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74" r:id="rId14"/>
    <p:sldId id="275" r:id="rId15"/>
    <p:sldId id="27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25 5983 0 0,'32'-25'6560'0'0,"-33"28"-6350"0"0,-9 16 425 0 0,-15 20 0 0 0,24-38 85 0 0,-1 1-488 0 0,-34 18 658 0 0,24-14-798 0 0,-21 15 1 0 0,0 4-89 0 0,2 3 0 0 0,1 0 0 0 0,-29 36 0 0 0,-26 47-7 0 0,30-38 41 0 0,-98 98-1 0 0,133-150-13 0 0,-82 91 9 0 0,84-90-34 0 0,0 1 0 0 0,2 1 0 0 0,-15 31 0 0 0,28-49 1 0 0,0 1 0 0 0,0-1 0 0 0,1 1 0 0 0,-2 8 0 0 0,3 1 0 0 0,2-13 12 0 0,-1 0 0 0 0,1 0 0 0 0,0-1 0 0 0,0 1 0 0 0,0 0 0 0 0,1-1 0 0 0,-1 1 0 0 0,1-1 0 0 0,-1 0 0 0 0,1 1 0 0 0,0-1-1 0 0,0 0 1 0 0,0 0 0 0 0,0 0 0 0 0,0 0 0 0 0,0 0 0 0 0,1 0 0 0 0,-1-1 0 0 0,6 3 0 0 0,2 1 92 0 0,1 0-1 0 0,0-1 1 0 0,18 5 0 0 0,8-1 208 0 0,1-2 1 0 0,0-2-1 0 0,0-1 1 0 0,54-3-1 0 0,-52-2-108 0 0,-1-2-1 0 0,1-1 1 0 0,70-20-1 0 0,-46 5-66 0 0,90-42 0 0 0,-101 38-57 0 0,87-42 7 0 0,-110 50-62 0 0,-2-1-1 0 0,43-32 0 0 0,-66 46-24 0 0,14-16 0 0 0,-15 14 10 0 0,0-1 1 0 0,0 1-1 0 0,-1-1 0 0 0,0 0 0 0 0,0 0 1 0 0,0 0-1 0 0,0 0 0 0 0,-1 0 0 0 0,0-1 1 0 0,-1 1-1 0 0,1-1 0 0 0,-1 1 0 0 0,0-1 1 0 0,-1-8-1 0 0,0-10-174 0 0,-1-1 1 0 0,-6-34 0 0 0,6 57 114 0 0,-2-17-349 0 0,-1 0 0 0 0,-1 1 0 0 0,0 0 0 0 0,-2 0 0 0 0,0 1 0 0 0,-15-27 0 0 0,15 33-41 0 0,-1 0-1 0 0,0 0 0 0 0,-1 1 1 0 0,0 0-1 0 0,-1 0 0 0 0,0 1 0 0 0,0 1 1 0 0,-1 0-1 0 0,-23-15 0 0 0,27 20 366 0 0,0 1-1 0 0,0 0 0 0 0,0 0 1 0 0,0 1-1 0 0,-1 0 1 0 0,1 0-1 0 0,-1 1 0 0 0,1 0 1 0 0,-1 0-1 0 0,1 1 1 0 0,-1 0-1 0 0,-8 1 0 0 0,9-1 32 0 0,1 1 0 0 0,-1 0 0 0 0,1 1 0 0 0,-1 0 0 0 0,1 0 0 0 0,0 0 0 0 0,0 1 0 0 0,0-1 0 0 0,0 2 0 0 0,0-1 0 0 0,1 0 0 0 0,-1 1-1 0 0,1 0 1 0 0,-7 7 0 0 0,-44 43-321 0 0,38-39-16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6911 0 0,'0'0'3658'0'0,"3"1"-2036"0"0,1 1-1012 0 0,6 0 296 0 0,19-4-408 0 0,-8-2-570 0 0,40-12 1 0 0,-56 15 40 0 0,17-6-314 0 0,37-5 0 0 0,-50 11 195 0 0,0 0-1 0 0,1 0 1 0 0,-1 1 0 0 0,0 1 0 0 0,0 0 0 0 0,16 3 0 0 0,-16-4-99 0 0,-5 0 216 0 0,17 6-178 0 0,-8-2 317 0 0,0 2 503 0 0,-11-4-464 0 0,0-1 0 0 0,0 0 0 0 0,0 0 0 0 0,0-1 0 0 0,0 1 0 0 0,0 0 0 0 0,0-1 0 0 0,0 1 0 0 0,0-1 0 0 0,0 1 0 0 0,0-1 0 0 0,0 0 0 0 0,0 0 0 0 0,3 0 0 0 0,14-4 387 0 0,-1-2 0 0 0,-1 1 0 0 0,32-16 0 0 0,-33 13-668 0 0,0-1-1 0 0,0 0 0 0 0,-2-1 1 0 0,1-1-1 0 0,-1-1 0 0 0,-1 0 1 0 0,18-19-1 0 0,-21 18-765 0 0,15-28 1 0 0,-24 38 728 0 0,1 1 20 0 0,-1 0 1 0 0,0 0-1 0 0,0 0 1 0 0,-1 0-1 0 0,1 0 1 0 0,0 0-1 0 0,-1 0 1 0 0,1 0-1 0 0,-1-1 1 0 0,0 1-1 0 0,0 0 1 0 0,0 0-1 0 0,0 0 1 0 0,0-1-1 0 0,0 1 0 0 0,0 0 1 0 0,-1 0-1 0 0,1 0 1 0 0,-1 0-1 0 0,0 0 1 0 0,1 0-1 0 0,-1 0 1 0 0,0 0-1 0 0,-2-4 1 0 0,-7-9 70 0 0,5 12 84 0 0,2 2 8 0 0,0-2 44 0 0,-1 1 1 0 0,1 1-1 0 0,-1-1 0 0 0,0 0 0 0 0,1 1 0 0 0,-1 0 0 0 0,0 0 0 0 0,0 0 0 0 0,0 0 1 0 0,0 1-1 0 0,0-1 0 0 0,-4 1 0 0 0,-9 1 433 0 0,-25 3 0 0 0,34-2-421 0 0,-14 0 87 0 0,1 2 0 0 0,0 0 0 0 0,0 1 0 0 0,0 2 0 0 0,-35 15 0 0 0,45-17-38 0 0,-1 1 0 0 0,1 0 0 0 0,0 1 1 0 0,1 0-1 0 0,0 1 0 0 0,0 0 0 0 0,0 1 1 0 0,-12 14-1 0 0,-72 125 2216 0 0,23-32-1913 0 0,17-34-432 0 0,49-72-58 0 0,4-8 121 0 0,0 0 0 0 0,0 0 1 0 0,0 0-1 0 0,1 0 0 0 0,-1 0 1 0 0,0 1-1 0 0,1-1 0 0 0,0 0 1 0 0,0 0-1 0 0,-1 1 0 0 0,1-1 1 0 0,1 0-1 0 0,-1 0 0 0 0,0 1 1 0 0,1-1-1 0 0,-1 0 0 0 0,1 0 1 0 0,-1 1-1 0 0,1-1 0 0 0,0 0 1 0 0,0 0-1 0 0,0 0 0 0 0,0 0 1 0 0,0 0-1 0 0,1 0 0 0 0,-1-1 1 0 0,2 3-1 0 0,5 3 234 0 0,-1 0 0 0 0,1 0 1 0 0,0-1-1 0 0,16 9 0 0 0,-9-5-254 0 0,5 5 119 0 0,-18-13-139 0 0,0 0 1 0 0,1 0 0 0 0,-1-1 0 0 0,0 1 0 0 0,1-1 0 0 0,0 0 0 0 0,-1 0-1 0 0,6 2 1 0 0,-5-2-10 0 0,0 1 0 0 0,0-1 0 0 0,0 0 0 0 0,1 1 0 0 0,-1-1 0 0 0,0-1 0 0 0,1 1 0 0 0,-1 0 0 0 0,1-1 0 0 0,-1 0 0 0 0,1 0 0 0 0,-1 0 0 0 0,1 0 0 0 0,-1-1 0 0 0,7-1 0 0 0,0 0 0 0 0,8-2-63 0 0,24-9 0 0 0,-3 1-187 0 0,164-43-722 0 0,-170 44-706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57 11975 0 0,'0'0'1331'0'0,"-1"2"-851"0"0,-70 114 1914 0 0,46-78-1770 0 0,-27 51-1 0 0,43-70-349 0 0,-7 23-1 0 0,13-35-215 0 0,1 0-1 0 0,1 0 0 0 0,-1 1 0 0 0,1-1 1 0 0,1 0-1 0 0,-1 14 0 0 0,1-20-51 0 0,0 0 0 0 0,0 0 0 0 0,1 0 0 0 0,-1-1 0 0 0,0 1-1 0 0,0 0 1 0 0,0 0 0 0 0,1 0 0 0 0,-1 0 0 0 0,0-1 0 0 0,1 1 0 0 0,-1 0-1 0 0,1 0 1 0 0,-1-1 0 0 0,1 1 0 0 0,-1 0 0 0 0,1-1 0 0 0,0 1 0 0 0,-1 0-1 0 0,1-1 1 0 0,0 1 0 0 0,-1-1 0 0 0,1 1 0 0 0,0-1 0 0 0,0 1 0 0 0,-1-1-1 0 0,1 0 1 0 0,0 0 0 0 0,0 1 0 0 0,0-1 0 0 0,0 0 0 0 0,-1 0 0 0 0,1 0-1 0 0,0 0 1 0 0,0 1 0 0 0,0-1 0 0 0,0-1 0 0 0,0 1 0 0 0,1 0 0 0 0,3-1 46 0 0,0 0 1 0 0,0 0 0 0 0,0 0-1 0 0,-1-1 1 0 0,10-3 0 0 0,8-7 202 0 0,0 0 0 0 0,36-28 0 0 0,36-38 150 0 0,6-4-147 0 0,-94 78-235 0 0,26-15 2 0 0,-32 20-37 0 0,1-1 0 0 0,-1 0 0 0 0,1 1 1 0 0,-1-1-1 0 0,0 0 0 0 0,1 1 0 0 0,-1-1 1 0 0,1 1-1 0 0,-1-1 0 0 0,0 1 0 0 0,1-1 0 0 0,-1 0 1 0 0,0 1-1 0 0,0-1 0 0 0,1 1 0 0 0,-1-1 0 0 0,0 1 1 0 0,0 0-1 0 0,0-1 0 0 0,0 1 0 0 0,0-1 1 0 0,2 12-46 0 0,0 0 1 0 0,-1-1-1 0 0,0 1 0 0 0,-1 0 0 0 0,0-1 1 0 0,-1 1-1 0 0,-4 18 0 0 0,-1 21 47 0 0,6-46 15 0 0,-1-1-1 0 0,1 1 0 0 0,0 0 1 0 0,0 0-1 0 0,1-1 0 0 0,-1 1 1 0 0,1 0-1 0 0,0-1 0 0 0,0 1 1 0 0,1 0-1 0 0,-1-1 0 0 0,1 0 1 0 0,0 1-1 0 0,3 3 1 0 0,-4-7 8 0 0,0 0 1 0 0,1 0 0 0 0,-1-1 0 0 0,0 1 0 0 0,1-1-1 0 0,-1 1 1 0 0,0-1 0 0 0,1 0 0 0 0,-1 0 0 0 0,1 1 0 0 0,-1-1-1 0 0,1 0 1 0 0,-1 0 0 0 0,1 0 0 0 0,-1 0 0 0 0,2-1 0 0 0,0 1 31 0 0,9-2 208 0 0,0-1 0 0 0,0 0 1 0 0,-1 0-1 0 0,1-1 0 0 0,-1-1 1 0 0,0 0-1 0 0,15-9 0 0 0,1 0 70 0 0,29-13 325 0 0,-2-2 1 0 0,88-62-1 0 0,-126 76-799 0 0,0-1 0 0 0,0-1 0 0 0,-2 0 0 0 0,0-1 0 0 0,17-27 0 0 0,11-15-451 0 0,-25 36-799 0 0,3-3-402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10535 0 0,'0'0'956'0'0,"-2"0"-786"0"0,-15 1 196 0 0,-1 0 0 0 0,1 2 0 0 0,0 0 0 0 0,0 1 0 0 0,-17 6 0 0 0,-83 36 680 0 0,99-39-1007 0 0,1 1 0 0 0,0 1-1 0 0,-29 20 1 0 0,45-28-34 0 0,0 0 0 0 0,0 1 1 0 0,-1-1-1 0 0,1 0 0 0 0,1 1 0 0 0,-1-1 1 0 0,0 1-1 0 0,0-1 0 0 0,0 1 0 0 0,1 0 1 0 0,-1-1-1 0 0,1 1 0 0 0,-1 0 0 0 0,1-1 1 0 0,0 1-1 0 0,0 0 0 0 0,0 2 0 0 0,0 0 6 0 0,0-1-1 0 0,0 0 0 0 0,0 1 1 0 0,1-1-1 0 0,0 0 1 0 0,0 0-1 0 0,2 6 0 0 0,-1-4 18 0 0,2 1 0 0 0,-1-1 0 0 0,1 1 0 0 0,0-1 0 0 0,0 0 0 0 0,0 0 0 0 0,6 4 1 0 0,39 30 212 0 0,-34-29-141 0 0,23 22 0 0 0,-31-26-94 0 0,-1 1 1 0 0,0 0-1 0 0,0 0 1 0 0,0 0 0 0 0,6 13-1 0 0,-11-17 5 0 0,1 0 0 0 0,-1 0 0 0 0,0 0-1 0 0,0 0 1 0 0,-1 0 0 0 0,1 0 0 0 0,-1 0-1 0 0,1 1 1 0 0,-1-1 0 0 0,0 0 0 0 0,0 0-1 0 0,-1 0 1 0 0,1 1 0 0 0,-1-1 0 0 0,1 0-1 0 0,-1 0 1 0 0,0 0 0 0 0,0 0-1 0 0,-2 5 1 0 0,-1-2 31 0 0,1 0-1 0 0,-1 0 0 0 0,-1-1 1 0 0,1 1-1 0 0,-1-1 0 0 0,0 0 1 0 0,0 0-1 0 0,-9 6 0 0 0,0 0 125 0 0,-2-1 0 0 0,-17 9 0 0 0,12-8-93 0 0,0-2 1 0 0,-1 0 0 0 0,-41 11-1 0 0,58-19-209 0 0,1 0-1 0 0,-1 0 0 0 0,0-1 1 0 0,0 0-1 0 0,1 0 0 0 0,-7 0 1 0 0,10 0 82 0 0,0-1 0 0 0,0 1 0 0 0,0 0-1 0 0,0 0 1 0 0,0-1 0 0 0,-1 1 0 0 0,1-1 0 0 0,0 1 0 0 0,0-1 0 0 0,0 1 0 0 0,0-1 0 0 0,0 0 0 0 0,1 1 0 0 0,-1-1 0 0 0,0 0 0 0 0,0 0 0 0 0,0 1 0 0 0,1-1 0 0 0,-1 0 0 0 0,0 0 0 0 0,1 0 0 0 0,-1 0 0 0 0,0 0 0 0 0,1 0 0 0 0,0 0 0 0 0,-1 0 0 0 0,1-1 0 0 0,0 1 0 0 0,-1 0 0 0 0,1 0 0 0 0,0-2 0 0 0,1-7-1565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7367 0 0,'0'0'568'0'0,"-2"2"-170"0"0,-39 44 4478 0 0,23-28-4395 0 0,1 1 1 0 0,-27 41 0 0 0,34-44-480 0 0,-2 3 166 0 0,-17 38 1 0 0,27-52-150 0 0,0 0 0 0 0,0 0 1 0 0,0 0-1 0 0,1 0 0 0 0,0 0 1 0 0,0 1-1 0 0,1-1 0 0 0,-1 0 1 0 0,1 1-1 0 0,0-1 0 0 0,1 1 1 0 0,-1-1-1 0 0,2 6 0 0 0,-1-8-1 0 0,0 0 0 0 0,0-1 0 0 0,1 1 0 0 0,-1 0 0 0 0,1-1 0 0 0,-1 0 0 0 0,1 1 0 0 0,0-1 0 0 0,0 0 0 0 0,0 0 0 0 0,0 0 1 0 0,0 0-1 0 0,1 0 0 0 0,-1 0 0 0 0,0-1 0 0 0,1 1 0 0 0,-1-1 0 0 0,1 0 0 0 0,0 0 0 0 0,0 0 0 0 0,-1 0 0 0 0,1 0 0 0 0,5 1 0 0 0,1-1 67 0 0,0 0 1 0 0,0 0 0 0 0,0-1-1 0 0,0 0 1 0 0,0-1 0 0 0,13-2-1 0 0,-8 1-9 0 0,0-1 0 0 0,0-1 0 0 0,0 0-1 0 0,-1-1 1 0 0,1 0 0 0 0,-1-1 0 0 0,0-1-1 0 0,-1 0 1 0 0,1-1 0 0 0,-2 0 0 0 0,15-13 0 0 0,75-83-1296 0 0,-83 83 450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33 321 7831 0 0,'0'0'603'0'0,"-2"9"-374"0"0,1-4 414 0 0,-2 0-1 0 0,1 0 1 0 0,0 0-1 0 0,-1 0 1 0 0,0-1 0 0 0,-5 7-1 0 0,7-10-728 0 0,0 1 281 0 0,1-2-144 0 0,0 0 0 0 0,-1 0 1 0 0,1 0-1 0 0,0 0 0 0 0,0 0 0 0 0,0 0 0 0 0,-1 0 1 0 0,1 0-1 0 0,0 0 0 0 0,0 1 0 0 0,0-1 0 0 0,-1 0 1 0 0,1 0-1 0 0,0 0 0 0 0,0 0 0 0 0,0 0 0 0 0,-1 0 1 0 0,1 0-1 0 0,0 0 0 0 0,0-1 0 0 0,-1 1 1 0 0,1 0-1 0 0,0 0 0 0 0,0 0 0 0 0,0 0 0 0 0,-1 0 1 0 0,1 0-1 0 0,0 0 0 0 0,0 0 0 0 0,0 0 0 0 0,-1-1 1 0 0,6-11 21 0 0,-1-1 0 0 0,1 1 0 0 0,1 1-1 0 0,0-1 1 0 0,1 1 0 0 0,0 0 0 0 0,1 0 0 0 0,0 1 0 0 0,1 0 0 0 0,9-9 0 0 0,-1 4-82 0 0,1 0-1 0 0,0 1 0 0 0,1 1 1 0 0,40-20-1 0 0,-53 30 107 0 0,1 0 0 0 0,-1 0 0 0 0,1 1 0 0 0,0 1-1 0 0,0-1 1 0 0,-1 1 0 0 0,1 0 0 0 0,12 0 0 0 0,-17 1-53 0 0,1 0 0 0 0,-1 0-1 0 0,1 0 1 0 0,-1 0 0 0 0,0 1 0 0 0,0-1 0 0 0,1 1 0 0 0,-1-1 0 0 0,0 1 0 0 0,0 0 0 0 0,1 0 0 0 0,-1 0 0 0 0,0 0 0 0 0,0 1 0 0 0,0-1 0 0 0,-1 0-1 0 0,1 1 1 0 0,0 0 0 0 0,0-1 0 0 0,-1 1 0 0 0,1 0 0 0 0,-1 0 0 0 0,1-1 0 0 0,-1 1 0 0 0,0 1 0 0 0,0-1 0 0 0,0 0 0 0 0,1 4 0 0 0,0 0-20 0 0,-1 1 0 0 0,1 0 0 0 0,-2 0 1 0 0,1 0-1 0 0,-1-1 0 0 0,0 1 0 0 0,0 0 0 0 0,-3 12 1 0 0,-2 1 66 0 0,-11 30 0 0 0,11-32-42 0 0,4-16 162 0 0,7-15-18 0 0,5-12-207 0 0,1 2 1 0 0,1 0-1 0 0,1 0 0 0 0,1 1 1 0 0,1 1-1 0 0,1 0 1 0 0,1 2-1 0 0,1 0 0 0 0,0 1 1 0 0,2 0-1 0 0,0 2 0 0 0,0 1 1 0 0,43-23-1 0 0,-58 35 6 0 0,1 0-1 0 0,0 0 0 0 0,0 1 0 0 0,0 0 1 0 0,0 0-1 0 0,0 0 0 0 0,0 1 0 0 0,12 0 1 0 0,-14 1 8 0 0,0 0 0 0 0,0 1-1 0 0,0-1 1 0 0,-1 1 0 0 0,1 0 0 0 0,0 1 0 0 0,0-1 0 0 0,-1 1 0 0 0,1 0 0 0 0,-1 0 0 0 0,1 1-1 0 0,-1-1 1 0 0,6 5 0 0 0,3 3 137 0 0,-1 1 0 0 0,0 0 0 0 0,-1 1-1 0 0,20 24 1 0 0,-27-30-116 0 0,0 0 0 0 0,-1 0 0 0 0,1 0 0 0 0,-1 0 0 0 0,0 1 0 0 0,-1-1 1 0 0,0 1-1 0 0,0 0 0 0 0,0 0 0 0 0,-1 0 0 0 0,0 0 0 0 0,0 0 0 0 0,-1 12 0 0 0,-1-6 15 0 0,-2 0 0 0 0,0 0 0 0 0,-1 0 0 0 0,0-1 1 0 0,-9 18-1 0 0,5-8 0 0 0,7-19-68 0 0,0-1-1 0 0,0 1 0 0 0,1 0 1 0 0,-1 0-1 0 0,1 0 1 0 0,0 0-1 0 0,0 0 0 0 0,0 0 1 0 0,0 0-1 0 0,2 5 1 0 0,-2-6-780 0 0,10 1-2294 0 0,1 1-2602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211 126 5983 0 0,'0'0'464'0'0,"-1"0"-305"0"0,0-1 45 0 0,-1 1 1 0 0,0 0-1 0 0,1 0 1 0 0,-1-1-1 0 0,1 1 0 0 0,-1 0 1 0 0,1 0-1 0 0,-1 1 1 0 0,1-1-1 0 0,-1 0 0 0 0,1 0 1 0 0,-1 1-1 0 0,1-1 1 0 0,-1 1-1 0 0,-2 1 1 0 0,-3 0 5949 0 0,9-2-5750 0 0,7-3-85 0 0,6-2 52 0 0,-1 0 0 0 0,1-1 0 0 0,21-12 0 0 0,100-70-155 0 0,-134 88-421 0 0,-5-1-695 0 0,0 0 870 0 0,0 0 0 0 0,0 0 0 0 0,0 1 0 0 0,0-1 0 0 0,0 1-1 0 0,0 0 1 0 0,0 0 0 0 0,0 0 0 0 0,0 0 0 0 0,0 1 0 0 0,0-1 0 0 0,0 1 0 0 0,0 0 0 0 0,-3 1 0 0 0,-4 1 2 0 0,0 1 0 0 0,-17 10 0 0 0,-7 5-89 0 0,-78 48-139 0 0,93-55 262 0 0,2 1 0 0 0,0 1 1 0 0,-30 31-1 0 0,40-36 75 0 0,1 1-1 0 0,-1-1 1 0 0,1 1 0 0 0,1 0 0 0 0,0 1 0 0 0,0-1-1 0 0,1 1 1 0 0,0 0 0 0 0,1 0 0 0 0,0 0 0 0 0,1 1-1 0 0,1-1 1 0 0,-1 0 0 0 0,2 1 0 0 0,-1 0-1 0 0,3 13 1 0 0,-2-22-70 0 0,1 1 0 0 0,-1-1 0 0 0,1 1 0 0 0,0-1 1 0 0,0 0-1 0 0,1 1 0 0 0,-1-1 0 0 0,0 0 0 0 0,1 0 0 0 0,0 0 0 0 0,0 0 0 0 0,0 0 0 0 0,0-1 0 0 0,0 1 0 0 0,1 0 0 0 0,-1-1 0 0 0,1 0 0 0 0,0 0 0 0 0,-1 1 1 0 0,1-2-1 0 0,0 1 0 0 0,0 0 0 0 0,0 0 0 0 0,1-1 0 0 0,-1 0 0 0 0,0 0 0 0 0,0 0 0 0 0,1 0 0 0 0,-1 0 0 0 0,1-1 0 0 0,3 1 0 0 0,7 0-5 0 0,-1-2 0 0 0,0 1 0 0 0,0-2 0 0 0,0 0 0 0 0,1 0 0 0 0,22-8 0 0 0,3-3-838 0 0,1-4-316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0,'0'0'176'0'0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422 114 11431 0 0,'-5'-6'279'0'0,"0"1"0"0"0,-1 0 0 0 0,0 1 0 0 0,1-1 0 0 0,-2 1 0 0 0,1 0 0 0 0,-1 1 0 0 0,1-1 0 0 0,-1 1 0 0 0,0 1 0 0 0,0-1 0 0 0,0 1 0 0 0,0 0 0 0 0,-1 1 0 0 0,1 0 0 0 0,0 0 0 0 0,-12 0 0 0 0,-2 1 196 0 0,0 2 1 0 0,0 0-1 0 0,0 0 0 0 0,-40 13 1 0 0,51-12-458 0 0,1 0 1 0 0,0 1-1 0 0,-1 0 1 0 0,1 1-1 0 0,1 0 0 0 0,-1 0 1 0 0,1 1-1 0 0,0 0 1 0 0,0 1-1 0 0,1 0 1 0 0,0 0-1 0 0,0 0 0 0 0,-6 9 1 0 0,10-12-12 0 0,0 0 0 0 0,0 1 0 0 0,1-1 0 0 0,-1 1 0 0 0,1-1 0 0 0,0 1 0 0 0,1 0 0 0 0,-1-1 0 0 0,1 1 0 0 0,0 0 0 0 0,0 0 0 0 0,0 0 0 0 0,1 0 0 0 0,0 0 0 0 0,0 0 0 0 0,0 0 0 0 0,1 0 0 0 0,-1 0 0 0 0,1 0 0 0 0,0 0 0 0 0,1 0 0 0 0,-1 0 0 0 0,1 0 0 0 0,0-1 0 0 0,0 1 0 0 0,0-1 1 0 0,5 7-1 0 0,-2-4 79 0 0,0-1 0 0 0,0-1 1 0 0,1 1-1 0 0,-1-1 1 0 0,1 0-1 0 0,1 0 0 0 0,-1-1 1 0 0,0 1-1 0 0,1-1 1 0 0,0-1-1 0 0,14 6 0 0 0,-6-4 75 0 0,-1-1 0 0 0,1 0 0 0 0,1-1 0 0 0,-1-1 0 0 0,17 1 0 0 0,-29-3-146 0 0,0 1 1 0 0,0-1-1 0 0,0 0 0 0 0,0 0 0 0 0,-1 0 0 0 0,1-1 1 0 0,0 1-1 0 0,0-1 0 0 0,0 0 0 0 0,0 0 0 0 0,0 0 1 0 0,-1 0-1 0 0,1 0 0 0 0,0 0 0 0 0,-1-1 0 0 0,1 1 1 0 0,-1-1-1 0 0,1 0 0 0 0,-1 0 0 0 0,0 0 0 0 0,0 0 1 0 0,0 0-1 0 0,0 0 0 0 0,0 0 0 0 0,0-1 0 0 0,-1 1 1 0 0,1-1-1 0 0,-1 0 0 0 0,0 1 0 0 0,1-1 0 0 0,-1 0 1 0 0,-1 0-1 0 0,1 1 0 0 0,0-1 0 0 0,-1 0 0 0 0,1 0 1 0 0,-1 0-1 0 0,0 0 0 0 0,0-5 0 0 0,-2-53-483 0 0,1 27-636 0 0,3-45-1 0 0,-1 68 929 0 0,1 0 0 0 0,0 0-1 0 0,0 1 1 0 0,1-1 0 0 0,1 0-1 0 0,0 1 1 0 0,0 0 0 0 0,7-12-1 0 0,-8 19-67 0 0,0-1-1 0 0,0 1 1 0 0,0-1-1 0 0,0 1 1 0 0,1 0 0 0 0,-1 0-1 0 0,1 0 1 0 0,7-4-1 0 0,-9 6-404 0 0,0 1-208 0 0,7 1-95 0 0,1 0-22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360 946 12551 0 0,'4'-4'69'0'0,"16"-8"679"0"0,19 3 337 0 0,-33 7-842 0 0,0 0 0 0 0,0 0 1 0 0,0 0-1 0 0,-1 0 0 0 0,1-1 1 0 0,-1 0-1 0 0,1 0 1 0 0,-1 0-1 0 0,0-1 0 0 0,-1 0 1 0 0,1 0-1 0 0,-1 0 0 0 0,1-1 1 0 0,5-8-1 0 0,23-28 161 0 0,-2-1-1 0 0,-2-1 0 0 0,-2-2 0 0 0,23-53 1 0 0,70-199-322 0 0,-52 57-1903 0 0,-54 183 913 0 0,-14 56 576 0 0,-3 3 124 0 0,-5 13 48 0 0,-10 23 58 0 0,-250 501 1145 0 0,149-313-534 0 0,61-103-243 0 0,-65 193 0 0 0,112-287-274 0 0,-1 0-1 0 0,-1-1 1 0 0,-1-1-1 0 0,-27 39 1 0 0,15-31-1040 0 0,-1-1 0 0 0,-50 48 1 0 0,68-74-665 0 0,1 0 1 0 0,-18 11-1 0 0,8-9-2804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9215 0 0,'0'0'707'0'0,"0"2"-464"0"0,-2 2 306 0 0,0-1 1 0 0,0 1-1 0 0,1 0 1 0 0,-1 0 0 0 0,1 0-1 0 0,0 0 1 0 0,1 1-1 0 0,-1-1 1 0 0,0 8 0 0 0,2-10-391 0 0,-1 0 1 0 0,0 0-1 0 0,1 0 1 0 0,-1 0-1 0 0,1 0 1 0 0,0 0-1 0 0,-1 0 1 0 0,1-1-1 0 0,0 1 1 0 0,0 0-1 0 0,0 0 1 0 0,0-1-1 0 0,1 1 1 0 0,-1-1-1 0 0,0 1 1 0 0,1-1-1 0 0,-1 1 1 0 0,1-1-1 0 0,0 0 1 0 0,-1 0-1 0 0,1 0 1 0 0,0 0-1 0 0,3 2 1 0 0,1-1-9 0 0,-1 0 1 0 0,1-1 0 0 0,-1 1 0 0 0,1-1-1 0 0,0-1 1 0 0,-1 1 0 0 0,1-1 0 0 0,8 0-1 0 0,47-7 603 0 0,-57 7-720 0 0,194-48 1079 0 0,-64 13-2385 0 0,-103 28-180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 12751 0 0,'0'0'587'0'0,"-1"1"-16"0"0,-13 30 3 0 0,-1-2-1 0 0,-34 48 1 0 0,5-9 285 0 0,-83 186 513 0 0,20-37-1063 0 0,-84 97-197 0 0,119-200-95 0 0,-40 55 44 0 0,45-69-62 0 0,53-79-148 0 0,-2-1 0 0 0,-31 30 1 0 0,46-48-559 0 0,1-5-224 0 0,-2-8-41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17 142 6911 0 0,'0'0'528'0'0,"-17"1"9719"0"0,19 2-10136 0 0,0-1 0 0 0,-1 0 0 0 0,1 0 0 0 0,0 0 0 0 0,0-1 0 0 0,0 1-1 0 0,1 0 1 0 0,-1-1 0 0 0,0 0 0 0 0,1 1 0 0 0,-1-1 0 0 0,1 0 0 0 0,-1 0 0 0 0,1 0 0 0 0,-1-1 0 0 0,1 1 0 0 0,0 0 0 0 0,-1-1 0 0 0,1 0 0 0 0,0 0 0 0 0,2 0-1 0 0,9 0 108 0 0,0-1-1 0 0,26-4 0 0 0,-32 3-66 0 0,382-83 2086 0 0,-203 37-1836 0 0,-139 38-1715 0 0,-1 2 1 0 0,50-1-1 0 0,-78 8-542 0 0,-2 1-59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9 10591 0 0,'2'-5'764'0'0,"-2"5"-757"0"0,0 0 1 0 0,0 0 0 0 0,1 0-1 0 0,-1 0 1 0 0,0 0 0 0 0,0 0-1 0 0,0 0 1 0 0,0 0-1 0 0,0 0 1 0 0,0 0 0 0 0,0 0-1 0 0,0 0 1 0 0,0 0 0 0 0,0-1-1 0 0,0 1 1 0 0,0 0 0 0 0,0 0-1 0 0,0 0 1 0 0,0 0 0 0 0,0 0-1 0 0,0 0 1 0 0,0 0 0 0 0,0 0-1 0 0,0 0 1 0 0,0 0 0 0 0,0 0-1 0 0,0 0 1 0 0,0-1 0 0 0,0 1-1 0 0,0 0 1 0 0,0 0 0 0 0,0 0-1 0 0,0 0 1 0 0,0 0 0 0 0,0 0-1 0 0,0 0 1 0 0,0 0 0 0 0,0 0-1 0 0,0 0 1 0 0,0 0 0 0 0,0 0-1 0 0,0-1 1 0 0,0 1 0 0 0,0 0-1 0 0,0 0 1 0 0,0 0 0 0 0,0 0-1 0 0,0 0 1 0 0,0 0-1 0 0,-1 0 1 0 0,1 0 0 0 0,0 0-1 0 0,0 0 1 0 0,0 0 0 0 0,0 0-1 0 0,0 0 1 0 0,0 0 0 0 0,0 0-1 0 0,0 0 1 0 0,0 0 0 0 0,0 0-1 0 0,0 0 1 0 0,0 0 0 0 0,-1 0-1 0 0,1 0 1 0 0,0 0 0 0 0,0 0-1 0 0,-13 7 665 0 0,0 0-1 0 0,0 1 0 0 0,0 0 0 0 0,1 1 1 0 0,-12 12-1 0 0,3-3-496 0 0,-17 13-82 0 0,2 2-1 0 0,-49 56 1 0 0,63-61 111 0 0,1 0 0 0 0,1 2 0 0 0,1 0 0 0 0,-18 40 1 0 0,33-61-149 0 0,0 1 0 0 0,0 0 1 0 0,1 0-1 0 0,0 0 0 0 0,-1 13 1 0 0,4-20-29 0 0,-1-1 0 0 0,1 0 0 0 0,0 1 0 0 0,0-1 0 0 0,0 0 0 0 0,0 1 0 0 0,0-1 0 0 0,1 0 0 0 0,-1 1 0 0 0,1-1 0 0 0,0 0 0 0 0,0 0 0 0 0,-1 1 0 0 0,1-1 0 0 0,1 0 0 0 0,-1 0 0 0 0,0 0 0 0 0,0 0 0 0 0,1 0 0 0 0,-1-1 0 0 0,1 1 0 0 0,0 0 0 0 0,-1 0 0 0 0,1-1 0 0 0,0 0 0 0 0,0 1 0 0 0,0-1 0 0 0,4 2 0 0 0,2 0 80 0 0,0 0-1 0 0,-1-1 0 0 0,1-1 0 0 0,0 1 1 0 0,0-1-1 0 0,1-1 0 0 0,-1 1 1 0 0,0-1-1 0 0,0-1 0 0 0,11-1 0 0 0,8-3 83 0 0,45-13 0 0 0,-51 12-163 0 0,0-1-1 0 0,-1-1 0 0 0,0-1 1 0 0,-1-1-1 0 0,27-17 0 0 0,-40 23-69 0 0,0 0 0 0 0,-1-1 0 0 0,1 0 0 0 0,-1 0-1 0 0,0 0 1 0 0,0 0 0 0 0,0-1 0 0 0,-1 0 0 0 0,0 0 0 0 0,0 0-1 0 0,0-1 1 0 0,-1 1 0 0 0,0-1 0 0 0,0 0 0 0 0,-1 0 0 0 0,0 0-1 0 0,0 0 1 0 0,-1 0 0 0 0,2-13 0 0 0,-4 3-144 0 0,0 0 1 0 0,-1 0-1 0 0,0 1 1 0 0,-2-1-1 0 0,0 1 0 0 0,0-1 1 0 0,-2 1-1 0 0,0 1 1 0 0,-1-1-1 0 0,0 1 1 0 0,-1 0-1 0 0,-1 1 0 0 0,-1-1 1 0 0,-17-19-1 0 0,22 28-124 0 0,0 1 1 0 0,-1 0-1 0 0,0 0 0 0 0,1 0 0 0 0,-2 1 1 0 0,1 0-1 0 0,0 0 0 0 0,-1 0 0 0 0,0 1 1 0 0,0 0-1 0 0,0 0 0 0 0,0 1 0 0 0,-12-3 1 0 0,-6 1-4284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174 100 3679 0 0,'0'0'284'0'0,"0"2"155"0"0,-2 9 1112 0 0,0-1 0 0 0,-1 1 1 0 0,-1-1-1 0 0,0 0 0 0 0,-5 9 0 0 0,-28 51 2446 0 0,32-63-3801 0 0,-36 58 1189 0 0,24-41-909 0 0,-23 45 0 0 0,31-44-116 0 0,18-27-200 0 0,2-3-85 0 0,-1 1 0 0 0,0-2 0 0 0,0 0 0 0 0,-1 0 0 0 0,0 0-1 0 0,10-10 1 0 0,9-6 48 0 0,122-79-48 0 0,-118 82-193 0 0,0 1 0 0 0,65-24 0 0 0,-72 35 12 0 0,-24 7 102 0 0,-1 1 0 0 0,1-1 1 0 0,-1 0-1 0 0,1 1 0 0 0,-1-1 1 0 0,1 0-1 0 0,-1 1 0 0 0,0-1 1 0 0,1 1-1 0 0,-1-1 0 0 0,0 1 1 0 0,1-1-1 0 0,-1 1 1 0 0,0-1-1 0 0,0 1 0 0 0,0-1 1 0 0,1 1-1 0 0,-1-1 0 0 0,0 1 1 0 0,0 0-1 0 0,0 0-6 0 0,1 3-6 0 0,0 0 1 0 0,0 0-1 0 0,0 0 0 0 0,-1 0 1 0 0,0 0-1 0 0,0 0 0 0 0,0 0 1 0 0,0 0-1 0 0,-1 5 0 0 0,-12 40 85 0 0,4-16 50 0 0,7-23-66 0 0,-1 2 17 0 0,1 0 1 0 0,0 0 0 0 0,0 1 0 0 0,1-1 0 0 0,1 0 0 0 0,1 20 0 0 0,-1-31-36 0 0,1 0 1 0 0,-1 1 0 0 0,1-1-1 0 0,-1 0 1 0 0,1 0-1 0 0,-1 0 1 0 0,1 0-1 0 0,0 0 1 0 0,-1 0 0 0 0,1 0-1 0 0,0 0 1 0 0,0-1-1 0 0,0 1 1 0 0,0 0 0 0 0,0 0-1 0 0,0-1 1 0 0,0 1-1 0 0,0 0 1 0 0,0-1-1 0 0,0 1 1 0 0,1 0 0 0 0,23 5 475 0 0,-11-4-348 0 0,-1-2-1 0 0,1 1 1 0 0,-1-2-1 0 0,1 0 1 0 0,-1-1-1 0 0,1 0 1 0 0,22-7-1 0 0,-21 5-139 0 0,0-1 0 0 0,0-1 0 0 0,-1 0-1 0 0,24-15 1 0 0,-31 17-12 0 0,-1 0-1 0 0,0-1 1 0 0,1 0-1 0 0,-2-1 1 0 0,1 0-1 0 0,-1 1 1 0 0,0-2-1 0 0,0 1 1 0 0,0 0-1 0 0,-1-1 1 0 0,5-9-1 0 0,20-55 54 0 0,-16 37-299 0 0,27-50 0 0 0,0 18-2159 0 0,-10 24-4227 0 0,-11 19 165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 15119 0 0,'0'0'694'0'0,"1"-1"-22"0"0,7-1-362 0 0,0 0 0 0 0,0 1 0 0 0,0-1 0 0 0,12 1 1647 0 0,-19 10-1609 0 0,-1-7-323 0 0,-1 0 1 0 0,1 0 0 0 0,0 0-1 0 0,-1 0 1 0 0,0 0 0 0 0,1 0-1 0 0,-1 0 1 0 0,0 0-1 0 0,0 0 1 0 0,0-1 0 0 0,0 1-1 0 0,-2 2 1 0 0,-20 21 142 0 0,8-9-68 0 0,-106 153 58 0 0,68-91-65 0 0,48-71-33 0 0,0 1-1 0 0,0 0 1 0 0,1 0 0 0 0,-6 14-1 0 0,9-20-28 0 0,1 0-1 0 0,-1 0 0 0 0,0 0 1 0 0,1 0-1 0 0,0 0 0 0 0,-1 1 1 0 0,1-1-1 0 0,0 0 0 0 0,0 0 1 0 0,0 0-1 0 0,1 0 0 0 0,-1 0 1 0 0,0 0-1 0 0,1 1 0 0 0,0-1 1 0 0,-1 0-1 0 0,1 0 0 0 0,0 0 1 0 0,0-1-1 0 0,0 1 0 0 0,0 0 1 0 0,0 0-1 0 0,0 0 0 0 0,1-1 1 0 0,-1 1-1 0 0,2 1 0 0 0,3 2 30 0 0,-1-1 0 0 0,1 0 0 0 0,0 0 0 0 0,0-1-1 0 0,1 1 1 0 0,-1-1 0 0 0,1-1 0 0 0,-1 1 0 0 0,1-1 0 0 0,0 0-1 0 0,0-1 1 0 0,0 1 0 0 0,0-1 0 0 0,0-1 0 0 0,0 1 0 0 0,0-1-1 0 0,1-1 1 0 0,-1 1 0 0 0,0-1 0 0 0,0 0 0 0 0,0-1 0 0 0,0 0-1 0 0,-1 0 1 0 0,13-5 0 0 0,-5-1-13 0 0,-1-1 0 0 0,1 0 0 0 0,20-19-1 0 0,-26 20-5 0 0,-1 1 0 0 0,0-2-1 0 0,-1 1 1 0 0,0-1 0 0 0,0 0-1 0 0,8-17 1 0 0,-7 11 2 0 0,-1-1 0 0 0,0 0 0 0 0,-1 0 0 0 0,-1-1 0 0 0,2-18 0 0 0,-5 28-60 0 0,0-1-1 0 0,-1 0 1 0 0,0 1 0 0 0,0-1-1 0 0,-1 1 1 0 0,0-1-1 0 0,0 1 1 0 0,0-1 0 0 0,-1 1-1 0 0,-1 0 1 0 0,1 0 0 0 0,-1-1-1 0 0,-7-11 1 0 0,9 17-22 0 0,-1 0 0 0 0,1 0 0 0 0,-1 1-1 0 0,1-1 1 0 0,-1 0 0 0 0,0 1 0 0 0,1-1 0 0 0,-1 1 0 0 0,0-1 0 0 0,0 1 0 0 0,0 0 0 0 0,0 0 0 0 0,-1 0 0 0 0,1 0 0 0 0,-4-1 0 0 0,2 1-45 0 0,1 1 1 0 0,-1-1 0 0 0,0 1-1 0 0,0 0 1 0 0,0 0-1 0 0,1 0 1 0 0,-1 1 0 0 0,-7 1-1 0 0,-1 2-292 0 0,0 0 0 0 0,0 0 0 0 0,1 2 0 0 0,-20 11 0 0 0,-4 6-1452 0 0,20-14 497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425 316 10591 0 0,'0'0'4423'0'0,"1"0"-4000"0"0,5 2-297 0 0,-1-1 1 0 0,1 1 0 0 0,0-1 0 0 0,-1-1 0 0 0,1 1-1 0 0,0-1 1 0 0,-1 0 0 0 0,1 0 0 0 0,0 0-1 0 0,-1-1 1 0 0,1 0 0 0 0,0 0 0 0 0,-1-1 0 0 0,1 1-1 0 0,-1-1 1 0 0,0 0 0 0 0,0-1 0 0 0,1 1 0 0 0,-2-1-1 0 0,1 0 1 0 0,8-7 0 0 0,-3 1-83 0 0,-1 0-1 0 0,0 0 1 0 0,0-1 0 0 0,-1-1 0 0 0,10-16 0 0 0,-3 1 59 0 0,15-35 0 0 0,-29 59-103 0 0,4-11-47 0 0,0 1 1 0 0,5-21 0 0 0,-9 30 34 0 0,0 0 0 0 0,0 0 0 0 0,-1 0 0 0 0,0 0 0 0 0,1 1 0 0 0,-1-1 0 0 0,0 0 0 0 0,-1 0 0 0 0,1 0 0 0 0,0 0 0 0 0,-1 0 0 0 0,0 0 0 0 0,1 0 0 0 0,-1 1 0 0 0,0-1 0 0 0,-1 0 0 0 0,1 1 0 0 0,-2-4 1 0 0,1 4-29 0 0,1 1 1 0 0,0 0 0 0 0,0 0-1 0 0,-1 0 1 0 0,1 0 0 0 0,0 0-1 0 0,-1 1 1 0 0,1-1 0 0 0,-1 0-1 0 0,0 1 1 0 0,1-1 0 0 0,-1 1-1 0 0,1-1 1 0 0,-1 1 0 0 0,0 0-1 0 0,1 0 1 0 0,-1-1 0 0 0,0 1-1 0 0,1 1 1 0 0,-1-1 0 0 0,0 0-1 0 0,-2 1 1 0 0,-5 1-114 0 0,0 0-1 0 0,1 1 1 0 0,-9 3-1 0 0,12-4 95 0 0,-33 15-160 0 0,0 2 0 0 0,1 1 0 0 0,0 2 0 0 0,2 1 0 0 0,-44 39 0 0 0,-146 154 744 0 0,208-198-484 0 0,-4 3 330 0 0,2 1 0 0 0,-19 26-1 0 0,37-47-294 0 0,0 0-1 0 0,1 1 0 0 0,-1-1 0 0 0,1 0 1 0 0,-1 1-1 0 0,1-1 0 0 0,-1 1 1 0 0,1-1-1 0 0,0 0 0 0 0,0 1 1 0 0,-1-1-1 0 0,1 1 0 0 0,0-1 0 0 0,0 1 1 0 0,1 1-1 0 0,-1-3-77 0 0,0 3 361 0 0,12 1 197 0 0,-6-1-438 0 0,0-2-54 0 0,1 0 1 0 0,-1-1-1 0 0,1 1 0 0 0,-1-2 0 0 0,1 1 1 0 0,0-1-1 0 0,-1 0 0 0 0,1 0 0 0 0,-1-1 1 0 0,11-3-1 0 0,-6 2-3 0 0,40-14-24 0 0,74-36 0 0 0,-41 16-867 0 0,22-11-1878 0 0,-104 47 2228 0 0,-4 3 308 0 0,-9 14 230 0 0,4-6-29 0 0,0 0 0 0 0,1 0 0 0 0,0 1 0 0 0,1 0 0 0 0,0 0-1 0 0,-6 22 1 0 0,9-25-93 0 0,2-6-264 0 0,12 5-4720 0 0,2-3 384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7 292 2759 0 0,'0'2'207'0'0,"-2"3"-617"0"0,0 3 3764 0 0,-1 2 5301 0 0,7-18-6653 0 0,2-3-1582 0 0,0 0 0 0 0,0 0 0 0 0,1 1 0 0 0,0 0 0 0 0,17-17 0 0 0,50-42 54 0 0,-64 61-414 0 0,15-14-37 0 0,0 2 0 0 0,2 1 0 0 0,0 2 0 0 0,1 0 1 0 0,1 2-1 0 0,39-16 0 0 0,-61 29-26 0 0,0 0 1 0 0,0 0-1 0 0,0 0 0 0 0,0 1 0 0 0,0 0 0 0 0,0 0 0 0 0,15 1 0 0 0,-21 0-3 0 0,1 1-1 0 0,0-1 0 0 0,0 0 1 0 0,0 1-1 0 0,-1-1 0 0 0,1 1 1 0 0,0 0-1 0 0,-1-1 0 0 0,1 1 1 0 0,0 0-1 0 0,-1 0 0 0 0,1 0 1 0 0,-1 0-1 0 0,1 0 0 0 0,-1 1 1 0 0,0-1-1 0 0,0 0 0 0 0,1 1 1 0 0,-1-1-1 0 0,0 1 0 0 0,0-1 1 0 0,0 1-1 0 0,0-1 0 0 0,-1 1 1 0 0,1 0-1 0 0,0 0 0 0 0,-1-1 1 0 0,1 1-1 0 0,-1 0 1 0 0,0 0-1 0 0,1 0 0 0 0,-1-1 1 0 0,0 1-1 0 0,0 0 0 0 0,-1 3 1 0 0,1 5-24 0 0,-1 0 1 0 0,-1 1-1 0 0,0-1 1 0 0,0 0 0 0 0,-1-1-1 0 0,0 1 1 0 0,-1 0 0 0 0,-9 16-1 0 0,-5 5-40 0 0,-24 33-1 0 0,-51 53-25 0 0,89-110-409 0 0,5-5-1334 0 0,11-4-227 0 0,-11 2 2155 0 0,18-7-1596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131 231 1375 0 0,'1'1'66'0'0,"1"4"-10"0"0,1 1 0 0 0,-1-1 0 0 0,0 0 1 0 0,-1 1-1 0 0,0 0 0 0 0,1-1 0 0 0,-2 1 0 0 0,1 0 1 0 0,-1 0-1 0 0,0 11 0 0 0,-2 2 2599 0 0,-7 38 0 0 0,4-38-1072 0 0,1 3-699 0 0,-9 25 0 0 0,11-42-742 0 0,0 0 0 0 0,1-1-1 0 0,-2 1 1 0 0,1-1 0 0 0,-1 1-1 0 0,1-1 1 0 0,-1 0 0 0 0,0 0 0 0 0,-1 0-1 0 0,1-1 1 0 0,-5 5 0 0 0,8-8-70 0 0,-1 0 0 0 0,0 1 0 0 0,1-1 0 0 0,-1 0 0 0 0,0 0 0 0 0,1 0 0 0 0,-1 0 0 0 0,0 0 0 0 0,0 1 0 0 0,1-1 0 0 0,-1 0 0 0 0,0-1 0 0 0,1 1 0 0 0,-1 0 0 0 0,0 0 0 0 0,0 0 0 0 0,1 0 0 0 0,-1 0 0 0 0,0-1 0 0 0,1 1 1 0 0,-1 0-1 0 0,1-1 0 0 0,-1 1 0 0 0,0 0 0 0 0,1-1 0 0 0,-1 0 0 0 0,-14-12 1039 0 0,10 7-942 0 0,0-1 0 0 0,1 1 1 0 0,0-1-1 0 0,0 0 0 0 0,0-1 1 0 0,1 1-1 0 0,0-1 1 0 0,0 1-1 0 0,1-1 0 0 0,0 0 1 0 0,1 0-1 0 0,-1 0 0 0 0,1 0 1 0 0,1 0-1 0 0,0-1 0 0 0,1-13 1 0 0,1 4-187 0 0,1 0 1 0 0,1 0-1 0 0,1 1 1 0 0,0-1-1 0 0,1 1 1 0 0,12-23 0 0 0,-10 23-61 0 0,1 2 0 0 0,1-1 0 0 0,1 1 0 0 0,0 1 0 0 0,1 0 0 0 0,0 0 0 0 0,1 1 0 0 0,1 1 0 0 0,0 0 0 0 0,0 1 0 0 0,1 1 0 0 0,21-11 0 0 0,-26 15 134 0 0,1 1 0 0 0,0 0 0 0 0,0 1 0 0 0,0 0 0 0 0,0 1 0 0 0,1 0-1 0 0,-1 1 1 0 0,1 0 0 0 0,0 1 0 0 0,0 1 0 0 0,-1-1 0 0 0,1 2 0 0 0,0 0 0 0 0,0 0 0 0 0,-1 1 0 0 0,1 0 0 0 0,-1 1-1 0 0,1 1 1 0 0,-1 0 0 0 0,11 5 0 0 0,-18-7-14 0 0,0 0-1 0 0,0 0 1 0 0,-1 0-1 0 0,1 1 1 0 0,-1-1 0 0 0,1 1-1 0 0,-1 0 1 0 0,0 0-1 0 0,0 0 1 0 0,0 0-1 0 0,0 0 1 0 0,-1 1 0 0 0,0-1-1 0 0,1 1 1 0 0,-1 0-1 0 0,0 0 1 0 0,-1 0-1 0 0,1 0 1 0 0,-1 0-1 0 0,0 0 1 0 0,1 0 0 0 0,-2 0-1 0 0,1 1 1 0 0,-1-1-1 0 0,1 0 1 0 0,-1 1-1 0 0,0-1 1 0 0,-1 0 0 0 0,1 1-1 0 0,-1-1 1 0 0,0 0-1 0 0,0 0 1 0 0,0 0-1 0 0,0 0 1 0 0,-1 0-1 0 0,0 0 1 0 0,0 0 0 0 0,-2 4-1 0 0,-7 9-54 0 0,0-1 0 0 0,-2 0 0 0 0,1-1 1 0 0,-26 23-1 0 0,9-13-1043 0 0,-46 32 0 0 0,57-45-1 0 0,0 0 0 0 0,0-1 0 0 0,-1-1 0 0 0,0-1 0 0 0,-26 8 0 0 0,31-13-119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57 3223 0 0,'9'-13'119'0'0,"8"-18"50"0"0,-13 20 71 0 0,-4 9 998 0 0,-3 3-745 0 0,0-1 0 0 0,-1 1 1 0 0,1-1-1 0 0,0 1 0 0 0,0 0 1 0 0,0 0-1 0 0,0 1 0 0 0,0-1 1 0 0,0 1-1 0 0,-5 3 1 0 0,-25 22 499 0 0,12-6-380 0 0,2 0 1 0 0,-20 30 0 0 0,-29 52 756 0 0,41-61-864 0 0,-43 71 230 0 0,5 3 1 0 0,-51 128-1 0 0,108-227-1011 0 0,1 1 0 0 0,1 0 1 0 0,0 0-1 0 0,1 0 0 0 0,-2 25 0 0 0,6-42 214 0 0,1 0 0 0 0,0 0 0 0 0,0 0 0 0 0,0 0 0 0 0,0 0 0 0 0,0 0 0 0 0,0 0 0 0 0,0 0 0 0 0,1 0 0 0 0,-1 0 0 0 0,0 0 0 0 0,0 0 0 0 0,1 0 0 0 0,-1 0 0 0 0,1 0 0 0 0,-1 0 0 0 0,1-1 0 0 0,-1 1 0 0 0,1 0 0 0 0,1 1 0 0 0,7 3-625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20 14743 0 0,'10'-19'3311'0'0,"-11"21"-3206"0"0,-40 50 216 0 0,-34 59-1 0 0,38-54-209 0 0,-326 539 441 0 0,300-484-553 0 0,-68 113-142 0 0,112-196-97 0 0,-16 25-458 0 0,10-23-2665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34 232 7831 0 0,'-34'-9'1107'0'0,"51"11"5389"0"0,5-1-3280 0 0,9-2-2959 0 0,0-1 0 0 0,37-8 0 0 0,185-61 1341 0 0,-103 26-1099 0 0,179-39-2970 0 0,-285 71 999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1 12671 0 0,'0'0'1143'0'0,"0"2"-940"0"0,-4 13-31 0 0,1 0 0 0 0,-2 0 0 0 0,-11 25 0 0 0,-26 43 1346 0 0,30-59-1239 0 0,-157 258 1623 0 0,30-55-1572 0 0,63-94-224 0 0,-81 148-59 0 0,144-258-53 0 0,-9 20-205 0 0,-44 63 0 0 0,61-101 200 0 0,3-8 10 0 0,2-6 11 0 0,0 9-9 0 0,2-12 4 0 0,0 0 0 0 0,1 0-1 0 0,1 1 1 0 0,0-1 0 0 0,0 1 0 0 0,10-18 0 0 0,0 5-69 0 0,29-40 1 0 0,-24 41 32 0 0,1 0-1 0 0,40-36 1 0 0,-47 48 56 0 0,0 1-1 0 0,1 0 0 0 0,0 1 0 0 0,1 0 0 0 0,0 1 0 0 0,23-9 1 0 0,-35 16 4 0 0,-1 0 0 0 0,1 1 0 0 0,0-1 0 0 0,0 0 0 0 0,0 1 1 0 0,0-1-1 0 0,0 1 0 0 0,0 0 0 0 0,0 0 0 0 0,0 0 0 0 0,0 1 0 0 0,0-1 1 0 0,0 1-1 0 0,0-1 0 0 0,0 1 0 0 0,-1 0 0 0 0,1 0 0 0 0,0 0 1 0 0,0 1-1 0 0,-1-1 0 0 0,1 1 0 0 0,4 3 0 0 0,-3-2 43 0 0,-1 1-1 0 0,1 0 0 0 0,-1 0 1 0 0,0 0-1 0 0,0 1 1 0 0,-1-1-1 0 0,1 1 0 0 0,-1-1 1 0 0,0 1-1 0 0,0 0 0 0 0,0 0 1 0 0,1 8-1 0 0,-1 2 65 0 0,0-1 0 0 0,0 0-1 0 0,-1 1 1 0 0,-1-1 0 0 0,-3 24 0 0 0,-16 69 203 0 0,8-58-238 0 0,8-27-225 0 0,2-12-2567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22 11311 0 0,'0'0'522'0'0,"2"0"-13"0"0,35-3-208 0 0,-35 3 898 0 0,7-3 2685 0 0,-15 0-3833 0 0,0 1 1 0 0,1-1-1 0 0,-1 1 1 0 0,0 1-1 0 0,0-1 0 0 0,-1 1 1 0 0,1 0-1 0 0,0 1 1 0 0,0-1-1 0 0,0 1 1 0 0,-1 0-1 0 0,1 1 0 0 0,-11 2 1 0 0,3-1-95 0 0,1 1 1 0 0,0 1 0 0 0,0 1-1 0 0,0 0 1 0 0,-17 9-1 0 0,16-6 69 0 0,0 1 0 0 0,0 1-1 0 0,1 0 1 0 0,-16 18 0 0 0,-42 51 519 0 0,60-66-329 0 0,-15 25 1 0 0,24-34-145 0 0,0 0 1 0 0,0 1 0 0 0,0-1-1 0 0,0 0 1 0 0,0 1-1 0 0,1-1 1 0 0,0 0-1 0 0,0 1 1 0 0,0 0-1 0 0,1-1 1 0 0,-1 7 0 0 0,1-10-43 0 0,1 1 0 0 0,-1-1 0 0 0,0 0 0 0 0,0 0 0 0 0,0 1 0 0 0,1-1 0 0 0,-1 0 0 0 0,0 0 0 0 0,1 0 0 0 0,-1 0 0 0 0,1 1 0 0 0,0-1 0 0 0,-1 0 0 0 0,1 0 0 0 0,0 0 0 0 0,0 0 0 0 0,-1 0 0 0 0,1 0 0 0 0,0-1 0 0 0,0 1 0 0 0,0 0 0 0 0,2 1 0 0 0,-1-2 13 0 0,0 1-1 0 0,0 0 1 0 0,-1-1 0 0 0,1 1-1 0 0,1-1 1 0 0,-1 0-1 0 0,0 0 1 0 0,0 1 0 0 0,0-1-1 0 0,0-1 1 0 0,0 1 0 0 0,3-1-1 0 0,3-1 62 0 0,1 0 0 0 0,-1-1-1 0 0,0 0 1 0 0,0 0 0 0 0,10-7-1 0 0,119-84 328 0 0,-78 51-480 0 0,-16 10-609 0 0,-41 32 397 0 0,-4 12-464 0 0,0 0 384 0 0,0 0 0 0 0,-2 0 0 0 0,1-1 0 0 0,-1 1 0 0 0,-7 12 1 0 0,7-13 294 0 0,-1 0 0 0 0,1 0 0 0 0,0 1 1 0 0,1-1-1 0 0,0 1 0 0 0,-1 14 0 0 0,4-25-44 0 0,0 1 0 0 0,0 0 0 0 0,-1 0-1 0 0,1 0 1 0 0,0-1 0 0 0,0 1 0 0 0,0 0 0 0 0,0 0 0 0 0,0-1-1 0 0,0 1 1 0 0,1 0 0 0 0,-1 0 0 0 0,0 0 0 0 0,0-1-1 0 0,0 1 1 0 0,1 0 0 0 0,-1 0 0 0 0,0-1 0 0 0,1 1-1 0 0,-1 0 1 0 0,1-1 0 0 0,-1 1 0 0 0,1 0 0 0 0,-1-1-1 0 0,1 1 1 0 0,-1-1 0 0 0,1 1 0 0 0,0-1 0 0 0,-1 1 0 0 0,1-1-1 0 0,0 1 1 0 0,-1-1 0 0 0,1 0 0 0 0,0 1 0 0 0,-1-1-1 0 0,1 0 1 0 0,0 0 0 0 0,0 0 0 0 0,-1 1 0 0 0,1-1-1 0 0,1 0 1 0 0,16-3-5346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0 9671 0 0,'0'0'875'0'0,"0"3"-719"0"0,0 9 187 0 0,-2 1-1 0 0,1-1 1 0 0,-2 0 0 0 0,-3 14 0 0 0,-20 51 2850 0 0,16-50-2515 0 0,-31 81 891 0 0,-83 152-1 0 0,-81 89-1014 0 0,148-251-480 0 0,-50 73-2743 0 0,106-169 1796 0 0,3-5-612 0 0,18-31-2577 0 0,-4 5-214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37 5983 0 0,'4'-5'277'0'0,"-1"0"-108"0"0,1 0-1 0 0,-1-1 1 0 0,3-9 6059 0 0,-15 20-5054 0 0,1 2 0 0 0,0-1 0 0 0,0 1 0 0 0,-13 14 0 0 0,-25 36 92 0 0,27-32-662 0 0,-32 46-165 0 0,3 1 0 0 0,3 3 0 0 0,3 1-1 0 0,4 3 1 0 0,-42 122 0 0 0,-119 326-152 0 0,196-520-489 0 0,-35 77 156 0 0,12-46-2162 0 0,21-32 851 0 0,0-1 1 0 0,0 0-1 0 0,0 0 1 0 0,-7 5-1 0 0,-4-1-4867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3 263 6447 0 0,'-3'-6'9776'0'0,"8"2"-8607"0"0,-2 1-396 0 0,7-3-322 0 0,1 1 1 0 0,-1-1 0 0 0,15-3 0 0 0,9-5-197 0 0,-2-2-144 0 0,33-15 307 0 0,1 2-1 0 0,86-24 1 0 0,-22 23 193 0 0,176-16-1 0 0,-258 42-994 0 0,56 4-1 0 0,-43 1-2264 0 0,-32-2-4442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627 200 12207 0 0,'6'-6'147'0'0,"0"-1"0"0"0,0 0-1 0 0,-1 0 1 0 0,0-1 0 0 0,-1 0-1 0 0,0 0 1 0 0,0 0 0 0 0,4-11-1 0 0,-6 14-81 0 0,10-46 3586 0 0,-11 47-3314 0 0,-1 0 0 0 0,1 0-1 0 0,-1-1 1 0 0,0 1 0 0 0,-1 0-1 0 0,1 0 1 0 0,-1-1 0 0 0,0 1-1 0 0,-2-8 1 0 0,2 11-302 0 0,1 0-1 0 0,-1 0 1 0 0,1 0 0 0 0,-1 0-1 0 0,0 0 1 0 0,1 0 0 0 0,-1 0-1 0 0,0 1 1 0 0,0-1 0 0 0,0 0 0 0 0,1 0-1 0 0,-1 1 1 0 0,0-1 0 0 0,0 1-1 0 0,0-1 1 0 0,0 1 0 0 0,0-1-1 0 0,0 1 1 0 0,0-1 0 0 0,-1 1 0 0 0,1 0-1 0 0,0 0 1 0 0,0-1 0 0 0,0 1-1 0 0,0 0 1 0 0,0 0 0 0 0,0 0-1 0 0,-1 0 1 0 0,1 1 0 0 0,0-1-1 0 0,-1 0 1 0 0,-5 2-34 0 0,0 0 1 0 0,0 0-1 0 0,-11 5 0 0 0,15-6 29 0 0,-30 15-35 0 0,1 1 0 0 0,1 1 0 0 0,-54 42 0 0 0,-78 80-95 0 0,136-116 84 0 0,-22 21-65 0 0,2 3 0 0 0,-78 100-1 0 0,123-146 74 0 0,0 1-1 0 0,0 0 0 0 0,0 0 1 0 0,0 0-1 0 0,1 0 0 0 0,-1 0 1 0 0,1 0-1 0 0,-1 1 1 0 0,1-1-1 0 0,0 0 0 0 0,1 1 1 0 0,-1 3-1 0 0,3 2 9 0 0,-1-8 5 0 0,1 0-1 0 0,-1-1 0 0 0,1 1 1 0 0,-1 0-1 0 0,0 0 1 0 0,1-1-1 0 0,0 1 1 0 0,-1-1-1 0 0,1 1 0 0 0,-1-1 1 0 0,1 0-1 0 0,-1 0 1 0 0,1 1-1 0 0,0-1 0 0 0,-1 0 1 0 0,1-1-1 0 0,-1 1 1 0 0,1 0-1 0 0,2-1 1 0 0,2 0 21 0 0,0-1 1 0 0,0 0 0 0 0,0 0 0 0 0,5-3 0 0 0,168-99 334 0 0,-107 59-281 0 0,28-20-80 0 0,-44 28 0 0 0,74-38 0 0 0,-88 52-16 0 0,-40 22-64 0 0,-38 46-88 0 0,32-40 176 0 0,0 0-1 0 0,1 0 1 0 0,-1 0-1 0 0,1 1 1 0 0,0-1-1 0 0,0 1 0 0 0,1 0 1 0 0,-1 0-1 0 0,1 0 1 0 0,0 0-1 0 0,1 0 1 0 0,0 1-1 0 0,0-1 1 0 0,0 0-1 0 0,1 1 1 0 0,0-1-1 0 0,0 0 1 0 0,0 1-1 0 0,1-1 1 0 0,0 0-1 0 0,0 0 0 0 0,1 1 1 0 0,0-1-1 0 0,0 0 1 0 0,0 0-1 0 0,1 0 1 0 0,0-1-1 0 0,0 1 1 0 0,6 8-1 0 0,-1-3 69 0 0,1-1-1 0 0,0 0 0 0 0,1 0 1 0 0,0-1-1 0 0,17 13 1 0 0,61 33 213 0 0,-30-21-212 0 0,-51-28-623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50 8663 0 0,'30'-14'574'0'0,"-13"5"-290"0"0,1 2 1 0 0,-1 0 0 0 0,23-6 2813 0 0,-47 16-2639 0 0,-1 0 0 0 0,0 0 0 0 0,-12 2 0 0 0,-12 3-357 0 0,8 2-47 0 0,0 2 0 0 0,-30 19 0 0 0,20-11-33 0 0,-131 85 32 0 0,85-52-1 0 0,-178 86-3 0 0,109-63 870 0 0,148-76-899 0 0,1 0 0 0 0,0 0-1 0 0,0 0 1 0 0,0 0 0 0 0,0 0 0 0 0,0 0-1 0 0,-1 0 1 0 0,1 0 0 0 0,0 0-1 0 0,0 0 1 0 0,0 0 0 0 0,0 0 0 0 0,0 0-1 0 0,0 0 1 0 0,-1 0 0 0 0,1 1-1 0 0,0-1 1 0 0,0 0 0 0 0,0 0 0 0 0,0 0-1 0 0,0 0 1 0 0,0 0 0 0 0,0 0-1 0 0,0 0 1 0 0,0 1 0 0 0,0-1 0 0 0,-1 0-1 0 0,1 0 1 0 0,0 0 0 0 0,0 0 0 0 0,0 0-1 0 0,0 1 1 0 0,0-1 0 0 0,0 0-1 0 0,0 0 1 0 0,0 0 0 0 0,0 0 0 0 0,0 0-1 0 0,0 1 1 0 0,0-1 0 0 0,0 0-1 0 0,1 0 1 0 0,-1 0 0 0 0,0 0 0 0 0,0 0-1 0 0,0 1 1 0 0,0-1 0 0 0,0 0-1 0 0,0 0 1 0 0,0 0 0 0 0,0 0 0 0 0,0 0-1 0 0,1 1 1 0 0,11 4 404 0 0,25 2-335 0 0,-30-6 44 0 0,70 13-71 0 0,140 28 182 0 0,-161-28-175 0 0,98 37 0 0 0,-148-48-70 0 0,13 4 0 0 0,19 13 0 0 0,-34-18 0 0 0,0 0 0 0 0,0 0 0 0 0,-1 1 0 0 0,1 0 0 0 0,-1 0 0 0 0,0 0 0 0 0,0 0 0 0 0,0 0 0 0 0,0 1 0 0 0,0-1 0 0 0,3 6 0 0 0,-6-7 2 0 0,1-1-1 0 0,-1 0 1 0 0,0 0-1 0 0,0 0 1 0 0,1 0-1 0 0,-1 0 1 0 0,0 0-1 0 0,0 0 1 0 0,0 0-1 0 0,0 1 1 0 0,0-1-1 0 0,-1 0 1 0 0,1 0-1 0 0,0 0 1 0 0,0 0-1 0 0,-1 0 1 0 0,1 0-1 0 0,-1 0 1 0 0,1 0-1 0 0,-1 0 1 0 0,1 0-1 0 0,-1 0 1 0 0,1 0-1 0 0,-1 0 1 0 0,0 0-1 0 0,0 0 1 0 0,0-1-1 0 0,1 1 1 0 0,-1 0-1 0 0,-2 1 1 0 0,-3 2 18 0 0,0 0 1 0 0,-1 0-1 0 0,-11 5 1 0 0,6-3 2 0 0,-33 15 41 0 0,0-2 0 0 0,-73 21 0 0 0,100-35-44 0 0,-52 13 0 0 0,-123 16-1 0 0,145-27 18 0 0,34-5-36 0 0,1 0 1 0 0,-1-1-1 0 0,0-1 0 0 0,1 0 0 0 0,-1 0 0 0 0,0-2 1 0 0,1 0-1 0 0,-17-4 0 0 0,30 6-18 0 0,-1 0 0 0 0,1 0 0 0 0,-1 0 0 0 0,1 0 0 0 0,-1 0 0 0 0,1 0 0 0 0,-1-1 0 0 0,1 1 0 0 0,-1 0 0 0 0,1 0 0 0 0,-1-1 0 0 0,1 1 0 0 0,-1 0 0 0 0,1-1 0 0 0,-1 1 0 0 0,1 0 0 0 0,-1-1 0 0 0,1 1 0 0 0,0-1 0 0 0,-1 1 0 0 0,1 0 0 0 0,0-1 0 0 0,-1 1 0 0 0,1-1 0 0 0,0 1 0 0 0,0-1 0 0 0,0 1 0 0 0,-1-1 0 0 0,1 0 0 0 0,0 1 0 0 0,0-1 0 0 0,0 1 0 0 0,0-1 0 0 0,0 1 0 0 0,0-1 0 0 0,0 1 0 0 0,0-1 0 0 0,0 0 0 0 0,1 0-73 0 0,-1 0 0 0 0,1 0 1 0 0,-1 0-1 0 0,1 0 1 0 0,0 0-1 0 0,-1 0 0 0 0,1 0 1 0 0,0 0-1 0 0,0 0 0 0 0,0 0 1 0 0,1-1-1 0 0,2 0-86 0 0,0 0-1 0 0,-1 0 1 0 0,1 0 0 0 0,0 1-1 0 0,1-1 1 0 0,-1 1 0 0 0,0 0-1 0 0,6-1 1 0 0,10 1-4033 0 0,-4 3-755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 9759 0 0,'2'-1'447'0'0,"17"-5"852"0"0,-23 19-527 0 0,-4 4-102 0 0,-1-1 0 0 0,-1 0 1 0 0,-20 26-1 0 0,9-13 125 0 0,-52 80 1445 0 0,-25 34-1006 0 0,65-99-1127 0 0,-42 44 1 0 0,0-20-352 0 0,74-67-92 0 0,9-10-4807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167 285 7687 0 0,'1'-2'350'0'0,"18"-25"379"0"0,1 0 1 0 0,1 0-1 0 0,2 2 1 0 0,0 1-1 0 0,28-22 1 0 0,-35 33-310 0 0,1 1 0 0 0,0 1-1 0 0,1 0 1 0 0,0 2 0 0 0,1 0 0 0 0,0 1 0 0 0,0 0 0 0 0,0 2 0 0 0,33-7 0 0 0,-36 11-202 0 0,0 0 0 0 0,0 0 1 0 0,0 1-1 0 0,0 1 0 0 0,1 1 1 0 0,-1 1-1 0 0,0 0 0 0 0,16 4 1 0 0,-26-4-139 0 0,-1 0 0 0 0,1 0 0 0 0,0 0 0 0 0,-1 1 0 0 0,0 0 0 0 0,1 0 0 0 0,-1 0 0 0 0,-1 1 0 0 0,1 0 0 0 0,7 7 0 0 0,-9-7-55 0 0,0 0-1 0 0,0 0 0 0 0,0 0 1 0 0,-1 1-1 0 0,0-1 0 0 0,1 1 1 0 0,-2-1-1 0 0,1 1 0 0 0,0 0 1 0 0,-1 0-1 0 0,0 0 0 0 0,0 0 1 0 0,0 0-1 0 0,-1 7 0 0 0,0-4-19 0 0,-1 0-1 0 0,0-1 1 0 0,0 1 0 0 0,0 0-1 0 0,-1-1 1 0 0,-1 1 0 0 0,1-1-1 0 0,-1 0 1 0 0,0 0 0 0 0,-1 0-1 0 0,1 0 1 0 0,-2 0-1 0 0,1-1 1 0 0,-1 0 0 0 0,1 0-1 0 0,-2 0 1 0 0,1 0 0 0 0,-7 4-1 0 0,-8 7 9 0 0,0-1 0 0 0,-2-2 0 0 0,1 0-1 0 0,-27 12 1 0 0,-163 73-971 0 0,175-85 742 0 0,0-2-1 0 0,0-2 1 0 0,-1-1 0 0 0,-44 4-1 0 0,69-12 165 0 0,-1 0-1 0 0,1-1 1 0 0,-1 0 0 0 0,1-1-1 0 0,-19-4 1 0 0,26 3 51 0 0,1 1 0 0 0,-1 0 0 0 0,1-1 0 0 0,0 0 0 0 0,-1 0 0 0 0,1 0 0 0 0,-7-6 0 0 0,9 7-3 0 0,0-1 0 0 0,0 0 0 0 0,0 0 0 0 0,1 0 0 0 0,-1 0 0 0 0,0 0 0 0 0,1 0 0 0 0,0 0 0 0 0,-1-1 0 0 0,1 1 0 0 0,0 0 0 0 0,0-1 0 0 0,1 1 0 0 0,-1-1 0 0 0,0-2 0 0 0,0 4 1 0 0,1 0 0 0 0,0 0 0 0 0,0 0 0 0 0,-1 1-1 0 0,1-1 1 0 0,0 0 0 0 0,0 0 0 0 0,0 0 0 0 0,0 0 0 0 0,0 1 0 0 0,0-1 0 0 0,0 0 0 0 0,0 0 0 0 0,0 0 0 0 0,1 0 0 0 0,-1 1 0 0 0,0-1 0 0 0,1 0 0 0 0,-1 0 0 0 0,0 0 0 0 0,1 1 0 0 0,-1-1 0 0 0,1 0 0 0 0,-1 1 0 0 0,1-1 0 0 0,-1 0 0 0 0,1 1 0 0 0,-1-1 0 0 0,1 1 0 0 0,0-1 0 0 0,-1 1 0 0 0,1-1 0 0 0,0 1 0 0 0,0-1 0 0 0,-1 1 0 0 0,1 0 0 0 0,0-1 0 0 0,0 1 0 0 0,0 0 0 0 0,-1 0 0 0 0,1 0 0 0 0,0-1 0 0 0,0 1 0 0 0,0 0 0 0 0,0 0 0 0 0,0 0 0 0 0,-1 0 0 0 0,3 1 0 0 0,1-1 55 0 0,0 1 1 0 0,0 0-1 0 0,0 0 1 0 0,0 0 0 0 0,0 1-1 0 0,0 0 1 0 0,-1-1-1 0 0,7 5 1 0 0,42 33 1015 0 0,-3 3 1 0 0,71 75-1 0 0,-94-90-966 0 0,-1 0-1 0 0,-2 2 1 0 0,0 1 0 0 0,29 53-1 0 0,-51-79-288 0 0,1 0 0 0 0,-1 1 1 0 0,0-1-1 0 0,1 8 0 0 0,0-5-179 0 0,-2-5-79 0 0,5-1-2910 0 0,-2-1 3147 0 0,0 1 0 0 0,0-1 0 0 0,0 0-1 0 0,0 0 1 0 0,0 0 0 0 0,1-1 0 0 0,-1 1 0 0 0,0-1 0 0 0,0 1-1 0 0,0-1 1 0 0,0 0 0 0 0,0 0 0 0 0,0 0 0 0 0,4-3 0 0 0,12-8-1166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41 9215 0 0,'35'-41'8808'0'0,"-36"42"-8576"0"0,-43 32 183 0 0,-1-2 0 0 0,-84 43 1 0 0,92-57-414 0 0,0 2 0 0 0,2 1 0 0 0,0 2 0 0 0,-42 36 0 0 0,52-33-2 0 0,24-24 0 0 0,0 1 0 0 0,-1 0 0 0 0,1 0 0 0 0,0-1 0 0 0,1 1 0 0 0,-1 0 0 0 0,0 0 0 0 0,0 0 0 0 0,1 0 0 0 0,-1 0 0 0 0,1 0 0 0 0,0 0 0 0 0,-1 0 0 0 0,1 4 0 0 0,3 6 0 0 0,-1-10 0 0 0,-1 1 0 0 0,1-1 0 0 0,0 1 0 0 0,0-1 0 0 0,1 0 0 0 0,-1 0 0 0 0,0 0 0 0 0,1 0 0 0 0,0 0 0 0 0,2 1 0 0 0,31 16 0 0 0,-27-15 0 0 0,3 2-2 0 0,23 10-128 0 0,0 2 0 0 0,64 44 1 0 0,-90-55 105 0 0,1 1 1 0 0,-2 0-1 0 0,1 1 1 0 0,-1 0-1 0 0,0 0 1 0 0,-1 1-1 0 0,0 0 1 0 0,-1 0-1 0 0,0 0 1 0 0,0 1-1 0 0,-1 0 1 0 0,0 0-1 0 0,-1 0 1 0 0,3 14-1 0 0,-5-13 118 0 0,0 0 0 0 0,0 1-1 0 0,-1-1 1 0 0,-1 1 0 0 0,0-1-1 0 0,0 1 1 0 0,-2-1 0 0 0,-3 18 0 0 0,4-24-41 0 0,-1 0 1 0 0,1 0-1 0 0,-2 0 1 0 0,1 0-1 0 0,-1-1 1 0 0,1 1-1 0 0,-2-1 1 0 0,1 0 0 0 0,0 0-1 0 0,-1 0 1 0 0,0 0-1 0 0,0 0 1 0 0,-1-1-1 0 0,1 0 1 0 0,-1 0 0 0 0,0 0-1 0 0,0-1 1 0 0,0 1-1 0 0,-6 2 1 0 0,-2-1 184 0 0,1-1-1 0 0,-1 0 1 0 0,0 0 0 0 0,0-1-1 0 0,0-1 1 0 0,0-1 0 0 0,-24 1-1 0 0,-5-3 227 0 0,-47-9 0 0 0,23 2-263 0 0,-98-17-2108 0 0,138 20 37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23 4143 0 0,'0'0'191'0'0,"1"-1"-11"0"0,6-20 12797 0 0,-13 45-11581 0 0,-10 13-1265 0 0,-34 58 1 0 0,43-82-139 0 0,-15 23-483 0 0,-2-2 1 0 0,-40 48-1 0 0,19-33-4071 0 0,36-37-401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11255 0 0,'0'0'1224'0'0,"2"14"-4536"0"0,0 0-688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9215 0 0,'0'0'1068'0'0,"-2"0"-429"0"0,-11 2-68 0 0,0 1 1 0 0,-1 0-1 0 0,2 1 0 0 0,-1 1 1 0 0,-12 6-1 0 0,-10 8-483 0 0,1 2 0 0 0,1 1 1 0 0,1 2-1 0 0,-37 37 0 0 0,51-44-88 0 0,11-5 0 0 0,8-7 0 0 0,-1-4 0 0 0,0 2 0 0 0,0 0 0 0 0,6 11 0 0 0,4 2-27 0 0,0 1-1 0 0,1-2 0 0 0,1 1 1 0 0,25 23-1 0 0,-18-19-11 0 0,19 27 0 0 0,-35-43 92 0 0,0 0 1 0 0,0 0-1 0 0,-1 0 0 0 0,0 0 0 0 0,0 0 0 0 0,0 0 1 0 0,0 1-1 0 0,-1-1 0 0 0,0 1 0 0 0,0 0 0 0 0,0-1 0 0 0,0 1 1 0 0,-1 0-1 0 0,0-1 0 0 0,0 1 0 0 0,0 5 0 0 0,0-9 3 0 0,-1 0 0 0 0,1-1 0 0 0,0 1 0 0 0,-1 0 0 0 0,1 0 0 0 0,-1-1 0 0 0,1 1 0 0 0,-1 0 0 0 0,1 0 0 0 0,-1-1 0 0 0,0 1 0 0 0,1-1 0 0 0,-1 1 0 0 0,0 0-1 0 0,1-1 1 0 0,-1 1 0 0 0,0-1 0 0 0,0 0 0 0 0,1 1 0 0 0,-1-1 0 0 0,-1 1 0 0 0,-20 4 641 0 0,16-5-466 0 0,-7 2 7 0 0,-1 0 0 0 0,0-2-1 0 0,-1 0 1 0 0,1 0 0 0 0,-16-3 0 0 0,-68-18-928 0 0,37 7-1391 0 0,44 11 338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6 588 7367 0 0,'-5'-7'7840'0'0,"16"-11"-7430"0"0,27-31 442 0 0,3 1 1 0 0,61-55-1 0 0,-89 89-784 0 0,194-171 946 0 0,-174 160-919 0 0,0 1-1 0 0,2 2 0 0 0,1 1 0 0 0,64-27 0 0 0,-88 43-85 0 0,0 1-1 0 0,0 0 1 0 0,0 1-1 0 0,1 0 1 0 0,13-1-1 0 0,-24 4-9 0 0,1 0-1 0 0,-1 0 0 0 0,1 0 1 0 0,0 0-1 0 0,-1 0 1 0 0,1 0-1 0 0,0 1 0 0 0,-1-1 1 0 0,1 1-1 0 0,-1 0 1 0 0,1 0-1 0 0,-1 0 0 0 0,1 0 1 0 0,-1 0-1 0 0,0 0 1 0 0,0 1-1 0 0,1-1 0 0 0,-1 1 1 0 0,0-1-1 0 0,0 1 1 0 0,-1 0-1 0 0,1 0 1 0 0,0 0-1 0 0,0 0 0 0 0,-1 0 1 0 0,1 0-1 0 0,-1 1 1 0 0,0-1-1 0 0,0 0 0 0 0,0 1 1 0 0,1 2-1 0 0,0 4 2 0 0,0 0 0 0 0,-1 0 0 0 0,0 0 0 0 0,0 1 0 0 0,-1-1 0 0 0,0 0 0 0 0,-1 0 0 0 0,-2 13 0 0 0,-19 73 0 0 0,8-55 23 0 0,-2 0 0 0 0,-1-1 1 0 0,-2-1-1 0 0,-1-1 0 0 0,-46 61 0 0 0,48-74 11 0 0,-1-1 0 0 0,-1-1-1 0 0,-1-1 1 0 0,-40 32 0 0 0,49-44-94 0 0,-1 0-1 0 0,0-1 1 0 0,0 0 0 0 0,0-1-1 0 0,-1-1 1 0 0,0 0 0 0 0,-1-1-1 0 0,1 0 1 0 0,-1-1 0 0 0,0-1 0 0 0,-15 2-1 0 0,23-5-106 0 0,1 1 0 0 0,-1-1 0 0 0,1-1-1 0 0,0 1 1 0 0,-1-1 0 0 0,1 0 0 0 0,0 0-1 0 0,-1-1 1 0 0,1 0 0 0 0,0 0 0 0 0,0-1 0 0 0,0 1-1 0 0,1-1 1 0 0,-1-1 0 0 0,0 1 0 0 0,-8-8 0 0 0,4 0-1367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273 392 4143 0 0,'0'0'319'0'0,"-1"1"-210"0"0,-4 1 385 0 0,0 1 0 0 0,0-1 0 0 0,0 0 0 0 0,-1-1 0 0 0,1 1 0 0 0,0-1-1 0 0,-7 1 1 0 0,-42 1 1469 0 0,23-1-1153 0 0,26-2-648 0 0,0-1 0 0 0,0 1 0 0 0,1-1-1 0 0,-1 0 1 0 0,0 0 0 0 0,0-1 0 0 0,1 1 0 0 0,-1-1-1 0 0,1 0 1 0 0,0 0 0 0 0,-1-1 0 0 0,-4-3 0 0 0,1 1 185 0 0,-1-2 0 0 0,1 1 1 0 0,0-1-1 0 0,-11-13 0 0 0,17 16-246 0 0,-1 0 0 0 0,1 0 0 0 0,-1 0 0 0 0,1 0 0 0 0,0 0-1 0 0,1-1 1 0 0,-1 1 0 0 0,1-1 0 0 0,0 1 0 0 0,0-1 0 0 0,0 1 0 0 0,1-1-1 0 0,-1 0 1 0 0,1 1 0 0 0,0-1 0 0 0,1 0 0 0 0,-1 1 0 0 0,1-1 0 0 0,2-8-1 0 0,0 2-64 0 0,1 1-1 0 0,0-1 1 0 0,0 1-1 0 0,1 0 0 0 0,0 1 1 0 0,1-1-1 0 0,8-10 0 0 0,-2 6-78 0 0,0 0 0 0 0,1 2 0 0 0,0-1 0 0 0,1 2 0 0 0,0-1-1 0 0,1 2 1 0 0,1 0 0 0 0,25-12 0 0 0,-26 15 17 0 0,1 0-1 0 0,0 2 1 0 0,0 0 0 0 0,0 0-1 0 0,0 2 1 0 0,1 0-1 0 0,0 1 1 0 0,-1 0 0 0 0,26 2-1 0 0,-31 1 39 0 0,1 1-1 0 0,-1 0 1 0 0,0 0-1 0 0,0 1 1 0 0,0 1-1 0 0,0 0 1 0 0,11 6-1 0 0,-14-6 14 0 0,-1 0 0 0 0,0 1 0 0 0,0-1 0 0 0,-1 1 0 0 0,1 0-1 0 0,-1 1 1 0 0,0 0 0 0 0,0 0 0 0 0,-1 0 0 0 0,8 12 0 0 0,-11-15-17 0 0,-1 0 0 0 0,1 0 1 0 0,-1 0-1 0 0,1 0 1 0 0,-1 1-1 0 0,0-1 0 0 0,-1 0 1 0 0,1 1-1 0 0,0-1 0 0 0,-1 0 1 0 0,0 1-1 0 0,0-1 1 0 0,0 1-1 0 0,0-1 0 0 0,0 0 1 0 0,-1 1-1 0 0,0-1 1 0 0,1 1-1 0 0,-1-1 0 0 0,-2 5 1 0 0,0-3 9 0 0,0 1 1 0 0,0-1-1 0 0,-1 0 0 0 0,0 0 1 0 0,0 0-1 0 0,0 0 1 0 0,0-1-1 0 0,-1 0 0 0 0,1 0 1 0 0,-8 5-1 0 0,-13 8 13 0 0,-1-1-1 0 0,-1-2 1 0 0,-31 13 0 0 0,-89 24-900 0 0,131-47 396 0 0,0 0 0 0 0,0-1 0 0 0,0 0 0 0 0,0-1 0 0 0,0-1 0 0 0,-20-2 0 0 0,16 0-4462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5983 0 0,'0'0'464'0'0,"-1"1"-305"0"0,-8 4 217 0 0,1 0-1 0 0,1 0 1 0 0,-1 1-1 0 0,1 0 1 0 0,0 0-1 0 0,-9 10 0 0 0,-34 48 3420 0 0,31-39-3297 0 0,-52 74-495 0 0,-50 60-20 0 0,13-47-75 0 0,-26 29-548 0 0,114-116 531 0 0,1 0 1 0 0,1 1 0 0 0,1 1 0 0 0,-15 31-1 0 0,29-53 125 0 0,1 0-1 0 0,0 0 0 0 0,0 0 0 0 0,0 0 0 0 0,0 0 1 0 0,1 0-1 0 0,0 1 0 0 0,0-1 0 0 0,1 1 1 0 0,-1-1-1 0 0,1 0 0 0 0,0 1 0 0 0,1 8 1 0 0,0-13-11 0 0,-1-1 1 0 0,0 1-1 0 0,1-1 0 0 0,-1 1 1 0 0,0-1-1 0 0,1 0 1 0 0,-1 1-1 0 0,1-1 1 0 0,-1 1-1 0 0,1-1 0 0 0,-1 0 1 0 0,1 1-1 0 0,-1-1 1 0 0,1 0-1 0 0,-1 0 1 0 0,1 1-1 0 0,-1-1 0 0 0,1 0 1 0 0,-1 0-1 0 0,1 0 1 0 0,0 0-1 0 0,0 0 1 0 0,12 2-825 0 0,4-4-3365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2 563 13559 0 0,'0'0'622'0'0,"0"-16"228"0"0,-1-33-653 0 0,0 6 957 0 0,8-75 1 0 0,-4 104-987 0 0,-1 0 1 0 0,2 0 0 0 0,0 0-1 0 0,0 1 1 0 0,1-1 0 0 0,1 1-1 0 0,0 0 1 0 0,1 0 0 0 0,11-14-1 0 0,-2 5-316 0 0,1 0-1 0 0,2 2 1 0 0,37-34 0 0 0,-46 46 88 0 0,1 0 0 0 0,-1 1 1 0 0,2 0-1 0 0,-1 0 1 0 0,1 1-1 0 0,-1 1 0 0 0,2 0 1 0 0,-1 1-1 0 0,0 0 0 0 0,17-3 1 0 0,-20 6-114 0 0,0 1-1 0 0,-1 0 1 0 0,12 1 0 0 0,10 2-3424 0 0,-26-3 2742 0 0,26 4-4655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0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33 5527 0 0,'0'0'423'0'0,"-1"-2"-278"0"0,0 1 150 0 0,1-1-1 0 0,-1 0 0 0 0,0 0 1 0 0,0 1-1 0 0,0-1 1 0 0,0 0-1 0 0,0 1 0 0 0,-1-1 1 0 0,1 1-1 0 0,0-1 0 0 0,-1 1 1 0 0,1 0-1 0 0,-1-1 0 0 0,1 1 1 0 0,-1 0-1 0 0,0 0 1 0 0,0 0-1 0 0,1 0 0 0 0,-1 1 1 0 0,0-1-1 0 0,-3 0 0 0 0,1 0 8 0 0,-1 0-1 0 0,1 1 1 0 0,-1 0-1 0 0,1 0 1 0 0,-1 1-1 0 0,0-1 1 0 0,1 1-1 0 0,-8 2 1 0 0,-11 4-73 0 0,1 1 1 0 0,-1 1-1 0 0,-34 19 1 0 0,-57 46-146 0 0,108-70-83 0 0,-98 74-3 0 0,87-63 6 0 0,0 0 0 0 0,1 1 0 0 0,-24 32 0 0 0,39-46 8 0 0,0-1 0 0 0,-1 1 0 0 0,1 0 0 0 0,0 0 0 0 0,0 0 0 0 0,0 0 0 0 0,0 0 0 0 0,1 0 0 0 0,-1 1 0 0 0,1-1 0 0 0,-1 0 0 0 0,1 0 0 0 0,0 0 0 0 0,-1 1 0 0 0,1-1 0 0 0,1 3 0 0 0,0-4 17 0 0,-1 0 0 0 0,1 0-1 0 0,0-1 1 0 0,0 1 0 0 0,0 0 0 0 0,0 0 0 0 0,0-1-1 0 0,0 1 1 0 0,0-1 0 0 0,1 1 0 0 0,-1-1 0 0 0,0 1-1 0 0,0-1 1 0 0,0 0 0 0 0,0 0 0 0 0,1 1 0 0 0,1-1-1 0 0,-2 0 11 0 0,9 1 51 0 0,-1 0-1 0 0,1-1 1 0 0,0 0 0 0 0,-1 0-1 0 0,1-1 1 0 0,0 0 0 0 0,-1-1-1 0 0,19-5 1 0 0,5-5 63 0 0,35-17 0 0 0,-43 17-114 0 0,-9 5-44 0 0,-1 1-30 0 0,0-1 0 0 0,0-1 0 0 0,-1 0-1 0 0,15-11 1 0 0,-28 18 52 0 0,-2 2 51 0 0,-7 15 43 0 0,4-9-110 0 0,0 0 0 0 0,0 0 0 0 0,1 1 0 0 0,0-1 0 0 0,0 0 0 0 0,1 1 0 0 0,0 0 0 0 0,-1 14 0 0 0,3-11-1474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73 10591 0 0,'0'0'3296'0'0,"0"2"-2610"0"0,-18 29 18 0 0,2 1 0 0 0,-17 48 1 0 0,29-69-502 0 0,1 0 0 0 0,0 1 0 0 0,0-1-1 0 0,1 1 1 0 0,-1 13 0 0 0,4-25-185 0 0,-1 1 0 0 0,0-1 1 0 0,0 1-1 0 0,0-1 0 0 0,0 0 0 0 0,0 1 0 0 0,1-1 0 0 0,-1 0 0 0 0,0 1 0 0 0,0-1 1 0 0,1 0-1 0 0,-1 1 0 0 0,0-1 0 0 0,0 0 0 0 0,1 0 0 0 0,-1 1 0 0 0,0-1 0 0 0,1 0 1 0 0,-1 0-1 0 0,1 1 0 0 0,-1-1 0 0 0,0 0 0 0 0,1 0 0 0 0,-1 0 0 0 0,0 0 0 0 0,1 0 1 0 0,-1 0-1 0 0,1 1 0 0 0,-1-1 0 0 0,0 0 0 0 0,1 0 0 0 0,-1 0 0 0 0,1 0 0 0 0,-1-1 1 0 0,1 1-1 0 0,-1 0 0 0 0,0 0 0 0 0,1 0 0 0 0,17-4 281 0 0,-9 0-262 0 0,-1 0 0 0 0,0-1 1 0 0,0 0-1 0 0,0-1 1 0 0,0 0-1 0 0,-1 0 0 0 0,0 0 1 0 0,0-1-1 0 0,7-9 1 0 0,-3 5-141 0 0,22-20 1 0 0,-32 30-17 0 0,1 1-273 0 0,5-1 308 0 0,-5 1 16 0 0,3 9 4 0 0,4 7 167 0 0,13 30-1 0 0,-15-29 185 0 0,15 26 0 0 0,-18-38-197 0 0,-1 0 1 0 0,1 0-1 0 0,0-1 0 0 0,0 1 1 0 0,0-1-1 0 0,0 0 0 0 0,1 0 1 0 0,9 7-1 0 0,-12-10 210 0 0,4-1-188 0 0,-3 0-68 0 0,0 0 0 0 0,1 0 1 0 0,-1 0-1 0 0,1 0 0 0 0,-1-1 1 0 0,0 1-1 0 0,1-1 0 0 0,-1 0 1 0 0,0 0-1 0 0,1 0 0 0 0,-1-1 1 0 0,0 1-1 0 0,3-3 0 0 0,16-11 56 0 0,0-2-1 0 0,-2 0 1 0 0,22-23-1 0 0,1-1-321 0 0,-16 16-54 0 0,109-90-3212 0 0,-37 46-1942 0 0,-64 48 3464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12 420 11575 0 0,'0'0'1047'0'0,"0"2"-859"0"0,-4 22-153 0 0,-1 3 1953 0 0,2-9 3994 0 0,16-30-5381 0 0,-6 7-483 0 0,49-57 282 0 0,10-10-399 0 0,101-65-648 0 0,-84 73-51 0 0,24-15-212 0 0,-90 69 845 0 0,-1 0 0 0 0,1 1-1 0 0,1 1 1 0 0,35-11 0 0 0,-50 18 76 0 0,0 1 1 0 0,1-1-1 0 0,-1 1 0 0 0,0-1 1 0 0,1 1-1 0 0,-1 0 0 0 0,1 0 1 0 0,6 1-1 0 0,-9-1 4 0 0,0 1 1 0 0,0-1-1 0 0,1 1 0 0 0,-1-1 1 0 0,0 1-1 0 0,0 0 0 0 0,0-1 1 0 0,0 1-1 0 0,0 0 1 0 0,0 0-1 0 0,0-1 0 0 0,0 1 1 0 0,0 0-1 0 0,0 0 0 0 0,0 0 1 0 0,0 0-1 0 0,-1 1 0 0 0,1-1 1 0 0,0 0-1 0 0,-1 0 0 0 0,1 0 1 0 0,-1 1-1 0 0,1-1 0 0 0,-1 0 1 0 0,1 3-1 0 0,0 3 68 0 0,-1 0-1 0 0,1 0 0 0 0,-1 0 1 0 0,0-1-1 0 0,-1 1 0 0 0,0 0 1 0 0,0 0-1 0 0,-4 13 1 0 0,-3 6 188 0 0,-12 23 0 0 0,10-26-204 0 0,-23 48 82 0 0,-11 26-40 0 0,39-85-106 0 0,2 0 1 0 0,-1 0-1 0 0,1 1 0 0 0,1-1 1 0 0,0 1-1 0 0,1 13 0 0 0,1-20 5 0 0,0-1 0 0 0,0 0 0 0 0,0 1 0 0 0,1-1 0 0 0,0 0 0 0 0,0 0 0 0 0,3 7 0 0 0,-1-8-3 0 0,0 1 1 0 0,0 0-1 0 0,1-1 0 0 0,0 0 1 0 0,0 0-1 0 0,0 0 0 0 0,0 0 0 0 0,0 0 1 0 0,1-1-1 0 0,-1 0 0 0 0,1 0 0 0 0,0 0 1 0 0,0-1-1 0 0,0 0 0 0 0,1 1 0 0 0,-1-2 1 0 0,0 1-1 0 0,10 1 0 0 0,8 1 14 0 0,0-1 0 0 0,0-1 0 0 0,26-2 0 0 0,36-2-1499 0 0,-54 1-16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0 6447 0 0,'0'0'499'0'0,"-2"0"-94"0"0,-50 11 5571 0 0,-26 15-4596 0 0,16 0-1297 0 0,1 4 0 0 0,2 1 0 0 0,-86 61 0 0 0,-52 63 97 0 0,167-125 120 0 0,29-29 91 0 0,3-1-260 0 0,60-5 315 0 0,5 0-318 0 0,-53 5-128 0 0,1 1 0 0 0,-1 1 0 0 0,0 0 0 0 0,0 1 0 0 0,0 0 0 0 0,0 1-1 0 0,0 1 1 0 0,-1 0 0 0 0,0 1 0 0 0,0 1 0 0 0,0 0 0 0 0,-1 0 0 0 0,18 15 0 0 0,-21-14-3 0 0,0 0 0 0 0,-1 0 0 0 0,0 0 0 0 0,-1 1-1 0 0,0 0 1 0 0,0 1 0 0 0,-1-1 0 0 0,0 1 0 0 0,0 1 0 0 0,-1-1 0 0 0,-1 1 0 0 0,0 0 0 0 0,0 0 0 0 0,-1 0 0 0 0,-1 0 0 0 0,0 0 0 0 0,1 17 0 0 0,-3-24 10 0 0,0 0 0 0 0,-1 0 0 0 0,1 0 0 0 0,-1 0 0 0 0,0-1-1 0 0,0 1 1 0 0,0 0 0 0 0,-1 0 0 0 0,1-1 0 0 0,-1 1 0 0 0,0-1 0 0 0,0 0 0 0 0,0 1-1 0 0,0-1 1 0 0,-1 0 0 0 0,1 0 0 0 0,-1 0 0 0 0,0-1 0 0 0,0 1 0 0 0,-6 4-1 0 0,0-2 58 0 0,1 1-1 0 0,-1-1 0 0 0,0-1 1 0 0,0 0-1 0 0,-1 0 0 0 0,1-1 1 0 0,-11 2-1 0 0,-15 4 51 0 0,-1-3-1 0 0,0-1 1 0 0,0-1 0 0 0,-1-2-1 0 0,1-2 1 0 0,0-2 0 0 0,-45-6-1 0 0,67 5-190 0 0,1 0 0 0 0,-24-9 0 0 0,31 9-388 0 0,0 1 0 0 0,1-1 0 0 0,-1-1 0 0 0,1 1-1 0 0,-1-1 1 0 0,1 0 0 0 0,0 0 0 0 0,-4-6 0 0 0,1 2-1310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15119 0 0,'0'0'694'0'0,"-2"1"-22"0"0,-16 10-453 0 0,1 1 0 0 0,1 1 0 0 0,0 0 1 0 0,-26 29-1 0 0,-50 71 1250 0 0,47-43-1159 0 0,-3 3-1263 0 0,37-61-811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62 8287 0 0,'0'0'4491'0'0,"1"0"-3348"0"0,115-23 951 0 0,-25 6-1422 0 0,-55 9-563 0 0,59-5 1 0 0,-81 13-67 0 0,-4 3-33 0 0,-9-2-10 0 0,-1 0 0 0 0,1 0 1 0 0,-1 1-1 0 0,0-1 0 0 0,1 0 0 0 0,-1 0 0 0 0,0 1 0 0 0,0-1 0 0 0,0 0 0 0 0,0 0 0 0 0,0 1 0 0 0,0-1 1 0 0,0 0-1 0 0,0 0 0 0 0,0 1 0 0 0,-1-1 0 0 0,1 0 0 0 0,0 0 0 0 0,-1 1 0 0 0,1-1 0 0 0,-1 0 0 0 0,0 0 0 0 0,1 0 1 0 0,-1 0-1 0 0,-1 1 0 0 0,-20 29 63 0 0,22-31-63 0 0,-42 45 238 0 0,-71 61 0 0 0,42-42-62 0 0,4-6-125 0 0,-79 51 1 0 0,-16 12 207 0 0,153-113-183 0 0,0 0 0 0 0,0 0 0 0 0,-14 19 0 0 0,21-26 96 0 0,4 0-141 0 0,-1 0 1 0 0,1 0-1 0 0,0 0 0 0 0,-1-1 0 0 0,1 1 0 0 0,0-1 1 0 0,-1 1-1 0 0,1-1 0 0 0,0 1 0 0 0,-1-1 0 0 0,1 0 1 0 0,0 0-1 0 0,0 0 0 0 0,1 0 0 0 0,22-2 351 0 0,-1-1-1 0 0,1-1 0 0 0,37-11 1 0 0,-22 6-64 0 0,6-1 12 0 0,0 2 0 0 0,1 2-1 0 0,0 2 1 0 0,54 3 0 0 0,22 13-8439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181 153 10135 0 0,'0'0'1231'0'0,"1"2"-264"0"0,0 0-626 0 0,0 0 0 0 0,1 0 0 0 0,-1 0 0 0 0,0 0 0 0 0,1 0 0 0 0,-1 0 0 0 0,1-1 0 0 0,0 1 1 0 0,0 0-1 0 0,0-1 0 0 0,0 1 0 0 0,0-1 0 0 0,0 0 0 0 0,0 0 0 0 0,4 2 0 0 0,-2-2-104 0 0,0 0 0 0 0,0 0 0 0 0,0 0 0 0 0,0-1 0 0 0,0 0 0 0 0,0 1 0 0 0,0-1 0 0 0,7-2 0 0 0,4-1-6 0 0,-1 0 1 0 0,0-1-1 0 0,0-1 0 0 0,17-8 0 0 0,18-11-9 0 0,51-36-1 0 0,-49 29-125 0 0,-23 12-43 0 0,-27 18-59 0 0,-1 1 0 0 0,1-1 0 0 0,0 1 0 0 0,-1-1 0 0 0,1 1 0 0 0,-1-1 0 0 0,1 0 0 0 0,-1 1 0 0 0,1-1 0 0 0,-1 0 0 0 0,1 1 0 0 0,-1-1 0 0 0,1 0 0 0 0,-1 0 0 0 0,0 1 0 0 0,1-2 0 0 0,-1 1-1 0 0,0 1 0 0 0,0 0 0 0 0,-1-1 0 0 0,1 1 0 0 0,0 0 0 0 0,0-1 0 0 0,0 1 0 0 0,0 0 0 0 0,0-1 0 0 0,0 1 0 0 0,-1 0 0 0 0,1-1 0 0 0,0 1 0 0 0,0 0 0 0 0,0 0 0 0 0,-1-1 0 0 0,1 1 0 0 0,0 0 0 0 0,-1 0 1 0 0,1 0-1 0 0,0-1 0 0 0,0 1 0 0 0,-1 0 0 0 0,0 0 0 0 0,-16-4-246 0 0,17 4 253 0 0,-6 0-73 0 0,0 0 0 0 0,0 1 0 0 0,0-1 0 0 0,0 1 0 0 0,1 1 0 0 0,-1-1 0 0 0,-8 4 0 0 0,-39 19-242 0 0,34-14 270 0 0,-24 11 13 0 0,2 2 0 0 0,0 2-1 0 0,2 1 1 0 0,1 2 0 0 0,1 2 0 0 0,2 1 0 0 0,-53 60 0 0 0,79-81 24 0 0,1 1 1 0 0,1-1-1 0 0,0 2 1 0 0,1-1-1 0 0,0 1 1 0 0,0 0 0 0 0,1 0-1 0 0,-5 22 1 0 0,9-30 5 0 0,0 1 0 0 0,0 0 0 0 0,1 0 0 0 0,-1-1 0 0 0,1 1 1 0 0,0 0-1 0 0,0 0 0 0 0,1 0 0 0 0,-1-1 0 0 0,1 1 0 0 0,0 0 0 0 0,1 0 0 0 0,-1-1 1 0 0,1 1-1 0 0,0-1 0 0 0,0 0 0 0 0,0 1 0 0 0,0-1 0 0 0,1 0 0 0 0,0 0 0 0 0,0 0 1 0 0,0-1-1 0 0,0 1 0 0 0,1-1 0 0 0,-1 1 0 0 0,7 3 0 0 0,-5-4-11 0 0,0 0 0 0 0,1-1 0 0 0,-1 1 0 0 0,0-1 0 0 0,1-1 0 0 0,0 1 0 0 0,-1-1 0 0 0,1 0 0 0 0,8 1 0 0 0,-2-2-40 0 0,0 1-1 0 0,1-2 1 0 0,18-2-1 0 0,-6-3-485 0 0,1-1 0 0 0,-1-1 0 0 0,42-20 0 0 0,-26 9-457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9671 0 0,'0'0'748'0'0,"-1"2"-492"0"0,-8 6 187 0 0,-1 0 0 0 0,1-1 0 0 0,-1 1 0 0 0,-1-2 1 0 0,0 0-1 0 0,-14 7 0 0 0,-24 11 251 0 0,1 3 0 0 0,1 1 0 0 0,-46 37 0 0 0,71-47-650 0 0,1 0 0 0 0,1 1-1 0 0,0 1 1 0 0,2 1 0 0 0,0 0 0 0 0,2 2-1 0 0,-28 47 1 0 0,41-64-44 0 0,0 0-1 0 0,1 0 1 0 0,-1 1 0 0 0,1-1-1 0 0,0 1 1 0 0,1-1-1 0 0,0 1 1 0 0,0 0-1 0 0,0 9 1 0 0,1-13 11 0 0,0-1-1 0 0,1 0 1 0 0,-1 1-1 0 0,1-1 1 0 0,-1 0-1 0 0,1 0 1 0 0,0 1-1 0 0,0-1 1 0 0,0 0-1 0 0,0 0 1 0 0,0 0 0 0 0,0 0-1 0 0,1 0 1 0 0,-1 0-1 0 0,1 0 1 0 0,-1-1-1 0 0,1 1 1 0 0,0 0-1 0 0,0-1 1 0 0,-1 1-1 0 0,1-1 1 0 0,0 0-1 0 0,1 0 1 0 0,-1 0 0 0 0,0 0-1 0 0,0 0 1 0 0,0 0-1 0 0,0 0 1 0 0,5 0-1 0 0,2 1 55 0 0,0-1 0 0 0,1 0 0 0 0,-1 0 0 0 0,1-1 0 0 0,-1-1 0 0 0,1 0 0 0 0,-1 0 0 0 0,1 0 0 0 0,-1-1 0 0 0,14-5 0 0 0,0-2 59 0 0,0 0 1 0 0,41-23-1 0 0,-44 20-59 0 0,-1 0 0 0 0,0-2 0 0 0,0 0-1 0 0,-2-1 1 0 0,18-19 0 0 0,-28 26-43 0 0,-1 0-1 0 0,1 0 1 0 0,-2-1 0 0 0,1 1 0 0 0,-1-1-1 0 0,3-10 1 0 0,-5 13-32 0 0,-1 0 0 0 0,-1 0 0 0 0,1-1 1 0 0,-1 1-1 0 0,0 0 0 0 0,-1 0 0 0 0,1-1 0 0 0,-1 1 0 0 0,0-1 0 0 0,-2-9 0 0 0,1 10-203 0 0,0 1 0 0 0,-1 0 0 0 0,0 0 0 0 0,0 0 0 0 0,0-1 0 0 0,0 2 0 0 0,-1-1 0 0 0,0 0 0 0 0,0 1 0 0 0,0-1 0 0 0,-1 1 0 0 0,1 0 0 0 0,-1 0 0 0 0,0 0 0 0 0,-7-5 0 0 0,2 3-282 0 0,0 0-1 0 0,-1 0 0 0 0,0 1 1 0 0,0 1-1 0 0,0 0 1 0 0,-20-6-1 0 0,1 3-203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 1839 0 0,'11'-8'14662'0'0,"-17"41"-14245"0"0,-2-1 0 0 0,-18 51 0 0 0,-34 63 694 0 0,58-141-1519 0 0,-1 1 1 0 0,0 0-1 0 0,-1-1 0 0 0,0 0 0 0 0,-5 7 1 0 0,3-5-939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14599 0 0,'0'0'1604'0'0,"-1"1"-1340"0"0,-12 14 107 0 0,-1-1-1 0 0,-28 21 1 0 0,8-6-167 0 0,-132 118-124 0 0,150-130-80 0 0,15-17-1 0 0,1 1 0 0 0,-1-1-1 0 0,1 0 1 0 0,0 1 0 0 0,-1-1 0 0 0,1 0-1 0 0,0 1 1 0 0,-1-1 0 0 0,1 1 0 0 0,0-1-1 0 0,0 1 1 0 0,-1-1 0 0 0,1 1-1 0 0,0-1 1 0 0,0 0 0 0 0,0 1 0 0 0,0-1-1 0 0,0 1 1 0 0,0-1 0 0 0,-1 1 0 0 0,1 0-1 0 0,0-1 1 0 0,0 1 0 0 0,1-1-1 0 0,-1 1 1 0 0,0-1 0 0 0,0 1 0 0 0,0-1-1 0 0,0 1 1 0 0,0-1 0 0 0,0 0 0 0 0,1 1-1 0 0,-1-1 1 0 0,0 1 0 0 0,0-1 0 0 0,1 1-1 0 0,0 0-11 0 0,1 5 12 0 0,1-1-1 0 0,0 0 0 0 0,0 0 1 0 0,0 0-1 0 0,0-1 0 0 0,1 1 1 0 0,7 7-1 0 0,33 26 4 0 0,-35-31-3 0 0,59 43 1 0 0,-38-29 0 0 0,30 27 0 0 0,-56-46 1 0 0,-3-1 0 0 0,0-1 0 0 0,0 1 0 0 0,0-1 0 0 0,0 1 0 0 0,-1 0 0 0 0,1 0 0 0 0,0 0 0 0 0,0-1 0 0 0,-1 1 0 0 0,1 0 1 0 0,0 0-1 0 0,-1 0 0 0 0,1 0 0 0 0,-1 0 0 0 0,1 0 0 0 0,-1 2 0 0 0,1-1 18 0 0,0-1 0 0 0,-1 1 0 0 0,1-1 0 0 0,-1 1 0 0 0,0-1 1 0 0,1 1-1 0 0,-1-1 0 0 0,0 1 0 0 0,0-1 0 0 0,0 1 0 0 0,0-1 0 0 0,0 1 0 0 0,0-1 1 0 0,-1 1-1 0 0,1-1 0 0 0,-1 1 0 0 0,1-1 0 0 0,-1 1 0 0 0,1-1 0 0 0,-1 1 0 0 0,0-1 1 0 0,1 0-1 0 0,-1 1 0 0 0,0-1 0 0 0,0 0 0 0 0,0 0 0 0 0,0 1 0 0 0,-2 0 0 0 0,-3 4 165 0 0,-1 0-1 0 0,1-1 1 0 0,-15 9-1 0 0,17-11-90 0 0,-8 4 122 0 0,0-1 0 0 0,-1 0-1 0 0,1-1 1 0 0,-1 0 0 0 0,-18 4 0 0 0,-1-2-44 0 0,-35 3 1 0 0,54-8-273 0 0,0-2 1 0 0,-17-1-1 0 0,6-1-5418 0 0,10 0-932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3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105 253 2303 0 0,'0'0'444'0'0,"-7"5"2946"0"0,1 0-2311 0 0,0 1-1 0 0,0-1 1 0 0,0 1 0 0 0,1 0 0 0 0,0 1 0 0 0,-8 13 0 0 0,-19 44 100 0 0,15-25-101 0 0,16-37 121 0 0,1-5-750 0 0,0-7-300 0 0,1 0 0 0 0,1-1-1 0 0,0 1 1 0 0,1 0 0 0 0,-1 0 0 0 0,2 0 0 0 0,-1 0-1 0 0,2 1 1 0 0,7-14 0 0 0,9-11-547 0 0,28-36 0 0 0,-28 42 290 0 0,-11 14 106 0 0,1 0 1 0 0,0 2-1 0 0,0-1 1 0 0,2 1-1 0 0,-1 1 1 0 0,1 0-1 0 0,1 1 1 0 0,0 0-1 0 0,0 1 0 0 0,1 1 1 0 0,0 0-1 0 0,28-9 1 0 0,-28 12 208 0 0,0 0 0 0 0,1 2 0 0 0,0 0 0 0 0,18-1 0 0 0,-26 4-114 0 0,0-1 1 0 0,0 2-1 0 0,0-1 1 0 0,0 1-1 0 0,0 1 1 0 0,0-1 0 0 0,-1 1-1 0 0,1 0 1 0 0,0 1-1 0 0,9 5 1 0 0,-14-7-83 0 0,0 1-1 0 0,-1-1 1 0 0,1 1 0 0 0,-1 0 0 0 0,0 0-1 0 0,1 0 1 0 0,-1 0 0 0 0,0 1 0 0 0,0-1-1 0 0,0 0 1 0 0,-1 1 0 0 0,1 0 0 0 0,-1-1-1 0 0,1 1 1 0 0,0 3 0 0 0,0-2 3 0 0,-1 1 1 0 0,0-1-1 0 0,0 1 1 0 0,-1-1-1 0 0,1 1 0 0 0,-1-1 1 0 0,0 1-1 0 0,0-1 1 0 0,-2 8-1 0 0,0-4 0 0 0,0 1-1 0 0,0-1 1 0 0,-1 1-1 0 0,0-1 1 0 0,-1 0-1 0 0,0 0 1 0 0,0-1 0 0 0,0 1-1 0 0,-1-1 1 0 0,-7 8-1 0 0,-64 64-10 0 0,45-49-160 0 0,-50 63-1 0 0,76-87 4 0 0,1 1 0 0 0,1-1 0 0 0,-5 11 0 0 0,7-16-135 0 0,3 1 148 0 0,0-1 1 0 0,0 0-1 0 0,-1 0 0 0 0,1 0 1 0 0,0 0-1 0 0,0 0 0 0 0,0 0 1 0 0,0-1-1 0 0,0 1 1 0 0,0 0-1 0 0,0-1 0 0 0,1 0 1 0 0,-1 0-1 0 0,0 1 0 0 0,0-1 1 0 0,3-1-1 0 0,3 1-1093 0 0,-1-1 0 0 0,1 0 0 0 0,9-3 0 0 0,13-6-4014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3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87 5063 0 0,'7'-5'451'0'0,"0"-1"-406"0"0,4-6 8960 0 0,-11 11-8713 0 0,-8-3 2249 0 0,-14 2-2099 0 0,16 4-390 0 0,0 0-1 0 0,0 0 0 0 0,0 0 1 0 0,1 1-1 0 0,-1-1 1 0 0,1 2-1 0 0,-1-1 0 0 0,1 0 1 0 0,0 1-1 0 0,0 0 0 0 0,1 0 1 0 0,-1 1-1 0 0,1-1 1 0 0,-4 6-1 0 0,-8 10 167 0 0,2 1 0 0 0,-13 24 1 0 0,22-38-213 0 0,-29 49-6 0 0,-13 20 0 0 0,45-70 38 0 0,-1-1 0 0 0,1 0-1 0 0,0 1 1 0 0,0-1 0 0 0,1 1-1 0 0,-1 7 1 0 0,1-11-27 0 0,1-1 0 0 0,0 0-1 0 0,0 0 1 0 0,0 1 0 0 0,-1-1 0 0 0,1 0-1 0 0,1 0 1 0 0,-1 1 0 0 0,0-1 0 0 0,0 0-1 0 0,0 0 1 0 0,1 0 0 0 0,-1 1 0 0 0,1-1-1 0 0,-1 0 1 0 0,1 0 0 0 0,-1 0 0 0 0,1 0-1 0 0,-1 0 1 0 0,1 0 0 0 0,0 0 0 0 0,0 0-1 0 0,0 0 1 0 0,-1 0 0 0 0,1 0-1 0 0,0 0 1 0 0,0-1 0 0 0,0 1 0 0 0,0 0-1 0 0,1-1 1 0 0,-1 1 0 0 0,0 0 0 0 0,0-1-1 0 0,1 1 1 0 0,5 0 137 0 0,0 0 1 0 0,-1-1-1 0 0,1 0 0 0 0,0 0 0 0 0,-1 0 0 0 0,1-1 0 0 0,0 0 1 0 0,-1 0-1 0 0,1-1 0 0 0,9-3 0 0 0,8-5 198 0 0,32-16-1 0 0,-38 17-242 0 0,8-5-15 0 0,0 0-1 0 0,34-27 1 0 0,-51 35-112 0 0,-1-1 1 0 0,0 0-1 0 0,0-1 0 0 0,0 0 0 0 0,-1 0 1 0 0,-1 0-1 0 0,1-1 0 0 0,-1 0 0 0 0,9-20 0 0 0,-14 27-14 0 0,0-1-1 0 0,-1 1 0 0 0,1 0 0 0 0,-1-1 0 0 0,0 1 0 0 0,0 0 0 0 0,1-1 0 0 0,-2 1 0 0 0,1-1 0 0 0,0 1 0 0 0,0 0 0 0 0,-1-1 0 0 0,1 1 0 0 0,-1 0 0 0 0,0 0 0 0 0,0-1 0 0 0,0 1 0 0 0,0 0 0 0 0,0 0 0 0 0,0 0 0 0 0,0 0 0 0 0,-1 0 0 0 0,1 0 0 0 0,-1 0 0 0 0,-1-1 0 0 0,-6-6-293 0 0,0 1 0 0 0,0 1 0 0 0,-19-12 0 0 0,11 7-22 0 0,12 9 236 0 0,-1-1 1 0 0,1 0-1 0 0,1-1 1 0 0,-6-5 0 0 0,9 9 39 0 0,-1-1 0 0 0,1 0 0 0 0,0 0 1 0 0,0 0-1 0 0,0 0 0 0 0,0 0 0 0 0,0-1 1 0 0,0 1-1 0 0,0 0 0 0 0,1 0 0 0 0,-1-1 1 0 0,1 1-1 0 0,0 0 0 0 0,-1-3 0 0 0,2 4-206 0 0,-1-1 0 0 0,1 1 0 0 0,0 0 0 0 0,-1 0-1 0 0,1 0 1 0 0,0 0 0 0 0,0 0 0 0 0,-1 0 0 0 0,1 0 0 0 0,0 1 0 0 0,0-1-1 0 0,0 0 1 0 0,0 0 0 0 0,0 1 0 0 0,0-1 0 0 0,1 0 0 0 0,1 0-1 0 0,-3 1-341 0 0,13-6-4617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3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144 358 4607 0 0,'0'0'5763'0'0,"-7"3"-4338"0"0,-11 7 96 0 0,0 0 0 0 0,-19 14 0 0 0,18-11-808 0 0,-24 13-1 0 0,42-25 28 0 0,5-14-248 0 0,0 4-380 0 0,1 0-1 0 0,0 0 1 0 0,0 0-1 0 0,1 1 0 0 0,12-15 1 0 0,39-33 40 0 0,-46 46-157 0 0,19-17-10 0 0,54-38-1 0 0,-66 54-4 0 0,0 0 0 0 0,0 1 0 0 0,1 1 0 0 0,0 1-1 0 0,21-6 1 0 0,-36 13 20 0 0,0 0 1 0 0,0 0-1 0 0,0 0 0 0 0,0 1 0 0 0,0 0 0 0 0,0-1 1 0 0,0 2-1 0 0,0-1 0 0 0,0 0 0 0 0,0 1 0 0 0,0 0 1 0 0,0 0-1 0 0,0 0 0 0 0,6 2 0 0 0,-8-2 6 0 0,0 1 0 0 0,0-1 0 0 0,0 0 0 0 0,0 1 0 0 0,0-1 0 0 0,-1 1 0 0 0,1-1 0 0 0,0 1 0 0 0,-1 0 0 0 0,0 0 0 0 0,1 0 0 0 0,-1 0 0 0 0,0 0 0 0 0,0 0 0 0 0,0 0 0 0 0,0 0 0 0 0,0 0 0 0 0,0 0 0 0 0,-1 1 0 0 0,1-1 0 0 0,-1 0 0 0 0,0 1 0 0 0,1-1 0 0 0,-1 0 1 0 0,0 1-1 0 0,-1 2 0 0 0,-1 8 22 0 0,-1-1 1 0 0,0 0 0 0 0,-1 0-1 0 0,0 0 1 0 0,-1 0 0 0 0,0-1-1 0 0,-9 14 1 0 0,12-21-32 0 0,0 0 12 0 0,0 0-1 0 0,-1 0 1 0 0,1 0-1 0 0,-1 0 1 0 0,0 0-1 0 0,0-1 1 0 0,0 0-1 0 0,-1 1 1 0 0,1-1 0 0 0,-1 0-1 0 0,1-1 1 0 0,-1 1-1 0 0,0 0 1 0 0,-7 2-1 0 0,11-5 4 0 0,-1-1 1 0 0,0 1-1 0 0,0 0 0 0 0,0 0 0 0 0,1-1 0 0 0,-1 1 0 0 0,0-1 1 0 0,0 1-1 0 0,1 0 0 0 0,-1-1 0 0 0,0 1 0 0 0,1-1 0 0 0,-1 0 1 0 0,0 1-1 0 0,1-1 0 0 0,-1 0 0 0 0,1 1 0 0 0,-1-1 0 0 0,1 0 1 0 0,0 1-1 0 0,-1-1 0 0 0,0-1 0 0 0,0-3 2 0 0,-1 0 1 0 0,1 0-1 0 0,0 0 0 0 0,1-1 0 0 0,-1 1 1 0 0,1 0-1 0 0,0 0 0 0 0,0-1 0 0 0,1 1 1 0 0,-1 0-1 0 0,1 0 0 0 0,0 0 0 0 0,1 0 0 0 0,-1 0 1 0 0,1 0-1 0 0,0 0 0 0 0,5-9 0 0 0,0 1-14 0 0,2 0 0 0 0,-1 1 0 0 0,1 0 0 0 0,21-22 0 0 0,-13 19-35 0 0,0 0 0 0 0,1 1-1 0 0,1 1 1 0 0,20-11 0 0 0,83-36-167 0 0,-109 54 187 0 0,0 1 0 0 0,1 1 1 0 0,0 0-1 0 0,-1 1 0 0 0,1 0 1 0 0,0 2-1 0 0,19-2 0 0 0,-29 4 30 0 0,1-1 0 0 0,-1 1 0 0 0,0 0 0 0 0,1 0 0 0 0,-1 0 0 0 0,0 1 0 0 0,0-1 0 0 0,0 1 0 0 0,0 0 0 0 0,0 0 0 0 0,0 1 0 0 0,0-1 0 0 0,-1 1 0 0 0,1-1 0 0 0,-1 1 0 0 0,0 0 0 0 0,0 1 1 0 0,0-1-1 0 0,0 0 0 0 0,-1 1 0 0 0,4 5 0 0 0,-3-4 28 0 0,0 0 1 0 0,0 1 0 0 0,-1-1-1 0 0,0 1 1 0 0,0 0 0 0 0,0 0-1 0 0,0 0 1 0 0,-1-1 0 0 0,0 1-1 0 0,0 1 1 0 0,-1-1 0 0 0,0 0-1 0 0,0 0 1 0 0,0 0 0 0 0,-2 7 0 0 0,-1-2-23 0 0,0 0 0 0 0,-1-1 1 0 0,-1 1-1 0 0,-9 17 1 0 0,-29 39-41 0 0,23-39 17 0 0,9-16-22 0 0,4-4-1451 0 0,15-11 225 0 0,23-17-1417 0 0,-11 5 479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84 2759 0 0,'120'-46'63'0'0,"-56"19"3965"0"0,-61 26-3139 0 0,18-6 1642 0 0,-8 4 3613 0 0,-17 16-5108 0 0,1-8-930 0 0,0 0 1 0 0,-1 0 0 0 0,1 0-1 0 0,-1-1 1 0 0,0 0-1 0 0,-9 8 1 0 0,-30 20 198 0 0,38-28-289 0 0,-8 5 4 0 0,-14 9 74 0 0,2 1 0 0 0,0 1-1 0 0,-24 25 1 0 0,43-39 3 0 0,1 1 0 0 0,-1-1 0 0 0,1 1 1 0 0,0 0-1 0 0,1 0 0 0 0,0 1 0 0 0,0 0 0 0 0,1-1 0 0 0,-1 1 0 0 0,2 0 0 0 0,-1 0 1 0 0,1 1-1 0 0,0-1 0 0 0,1 0 0 0 0,0 1 0 0 0,0 14 0 0 0,2-18-62 0 0,-1-1 1 0 0,1 1-1 0 0,0-1 0 0 0,0 0 1 0 0,0 1-1 0 0,1-1 0 0 0,-1 0 0 0 0,1 0 1 0 0,0 0-1 0 0,5 7 0 0 0,-6-10-17 0 0,0 0 0 0 0,0 0 0 0 0,1 0 1 0 0,-1 0-1 0 0,0 0 0 0 0,1 0 0 0 0,-1-1 0 0 0,1 1 0 0 0,-1 0 0 0 0,1-1 0 0 0,-1 1 0 0 0,1-1 0 0 0,-1 0 0 0 0,1 1 1 0 0,2-1-1 0 0,23 0 236 0 0,-19-1-183 0 0,0-1-1 0 0,0 0 1 0 0,-1-1 0 0 0,1 1-1 0 0,0-1 1 0 0,-1-1-1 0 0,0 0 1 0 0,13-8 0 0 0,-4 0 47 0 0,0 0 1 0 0,20-21 0 0 0,-26 21-96 0 0,0 0 0 0 0,0-1 0 0 0,-1 0 0 0 0,-1 0 0 0 0,0-1 0 0 0,-1 0 0 0 0,0 0 0 0 0,-1-1 0 0 0,-1 1 0 0 0,5-21 0 0 0,-10 31-78 0 0,1 0 0 0 0,-1-1-1 0 0,1 1 1 0 0,-1 0 0 0 0,0 0-1 0 0,-1 0 1 0 0,1 0 0 0 0,-1 0-1 0 0,0 0 1 0 0,0 0 0 0 0,0 0-1 0 0,0 0 1 0 0,-1 1 0 0 0,1-1-1 0 0,-1 0 1 0 0,0 1 0 0 0,-4-6-1 0 0,1 3-111 0 0,1 1 0 0 0,-1 0 0 0 0,0 0-1 0 0,-1 0 1 0 0,1 1 0 0 0,-1 0 0 0 0,0 0-1 0 0,-12-6 1 0 0,17 9-25 0 0,13 5-9600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11831 0 0,'0'0'6804'0'0,"1"0"-6428"0"0,4-4-226 0 0,-1 1 0 0 0,0-1 1 0 0,0 1-1 0 0,0-1 0 0 0,0 0 0 0 0,0-1 0 0 0,-1 1 0 0 0,5-8 0 0 0,21-45 389 0 0,-16 30-273 0 0,3-2 1 0 0,1 1-1 0 0,1 0 1 0 0,32-36-1 0 0,-34 45-212 0 0,1 2-1 0 0,1 0 1 0 0,1 1-1 0 0,1 0 0 0 0,26-15 1 0 0,-39 27-82 0 0,0 0 0 0 0,0 1 0 0 0,0 0 1 0 0,0 0-1 0 0,1 0 0 0 0,-1 1 0 0 0,1 0 0 0 0,0 1 1 0 0,11-1-1 0 0,-13 2-275 0 0,0 0 1 0 0,0 0-1 0 0,0 1 0 0 0,0 0 1 0 0,0 0-1 0 0,0 1 1 0 0,0 0-1 0 0,-1 0 0 0 0,1 0 1 0 0,0 0-1 0 0,-1 1 0 0 0,9 5 1 0 0,1 3-2943 0 0,0-2-1 0 0,1 0 1 0 0,32 13 0 0 0,-19-7 4969 0 0,-26-13-1031 0 0,0 0 0 0 0,1 0 1 0 0,-1 0-1 0 0,1 0 0 0 0,0-1 1 0 0,-1 1-1 0 0,1-1 0 0 0,8 1 1 0 0,14 1 3004 0 0,-17-1-3054 0 0,0-1 1 0 0,0-1-1 0 0,0 1 0 0 0,17-3 1 0 0,-14-1-394 0 0,-1 0 1 0 0,0-1-1 0 0,0 0 1 0 0,0-1 0 0 0,0 0-1 0 0,0-1 1 0 0,10-7 0 0 0,-8 4-251 0 0,1 1 0 0 0,27-11 1 0 0,-17 9-1029 0 0,-17 6-788 0 0,-17 6 1061 0 0,-6 2 579 0 0,0 2 0 0 0,1 0 0 0 0,-24 13 0 0 0,-42 29 114 0 0,66-38 35 0 0,-19 12 29 0 0,-49 42-1 0 0,68-51-14 0 0,1 0 1 0 0,1 1 0 0 0,0 1-1 0 0,1 0 1 0 0,-14 24-1 0 0,22-33 53 0 0,1-1 0 0 0,1 1 0 0 0,-1 0 0 0 0,1 1 0 0 0,0-1 0 0 0,0 0 0 0 0,1 1 0 0 0,-1-1 0 0 0,2 1 0 0 0,-1-1 0 0 0,1 1 0 0 0,0-1 0 0 0,0 1 0 0 0,1-1 0 0 0,-1 1 0 0 0,1-1 0 0 0,3 9 0 0 0,-1-7 42 0 0,0 0 1 0 0,1-1-1 0 0,0 1 1 0 0,0-1 0 0 0,0 0-1 0 0,1 0 1 0 0,0 0-1 0 0,1 0 1 0 0,-1-1-1 0 0,1 0 1 0 0,1 0 0 0 0,12 9-1 0 0,-13-11-121 0 0,-1-1-1 0 0,0 0 1 0 0,1 0-1 0 0,0-1 0 0 0,0 1 1 0 0,0-1-1 0 0,0 0 1 0 0,0-1-1 0 0,0 1 1 0 0,0-1-1 0 0,0-1 1 0 0,1 1-1 0 0,-1-1 1 0 0,0 0-1 0 0,1 0 1 0 0,-1-1-1 0 0,0 0 0 0 0,0 0 1 0 0,0 0-1 0 0,11-5 1 0 0,11-4-929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4 13471 0 0,'0'0'620'0'0,"0"-2"-16"0"0,0 0-223 0 0,-4 6-219 0 0,-5 7 33 0 0,-125 175 663 0 0,-176 304 526 0 0,204-311-1326 0 0,79-135-115 0 0,-63 98-541 0 0,70-115 204 0 0,-1-1-1 0 0,-46 45 1 0 0,50-57 121 0 0,3-1-300 0 0,-1 0 1 0 0,0-1 0 0 0,-23 13 0 0 0,25-19-914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2 376 12439 0 0,'0'0'958'0'0,"-1"-11"3516"0"0,3 7-4282 0 0,1 0-1 0 0,0 0 1 0 0,0 0 0 0 0,1 1-1 0 0,-1-1 1 0 0,1 1-1 0 0,-1 0 1 0 0,1 0 0 0 0,0 0-1 0 0,0 0 1 0 0,1 1-1 0 0,4-3 1 0 0,-5 3-107 0 0,0 0-1 0 0,0 0 1 0 0,1 1-1 0 0,-1-1 1 0 0,0 1 0 0 0,0 0-1 0 0,1 1 1 0 0,-1-1 0 0 0,0 1-1 0 0,1 0 1 0 0,-1 0-1 0 0,1 0 1 0 0,-1 0 0 0 0,6 2-1 0 0,13 5-33 0 0,-1 1 0 0 0,29 16-1 0 0,-38-18-9 0 0,0-1-1 0 0,0 0 1 0 0,1-1-1 0 0,0 0 1 0 0,-1-1-1 0 0,1-1 1 0 0,0 0-1 0 0,0-1 1 0 0,1-1-1 0 0,-1 0 1 0 0,0 0-1 0 0,0-2 1 0 0,15-2-1 0 0,19-7 142 0 0,-1-2-1 0 0,64-25 0 0 0,159-84 281 0 0,-12-26-2293 0 0,-187 105-5879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43 4143 0 0,'0'-2'319'0'0,"14"-39"12284"0"0,-15 44-12142 0 0,-3 14-287 0 0,-1-1 0 0 0,0 0-1 0 0,-1 0 1 0 0,-16 28 0 0 0,-43 59-11 0 0,41-67-26 0 0,-335 472 279 0 0,322-458-416 0 0,-182 223 0 0 0,208-263 80 0 0,-22 17 0 0 0,32-26-16 0 0,0-2-52 0 0,1 0 0 0 0,-1-1 0 0 0,0 1 0 0 0,1 0 0 0 0,0 0 0 0 0,-1-1 0 0 0,1 1 0 0 0,0 0 0 0 0,-1 0 0 0 0,1-1 0 0 0,0-1 0 0 0,1-2-2 0 0,-1 0-1 0 0,1-1 0 0 0,0 1 1 0 0,1 0-1 0 0,-1 0 1 0 0,1 0-1 0 0,0 0 1 0 0,4-7-1 0 0,0 2-117 0 0,0 0 0 0 0,14-17 1 0 0,-5 10-95 0 0,0 0 1 0 0,1 1-1 0 0,1 1 1 0 0,1 0-1 0 0,23-14 1 0 0,-32 23 270 0 0,2 0 1 0 0,-1 1-1 0 0,1 0 1 0 0,-1 0-1 0 0,1 1 1 0 0,1 1-1 0 0,-1 0 1 0 0,0 0-1 0 0,1 1 1 0 0,0 1-1 0 0,22-1 1 0 0,-29 2-9 0 0,-1 1 1 0 0,1 0-1 0 0,0 0 1 0 0,0 0-1 0 0,-1 0 1 0 0,1 1-1 0 0,-1-1 1 0 0,1 1-1 0 0,-1 0 1 0 0,0 1 0 0 0,0-1-1 0 0,0 1 1 0 0,0 0-1 0 0,0 0 1 0 0,-1 0-1 0 0,1 0 1 0 0,-1 1-1 0 0,0-1 1 0 0,0 1-1 0 0,0 0 1 0 0,0 0-1 0 0,-1 0 1 0 0,1 0-1 0 0,-1 1 1 0 0,0-1-1 0 0,0 0 1 0 0,1 6-1 0 0,-1-1-37 0 0,0 0 1 0 0,0 0-1 0 0,-1 0 0 0 0,0 0 0 0 0,0 1 0 0 0,-1-1 1 0 0,0 0-1 0 0,-1 0 0 0 0,0 0 0 0 0,0 1 1 0 0,-1-1-1 0 0,0 0 0 0 0,-5 11 0 0 0,-10 20 93 0 0,9-20-1344 0 0,0 0-4025 0 0,2-8-1018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24 9095 0 0,'59'-23'2732'0'0,"-61"25"-1766"0"0,-11 14-468 0 0,-2-1 1 0 0,0 0 0 0 0,-1-1-1 0 0,0-1 1 0 0,-25 16 0 0 0,10-7-271 0 0,-236 172 248 0 0,241-174-405 0 0,6-7 76 0 0,-25 26 1 0 0,43-38 12 0 0,12 1-80 0 0,7-3-105 0 0,-1 1 0 0 0,1-2-1 0 0,29-6 1 0 0,1-1-42 0 0,-18 6 33 0 0,1 0 0 0 0,0 2 1 0 0,46 4-1 0 0,-65-2 58 0 0,-1 0 0 0 0,0 1 0 0 0,0 0 0 0 0,0 1 0 0 0,0 0 0 0 0,0 1-1 0 0,-1 0 1 0 0,1 0 0 0 0,-1 1 0 0 0,0 0 0 0 0,-1 1 0 0 0,1-1 0 0 0,14 15 0 0 0,-20-17-1 0 0,-1 0 0 0 0,1 0-1 0 0,-1 0 1 0 0,0 0-1 0 0,1 1 1 0 0,-2-1 0 0 0,1 1-1 0 0,0 0 1 0 0,-1-1 0 0 0,1 1-1 0 0,-1 0 1 0 0,0 0 0 0 0,0 0-1 0 0,-1 0 1 0 0,1 0 0 0 0,-1 0-1 0 0,0 0 1 0 0,0 0 0 0 0,0 0-1 0 0,-1 5 1 0 0,-1-4 2 0 0,1 1 0 0 0,-1-1 0 0 0,0 1-1 0 0,0-1 1 0 0,-1 1 0 0 0,0-1 0 0 0,0 0 0 0 0,0 0 0 0 0,0-1 0 0 0,-1 1 0 0 0,0-1-1 0 0,0 1 1 0 0,-6 4 0 0 0,-9 6 46 0 0,0-2 0 0 0,0 0-1 0 0,-1-1 1 0 0,-1-1 0 0 0,0-1 0 0 0,-39 14-1 0 0,-2-6 127 0 0,-76 13-1 0 0,137-31-194 0 0,-74 11 91 0 0,68-10-111 0 0,0-1-1 0 0,-1 0 1 0 0,1-1 0 0 0,-1 0-1 0 0,1 0 1 0 0,0 0-1 0 0,-1-1 1 0 0,-6-3 0 0 0,12 5-60 0 0,1 0 1 0 0,0-1-1 0 0,0 1 1 0 0,-1-1-1 0 0,1 0 1 0 0,0 0-1 0 0,0 1 1 0 0,0-1-1 0 0,0 0 0 0 0,0 0 1 0 0,0 0-1 0 0,0 0 1 0 0,0 0-1 0 0,0 0 1 0 0,0 0-1 0 0,0 0 1 0 0,1-1-1 0 0,-1 1 1 0 0,0 0-1 0 0,1 0 1 0 0,-1-1-1 0 0,0-1 1 0 0,0-15-974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13159 0 0,'0'0'1187'0'0,"-1"0"-974"0"0,-18 0 85 0 0,1 1 0 0 0,0 1 0 0 0,0 1 1 0 0,0 0-1 0 0,0 1 0 0 0,0 1 0 0 0,1 1 0 0 0,0 0 0 0 0,0 1 0 0 0,-29 17 0 0 0,22-9 159 0 0,0 1 0 0 0,1 0 0 0 0,0 2 0 0 0,1 1 0 0 0,-35 40 1 0 0,56-58-404 0 0,0 0 0 0 0,0 0 0 0 0,1 0 0 0 0,-1 0 0 0 0,0 0 0 0 0,1 0 0 0 0,-1 0 0 0 0,1 0 0 0 0,-1 0 0 0 0,1 0 0 0 0,0 0 0 0 0,-1 1 0 0 0,1-1 0 0 0,0 0 0 0 0,0 0 0 0 0,0 0 0 0 0,0 1 0 0 0,0-1 0 0 0,0 0 0 0 0,0 2 0 0 0,1-2-21 0 0,0 0-1 0 0,-1 0 1 0 0,1 0-1 0 0,0 0 1 0 0,-1 0-1 0 0,1 0 1 0 0,0 0 0 0 0,0 0-1 0 0,0 0 1 0 0,0 0-1 0 0,0 0 1 0 0,0 0-1 0 0,0 0 1 0 0,0-1-1 0 0,1 1 1 0 0,-1-1-1 0 0,0 1 1 0 0,0-1 0 0 0,1 1-1 0 0,-1-1 1 0 0,2 1-1 0 0,0 0-22 0 0,0-1 1 0 0,-1 1-1 0 0,1-1 0 0 0,0 0 1 0 0,0 1-1 0 0,0-1 0 0 0,0-1 0 0 0,-1 1 1 0 0,1 0-1 0 0,0-1 0 0 0,0 1 1 0 0,3-2-1 0 0,2-1-17 0 0,0-1 0 0 0,13-7 0 0 0,-12 5-34 0 0,34-13-258 0 0,-32 15-79 0 0,-10 3 213 0 0,29 3-1843 0 0,-19 0 97 0 0,0-2-4584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13 449 13823 0 0,'0'0'1062'0'0,"-6"-6"804"0"0,5 5-1602 0 0,0-1 0 0 0,0 1 0 0 0,1-1 1 0 0,-1 1-1 0 0,0-1 0 0 0,1 1 0 0 0,0-1 0 0 0,-1 1 0 0 0,1-1 0 0 0,0 0 0 0 0,-1 1 0 0 0,1-1 0 0 0,0 0 0 0 0,0 1 0 0 0,1-1 0 0 0,-1 1 0 0 0,0-1 0 0 0,1-3 0 0 0,11-29 1507 0 0,-10 30-1595 0 0,6-13 195 0 0,0 1 0 0 0,1 0 1 0 0,1 1-1 0 0,1 0 0 0 0,0 0 0 0 0,17-16 0 0 0,85-73 226 0 0,-106 99-553 0 0,18-16-49 0 0,1 1 1 0 0,52-29 0 0 0,-64 41-90 0 0,1 1 0 0 0,-1 1 0 0 0,1 0 0 0 0,1 1 0 0 0,-1 0 0 0 0,1 2 1 0 0,27-4-1 0 0,-40 7 42 0 0,-1-1 1 0 0,1 1 0 0 0,0 0 0 0 0,-1 0-1 0 0,1 0 1 0 0,0 1 0 0 0,-1-1-1 0 0,1 1 1 0 0,0-1 0 0 0,-1 1-1 0 0,1 0 1 0 0,-1 0 0 0 0,1 0 0 0 0,-1 0-1 0 0,1 0 1 0 0,-1 1 0 0 0,0-1-1 0 0,0 1 1 0 0,0 0 0 0 0,0-1 0 0 0,0 1-1 0 0,0 0 1 0 0,0 0 0 0 0,0 0-1 0 0,-1 0 1 0 0,1 1 0 0 0,-1-1-1 0 0,1 0 1 0 0,-1 1 0 0 0,0-1 0 0 0,0 1-1 0 0,0-1 1 0 0,-1 1 0 0 0,1-1-1 0 0,0 1 1 0 0,-1 0 0 0 0,1 3-1 0 0,-1 9 13 0 0,-1 1-1 0 0,0 0 0 0 0,-1 0 0 0 0,0 0 0 0 0,-2-1 0 0 0,-5 20 0 0 0,-1 4 6 0 0,4-17 57 0 0,4-13 5 0 0,-1 0-1 0 0,1 0 1 0 0,1 0-1 0 0,0 0 1 0 0,0 1 0 0 0,1 13-1 0 0,0-21-26 0 0,1-1-1 0 0,-1 1 1 0 0,1-1-1 0 0,-1 1 1 0 0,1-1 0 0 0,0 1-1 0 0,0-1 1 0 0,0 1-1 0 0,0-1 1 0 0,0 0-1 0 0,0 1 1 0 0,0-1-1 0 0,0 0 1 0 0,0 0 0 0 0,0 0-1 0 0,1 0 1 0 0,-1 0-1 0 0,1 0 1 0 0,-1 0-1 0 0,0 0 1 0 0,1-1 0 0 0,0 1-1 0 0,-1 0 1 0 0,1-1-1 0 0,-1 1 1 0 0,1-1-1 0 0,0 0 1 0 0,-1 0 0 0 0,1 1-1 0 0,1-1 1 0 0,9 0-2 0 0,-1 1 0 0 0,0-2 0 0 0,17-1 1 0 0,-15 0 1 0 0,132-5-4134 0 0,-108 5-3222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19 5063 0 0,'19'-18'8119'0'0,"-28"18"-7171"0"0,2 0-721 0 0,-1 0 0 0 0,1 0 1 0 0,-1 1-1 0 0,1 1 0 0 0,-1-1 0 0 0,1 1 1 0 0,0 0-1 0 0,-9 4 0 0 0,-113 42 493 0 0,45-14-681 0 0,-92 36-301 0 0,121-52 158 0 0,-74 16-1 0 0,118-32 77 0 0,-1 1-30 0 0,1-1 1 0 0,0 0 0 0 0,-1 0 0 0 0,0-1-1 0 0,1-1 1 0 0,-1 0 0 0 0,0 0 0 0 0,-12-3-1 0 0,23 3 30 0 0,1-1 0 0 0,-1 1-1 0 0,1 0 1 0 0,-1 0 0 0 0,1-1-1 0 0,-1 1 1 0 0,1-1 0 0 0,-1 1-1 0 0,1 0 1 0 0,-1-1 0 0 0,1 1-1 0 0,0-1 1 0 0,-1 1 0 0 0,1-1 0 0 0,0 1-1 0 0,0-1 1 0 0,-1 1 0 0 0,1-1-1 0 0,0 1 1 0 0,0-1 0 0 0,0 1-1 0 0,-1-1 1 0 0,1 0 0 0 0,0 1-1 0 0,0-1 1 0 0,0 1 0 0 0,0-1-1 0 0,0 1 1 0 0,0-1 0 0 0,0 0 0 0 0,4-17-629 0 0,-2 15 560 0 0,0 0 1 0 0,0 0-1 0 0,1 0 1 0 0,-1 0-1 0 0,1 0 1 0 0,0 0-1 0 0,0 0 1 0 0,0 1-1 0 0,0-1 1 0 0,0 1-1 0 0,0 0 1 0 0,0 0 0 0 0,1 0-1 0 0,-1 1 1 0 0,1-1-1 0 0,7-1 1 0 0,-10 2-10 0 0,1 3 20 0 0,-1-2 85 0 0,0 1 1 0 0,-1-1-1 0 0,1 1 0 0 0,0 0 1 0 0,0-1-1 0 0,0 1 1 0 0,-1 0-1 0 0,1 0 1 0 0,0 0-1 0 0,-1 0 0 0 0,1 0 1 0 0,-1-1-1 0 0,1 1 1 0 0,-1 0-1 0 0,0 0 1 0 0,1 0-1 0 0,-1 0 0 0 0,0 0 1 0 0,0 1-1 0 0,1-1 1 0 0,-1 0-1 0 0,0 0 1 0 0,0 0-1 0 0,0 0 1 0 0,0 0-1 0 0,0 0 0 0 0,-1 2 1 0 0,0 1-2 0 0,0 4 0 0 0,0 0 0 0 0,-1 0 0 0 0,0 0-1 0 0,-1 0 1 0 0,0 0 0 0 0,0 0 0 0 0,-1-1 0 0 0,0 1-1 0 0,-5 6 1 0 0,-3 4 128 0 0,0-1-1 0 0,-22 21 1 0 0,5-8 633 0 0,-64 48-1 0 0,86-73-628 0 0,0-1-1 0 0,0 0 1 0 0,-10 4-1 0 0,10-5-85 0 0,1 0 1 0 0,0 0-1 0 0,0 0 1 0 0,0 1-1 0 0,-8 6 0 0 0,-17 14-28 0 0,30-23 64 0 0,12-2 0 0 0,0-1-1 0 0,0 0 1 0 0,0 0-1 0 0,-1-1 1 0 0,16-6-1 0 0,17-4 7 0 0,-15 7 33 0 0,2 2 0 0 0,-1 0 0 0 0,0 2-1 0 0,1 1 1 0 0,-1 2 0 0 0,38 5 0 0 0,-33-1 74 0 0,0 1 0 0 0,0 2 0 0 0,0 2 0 0 0,-1 1-1 0 0,31 15 1 0 0,-63-25-187 0 0,17 7 69 0 0,22 15-1 0 0,-36-21-66 0 0,0 1 0 0 0,0-1 0 0 0,-1 1 0 0 0,1 0 1 0 0,-1 1-1 0 0,0-1 0 0 0,0 0 0 0 0,0 1 0 0 0,0 0 0 0 0,-1 0 0 0 0,4 6 0 0 0,-6-8 2 0 0,0-1 0 0 0,0 1 0 0 0,0 0 0 0 0,-1-1 1 0 0,1 1-1 0 0,0 0 0 0 0,-1-1 0 0 0,1 1 0 0 0,-1 0 0 0 0,0-1 0 0 0,0 1 0 0 0,1-1 0 0 0,-3 3 0 0 0,2-3-4 0 0,-3 4 7 0 0,0 0 0 0 0,0 0 0 0 0,-1 0 0 0 0,0 0 0 0 0,0-1 0 0 0,0 0 0 0 0,0 0 0 0 0,-1 0 0 0 0,1-1 0 0 0,-12 6 1 0 0,-4 0 46 0 0,-40 11 1 0 0,-338 65 108 0 0,286-64-146 0 0,107-20-20 0 0,5-1-5 0 0,0 1 0 0 0,-1-1 0 0 0,1 0 1 0 0,-1 0-1 0 0,0 1 0 0 0,1-1 0 0 0,-1-1 0 0 0,1 1 1 0 0,-1 0-1 0 0,1 0 0 0 0,-1 0 0 0 0,1-1 0 0 0,-2 0 1 0 0,6-9-215 0 0,0 3 160 0 0,1-1 1 0 0,0 1 0 0 0,1 0-1 0 0,0 1 1 0 0,7-9 0 0 0,3-4-203 0 0,-14 18 78 0 0,-8 12-1446 0 0,-5 14-272 0 0,8-13 814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10591 0 0,'0'0'3142'0'0,"-1"2"-2042"0"0,-16 19-418 0 0,0-1 1 0 0,-2 0-1 0 0,-22 19 1 0 0,10-10-327 0 0,-210 217 508 0 0,238-243-957 0 0,-7 7-285 0 0,1 1-1 0 0,0 0 1 0 0,0 0-1 0 0,1 1 1 0 0,-9 17-1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 7831 0 0,'-13'3'603'0'0,"0"0"0"0"0,0 1-1 0 0,0 0 1 0 0,0 1 0 0 0,1 0-1 0 0,0 1 1 0 0,-21 14 0 0 0,24-14-272 0 0,1 1 0 0 0,0-1 0 0 0,0 1 0 0 0,-8 10 1 0 0,16-16-273 0 0,-1 0 0 0 0,1 0 0 0 0,0-1 0 0 0,-1 1 0 0 0,1 0 0 0 0,0 0 0 0 0,0 0 1 0 0,0 0-1 0 0,0 0 0 0 0,0-1 0 0 0,0 1 0 0 0,0 0 0 0 0,0 0 0 0 0,0 0 0 0 0,1 0 1 0 0,-1 0-1 0 0,0-1 0 0 0,0 1 0 0 0,1 0 0 0 0,0 1 0 0 0,8 14 550 0 0,-5-11-507 0 0,1-1 1 0 0,-1 1-1 0 0,1-1 0 0 0,0 0 0 0 0,1-1 0 0 0,-1 1 0 0 0,1-1 0 0 0,-1 0 1 0 0,1-1-1 0 0,0 1 0 0 0,0-1 0 0 0,0 0 0 0 0,0 0 0 0 0,1-1 1 0 0,-1 0-1 0 0,0 0 0 0 0,1-1 0 0 0,-1 1 0 0 0,0-1 0 0 0,1-1 0 0 0,-1 1 1 0 0,0-1-1 0 0,1 0 0 0 0,-1 0 0 0 0,10-4 0 0 0,-15 4-108 0 0,1 0 1 0 0,0-1-1 0 0,0 1 0 0 0,-1 0 0 0 0,1-1 0 0 0,-1 1 0 0 0,1-1 1 0 0,-1 1-1 0 0,0-1 0 0 0,1 1 0 0 0,-1-1 0 0 0,0 0 0 0 0,0 0 1 0 0,0 0-1 0 0,0 0 0 0 0,-1 0 0 0 0,1 0 0 0 0,0 0 0 0 0,-1 0 1 0 0,0 0-1 0 0,1 0 0 0 0,-1 0 0 0 0,0 0 0 0 0,0 0 0 0 0,0 0 1 0 0,0 0-1 0 0,0 0 0 0 0,-1-4 0 0 0,-1-3-280 0 0,0-1-1 0 0,0 1 1 0 0,-1 0-1 0 0,-7-16 1 0 0,4 12-273 0 0,2 4-474 0 0,0 0-1 0 0,-5-17 0 0 0,7 16-881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2303 0 0,'-1'1'167'0'0,"-10"9"1484"0"0,1 0-1 0 0,1 1 1 0 0,-11 15 0 0 0,-3 3 563 0 0,-22 27-812 0 0,-60 96-1 0 0,105-152-1330 0 0,0 0-1 0 0,-1 0 1 0 0,1 1 0 0 0,0-1 0 0 0,0 0-1 0 0,0 1 1 0 0,0-1 0 0 0,-1 0-1 0 0,1 0 1 0 0,0 1 0 0 0,0-1 0 0 0,0 0-1 0 0,0 1 1 0 0,0-1 0 0 0,0 0 0 0 0,0 1-1 0 0,0-1 1 0 0,0 0 0 0 0,0 1-1 0 0,0-1 1 0 0,0 0 0 0 0,0 1 0 0 0,0-1-1 0 0,0 0 1 0 0,0 1 0 0 0,0-1 0 0 0,1 0-1 0 0,-1 1 1 0 0,0-1 0 0 0,0 0-1 0 0,0 1 1 0 0,0-1 0 0 0,1 0 0 0 0,-1 0-1 0 0,0 1 1 0 0,0-1 0 0 0,1 0 0 0 0,0 1 29 0 0,1 0 1 0 0,-1-1 0 0 0,1 1 0 0 0,-1-1 0 0 0,0 0 0 0 0,1 1 0 0 0,-1-1 0 0 0,1 0-1 0 0,2 0 1 0 0,3 0 213 0 0,1 0 0 0 0,14-4-1 0 0,3-2 89 0 0,0-1-1 0 0,26-12 1 0 0,-38 13-359 0 0,0 0-1 0 0,0-1 1 0 0,-1 0-1 0 0,0-1 1 0 0,16-14-1 0 0,-26 21-38 0 0,-1 0 0 0 0,1-1 1 0 0,-1 1-1 0 0,0-1 0 0 0,1 1 0 0 0,-1-1 0 0 0,0 0 0 0 0,0 1 0 0 0,0-1 0 0 0,0 0 0 0 0,0 0 0 0 0,-1 0 1 0 0,1 0-1 0 0,0 0 0 0 0,-1 0 0 0 0,0 0 0 0 0,1 0 0 0 0,-1 0 0 0 0,0 0 0 0 0,0 0 0 0 0,0 0 1 0 0,0 0-1 0 0,0 0 0 0 0,0 0 0 0 0,-2-3 0 0 0,1 3-57 0 0,0 0 1 0 0,0 0-1 0 0,0 1 1 0 0,0-1-1 0 0,0 0 1 0 0,-1 0-1 0 0,1 1 1 0 0,0-1-1 0 0,-1 1 1 0 0,0 0-1 0 0,1-1 1 0 0,-1 1-1 0 0,0 0 0 0 0,0 0 1 0 0,1 0-1 0 0,-1 0 1 0 0,0 0-1 0 0,0 0 1 0 0,0 1-1 0 0,0-1 1 0 0,0 1-1 0 0,-1-1 1 0 0,1 1-1 0 0,-3 0 1 0 0,0 0-558 0 0,1 0 0 0 0,-1 0 0 0 0,1 1 0 0 0,0 0 0 0 0,-8 2 1 0 0,5-1-1926 0 0,-7 1-2981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36 919 0 0,'-16'5'9562'0'0,"11"-14"-7908"0"0,5 7-1507 0 0,1 1 0 0 0,-1-1 0 0 0,1 0 0 0 0,0 0 0 0 0,0 0 0 0 0,-1 0 0 0 0,1 1-1 0 0,1-1 1 0 0,-1 0 0 0 0,0 1 0 0 0,0-1 0 0 0,1 1 0 0 0,-1 0 0 0 0,0-1 0 0 0,1 1-1 0 0,0 0 1 0 0,-1 0 0 0 0,4-3 1761 0 0,-3 6-1737 0 0,0 2-236 0 0,-9 3 1007 0 0,-16 6-1040 0 0,20-12 55 0 0,-3 0 43 0 0,4 0 129 0 0,3-3-37 0 0,1-5-12 0 0,4 1-64 0 0,1 1 1491 0 0,-8 4-1603 0 0,-2-2 75 0 0,2 2 663 0 0,-15 18-2974 0 0,9-8-4032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8751 0 0,'0'0'674'0'0,"-1"2"-438"0"0,-16 17 182 0 0,9-10 682 0 0,0 0 0 0 0,-7 11 0 0 0,15-19-916 0 0,-6 37 1148 0 0,6-28-1229 0 0,-1 1-1 0 0,-1-1 0 0 0,0 0 1 0 0,0 1-1 0 0,-1-1 0 0 0,-1 0 1 0 0,1 0-1 0 0,-2 0 0 0 0,-6 12 1 0 0,-8 9-92 0 0,-30 38 0 0 0,10-26-1652 0 0,37-41 1254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72 11167 0 0,'-79'10'6152'0'0,"80"-8"-6021"0"0,1-1 0 0 0,0 0 1 0 0,-1 0-1 0 0,1-1 0 0 0,0 1 0 0 0,0 0 0 0 0,0 0 0 0 0,0-1 0 0 0,0 0 0 0 0,3 1 0 0 0,-5-1-61 0 0,13 2 229 0 0,-1 0 1 0 0,1-1-1 0 0,-1-1 0 0 0,16-1 0 0 0,51-8 578 0 0,-41 3-518 0 0,195-28 841 0 0,48-6-1080 0 0,-279 40-128 0 0,17-3-549 0 0,0 2 0 0 0,0 0 0 0 0,35 2 0 0 0,-53 0-37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10135 0 0,'3'-17'919'0'0,"-2"16"-910"0"0,-1 0 0 0 0,0 0 0 0 0,0 0 0 0 0,0 0 0 0 0,1 0-1 0 0,-1 0 1 0 0,1 0 0 0 0,-1 0 0 0 0,0 0 0 0 0,1 0 0 0 0,0 0 0 0 0,-1 1 0 0 0,1-1 0 0 0,-1 0 0 0 0,1 0-1 0 0,0 1 1 0 0,0-1 0 0 0,0 0 0 0 0,-1 1 0 0 0,1-1 0 0 0,0 0 0 0 0,1 0 0 0 0,2-1 149 0 0,3-3 416 0 0,0 0 0 0 0,1 1 0 0 0,0-1 0 0 0,-1 2 1 0 0,1-1-1 0 0,0 1 0 0 0,1 0 0 0 0,13-3 0 0 0,9 1 12 0 0,34-2 0 0 0,-36 4-269 0 0,209-5 1951 0 0,-90 5-1694 0 0,38-11-1383 0 0,-155 12-151 0 0,-2-3-51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 1 10591 0 0,'0'0'964'0'0,"-1"1"-590"0"0,-6 7 434 0 0,0-1 0 0 0,0 0 0 0 0,0-1 0 0 0,-1 0 0 0 0,0 0 0 0 0,-9 5 0 0 0,-58 27-348 0 0,31-16-98 0 0,-31 19-296 0 0,-118 88-1 0 0,182-122-220 0 0,1 1-1 0 0,0 0 1 0 0,1 0 0 0 0,0 1-1 0 0,1 1 1 0 0,0 0 0 0 0,-10 15-1 0 0,17-23 142 0 0,0 0-1 0 0,0 0 0 0 0,1 0 1 0 0,-1 1-1 0 0,1-1 1 0 0,-1 0-1 0 0,1 1 1 0 0,0-1-1 0 0,0 0 0 0 0,0 1 1 0 0,0-1-1 0 0,0 0 1 0 0,1 1-1 0 0,-1-1 0 0 0,1 0 1 0 0,0 0-1 0 0,-1 0 1 0 0,1 1-1 0 0,0-1 0 0 0,0 0 1 0 0,2 2-1 0 0,0 1-3 0 0,-1-1 1 0 0,1 0-1 0 0,1-1 0 0 0,-1 1 0 0 0,1 0 0 0 0,-1-1 1 0 0,1 0-1 0 0,8 6 0 0 0,7 1-3 0 0,1-1 0 0 0,0-1 0 0 0,0-1 0 0 0,41 9 0 0 0,-39-11 48 0 0,-1 1 0 0 0,0 1 0 0 0,0 1-1 0 0,27 13 1 0 0,-45-19 4 0 0,-1-1-1 0 0,1 1 1 0 0,0 0-1 0 0,-1 0 0 0 0,1 0 1 0 0,-1 1-1 0 0,0-1 1 0 0,0 1-1 0 0,0-1 0 0 0,2 4 1 0 0,-4-5-18 0 0,1-1 1 0 0,-1 1-1 0 0,0-1 1 0 0,0 1-1 0 0,0-1 0 0 0,0 1 1 0 0,0 0-1 0 0,0-1 1 0 0,0 1-1 0 0,0-1 0 0 0,0 1 1 0 0,-1-1-1 0 0,1 1 1 0 0,0-1-1 0 0,0 1 1 0 0,0-1-1 0 0,0 1 0 0 0,-1-1 1 0 0,1 1-1 0 0,0-1 1 0 0,-1 0-1 0 0,1 1 1 0 0,0-1-1 0 0,-1 1 0 0 0,0 0 1 0 0,-9 8 125 0 0,-7 2 60 0 0,0-2 0 0 0,-1 0 0 0 0,0 0 0 0 0,-33 9 0 0 0,-6 4 42 0 0,-36 17 49 0 0,-94 42-443 0 0,183-79-69 0 0,-1 0 1 0 0,-1 0-1 0 0,1 0 0 0 0,-10 2 0 0 0,-1-3-6229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442 751 11255 0 0,'-2'-1'101'0'0,"1"0"-1"0"0,-1-1 0 0 0,1 1 0 0 0,0 0 0 0 0,0 0 1 0 0,-1 0-1 0 0,1-1 0 0 0,0 1 0 0 0,0-1 1 0 0,0 1-1 0 0,0-1 0 0 0,1 1 0 0 0,-1-1 0 0 0,0 1 1 0 0,1-1-1 0 0,-1 0 0 0 0,1 0 0 0 0,-1 1 0 0 0,1-1 1 0 0,-1-3-1 0 0,2 1 33 0 0,-1 1 0 0 0,1-1 0 0 0,-1 1 0 0 0,1 0 0 0 0,0-1 0 0 0,1 1 0 0 0,-1 0 0 0 0,0-1 0 0 0,4-4 0 0 0,9-13-48 0 0,1 2 0 0 0,0 0 0 0 0,1 1 0 0 0,1 0 1 0 0,21-16-1 0 0,3-5-79 0 0,104-113 15 0 0,-117 118-107 0 0,-2-1-1 0 0,40-70 1 0 0,-60 94-48 0 0,-1-1-1 0 0,0 0 1 0 0,5-23 0 0 0,-8 29 41 0 0,-1 1-1 0 0,0 0 1 0 0,0-1 0 0 0,-1 1-1 0 0,0-1 1 0 0,0 1-1 0 0,0 0 1 0 0,-1-1 0 0 0,1 1-1 0 0,-1 0 1 0 0,-3-9-1 0 0,3 11 100 0 0,0 1 0 0 0,0 0 0 0 0,0 0 0 0 0,0-1-1 0 0,0 1 1 0 0,-1 0 0 0 0,1 0 0 0 0,-1 0 0 0 0,1 0-1 0 0,-1 0 1 0 0,0 1 0 0 0,0-1 0 0 0,0 1 0 0 0,0-1-1 0 0,0 1 1 0 0,0-1 0 0 0,0 1 0 0 0,0 0 0 0 0,-1 0-1 0 0,1 0 1 0 0,0 0 0 0 0,-1 1 0 0 0,1-1 0 0 0,-1 1-1 0 0,1-1 1 0 0,-1 1 0 0 0,1 0 0 0 0,-1 0 0 0 0,1 0-1 0 0,-1 0 1 0 0,1 0 0 0 0,0 1 0 0 0,-1-1 0 0 0,1 1-1 0 0,-5 1 1 0 0,2 0 72 0 0,-1 0 0 0 0,1 0 0 0 0,0 1-1 0 0,0 0 1 0 0,0 0 0 0 0,0 0 0 0 0,0 1 0 0 0,1 0-1 0 0,0 0 1 0 0,0 0 0 0 0,0 0 0 0 0,0 1 0 0 0,0-1-1 0 0,-3 8 1 0 0,-19 35 186 0 0,-59 101 351 0 0,-22 7-254 0 0,-11 18-144 0 0,83-117 75 0 0,-32 71 1 0 0,12 15 395 0 0,3-8-404 0 0,44-116-244 0 0,-1 0 0 0 0,-1 0 0 0 0,-16 20 0 0 0,20-31-80 0 0,0 1 1 0 0,0-1-1 0 0,-1 0 0 0 0,0-1 0 0 0,0 1 0 0 0,-1-2 0 0 0,0 1 0 0 0,-16 8 0 0 0,21-12-160 0 0,0-1 1 0 0,0 0-1 0 0,-1 0 0 0 0,1 0 1 0 0,0 0-1 0 0,0-1 0 0 0,-1 0 1 0 0,1 1-1 0 0,0-1 0 0 0,-1 0 1 0 0,-3-1-1 0 0,-5-2-5299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13 205 6911 0 0,'0'0'528'0'0,"-2"0"-341"0"0,-9 6 8038 0 0,11-6-8113 0 0,12 4 5380 0 0,0-3-7625 0 0,1 0 2286 0 0,0-1-1 0 0,0-1 1 0 0,0 0 0 0 0,0-1-1 0 0,17-4 1 0 0,65-24 356 0 0,-62 18-370 0 0,251-68 463 0 0,-42 14-2024 0 0,-187 48 659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12 13503 0 0,'0'-11'560'0'0,"0"11"-545"0"0,0 0 0 0 0,0 0 0 0 0,0 0 0 0 0,0 0 1 0 0,0 0-1 0 0,0 0 0 0 0,0 0 0 0 0,0 0 0 0 0,0 0 0 0 0,-1 0 0 0 0,1 0 0 0 0,0 0 0 0 0,0 0 0 0 0,0-1 0 0 0,0 1 0 0 0,0 0 0 0 0,0 0 0 0 0,0 0 0 0 0,0 0 1 0 0,0 0-1 0 0,0 0 0 0 0,0 0 0 0 0,0 0 0 0 0,0 0 0 0 0,0 0 0 0 0,0 0 0 0 0,-1 0 0 0 0,1 0 0 0 0,0 0 0 0 0,0 0 0 0 0,0 0 0 0 0,0 0 0 0 0,0 0 0 0 0,0 0 1 0 0,0 0-1 0 0,0 0 0 0 0,0 0 0 0 0,0 0 0 0 0,0 0 0 0 0,0 0 0 0 0,0 0 0 0 0,0 0 0 0 0,-1 0 0 0 0,1 0 0 0 0,0 0 0 0 0,0 0 0 0 0,0 1 0 0 0,0-1 0 0 0,0 0 1 0 0,0 0-1 0 0,0 0 0 0 0,0 0 0 0 0,0 0 0 0 0,0 0 0 0 0,0 0 0 0 0,0 0 0 0 0,0 0 0 0 0,-11 17 1496 0 0,3-3-1697 0 0,-172 278 2207 0 0,73-110-958 0 0,-119 179 428 0 0,193-305-1823 0 0,-20 33 1344 0 0,23-49-2886 0 0,-5-4-3492 0 0,28-32-776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4 217 12439 0 0,'0'0'958'0'0,"-1"-1"-625"0"0,-2-5 2312 0 0,15 5-1267 0 0,6 0-806 0 0,24 4 0 0 0,11-1 170 0 0,23-8 451 0 0,138-29-1 0 0,-189 30-1110 0 0,1 0-315 0 0,218-47 1322 0 0,-124 19-2292 0 0,-4-9-4447 0 0,-38 8-1268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14599 0 0,'-1'2'664'0'0,"-23"72"303"0"0,7-21-523 0 0,-14 26 510 0 0,-3-2-1 0 0,-73 121 1 0 0,101-188-906 0 0,-104 165 569 0 0,76-128-401 0 0,-60 68-1 0 0,63-90-86 0 0,19-15-68 0 0,10-9 5 0 0,1-12 19 0 0,1 10-85 0 0,0 0-1 0 0,-1-1 1 0 0,1 1 0 0 0,0-1-1 0 0,0 1 1 0 0,0-1-1 0 0,0 1 1 0 0,1 0 0 0 0,-1-1-1 0 0,0 1 1 0 0,1-1 0 0 0,0-1-1 0 0,2-4-35 0 0,1 0-1 0 0,-1 1 1 0 0,1-1 0 0 0,1 1-1 0 0,0-1 1 0 0,0 1-1 0 0,8-8 1 0 0,44-35-114 0 0,-41 37 130 0 0,0 0 1 0 0,1 2-1 0 0,1-1 0 0 0,0 2 1 0 0,0 1-1 0 0,32-11 1 0 0,-41 16 55 0 0,0 0 1 0 0,1 1 0 0 0,-1 0-1 0 0,1 1 1 0 0,0 0 0 0 0,0 1-1 0 0,-1 0 1 0 0,1 0 0 0 0,0 1-1 0 0,-1 0 1 0 0,1 0 0 0 0,0 1-1 0 0,-1 1 1 0 0,0 0 0 0 0,16 7-1 0 0,-22-9 0 0 0,0 1-1 0 0,0 0 0 0 0,0-1 1 0 0,0 1-1 0 0,-1 1 1 0 0,1-1-1 0 0,-1 0 0 0 0,1 0 1 0 0,-1 1-1 0 0,0 0 1 0 0,0-1-1 0 0,0 1 0 0 0,0 0 1 0 0,-1 0-1 0 0,1 0 1 0 0,-1 0-1 0 0,0 0 0 0 0,0 0 1 0 0,0 0-1 0 0,0 1 0 0 0,0-1 1 0 0,-1 0-1 0 0,1 0 1 0 0,-1 1-1 0 0,0-1 0 0 0,0 0 1 0 0,0 1-1 0 0,-1-1 1 0 0,0 6-1 0 0,-3 6 80 0 0,-1 1-1 0 0,0-1 1 0 0,-1 0-1 0 0,-16 28 1 0 0,8-14-162 0 0,10-23-205 0 0,-2 4 256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85 120 12151 0 0,'0'0'1098'0'0,"2"1"-905"0"0,9 5 112 0 0,0-1 734 0 0,0 1 1 0 0,18 5-1 0 0,-24-10-741 0 0,0 0 0 0 0,0 0 0 0 0,0-1 0 0 0,0 0 0 0 0,0 0 0 0 0,0 0 0 0 0,10-2 0 0 0,25-6 119 0 0,0-2 0 0 0,0-1 1 0 0,-1-2-1 0 0,38-19 0 0 0,-64 26-514 0 0,-1 0-1 0 0,12-8 1 0 0,-21 12-17 0 0,0 0 0 0 0,0 0 1 0 0,-1 0-1 0 0,1-1 1 0 0,0 1-1 0 0,-1-1 0 0 0,1 0 1 0 0,-1 0-1 0 0,0 0 1 0 0,0 0-1 0 0,0 0 0 0 0,2-5 1 0 0,-4 7 67 0 0,0 1 0 0 0,1 0 0 0 0,-1-1 0 0 0,0 1 0 0 0,0 0 0 0 0,0 0 0 0 0,0-1 0 0 0,0 1 0 0 0,0 0 0 0 0,0-1 0 0 0,0 1 0 0 0,0 0 0 0 0,0 0 0 0 0,0-1 0 0 0,0 1-1 0 0,0 0 1 0 0,0-1 0 0 0,0 1 0 0 0,0 0 0 0 0,-1 0 0 0 0,1-1 0 0 0,0 1 0 0 0,0 0 0 0 0,0-1 0 0 0,0 1 0 0 0,0 0 0 0 0,-1 0 0 0 0,1 0 0 0 0,0-1 0 0 0,0 1 0 0 0,-1 0 0 0 0,-10-2-686 0 0,-13 8 6 0 0,3 3 522 0 0,0 2-1 0 0,1 0 0 0 0,0 1 1 0 0,0 1-1 0 0,-20 19 0 0 0,-84 83 1800 0 0,114-105-1503 0 0,-2 3 150 0 0,-85 87 1322 0 0,75-75-1252 0 0,2 1 1 0 0,-21 33-1 0 0,39-57-289 0 0,1 0 0 0 0,-1 1 0 0 0,1-1 0 0 0,0 1 0 0 0,0-1 0 0 0,0 1 0 0 0,0 0 0 0 0,0 0 0 0 0,1-1 0 0 0,-1 1 0 0 0,1 3 0 0 0,0-5-12 0 0,0 0 0 0 0,0-1-1 0 0,0 1 1 0 0,0 0 0 0 0,1 0 0 0 0,-1-1-1 0 0,0 1 1 0 0,0 0 0 0 0,1-1 0 0 0,-1 1 0 0 0,0-1-1 0 0,1 1 1 0 0,-1 0 0 0 0,1-1 0 0 0,-1 1-1 0 0,1-1 1 0 0,-1 1 0 0 0,2 0 0 0 0,-1 0 16 0 0,1-1 1 0 0,-1 1 0 0 0,1 0-1 0 0,-1 0 1 0 0,1-1 0 0 0,-1 1-1 0 0,1-1 1 0 0,0 0 0 0 0,-1 1-1 0 0,4-1 1 0 0,10 0 125 0 0,-1-1 0 0 0,1-1 0 0 0,0 0 0 0 0,-1-1 0 0 0,1 0 1 0 0,15-6-1 0 0,-10 3-128 0 0,140-44-205 0 0,-102 31-1021 0 0,1 1-474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18 11743 0 0,'16'-10'539'0'0,"-13"8"-10"0"0,-1 1-338 0 0,0 0-175 0 0,15-2 61 0 0,-15 2 294 0 0,-15 7 626 0 0,-73 33 387 0 0,-26 12-110 0 0,-15 20-135 0 0,-138 101 0 0 0,265-172-1139 0 0,-1 0 0 0 0,1 0 0 0 0,0 0 0 0 0,0 0 0 0 0,0 0 0 0 0,0 1 0 0 0,-1-1 0 0 0,1 0 0 0 0,0 0 0 0 0,0 0 0 0 0,0 0 0 0 0,0 1 0 0 0,0-1 0 0 0,0 0 0 0 0,-1 0 0 0 0,1 0 0 0 0,0 0 0 0 0,0 1 0 0 0,0-1 0 0 0,0 0 0 0 0,0 0 0 0 0,0 0 0 0 0,0 1 0 0 0,0-1 0 0 0,0 0 0 0 0,0 0 0 0 0,0 1 0 0 0,0-1 0 0 0,0 0 0 0 0,0 0 0 0 0,0 0 0 0 0,0 1 0 0 0,0-1 0 0 0,0 0 0 0 0,1 0 0 0 0,-1 0 0 0 0,0 0 0 0 0,0 1 0 0 0,0-1 0 0 0,0 0 0 0 0,0 0 0 0 0,0 0 0 0 0,0 0 0 0 0,1 1 0 0 0,-1-1 0 0 0,0 0 0 0 0,0 0 0 0 0,0 0 0 0 0,0 0 0 0 0,1 0 0 0 0,-1 0 0 0 0,0 0 0 0 0,0 1 0 0 0,0-1 0 0 0,1 0 0 0 0,-1 0 0 0 0,0 0 0 0 0,0 0 0 0 0,0 0 0 0 0,1 0 0 0 0,-1 0 0 0 0,0 0 0 0 0,0 0 0 0 0,0 0 0 0 0,1 0 0 0 0,30 10 0 0 0,-19-7 0 0 0,0 1 0 0 0,0 0 0 0 0,15 9 0 0 0,-24-11-1 0 0,1 1 0 0 0,-1 0 0 0 0,0 0-1 0 0,0 0 1 0 0,0 0 0 0 0,0 0 0 0 0,0 1 0 0 0,-1-1 0 0 0,0 1-1 0 0,1 0 1 0 0,-1 0 0 0 0,2 6 0 0 0,2 6-36 0 0,7 29 0 0 0,-12-41 34 0 0,1 7-1 0 0,1 0-1 0 0,-2 0 0 0 0,1 0 1 0 0,-1 0-1 0 0,-1 1 0 0 0,0-1 1 0 0,-1 0-1 0 0,0 0 0 0 0,-5 21 1 0 0,4-29 24 0 0,1 0 1 0 0,0-1 0 0 0,-1 1 0 0 0,0 0 0 0 0,0 0 0 0 0,1-1 0 0 0,-2 1 0 0 0,1-1 0 0 0,0 1-1 0 0,0-1 1 0 0,-1 0 0 0 0,1 0 0 0 0,-7 3 0 0 0,2 0 69 0 0,-1-1-1 0 0,0-1 1 0 0,-14 5-1 0 0,-2-1 69 0 0,0-1-1 0 0,0-2 1 0 0,-1 0 0 0 0,-27 0-1 0 0,7-3-63 0 0,-60-7 0 0 0,101 5-129 0 0,0 0-1 0 0,-1 1 1 0 0,1-1-1 0 0,0-1 1 0 0,-5-1 0 0 0,8 3-152 0 0,0-1 0 0 0,0 1 0 0 0,-1-1 0 0 0,1 0 0 0 0,0 1 1 0 0,0-1-1 0 0,0 0 0 0 0,0 0 0 0 0,0 0 0 0 0,0 0 0 0 0,0 0 1 0 0,0 0-1 0 0,0 0 0 0 0,1 0 0 0 0,-1 0 0 0 0,0 0 1 0 0,1 0-1 0 0,-1-1 0 0 0,1 1 0 0 0,-1-2 0 0 0,0-6-6021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70 4607 0 0,'6'-8'475'0'0,"2"-8"-308"0"0,-8 15 627 0 0,5-18 5238 0 0,-5 17-5946 0 0,-1 1 0 0 0,1-1 0 0 0,-1 1-1 0 0,0 0 1 0 0,0-1 0 0 0,1 1 0 0 0,-1 0-1 0 0,0 0 1 0 0,0-1 0 0 0,0 1 0 0 0,0 0 0 0 0,-1 0-1 0 0,1 0 1 0 0,0 0 0 0 0,0 0 0 0 0,-1 1-1 0 0,1-1 1 0 0,0 0 0 0 0,-1 1 0 0 0,1-1 0 0 0,0 0-1 0 0,-1 1 1 0 0,1 0 0 0 0,-1-1 0 0 0,1 1-1 0 0,-1 0 1 0 0,0 0 0 0 0,1 0 0 0 0,-2 0-1 0 0,-2 0 31 0 0,1 1 0 0 0,0 0 0 0 0,-1 0 0 0 0,1 1 0 0 0,0-1 0 0 0,0 1 0 0 0,0 0 0 0 0,0 0-1 0 0,-5 4 1 0 0,-81 60 987 0 0,7-5-590 0 0,43-35-230 0 0,2 2-1 0 0,1 1 0 0 0,-37 38 1 0 0,69-62-179 0 0,1 0 0 0 0,0 1 0 0 0,0-1 0 0 0,-5 12 0 0 0,8-16 153 0 0,1 0-217 0 0,0-1 0 0 0,0 1 0 0 0,0-1-1 0 0,0 1 1 0 0,0-1 0 0 0,0 1 0 0 0,0-1 0 0 0,0 0 0 0 0,0 1 0 0 0,0-1 0 0 0,1 1-1 0 0,-1-1 1 0 0,0 1 0 0 0,0-1 0 0 0,0 0 0 0 0,1 1 0 0 0,-1-1 0 0 0,0 0 0 0 0,1 1-1 0 0,-1-1 1 0 0,1 1 0 0 0,7 0 91 0 0,1 1 0 0 0,-1-1 0 0 0,1-1 0 0 0,-1 0 0 0 0,1 0 0 0 0,0 0 0 0 0,-1-1 0 0 0,10-2 0 0 0,69-20 112 0 0,-82 22-233 0 0,17-6-434 0 0,0 0 0 0 0,0-2 0 0 0,-1 0 0 0 0,0-2 0 0 0,0 0 0 0 0,25-20 0 0 0,-43 30-1015 0 0,-5 4 744 0 0,-10 11 641 0 0,-11 15 109 0 0,22-28-164 0 0,3 0-1231 0 0,9 5-4078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4 196 7367 0 0,'0'0'568'0'0,"0"2"-373"0"0,-1 1 538 0 0,0 9 6751 0 0,0-6-3921 0 0,3-6-3078 0 0,1 0-356 0 0,1-1 0 0 0,-1 1 0 0 0,1-1 1 0 0,-1 0-1 0 0,1 0 0 0 0,-1-1 0 0 0,1 1 0 0 0,4-4 0 0 0,30-18 326 0 0,-22 12-396 0 0,9-6-1 0 0,35-20-207 0 0,-54 34 74 0 0,1 0 1 0 0,-1 0-1 0 0,1 0 0 0 0,0 1 1 0 0,0 0-1 0 0,0 0 1 0 0,9 0-1 0 0,6 3-290 0 0,-20-1 262 0 0,-1 2-50 0 0,0 1 155 0 0,0 0-1 0 0,0-1 1 0 0,-1 1 0 0 0,1 0 0 0 0,0-1 0 0 0,-1 1 0 0 0,0 0-1 0 0,0 0 1 0 0,0 3 0 0 0,0 0 27 0 0,-1 0 0 0 0,-1 0 1 0 0,1 0-1 0 0,-1-1 0 0 0,-3 8 0 0 0,4-11 38 0 0,7-2-29 0 0,0 0-1 0 0,-1 0 1 0 0,1-1 0 0 0,-1 1-1 0 0,1-1 1 0 0,0 0 0 0 0,-1-1-1 0 0,9-3 1 0 0,42-21-19 0 0,-48 22 12 0 0,21-12-262 0 0,30-24-1 0 0,-43 28-68 0 0,1 0 0 0 0,1 1 0 0 0,0 0 0 0 0,1 2-1 0 0,36-14 1 0 0,-41 20 198 0 0,-3 5 76 0 0,-9-1 45 0 0,-1 0-1 0 0,0 1 1 0 0,1-1-1 0 0,-1 0 1 0 0,0 0-1 0 0,0 1 1 0 0,0-1-1 0 0,0 1 0 0 0,0-1 1 0 0,-1 1-1 0 0,1-1 1 0 0,0 1-1 0 0,-1 0 1 0 0,1-1-1 0 0,-1 1 1 0 0,1 0-1 0 0,-1-1 1 0 0,0 1-1 0 0,1 0 1 0 0,-1-1-1 0 0,0 1 1 0 0,0 0-1 0 0,-1 0 1 0 0,1-1-1 0 0,0 1 1 0 0,-1 3-1 0 0,-2 5 166 0 0,1-1 1 0 0,-1 0-1 0 0,-5 13 0 0 0,-39 83 992 0 0,46-105-1171 0 0,1 0 1 0 0,0 0-1 0 0,0 1 0 0 0,0-1 1 0 0,0 0-1 0 0,0 0 0 0 0,-1 1 0 0 0,1-1 1 0 0,0 0-1 0 0,0 0 0 0 0,0 1 1 0 0,0-1-1 0 0,0 0 0 0 0,0 0 1 0 0,0 1-1 0 0,0-1 0 0 0,0 0 0 0 0,0 1 1 0 0,0-1-1 0 0,0 0 0 0 0,0 0 1 0 0,0 1-1 0 0,0-1 0 0 0,0 0 0 0 0,0 1 1 0 0,1-1-1 0 0,-1 0 0 0 0,0 0 1 0 0,0 1-1 0 0,0-1 0 0 0,0 0 0 0 0,1 0 1 0 0,-1 0-1 0 0,0 1 0 0 0,0-1 1 0 0,0 0-1 0 0,1 0 0 0 0,-1 0 1 0 0,0 0-1 0 0,0 1 0 0 0,1-1 0 0 0,-1 0 1 0 0,0 0-1 0 0,0 0 0 0 0,1 0 1 0 0,-1 0-1 0 0,0 0 0 0 0,0 0 0 0 0,1 0 1 0 0,13-1 55 0 0,3-4-545 0 0,0-1 0 0 0,21-9 1 0 0,-10 1-1256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15031 0 0,'-2'1'687'0'0,"-5"4"-543"0"0,0 0 1 0 0,0 1 0 0 0,0 0-1 0 0,1 0 1 0 0,0 1-1 0 0,0 0 1 0 0,-7 10-1 0 0,2 0 650 0 0,0 0 0 0 0,-10 26-1 0 0,5-4 521 0 0,-13 57 1 0 0,-4 11-408 0 0,22-81-863 0 0,-1-1 1 0 0,-1 0-1 0 0,-2-1 0 0 0,0 0 1 0 0,-1-1-1 0 0,-2-1 0 0 0,-24 25 1 0 0,4-6 17 0 0,-74 61 1 0 0,99-91-238 0 0,7-6-15 0 0,1-1 0 0 0,0 0-1 0 0,-8 4 1 0 0,12-8-281 0 0,7-9-2096 0 0,3-2 115 0 0,2-6-3858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13823 0 0,'0'0'1062'0'0,"-1"2"-693"0"0,-131 283 6895 0 0,96-213-7119 0 0,28-57-141 0 0,1 0 0 0 0,1 1 0 0 0,0 0 0 0 0,-5 27 0 0 0,11-42-604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12551 0 0,'-6'-13'480'0'0,"-16"-36"271"0"0,20 44-640 0 0,0 0 1 0 0,1 0 0 0 0,-1-1-1 0 0,1 1 1 0 0,0 0 0 0 0,1-1 0 0 0,-1-6-1 0 0,2 10 22 0 0,-1-1-1 0 0,1 1 1 0 0,0 0-1 0 0,-1-1 1 0 0,1 1 0 0 0,1 0-1 0 0,-1 0 1 0 0,0 0-1 0 0,0 0 1 0 0,1 0-1 0 0,-1 0 1 0 0,1 0-1 0 0,0 1 1 0 0,-1-1 0 0 0,1 0-1 0 0,0 1 1 0 0,0-1-1 0 0,0 1 1 0 0,0 0-1 0 0,0 0 1 0 0,4-2-1 0 0,3-1-42 0 0,1 0 0 0 0,0 0-1 0 0,15-2 1 0 0,4 0-97 0 0,1 1 0 0 0,0 1 0 0 0,48 2 0 0 0,90 15-118 0 0,-141-9 314 0 0,-1 1 0 0 0,0 1 1 0 0,46 18-1 0 0,-61-20 76 0 0,0 1 0 0 0,-1 0 0 0 0,0 1 0 0 0,0 0 0 0 0,-1 1-1 0 0,0 0 1 0 0,0 0 0 0 0,0 1 0 0 0,-1 0 0 0 0,0 0 0 0 0,10 15 0 0 0,-17-21-193 0 0,1 1 0 0 0,-1-1 0 0 0,1 1 0 0 0,-1-1 0 0 0,0 1 0 0 0,0 0 0 0 0,0 0 1 0 0,-1 0-1 0 0,1 0 0 0 0,-1-1 0 0 0,1 1 0 0 0,-1 0 0 0 0,0 0 0 0 0,0 0 1 0 0,-1 4-1 0 0,1-3 10 0 0,-1 0 0 0 0,-1 1 1 0 0,1-1-1 0 0,-1 0 0 0 0,1-1 1 0 0,-1 1-1 0 0,0 0 1 0 0,-1 0-1 0 0,-3 4 0 0 0,-5 4 82 0 0,0 0 0 0 0,0-2 0 0 0,-1 1 0 0 0,-21 13 0 0 0,-1-1-72 0 0,-2-2 0 0 0,0-1 0 0 0,-48 19 0 0 0,-122 28-718 0 0,198-64 145 0 0,0-1 0 0 0,-1 0 0 0 0,1-1 0 0 0,-1 0 1 0 0,1 0-1 0 0,-1-1 0 0 0,-16-1 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9671 0 0,'0'0'748'0'0,"-1"2"-492"0"0,-326 479 9251 0 0,273-407-8861 0 0,7-11 44 0 0,-74 133-1 0 0,108-165-595 0 0,12-30-193 0 0,1 1 0 0 0,0 0 0 0 0,-1 0 0 0 0,1 0 0 0 0,0-1 0 0 0,0 1 0 0 0,0 0 0 0 0,0 0 0 0 0,0 0 0 0 0,1-1 0 0 0,-1 1 0 0 0,0 0 0 0 0,1 0 0 0 0,-1-1 0 0 0,2 4 0 0 0,5 3-1595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2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99 10135 0 0,'0'0'1262'0'0,"0"2"-136"0"0,1 0-902 0 0,0-1 0 0 0,-1 1 1 0 0,1-1-1 0 0,0 0 0 0 0,0 1 0 0 0,0-1 0 0 0,0 0 0 0 0,0 1 0 0 0,0-1 0 0 0,1 0 0 0 0,-1 0 0 0 0,0 0 0 0 0,1 0 1 0 0,-1 0-1 0 0,1 0 0 0 0,-1 0 0 0 0,1-1 0 0 0,-1 1 0 0 0,1-1 0 0 0,-1 1 0 0 0,1-1 0 0 0,0 1 0 0 0,-1-1 0 0 0,1 0 0 0 0,0 0 1 0 0,-1 1-1 0 0,1-1 0 0 0,0-1 0 0 0,-1 1 0 0 0,3 0 0 0 0,8-2 284 0 0,-1 0-1 0 0,1 0 1 0 0,15-7 0 0 0,-8 4-180 0 0,1-1-62 0 0,0 0 1 0 0,33-16 0 0 0,-46 19-369 0 0,0 0 0 0 0,-1-1 1 0 0,1 0-1 0 0,-1-1 1 0 0,0 1-1 0 0,-1-1 1 0 0,1 0-1 0 0,-1-1 0 0 0,0 1 1 0 0,8-12-1 0 0,-12 16-311 0 0,-1 0 372 0 0,0 1 1 0 0,-1 0-1 0 0,1-1 1 0 0,0 1-1 0 0,-1-1 1 0 0,1 1-1 0 0,0 0 0 0 0,-1-1 1 0 0,1 1-1 0 0,0 0 1 0 0,-1-1-1 0 0,1 1 1 0 0,0 0-1 0 0,-1 0 1 0 0,1-1-1 0 0,-1 1 0 0 0,1 0 1 0 0,-1 0-1 0 0,1 0 1 0 0,-1 0-1 0 0,1 0 1 0 0,-1-1-1 0 0,1 1 1 0 0,-1 0-1 0 0,-13-1-322 0 0,6 2 277 0 0,0 0 1 0 0,0 1 0 0 0,0 0 0 0 0,1 0 0 0 0,-1 0 0 0 0,0 1 0 0 0,-7 5 0 0 0,-51 30-449 0 0,62-35 531 0 0,-36 25 219 0 0,1 2 1 0 0,1 1-1 0 0,2 2 0 0 0,-62 73 1 0 0,92-99-149 0 0,1 0 0 0 0,0 0 0 0 0,0 1 0 0 0,0-1 0 0 0,1 1 0 0 0,1 0 0 0 0,-1 0 1 0 0,-1 9-1 0 0,4-14-41 0 0,0-1 0 0 0,1 1 0 0 0,0-1 0 0 0,-1 1 0 0 0,1-1 0 0 0,0 1 0 0 0,0-1 0 0 0,1 1 0 0 0,-1-1 0 0 0,0 1 0 0 0,1-1 0 0 0,-1 1 0 0 0,1-1 0 0 0,0 1 0 0 0,0-1 0 0 0,0 0 0 0 0,0 1 1 0 0,1-1-1 0 0,-1 0 0 0 0,0 0 0 0 0,1 0 0 0 0,-1 0 0 0 0,1 0 0 0 0,0 0 0 0 0,0 0 0 0 0,0-1 0 0 0,0 1 0 0 0,0-1 0 0 0,0 1 0 0 0,0-1 0 0 0,4 2 0 0 0,1 0 19 0 0,0 0 0 0 0,1-1 0 0 0,-1 1 0 0 0,1-1 0 0 0,-1-1 0 0 0,1 0 0 0 0,0 0 0 0 0,0 0 0 0 0,13-1 0 0 0,7-2 199 0 0,38-8 1 0 0,-39 5-205 0 0,61-11-1599 0 0,-47 6-5788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41 10135 0 0,'-14'2'429'0'0,"0"1"-1"0"0,1 1 0 0 0,-1 0 1 0 0,1 1-1 0 0,0 0 0 0 0,0 1 1 0 0,1 1-1 0 0,-1 0 0 0 0,2 1 1 0 0,-1 0-1 0 0,-12 11 0 0 0,6-2-139 0 0,2-3-13 0 0,1 0 0 0 0,-26 34 0 0 0,37-43-223 0 0,1-1 0 0 0,0 1 0 0 0,0 0 0 0 0,1 0 0 0 0,-1 0 1 0 0,1 1-1 0 0,1-1 0 0 0,-1 0 0 0 0,1 1 0 0 0,-1 0 0 0 0,1-1 1 0 0,1 1-1 0 0,-1-1 0 0 0,1 1 0 0 0,0 0 0 0 0,1 5 0 0 0,0-8 16 0 0,0 1-1 0 0,-1-1 1 0 0,1 0-1 0 0,1 0 1 0 0,-1 0-1 0 0,0 0 1 0 0,1 0-1 0 0,-1-1 1 0 0,1 1-1 0 0,0 0 1 0 0,0-1-1 0 0,0 1 0 0 0,0-1 1 0 0,0 0-1 0 0,1 1 1 0 0,-1-1-1 0 0,1 0 1 0 0,-1-1-1 0 0,1 1 1 0 0,0 0-1 0 0,0-1 1 0 0,0 1-1 0 0,0-1 1 0 0,0 0-1 0 0,0 0 1 0 0,0 0-1 0 0,4 0 1 0 0,-1 0-7 0 0,0 0 0 0 0,0-1 0 0 0,0 1 1 0 0,0-1-1 0 0,0-1 0 0 0,0 1 1 0 0,0-1-1 0 0,0 0 0 0 0,0 0 0 0 0,0-1 1 0 0,0 0-1 0 0,-1 0 0 0 0,11-5 1 0 0,-12 5-55 0 0,0 0 0 0 0,-1-1 0 0 0,1 0 0 0 0,0 1 1 0 0,-1-1-1 0 0,0-1 0 0 0,1 1 0 0 0,-1 0 1 0 0,0-1-1 0 0,-1 0 0 0 0,1 1 0 0 0,-1-1 1 0 0,0 0-1 0 0,0-1 0 0 0,0 1 0 0 0,0 0 1 0 0,-1 0-1 0 0,1-1 0 0 0,-1 1 0 0 0,0-1 1 0 0,0-5-1 0 0,9-69 51 0 0,-6 43-699 0 0,12-56 1 0 0,-14 88 509 0 0,-1-1-73 0 0,1 1 0 0 0,-1-1 0 0 0,0 0 0 0 0,0 0 0 0 0,-1 0 0 0 0,0 0 0 0 0,0 0 0 0 0,0-7 0 0 0,0 10-47 0 0,-8-5-2303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583 600 13415 0 0,'0'0'614'0'0,"-7"-4"204"0"0,4 2-805 0 0,1 0-1 0 0,-1-1 1 0 0,1 1-1 0 0,-1 0 0 0 0,-3-5 1 0 0,6 6 246 0 0,-5-16 758 0 0,5 14-921 0 0,0 0-1 0 0,0-1 1 0 0,1 1-1 0 0,-1 0 1 0 0,1-1 0 0 0,0 1-1 0 0,0 0 1 0 0,0 0 0 0 0,1 0-1 0 0,-1 0 1 0 0,1 0 0 0 0,2-4-1 0 0,27-34 531 0 0,-25 33-494 0 0,34-40 379 0 0,57-74-270 0 0,-79 96-257 0 0,-1 0 1 0 0,26-57 0 0 0,-40 76 1 0 0,22-57-144 0 0,-22 55 116 0 0,0 0 0 0 0,-1 0 0 0 0,0 0 0 0 0,-1 0 0 0 0,1-11 0 0 0,-2 19 36 0 0,0 0 0 0 0,0 0 1 0 0,0 0-1 0 0,0 0 0 0 0,0 1 1 0 0,0-1-1 0 0,0 0 0 0 0,0 0 1 0 0,0 0-1 0 0,0 0 0 0 0,-1 0 1 0 0,1 1-1 0 0,0-1 0 0 0,-1 0 1 0 0,1 0-1 0 0,0 1 0 0 0,-1-1 1 0 0,1 0-1 0 0,-1 0 0 0 0,1 1 1 0 0,-1-1-1 0 0,0 0 0 0 0,1 1 1 0 0,-1-1-1 0 0,0 1 0 0 0,1-1 1 0 0,-1 1-1 0 0,0-1 0 0 0,1 1 1 0 0,-1 0-1 0 0,0-1 0 0 0,0 1 1 0 0,0 0-1 0 0,1-1 0 0 0,-1 1 1 0 0,0 0-1 0 0,0 0 0 0 0,0 0 1 0 0,0 0-1 0 0,0 0 0 0 0,1 0 1 0 0,-1 0-1 0 0,0 0 0 0 0,0 0 1 0 0,0 0-1 0 0,0 0 0 0 0,0 1 1 0 0,1-1-1 0 0,-1 0 0 0 0,-1 1 1 0 0,-5 1-2 0 0,1 1 1 0 0,0 0-1 0 0,-1 0 1 0 0,-9 7-1 0 0,-13 12 4 0 0,1 0 1 0 0,1 2-1 0 0,1 1 0 0 0,1 1 0 0 0,-41 56 1 0 0,-85 161 388 0 0,113-170-239 0 0,4 0 1 0 0,2 2 0 0 0,4 2-1 0 0,-28 117 1 0 0,48-157-118 0 0,-1-1-1 0 0,-2-1 1 0 0,-2 0 0 0 0,-33 65-1 0 0,28-70-570 0 0,-46 56-1 0 0,2-14-4200 0 0,45-54-393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12439 0 0,'0'0'958'0'0,"1"2"-625"0"0,4 3-99 0 0,1-1 0 0 0,-1 1-1 0 0,1-1 1 0 0,0 0 0 0 0,-1 0 0 0 0,2 0 0 0 0,-1-1-1 0 0,0 0 1 0 0,1 0 0 0 0,0-1 0 0 0,-1 0 0 0 0,1 0 0 0 0,0-1-1 0 0,8 2 1 0 0,9-1 197 0 0,0 0 0 0 0,46-3 0 0 0,18-7-524 0 0,-1-4-1 0 0,104-29 1 0 0,-143 28-6414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5983 0 0,'0'0'796'0'0,"0"3"119"0"0,0 17 212 0 0,-1 1 0 0 0,0-1 0 0 0,-2 0 0 0 0,-8 32 1 0 0,4-16-299 0 0,-6 21 295 0 0,-2 0-1 0 0,-3-1 0 0 0,-33 71 1 0 0,-95 150 725 0 0,40-100-1159 0 0,-71 125-363 0 0,170-290-506 0 0,1 1 0 0 0,0 0 0 0 0,1 0-1 0 0,-5 19 1 0 0,10-31-421 0 0,-5 6-3136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13823 0 0,'0'0'3027'0'0,"1"1"-2188"0"0,4 1-655 0 0,-1-1 1 0 0,0 0 0 0 0,1 0-1 0 0,-1 0 1 0 0,1 0 0 0 0,-1 0-1 0 0,1-1 1 0 0,0 0 0 0 0,-1 0 0 0 0,1-1-1 0 0,5 0 1 0 0,10-3 184 0 0,24-7 0 0 0,-34 9-206 0 0,-5 0-116 0 0,657-198 1411 0 0,-392 109-5351 0 0,-216 72-2886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10135 0 0,'0'0'919'0'0,"0"2"-759"0"0,-1 7 212 0 0,0-1 0 0 0,-1 0 1 0 0,0 1-1 0 0,0-1 0 0 0,-1 0 0 0 0,0 0 1 0 0,0-1-1 0 0,-6 9 0 0 0,-2 9 275 0 0,-21 42 613 0 0,-70 110-1 0 0,-59 53-169 0 0,74-109-663 0 0,-247 328 87 0 0,324-436-494 0 0,-16 22 174 0 0,25-34-130 0 0,13-10 212 0 0,77-66 363 0 0,49-38-1042 0 0,-94 81-197 0 0,61-36 0 0 0,-87 58 399 0 0,54-28-296 0 0,-65 36 448 0 0,-1-1 0 0 0,1 1 0 0 0,0 0 0 0 0,0 0 0 0 0,0 1-1 0 0,0-1 1 0 0,0 2 0 0 0,14-1 0 0 0,-20 1 52 0 0,1 0 0 0 0,0 1 0 0 0,-1-1 0 0 0,1 0 0 0 0,-1 1 0 0 0,1-1 0 0 0,0 1 0 0 0,-1 0-1 0 0,1-1 1 0 0,-1 1 0 0 0,1 0 0 0 0,-1 0 0 0 0,0 0 0 0 0,1 0 0 0 0,-1 0 0 0 0,0 0 0 0 0,0 0 0 0 0,0 1 0 0 0,0-1-1 0 0,0 0 1 0 0,0 1 0 0 0,0-1 0 0 0,0 1 0 0 0,0-1 0 0 0,-1 1 0 0 0,1-1 0 0 0,0 1 0 0 0,-1-1 0 0 0,1 1 0 0 0,-1 0-1 0 0,0-1 1 0 0,0 1 0 0 0,0 0 0 0 0,0 2 0 0 0,0 4 129 0 0,0 0 0 0 0,-1 0 0 0 0,0 0 0 0 0,0 0 0 0 0,-5 13 0 0 0,-3 4 246 0 0,-2-1 1 0 0,0 0 0 0 0,-25 37-1 0 0,18-31-108 0 0,-17 37 0 0 0,36-67-269 0 0,-1 0 0 0 0,0 0 0 0 0,0 0 0 0 0,1-1 0 0 0,-1 1 0 0 0,0 0 0 0 0,0 0-1 0 0,1 0 1 0 0,-1 0 0 0 0,0 0 0 0 0,1 0 0 0 0,-1 0 0 0 0,0 0 0 0 0,1 0 0 0 0,-1 0 0 0 0,0 0 0 0 0,0 0 0 0 0,1 0 0 0 0,-1 0-1 0 0,0 0 1 0 0,1 0 0 0 0,-1 0 0 0 0,0 0 0 0 0,0 0 0 0 0,1 0 0 0 0,-1 0 0 0 0,0 0 0 0 0,1 1 0 0 0,-1-1 0 0 0,0 0 0 0 0,0 0-1 0 0,1 0 1 0 0,-1 1 0 0 0,0-1 0 0 0,0 0 0 0 0,0 0 0 0 0,1 0 0 0 0,-1 1 0 0 0,0-1 0 0 0,0 0 0 0 0,0 0 0 0 0,0 1-1 0 0,0-1 1 0 0,0 0 0 0 0,1 1 0 0 0,-1-1 0 0 0,0 0 0 0 0,0 0 0 0 0,0 1 0 0 0,0-1 0 0 0,0 0 0 0 0,0 1 0 0 0,0-1 0 0 0,0 0-1 0 0,0 1 1 0 0,0-1 0 0 0,0 0 0 0 0,0 0 0 0 0,-1 1 0 0 0,1-1 0 0 0,0 0 0 0 0,0 1 0 0 0,0-1 0 0 0,0 0 0 0 0,0 0 0 0 0,-1 1-1 0 0,1-1 1 0 0,0 0 0 0 0,0 1 0 0 0,12-5-484 0 0,0 0 0 0 0,1-1 0 0 0,-2 0 0 0 0,1-1 0 0 0,19-12 0 0 0,-22 12-307 0 0,24-15-5658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77 10591 0 0,'0'0'964'0'0,"0"2"-794"0"0,-6 44 394 0 0,4-32 3155 0 0,-1 23 0 0 0,4-36-3615 0 0,1 0 1 0 0,-1-1-1 0 0,1 1 0 0 0,-1 0 0 0 0,1-1 0 0 0,0 1 1 0 0,-1-1-1 0 0,1 0 0 0 0,0 1 0 0 0,-1-1 0 0 0,1 0 1 0 0,3 0-1 0 0,3-1 128 0 0,0 0 1 0 0,0-1 0 0 0,0 0-1 0 0,0 0 1 0 0,9-5 0 0 0,40-19 503 0 0,-48 21-640 0 0,25-13 143 0 0,-1-2 1 0 0,34-26-1 0 0,-11-4-419 0 0,-55 48 64 0 0,-2 3-386 0 0,-12 6 331 0 0,0 0-1 0 0,1 1 1 0 0,1 1 0 0 0,-1-1 0 0 0,-15 17 0 0 0,9-9 47 0 0,-74 67 451 0 0,-145 169 1 0 0,230-245-314 0 0,1 1 0 0 0,0 0 1 0 0,0 1-1 0 0,1-1 0 0 0,0 1 1 0 0,-4 11-1 0 0,8-19-13 0 0,1-1 0 0 0,-1 1 1 0 0,1 0-1 0 0,0-1 0 0 0,0 1 0 0 0,-1 0 0 0 0,1-1 1 0 0,0 1-1 0 0,0 0 0 0 0,0-1 0 0 0,0 1 1 0 0,-1 0-1 0 0,1 0 0 0 0,0-1 0 0 0,1 1 0 0 0,-1 0 1 0 0,0 0-1 0 0,0-1 0 0 0,0 1 0 0 0,0 0 1 0 0,0-1-1 0 0,1 1 0 0 0,-1 0 0 0 0,0-1 1 0 0,1 1-1 0 0,-1 0 0 0 0,0-1 0 0 0,1 1 0 0 0,-1 0 1 0 0,1-1-1 0 0,-1 1 0 0 0,1-1 0 0 0,-1 1 1 0 0,1-1-1 0 0,0 1 0 0 0,-1-1 0 0 0,1 0 0 0 0,-1 1 1 0 0,1-1-1 0 0,0 0 0 0 0,0 1 0 0 0,-1-1 1 0 0,1 0-1 0 0,0 0 0 0 0,-1 0 0 0 0,1 0 1 0 0,0 1-1 0 0,0-1 0 0 0,-1 0 0 0 0,1 0 0 0 0,0 0 1 0 0,-1-1-1 0 0,2 1 0 0 0,5 0-24 0 0,-1-1 0 0 0,1 0 1 0 0,-1 0-1 0 0,11-4 0 0 0,85-29-1868 0 0,-34 9-3991 0 0,-18 5-588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80 11975 0 0,'17'-24'675'0'0,"-11"15"-346"0"0,0 0-1 0 0,1 1 1 0 0,0-1-1 0 0,15-12 2341 0 0,-20 23-1605 0 0,1 3-984 0 0,0-1 1 0 0,-1 2-1 0 0,1-1 1 0 0,-1 0 0 0 0,0 0-1 0 0,0 1 1 0 0,0-1-1 0 0,-1 1 1 0 0,0-1 0 0 0,0 1-1 0 0,-1 0 1 0 0,1-1-1 0 0,-2 11 1 0 0,0 11 146 0 0,-8 42 0 0 0,7-58-131 0 0,-5 25 125 0 0,-22 63 0 0 0,-21 33-21 0 0,42-115-171 0 0,-68 159-36 0 0,-153 255-1 0 0,170-336-83 0 0,-43 77-927 0 0,101-170 609 0 0,5-11-4529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15407 0 0,'0'0'1394'0'0,"-1"2"-1150"0"0,-5 5-118 0 0,0 1 0 0 0,0 0 0 0 0,1 1 0 0 0,0-1 0 0 0,-5 13 0 0 0,-5 8 248 0 0,-218 377 1090 0 0,-21-13-1224 0 0,206-323-408 0 0,47-69-38 0 0,10-10-2524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48 436 11055 0 0,'-2'-7'1002'0'0,"2"4"-967"0"0,0 0 1 0 0,0 0 0 0 0,0 0 0 0 0,0 0 0 0 0,1 0-1 0 0,-1 0 1 0 0,1 0 0 0 0,0 0 0 0 0,0 0 0 0 0,0 0-1 0 0,0 0 1 0 0,0 0 0 0 0,1 1 0 0 0,-1-1 0 0 0,4-4-1 0 0,4-6 835 0 0,20-20-1 0 0,-21 23-380 0 0,20-18 348 0 0,1 0 1 0 0,50-37 0 0 0,73-37-49 0 0,-122 83-744 0 0,0 2 0 0 0,1 1 0 0 0,1 2-1 0 0,34-11 1 0 0,-60 23-44 0 0,0 1 0 0 0,0 0 0 0 0,0 0-1 0 0,0 0 1 0 0,0 0 0 0 0,0 1 0 0 0,0 0-1 0 0,0 0 1 0 0,0 1 0 0 0,0 0 0 0 0,0 0 0 0 0,8 2-1 0 0,-10-1 12 0 0,-1-1-1 0 0,1 1 0 0 0,-1 0 1 0 0,0 0-1 0 0,0 0 0 0 0,0 0 1 0 0,0 1-1 0 0,0-1 0 0 0,0 1 1 0 0,-1 0-1 0 0,1-1 0 0 0,-1 1 1 0 0,0 1-1 0 0,0-1 0 0 0,0 0 1 0 0,0 0-1 0 0,0 1 0 0 0,-1-1 1 0 0,0 1-1 0 0,2 6 0 0 0,0 4 94 0 0,0 0 0 0 0,-2 1 0 0 0,0-1 0 0 0,0 0 1 0 0,-2 1-1 0 0,1-1 0 0 0,-2 0 0 0 0,-4 22 0 0 0,-3 0 174 0 0,-1-2 1 0 0,-18 41-1 0 0,19-51-170 0 0,-2 0-1 0 0,0 0 1 0 0,-2-2-1 0 0,0 1 0 0 0,-20 24 1 0 0,27-41-103 0 0,-1 0 1 0 0,1 0-1 0 0,-1-1 0 0 0,0 0 1 0 0,0 0-1 0 0,0-1 1 0 0,-1 0-1 0 0,0 0 0 0 0,1-1 1 0 0,-2 0-1 0 0,-8 2 0 0 0,-13 2 33 0 0,-53 6-1 0 0,56-10-34 0 0,-64 9-259 0 0,-157 17-1388 0 0,236-29-1097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11055 0 0,'-50'14'955'0'0,"0"2"0"0"0,1 1 0 0 0,1 3 0 0 0,-63 36 0 0 0,92-45-579 0 0,1 1 1 0 0,0 1-1 0 0,1 0 1 0 0,-19 20-1 0 0,30-27-227 0 0,-1 1 0 0 0,1 0 0 0 0,0 1 0 0 0,1 0-1 0 0,0 0 1 0 0,0 0 0 0 0,1 0 0 0 0,0 1 0 0 0,0-1 0 0 0,1 1 0 0 0,0 0-1 0 0,-2 12 1 0 0,4-19-100 0 0,1 1 0 0 0,-1 0-1 0 0,1-1 1 0 0,0 1 0 0 0,0-1 0 0 0,0 1-1 0 0,1 0 1 0 0,-1-1 0 0 0,0 1 0 0 0,1 0-1 0 0,0-1 1 0 0,0 1 0 0 0,-1-1-1 0 0,1 1 1 0 0,1-1 0 0 0,-1 0 0 0 0,0 1-1 0 0,1-1 1 0 0,-1 0 0 0 0,1 0 0 0 0,-1 0-1 0 0,1 0 1 0 0,0 0 0 0 0,0 0 0 0 0,0-1-1 0 0,0 1 1 0 0,0-1 0 0 0,1 1-1 0 0,-1-1 1 0 0,0 0 0 0 0,1 0 0 0 0,-1 0-1 0 0,5 1 1 0 0,2 1 63 0 0,0-2-1 0 0,-1 1 1 0 0,1-1-1 0 0,0-1 1 0 0,0 1 0 0 0,0-1-1 0 0,0-1 1 0 0,15-2-1 0 0,-10 0-49 0 0,1-1-1 0 0,-1-1 1 0 0,0 1-1 0 0,-1-2 0 0 0,0 0 1 0 0,1-1-1 0 0,-2 0 1 0 0,1-1-1 0 0,-1 0 0 0 0,18-17 1 0 0,-21 17-85 0 0,-1-1-1 0 0,1 0 1 0 0,-1 0 0 0 0,-1-1 0 0 0,0 0 0 0 0,0 0 0 0 0,-1-1 0 0 0,0 0 0 0 0,-1 0 0 0 0,-1 0 0 0 0,1-1 0 0 0,-2 0 0 0 0,3-12-1 0 0,-5 16-418 0 0,0 1-1 0 0,0-1 0 0 0,-1 0 0 0 0,-1 1 0 0 0,1-1 1 0 0,-1 1-1 0 0,-3-11 0 0 0,1 5-1236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10591 0 0,'0'0'819'0'0,"-2"1"-534"0"0,-7 7 306 0 0,0-1-1 0 0,1 1 0 0 0,0 0 1 0 0,-12 18-1 0 0,-27 43 3995 0 0,27-38-3904 0 0,-96 137 1335 0 0,-65 102-1226 0 0,75-94-568 0 0,29-51-1421 0 0,76-124 711 0 0,12-11-4001 0 0,-1 0 1902 0 0,8-11-1 0 0,-2 0-2443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1 636 1375 0 0,'5'-98'1125'0'0,"-5"62"2666"0"0,6-39 0 0 0,-4 63-3231 0 0,0 0-1 0 0,1 1 1 0 0,0-1 0 0 0,1 0-1 0 0,1 1 1 0 0,0 0 0 0 0,7-13-1 0 0,-2 10-403 0 0,0 0 1 0 0,1 0-1 0 0,1 1 0 0 0,0 1 0 0 0,1 0 0 0 0,0 1 1 0 0,0 0-1 0 0,18-10 0 0 0,127-65-161 0 0,-117 66-57 0 0,-1 0 94 0 0,0 2 0 0 0,1 2 0 0 0,65-18 0 0 0,-97 32 109 0 0,-1 1 1 0 0,1 0-1 0 0,-1 0 1 0 0,1 0-1 0 0,-1 1 0 0 0,1 1 1 0 0,-1-1-1 0 0,1 1 1 0 0,-1 1-1 0 0,13 3 0 0 0,-16-3-30 0 0,-1 0 0 0 0,0 0 0 0 0,0 0 0 0 0,0 0 0 0 0,0 1 0 0 0,0-1 0 0 0,0 1 0 0 0,0 0 0 0 0,-1 0 1 0 0,0 1-1 0 0,0-1 0 0 0,1 1 0 0 0,-2 0 0 0 0,1-1 0 0 0,0 1 0 0 0,-1 0 0 0 0,0 1 0 0 0,0-1 0 0 0,0 0 0 0 0,2 8 0 0 0,-3-4 6 0 0,1 1 0 0 0,-1-1 0 0 0,0 1 1 0 0,0-1-1 0 0,-1 1 0 0 0,-1 0 0 0 0,1 0 1 0 0,-1-1-1 0 0,-1 1 0 0 0,-2 8 0 0 0,-5 13 379 0 0,-17 42-1 0 0,13-40-230 0 0,5-12-183 0 0,0 0 1 0 0,-2-1-1 0 0,0 0 1 0 0,-2-1-1 0 0,0 0 1 0 0,-15 17-1 0 0,17-23-69 0 0,-1-1 0 0 0,0 0 0 0 0,-1-1 0 0 0,-1 0-1 0 0,1-1 1 0 0,-2-1 0 0 0,1 0 0 0 0,-1 0-1 0 0,-16 5 1 0 0,-6 1-126 0 0,-1-3 1 0 0,1 0-1 0 0,-2-3 0 0 0,-53 7 0 0 0,83-15 44 0 0,-35 3-288 0 0,39-3 187 0 0,1 0-1 0 0,0-1 1 0 0,0 1-1 0 0,-1-1 1 0 0,1 1-1 0 0,0-1 1 0 0,0 0-1 0 0,0 0 1 0 0,0 0-1 0 0,-4-2 1 0 0,-1-5-881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17623 0 0,'-2'1'804'0'0,"-3"2"-336"0"0,-9 5-148 0 0,-24 19 0 0 0,-20 20-175 0 0,31-27-76 0 0,1 1-1 0 0,1 1 1 0 0,1 2 0 0 0,-22 27-1 0 0,42-46-55 0 0,-1 1 78 0 0,0 1 0 0 0,0 0 1 0 0,0-1-1 0 0,1 1 0 0 0,0 1 0 0 0,1-1 0 0 0,0 0 0 0 0,-4 13 1 0 0,7-19-61 0 0,0 0 0 0 0,0 0-1 0 0,0 0 1 0 0,0 0 0 0 0,0 0 0 0 0,0 0 0 0 0,1 0 0 0 0,-1 0 0 0 0,0 0 0 0 0,0 0 0 0 0,1 0 0 0 0,-1 0 0 0 0,1 0 0 0 0,-1 0 0 0 0,1-1 0 0 0,-1 1 0 0 0,1 0 0 0 0,0 0 0 0 0,-1 0 0 0 0,1-1 0 0 0,0 1 0 0 0,0 0 0 0 0,-1-1 0 0 0,1 1 0 0 0,0-1 0 0 0,0 1 0 0 0,1 0 0 0 0,2 0 59 0 0,-1 1 1 0 0,0-1-1 0 0,1 0 0 0 0,-1 0 1 0 0,7 1-1 0 0,4-1 74 0 0,0 0 1 0 0,0-1-1 0 0,0 0 0 0 0,0-1 1 0 0,-1-1-1 0 0,1 0 0 0 0,0-1 1 0 0,-1-1-1 0 0,26-9 1 0 0,-15 2-208 0 0,-1 0 0 0 0,0-2 1 0 0,-1-1-1 0 0,29-22 0 0 0,-30 17-84 0 0,0-2-1 0 0,0 0 1 0 0,29-43-1 0 0,-23 30-220 0 0,-25 32 181 0 0,-3 4-245 0 0,0 0 392 0 0,0 0 0 0 0,0 0 0 0 0,0 0 0 0 0,0 0 0 0 0,0 0 0 0 0,0 0 0 0 0,-1 0 0 0 0,-1 2 0 0 0,-2 3 25 0 0,-13 20 94 0 0,-29 47 21 0 0,41-64-98 0 0,1 2-1 0 0,0-1 1 0 0,1 0 0 0 0,-6 24-1 0 0,9-33-10 0 0,1 0-7 0 0,-1-1 0 0 0,1 0 0 0 0,0 0 0 0 0,0 1-1 0 0,-1-1 1 0 0,1 0 0 0 0,0 0 0 0 0,0 1 0 0 0,0-1-1 0 0,1 0 1 0 0,-1 1 0 0 0,0-1 0 0 0,0 0 0 0 0,1 0-1 0 0,0 3 1 0 0,-1-4-3 0 0,1 1-1 0 0,-1-1 1 0 0,0 1-1 0 0,1 0 1 0 0,-1-1-1 0 0,0 1 1 0 0,1-1-1 0 0,-1 1 1 0 0,1-1-1 0 0,-1 1 1 0 0,0-1-1 0 0,1 1 1 0 0,0-1-1 0 0,-1 1 1 0 0,1-1-1 0 0,-1 0 1 0 0,1 1-1 0 0,-1-1 0 0 0,1 0 1 0 0,0 0-1 0 0,-1 1 1 0 0,1-1-1 0 0,0 0 1 0 0,-1 0-1 0 0,1 0 1 0 0,0 0-1 0 0,-1 0 1 0 0,1 0-1 0 0,0 0 1 0 0,0 0-1 0 0,1 0-30 0 0,5 0-304 0 0,0 0-1 0 0,0 0 0 0 0,0-1 0 0 0,-1 0 0 0 0,1 0 0 0 0,0 0 0 0 0,-1-1 0 0 0,9-3 0 0 0,17-8-6744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1 17567 0 0,'0'0'803'0'0,"-1"0"-18"0"0,-4 1-745 0 0,1 0-1 0 0,-1 1 1 0 0,1 0-1 0 0,0-1 1 0 0,-1 2-1 0 0,1-1 0 0 0,0 0 1 0 0,0 1-1 0 0,-4 3 1 0 0,-34 33 346 0 0,25-23-73 0 0,-26 28 397 0 0,1 2 0 0 0,-59 84 0 0 0,-50 117 574 0 0,24 13-755 0 0,71-138-1338 0 0,-83 132 0 0 0,127-237-1284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18 17103 0 0,'0'0'786'0'0,"-2"-1"-21"0"0,-1-1-726 0 0,0 0 0 0 0,-1 0 0 0 0,1 0 1 0 0,-1 1-1 0 0,1-1 0 0 0,-1 1 0 0 0,0 0 0 0 0,1 0 1 0 0,-1 0-1 0 0,0 1 0 0 0,0-1 0 0 0,0 1 0 0 0,0 0 1 0 0,1 0-1 0 0,-1 0 0 0 0,0 0 0 0 0,0 1 0 0 0,0 0 1 0 0,0 0-1 0 0,1 0 0 0 0,-5 2 0 0 0,-10 3 131 0 0,1 2 1 0 0,0 0-1 0 0,-18 13 0 0 0,17-11-240 0 0,-25 15 196 0 0,-54 40 0 0 0,82-53-73 0 0,0 1-1 0 0,2 0 0 0 0,-1 0 1 0 0,2 2-1 0 0,0-1 0 0 0,-18 30 1 0 0,28-41-29 0 0,0-1 0 0 0,1 1 0 0 0,-1 0 0 0 0,1-1 0 0 0,0 1 0 0 0,0 0 0 0 0,0 0 0 0 0,0 0 0 0 0,0 0 1 0 0,1 0-1 0 0,-1 1 0 0 0,1-1 0 0 0,0 0 0 0 0,0 0 0 0 0,0 0 0 0 0,0 0 0 0 0,0 0 0 0 0,1 0 0 0 0,0 4 0 0 0,1-6 7 0 0,-1-1 0 0 0,0 1 0 0 0,0 0 0 0 0,1 0 0 0 0,-1 0 0 0 0,0-1 0 0 0,1 1 0 0 0,-1-1 0 0 0,0 1 0 0 0,1-1 0 0 0,-1 0 0 0 0,1 1-1 0 0,-1-1 1 0 0,1 0 0 0 0,-1 0 0 0 0,4 0 0 0 0,-4 0 21 0 0,13-1 201 0 0,0 0 1 0 0,0 0-1 0 0,0-2 1 0 0,-1 0 0 0 0,1 0-1 0 0,18-8 1 0 0,-15 5-168 0 0,0 1 0 0 0,0 1 0 0 0,25-4 0 0 0,-41 8-84 0 0,0 0-1 0 0,1 0 0 0 0,-1 0 0 0 0,0 0 0 0 0,0 0 0 0 0,0 0 0 0 0,0 0 0 0 0,0 1 0 0 0,0-1 0 0 0,0 0 0 0 0,2 1 1 0 0,0 4-4 0 0,-3-4 1 0 0,1 1-1 0 0,0 0 1 0 0,0 0-1 0 0,0 0 0 0 0,0 0 0 0 0,0 0 1 0 0,-1 0-1 0 0,1 1 0 0 0,-1-1 1 0 0,1 0-1 0 0,-1 1 0 0 0,0-1 0 0 0,0 0 1 0 0,0 0-1 0 0,0 1 0 0 0,0-1 0 0 0,-1 0 1 0 0,1 0-1 0 0,-1 1 0 0 0,0 1 0 0 0,-3 6-23 0 0,0 0 0 0 0,-10 19-1 0 0,-2 3-34 0 0,16-30-24 0 0,3-2 11 0 0,4 0-176 0 0,1-1 1 0 0,-1 1-1 0 0,1-1 0 0 0,-1-1 0 0 0,0 1 1 0 0,1-1-1 0 0,-1-1 0 0 0,8-3 1 0 0,25-10-954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908 22 17279 0 0,'-2'-6'266'0'0,"-7"-10"2158"0"0,6 26-1584 0 0,-11 30-400 0 0,-1-2 0 0 0,-27 49 0 0 0,-49 69 618 0 0,68-118-934 0 0,-315 490 447 0 0,279-444-523 0 0,-117 159-124 0 0,68-101-4411 0 0,88-117-2657 0 0</inkml:trace>
  <inkml:trace contextRef="#ctx0" brushRef="#br0" timeOffset="1">98 722 10591 0 0,'-20'2'689'0'0,"-29"8"0"0"0,21 1 7420 0 0,43-10-7340 0 0,8-1 102 0 0,1-1 1 0 0,37-7-1 0 0,-17 1-401 0 0,204-34 474 0 0,-167 26-983 0 0,-41 8-796 0 0,1 2 0 0 0,0 2-1 0 0,0 1 1 0 0,0 2 0 0 0,58 8 0 0 0,-67-1-835 0 0,-8 2-38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188 310 5063 0 0,'0'0'390'0'0,"0"3"-252"0"0,-8 23 2833 0 0,-1-1 0 0 0,-1 1 0 0 0,-20 36 0 0 0,-89 173 3576 0 0,108-208-6350 0 0,11-27-199 0 0,0 0-1 0 0,0 0 1 0 0,0 1-1 0 0,0-1 1 0 0,0 0-1 0 0,0 0 1 0 0,0 1-1 0 0,0-1 1 0 0,-1 0-1 0 0,1 0 1 0 0,0 1-1 0 0,0-1 1 0 0,1 0-1 0 0,-1 0 1 0 0,0 1-1 0 0,0-1 1 0 0,0 0-1 0 0,0 0 1 0 0,0 1-1 0 0,0-1 1 0 0,0 0-1 0 0,0 0 1 0 0,0 1-1 0 0,0-1 1 0 0,1 0-1 0 0,-1 0 1 0 0,0 0-1 0 0,0 1 1 0 0,0-1-1 0 0,0 0 1 0 0,1 0-1 0 0,2 1-177 0 0,1-1 0 0 0,-1 0 1 0 0,0 0-1 0 0,0-1 0 0 0,1 1 0 0 0,-1-1 0 0 0,0 1 0 0 0,6-3 0 0 0,15-7-837 0 0</inkml:trace>
  <inkml:trace contextRef="#ctx0" brushRef="#br0" timeOffset="1">613 0 10591 0 0,'0'0'1136'0'0,"-9"6"2984"0"0,11 4-2648 0 0,4 1-1136 0 0,4 0-232 0 0,6-1-40 0 0,2-1-7192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3679 0 0,'3'0'284'0'0,"16"5"794"0"0,0 1 0 0 0,-1 0-1 0 0,24 12 1 0 0,-32-13-422 0 0,2 1-41 0 0,0 0 0 0 0,-1 0 0 0 0,0 2-1 0 0,0-1 1 0 0,0 2 0 0 0,10 10 0 0 0,-5-2 515 0 0,-1 0 0 0 0,13 22 0 0 0,-22-29-754 0 0,1 1 0 0 0,-2 0 0 0 0,1 0 0 0 0,-1 1 0 0 0,4 17 1 0 0,-7-23-300 0 0,-1-1 0 0 0,0 1 1 0 0,0-1-1 0 0,-1 1 1 0 0,0-1-1 0 0,0 1 1 0 0,0-1-1 0 0,0 1 1 0 0,-1-1-1 0 0,0 1 0 0 0,0-1 1 0 0,-3 7-1 0 0,2-8-21 0 0,0 0-1 0 0,0 1 1 0 0,-1-1-1 0 0,1 0 1 0 0,-1 0-1 0 0,0 0 1 0 0,0-1-1 0 0,-1 1 0 0 0,1-1 1 0 0,-1 1-1 0 0,1-1 1 0 0,-1 0-1 0 0,0-1 1 0 0,-5 4-1 0 0,-26 10 92 0 0,0-1 0 0 0,0-2 0 0 0,-46 11-1 0 0,32-9-133 0 0,36-11-24 0 0,-26 8-42 0 0,0-1 0 0 0,-48 6 1 0 0,84-17-9 0 0,0 0-1 0 0,0 1 1 0 0,1-1 0 0 0,-1-1-1 0 0,0 1 1 0 0,0 0 0 0 0,-5-2-1 0 0,7 2-17 0 0,1 0 1 0 0,-1-1-1 0 0,0 1 0 0 0,1 0 1 0 0,-1-1-1 0 0,0 1 0 0 0,1-1 1 0 0,-1 1-1 0 0,1-1 0 0 0,-1 1 0 0 0,1-1 1 0 0,-1 1-1 0 0,1-1 0 0 0,-1 0 1 0 0,1 1-1 0 0,-1-1 0 0 0,1 1 1 0 0,0-1-1 0 0,-1 0 0 0 0,1 1 0 0 0,0-1 1 0 0,0 0-1 0 0,-1 0 0 0 0,1 1 1 0 0,0-1-1 0 0,0 0 0 0 0,0 0 1 0 0,0 1-1 0 0,0-1 0 0 0,0 0 0 0 0,0 0 1 0 0,0 1-1 0 0,1-1 0 0 0,-1-1 1 0 0,4-14-1348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11975 0 0,'0'0'547'0'0,"-1"1"-11"0"0,-9 1-147 0 0,1 1 0 0 0,-1 1 0 0 0,1 0 0 0 0,0 0 1 0 0,0 1-1 0 0,0 0 0 0 0,1 0 0 0 0,-16 13 0 0 0,-4 7 2195 0 0,-24 29 0 0 0,46-49-2606 0 0,-99 119 1230 0 0,87-99-1054 0 0,1 0 0 0 0,1 1 0 0 0,-15 36 0 0 0,29-57-90 0 0,0 0 0 0 0,0 0 0 0 0,1 0 0 0 0,0 1 0 0 0,0-1 0 0 0,0 1 0 0 0,1-1 0 0 0,-1 1 0 0 0,1-1 0 0 0,0 1 0 0 0,1-1 0 0 0,0 1 0 0 0,1 5 0 0 0,-2-9-8 0 0,1 0 0 0 0,0 1 0 0 0,0-1 0 0 0,0 0 1 0 0,0 0-1 0 0,0 0 0 0 0,1 0 0 0 0,-1 0 0 0 0,0 0 0 0 0,1 0 1 0 0,0 0-1 0 0,-1 0 0 0 0,1-1 0 0 0,0 1 0 0 0,0-1 0 0 0,0 1 1 0 0,0-1-1 0 0,0 0 0 0 0,0 0 0 0 0,0 0 0 0 0,0 0 0 0 0,1 0 1 0 0,-1 0-1 0 0,0-1 0 0 0,1 1 0 0 0,-1-1 0 0 0,0 0 0 0 0,1 1 1 0 0,-1-1-1 0 0,1 0 0 0 0,4-1 0 0 0,-2 1-8 0 0,1-1 0 0 0,0 0 0 0 0,0 0 0 0 0,0 0 0 0 0,-1-1 0 0 0,1 1-1 0 0,-1-1 1 0 0,1-1 0 0 0,-1 1 0 0 0,0-1 0 0 0,0 0 0 0 0,0 0 0 0 0,0 0 0 0 0,0-1 0 0 0,-1 0 0 0 0,0 0 0 0 0,0 0-1 0 0,0 0 1 0 0,0-1 0 0 0,0 0 0 0 0,-1 1 0 0 0,0-1 0 0 0,0-1 0 0 0,0 1 0 0 0,-1 0 0 0 0,0-1 0 0 0,0 1-1 0 0,1-7 1 0 0,-1 7-53 0 0,-1 0-1 0 0,0 1 0 0 0,0-1 0 0 0,-1 0 0 0 0,1 0 0 0 0,-1 0 0 0 0,0-1 0 0 0,-1 1 1 0 0,1 0-1 0 0,-1 0 0 0 0,0 1 0 0 0,0-1 0 0 0,-1 0 0 0 0,-2-6 0 0 0,3 9-968 0 0,-2-5-1665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41 223 12439 0 0,'0'0'566'0'0,"-1"2"-6"0"0,-39 58 5425 0 0,43-61-5032 0 0,220-120 3641 0 0,-128 68-4429 0 0,-52 29-138 0 0,2 2 0 0 0,70-25 0 0 0,-99 43-27 0 0,0 0 0 0 0,1 1 0 0 0,0 0 0 0 0,0 1 0 0 0,31 1 0 0 0,-46 1-4 0 0,0 1 0 0 0,0-1 0 0 0,0 0-1 0 0,0 0 1 0 0,0 1 0 0 0,0-1 0 0 0,0 1 0 0 0,0-1-1 0 0,0 1 1 0 0,0 0 0 0 0,0 0 0 0 0,-1 0 0 0 0,4 2-1 0 0,-4-2 1 0 0,0 1 0 0 0,0-1 0 0 0,0 0 0 0 0,0 1 0 0 0,0-1 0 0 0,0 1-1 0 0,0-1 1 0 0,-1 1 0 0 0,1-1 0 0 0,-1 1 0 0 0,1-1 0 0 0,-1 1 0 0 0,0-1-1 0 0,1 1 1 0 0,-1 0 0 0 0,0-1 0 0 0,0 4 0 0 0,-1 3 2 0 0,1 0 1 0 0,-1 0-1 0 0,-1-1 0 0 0,0 1 1 0 0,0 0-1 0 0,0 0 0 0 0,-6 11 1 0 0,-30 50 2 0 0,18-36 0 0 0,14-22 3 0 0,-9 14 77 0 0,2 1-1 0 0,0 1 0 0 0,-15 48 0 0 0,27-72-78 0 0,0-1-1 0 0,1 1 1 0 0,-1-1-1 0 0,1 1 1 0 0,0-1-1 0 0,0 6 0 0 0,0-7-42 0 0,1 0-1 0 0,-1 0 0 0 0,0 0 0 0 0,1 0 1 0 0,-1 0-1 0 0,1 0 0 0 0,-1 0 0 0 0,1 0 0 0 0,-1 0 1 0 0,1 0-1 0 0,0 0 0 0 0,0 0 0 0 0,-1 0 0 0 0,1-1 1 0 0,0 1-1 0 0,0 0 0 0 0,0-1 0 0 0,2 2 0 0 0,10 4-483 0 0</inkml:trace>
  <inkml:trace contextRef="#ctx0" brushRef="#br0" timeOffset="1">957 457 13903 0 0,'0'0'1262'0'0,"1"1"-1037"0"0,2 2-110 0 0,-1-1 1 0 0,1 1 0 0 0,-1 0-1 0 0,0-1 1 0 0,0 1-1 0 0,0 0 1 0 0,0 0-1 0 0,-1 0 1 0 0,1 0-1 0 0,-1 1 1 0 0,0-1 0 0 0,0 0-1 0 0,0 1 1 0 0,0-1-1 0 0,0 4 1 0 0,1 1 427 0 0,37 114 3680 0 0,-23-79-3503 0 0,14 61 1 0 0,-26-82-622 0 0,0 0 0 0 0,-1 0 0 0 0,-1 1 0 0 0,-2 22 0 0 0,0-35-82 0 0,-2 1 0 0 0,1-1-1 0 0,-1 0 1 0 0,-1 0 0 0 0,0 0-1 0 0,0-1 1 0 0,-1 1 0 0 0,0-1 0 0 0,-1 0-1 0 0,0 0 1 0 0,-7 10 0 0 0,1-4 71 0 0,-1-1 0 0 0,-1 0 0 0 0,0-1 1 0 0,-1-1-1 0 0,0 0 0 0 0,-1-1 0 0 0,-32 19 1 0 0,16-14-266 0 0,-2-1 1 0 0,0-1-1 0 0,-42 11 1 0 0,45-17-1127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20 7831 0 0,'-2'-2'356'0'0,"1"0"-229"0"0,-14-8 224 0 0,6 5-141 0 0,7 4 806 0 0,1 2-675 0 0,-1 0 0 0 0,0 0 0 0 0,0 1 0 0 0,0-1 0 0 0,1 0 0 0 0,-1 1 0 0 0,0-1-1 0 0,1 1 1 0 0,0 0 0 0 0,-1-1 0 0 0,-1 4 0 0 0,-2 5-111 0 0,0 0-1 0 0,0 0 1 0 0,1 0 0 0 0,1 0 0 0 0,-1 1-1 0 0,2 0 1 0 0,-2 12 0 0 0,-3 6 168 0 0,-10 43 405 0 0,-52 195 573 0 0,47-198-1244 0 0,-54 119 0 0 0,38-111-89 0 0,-3-2 1 0 0,-79 108-1 0 0,91-145-188 0 0,-53 67-1228 0 0,60-80 654 0 0,-48 43 0 0 0,68-66-341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16439 0 0,'0'0'1819'0'0,"3"0"-1462"0"0,24-5 222 0 0,0 0 1 0 0,0-2-1 0 0,29-11 0 0 0,79-39 615 0 0,13-4-342 0 0,189-23-1105 0 0,-213 59-850 0 0,-14-7-1204 0 0,-60 14 439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18 12007 0 0,'9'-14'547'0'0,"-7"11"-11"0"0,5 14-189 0 0,-5-6-158 0 0,-1 0 0 0 0,1 0 0 0 0,-1 0 0 0 0,0 0 0 0 0,0 0 0 0 0,0 0 0 0 0,-1 0 0 0 0,1 0 0 0 0,-2 5 0 0 0,-5 50 1161 0 0,4-49-1122 0 0,-6 32 485 0 0,-1-1 0 0 0,-18 46 1 0 0,-38 81 398 0 0,47-124-991 0 0,-173 390 489 0 0,148-350-583 0 0,-4-2-1 0 0,-115 151 0 0 0,155-226-44 0 0,0 0 0 0 0,-1 0 0 0 0,0-1-1 0 0,0 0 1 0 0,-12 8 0 0 0,19-14 13 0 0,0 0 0 0 0,0-1 0 0 0,0 1 0 0 0,0-1 1 0 0,0 1-1 0 0,-1-1 0 0 0,1 1 0 0 0,0-1 0 0 0,0 0 0 0 0,-3 1 1 0 0,3-1 4 0 0,0 0 1 0 0,0 0-1 0 0,0-1 1 0 0,0 1 0 0 0,0 0-1 0 0,0-1 1 0 0,0 1 0 0 0,0 0-1 0 0,0-1 1 0 0,0 1 0 0 0,1-1-1 0 0,-1 1 1 0 0,0-1-1 0 0,0 0 1 0 0,0 1 0 0 0,0-1-1 0 0,1 0 1 0 0,-1 0 0 0 0,0 1-1 0 0,1-1 1 0 0,-1 0 0 0 0,1 0-1 0 0,-1 0 1 0 0,1 0-1 0 0,-1 0 1 0 0,1 0 0 0 0,-1 0-1 0 0,1 0 1 0 0,0 0 0 0 0,0 0-1 0 0,-1 0 1 0 0,1 0 0 0 0,0 0-1 0 0,0 0 1 0 0,0 0-1 0 0,0-1 1 0 0,0-3 3 0 0,0-1 0 0 0,1 1 0 0 0,-1 0 0 0 0,1 0-1 0 0,0 0 1 0 0,2-6 0 0 0,1 0-11 0 0,1 0 0 0 0,0 1-1 0 0,0 0 1 0 0,1 0 0 0 0,1 0-1 0 0,0 0 1 0 0,15-15 0 0 0,-17 19 2 0 0,0 1 1 0 0,1 0-1 0 0,-1 0 0 0 0,1 1 0 0 0,0 0 1 0 0,1 0-1 0 0,-1 0 0 0 0,1 1 1 0 0,0-1-1 0 0,0 2 0 0 0,0-1 1 0 0,0 1-1 0 0,10-2 0 0 0,-9 3 42 0 0,0 1 0 0 0,0 0 0 0 0,0 0-1 0 0,-1 1 1 0 0,1 0 0 0 0,0 0 0 0 0,0 1 0 0 0,-1 0-1 0 0,1 0 1 0 0,-1 1 0 0 0,0 0 0 0 0,0 0 0 0 0,0 1-1 0 0,11 7 1 0 0,-5-3 23 0 0,0 1-1 0 0,0 1 1 0 0,-1 0 0 0 0,-1 1-1 0 0,0 0 1 0 0,11 13 0 0 0,-22-23-112 0 0,1 0 0 0 0,0 0 1 0 0,0 0-1 0 0,-1-1 1 0 0,1 1-1 0 0,0 0 1 0 0,0-1-1 0 0,0 1 1 0 0,0-1-1 0 0,0 1 1 0 0,0-1-1 0 0,1 1 0 0 0,10 0-3930 0 0,-10-1 2808 0 0,14 1-5637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125 148 13823 0 0,'0'0'1062'0'0,"1"2"-693"0"0,4 5 269 0 0,-1-1 0 0 0,2 0 1 0 0,-1 0-1 0 0,1-1 0 0 0,9 8 0 0 0,-13-12-484 0 0,0 0 1 0 0,0 0-1 0 0,1 0 0 0 0,-1 0 0 0 0,0-1 1 0 0,0 1-1 0 0,0-1 0 0 0,1 1 0 0 0,-1-1 1 0 0,0 0-1 0 0,0 0 0 0 0,1 0 0 0 0,3-1 1 0 0,27-8 848 0 0,-18 3-691 0 0,1-1 1 0 0,-1-1-1 0 0,25-17 0 0 0,-33 20-223 0 0,-1 1 0 0 0,0-1 0 0 0,0-1-1 0 0,0 1 1 0 0,-1-1 0 0 0,0 0-1 0 0,0 0 1 0 0,-1-1 0 0 0,0 1-1 0 0,6-11 1 0 0,-10 15-103 0 0,1 0 0 0 0,0 0 1 0 0,-1 0-1 0 0,1 0 0 0 0,-1 0 0 0 0,1 0 0 0 0,-1 0 0 0 0,0 0 1 0 0,0 0-1 0 0,0 0 0 0 0,0 0 0 0 0,-1-1 0 0 0,1 1 0 0 0,0 0 1 0 0,-1 0-1 0 0,1 0 0 0 0,-1 0 0 0 0,0 0 0 0 0,0 1 0 0 0,0-1 1 0 0,0 0-1 0 0,0 0 0 0 0,0 0 0 0 0,0 1 0 0 0,-3-4 0 0 0,2 3-10 0 0,0 1 0 0 0,0-1 0 0 0,0 1 0 0 0,-1-1 0 0 0,1 1 0 0 0,0 0 0 0 0,-1 0 0 0 0,1 0 0 0 0,0 0 0 0 0,-1 0 0 0 0,1 1 0 0 0,-1-1-1 0 0,1 1 1 0 0,-1-1 0 0 0,0 1 0 0 0,1 0 0 0 0,-1 0 0 0 0,1 0 0 0 0,-1 0 0 0 0,-3 1 0 0 0,-4 2-36 0 0,0 0 0 0 0,1 1 0 0 0,0 0 0 0 0,0 0 0 0 0,0 1 0 0 0,0 0 0 0 0,1 1 0 0 0,-1 0 0 0 0,-12 12-1 0 0,-5 7-166 0 0,-31 39 0 0 0,34-34 272 0 0,-30 47 1 0 0,42-59-20 0 0,0 2 1 0 0,2 0 0 0 0,-14 41-1 0 0,22-58-22 0 0,0 0-1 0 0,0 1 1 0 0,1-1-1 0 0,-1 1 1 0 0,1-1-1 0 0,0 1 0 0 0,0-1 1 0 0,0 1-1 0 0,0-1 1 0 0,2 7-1 0 0,-1-8-23 0 0,-1-1 0 0 0,1 1 0 0 0,0 0 1 0 0,0 0-1 0 0,0-1 0 0 0,0 1 0 0 0,0 0 0 0 0,1-1 0 0 0,-1 1 0 0 0,0-1 0 0 0,1 1 0 0 0,-1-1 1 0 0,1 0-1 0 0,-1 0 0 0 0,1 1 0 0 0,0-1 0 0 0,-1 0 0 0 0,1-1 0 0 0,0 1 0 0 0,3 1 0 0 0,1 0-237 0 0,0-1 0 0 0,0 0 0 0 0,0 0-1 0 0,0 0 1 0 0,0-1 0 0 0,11 0-1 0 0,19-4-4830 0 0,1-4-1576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9:5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20 295 2303 0 0,'-1'1'167'0'0,"-17"29"20182"0"0,18-32-20234 0 0,1 0 0 0 0,0 0-1 0 0,-1 1 1 0 0,1-1 0 0 0,0 0-1 0 0,0 0 1 0 0,1 0 0 0 0,-1 1-1 0 0,0-1 1 0 0,0 0 0 0 0,1 1-1 0 0,-1-1 1 0 0,4-1 0 0 0,-1-2 72 0 0,34-31-71 0 0,1 1 0 0 0,2 2 0 0 0,1 1 0 0 0,2 3-1 0 0,0 1 1 0 0,50-21 0 0 0,-88 46-116 0 0,23-11-1 0 0,32-10-1 0 0,-54 22-4 0 0,1 0 0 0 0,-1 0 0 0 0,1 0 0 0 0,0 1 0 0 0,0 0 0 0 0,0 0-1 0 0,0 1 1 0 0,0 0 0 0 0,15 2 0 0 0,-21-1 5 0 0,1 0-1 0 0,-1 0 0 0 0,1 0 1 0 0,-1 0-1 0 0,0 0 1 0 0,0 0-1 0 0,0 1 0 0 0,1-1 1 0 0,-1 1-1 0 0,-1-1 1 0 0,1 1-1 0 0,0 0 0 0 0,0 0 1 0 0,0 0-1 0 0,-1 0 1 0 0,1 0-1 0 0,-1 0 0 0 0,0 0 1 0 0,0 0-1 0 0,0 1 1 0 0,0-1-1 0 0,0 0 0 0 0,0 1 1 0 0,0-1-1 0 0,-1 1 1 0 0,1-1-1 0 0,-1 1 0 0 0,0 4 1 0 0,1 6-5 0 0,-1 0 0 0 0,-1 0-1 0 0,0 0 1 0 0,-4 16 0 0 0,3-23 8 0 0,-14 74-37 0 0,-9 62 137 0 0,24-135-117 0 0,1-1 0 0 0,0 1 0 0 0,0 0 0 0 0,2 12 0 0 0,-1-17-100 0 0,-1 1 0 0 0,1-1 1 0 0,0 1-1 0 0,0-1 0 0 0,0 0 0 0 0,0 1 0 0 0,0-1 0 0 0,0 0 0 0 0,1 0 0 0 0,-1 0 0 0 0,1 0 0 0 0,-1 0 1 0 0,1 0-1 0 0,0 0 0 0 0,4 2 0 0 0,12 6-1724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13 188 4607 0 0,'1'-2'208'0'0,"9"-26"32"0"0,-5 15 873 0 0,1 0 0 0 0,1 0 0 0 0,8-12 0 0 0,-6 8 1626 0 0,-5 12-1828 0 0,0-1 1 0 0,1 1-1 0 0,8-9 1 0 0,-11 12-503 0 0,0 0 232 0 0,1 1 247 0 0,-3 1-839 0 0,1-1 0 0 0,-1 1 0 0 0,0 0 1 0 0,0 0-1 0 0,1-1 0 0 0,-1 1 0 0 0,0 0 0 0 0,0 0 0 0 0,1 0 1 0 0,-1 0-1 0 0,0 0 0 0 0,1-1 0 0 0,-1 1 0 0 0,0 0 1 0 0,1 0-1 0 0,-1 0 0 0 0,0 0 0 0 0,1 0 0 0 0,-1 0 0 0 0,0 0 1 0 0,0 0-1 0 0,1 0 0 0 0,-1 0 0 0 0,0 0 0 0 0,1 0 0 0 0,-1 0 1 0 0,0 0-1 0 0,1 1 0 0 0,-1-1 0 0 0,0 0 0 0 0,1 0 1 0 0,-1 0-1 0 0,0 1 0 0 0,2 3-23 0 0,-1 1 0 0 0,1 0 0 0 0,-1-1 0 0 0,-1 1-1 0 0,1 0 1 0 0,-1 0 0 0 0,0 0 0 0 0,0 0 0 0 0,0 0 0 0 0,-1 0 0 0 0,-1 5 0 0 0,-3 13 29 0 0,-8 24 1 0 0,5-22-5 0 0,-16 52 54 0 0,5-16-52 0 0,3 0 0 0 0,-10 67 0 0 0,25-111-42 0 0,0-17-10 0 0,1 0 0 0 0,0 0 0 0 0,0 1 0 0 0,0-1 0 0 0,0 0 0 0 0,0 0 0 0 0,0 0 0 0 0,0 0 0 0 0,0 0 0 0 0,0 0 0 0 0,0 1 0 0 0,0-1 0 0 0,0 0 0 0 0,0 0 0 0 0,0 0 0 0 0,0 0 0 0 0,0 0 0 0 0,0 0 0 0 0,0 1 0 0 0,0-1 0 0 0,0 0 0 0 0,1 0 0 0 0,-1 0 0 0 0,0 0 0 0 0,0 0 0 0 0,0 0 0 0 0,0 0 0 0 0,0 1 0 0 0,0-1 0 0 0,0 0 0 0 0,0 0 0 0 0,0 0 0 0 0,0 0 0 0 0,1 0 0 0 0,-1 0 0 0 0,0 0 0 0 0,0 0 0 0 0,0 0 0 0 0,0 0 0 0 0,0 0 0 0 0,1 0 1 0 0,0 1 1 0 0,1 0 1 0 0,0-1 0 0 0,0 1 0 0 0,-1-1-1 0 0,1 0 1 0 0,0 0 0 0 0,0 1 0 0 0,-1-1-1 0 0,1-1 1 0 0,0 1 0 0 0,0 0 0 0 0,0 0-1 0 0,-1 0 1 0 0,1-1 0 0 0,0 1 0 0 0,0-1-1 0 0,-1 0 1 0 0,1 1 0 0 0,0-1 0 0 0,1-1-1 0 0,5-3 23 0 0,0 0 0 0 0,11-11-1 0 0,-16 14-18 0 0,34-31 91 0 0,57-69 0 0 0,-36 37-32 0 0,-46 52-70 0 0,35-38 26 0 0,1 3 0 0 0,71-55 0 0 0,-119 102-30 0 0,1 0 0 0 0,-1 1 0 0 0,1-1 0 0 0,0 1 1 0 0,-1-1-1 0 0,1 1 0 0 0,0-1 0 0 0,-1 1 0 0 0,1-1 0 0 0,0 1 0 0 0,0 0 0 0 0,0-1 0 0 0,-1 1 0 0 0,1 0 0 0 0,0 0 0 0 0,0 0 0 0 0,0 0 0 0 0,0-1 0 0 0,-1 1 0 0 0,1 0 1 0 0,0 0-1 0 0,0 1 0 0 0,0-1 0 0 0,0 0 0 0 0,-1 0 0 0 0,1 0 0 0 0,0 0 0 0 0,0 1 0 0 0,0-1 0 0 0,-1 0 0 0 0,2 1 0 0 0,-1 1-8 0 0,1 0 1 0 0,-1-1-1 0 0,0 1 0 0 0,0 0 0 0 0,0 0 0 0 0,-1 0 0 0 0,1 0 0 0 0,0 0 1 0 0,-1 0-1 0 0,1 0 0 0 0,-1 0 0 0 0,1 2 0 0 0,1 19-12 0 0,0 0-1 0 0,-4 41 1 0 0,1-42 59 0 0,1 0-1 0 0,0-1 1 0 0,6 34 0 0 0,-6-53-24 0 0,0 0 0 0 0,1 0 1 0 0,-1 0-1 0 0,1 0 0 0 0,0 0 1 0 0,0 0-1 0 0,0 0 0 0 0,0 0 1 0 0,0 0-1 0 0,0 0 0 0 0,0-1 1 0 0,0 1-1 0 0,1 0 1 0 0,-1-1-1 0 0,1 1 0 0 0,-1-1 1 0 0,1 1-1 0 0,0-1 0 0 0,-1 0 1 0 0,1 0-1 0 0,0 0 0 0 0,0 0 1 0 0,3 1-1 0 0,-1 0 51 0 0,0-2 0 0 0,0 1 1 0 0,0 0-1 0 0,1-1 0 0 0,-1 0 0 0 0,0 0 0 0 0,0 0 0 0 0,8-2 1 0 0,7 1 403 0 0,-18 1-214 0 0,1 0-148 0 0,4 0-68 0 0,-3-1 27 0 0,0 0-49 0 0,0 0 1 0 0,0 0-1 0 0,-1 0 1 0 0,1-1-1 0 0,0 1 1 0 0,-1-1-1 0 0,1 0 1 0 0,-1 0-1 0 0,0 0 1 0 0,0 0-1 0 0,4-4 1 0 0,1-3 3 0 0,79-91-402 0 0,-30 31-357 0 0,85-85-3354 0 0,-103 117 2344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128 217 2759 0 0,'1'1'8412'0'0,"1"0"-8157"0"0,-1 0 1 0 0,1 0-1 0 0,0-1 0 0 0,-1 1 0 0 0,1 0 0 0 0,0-1 0 0 0,0 1 0 0 0,0-1 0 0 0,-1 0 1 0 0,1 1-1 0 0,0-1 0 0 0,0 0 0 0 0,0 0 0 0 0,0 0 0 0 0,0 0 0 0 0,0-1 0 0 0,-1 1 1 0 0,1 0-1 0 0,0-1 0 0 0,0 0 0 0 0,0 1 0 0 0,1-2 0 0 0,8-2 154 0 0,0-1-1 0 0,12-6 1 0 0,69-46 1296 0 0,-6 3-1164 0 0,20-12-787 0 0,-105 65 130 0 0,-5-6-412 0 0,2 5 510 0 0,0 1 1 0 0,1-1 0 0 0,-1 1 0 0 0,0 0 0 0 0,0 0-1 0 0,0 0 1 0 0,0 0 0 0 0,0 0 0 0 0,0 0 0 0 0,0 0 0 0 0,-1 1-1 0 0,1-1 1 0 0,0 1 0 0 0,0-1 0 0 0,0 1 0 0 0,-1 0-1 0 0,1 0 1 0 0,0 0 0 0 0,0 0 0 0 0,-1 1 0 0 0,1-1 0 0 0,-3 1-1 0 0,-3 1-2 0 0,-1 0-1 0 0,1 0 0 0 0,-1 1 1 0 0,-11 5-1 0 0,0 3 2 0 0,0 1 0 0 0,0 0 0 0 0,-24 22 0 0 0,-50 51 54 0 0,62-56-1 0 0,29-25-38 0 0,-82 80 125 0 0,74-72-53 0 0,1 1 0 0 0,1-1 0 0 0,0 2-1 0 0,1-1 1 0 0,-10 23 0 0 0,16-32-54 0 0,1 0 1 0 0,-1 0-1 0 0,1 0 0 0 0,0 0 0 0 0,0 0 0 0 0,1 0 1 0 0,-1 0-1 0 0,1 0 0 0 0,0 0 0 0 0,0 1 1 0 0,0-1-1 0 0,0 0 0 0 0,1 0 0 0 0,1 7 0 0 0,0-8-4 0 0,-1 0-1 0 0,0 0 0 0 0,1-1 1 0 0,0 1-1 0 0,0 0 0 0 0,-1-1 1 0 0,1 1-1 0 0,1-1 0 0 0,-1 0 1 0 0,0 0-1 0 0,1 0 0 0 0,-1 0 1 0 0,1 0-1 0 0,-1 0 0 0 0,1 0 1 0 0,0-1-1 0 0,0 0 1 0 0,0 1-1 0 0,5 0 0 0 0,2 1 10 0 0,0-1-1 0 0,-1-1 1 0 0,1 0-1 0 0,0 0 1 0 0,-1-1 0 0 0,1 0-1 0 0,0-1 1 0 0,19-3-1 0 0,1-3-847 0 0,44-15 1 0 0,-21 4-5826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68 9215 0 0,'0'0'3038'0'0,"-1"2"-1906"0"0,-34 49-11 0 0,-57 68 0 0 0,8-13-869 0 0,-13 18-115 0 0,62-81-70 0 0,102-113-3 0 0,-15 16-14 0 0,35-45 42 0 0,132-134 162 0 0,-215 229-208 0 0,0 1 0 0 0,0-1 0 0 0,0 1 0 0 0,0 1 0 0 0,1-1 0 0 0,8-4 0 0 0,-13 7-35 0 0,1 0 1 0 0,-1 1 0 0 0,1-1 0 0 0,-1 0 0 0 0,1 0 0 0 0,-1 0 0 0 0,1 0 0 0 0,-1 0 0 0 0,1 1 0 0 0,-1-1-1 0 0,0 0 1 0 0,1 0 0 0 0,-1 1 0 0 0,1-1 0 0 0,-1 0 0 0 0,1 0 0 0 0,-1 1 0 0 0,0-1 0 0 0,1 1 0 0 0,-1-1-1 0 0,0 0 1 0 0,1 1 0 0 0,-1 0 0 0 0,7 10 105 0 0,-7-11-105 0 0,2 4 57 0 0,0 0 0 0 0,-1 1 0 0 0,1-1 0 0 0,-1 1 0 0 0,0 0 0 0 0,0-1 0 0 0,0 9-1 0 0,-2 36 312 0 0,0-33-279 0 0,-1 23 130 0 0,-1 70 37 0 0,3-104-257 0 0,0 0-5 0 0,0 0 0 0 0,0 0 0 0 0,0 0 0 0 0,-1-1 0 0 0,1 1 0 0 0,-1 0-1 0 0,0 0 1 0 0,-3 7 0 0 0,1-8-3 0 0,1 0 0 0 0,-1-1 0 0 0,0 1 0 0 0,0-1 0 0 0,0 0 0 0 0,-1 1 0 0 0,1-2 0 0 0,-1 1 0 0 0,1 0 0 0 0,-1-1 0 0 0,0 1 0 0 0,0-1 1 0 0,-5 2-1 0 0,6-14-57 0 0,4 7 54 0 0,-1-1 0 0 0,1 1 0 0 0,-1 0 0 0 0,1 0 0 0 0,0 0 0 0 0,0-1 0 0 0,1 1 0 0 0,-1 0 0 0 0,4-5 0 0 0,18-25 0 0 0,-21 31 0 0 0,25-31-89 0 0,2 1 0 0 0,1 1 0 0 0,1 2 0 0 0,2 1 0 0 0,1 2 0 0 0,1 1 0 0 0,67-37 0 0 0,-76 49 45 0 0,1 2 0 0 0,38-13-1 0 0,-57 22 88 0 0,0 0 0 0 0,0 0 0 0 0,1 0 0 0 0,-1 1 0 0 0,0 1-1 0 0,1-1 1 0 0,-1 1 0 0 0,1 1 0 0 0,-1-1 0 0 0,0 2 0 0 0,1-1-1 0 0,14 5 1 0 0,-20-4-2 0 0,1-1 1 0 0,0 1-1 0 0,-1 0 0 0 0,1 0 0 0 0,-1 0 0 0 0,0 1 0 0 0,0-1 0 0 0,1 1 1 0 0,-2 0-1 0 0,1 0 0 0 0,0 0 0 0 0,-1 0 0 0 0,1 0 0 0 0,-1 1 1 0 0,2 3-1 0 0,-1-2-1 0 0,-1 0 1 0 0,-1 0 0 0 0,1 1 0 0 0,-1-1-1 0 0,0 0 1 0 0,0 1 0 0 0,0-1 0 0 0,-1 1 0 0 0,0 10-1 0 0,-2-1 4 0 0,-1 0 0 0 0,0 0 0 0 0,-1-1-1 0 0,0 1 1 0 0,-1-1 0 0 0,-1 0-1 0 0,-7 15 1 0 0,4-14-192 0 0,-1 0-1 0 0,0-1 0 0 0,-1 1 1 0 0,0-2-1 0 0,-1 0 0 0 0,-1 0 1 0 0,-24 18-1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226 502 2759 0 0,'0'0'592'0'0,"0"3"1446"0"0,3 19 5904 0 0,-2-20-6468 0 0,-1 0-1417 0 0,0 0 0 0 0,-1 0 0 0 0,1-1 1 0 0,0 1-1 0 0,0 0 0 0 0,-1-1 1 0 0,1 1-1 0 0,-1 0 0 0 0,0-1 0 0 0,1 1 1 0 0,-1 0-1 0 0,0-1 0 0 0,0 1 0 0 0,0-1 1 0 0,0 0-1 0 0,0 1 0 0 0,0-1 0 0 0,0 0 1 0 0,-1 1-1 0 0,1-1 0 0 0,-3 1 1 0 0,-7 1-256 0 0,0 0 0 0 0,0-1 0 0 0,0-1 0 0 0,0 0 1 0 0,-1 0-1 0 0,1-1 0 0 0,-15-2 0 0 0,-8 1-171 0 0,34 1 375 0 0,-6 1 288 0 0,1-1-1 0 0,-1-1 1 0 0,0 1-1 0 0,1-1 1 0 0,-12-2 0 0 0,16 2 168 0 0,-1 0-15 0 0,0-1-358 0 0,0 0 0 0 0,0-1 0 0 0,0 1 0 0 0,0-1 0 0 0,0 1 1 0 0,0-1-1 0 0,1 1 0 0 0,-1-1 0 0 0,1 0 0 0 0,0 0 0 0 0,0 0 0 0 0,0 0 0 0 0,0 0 0 0 0,0 0 0 0 0,0 0 1 0 0,1 0-1 0 0,0 0 0 0 0,0 0 0 0 0,0 0 0 0 0,0 0 0 0 0,0 0 0 0 0,1-6 0 0 0,3-6-15 0 0,-1 0 0 0 0,2 1 0 0 0,8-22 1 0 0,-8 24 34 0 0,27-78-89 0 0,19-42-22 0 0,-45 118-9 0 0,1 1 0 0 0,1 0 0 0 0,0 0 1 0 0,1 0-1 0 0,0 1 0 0 0,16-16 0 0 0,-19 22 37 0 0,0 1 1 0 0,0 0 0 0 0,1 0 0 0 0,0 0-1 0 0,0 1 1 0 0,0 0 0 0 0,0 1-1 0 0,1-1 1 0 0,-1 1 0 0 0,1 1-1 0 0,0-1 1 0 0,0 1 0 0 0,13-1 0 0 0,26-2 166 0 0,44-4 284 0 0,-46 6-193 0 0,-29 1-210 0 0,-1 1 0 0 0,0 0-1 0 0,1 1 1 0 0,-1 0 0 0 0,0 2 0 0 0,0 0 0 0 0,16 4 0 0 0,-16-1-21 0 0,12 7-12 0 0,-19-4-21 0 0,-4-2-17 0 0,4 6-3 0 0,-4-5-8 0 0,-2 0-1 0 0,1 1 1 0 0,-1-1-1 0 0,0 0 1 0 0,-1 1-1 0 0,0-1 1 0 0,1 12 0 0 0,-2-1-39 0 0,-3 35 0 0 0,2-46-10 0 0,0 0-1 0 0,-1 0 1 0 0,0 0 0 0 0,0 0 0 0 0,0 0 0 0 0,-1 0-1 0 0,0-1 1 0 0,0 1 0 0 0,-1-1 0 0 0,-4 6 0 0 0,-6 5 13 0 0,0-1 1 0 0,-27 22 0 0 0,26-26-61 0 0,-1 0-1 0 0,0-2 0 0 0,-20 10 1 0 0,12-6-46 0 0,-54 24-407 0 0,8-6 16 0 0,46-15 156 0 0,22-15 226 0 0,-1 1 1 0 0,0-1 0 0 0,0 0-1 0 0,-1 0 1 0 0,1 0 0 0 0,0-1-1 0 0,-1 1 1 0 0,1-1 0 0 0,-1 1-1 0 0,-6 0 1 0 0,-2 0-809 0 0,-1-1 1 0 0,0 0-1 0 0,1-1 0 0 0,-17-2 1 0 0,17 0 56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7367 0 0,'0'0'11750'0'0,"0"2"-10869"0"0,-7 41-794 0 0,-2-1 1 0 0,-2 0 0 0 0,-23 59-1 0 0,-65 118 660 0 0,-156 232 200 0 0,111-206-686 0 0,118-200-540 0 0,-16 29 304 0 0,18-23-6975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26 9671 0 0,'0'0'748'0'0,"-2"-1"-492"0"0,-31-6 2573 0 0,10 2-1530 0 0,-1 0 1 0 0,-43-2-1 0 0,61 7-1274 0 0,0 1 0 0 0,0 0 0 0 0,0 0 0 0 0,0 0 0 0 0,0 1 0 0 0,1-1 0 0 0,-1 1 0 0 0,0 1 0 0 0,1-1 0 0 0,0 1 0 0 0,-1 0 0 0 0,-6 6 0 0 0,-5 4 8 0 0,1 2 0 0 0,-17 18 0 0 0,12-11 100 0 0,-14 17 397 0 0,2 2 0 0 0,-50 80-1 0 0,48-68-230 0 0,23-34-173 0 0,1 1 0 0 0,0 0 0 0 0,-15 40 0 0 0,27-59-118 0 0,-1-1 0 0 0,0 0 0 0 0,1 1 0 0 0,-1-1 0 0 0,1 0 0 0 0,-1 0 0 0 0,1 1 0 0 0,-1-1 0 0 0,1 0 0 0 0,-1 0 0 0 0,1 0 0 0 0,-1 0 0 0 0,1 0 0 0 0,-1 0 0 0 0,1 0 0 0 0,-1 0 0 0 0,1 0 0 0 0,-1 0 0 0 0,2 0 0 0 0,-2 0-4 0 0,3 0 24 0 0,1 0 0 0 0,-1-1-1 0 0,1 0 1 0 0,0 0 0 0 0,-1 0-1 0 0,0 0 1 0 0,1 0 0 0 0,-1-1 0 0 0,0 1-1 0 0,6-4 1 0 0,29-25 145 0 0,-17 13-121 0 0,42-33-152 0 0,89-92 1 0 0,-151 141 20 0 0,-5 18-166 0 0,2-8 242 0 0,-13 32 3 0 0,10-27 25 0 0,-1 1 0 0 0,-2 15 0 0 0,7-29-50 0 0,1-1 0 0 0,0 1 1 0 0,0 0-1 0 0,0 0 0 0 0,0-1 1 0 0,0 1-1 0 0,1 0 0 0 0,-1 0 0 0 0,0 0 1 0 0,0-1-1 0 0,0 1 0 0 0,1 0 1 0 0,-1-1-1 0 0,0 1 0 0 0,1 0 0 0 0,-1-1 1 0 0,1 1-1 0 0,-1 0 0 0 0,0-1 1 0 0,1 1-1 0 0,0 0 0 0 0,-1-1 0 0 0,1 1 1 0 0,-1-1-1 0 0,1 1 0 0 0,0-1 1 0 0,-1 0-1 0 0,1 1 0 0 0,0-1 0 0 0,-1 0 1 0 0,1 1-1 0 0,0-1 0 0 0,0 0 1 0 0,-1 0-1 0 0,1 1 0 0 0,0-1 1 0 0,0 0-1 0 0,-1 0 0 0 0,1 0 0 0 0,0 0 1 0 0,0 0-1 0 0,1-1 0 0 0,13 2-643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5983 0 0,'0'0'464'0'0,"0"3"-305"0"0,-3 6 1390 0 0,1 0 0 0 0,1 0 0 0 0,0 0 0 0 0,0 1 0 0 0,1 9 0 0 0,1-4-153 0 0,1 1-1 0 0,4 21 1 0 0,6 5-609 0 0,18 46 0 0 0,-29-85-750 0 0,1 1-16 0 0,0 0 1 0 0,0 0-1 0 0,0 0 1 0 0,0 0-1 0 0,1 0 1 0 0,-1 0-1 0 0,5 3 1 0 0,-6-6-202 0 0,0 1 0 0 0,1-1 0 0 0,-1 0 0 0 0,1 0 1 0 0,-1 0-1 0 0,1 0 0 0 0,0 0 0 0 0,2 1 0 0 0,-3-2-278 0 0,0 1 1 0 0,1-1-1 0 0,-1 0 0 0 0,0 0 0 0 0,1 1 0 0 0,-1-1 0 0 0,0 0 1 0 0,1 0-1 0 0,-1 0 0 0 0,0-1 0 0 0,1 1 0 0 0,1-1 0 0 0,9-3-5706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20 8287 0 0,'13'-19'9186'0'0,"-19"31"-5617"0"0,-30 59-3476 0 0,-184 267 535 0 0,99-158-632 0 0,-18 45-143 0 0,105-164-1440 0 0,-44 117 1 0 0,61-129 138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48 6911 0 0,'0'0'623'0'0,"-10"5"1737"0"0,5-1-1963 0 0,1 1 0 0 0,-1 0 0 0 0,1 0 0 0 0,0 0 0 0 0,1 0 0 0 0,-1 0 0 0 0,1 1 0 0 0,0 0-1 0 0,-2 6 1 0 0,-20 61 664 0 0,19-51-412 0 0,-35 136 1476 0 0,37-135-1959 0 0,1 0 0 0 0,0 0-1 0 0,2 1 1 0 0,4 45 0 0 0,-3-65-129 0 0,1 1 1 0 0,0 0-1 0 0,0 0 0 0 0,0-1 0 0 0,1 1 1 0 0,0-1-1 0 0,0 1 0 0 0,4 6 0 0 0,-5-9-15 0 0,0-1-1 0 0,0 0 0 0 0,0 0 1 0 0,0 0-1 0 0,0 0 0 0 0,0 0 1 0 0,0 0-1 0 0,0 0 1 0 0,0 0-1 0 0,1 0 0 0 0,-1 0 1 0 0,0-1-1 0 0,1 1 0 0 0,-1-1 1 0 0,0 1-1 0 0,1-1 0 0 0,-1 1 1 0 0,1-1-1 0 0,-1 0 1 0 0,1 1-1 0 0,-1-1 0 0 0,1 0 1 0 0,-1 0-1 0 0,1 0 0 0 0,-1 0 1 0 0,1-1-1 0 0,-1 1 0 0 0,1 0 1 0 0,-1-1-1 0 0,0 1 1 0 0,3-1-1 0 0,2-2 77 0 0,0 0 0 0 0,0 0 0 0 0,0-1-1 0 0,-1 1 1 0 0,0-1 0 0 0,9-8 0 0 0,26-32 283 0 0,-20 21-258 0 0,25-26-53 0 0,-3-2 0 0 0,-2-2 1 0 0,-2-1-1 0 0,39-78 0 0 0,-34 32-2150 0 0,-33 74 423 0 0,-4 13-2661 0 0,1 2-1298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1 6447 0 0,'-1'0'2734'0'0,"-30"10"3150"0"0,0 6-3332 0 0,-27 26-2283 0 0,23-16 400 0 0,-220 156 871 0 0,250-177-1444 0 0,11-3 37 0 0,-1-1-170 0 0,5 0 39 0 0,0 2-1 0 0,0-1 1 0 0,0 1-1 0 0,0 1 1 0 0,0 0 0 0 0,-1 0-1 0 0,11 7 1 0 0,-15-7 15 0 0,0-1 0 0 0,-1 1 1 0 0,1 0-1 0 0,-1 0 1 0 0,1 0-1 0 0,-1 1 0 0 0,-1 0 1 0 0,1-1-1 0 0,-1 2 1 0 0,1-1-1 0 0,-2 0 0 0 0,1 0 1 0 0,3 11-1 0 0,-3-5 21 0 0,0-1 1 0 0,-1 1-1 0 0,0 0 0 0 0,-1 0 0 0 0,-1 1 1 0 0,0-1-1 0 0,0 0 0 0 0,-1 0 0 0 0,0 0 1 0 0,-1 0-1 0 0,0 0 0 0 0,-1-1 0 0 0,0 1 1 0 0,-1 0-1 0 0,0-1 0 0 0,0 0 0 0 0,-1 0 1 0 0,-1 0-1 0 0,0-1 0 0 0,0 0 0 0 0,-1 0 1 0 0,0 0-1 0 0,0-1 0 0 0,-1 0 0 0 0,0 0 1 0 0,0-1-1 0 0,-1 0 0 0 0,0-1 0 0 0,0 0 1 0 0,-1 0-1 0 0,-14 6 0 0 0,6-4 10 0 0,-1-1 1 0 0,-1-1-1 0 0,-31 6 0 0 0,42-10-70 0 0,0-1 1 0 0,0 0-1 0 0,0 0 1 0 0,-1-1-1 0 0,1-1 1 0 0,0 1-1 0 0,0-2 1 0 0,0 1-1 0 0,0-1 1 0 0,-12-4-1 0 0,19 5-92 0 0,0 0 0 0 0,0 1 0 0 0,0-1 0 0 0,0-1 0 0 0,0 1 0 0 0,0 0 0 0 0,0 0 0 0 0,1-1 0 0 0,-1 1 0 0 0,0-1 0 0 0,1 1 0 0 0,-1-1 0 0 0,1 0-1 0 0,-1 0 1 0 0,1 1 0 0 0,0-1 0 0 0,0 0 0 0 0,0 0 0 0 0,0 0 0 0 0,0 0 0 0 0,0-1 0 0 0,1 1 0 0 0,-1 0 0 0 0,1 0 0 0 0,-1-5 0 0 0,3-18-997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97 11519 0 0,'0'0'1040'0'0,"1"2"-853"0"0,5 7 95 0 0,0 0-1 0 0,5 12 1 0 0,-11-21-266 0 0,1 2 924 0 0,5 10 2575 0 0,-5-11-3391 0 0,1 1 0 0 0,-1-1 0 0 0,0 1 0 0 0,1-1 0 0 0,-1 0 0 0 0,1 0 1 0 0,0 0-1 0 0,-1 0 0 0 0,1 0 0 0 0,0 0 0 0 0,0 0 0 0 0,-1 0 0 0 0,1-1 0 0 0,0 1 0 0 0,0-1 0 0 0,2 1 1 0 0,0-1-36 0 0,0 0 1 0 0,0 0 0 0 0,0 0 0 0 0,-1-1 0 0 0,1 1-1 0 0,0-1 1 0 0,6-2 0 0 0,5-2-53 0 0,-2-2-1 0 0,1 1 1 0 0,16-12 0 0 0,-26 16 21 0 0,168-115 22 0 0,-164 109-106 0 0,-16 8-309 0 0,-1 3 231 0 0,0 1 1 0 0,0 0-1 0 0,0 1 1 0 0,0-1-1 0 0,1 2 0 0 0,-11 8 1 0 0,-3 1-59 0 0,-30 21-143 0 0,-64 59 1 0 0,-39 53 295 0 0,125-119-13 0 0,1 0 19 0 0,-27 34-1 0 0,48-52 17 0 0,-1 0-1 0 0,2 1 0 0 0,0 0 1 0 0,0 1-1 0 0,1 0 1 0 0,-8 23-1 0 0,13-32 1 0 0,0-1 1 0 0,0 0-1 0 0,1 1 0 0 0,-1-1 0 0 0,1 0 1 0 0,0 1-1 0 0,0-1 0 0 0,0 0 0 0 0,0 1 0 0 0,1-1 1 0 0,-1 0-1 0 0,1 1 0 0 0,0-1 0 0 0,0 0 1 0 0,0 0-1 0 0,0 0 0 0 0,1 0 0 0 0,1 4 0 0 0,-1-4 6 0 0,1 0 0 0 0,0 0 0 0 0,0 0 0 0 0,0 0 0 0 0,0 0 0 0 0,0-1 0 0 0,1 1 0 0 0,-1-1 0 0 0,1 0 0 0 0,-1 0 0 0 0,1 0 0 0 0,0 0 0 0 0,0-1 0 0 0,5 2 0 0 0,3 0 48 0 0,-1-1-1 0 0,0-1 1 0 0,1 1-1 0 0,-1-2 1 0 0,1 0-1 0 0,0 0 1 0 0,19-3-1 0 0,26-9-1122 0 0,-3-4-3906 0 0,-12 3-1232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57 4143 0 0,'1'-1'191'0'0,"2"-4"-120"0"0,0 0-1 0 0,-1 0 1 0 0,0-1-1 0 0,1 1 1 0 0,-2 0-1 0 0,1-1 1 0 0,2-13 12258 0 0,-5 21-11605 0 0,-12 18 13 0 0,-18 34 1 0 0,8-12-639 0 0,-315 499 1272 0 0,9-1-1902 0 0,272-434-2370 0 0,46-87-3422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0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82 739 1839 0 0,'-1'0'134'0'0,"-4"1"669"0"0,1 0 0 0 0,0 0 0 0 0,0 0 1 0 0,1 1-1 0 0,-1-1 0 0 0,0 1 0 0 0,0 0 0 0 0,1 0 1 0 0,-1 0-1 0 0,1 1 0 0 0,-1 0 0 0 0,1-1 0 0 0,0 1 1 0 0,0 0-1 0 0,1 0 0 0 0,-1 0 0 0 0,0 1 0 0 0,1-1 1 0 0,0 1-1 0 0,-3 4 0 0 0,4-4-764 0 0,-1 0-1 0 0,1 0 1 0 0,0 0 0 0 0,0 0 0 0 0,0 0-1 0 0,1 0 1 0 0,-1 8 0 0 0,1-12-21 0 0,0 1 0 0 0,0 0 0 0 0,1 0 0 0 0,-1 0 0 0 0,0 0 0 0 0,0-1 0 0 0,1 1 0 0 0,-1 0 0 0 0,1 0 0 0 0,-1-1 0 0 0,1 1 0 0 0,-1 0 0 0 0,1-1 0 0 0,-1 1 0 0 0,1 0 0 0 0,-1-1 0 0 0,1 1 0 0 0,0-1 0 0 0,-1 1 0 0 0,1-1 0 0 0,0 1 0 0 0,0-1 0 0 0,1 1 0 0 0,18 5 306 0 0,-10-6-206 0 0,0 0 1 0 0,-1 0-1 0 0,1-1 1 0 0,0 0-1 0 0,-1-1 0 0 0,12-3 1 0 0,57-22 223 0 0,-64 22-293 0 0,426-184 320 0 0,162-87-369 0 0,-326 148-2389 0 0,-270 126 1729 0 0,-1-1 0 0 0,1-1 0 0 0,-1 1 0 0 0,0-1 0 0 0,5-5 0 0 0,-8 8-244 0 0,-15-12-1223 0 0,10 10 1977 0 0,0 1-1 0 0,0-1 0 0 0,0 0 0 0 0,1 0 0 0 0,-1-1 0 0 0,1 1 1 0 0,0 0-1 0 0,0-1 0 0 0,0 1 0 0 0,0-1 0 0 0,1 0 1 0 0,-1 0-1 0 0,1 0 0 0 0,0 0 0 0 0,0 0 0 0 0,0 0 1 0 0,0-7-1 0 0,1 6 177 0 0,1 1 0 0 0,-1-1 1 0 0,1 0-1 0 0,0 1 0 0 0,1-1 0 0 0,-1 1 0 0 0,1 0 1 0 0,0-1-1 0 0,0 1 0 0 0,0 0 0 0 0,0 0 1 0 0,1 0-1 0 0,-1 0 0 0 0,1 0 0 0 0,5-4 1 0 0,-4 3 160 0 0,1 1 0 0 0,-1-1 0 0 0,1 1 1 0 0,0 0-1 0 0,0 0 0 0 0,1 1 0 0 0,-1 0 1 0 0,7-4-1 0 0,-11 7-109 0 0,0 0 0 0 0,-1 0 0 0 0,1 0 1 0 0,0 0-1 0 0,-1 0 0 0 0,1 0 0 0 0,0 0 0 0 0,-1 0 0 0 0,1 0 0 0 0,0 0 0 0 0,-1 1 1 0 0,1-1-1 0 0,-1 0 0 0 0,1 0 0 0 0,0 0 0 0 0,-1 1 0 0 0,1-1 0 0 0,-1 0 1 0 0,1 1-1 0 0,-1-1 0 0 0,1 1 0 0 0,-1-1 0 0 0,1 0 0 0 0,-1 1 0 0 0,1-1 1 0 0,-1 1-1 0 0,1 0 0 0 0,-1-1 0 0 0,0 1 0 0 0,1 0 0 0 0,7 17 1048 0 0,-7-11-867 0 0,0-1-1 0 0,-1 1 1 0 0,0-1 0 0 0,0 1 0 0 0,-1-1-1 0 0,1 1 1 0 0,-4 9 0 0 0,-15 47 762 0 0,16-53-888 0 0,-22 56 449 0 0,-3-1 1 0 0,-3-2-1 0 0,-69 105 0 0 0,-74 70 17 0 0,138-191-502 0 0,-33 42 50 0 0,-87 84 0 0 0,148-166-110 0 0,-1 1 1 0 0,0-1-1 0 0,0 0 1 0 0,-1-1-1 0 0,1 0 1 0 0,-13 5-1 0 0,25-25 119 0 0,1 3-145 0 0,1-1 0 0 0,1 1 0 0 0,0 0 0 0 0,14-20 0 0 0,38-39-163 0 0,-34 43 36 0 0,-4 4-41 0 0,0 0 1 0 0,33-25-1 0 0,-42 39 132 0 0,0 1-1 0 0,0 0 1 0 0,1 1-1 0 0,0 1 1 0 0,1-1-1 0 0,0 2 1 0 0,19-7 0 0 0,-28 11 13 0 0,0 0 1 0 0,0 0-1 0 0,0 0 1 0 0,1 1-1 0 0,-1 0 1 0 0,0 0-1 0 0,0 0 1 0 0,1 0-1 0 0,-1 0 1 0 0,0 1-1 0 0,0 0 1 0 0,0 0-1 0 0,8 2 1 0 0,-9-1 19 0 0,-1-1 0 0 0,1 1-1 0 0,0 0 1 0 0,-1 0 0 0 0,1 0 0 0 0,-1 0 0 0 0,0 0-1 0 0,0 1 1 0 0,0-1 0 0 0,0 0 0 0 0,0 1 0 0 0,0 0 0 0 0,-1-1-1 0 0,1 1 1 0 0,-1 0 0 0 0,0 0 0 0 0,0 0 0 0 0,2 6 0 0 0,0 8 241 0 0,3 23 1 0 0,-5-27-160 0 0,0 0 0 0 0,1-1 0 0 0,1 1 0 0 0,6 17 0 0 0,-8-29-78 0 0,-1 1-1 0 0,1 0 1 0 0,0-1 0 0 0,0 1 0 0 0,0-1-1 0 0,0 1 1 0 0,0-1 0 0 0,0 1 0 0 0,1-1-1 0 0,-1 0 1 0 0,0 1 0 0 0,1-1 0 0 0,-1 0-1 0 0,1 0 1 0 0,-1 0 0 0 0,1 0 0 0 0,0 0-1 0 0,3 1 1 0 0,-2-2-36 0 0,0 1 0 0 0,0-1-1 0 0,0 1 1 0 0,0-1 0 0 0,0 0-1 0 0,0 0 1 0 0,0-1 0 0 0,0 1-1 0 0,0 0 1 0 0,4-2 0 0 0,6-2-528 0 0,-1-1 0 0 0,0 0 0 0 0,0-1 0 0 0,12-8 0 0 0,-23 14 489 0 0,106-57-10449 0 0,-61 37 8690 0 0,47-26 10246 0 0,-68 32-7328 0 0,-2 3-331 0 0,1 1-1 0 0,0 1 1 0 0,33-8 0 0 0,77-11 1969 0 0,-102 22-2224 0 0,-28 5-469 0 0,-2 1-30 0 0,-1 0-1 0 0,1 0 1 0 0,-1-1 0 0 0,0 1-1 0 0,1-1 1 0 0,-1 1-1 0 0,0-1 1 0 0,0 1 0 0 0,1-1-1 0 0,-1 0 1 0 0,0 1 0 0 0,0-1-1 0 0,0 0 1 0 0,0 0 0 0 0,0 0-1 0 0,0 0 1 0 0,0 0-1 0 0,1-2 1 0 0,1 2 10 0 0,0-2 6 0 0,3-10-15 0 0,-5 10-12 0 0,0 0 0 0 0,-1 0 0 0 0,1 0 0 0 0,-1 0 0 0 0,0 0 0 0 0,0 0 0 0 0,0 1 0 0 0,0-1 0 0 0,0 0 0 0 0,-1 0 0 0 0,1 0 0 0 0,-1 0 0 0 0,0 0 0 0 0,0 0 0 0 0,0 1 0 0 0,0-1 0 0 0,0 0 0 0 0,-4-4 0 0 0,4 5 0 0 0,0 1 0 0 0,0-1 0 0 0,0 1 0 0 0,-1-1 0 0 0,1 1 0 0 0,0 0 0 0 0,-1 0 0 0 0,1 0 0 0 0,-1-1 0 0 0,1 1 0 0 0,-1 1 0 0 0,1-1 0 0 0,-1 0 0 0 0,0 0 0 0 0,1 0 0 0 0,-1 1 0 0 0,0-1 0 0 0,0 1 0 0 0,0 0 0 0 0,1-1 0 0 0,-1 1 0 0 0,0 0 0 0 0,0 0 0 0 0,0 0 0 0 0,0 0 0 0 0,0 1 0 0 0,1-1 0 0 0,-1 0 0 0 0,0 1 0 0 0,-3 0 0 0 0,-4 4 4 0 0,-1 0 0 0 0,1 0-1 0 0,0 1 1 0 0,0 0 0 0 0,-13 12-1 0 0,-36 41 78 0 0,36-34 61 0 0,1 1 1 0 0,-24 38-1 0 0,35-48-81 0 0,2 0 0 0 0,-1 1 0 0 0,2 0 0 0 0,0 1 0 0 0,-7 30 0 0 0,13-44-59 0 0,0 0-1 0 0,0 0 1 0 0,1 0-1 0 0,-1 1 1 0 0,1-1-1 0 0,0 0 1 0 0,1 0-1 0 0,-1 0 1 0 0,1 1 0 0 0,0-1-1 0 0,0 0 1 0 0,2 7-1 0 0,-1-9-1 0 0,-1 1 0 0 0,1-1 0 0 0,-1 0-1 0 0,1 0 1 0 0,0 0 0 0 0,0 0 0 0 0,0 0 0 0 0,0 0-1 0 0,0 0 1 0 0,0 0 0 0 0,0-1 0 0 0,1 1 0 0 0,-1-1-1 0 0,0 0 1 0 0,1 0 0 0 0,-1 0 0 0 0,1 0 0 0 0,0 0 0 0 0,-1 0-1 0 0,5 0 1 0 0,4 0 6 0 0,-1 0 1 0 0,0 0-1 0 0,1-1 1 0 0,-1 0-1 0 0,11-2 0 0 0,54-12-161 0 0,-69 13 119 0 0,68-18-760 0 0,4-3-271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12695 0 0,'0'0'1150'0'0,"0"2"-864"0"0,-2 11 56 0 0,0-1-1 0 0,-1 0 0 0 0,0 0 1 0 0,-1-1-1 0 0,-1 1 0 0 0,-5 11 1 0 0,4-11-222 0 0,-17 38 265 0 0,-2-1 0 0 0,-33 47 0 0 0,-71 87-162 0 0,54-80-123 0 0,14-25-103 0 0,36-47-232 0 0,24-30-27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349 287 10623 0 0,'0'0'488'0'0,"-2"1"-12"0"0,-3 3-311 0 0,-1 1-1 0 0,1 0 0 0 0,-1 0 0 0 0,-6 9 1 0 0,11-13 540 0 0,1 1 30 0 0,0-1-651 0 0,0 0 0 0 0,0 0 1 0 0,0 0-1 0 0,0 0 0 0 0,0 0 1 0 0,0 0-1 0 0,0 0 1 0 0,0 0-1 0 0,1 0 0 0 0,-1 0 1 0 0,0 0-1 0 0,1 0 0 0 0,-1 0 1 0 0,1 0-1 0 0,-1 0 0 0 0,1 0 1 0 0,0 0-1 0 0,-1 0 1 0 0,1 0-1 0 0,0-1 0 0 0,-1 1 1 0 0,1 0-1 0 0,0-1 0 0 0,0 1 1 0 0,0 0-1 0 0,1 0 0 0 0,0 0 6 0 0,0-1-1 0 0,1 1 1 0 0,-1-1-1 0 0,0 0 0 0 0,0 0 1 0 0,0 0-1 0 0,1 0 0 0 0,-1 0 1 0 0,0 0-1 0 0,0 0 0 0 0,1-1 1 0 0,1 0-1 0 0,7-2 147 0 0,0-1 0 0 0,0 0 0 0 0,0-1-1 0 0,10-7 1 0 0,146-93 993 0 0,-99 58-897 0 0,140-68-1 0 0,-122 80-279 0 0,-73 31-46 0 0,1 0-1 0 0,0 0 1 0 0,1 2 0 0 0,18-2-1 0 0,-31 4-7 0 0,-1-1 0 0 0,1 1 0 0 0,0 0 0 0 0,-1 0 0 0 0,1 1 0 0 0,0-1 0 0 0,-1 0 0 0 0,1 1 0 0 0,0-1 0 0 0,-1 1 0 0 0,1-1 0 0 0,-1 1 0 0 0,1-1 0 0 0,-1 1 0 0 0,1 0 0 0 0,-1 0 0 0 0,3 2 0 0 0,-3-2-3 0 0,0 0 0 0 0,-1 1 0 0 0,1-1 0 0 0,0 0 0 0 0,0 1 0 0 0,-1-1 0 0 0,1 0 0 0 0,-1 1 0 0 0,1-1 0 0 0,-1 1 0 0 0,0-1 0 0 0,1 1 0 0 0,-1-1 0 0 0,0 1 0 0 0,0 2 0 0 0,-1 4-11 0 0,0-1-1 0 0,-1 0 0 0 0,1 0 1 0 0,-2 1-1 0 0,1-1 1 0 0,-6 10-1 0 0,-8 16 50 0 0,-40 59-1 0 0,-32 26 159 0 0,65-87-169 0 0,1-3-16 0 0,-1 0 1 0 0,-2-1 0 0 0,0-1 0 0 0,-2-2 0 0 0,-53 38 0 0 0,53-45-304 0 0,-1-1 0 0 0,-1-1 0 0 0,0-2-1 0 0,-1-1 1 0 0,-50 14 0 0 0,67-21 304 0 0,11-4-1 0 0,-1 0-1 0 0,-1 1 1 0 0,1-1 0 0 0,0-1-1 0 0,0 1 1 0 0,0 0 0 0 0,0-1 0 0 0,-1 1-1 0 0,-5-1 1 0 0,27-7 159 0 0,-11 3-134 0 0,30-11 24 0 0,1 3 0 0 0,-1 1 0 0 0,2 2 0 0 0,50-6 0 0 0,-58 12 17 0 0,-1 1 0 0 0,0 2 1 0 0,1 0-1 0 0,-1 3 0 0 0,0 0 0 0 0,34 9 0 0 0,-56-10-50 0 0,1 0 1 0 0,-1 1-1 0 0,0 0 0 0 0,-1 1 0 0 0,1-1 1 0 0,0 2-1 0 0,-1-1 0 0 0,0 1 0 0 0,11 9 1 0 0,-16-12-17 0 0,0 0 1 0 0,0 0 0 0 0,0 0-1 0 0,0 1 1 0 0,-1-1 0 0 0,1 1 0 0 0,-1-1-1 0 0,0 1 1 0 0,1-1 0 0 0,-1 1-1 0 0,0 0 1 0 0,0 0 0 0 0,-1-1 0 0 0,1 1-1 0 0,-1 0 1 0 0,1 0 0 0 0,-1 0 0 0 0,0 0-1 0 0,0 0 1 0 0,0 0 0 0 0,0-1-1 0 0,-1 1 1 0 0,1 0 0 0 0,-1 0 0 0 0,0 0-1 0 0,0 0 1 0 0,0-1 0 0 0,0 1-1 0 0,0 0 1 0 0,0-1 0 0 0,-3 4 0 0 0,-12 19 39 0 0,-1 0 0 0 0,-2-1 1 0 0,-38 39-1 0 0,15-23 0 0 0,-49 35 0 0 0,61-53-13 0 0,-1-2 1 0 0,-1-2-1 0 0,-1-1 0 0 0,-1-1 1 0 0,0-2-1 0 0,0-1 0 0 0,-2-2 1 0 0,1-1-1 0 0,-65 8 0 0 0,67-14-20 0 0,0-2 0 0 0,0-1 0 0 0,0-2-1 0 0,-42-6 1 0 0,57 4-13 0 0,-1-1 0 0 0,-24-8 0 0 0,37 9-31 0 0,-1 1 0 0 0,1-1 0 0 0,-1 0-1 0 0,1-1 1 0 0,0 1 0 0 0,0-1 0 0 0,0 0 0 0 0,1-1-1 0 0,-8-7 1 0 0,11 11-11 0 0,1-1 0 0 0,0 0 0 0 0,-1 0 0 0 0,1 0-1 0 0,0 0 1 0 0,0 0 0 0 0,0 0 0 0 0,0 0 0 0 0,0 0 0 0 0,1 0-1 0 0,-1-1 1 0 0,1 1 0 0 0,-1 0 0 0 0,1 0 0 0 0,0 0 0 0 0,0-1-1 0 0,0-2 1 0 0,0 2-25 0 0,1-1-1 0 0,0 1 1 0 0,0 0-1 0 0,0 0 1 0 0,0 0-1 0 0,1 0 1 0 0,-1 0-1 0 0,1 0 1 0 0,0 1-1 0 0,3-6 1 0 0,1 2-73 0 0,0-1 0 0 0,0 2 1 0 0,1-1-1 0 0,0 1 0 0 0,0 0 1 0 0,0 0-1 0 0,0 1 0 0 0,11-5 1 0 0,9 0-849 0 0,1 3-242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70 6911 0 0,'1'1'9155'0'0,"4"5"-8650"0"0,1 0 1 0 0,-1-1-1 0 0,1 0 1 0 0,0 0-1 0 0,0-1 0 0 0,1 0 1 0 0,-1 0-1 0 0,1 0 1 0 0,14 5-1 0 0,-9-5-306 0 0,-1-1-1 0 0,1 0 1 0 0,0-1 0 0 0,0 0-1 0 0,22 0 1 0 0,-12-2-355 0 0,-1-1 1 0 0,1-2-1 0 0,-1 0 0 0 0,0-1 0 0 0,0-1 1 0 0,38-15-1 0 0,-51 16-99 0 0,1 0 1 0 0,-1 0 0 0 0,0-1-1 0 0,0 0 1 0 0,13-10 0 0 0,-19 13 117 0 0,1 0 1 0 0,-1-1 0 0 0,1 1-1 0 0,-1-1 1 0 0,0 0 0 0 0,0 0-1 0 0,0 0 1 0 0,0 0 0 0 0,0 0-1 0 0,-1 0 1 0 0,0-1 0 0 0,1 1-1 0 0,-1 0 1 0 0,0-1 0 0 0,-1 1 0 0 0,1-1-1 0 0,0-6 1 0 0,-1 10 100 0 0,0 0 0 0 0,-1-1 0 0 0,1 1 0 0 0,0 0 0 0 0,0 0 0 0 0,-1-1 0 0 0,1 1 0 0 0,0 0 0 0 0,0 0 0 0 0,-1-1 0 0 0,1 1 0 0 0,0 0 0 0 0,-1 0 0 0 0,1-1 0 0 0,0 1 0 0 0,-1 0 0 0 0,1 0 0 0 0,-1 0-1 0 0,1 0 1 0 0,0 0 0 0 0,-1 0 0 0 0,1 0 0 0 0,0 0 0 0 0,-1 0 0 0 0,1 0 0 0 0,-1 0 0 0 0,1 0 0 0 0,-1 0 0 0 0,-11 0-346 0 0,-3 4 296 0 0,1 1 0 0 0,0 0 0 0 0,1 1 0 0 0,-1 0 0 0 0,-20 15 0 0 0,24-16 58 0 0,-46 29 819 0 0,-84 66-1 0 0,108-73-383 0 0,1 1-1 0 0,1 2 0 0 0,-43 54 1 0 0,62-69-291 0 0,1 0 1 0 0,1 0-1 0 0,-9 19 0 0 0,16-30-103 0 0,0 0-1 0 0,0 0 0 0 0,1 0 1 0 0,-1 0-1 0 0,1 0 1 0 0,0 1-1 0 0,0-1 1 0 0,1 0-1 0 0,-1 1 0 0 0,1-1 1 0 0,0 0-1 0 0,0 1 1 0 0,1-1-1 0 0,-1 0 0 0 0,1 1 1 0 0,0-1-1 0 0,0 0 1 0 0,3 7-1 0 0,-2-8 2 0 0,0 0-1 0 0,0 0 1 0 0,1-1-1 0 0,-1 1 1 0 0,1 0 0 0 0,-1-1-1 0 0,1 0 1 0 0,0 0-1 0 0,0 0 1 0 0,0 0-1 0 0,0 0 1 0 0,1 0-1 0 0,-1-1 1 0 0,0 0 0 0 0,1 0-1 0 0,5 2 1 0 0,6 0 49 0 0,0 0 0 0 0,23 0 0 0 0,-37-2-57 0 0,46 1 379 0 0,90-9 1 0 0,46-20 84 0 0,-148 20-732 0 0,-1-1 0 0 0,60-23 1 0 0,-49 10-873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50 13359 0 0,'25'-50'7783'0'0,"-25"63"-7526"0"0,-1 7-151 0 0,-1 0 0 0 0,-1 0 0 0 0,0 0 0 0 0,-12 37-1 0 0,4-26-73 0 0,-1 0 0 0 0,-19 35-1 0 0,23-51-251 0 0,0-1-1 0 0,-1 1 1 0 0,0-1-1 0 0,-1 0 1 0 0,-1-1-1 0 0,0-1 1 0 0,-21 20-1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28 342 9215 0 0,'0'0'707'0'0,"-1"1"-238"0"0,-14 9 3934 0 0,14-10-4199 0 0,1 0-1 0 0,-1 0 1 0 0,1 0-1 0 0,-1 0 1 0 0,1 0-1 0 0,-1 0 1 0 0,1-1 0 0 0,-1 1-1 0 0,1 0 1 0 0,-1 0-1 0 0,1 0 1 0 0,-1 0-1 0 0,1-1 1 0 0,-1 1 0 0 0,1 0-1 0 0,0-1 1 0 0,-1 1-1 0 0,0-1 1 0 0,1-2-94 0 0,-1 0 0 0 0,1-1 0 0 0,0 1 0 0 0,0-1 1 0 0,0 1-1 0 0,0 0 0 0 0,0-1 0 0 0,1 1 0 0 0,-1-1 0 0 0,1 1 0 0 0,0 0 0 0 0,0 0 1 0 0,1-1-1 0 0,-1 1 0 0 0,3-3 0 0 0,1-4 34 0 0,1 0 0 0 0,0 0-1 0 0,11-12 1 0 0,3 1-100 0 0,1 0-1 0 0,0 2 1 0 0,43-31-1 0 0,80-38 71 0 0,-132 81-114 0 0,35-18 0 0 0,-43 23 0 0 0,0 1 0 0 0,0-1 0 0 0,0 1 0 0 0,0 0 0 0 0,0 0 0 0 0,0 1 0 0 0,0-1 0 0 0,0 1 0 0 0,0 0 0 0 0,5 0 0 0 0,1 4-10 0 0,-8-2 5 0 0,-1 0 1 0 0,0 0 0 0 0,0 0 0 0 0,0 0 0 0 0,0 0 0 0 0,0 1 0 0 0,0-1 0 0 0,0 0 0 0 0,-1 0-1 0 0,1 1 1 0 0,-1-1 0 0 0,0 0 0 0 0,0 4 0 0 0,-1 32 19 0 0,-26 118 699 0 0,15-98-507 0 0,-6 41-83 0 0,6-51-4406 0 0,8-39-2372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60 11631 0 0,'0'0'531'0'0,"0"-9"181"0"0,0 3-500 0 0,0 5-4 0 0,0 1 1 0 0,0-1-1 0 0,0 1 1 0 0,0-1-1 0 0,0 1 1 0 0,0-1-1 0 0,0 1 1 0 0,0-1-1 0 0,0 1 1 0 0,0-1-1 0 0,0 1 1 0 0,-1-1-1 0 0,1 1 1 0 0,0-1-1 0 0,0 1 0 0 0,-1 0 1 0 0,1-1-1 0 0,0 1 1 0 0,-1-1-1 0 0,1 1 1 0 0,0 0-1 0 0,-1-1 1 0 0,1 1-1 0 0,0 0 1 0 0,-1-1-1 0 0,1 1 1 0 0,-1 0-1 0 0,1 0 1 0 0,-1-1-1 0 0,-1 1-92 0 0,1 0 0 0 0,0-1-1 0 0,-1 1 1 0 0,1 0 0 0 0,0 0-1 0 0,-1 0 1 0 0,1 1 0 0 0,0-1-1 0 0,-1 0 1 0 0,1 0 0 0 0,-2 1 0 0 0,-3 1-139 0 0,1 0 0 0 0,-1 1 1 0 0,-9 5-1 0 0,-13 11 54 0 0,0 1-1 0 0,1 2 1 0 0,1 0 0 0 0,-45 52-1 0 0,65-66-30 0 0,0 0 0 0 0,0 0 0 0 0,1 0 0 0 0,0 0 0 0 0,1 1 0 0 0,0 0 0 0 0,-5 15 0 0 0,8-21 0 0 0,0-1 0 0 0,1 1 0 0 0,-1 0 0 0 0,1 0 0 0 0,0 0 0 0 0,-1-1 0 0 0,1 1 0 0 0,1 0 0 0 0,-1 0 0 0 0,0 0 0 0 0,1 0 0 0 0,-1-1 0 0 0,1 1 0 0 0,0 0 0 0 0,0-1 0 0 0,0 1 0 0 0,0 0 0 0 0,0-1 0 0 0,1 1 0 0 0,-1-1 0 0 0,1 0 0 0 0,0 1 0 0 0,-1-1 0 0 0,1 0 0 0 0,0 0 0 0 0,0 0 0 0 0,1 0 0 0 0,-1-1 0 0 0,0 1 0 0 0,4 2 0 0 0,2 0 19 0 0,0-1-1 0 0,0 0 1 0 0,0 0-1 0 0,1 0 1 0 0,-1-1-1 0 0,1 0 1 0 0,0-1-1 0 0,-1 0 1 0 0,1 0-1 0 0,0-1 1 0 0,0 0-1 0 0,0 0 1 0 0,-1-1-1 0 0,1 0 1 0 0,0-1-1 0 0,15-5 1 0 0,-21 6-16 0 0,0 0 1 0 0,-1-1 0 0 0,1 0-1 0 0,0 1 1 0 0,-1-1-1 0 0,1 0 1 0 0,-1 0-1 0 0,1-1 1 0 0,-1 1 0 0 0,0 0-1 0 0,0-1 1 0 0,0 0-1 0 0,0 1 1 0 0,0-1 0 0 0,-1 0-1 0 0,1 0 1 0 0,-1 0-1 0 0,0 0 1 0 0,0 0-1 0 0,1-5 1 0 0,2-8 22 0 0,-1 0-1 0 0,1-31 1 0 0,-2 28-21 0 0,2-58-175 0 0,-3 38-174 0 0,11-64 1 0 0,-11 100 83 0 0,0-1 109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64 236 6911 0 0,'0'0'623'0'0,"-1"2"-514"0"0,-6 22 471 0 0,5-19 379 0 0,0 0 0 0 0,-1 0-1 0 0,0 0 1 0 0,0 0 0 0 0,0 0 0 0 0,-1-1 0 0 0,1 1 0 0 0,-9 7 0 0 0,10-11-245 0 0,2-1-695 0 0,0 0 0 0 0,0 0 0 0 0,0 0 0 0 0,0 1-1 0 0,0-1 1 0 0,0 0 0 0 0,0 0 0 0 0,-1 0 0 0 0,1 0 0 0 0,0 0 0 0 0,0 0-1 0 0,0 0 1 0 0,0 1 0 0 0,0-1 0 0 0,-1 0 0 0 0,1 0 0 0 0,0 0-1 0 0,0 0 1 0 0,0 0 0 0 0,0 0 0 0 0,-1 0 0 0 0,1 0 0 0 0,0 0 0 0 0,0 0-1 0 0,0 0 1 0 0,0 0 0 0 0,-1 0 0 0 0,1 0 0 0 0,0 0 0 0 0,0 0-1 0 0,0 0 1 0 0,0 0 0 0 0,-1 0 0 0 0,1 0 0 0 0,0-1 0 0 0,0 1 0 0 0,0 0-1 0 0,0 0 1 0 0,0 0 0 0 0,-1 0 0 0 0,1 0 0 0 0,-7-5 448 0 0,6 3-440 0 0,0 0 1 0 0,0 0-1 0 0,0 0 0 0 0,1 0 1 0 0,-1 0-1 0 0,1 0 0 0 0,-1 0 1 0 0,1 0-1 0 0,0 0 0 0 0,0-1 1 0 0,0 1-1 0 0,0 0 0 0 0,1 0 1 0 0,-1 0-1 0 0,0 0 0 0 0,1 0 1 0 0,-1 0-1 0 0,1 0 0 0 0,0 0 1 0 0,0 0-1 0 0,1-2 0 0 0,3-7-1 0 0,1 1 0 0 0,9-14 0 0 0,-14 22-20 0 0,11-14-6 0 0,1-1 0 0 0,1 2 0 0 0,1 0 0 0 0,0 0 0 0 0,1 1 0 0 0,0 1 0 0 0,1 1 0 0 0,0 0 0 0 0,1 2 0 0 0,31-15 0 0 0,-48 24 27 0 0,1 1 0 0 0,0-1 0 0 0,0 0 0 0 0,0 0 0 0 0,0 1 0 0 0,0 0 0 0 0,0-1 1 0 0,0 1-1 0 0,0 0 0 0 0,0 0 0 0 0,0 0 0 0 0,1 0 0 0 0,-1 0 0 0 0,0 0 0 0 0,0 1 0 0 0,0-1 0 0 0,0 1 0 0 0,0-1 0 0 0,0 1 0 0 0,-1 0 0 0 0,1 0 0 0 0,0 0 0 0 0,0 0 0 0 0,0 0 0 0 0,-1 0 0 0 0,1 0 0 0 0,-1 1 0 0 0,1-1 0 0 0,-1 1 0 0 0,1-1 1 0 0,-1 1-1 0 0,0-1 0 0 0,1 1 0 0 0,-1 0 0 0 0,1 3 0 0 0,2 4 161 0 0,0 0 0 0 0,0 0 0 0 0,-1 0 0 0 0,0 1 0 0 0,2 18 0 0 0,-4-21-134 0 0,0 0 0 0 0,0 0 1 0 0,-2 11-1 0 0,1 12 1 0 0,0-26-75 0 0,1 0 0 0 0,-1-1 1 0 0,-1 1-1 0 0,1 0 0 0 0,0-1 1 0 0,-1 1-1 0 0,0 0 1 0 0,0-1-1 0 0,-2 7 0 0 0,1-5-178 0 0,1-3-53 0 0,14-18-1021 0 0,9-12 1180 0 0,2 1 0 0 0,48-42 0 0 0,-49 50 13 0 0,53-40-345 0 0,-63 51 309 0 0,1-1 1 0 0,-1 2-1 0 0,2 0 1 0 0,15-6-1 0 0,-24 12 113 0 0,-1-1 0 0 0,1 1-1 0 0,0 0 1 0 0,-1 1 0 0 0,1-1 0 0 0,0 1-1 0 0,0 1 1 0 0,0-1 0 0 0,10 3 0 0 0,-14-3 59 0 0,-1 1 1 0 0,1-1 0 0 0,-1 1-1 0 0,1 0 1 0 0,-1 0 0 0 0,1 0-1 0 0,-1 0 1 0 0,1 0 0 0 0,-1 0-1 0 0,0 0 1 0 0,0 0 0 0 0,0 0-1 0 0,1 1 1 0 0,-1-1 0 0 0,0 1-1 0 0,0-1 1 0 0,-1 0 0 0 0,1 1-1 0 0,1 3 1 0 0,0 0 115 0 0,0 1-1 0 0,0-1 1 0 0,1 12 0 0 0,-1-4-41 0 0,-1 1 1 0 0,-1-1 0 0 0,0 1 0 0 0,0-1 0 0 0,-2 1-1 0 0,0-1 1 0 0,-3 14 0 0 0,-3-1-885 0 0,0 0-1 0 0,-17 35 1 0 0,21-53-1355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130 413 10135 0 0,'2'-1'778'0'0,"14"-12"7583"0"0,-16 21-8092 0 0,-1 0-1 0 0,0 0 1 0 0,-1-1 0 0 0,0 1 0 0 0,0 0-1 0 0,-4 8 1 0 0,-22 45 84 0 0,17-38-143 0 0,-19 35 58 0 0,10-19-349 0 0,-18 48 1 0 0,32-65-980 0 0,6-21-7 0 0</inkml:trace>
  <inkml:trace contextRef="#ctx0" brushRef="#br0" timeOffset="1">410 1 7919 0 0,'0'0'856'0'0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58 6447 0 0,'0'0'499'0'0,"0"-1"-328"0"0,-1-15-77 0 0,1 13 531 0 0,-1 0 0 0 0,1 0 1 0 0,-1 0-1 0 0,0 0 0 0 0,0 0 1 0 0,-2-3-1 0 0,3 5-467 0 0,-1-1 0 0 0,0 1 0 0 0,1 0 0 0 0,-1 0 0 0 0,0 0 0 0 0,0 0 0 0 0,0 0 0 0 0,0 1 0 0 0,0-1 0 0 0,0 0 0 0 0,0 0 0 0 0,0 1 0 0 0,0-1 0 0 0,0 0 0 0 0,-1 1 0 0 0,1-1 0 0 0,0 1 0 0 0,0 0 0 0 0,-1-1 0 0 0,1 1 0 0 0,0 0 0 0 0,0 0 0 0 0,-1 0 0 0 0,1 0 0 0 0,0 0 0 0 0,-1 0 0 0 0,1 0 0 0 0,0 0 1 0 0,0 0-1 0 0,-1 0 0 0 0,-1 1 0 0 0,-1 1-116 0 0,-1 0 1 0 0,0 0 0 0 0,0 0 0 0 0,1 0 0 0 0,-1 1 0 0 0,1 0 0 0 0,0 0 0 0 0,0 0 0 0 0,-7 6 0 0 0,-32 39 295 0 0,30-32-303 0 0,-69 87 113 0 0,69-84-99 0 0,1 0 0 0 0,0 1 0 0 0,-14 36 0 0 0,23-45 47 0 0,2-9 843 0 0,3-2-478 0 0,6-3-177 0 0,0 0 1 0 0,-1 0-1 0 0,1-1 0 0 0,-1 0 1 0 0,9-7-1 0 0,35-29 755 0 0,-26 20-707 0 0,-1 0-31 0 0,-17 13-137 0 0,0 1 0 0 0,1 0 0 0 0,0 0 0 0 0,-1 1 0 0 0,2 0 0 0 0,-1 1-1 0 0,1 0 1 0 0,13-5 0 0 0,-22 9-160 0 0,1 0 0 0 0,-1 1 0 0 0,1-1 0 0 0,0 0 0 0 0,-1 1 0 0 0,1-1 0 0 0,-1 1 0 0 0,0-1 0 0 0,1 0 0 0 0,-1 1 0 0 0,1-1 0 0 0,-1 1 0 0 0,0-1 0 0 0,1 1-1 0 0,-1-1 1 0 0,0 1 0 0 0,0 0 0 0 0,1-1 0 0 0,-1 2 0 0 0,0-2 0 0 0,1 4-4 0 0,0 0 1 0 0,0-1-1 0 0,0 1 0 0 0,-1 0 0 0 0,0 0 0 0 0,0 0 1 0 0,0 0-1 0 0,0 0 0 0 0,0 0 0 0 0,-1 0 1 0 0,0 0-1 0 0,0 0 0 0 0,0 0 0 0 0,-2 6 0 0 0,-4 17-176 0 0,6-21 18 0 0,0 1 0 0 0,1-1 0 0 0,0 10 0 0 0,0-15-8 0 0,1 0 0 0 0,-1-1 0 0 0,1 1 1 0 0,-1 0-1 0 0,1 0 0 0 0,-1-1 0 0 0,1 1 0 0 0,0 0 1 0 0,-1-1-1 0 0,1 1 0 0 0,0-1 0 0 0,-1 1 1 0 0,1-1-1 0 0,0 1 0 0 0,0-1 0 0 0,-1 1 0 0 0,1-1 1 0 0,0 0-1 0 0,0 1 0 0 0,0-1 0 0 0,0 0 0 0 0,0 0 1 0 0,0 0-1 0 0,-1 0 0 0 0,1 1 0 0 0,0-1 0 0 0,0-1 1 0 0,1 1-1 0 0,15-1-6757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1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16039 0 0,'0'0'1783'0'0,"-1"2"-1374"0"0,-8 18 240 0 0,-1-1 0 0 0,-1-1 0 0 0,-18 24 0 0 0,3-4 19 0 0,-30 53 756 0 0,-82 182 0 0 0,124-237-1407 0 0,1 0-1 0 0,2 1 0 0 0,2 1 1 0 0,1 0-1 0 0,-4 58 1 0 0,12-85-247 0 0,0 4-348 0 0,-2-7-3965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235 506 4143 0 0,'0'0'588'0'0,"10"1"4119"0"0,-5 2-3992 0 0,-2 0 0 0 0,1 0 0 0 0,0 1 1 0 0,-1 0-1 0 0,0 0 0 0 0,0 0 0 0 0,6 10 1424 0 0,-10-13-1783 0 0,-4 2-266 0 0,0 0 0 0 0,0-1 0 0 0,0 0 0 0 0,0 0 0 0 0,0 0 0 0 0,-1 0 0 0 0,1-1 0 0 0,-1 0 0 0 0,1 0 0 0 0,-12 0 0 0 0,-7-1-193 0 0,-27-3 0 0 0,42 2 41 0 0,0 0 0 0 0,0-1 1 0 0,0 0-1 0 0,0 0 0 0 0,0-1 0 0 0,1 0 0 0 0,-1 0 0 0 0,-13-9 0 0 0,19 10 25 0 0,0 0 0 0 0,0 0 0 0 0,0 0 0 0 0,1 0 0 0 0,-1 0 0 0 0,1-1 0 0 0,0 1 0 0 0,-1-1 0 0 0,1 0 0 0 0,0 1 0 0 0,1-1 0 0 0,-1 0 0 0 0,0 0 0 0 0,1 0-1 0 0,0-1 1 0 0,0 1 0 0 0,0 0 0 0 0,0 0 0 0 0,0-1 0 0 0,0 1 0 0 0,1 0 0 0 0,0-1 0 0 0,0 1 0 0 0,0-1 0 0 0,0 1 0 0 0,1-6 0 0 0,0 2-54 0 0,1 0 1 0 0,1 1-1 0 0,-1-1 1 0 0,1 1 0 0 0,0-1-1 0 0,5-6 1 0 0,26-37-349 0 0,-23 35 390 0 0,22-30 8 0 0,3 3 0 0 0,1 0 1 0 0,50-41-1 0 0,-70 69 70 0 0,0 1 1 0 0,1 1-1 0 0,1 0 0 0 0,0 2 1 0 0,0 0-1 0 0,1 1 1 0 0,0 1-1 0 0,1 1 0 0 0,34-7 1 0 0,-30 9-21 0 0,-1 1-1 0 0,1 2 1 0 0,0 0 0 0 0,0 2 0 0 0,0 1 0 0 0,0 1 0 0 0,0 1-1 0 0,26 6 1 0 0,-47-8-8 0 0,-1 0 0 0 0,0 0 0 0 0,1 0 0 0 0,-1 0-1 0 0,0 0 1 0 0,0 1 0 0 0,0 0 0 0 0,0-1 0 0 0,0 1-1 0 0,0 0 1 0 0,0 1 0 0 0,-1-1 0 0 0,1 0 0 0 0,-1 1 0 0 0,0-1-1 0 0,1 1 1 0 0,-1 0 0 0 0,0 0 0 0 0,-1 0 0 0 0,1 0-1 0 0,1 4 1 0 0,-1-2 3 0 0,-1 0-1 0 0,0 0 1 0 0,0 0-1 0 0,0 1 1 0 0,-1-1-1 0 0,0 1 1 0 0,0-1 0 0 0,0 0-1 0 0,-1 1 1 0 0,1-1-1 0 0,-1 0 1 0 0,-4 10-1 0 0,0 1 42 0 0,-1 0 1 0 0,-1-1-1 0 0,-1 0 0 0 0,0 0 0 0 0,-16 21 0 0 0,3-8 115 0 0,-41 40 0 0 0,46-53-116 0 0,0-1 0 0 0,-1-1 0 0 0,-1-1 1 0 0,0 0-1 0 0,0-1 0 0 0,-1-1 0 0 0,-22 8 0 0 0,15-8-152 0 0,0-2 0 0 0,0 0 0 0 0,-1-2 0 0 0,0-1 0 0 0,-30 2 0 0 0,44-6-333 0 0,0-1-1 0 0,1 0 0 0 0,-14-3 1 0 0,8 0-905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4 919 0 0,'-6'-3'80'0'0,"3"2"-46"0"0,0 1-1 0 0,0 0 0 0 0,1 1 1 0 0,-1-1-1 0 0,0 0 0 0 0,0 1 1 0 0,1-1-1 0 0,-1 1 0 0 0,0 0 1 0 0,1 0-1 0 0,-1 0 0 0 0,1 0 1 0 0,-1 0-1 0 0,-3 3 0 0 0,-33 25 2906 0 0,37-27-2647 0 0,-27 24 1579 0 0,1 2-1 0 0,-28 35 1 0 0,-44 67-1277 0 0,90-116-331 0 0,-292 449 504 0 0,240-344-924 0 0,54-100 147 0 0,0 1 0 0 0,2 0 0 0 0,0 0 0 0 0,-4 28 0 0 0,8-35 10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17135 0 0,'0'0'1551'0'0,"-1"0"-1276"0"0,-6 2-173 0 0,0 0 1 0 0,0 1-1 0 0,0 0 1 0 0,0 0-1 0 0,1 0 1 0 0,0 1 0 0 0,0 0-1 0 0,-8 6 1 0 0,-43 43 196 0 0,45-42-273 0 0,1 1-1 0 0,1 1 0 0 0,-11 15 1 0 0,17-22-181 0 0,1-1-1 0 0,0 1 1 0 0,1-1 0 0 0,-1 1 0 0 0,1 0 0 0 0,0 0 0 0 0,1 0 0 0 0,-1 1 0 0 0,1-1 0 0 0,-1 12 0 0 0,4-9-2247 0 0,-1-7 1934 0 0,0 0-1018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71 455 0 0,'13'-30'13054'0'0,"-26"36"-11933"0"0,-61 37-470 0 0,-85 63 1 0 0,132-86-665 0 0,1 2 1 0 0,1 0 0 0 0,-37 45 0 0 0,50-52 123 0 0,0 1 1 0 0,1 0-1 0 0,0 1 0 0 0,2 0 1 0 0,0 1-1 0 0,1 0 1 0 0,-10 32-1 0 0,17-45-27 0 0,0-1 0 0 0,0 1 0 0 0,0 0 0 0 0,1-1 0 0 0,0 1 0 0 0,0-1 0 0 0,0 1 0 0 0,0 0 0 0 0,1-1 0 0 0,0 1 0 0 0,-1-1 0 0 0,2 1 0 0 0,2 7 0 0 0,-2-9-21 0 0,-1 0-1 0 0,1 0 0 0 0,0-1 0 0 0,0 1 0 0 0,0 0 0 0 0,0-1 0 0 0,0 0 0 0 0,1 1 0 0 0,-1-1 0 0 0,1 0 0 0 0,-1 0 0 0 0,1-1 1 0 0,0 1-1 0 0,0 0 0 0 0,0-1 0 0 0,0 0 0 0 0,0 0 0 0 0,0 0 0 0 0,0 0 0 0 0,4 1 0 0 0,3-1 18 0 0,-1 0 0 0 0,1-1 0 0 0,0 0 0 0 0,-1 0 0 0 0,1-1-1 0 0,0 0 1 0 0,-1-1 0 0 0,14-3 0 0 0,9-6 232 0 0,32-14 1 0 0,-55 21-305 0 0,18-8-73 0 0,0-1 0 0 0,-1-1 0 0 0,0-2 0 0 0,-1-1 0 0 0,-1 0 0 0 0,25-25 0 0 0,-34 29 6 0 0,-1-2-1 0 0,-1 0 1 0 0,0-1 0 0 0,-1 0-1 0 0,-1 0 1 0 0,0-2 0 0 0,-2 1-1 0 0,1-1 1 0 0,-2-1 0 0 0,6-19-1 0 0,-12 30-296 0 0,0 0-1 0 0,0 0 0 0 0,0 0 1 0 0,-1-1-1 0 0,-1 1 1 0 0,0 0-1 0 0,0-1 1 0 0,0 1-1 0 0,-1 0 0 0 0,0 0 1 0 0,-1-1-1 0 0,-4-14 1 0 0,3 17 20 0 0,1 0 0 0 0,-1 1 1 0 0,0-1-1 0 0,-1 1 0 0 0,0-1 0 0 0,0 1 1 0 0,0 0-1 0 0,0 0 0 0 0,-1 1 0 0 0,1-1 1 0 0,-1 1-1 0 0,0 0 0 0 0,-1 0 1 0 0,1 1-1 0 0,-1 0 0 0 0,1 0 0 0 0,-8-3 1 0 0,-2 0-176 0 0,0 1-1 0 0,-21-5 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30 8751 0 0,'8'-14'406'0'0,"0"-2"3975"0"0,-19 18-370 0 0,-6 4-3824 0 0,0 0 1 0 0,1 1 0 0 0,-1 0 0 0 0,2 1-1 0 0,-24 17 1 0 0,19-13-168 0 0,-90 64-293 0 0,104-71 118 0 0,0 0-1 0 0,0 0 1 0 0,0 1 0 0 0,1 0-1 0 0,-8 10 1 0 0,12-15-121 0 0,1 1 222 0 0,0-1 1 0 0,1 1-1 0 0,-1-1 1 0 0,0 0-1 0 0,0 1 0 0 0,1-1 1 0 0,-1 0-1 0 0,1 1 1 0 0,-1-1-1 0 0,1 0 1 0 0,0 1-1 0 0,-1-1 0 0 0,1 0 1 0 0,0 0-1 0 0,0 0 1 0 0,0 0-1 0 0,0 0 1 0 0,1 1-1 0 0,24 15-424 0 0,-3-3 235 0 0,-10-4 331 0 0,-1 1 0 0 0,0 0 0 0 0,-1 1 0 0 0,0 1-1 0 0,0 0 1 0 0,-2 0 0 0 0,12 20 0 0 0,-17-26 68 0 0,-1 0-1 0 0,0 0 1 0 0,0 0-1 0 0,0 1 1 0 0,-1-1-1 0 0,-1 1 1 0 0,1-1 0 0 0,-1 1-1 0 0,0 9 1 0 0,-1-15-82 0 0,0 1 0 0 0,0 0 0 0 0,0 0 0 0 0,-1 0 0 0 0,0-1 1 0 0,1 1-1 0 0,-1 0 0 0 0,0-1 0 0 0,0 1 0 0 0,-1-1 0 0 0,1 1 0 0 0,0-1 0 0 0,-1 1 0 0 0,1-1 1 0 0,-1 0-1 0 0,0 0 0 0 0,0 0 0 0 0,0 0 0 0 0,0 0 0 0 0,0 0 0 0 0,0-1 0 0 0,-1 1 1 0 0,1 0-1 0 0,0-1 0 0 0,-1 0 0 0 0,0 0 0 0 0,1 0 0 0 0,-5 2 0 0 0,-4 0 28 0 0,0-1-1 0 0,-1 1 1 0 0,1-2-1 0 0,-22 1 0 0 0,-48-5-152 0 0,56 2-38 0 0,-36-5-1783 0 0,32 1 725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8 6911 0 0,'-1'-7'7755'0'0,"-6"16"-6823"0"0,-3 11-797 0 0,1-1 0 0 0,1 2 0 0 0,0-1 0 0 0,-5 30 0 0 0,-4 6 214 0 0,-39 110 868 0 0,-82 165-1 0 0,114-285-1148 0 0,-1-1 0 0 0,-51 70 0 0 0,52-85-71 0 0,0-2 0 0 0,-2-1 0 0 0,-1-1 0 0 0,-43 33 1 0 0,46-41-1440 0 0,0-1 1 0 0,-53 27 0 0 0,53-34-4121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10591 0 0,'0'0'1366'0'0,"2"1"-145"0"0,4 1-632 0 0,0 1 1 0 0,0-1-1 0 0,1 0 1 0 0,-1-1-1 0 0,1 0 1 0 0,0 0-1 0 0,-1 0 1 0 0,1-1-1 0 0,0 0 1 0 0,-1 0-1 0 0,10-2 1 0 0,11-3 74 0 0,38-11 0 0 0,-40 9-70 0 0,306-99 999 0 0,-33 3-4759 0 0,-272 96 1780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109 424 7831 0 0,'0'0'603'0'0,"-2"-1"-396"0"0,-4-1 499 0 0,0 0-1 0 0,0 0 1 0 0,0-1 0 0 0,0 1 0 0 0,1-1 0 0 0,-1-1 0 0 0,1 1-1 0 0,0-1 1 0 0,0 0 0 0 0,0 0 0 0 0,1 0 0 0 0,-1-1 0 0 0,1 1-1 0 0,0-1 1 0 0,0 0 0 0 0,-4-9 0 0 0,5 9-515 0 0,1-1-1 0 0,0 1 1 0 0,0-1-1 0 0,0 0 1 0 0,0 0 0 0 0,1 0-1 0 0,0 0 1 0 0,0 0-1 0 0,1 0 1 0 0,0-1 0 0 0,1-7-1 0 0,0 4-105 0 0,1 0 0 0 0,1-1-1 0 0,0 1 1 0 0,0 1 0 0 0,1-1 0 0 0,0 0-1 0 0,0 1 1 0 0,1 0 0 0 0,1 0-1 0 0,0 0 1 0 0,0 1 0 0 0,0 0 0 0 0,1 0-1 0 0,10-9 1 0 0,-2 4-154 0 0,0 0-1 0 0,1 0 0 0 0,0 2 1 0 0,1 0-1 0 0,1 1 1 0 0,26-12-1 0 0,-24 14-266 0 0,-1 1 0 0 0,24-5 0 0 0,-32 9-450 0 0,-1 2 0 0 0,1-1 0 0 0,0 2 0 0 0,0-1 0 0 0,20 3 0 0 0,-17 0-706 0 0</inkml:trace>
  <inkml:trace contextRef="#ctx0" brushRef="#br0" timeOffset="1">669 16 5527 0 0,'0'0'423'0'0,"1"2"-278"0"0,1 0 273 0 0,0 0 0 0 0,0 0 0 0 0,0 0 0 0 0,0 0 0 0 0,-1 0 0 0 0,1 1 0 0 0,-1-1 0 0 0,0 1 0 0 0,0-1-1 0 0,0 1 1 0 0,0 0 0 0 0,1 2 0 0 0,-2-1 138 0 0,1 0-1 0 0,-1 0 1 0 0,0 0 0 0 0,-1 1-1 0 0,1-1 1 0 0,-1 0-1 0 0,1 0 1 0 0,-2 4 0 0 0,-9 29 1198 0 0,-16 35 1 0 0,1-2-1184 0 0,9-24-436 0 0,-5 16-3602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74 6447 0 0,'29'-52'1229'0'0,"-14"31"5728"0"0,-15 23-6816 0 0,1 6-54 0 0,-1 0-1 0 0,0 0 1 0 0,-1 0 0 0 0,0 0-1 0 0,0 0 1 0 0,-1 0 0 0 0,0 0-1 0 0,-3 9 1 0 0,-30 65 626 0 0,27-64-590 0 0,-118 247 1242 0 0,19-42 177 0 0,-6-8-2892 0 0,90-177 1341 0 0,-3-1-1 0 0,0-2 0 0 0,-45 47 1 0 0,70-82-17 0 0,1 1 0 0 0,-1 0 0 0 0,1-1 0 0 0,-1 1 1 0 0,0-1-1 0 0,1 1 0 0 0,-1 0 0 0 0,0-1 0 0 0,1 1 0 0 0,-1-1 1 0 0,0 0-1 0 0,1 1 0 0 0,-1-1 0 0 0,0 1 0 0 0,0-1 1 0 0,0 0-1 0 0,1 0 0 0 0,-1 0 0 0 0,0 1 0 0 0,0-1 1 0 0,0 0-1 0 0,0 0 0 0 0,0 0 0 0 0,1 0 0 0 0,-1 0 1 0 0,0-1-1 0 0,0 1 0 0 0,0 0 0 0 0,0 0 0 0 0,1 0 0 0 0,-1-1 1 0 0,0 1-1 0 0,0 0 0 0 0,1-1 0 0 0,-1 1 0 0 0,0-1 1 0 0,0 1-1 0 0,1-1 0 0 0,-2 0 0 0 0,1 0-38 0 0,0-1 0 0 0,0 1-1 0 0,1 0 1 0 0,-1-1 0 0 0,0 1-1 0 0,0-1 1 0 0,1 1 0 0 0,-1-1-1 0 0,1 1 1 0 0,0-1 0 0 0,-1 0-1 0 0,1 1 1 0 0,0-1 0 0 0,0 0-1 0 0,0 1 1 0 0,0-1 0 0 0,0 1 0 0 0,0-1-1 0 0,1-2 1 0 0,2-6-149 0 0,2 0 1 0 0,-1 0-1 0 0,1 0 0 0 0,0 1 1 0 0,13-17-1 0 0,0-1 12 0 0,72-105 77 0 0,-75 114 83 0 0,0 1-1 0 0,2 0 1 0 0,0 1 0 0 0,34-25 0 0 0,-38 32-151 0 0,8-5-398 0 0,43-23 1 0 0,-58 34 641 0 0,1 0 1 0 0,-1 0-1 0 0,1 1 0 0 0,0 0 0 0 0,0 1 1 0 0,0-1-1 0 0,0 1 0 0 0,0 0 0 0 0,1 1 1 0 0,-1 0-1 0 0,11 1 0 0 0,-15-1 72 0 0,0 1-1 0 0,0 0 1 0 0,0 0-1 0 0,0 0 1 0 0,0 0 0 0 0,0 0-1 0 0,0 0 1 0 0,0 1-1 0 0,-1-1 1 0 0,1 1-1 0 0,0 0 1 0 0,-1 0-1 0 0,0 0 1 0 0,1 0-1 0 0,2 4 1 0 0,-2-3 82 0 0,-1 1 0 0 0,1 0-1 0 0,-1 0 1 0 0,0 1 0 0 0,0-1 0 0 0,0 0 0 0 0,-1 1 0 0 0,1-1-1 0 0,0 7 1 0 0,0 3 180 0 0,-1 0 0 0 0,-1 0 0 0 0,0-1 0 0 0,0 1-1 0 0,-1 0 1 0 0,-4 14 0 0 0,1-6 10 0 0,-9 24 0 0 0,10-37-293 0 0,0 0 0 0 0,0-1-1 0 0,-1 0 1 0 0,-1 1 0 0 0,-8 11-1 0 0,3-9 17 0 0,-1-1 0 0 0,-1 0 1 0 0,0-1-1 0 0,0 0 0 0 0,0-1 0 0 0,-15 7 0 0 0,13-7-81 0 0,-7 5-22 0 0,-45 24 142 0 0,59-34-322 0 0,0 0 0 0 0,0-1 1 0 0,0 0-1 0 0,-1 0 0 0 0,1 0 1 0 0,0-1-1 0 0,-14 1 0 0 0,20-2-342 0 0,2-11-5556 0 0,3-1-114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0,'2'2'8098'0'0,"0"2"-7902"0"0,1 0 1 0 0,-1 1-1 0 0,0-1 1 0 0,0 1 0 0 0,0 0-1 0 0,0 0 1 0 0,-1 0-1 0 0,0 0 1 0 0,0 0 0 0 0,0 0-1 0 0,-1 0 1 0 0,0 0-1 0 0,0 0 1 0 0,0 5 0 0 0,-2 12 291 0 0,-8 41 0 0 0,-6 2-28 0 0,16-62-401 0 0,0 2-33 0 0,0-3 49 0 0,11-3 48 0 0,-4-1-110 0 0,-1 0 0 0 0,0 0 0 0 0,0-1 0 0 0,0 0 1 0 0,0 0-1 0 0,8-5 0 0 0,32-27-9 0 0,-30 22-56 0 0,104-71-712 0 0,-120 84 766 0 0,1-1 0 0 0,-1 1 0 0 0,0 0 0 0 0,0 0 1 0 0,1-1-1 0 0,-1 1 0 0 0,0 0 0 0 0,1 0 1 0 0,-1-1-1 0 0,0 1 0 0 0,1 0 0 0 0,-1 0 1 0 0,1 0-1 0 0,-1 0 0 0 0,0-1 0 0 0,1 1 1 0 0,-1 0-1 0 0,1 0 0 0 0,-1 0 0 0 0,0 0 1 0 0,1 0-1 0 0,-1 0 0 0 0,1 0 0 0 0,-1 0 1 0 0,0 0-1 0 0,1 0 0 0 0,-1 1 0 0 0,1-1 0 0 0,-1 0 1 0 0,0 0-1 0 0,1 0 0 0 0,-1 1 0 0 0,1 5 72 0 0,-1-6-59 0 0,-1 9 70 0 0,0-1-1 0 0,0 1 0 0 0,-1-1 1 0 0,0 1-1 0 0,0-1 0 0 0,-1 0 1 0 0,0 0-1 0 0,-7 13 0 0 0,-7 21 9 0 0,16-40-34 0 0,12 0-56 0 0,4-1-426 0 0,-8-2-2 0 0,0-1 0 0 0,0 0 1 0 0,0 0-1 0 0,10-6 0 0 0,12-7-4225 0 0,-29 15 4587 0 0,31-19-6239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23 13823 0 0,'5'-5'406'0'0,"-1"0"183"0"0,3-8 2882 0 0,-19 27-2423 0 0,2-6-812 0 0,-63 82 866 0 0,-108 177 1 0 0,-49 159-765 0 0,168-305-316 0 0,42-85-84 0 0,-1-1 0 0 0,-46 59 0 0 0,51-75-1595 0 0,-25 22 0 0 0,25-28-3062 0 0,2-2-1297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4 284 8751 0 0,'0'-2'399'0'0,"-1"0"-370"0"0,1 1-1 0 0,-1-1 1 0 0,1 0 0 0 0,-1 1 0 0 0,1-1-1 0 0,0 0 1 0 0,0 0 0 0 0,0 0 0 0 0,0 1-1 0 0,0-1 1 0 0,0 0 0 0 0,0 0-1 0 0,1 0 1 0 0,-1 1 0 0 0,0-1 0 0 0,2-3-1 0 0,0 2 268 0 0,-1 0-1 0 0,1 1 0 0 0,0-1 0 0 0,0 0 1 0 0,0 0-1 0 0,1 1 0 0 0,-1-1 1 0 0,4-2-1 0 0,3-2 1159 0 0,2 0 0 0 0,-1 0 0 0 0,22-10 1 0 0,-5 6-760 0 0,1 0 0 0 0,42-9 1 0 0,61-7-160 0 0,-52 12-336 0 0,-8 0-142 0 0,184-36 447 0 0,2 19-1689 0 0,-216 30-41 0 0,-5 2-57 0 0</inkml:trace>
  <inkml:trace contextRef="#ctx0" brushRef="#br0" timeOffset="1">1055 229 13215 0 0,'0'0'604'0'0,"-1"1"-13"0"0,-17 29 1949 0 0,-24 57 0 0 0,28-56-1913 0 0,-4 2-641 0 0,-1 0 0 0 0,-2-1 0 0 0,-39 46 0 0 0,49-65-7176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13103 0 0,'0'0'1416'0'0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7831 0 0,'-2'2'603'0'0,"-203"268"8721"0"0,168-218-9371 0 0,31-44 110 0 0,1 0 0 0 0,0 0 0 0 0,0 0 0 0 0,0 1 0 0 0,1-1 1 0 0,-5 18-1 0 0,9-25 79 0 0,13 1 30 0 0,-4-3-50 0 0,0 0 1 0 0,1 0-1 0 0,-1-1 0 0 0,0 0 0 0 0,1-1 0 0 0,-1 0 0 0 0,-1 0 0 0 0,1-1 1 0 0,0 0-1 0 0,10-8 0 0 0,-4 2-10 0 0,0 0 0 0 0,0-2 1 0 0,-1 0-1 0 0,18-20 1 0 0,-26 25-60 0 0,0-1 0 0 0,0-1 0 0 0,0 1 1 0 0,-1-1-1 0 0,0 0 0 0 0,4-13 0 0 0,-6 16-379 0 0,-1-1-1 0 0,0 1 1 0 0,-1 0-1 0 0,1-1 0 0 0,-1 0 1 0 0,-1 1-1 0 0,1-1 0 0 0,-1 0 1 0 0,0 1-1 0 0,-2-12 1 0 0,0 11-4037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66 8751 0 0,'-2'1'674'0'0,"-7"3"-712"0"0,2-2 488 0 0,-1 1-1 0 0,1 0 1 0 0,0 0-1 0 0,0 1 1 0 0,1 0-1 0 0,-1 1 1 0 0,1-1-1 0 0,-6 6 1 0 0,-4 6-149 0 0,2 1 1 0 0,0 0-1 0 0,1 1 1 0 0,0 1-1 0 0,-9 19 1 0 0,16-26-189 0 0,0 0 1 0 0,1 1 0 0 0,1-1 0 0 0,0 1-1 0 0,0 0 1 0 0,2 0 0 0 0,-1 0 0 0 0,2 0-1 0 0,-1 22 1 0 0,2-31-103 0 0,0 0 1 0 0,0 0-1 0 0,1 0 0 0 0,0 0 0 0 0,0-1 0 0 0,0 1 0 0 0,0 0 1 0 0,0 0-1 0 0,1-1 0 0 0,-1 1 0 0 0,5 5 0 0 0,-5-7-1 0 0,1-1 0 0 0,-1 1-1 0 0,1 0 1 0 0,0-1 0 0 0,0 0-1 0 0,0 1 1 0 0,-1-1 0 0 0,1 0-1 0 0,1 0 1 0 0,-1 0 0 0 0,0 0-1 0 0,0 0 1 0 0,0 0 0 0 0,0-1-1 0 0,1 1 1 0 0,-1-1 0 0 0,0 0-1 0 0,0 1 1 0 0,1-1 0 0 0,-1 0-1 0 0,3-1 1 0 0,5 0 33 0 0,1 0 0 0 0,-1-1 0 0 0,0-1 0 0 0,0 1 1 0 0,0-2-1 0 0,0 1 0 0 0,9-6 0 0 0,62-37 290 0 0,-81 45-330 0 0,37-21 49 0 0,-2-2 1 0 0,-1-2-1 0 0,-1-1 0 0 0,36-38 1 0 0,3-17 93 0 0,-61 67-318 0 0,0 0-1 0 0,-1-2 0 0 0,14-28 1 0 0,-16 24-1282 0 0,-3 0-4226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18199 0 0,'0'0'1827'0'0,"2"-1"-1552"0"0,7-3 328 0 0,0 0 1 0 0,0-1-1 0 0,-1 0 1 0 0,0-1 0 0 0,11-9-1 0 0,-6 5-403 0 0,42-31 31 0 0,1 3 0 0 0,2 2 1 0 0,2 2-1 0 0,1 4 0 0 0,85-31 1 0 0,-145 61-233 0 0,18-7-368 0 0,28-4 1 0 0,-42 10 295 0 0,-1 0 0 0 0,1 0 0 0 0,-1 1 1 0 0,1 0-1 0 0,0 0 0 0 0,0 0 0 0 0,-1 0 1 0 0,1 1-1 0 0,-1 0 0 0 0,1 0 0 0 0,0 0 1 0 0,4 2-1 0 0,-8-2 71 0 0,0 0 1 0 0,0 1-1 0 0,0-1 0 0 0,-1 0 1 0 0,1 1-1 0 0,0-1 1 0 0,-1 0-1 0 0,1 1 0 0 0,-1-1 1 0 0,1 1-1 0 0,-1-1 1 0 0,0 1-1 0 0,1-1 1 0 0,-1 1-1 0 0,0-1 0 0 0,0 1 1 0 0,0-1-1 0 0,-1 3 1 0 0,1-3 11 0 0,-1 20 196 0 0,-1 0 1 0 0,-5 23-1 0 0,3-21 46 0 0,-2 30 1 0 0,6-44-233 0 0,0 0 1 0 0,0 0-1 0 0,1 0 1 0 0,1-1-1 0 0,-1 1 1 0 0,2 0-1 0 0,-1-1 1 0 0,1 1-1 0 0,0-1 1 0 0,1 0-1 0 0,0 0 1 0 0,0 0-1 0 0,0 0 1 0 0,1-1-1 0 0,1 0 1 0 0,-1 0-1 0 0,9 8 1 0 0,-8-9-460 0 0,2 0 0 0 0,-1 0 0 0 0,1-1 0 0 0,-1 1 0 0 0,18 7-1 0 0,-4-4-7737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3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31 9815 0 0,'35'-31'6012'0'0,"-36"36"-5860"0"0,0 0 1 0 0,0-1-1 0 0,-1 0 0 0 0,1 1 0 0 0,-1-1 0 0 0,0 0 0 0 0,-1 0 1 0 0,1 0-1 0 0,-5 7 0 0 0,0-2 88 0 0,-107 210 1024 0 0,53-94-1182 0 0,-44 72-61 0 0,-24 44 22 0 0,97-182-42 0 0,-3-1 0 0 0,-51 63 0 0 0,-96 99-703 0 0,169-205 584 0 0,-25 22-630 0 0,36-36 197 0 0,3-3-1382 0 0,3-13-1832 0 0,2-7-1069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3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68 108 9671 0 0,'-2'1'440'0'0,"-5"2"-364"0"0,1 1 0 0 0,-1 0 0 0 0,1 0 0 0 0,-8 7 0 0 0,11-9 304 0 0,1 1-1 0 0,-1 0 1 0 0,1 0-1 0 0,0 0 1 0 0,0 0-1 0 0,0 0 1 0 0,0 0-1 0 0,0 0 1 0 0,1 1-1 0 0,-3 6 1 0 0,4-8 876 0 0,2 2-533 0 0,-2-3-700 0 0,0-1 0 0 0,0 1 0 0 0,0-1 0 0 0,0 1 0 0 0,0-1 0 0 0,0 1 0 0 0,1-1 0 0 0,-1 0 0 0 0,0 1 0 0 0,0-1 0 0 0,0 1 0 0 0,1-1 0 0 0,-1 1 0 0 0,0-1 0 0 0,1 0 0 0 0,-1 1 0 0 0,0-1 0 0 0,0 0 0 0 0,1 1 0 0 0,-1-1 0 0 0,1 1 0 0 0,4 1 78 0 0,0-1-1 0 0,0 1 0 0 0,0-1 1 0 0,0 0-1 0 0,0 0 0 0 0,0 0 1 0 0,0-1-1 0 0,1 1 0 0 0,-1-1 1 0 0,0-1-1 0 0,7 0 0 0 0,10-3 309 0 0,29-9 1 0 0,-32 8-225 0 0,116-33 927 0 0,56-14-121 0 0,-124 34-879 0 0,133-29 352 0 0,-154 39-824 0 0,0 2 1 0 0,64-1-1 0 0,-96 7-408 0 0,-1 0 0 0 0,24 5 0 0 0,-15 1-1312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2759 0 0,'-21'3'46'0'0,"0"0"-1"0"0,-32 10 0 0 0,33-6 1699 0 0,1 0 1 0 0,-1 2-1 0 0,2 0 0 0 0,-1 1 0 0 0,1 1 0 0 0,1 0 0 0 0,0 2 0 0 0,-24 22 1 0 0,33-28-1656 0 0,-16 15 80 0 0,2 1 0 0 0,-26 32 0 0 0,43-49-122 0 0,0 1-1 0 0,1 0 1 0 0,-1 1-1 0 0,1-1 1 0 0,1 1-1 0 0,-1 0 0 0 0,1 0 1 0 0,1 0-1 0 0,0 0 1 0 0,0 0-1 0 0,0 1 0 0 0,1-1 1 0 0,0 15-1 0 0,1-20-33 0 0,0 0 1 0 0,0 0-1 0 0,1 0 0 0 0,-1 0 0 0 0,1 0 0 0 0,0 0 1 0 0,0 0-1 0 0,0 0 0 0 0,0 0 0 0 0,1 0 0 0 0,-1 0 0 0 0,1-1 1 0 0,0 1-1 0 0,-1-1 0 0 0,1 1 0 0 0,3 2 0 0 0,-2-3 12 0 0,0 1 0 0 0,0-1 0 0 0,1 0 0 0 0,-1 0 0 0 0,0 0 0 0 0,1 0 0 0 0,0-1 0 0 0,0 0 0 0 0,-1 1 0 0 0,1-1 0 0 0,5 0 0 0 0,3 1 51 0 0,0-1 1 0 0,0-1-1 0 0,1 0 0 0 0,-1-1 1 0 0,0 0-1 0 0,0-1 0 0 0,14-4 1 0 0,12-3 129 0 0,-1-3 0 0 0,69-30 1 0 0,-88 33-148 0 0,0-1 1 0 0,-1 0-1 0 0,0-1 1 0 0,0-1-1 0 0,-1-1 1 0 0,-1 0-1 0 0,20-24 0 0 0,-30 32-45 0 0,-1 0 0 0 0,0-1 0 0 0,0 0 0 0 0,0 0 0 0 0,-1 0 0 0 0,0-1-1 0 0,3-9 1 0 0,-5 14-20 0 0,-1 0-1 0 0,1 0 0 0 0,-1 0 0 0 0,1 0 1 0 0,-1 0-1 0 0,0 0 0 0 0,0 0 1 0 0,0 0-1 0 0,0 0 0 0 0,0 0 0 0 0,-1 0 1 0 0,1 0-1 0 0,-1 0 0 0 0,1 0 1 0 0,-1 0-1 0 0,0 0 0 0 0,0 0 0 0 0,1 1 1 0 0,-1-1-1 0 0,-1 0 0 0 0,1 0 1 0 0,0 1-1 0 0,0-1 0 0 0,-1 1 0 0 0,1-1 1 0 0,-1 1-1 0 0,1-1 0 0 0,-1 1 1 0 0,-2-2-1 0 0,-2 0-88 0 0,0 0 0 0 0,0 0 0 0 0,0 0 0 0 0,-1 1 0 0 0,1 0 0 0 0,-1 1 0 0 0,-7-2 0 0 0,-52-3-820 0 0,33 4 354 0 0,4-1-159 0 0,-22-1 334 0 0,19 0-4975 0 0,20 2-347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3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278 194 9215 0 0,'0'0'707'0'0,"-2"3"-260"0"0,-15 22 2301 0 0,-21 43 0 0 0,-13 20-2430 0 0,27-57-296 0 0,0 0-1 0 0,-50 47 0 0 0,70-74-21 0 0,2-2 0 0 0,0 0 0 0 0,0-1 0 0 0,0 1 0 0 0,0-1 0 0 0,0 1 0 0 0,0-1 0 0 0,0 0 0 0 0,-5 2 0 0 0,7-2 0 0 0,-1-1 0 0 0,1 0 0 0 0,-1 1 0 0 0,1-1 0 0 0,-1 0 0 0 0,1 0 0 0 0,-1 1 0 0 0,0-1 0 0 0,1 0 0 0 0,-1 0 0 0 0,1 0 0 0 0,-1 0 0 0 0,0 0 0 0 0,1 0 0 0 0,-1 0 0 0 0,1 0 0 0 0,-1 0 0 0 0,0 0 0 0 0,0-1 2 0 0,0 1 0 0 0,0-1 1 0 0,1 0-1 0 0,-1 0 0 0 0,0 0 0 0 0,1 1 0 0 0,-1-1 0 0 0,0 0 0 0 0,1 0 0 0 0,-1 0 0 0 0,1 0 0 0 0,0 0 0 0 0,-1 0 0 0 0,1 0 1 0 0,0 0-1 0 0,0 0 0 0 0,0 0 0 0 0,-1 0 0 0 0,1-1 0 0 0,0 1 0 0 0,0 0 0 0 0,0 0 0 0 0,1 0 0 0 0,-1 0 0 0 0,0 0 1 0 0,0 0-1 0 0,1 0 0 0 0,0-1 0 0 0,11-35 23 0 0,-11 33-31 0 0,12-26-13 0 0,2 1 1 0 0,1 1-1 0 0,1 0 0 0 0,1 1 0 0 0,26-29 1 0 0,2 3 3 0 0,70-60 1 0 0,-101 99 116 0 0,1 1 0 0 0,25-17 0 0 0,-36 27 13 0 0,1 0 0 0 0,0 0 0 0 0,-1 1 0 0 0,1-1 0 0 0,0 1 0 0 0,0 1 0 0 0,0-1 0 0 0,0 1 0 0 0,1 0 0 0 0,-1 0 0 0 0,13 1 1 0 0,-16 0-59 0 0,-1 1 1 0 0,1-1-1 0 0,0 1 1 0 0,0 0 0 0 0,0 0-1 0 0,0 0 1 0 0,-1 0 0 0 0,1 0-1 0 0,-1 1 1 0 0,1-1 0 0 0,-1 1-1 0 0,1 0 1 0 0,-1 0-1 0 0,0 0 1 0 0,0 0 0 0 0,0 0-1 0 0,0 0 1 0 0,0 0 0 0 0,0 1-1 0 0,-1-1 1 0 0,1 1 0 0 0,-1-1-1 0 0,1 1 1 0 0,0 4-1 0 0,2 4 63 0 0,0 0-1 0 0,-1 0 0 0 0,-1 0 1 0 0,2 22-1 0 0,-2-18-82 0 0,-2 0 1 0 0,0 0 0 0 0,-1 1-1 0 0,-3 17 1 0 0,3-26-124 0 0,-1 0 0 0 0,1 0 0 0 0,-1 0 0 0 0,-1 0-1 0 0,1-1 1 0 0,-1 1 0 0 0,-1-1 0 0 0,1 0 0 0 0,-1 0 0 0 0,0 0 0 0 0,-7 8 0 0 0,6-9 2 0 0,2-4 20 0 0,-1 0 57 0 0,4-1 7 0 0,0 0-1 0 0,-1 1 1 0 0,1-1 0 0 0,-1 0 0 0 0,1 0 0 0 0,-1 0 0 0 0,1 0-1 0 0,-1 0 1 0 0,1 0 0 0 0,-1 0 0 0 0,1 0 0 0 0,-1 0 0 0 0,1 0-1 0 0,-1 0 1 0 0,1 0 0 0 0,0 0 0 0 0,-1 0 0 0 0,1 0 0 0 0,-1-1-1 0 0,1 1 1 0 0,-1 0 0 0 0,1 0 0 0 0,-1 0 0 0 0,1-1 0 0 0,0 1-1 0 0,-1 0 1 0 0,1-1 0 0 0,0 1 0 0 0,-1 0 0 0 0,1-1 0 0 0,-1 0-1 0 0,-4-3 0 0 0,4 3-4 0 0,0 0 0 0 0,0 0-1 0 0,0 0 1 0 0,1 0 0 0 0,-1 0-1 0 0,0 0 1 0 0,0 0 0 0 0,1 0 0 0 0,-1 0-1 0 0,0 0 1 0 0,1 0 0 0 0,-1 0-1 0 0,1-1 1 0 0,0 1 0 0 0,-1 0 0 0 0,1 0-1 0 0,0-1 1 0 0,0 1 0 0 0,-1 0-1 0 0,1-1 1 0 0,0 1 0 0 0,1 0 0 0 0,-1 0-1 0 0,0-3 1 0 0,1 1-31 0 0,0-2 3 0 0,0 0-1 0 0,0 0 1 0 0,1 0-1 0 0,-1 0 1 0 0,1 0-1 0 0,1 1 0 0 0,-1-1 1 0 0,1 1-1 0 0,-1-1 1 0 0,1 1-1 0 0,1 0 1 0 0,-1 0-1 0 0,6-5 1 0 0,6-6-54 0 0,32-22 1 0 0,-47 36 86 0 0,29-19-53 0 0,1 1 1 0 0,1 1 0 0 0,35-14 0 0 0,103-31-193 0 0,-152 58 253 0 0,0 0-1 0 0,-1 1 1 0 0,25-2-1 0 0,-37 6 17 0 0,1-1-1 0 0,-1 1 1 0 0,1 0 0 0 0,-1 1-1 0 0,1-1 1 0 0,-1 1 0 0 0,0-1-1 0 0,1 1 1 0 0,-1 1 0 0 0,0-1 0 0 0,1 1-1 0 0,-1-1 1 0 0,0 1 0 0 0,0 0-1 0 0,0 1 1 0 0,0-1 0 0 0,5 6-1 0 0,2 5 101 0 0,-9-9-114 0 0,0-1 0 0 0,0 1 0 0 0,-1 0 0 0 0,0 0 0 0 0,1-1 0 0 0,-1 1 0 0 0,-1 0 0 0 0,1 0-1 0 0,0 0 1 0 0,-1 0 0 0 0,0 0 0 0 0,0 6 0 0 0,-1-4 21 0 0,-1 1-1 0 0,1 0 0 0 0,-1 0 1 0 0,0-1-1 0 0,0 1 1 0 0,-6 9-1 0 0,-3 4 56 0 0,-1-1-1 0 0,-2 0 0 0 0,-19 22 1 0 0,29-36-80 0 0,-128 154 68 0 0,102-118-267 0 0,29-40 74 0 0,16 2-1353 0 0,-11-4 1238 0 0,1 1-1 0 0,-1-1 0 0 0,0 0 1 0 0,1 0-1 0 0,-1 0 0 0 0,0-1 1 0 0,5-2-1 0 0,17-9-1280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40 6911 0 0,'59'-39'9200'0'0,"-86"68"-8833"0"0,1 1-1 0 0,1 1 1 0 0,2 1-1 0 0,1 1 0 0 0,-20 42 1 0 0,39-69-230 0 0,0 0 1 0 0,1 0 0 0 0,0 0-1 0 0,0 0 1 0 0,0 0-1 0 0,1 0 1 0 0,-1 11 0 0 0,2-13-108 0 0,0-1 1 0 0,0 0 0 0 0,0 1-1 0 0,1-1 1 0 0,-1 0-1 0 0,1 0 1 0 0,0 1 0 0 0,0-1-1 0 0,0 0 1 0 0,1 0-1 0 0,-1 0 1 0 0,1 0 0 0 0,-1 0-1 0 0,1 0 1 0 0,0-1 0 0 0,3 4-1 0 0,-1-1-111 0 0,0-1 0 0 0,0 0 0 0 0,1 0 1 0 0,-1 0-1 0 0,1 0 0 0 0,0-1 0 0 0,-1 0 0 0 0,2 0 0 0 0,-1 0 0 0 0,0-1 0 0 0,1 1 0 0 0,7 1 0 0 0,-12-4 54 0 0,0 0 0 0 0,0 0 1 0 0,0 0-1 0 0,0 0 0 0 0,0-1 0 0 0,-1 1 0 0 0,1 0 0 0 0,0 0 0 0 0,0-1 0 0 0,0 1 1 0 0,0 0-1 0 0,-1-1 0 0 0,1 1 0 0 0,0-1 0 0 0,0 1 0 0 0,-1-1 0 0 0,1 0 0 0 0,1 0 1 0 0,9-13-193 0 0,-1-6 237 0 0,-1 0 0 0 0,0-1 1 0 0,-2 0-1 0 0,10-43 0 0 0,-7 24 204 0 0,8-40 78 0 0,-17 70-332 0 0,0-1-1 0 0,0 1 1 0 0,-1 0-1 0 0,0 0 1 0 0,-3-19 0 0 0,3 28-56 0 0,-2 1-98 0 0,1 0 161 0 0,0 1 1 0 0,-1-1-1 0 0,1 1 0 0 0,-1-1 1 0 0,1 1-1 0 0,0-1 1 0 0,-1 1-1 0 0,1 0 1 0 0,0 0-1 0 0,0-1 0 0 0,0 1 1 0 0,-2 2-1 0 0,-15 15-246 0 0,13-12 174 0 0,-31 37-1067 0 0,16-11-4088 0 0,13-17 420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194 249 6447 0 0,'1'2'499'0'0,"-1"2"-338"0"0,1 0-1 0 0,-1 0 1 0 0,0 0 0 0 0,0 0 0 0 0,0 1-1 0 0,-2 4 1 0 0,1-6 343 0 0,1 1 0 0 0,-2-1 0 0 0,1 1 0 0 0,0-1 1 0 0,-1 0-1 0 0,1 0 0 0 0,-1 1 0 0 0,0-1 0 0 0,0 0 0 0 0,0 0 0 0 0,-1-1 0 0 0,1 1 0 0 0,-1 0 0 0 0,1-1 1 0 0,-1 0-1 0 0,0 1 0 0 0,0-1 0 0 0,-6 3 0 0 0,5-3-545 0 0,0-1 1 0 0,0 1-1 0 0,0-1 1 0 0,0 0-1 0 0,-4 1 1 0 0,1-1 101 0 0,0 0-1 0 0,0-1 1 0 0,0 0 0 0 0,0 0 0 0 0,1 0 0 0 0,-15-4-1 0 0,18 4 10 0 0,-1-1 0 0 0,1 0 0 0 0,-1-1 0 0 0,1 1 0 0 0,-1-1 0 0 0,1 1-1 0 0,0-1 1 0 0,-1 0 0 0 0,1 0 0 0 0,0-1 0 0 0,1 1 0 0 0,-1-1 0 0 0,0 1-1 0 0,-3-6 1 0 0,4 6-36 0 0,1-1-1 0 0,0 0 1 0 0,0 1-1 0 0,0-1 0 0 0,0 1 1 0 0,1-1-1 0 0,-1 0 1 0 0,1 0-1 0 0,-1 1 1 0 0,1-1-1 0 0,0 0 1 0 0,0 0-1 0 0,0 0 1 0 0,1 1-1 0 0,-1-1 1 0 0,1 0-1 0 0,-1 1 0 0 0,1-1 1 0 0,0 0-1 0 0,2-4 1 0 0,3-5 45 0 0,0 0 0 0 0,14-21 1 0 0,-18 31-69 0 0,11-19 4 0 0,2 2 0 0 0,0 0 0 0 0,1 1 0 0 0,1 0 0 0 0,24-18 0 0 0,-32 28-33 0 0,1 1-1 0 0,0 0 1 0 0,1 0 0 0 0,-1 1 0 0 0,1 1-1 0 0,0 0 1 0 0,1 0 0 0 0,-1 1-1 0 0,1 1 1 0 0,0 0 0 0 0,0 0 0 0 0,17 0-1 0 0,-24 2 14 0 0,0 1-1 0 0,0 1 1 0 0,0-1-1 0 0,0 1 0 0 0,0 0 1 0 0,0 0-1 0 0,0 0 1 0 0,0 1-1 0 0,-1 0 1 0 0,1 0-1 0 0,0 0 1 0 0,-1 0-1 0 0,0 1 0 0 0,1 0 1 0 0,-1 0-1 0 0,0 0 1 0 0,0 0-1 0 0,-1 1 1 0 0,7 6-1 0 0,-6-4 0 0 0,0 0-1 0 0,0 0 0 0 0,-1 0 1 0 0,0 0-1 0 0,0 1 0 0 0,0-1 1 0 0,-1 1-1 0 0,0 0 0 0 0,0 0 1 0 0,0 0-1 0 0,-1 0 0 0 0,0 0 1 0 0,-1 11-1 0 0,1-10 21 0 0,-1 1 0 0 0,-1 0-1 0 0,0 0 1 0 0,0-1 0 0 0,-1 1-1 0 0,0-1 1 0 0,0 1 0 0 0,-1-1-1 0 0,0 0 1 0 0,0 0 0 0 0,-1 0-1 0 0,0 0 1 0 0,-1 0 0 0 0,1-1-1 0 0,-8 8 1 0 0,4-7-14 0 0,1 0-1 0 0,-2-1 1 0 0,1 0 0 0 0,-1-1 0 0 0,-17 10 0 0 0,-51 21-639 0 0,74-35 603 0 0,-17 6-471 0 0,0 0-1 0 0,-41 9 1 0 0,51-15 240 0 0,-1-1 0 0 0,1 1 0 0 0,0-1 0 0 0,-1-1 0 0 0,1 0 0 0 0,0-1 0 0 0,-1 0 0 0 0,-11-3 0 0 0,7-1-3436 0 0,3-3-1196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0 7831 0 0,'-1'2'2456'0'0,"-108"122"3433"0"0,14 14-4685 0 0,-70 153-1226 0 0,115-193 57 0 0,-38 68 3 0 0,74-142-93 0 0,-4 8-422 0 0,-43 58 0 0 0,54-84-558 0 0,13-16-2801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4143 0 0,'2'0'319'0'0,"0"0"-64"0"0,0 0 0 0 0,0 0 0 0 0,0 0-1 0 0,1 0 1 0 0,-1 1 0 0 0,0-1 0 0 0,0 1 0 0 0,0-1-1 0 0,0 1 1 0 0,0 0 0 0 0,0 0 0 0 0,0 0 0 0 0,0 0-1 0 0,-1 0 1 0 0,1 0 0 0 0,0 0 0 0 0,1 3 0 0 0,0-2 34 0 0,21 21 3188 0 0,-21-20-3126 0 0,0 1 0 0 0,-1-1 0 0 0,2 0 0 0 0,-1 0 0 0 0,0-1 0 0 0,0 1 0 0 0,1-1 0 0 0,0 0 0 0 0,-1 0 0 0 0,1 0 0 0 0,0 0 1 0 0,0 0-1 0 0,0-1 0 0 0,6 2 0 0 0,11 0-35 0 0,-1-1 1 0 0,0-1 0 0 0,1 0 0 0 0,-1-2 0 0 0,1 0 0 0 0,-1-1-1 0 0,25-7 1 0 0,-27 3-306 0 0,-17 6 8 0 0,7-7-702 0 0,-7 6 657 0 0,-1-1 0 0 0,1 1 0 0 0,-1 0 0 0 0,1-1 0 0 0,-1 1 0 0 0,0 0 0 0 0,1-1 0 0 0,-1 1 0 0 0,0-1 0 0 0,0 1 0 0 0,0 0 0 0 0,0-1 0 0 0,0 1 0 0 0,-1-1-1 0 0,1 1 1 0 0,0 0 0 0 0,-1-1 0 0 0,1 1 0 0 0,-1 0 0 0 0,1-1 0 0 0,-1 1 0 0 0,-1-2 0 0 0,1 1-25 0 0,-1 0 0 0 0,1 1 0 0 0,-1 0 0 0 0,0-1 0 0 0,0 1 0 0 0,0 0 0 0 0,0 0 0 0 0,0 0-1 0 0,0 0 1 0 0,0 0 0 0 0,0 0 0 0 0,0 0 0 0 0,-3 0 0 0 0,-2 0-55 0 0,0 0 0 0 0,0 0 0 0 0,0 0 0 0 0,0 1 1 0 0,0 0-1 0 0,0 1 0 0 0,0-1 0 0 0,-11 4 0 0 0,3 0 58 0 0,2 2-1 0 0,-1 0 1 0 0,0 0-1 0 0,1 1 1 0 0,-21 16-1 0 0,7-3 133 0 0,-34 34-1 0 0,54-47-33 0 0,-12 10 51 0 0,-30 38-1 0 0,45-49-99 0 0,0 0-1 0 0,0 0 0 0 0,1 0 0 0 0,0 0 0 0 0,0 1 0 0 0,0-1 0 0 0,1 1 0 0 0,0 0 0 0 0,0 0 0 0 0,0-1 0 0 0,0 13 0 0 0,2-16-1 0 0,-1 0 0 0 0,2 0 0 0 0,-1-1 0 0 0,0 1 0 0 0,0 0 0 0 0,1 0 0 0 0,0 0 0 0 0,0-1 0 0 0,-1 1-1 0 0,2 0 1 0 0,-1 0 0 0 0,0-1 0 0 0,0 1 0 0 0,1-1 0 0 0,-1 1 0 0 0,4 2 0 0 0,-2-2-7 0 0,0 0-1 0 0,0-1 1 0 0,0 1 0 0 0,1-1-1 0 0,-1 0 1 0 0,1 0-1 0 0,-1 0 1 0 0,1 0 0 0 0,0-1-1 0 0,6 2 1 0 0,2 0-130 0 0,1-1 0 0 0,0 0 1 0 0,-1-1-1 0 0,1-1 0 0 0,0 0 0 0 0,16-2 1 0 0,-11-1-2363 0 0,35-8 0 0 0,-16-1-2562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13359 0 0,'0'0'4362'0'0,"0"2"-2746"0"0,0 5-1306 0 0,-1-1 0 0 0,0 1 0 0 0,-1-1 0 0 0,1 1 0 0 0,-1-1 0 0 0,-4 10 0 0 0,-21 40-621 0 0,19-40 466 0 0,-119 221 118 0 0,-9 16 41 0 0,101-178-435 0 0,-38 113-1 0 0,70-180-116 0 0,1-2-329 0 0,0 0 0 0 0,1 0 0 0 0,-2 10 0 0 0,3-7-6375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0 13359 0 0,'-10'1'237'0'0,"-1"0"1"0"0,1 1-1 0 0,0 0 0 0 0,0 0 0 0 0,-1 1 0 0 0,2 0 0 0 0,-16 8 0 0 0,-3 3 615 0 0,-32 21-1 0 0,34-17-454 0 0,2 1-1 0 0,0 1 1 0 0,1 1-1 0 0,1 1 0 0 0,0 1 1 0 0,2 1-1 0 0,1 1 1 0 0,-24 42-1 0 0,16-14-220 0 0,2 1-1 0 0,-27 91 0 0 0,43-117-165 0 0,-49 154-90 0 0,-17 51-138 0 0,51-169 148 0 0,-52 97 1 0 0,23-68 65 0 0,-4-3 1 0 0,-90 108-1 0 0,131-178-1168 0 0,-1-1 0 0 0,-1 0 0 0 0,0-1 0 0 0,-32 22 0 0 0,31-28-5168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91 2759 0 0,'2'-1'207'0'0,"21"-18"-53"0"0,9-17 6288 0 0,-2 2 2977 0 0,-31 36-9242 0 0,-7 14 13 0 0,-1 0 0 0 0,-17 22 0 0 0,0 1-121 0 0,-100 178 111 0 0,-2 11-79 0 0,-44 73-49 0 0,13-39-1509 0 0,150-247 920 0 0,-1-1 0 0 0,0 0 0 0 0,-1 0 1 0 0,-1-1-1 0 0,0 0 0 0 0,-27 21 0 0 0,26-25-1315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43 123 8287 0 0,'-8'-5'338'0'0,"-18"-15"490"0"0,17 11 6398 0 0,11 7-6142 0 0,4-3-841 0 0,0 0 1 0 0,1 1-1 0 0,-1 0 0 0 0,1 0 0 0 0,0 0 0 0 0,0 1 0 0 0,0 0 0 0 0,0 0 0 0 0,10-2 1 0 0,74-13 533 0 0,-83 17-687 0 0,66-10 449 0 0,0 4 1 0 0,99 4-1 0 0,-16 17-435 0 0,-4 0-353 0 0,-124-13-360 0 0,-1-2 0 0 0,1 0 0 0 0,38-8 0 0 0,-32 0-960 0 0,-1-6-58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892 0 8287 0 0,'1'2'5352'0'0,"0"2"-5098"0"0,0 0 0 0 0,0 0 0 0 0,0 0 0 0 0,0 0 0 0 0,-1 0 0 0 0,1 0 0 0 0,-1 0 0 0 0,0 0 0 0 0,0 0 0 0 0,-1 0 0 0 0,1 0 0 0 0,-3 8 0 0 0,-2 8-50 0 0,-11 24 0 0 0,10-27 24 0 0,-13 32 5 0 0,-2-1 1 0 0,-34 56-1 0 0,-65 85 304 0 0,59-96-338 0 0,33-49-114 0 0,-168 255 220 0 0,-15-12-173 0 0,186-256-137 0 0,-2-1 0 0 0,-50 45-1 0 0,64-66-58 0 0,12-9 63 0 0,1 1 0 0 0,-1-1 0 0 0,1 0 0 0 0,-1 1 0 0 0,1-1 1 0 0,-1 0-1 0 0,1 0 0 0 0,-1 0 0 0 0,0 1 0 0 0,1-1 0 0 0,-1 0 0 0 0,1 0 0 0 0,-1 0 0 0 0,0 0 0 0 0,1 0 0 0 0,-2 0 0 0 0,2-1 3 0 0,-1 1-1 0 0,1-1 1 0 0,0 0-1 0 0,-1 0 1 0 0,1 1-1 0 0,0-1 1 0 0,-1 0-1 0 0,1 0 1 0 0,0 0-1 0 0,0 1 1 0 0,0-1-1 0 0,0 0 1 0 0,0 0-1 0 0,0 0 1 0 0,0 0-1 0 0,0 1 1 0 0,0-1-1 0 0,0 0 1 0 0,1 0-1 0 0,-1 0 1 0 0,0 1-1 0 0,0-1 1 0 0,1 0-1 0 0,-1 0 1 0 0,0 1-1 0 0,1-1 1 0 0,0 0-1 0 0,11-24 36 0 0,12-9 44 0 0,1 2 0 0 0,1 0 0 0 0,32-29 1 0 0,-55 58-68 0 0,10-11 85 0 0,2-1 1 0 0,-1 2 0 0 0,1 0 0 0 0,1 1-1 0 0,26-15 1 0 0,-41 26-80 0 0,0 1-1 0 0,1-1 0 0 0,-1 0 1 0 0,1 1-1 0 0,-1-1 0 0 0,1 1 1 0 0,-1 0-1 0 0,1-1 1 0 0,-1 1-1 0 0,1 0 0 0 0,0 0 1 0 0,-1 0-1 0 0,1 0 1 0 0,-1 0-1 0 0,1 0 0 0 0,-1 0 1 0 0,1 1-1 0 0,0-1 0 0 0,-1 1 1 0 0,2 0-1 0 0,-1 0 11 0 0,0 0 1 0 0,-1 0-1 0 0,1 0 0 0 0,-1 1 0 0 0,1-1 0 0 0,-1 1 0 0 0,1-1 0 0 0,-1 1 1 0 0,0 0-1 0 0,0-1 0 0 0,0 1 0 0 0,0 0 0 0 0,1 3 0 0 0,1 3 62 0 0,0 0 0 0 0,-1 0 0 0 0,-1 0 0 0 0,1 0 0 0 0,-1 0-1 0 0,0 14 1 0 0,-2 12-76 0 0,-5 39-1 0 0,5-64 339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156 193 13503 0 0,'0'0'620'0'0,"2"0"-16"0"0,42-14 1334 0 0,1 3 1 0 0,71-10-1 0 0,-112 21-1866 0 0,0 0 0 0 0,-1-1 0 0 0,1 0 0 0 0,0 0 0 0 0,-1 0 0 0 0,1 0 0 0 0,-1-1 0 0 0,0 1 0 0 0,1-1 1 0 0,-1 0-1 0 0,0 0 0 0 0,0 0 0 0 0,4-4 0 0 0,-5 4-71 0 0,-1 0 0 0 0,1 0 0 0 0,-1 0 0 0 0,1 0 0 0 0,-1-1 0 0 0,0 1 0 0 0,0 0 0 0 0,0-1 0 0 0,0 1 0 0 0,0-1 0 0 0,-1 1 0 0 0,1-1 0 0 0,-1 1 0 0 0,1-1 0 0 0,-1 1 0 0 0,0-1 0 0 0,0 0 0 0 0,0 1 0 0 0,-1-1 0 0 0,0-3 1 0 0,0 1-57 0 0,0-1 0 0 0,0 1 1 0 0,-1 0-1 0 0,0 0 0 0 0,0 0 1 0 0,0 0-1 0 0,-6-9 0 0 0,7 13 32 0 0,0-1-1 0 0,0 0 0 0 0,0 1 0 0 0,0 0 1 0 0,-1-1-1 0 0,1 1 0 0 0,-1 0 0 0 0,1 0 1 0 0,-1-1-1 0 0,1 1 0 0 0,-1 0 0 0 0,0 1 1 0 0,1-1-1 0 0,-1 0 0 0 0,0 0 0 0 0,0 1 1 0 0,0-1-1 0 0,1 1 0 0 0,-1 0 0 0 0,0-1 1 0 0,0 1-1 0 0,0 0 0 0 0,0 0 0 0 0,0 0 1 0 0,-3 1-1 0 0,-2 0 10 0 0,0 1 0 0 0,0 1 0 0 0,1-1 1 0 0,-1 1-1 0 0,1 0 0 0 0,-1 1 0 0 0,1 0 0 0 0,0 0 1 0 0,0 0-1 0 0,1 0 0 0 0,-6 6 0 0 0,-9 10 30 0 0,-26 35 1 0 0,25-29-20 0 0,-19 21 90 0 0,3 1 1 0 0,-50 84 0 0 0,82-122-80 0 0,0 0 1 0 0,1 0 0 0 0,0 1 0 0 0,1-1-1 0 0,0 1 1 0 0,0 0 0 0 0,1 0 0 0 0,-1 17 0 0 0,3-24-13 0 0,0 0 1 0 0,0 0 0 0 0,0 0-1 0 0,0 0 1 0 0,1 0 0 0 0,0 0 0 0 0,0 0-1 0 0,0-1 1 0 0,0 1 0 0 0,1 0-1 0 0,-1-1 1 0 0,1 1 0 0 0,0-1-1 0 0,0 1 1 0 0,0-1 0 0 0,0 0 0 0 0,1 0-1 0 0,0 0 1 0 0,-1 0 0 0 0,1 0-1 0 0,0-1 1 0 0,0 1 0 0 0,0-1-1 0 0,1 0 1 0 0,-1 0 0 0 0,0 0-1 0 0,6 2 1 0 0,-3-2-88 0 0,0 0 0 0 0,-1-1 0 0 0,1 0 1 0 0,0 0-1 0 0,0 0 0 0 0,0-1 0 0 0,0 0 0 0 0,10 0 0 0 0,0-2-814 0 0,-1-1 1 0 0,18-5-1 0 0,6-4-5371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205 218 9007 0 0,'0'0'4336'0'0,"1"2"-3724"0"0,0 0-486 0 0,0 1-1 0 0,1 0 1 0 0,-1 0-1 0 0,0-1 1 0 0,-1 1 0 0 0,1 0-1 0 0,-1 0 1 0 0,1 0-1 0 0,-1 0 1 0 0,0 0-1 0 0,0 0 1 0 0,0 0-1 0 0,0 0 1 0 0,0 0-1 0 0,-1 0 1 0 0,0 0-1 0 0,-1 5 1 0 0,-1 4 212 0 0,-1 0 1 0 0,-11 22-1 0 0,-2-6 14 0 0,0 0 0 0 0,-2-1-1 0 0,-40 42 1 0 0,30-35-222 0 0,-16 14-100 0 0,44-46 36 0 0,12-12 105 0 0,34-33-92 0 0,-2-2 1 0 0,51-70 0 0 0,-50 58-115 0 0,69-68 0 0 0,-79 93-19 0 0,-11 8 14 0 0,1 2 1 0 0,1 0-1 0 0,1 2 1 0 0,33-21-1 0 0,-55 39 44 0 0,0 0-1 0 0,0 0 1 0 0,0 0 0 0 0,1 1-1 0 0,-1-1 1 0 0,0 1-1 0 0,0 0 1 0 0,1 1 0 0 0,-1-1-1 0 0,1 1 1 0 0,-1 0-1 0 0,1 0 1 0 0,-1 0-1 0 0,1 0 1 0 0,4 2 0 0 0,-6-1 20 0 0,0 0 0 0 0,0 0 0 0 0,1 0 0 0 0,-2 1 0 0 0,1 0 0 0 0,0-1 0 0 0,0 1 0 0 0,0 0 0 0 0,-1 0 0 0 0,1 1 0 0 0,-1-1 0 0 0,0 0 0 0 0,0 1 0 0 0,1-1 0 0 0,-2 1 0 0 0,1 0 0 0 0,0 0 0 0 0,0 0 0 0 0,-1 0 0 0 0,2 6 0 0 0,1 2 52 0 0,-1 0 0 0 0,-1 1 0 0 0,0-1 0 0 0,-1 1 0 0 0,0-1 0 0 0,-1 1 0 0 0,0-1 0 0 0,-1 1 0 0 0,-2 15 0 0 0,-1-6-24 0 0,-1 0-1 0 0,-1 0 0 0 0,0-1 1 0 0,-11 23-1 0 0,7-23-28 0 0,-1-1 0 0 0,0 0-1 0 0,-25 29 1 0 0,-48 44-3833 0 0,61-72 133 0 0,20-18 1790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6447 0 0,'-6'7'670'0'0,"-16"19"1947"0"0,1 1 0 0 0,-28 48 0 0 0,38-55-1916 0 0,1 1 0 0 0,0 0-1 0 0,2 0 1 0 0,-11 42-1 0 0,15-46-527 0 0,0-2-67 0 0,1 0 1 0 0,1 0-1 0 0,-2 23 0 0 0,4-34-93 0 0,0-1-1 0 0,0 0 0 0 0,0 0 1 0 0,1 0-1 0 0,-1 1 1 0 0,1-1-1 0 0,0 0 0 0 0,0 0 1 0 0,0 0-1 0 0,0 0 0 0 0,0 0 1 0 0,1 0-1 0 0,-1 0 1 0 0,1-1-1 0 0,0 1 0 0 0,0 0 1 0 0,0-1-1 0 0,0 1 0 0 0,0-1 1 0 0,1 0-1 0 0,-1 0 1 0 0,4 3-1 0 0,-3-4 25 0 0,-1 0 0 0 0,1 0 0 0 0,-1 0 0 0 0,1 0 1 0 0,-1-1-1 0 0,1 1 0 0 0,-1-1 0 0 0,1 1 0 0 0,0-1 0 0 0,-1 0 0 0 0,1 0 0 0 0,-1 0 1 0 0,1-1-1 0 0,0 1 0 0 0,-1 0 0 0 0,1-1 0 0 0,-1 0 0 0 0,1 0 0 0 0,2-1 1 0 0,5-2 126 0 0,0-1 1 0 0,0 0 0 0 0,9-8 0 0 0,-10 8-40 0 0,12-9 22 0 0,-1-1 1 0 0,0-1-1 0 0,-1-1 1 0 0,26-30 0 0 0,-17 13-1677 0 0,42-68 1 0 0,-56 80-193 0 0,-2 2-65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22 320 7831 0 0,'0'0'603'0'0,"-1"1"-396"0"0,-19 12 6991 0 0,20-15-6996 0 0,0-2-42 0 0,0 0 0 0 0,0 0 1 0 0,0 0-1 0 0,0 0 0 0 0,1 0 0 0 0,0 0 0 0 0,0 0 0 0 0,0 0 0 0 0,0 0 0 0 0,3-6 0 0 0,11-15-102 0 0,0-1-1 0 0,1 2 1 0 0,1 0 0 0 0,2 1 0 0 0,0 1-1 0 0,1 1 1 0 0,1 1 0 0 0,2 0-1 0 0,37-25 1 0 0,-59 44-46 0 0,0 0-1 0 0,1 0 0 0 0,0 0 1 0 0,-1 0-1 0 0,1 0 0 0 0,-1 1 1 0 0,1-1-1 0 0,0 0 0 0 0,0 1 1 0 0,-1 0-1 0 0,1-1 0 0 0,0 1 1 0 0,0 0-1 0 0,0 0 0 0 0,0 0 1 0 0,-1 0-1 0 0,1 0 0 0 0,0 0 1 0 0,0 0-1 0 0,0 1 0 0 0,-1-1 1 0 0,1 1-1 0 0,0-1 0 0 0,0 1 1 0 0,-1 0-1 0 0,1-1 0 0 0,-1 1 1 0 0,1 0-1 0 0,0 0 0 0 0,-1 0 1 0 0,0 1-1 0 0,1-1 0 0 0,-1 0 1 0 0,0 0-1 0 0,1 1 0 0 0,-1-1 1 0 0,0 1-1 0 0,0-1 0 0 0,0 1 1 0 0,1 2-1 0 0,3 6 125 0 0,1 2 0 0 0,-2-1 0 0 0,0 0 1 0 0,5 22-1 0 0,-7-26-22 0 0,2 6-16 0 0,-2-1-21 0 0,2 0-1 0 0,-1 0 0 0 0,2 0 1 0 0,7 14-1 0 0,-11-24 68 0 0,1-2-132 0 0,0 0 0 0 0,0 0-1 0 0,0 0 1 0 0,0 0 0 0 0,0 0-1 0 0,0 0 1 0 0,0 0 0 0 0,0-1-1 0 0,0 1 1 0 0,0-1 0 0 0,-1 0-1 0 0,1 1 1 0 0,0-1 0 0 0,0 0-1 0 0,0 0 1 0 0,-1 0 0 0 0,1 0 0 0 0,0-1-1 0 0,-1 1 1 0 0,1 0 0 0 0,-1-1-1 0 0,1 1 1 0 0,-1-1 0 0 0,0 1-1 0 0,1-3 1 0 0,5-6 12 0 0,0 0 0 0 0,-1 0 0 0 0,5-12-1 0 0,-7 13 13 0 0,2-3-51 0 0,28-51-154 0 0,-30 56 145 0 0,1 0 0 0 0,0 1 0 0 0,0 0 0 0 0,0 0 0 0 0,1 0 0 0 0,11-9 0 0 0,-15 14 16 0 0,0 0 0 0 0,0 0 0 0 0,0 0 0 0 0,0 0 0 0 0,0 0 0 0 0,0 0 0 0 0,0 0 0 0 0,0 1 0 0 0,0-1 0 0 0,0 1 0 0 0,1 0 0 0 0,-1-1 1 0 0,0 1-1 0 0,0 0 0 0 0,1 0 0 0 0,-1 0 0 0 0,0 1 0 0 0,0-1 0 0 0,0 1 0 0 0,1-1 0 0 0,-1 1 0 0 0,4 1 0 0 0,2 2-14 0 0,-1 1 0 0 0,0-1 0 0 0,1 1 0 0 0,9 10 0 0 0,4 2 83 0 0,-16-14-49 0 0,43 36 123 0 0,-42-34-118 0 0,0 0 0 0 0,0 1 0 0 0,-1 0 0 0 0,0 0 0 0 0,7 12 0 0 0,-11-17-12 0 0,-1 1 0 0 0,1-1 0 0 0,0 1-1 0 0,0-1 1 0 0,-1 1 0 0 0,1-1 0 0 0,-1 1 0 0 0,1 0 0 0 0,-1-1-1 0 0,0 1 1 0 0,0 0 0 0 0,0-1 0 0 0,0 1 0 0 0,0 0-1 0 0,0-1 1 0 0,0 1 0 0 0,0 0 0 0 0,-1-1 0 0 0,1 1-1 0 0,-1 0 1 0 0,1-1 0 0 0,-1 1 0 0 0,0-1 0 0 0,1 1 0 0 0,-1-1-1 0 0,0 1 1 0 0,-2 2 0 0 0,1-1-8 0 0,-8 10-91 0 0,-1 0 0 0 0,0-1 0 0 0,-1 0-1 0 0,0-1 1 0 0,-24 17 0 0 0,8-6-213 0 0,13-9 131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 9215 0 0,'0'0'5184'0'0,"-1"1"-3840"0"0,-9 10-1034 0 0,1 0 0 0 0,0 0-1 0 0,1 1 1 0 0,1 0 0 0 0,-7 14-1 0 0,-28 69 143 0 0,39-88-396 0 0,-32 82 51 0 0,-77 171-52 0 0,42-123 137 0 0,-135 195 0 0 0,116-220 400 0 0,26-36-196 0 0,62-87-528 0 0,4-3-2 0 0,0 0 0 0 0,1 0-1 0 0,0 1 1 0 0,12-27 0 0 0,32-48-395 0 0,-26 52 187 0 0,45-56 0 0 0,-51 73 268 0 0,2 0 1 0 0,0 1-1 0 0,1 1 0 0 0,23-16 0 0 0,-36 29 63 0 0,0 0 1 0 0,1 0-1 0 0,0 1 0 0 0,-1-1 0 0 0,1 2 1 0 0,1-1-1 0 0,-1 1 0 0 0,0 0 1 0 0,0 0-1 0 0,1 1 0 0 0,-1 0 1 0 0,1 1-1 0 0,-1-1 0 0 0,1 1 0 0 0,-1 1 1 0 0,13 1-1 0 0,-14 0 38 0 0,1 0 0 0 0,-1 0 0 0 0,0 0 0 0 0,0 0 0 0 0,0 1 0 0 0,-1 0 0 0 0,1 0 0 0 0,0 1 0 0 0,-1 0 0 0 0,0 0 0 0 0,0 0 0 0 0,0 0 0 0 0,-1 1-1 0 0,0 0 1 0 0,1 0 0 0 0,-1 0 0 0 0,-1 0 0 0 0,1 1 0 0 0,3 8 0 0 0,2 4 225 0 0,-2-1-1 0 0,0 1 1 0 0,-1 1-1 0 0,-1-1 1 0 0,-1 1 0 0 0,-1 0-1 0 0,0 0 1 0 0,0 38-1 0 0,-4-50-182 0 0,0 0 0 0 0,0 0 0 0 0,-1 1 0 0 0,1-1 0 0 0,-2 0 0 0 0,1 0 0 0 0,-1-1 0 0 0,0 1 0 0 0,0-1 0 0 0,-1 1 0 0 0,0-1 0 0 0,-6 8 0 0 0,3-6-36 0 0,0 0-1 0 0,-1-1 0 0 0,0 0 0 0 0,0 0 0 0 0,-1-1 0 0 0,0 0 0 0 0,-18 9 0 0 0,11-8-66 0 0,0-1-1 0 0,0 0 0 0 0,-1-1 0 0 0,1-1 1 0 0,-1 0-1 0 0,0-2 0 0 0,0 0 0 0 0,0-1 1 0 0,-1 0-1 0 0,-23-3 0 0 0,35 1 33 0 0,-1 0-1 0 0,1 0 1 0 0,0-1-1 0 0,0 0 1 0 0,-1 0-1 0 0,1 0 1 0 0,-6-4-1 0 0,9 4-91 0 0,1 1-1 0 0,-1-1 0 0 0,1 1 0 0 0,0-1 0 0 0,0 0 0 0 0,0 0 0 0 0,0 0 0 0 0,0 0 0 0 0,0-1 0 0 0,0 1 0 0 0,1 0 0 0 0,-1-1 0 0 0,1 1 0 0 0,0-1 0 0 0,-1 1 0 0 0,1-1 0 0 0,0 0 0 0 0,0-3 0 0 0,-2-15-6653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23 919 0 0,'6'10'-825'0'0,"14"22"1751"0"0,-13-21 1729 0 0,0-1-1 0 0,12 13 1 0 0,-15-18-1276 0 0,1-1 0 0 0,0 1 0 0 0,1-1 0 0 0,-1 0 0 0 0,12 6 0 0 0,-11-7-1010 0 0,0 0 0 0 0,1-1 1 0 0,11 3-1 0 0,-6-3 62 0 0,0 0 0 0 0,0-2-1 0 0,0 1 1 0 0,0-1-1 0 0,15-2 1 0 0,61-14 516 0 0,-56 10-721 0 0,-20 4-217 0 0,-1-1 0 0 0,0 0-1 0 0,-1 0 1 0 0,1-1 0 0 0,13-7-1 0 0,-21 10-60 0 0,0-1 0 0 0,0 0 0 0 0,0 0 0 0 0,-1 0 0 0 0,1 0 0 0 0,0 0 0 0 0,-1-1 0 0 0,0 1 0 0 0,1-1 0 0 0,-1 1 0 0 0,0-1 0 0 0,-1 0 0 0 0,1 0 0 0 0,0 0 0 0 0,-1 0-1 0 0,1 0 1 0 0,-1-1 0 0 0,0 1 0 0 0,0 0 0 0 0,-1-1 0 0 0,2-4 0 0 0,-2 6 21 0 0,0 0 0 0 0,0 1 1 0 0,1-1-1 0 0,-1 0 0 0 0,0 0 0 0 0,-1 0 0 0 0,1 0 0 0 0,0 0 0 0 0,-1 0 0 0 0,1 0 0 0 0,-1 0 1 0 0,1 0-1 0 0,-1 1 0 0 0,0-1 0 0 0,0 0 0 0 0,0 0 0 0 0,0 1 0 0 0,-2-3 0 0 0,2 3 7 0 0,-1 0 0 0 0,1 0 0 0 0,-1 0-1 0 0,0 0 1 0 0,0 0 0 0 0,1 1 0 0 0,-1-1-1 0 0,0 1 1 0 0,0-1 0 0 0,0 1 0 0 0,0 0-1 0 0,1 0 1 0 0,-1-1 0 0 0,0 1-1 0 0,0 1 1 0 0,0-1 0 0 0,0 0 0 0 0,0 0-1 0 0,-3 2 1 0 0,-11 1-60 0 0,0 2-1 0 0,0 0 0 0 0,1 1 1 0 0,-24 13-1 0 0,-58 38 191 0 0,72-41-91 0 0,-38 25 157 0 0,3 3 0 0 0,-100 92 0 0 0,141-117-149 0 0,-25 32 1 0 0,40-47-76 0 0,0 2 1 0 0,0-1-1 0 0,1 0 1 0 0,0 1-1 0 0,0 0 1 0 0,0 0-1 0 0,1-1 0 0 0,-1 2 1 0 0,2-1-1 0 0,-1 0 1 0 0,1 0-1 0 0,-1 9 1 0 0,4 2-1044 0 0,6-9-3589 0 0,4-3-1400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6447 0 0,'0'0'9175'0'0,"7"-3"-6622"0"0,3-4-1803 0 0,-1 0 0 0 0,0-1 0 0 0,0 0 0 0 0,-1 0 0 0 0,0-1 0 0 0,0 0 0 0 0,7-11 0 0 0,10-12 227 0 0,216-232 814 0 0,-217 242-2123 0 0,1 1 0 0 0,0 1 0 0 0,2 1 0 0 0,0 2 0 0 0,1 0 0 0 0,0 2 0 0 0,1 1 0 0 0,1 1 0 0 0,42-11 0 0 0,-65 22 91 0 0,0 1-1 0 0,0 0 1 0 0,0 0 0 0 0,0 1-1 0 0,9 0 1 0 0,6 1-2947 0 0,-9 0-745 0 0,1 0-2554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15663 0 0,'0'0'2530'0'0,"2"1"-2084"0"0,11 3-282 0 0,0 0 0 0 0,0-2-1 0 0,0 1 1 0 0,0-2 0 0 0,0 0 0 0 0,0 0 0 0 0,22-3-1 0 0,99-17 435 0 0,-90 10-330 0 0,320-73 420 0 0,14-3-718 0 0,-340 79-859 0 0,56-2 0 0 0,-41 9-207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 3223 0 0,'0'0'12347'0'0,"-8"0"-11420"0"0,0 2-876 0 0,0-1 0 0 0,0 1 1 0 0,0 1-1 0 0,0 0 0 0 0,0 0 0 0 0,1 0 1 0 0,0 1-1 0 0,-9 5 0 0 0,-55 43 119 0 0,54-38 31 0 0,-19 15 14 0 0,2 2 1 0 0,1 1 0 0 0,1 2 0 0 0,3 1-1 0 0,-28 40 1 0 0,57-74-214 0 0,-8 10 92 0 0,-10 22 1 0 0,17-31-75 0 0,-1 1-1 0 0,1 0 1 0 0,0 0-1 0 0,0 0 0 0 0,0 0 1 0 0,1 0-1 0 0,-1 0 1 0 0,1 0-1 0 0,-1 0 1 0 0,1 0-1 0 0,0 0 1 0 0,0 0-1 0 0,0 0 0 0 0,1 4 1 0 0,0-6-8 0 0,0 1 0 0 0,-1-1 1 0 0,1 0-1 0 0,0 0 0 0 0,0 1 0 0 0,-1-1 1 0 0,1 0-1 0 0,0 0 0 0 0,0 0 0 0 0,0 0 1 0 0,1 0-1 0 0,-1 0 0 0 0,0 0 0 0 0,0 0 1 0 0,0-1-1 0 0,1 1 0 0 0,-1 0 0 0 0,0-1 1 0 0,1 1-1 0 0,-1-1 0 0 0,1 1 0 0 0,-1-1 1 0 0,0 0-1 0 0,1 1 0 0 0,-1-1 0 0 0,1 0 1 0 0,-1 0-1 0 0,3 0 0 0 0,3-1 45 0 0,0 1 0 0 0,0-1 1 0 0,-1 0-1 0 0,13-4 0 0 0,25-9 175 0 0,-1-2 1 0 0,-1-2-1 0 0,66-37 0 0 0,-85 41-283 0 0,-1-1 0 0 0,0-1-1 0 0,-1-1 1 0 0,-1 0 0 0 0,-1-2-1 0 0,-1 0 1 0 0,27-37 0 0 0,-40 50-32 0 0,-2 0-1 0 0,1-1 1 0 0,-1 0 0 0 0,0 1-1 0 0,-1-1 1 0 0,1 0 0 0 0,-1 0-1 0 0,-1-1 1 0 0,1 1 0 0 0,-1 0-1 0 0,-1-1 1 0 0,1-10 0 0 0,-1 15 35 0 0,-1 0 0 0 0,1-1 1 0 0,0 1-1 0 0,-1 0 1 0 0,0 0-1 0 0,0 1 0 0 0,0-1 1 0 0,0 0-1 0 0,0 0 1 0 0,0 0-1 0 0,-1 1 1 0 0,1-1-1 0 0,-1 0 0 0 0,0 1 1 0 0,0 0-1 0 0,0-1 1 0 0,0 1-1 0 0,0 0 1 0 0,0 0-1 0 0,-1 0 0 0 0,1 0 1 0 0,-1 0-1 0 0,0 1 1 0 0,1-1-1 0 0,-1 1 1 0 0,0 0-1 0 0,0 0 0 0 0,0 0 1 0 0,0 0-1 0 0,1 0 1 0 0,-1 1-1 0 0,-5-1 1 0 0,4 0-127 0 0,0 1 1 0 0,1 0-1 0 0,-1 0 1 0 0,0 0-1 0 0,0 1 1 0 0,0-1-1 0 0,0 1 1 0 0,-6 2-1 0 0,8-3-287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716 764 919 0 0,'0'0'16444'0'0,"1"-2"-15682"0"0,51-67 1810 0 0,-23 32-2121 0 0,-2-1 0 0 0,-1-2 1 0 0,30-62-1 0 0,14-75-282 0 0,-59 141-184 0 0,-1-1 1 0 0,-2 0-1 0 0,4-40 0 0 0,-11 69-85 0 0,0 0 0 0 0,-1-1 0 0 0,0 1 0 0 0,-1 0 0 0 0,0-1-1 0 0,0 1 1 0 0,-4-13 0 0 0,4 19 57 0 0,0 0 1 0 0,1 0-1 0 0,-1 1 0 0 0,0-1 0 0 0,0 0 0 0 0,0 1 1 0 0,0-1-1 0 0,0 1 0 0 0,0-1 0 0 0,0 1 1 0 0,-1-1-1 0 0,1 1 0 0 0,-1 0 0 0 0,1-1 1 0 0,-1 1-1 0 0,1 0 0 0 0,-1 0 0 0 0,0 0 1 0 0,1 0-1 0 0,-1 1 0 0 0,0-1 0 0 0,0 0 0 0 0,1 1 1 0 0,-1-1-1 0 0,0 1 0 0 0,0 0 0 0 0,0-1 1 0 0,0 1-1 0 0,0 0 0 0 0,0 0 0 0 0,0 0 1 0 0,0 1-1 0 0,1-1 0 0 0,-1 0 0 0 0,0 1 1 0 0,0-1-1 0 0,0 1 0 0 0,-3 1 0 0 0,-1 1-26 0 0,-1 0 0 0 0,0 0 0 0 0,1 1 0 0 0,0 0-1 0 0,0 0 1 0 0,0 0 0 0 0,0 1 0 0 0,-8 8 0 0 0,-4 7-12 0 0,-15 22 0 0 0,30-37 59 0 0,-24 32 24 0 0,2 2 0 0 0,2 1 1 0 0,-30 72-1 0 0,-36 137 134 0 0,12-31 9 0 0,28-93-65 0 0,-82 189 466 0 0,104-257-602 0 0,-3-2-1 0 0,-3-1 1 0 0,-53 68-1 0 0,77-111-126 0 0,0 0 1 0 0,-1-1-1 0 0,0 0 0 0 0,-1-1 1 0 0,0 0-1 0 0,-14 8 0 0 0,16-12-460 0 0,0 0-1 0 0,0-1 1 0 0,-1 0-1 0 0,1-1 1 0 0,-16 4-1 0 0,0-3-4892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13359 0 0,'0'0'1558'0'0,"1"-1"-625"0"0,72-24 2741 0 0,39-6-2633 0 0,28-10-663 0 0,231-99-1599 0 0,-328 121 74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4 5527 0 0,'0'0'498'0'0,"-2"0"27"0"0,-2-2 512 0 0,-1 2 0 0 0,0-1 1 0 0,0 0-1 0 0,1 1 0 0 0,-1 0 0 0 0,0 0 0 0 0,0 1 0 0 0,0-1 0 0 0,-5 2 1 0 0,-49 14 1595 0 0,38-9-2833 0 0,-128 41 382 0 0,-24 6-136 0 0,131-42-36 0 0,5-3-65 0 0,0 2 0 0 0,-57 25 1 0 0,90-35 48 0 0,1 1 0 0 0,-1 0 1 0 0,1 0-1 0 0,0 0 1 0 0,0 0-1 0 0,0 1 1 0 0,0-1-1 0 0,0 1 1 0 0,0 0-1 0 0,1-1 0 0 0,-5 7 1 0 0,7-7 1 0 0,0-1 0 0 0,0 1 1 0 0,0-1-1 0 0,0 1 0 0 0,0-1 0 0 0,0 1 0 0 0,0-1 1 0 0,0 1-1 0 0,1-1 0 0 0,-1 1 0 0 0,1-1 0 0 0,-1 1 1 0 0,1-1-1 0 0,0 0 0 0 0,-1 1 0 0 0,1-1 1 0 0,0 0-1 0 0,1 2 0 0 0,-1-2-3 0 0,2 4-3 0 0,1-1-1 0 0,-1 1 0 0 0,1-1 0 0 0,0 0 1 0 0,0 0-1 0 0,1-1 0 0 0,-1 1 1 0 0,10 5-1 0 0,4 0-10 0 0,21 9 0 0 0,-14-7 27 0 0,-5-2-13 0 0,-4-2-24 0 0,0 0-1 0 0,0 1 1 0 0,-1 1 0 0 0,24 18-1 0 0,-36-24 27 0 0,1 0 0 0 0,-1 0 0 0 0,0 0 0 0 0,0 0 0 0 0,-1 1 0 0 0,1-1 1 0 0,-1 1-1 0 0,0-1 0 0 0,0 1 0 0 0,0 0 0 0 0,0 0 0 0 0,-1 0 0 0 0,1 0 0 0 0,-1 0 0 0 0,0 1 0 0 0,0-1 0 0 0,-1 0 0 0 0,1 0 0 0 0,-1 1 0 0 0,0-1 0 0 0,0 0 0 0 0,0 1 0 0 0,-1-1 0 0 0,-1 7 0 0 0,0-5 22 0 0,0-1 0 0 0,0 1-1 0 0,-1-1 1 0 0,0 0 0 0 0,0 0 0 0 0,0 0-1 0 0,0 0 1 0 0,-1-1 0 0 0,0 0 0 0 0,0 1-1 0 0,0-1 1 0 0,-1 0 0 0 0,1-1-1 0 0,-1 1 1 0 0,-5 2 0 0 0,-4 2 50 0 0,1 0-1 0 0,-1-1 1 0 0,0-1 0 0 0,-24 7 0 0 0,12-6-24 0 0,-1 0 0 0 0,0-2 1 0 0,0-2-1 0 0,0 0 1 0 0,0-2-1 0 0,-35-2 1 0 0,45 0-24 0 0,1-1 0 0 0,-1-1-1 0 0,0 0 1 0 0,1-2 0 0 0,0 0 0 0 0,0 0 0 0 0,1-2 0 0 0,-1 0 0 0 0,1 0-1 0 0,1-2 1 0 0,-19-13 0 0 0,30 20-60 0 0,0 0-1 0 0,1 0 0 0 0,-1 0 1 0 0,1-1-1 0 0,-1 1 1 0 0,1-1-1 0 0,0 0 0 0 0,0 1 1 0 0,0-1-1 0 0,1 0 1 0 0,-1 0-1 0 0,1-1 0 0 0,0 1 1 0 0,-1 0-1 0 0,1 0 0 0 0,-1-7 1 0 0,2 7-16 0 0,0 0 1 0 0,1-1 0 0 0,-1 1-1 0 0,0 0 1 0 0,1 0 0 0 0,0 0-1 0 0,0 0 1 0 0,0 0-1 0 0,0 0 1 0 0,0 0 0 0 0,0 0-1 0 0,1 1 1 0 0,0-1-1 0 0,-1 0 1 0 0,1 1 0 0 0,0-1-1 0 0,0 1 1 0 0,4-4 0 0 0,-1 1-364 0 0,1 1 0 0 0,0-1 1 0 0,0 1-1 0 0,9-5 0 0 0,8-3-761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197 125 2759 0 0,'1'-2'207'0'0,"0"1"646"0"0,9-24 11368 0 0,-19 29-11552 0 0,-1 1-538 0 0,0 1 0 0 0,1 0 0 0 0,-1 1 1 0 0,1 0-1 0 0,1 1 0 0 0,0 0 1 0 0,0 0-1 0 0,0 1 0 0 0,1 0 1 0 0,0 0-1 0 0,-10 20 0 0 0,-1 5 51 0 0,1 1 0 0 0,-13 42 0 0 0,25-62-103 0 0,0 0 0 0 0,1 0 0 0 0,1 0 1 0 0,-2 29-1 0 0,4-39-47 0 0,1 0 1 0 0,0 1 0 0 0,0-1 0 0 0,1 0-1 0 0,-1 0 1 0 0,1 0 0 0 0,0 0-1 0 0,1 1 1 0 0,-1-2 0 0 0,1 1 0 0 0,0 0-1 0 0,0 0 1 0 0,0 0 0 0 0,1-1-1 0 0,0 0 1 0 0,0 1 0 0 0,0-1 0 0 0,4 4-1 0 0,-5-6 3 0 0,1-1-1 0 0,-1 1 1 0 0,1-1-1 0 0,-1 1 1 0 0,1-1-1 0 0,0 0 1 0 0,-1 0-1 0 0,1 0 1 0 0,0-1-1 0 0,0 1 1 0 0,0-1-1 0 0,0 1 1 0 0,0-1 0 0 0,-1 0-1 0 0,1 0 1 0 0,0 0-1 0 0,0 0 1 0 0,0-1-1 0 0,0 1 1 0 0,0-1-1 0 0,3-1 1 0 0,6-2 119 0 0,0 0-1 0 0,-1-1 1 0 0,18-10 0 0 0,-11 4-78 0 0,-1-1 0 0 0,0-1 0 0 0,0 0 0 0 0,-2-2 0 0 0,1 0 0 0 0,-2 0 0 0 0,0-1 0 0 0,-1-1 0 0 0,12-20-1 0 0,3-10-7 0 0,-2-1-1 0 0,26-69 0 0 0,-41 89-17 0 0,-5 10-472 0 0,1 1 0 0 0,1 0 1 0 0,19-31-1 0 0,-24 45-21 0 0,0 0 1 0 0,0 0 0 0 0,0 0-1 0 0,0 0 1 0 0,1 1-1 0 0,-1-1 1 0 0,1 1 0 0 0,0 0-1 0 0,7-3 1 0 0,4-1-5569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30 6911 0 0,'4'-4'231'0'0,"-1"0"0"0"0,1 0-1 0 0,1 1 1 0 0,14-12 9354 0 0,-28 25-9103 0 0,-12 12-145 0 0,-2-1 0 0 0,-33 25 0 0 0,-56 29 186 0 0,105-70-484 0 0,-41 27 435 0 0,-50 44 0 0 0,75-56-141 0 0,1 2 0 0 0,1 0 0 0 0,-34 47 0 0 0,48-59-163 0 0,1 0 1 0 0,-8 18 0 0 0,14-27-159 0 0,0 0 0 0 0,0 0 0 0 0,0 0 0 0 0,0 0 0 0 0,0 0 0 0 0,0 0 0 0 0,0 0-1 0 0,0 0 1 0 0,0 0 0 0 0,1 0 0 0 0,-1 0 0 0 0,0 0 0 0 0,0 0 0 0 0,1 0 0 0 0,-1 0 0 0 0,1 0 0 0 0,-1 0 0 0 0,1 0 0 0 0,0 0 0 0 0,-1-1 0 0 0,1 1 0 0 0,0 1 0 0 0,17 14 118 0 0,-7-10-87 0 0,-1 1 0 0 0,1-2 0 0 0,0 1 0 0 0,1-1 0 0 0,0-1 0 0 0,-1 0 0 0 0,1-1 0 0 0,16 2 0 0 0,-6-2-1106 0 0,-1-1 0 0 0,1-1 0 0 0,41-3 0 0 0,-35-1-5864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4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12351 0 0,'0'0'1119'0'0,"8"2"5744"0"0,-8 0-6823 0 0,0 1 0 0 0,-1-1 0 0 0,1 1 0 0 0,-1 0 0 0 0,0-1 0 0 0,0 1 0 0 0,0-1 0 0 0,0 0 1 0 0,0 1-1 0 0,0-1 0 0 0,-1 0 0 0 0,1 0 0 0 0,-1 0 0 0 0,0 0 0 0 0,-2 2 0 0 0,-4 5 30 0 0,-1-2 0 0 0,-10 8-1 0 0,10-8 3 0 0,-29 22 37 0 0,-177 144 358 0 0,101-63 226 0 0,91-86-375 0 0,1 2 1 0 0,-31 48-1 0 0,52-73-305 0 0,0 1 1 0 0,0-1-1 0 0,0 0 0 0 0,0 1 0 0 0,1-1 0 0 0,-1 1 0 0 0,0-1 1 0 0,1 1-1 0 0,-1 0 0 0 0,1-1 0 0 0,0 1 0 0 0,0-1 1 0 0,-1 4-1 0 0,2-4-5 0 0,-1 0 0 0 0,1 0 0 0 0,-1 0 0 0 0,1 0 0 0 0,-1 0 0 0 0,1-1 0 0 0,0 1 0 0 0,0 0 0 0 0,-1 0 0 0 0,1 0 0 0 0,0-1 0 0 0,0 1 0 0 0,0-1 0 0 0,0 1 0 0 0,-1-1 0 0 0,1 1 0 0 0,0-1 0 0 0,0 1 0 0 0,0-1 0 0 0,0 0 0 0 0,0 1 0 0 0,2-1 0 0 0,17 5 57 0 0,0-1 0 0 0,1-1-1 0 0,-1-1 1 0 0,40-1-1 0 0,-24 0-28 0 0,-6-1-216 0 0,-1-1 0 0 0,1-1 0 0 0,55-12 0 0 0,-59 8-1720 0 0,0-2-1 0 0,32-14 1 0 0,-36 11-4711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354 121 7367 0 0,'0'0'667'0'0,"-1"2"-547"0"0,-2 3-44 0 0,-9 13 823 0 0,5-2 8195 0 0,18-8-7898 0 0,-7-5-1047 0 0,0-1-1 0 0,0 0 0 0 0,1-1 1 0 0,-1 1-1 0 0,0-1 0 0 0,1 0 1 0 0,-1 0-1 0 0,1 0 1 0 0,-1 0-1 0 0,1-1 0 0 0,6 0 1 0 0,9-1 210 0 0,24-4 1 0 0,-34 4-297 0 0,28-5 201 0 0,56-16 0 0 0,-73 16-279 0 0,-1-1 0 0 0,0-2 0 0 0,0 0 0 0 0,21-13 0 0 0,-36 18-35 0 0,3 0 6 0 0,-1-1-1 0 0,0 0 1 0 0,6-5 0 0 0,-12 8-41 0 0,1 1 1 0 0,-1-1 0 0 0,0 1 0 0 0,1-1-1 0 0,-1 0 1 0 0,0 1 0 0 0,0-1 0 0 0,0 0-1 0 0,0 0 1 0 0,0 0 0 0 0,-1 0-1 0 0,1 0 1 0 0,-1 0 0 0 0,1 0 0 0 0,-1 0-1 0 0,1-4 1 0 0,-2 5 4 0 0,0-1-1 0 0,1 1 0 0 0,-1 0 0 0 0,0-1 1 0 0,0 1-1 0 0,0 0 0 0 0,0 0 1 0 0,0 0-1 0 0,0 0 0 0 0,0 0 1 0 0,-1 0-1 0 0,1 0 0 0 0,0 0 1 0 0,-1 0-1 0 0,1 0 0 0 0,0 1 1 0 0,-3-2-1 0 0,2 1-27 0 0,-3-1-48 0 0,0 0 0 0 0,-1 0 1 0 0,0 0-1 0 0,1 1 0 0 0,-1 0 0 0 0,0 0 0 0 0,0 0 0 0 0,0 1 0 0 0,0 0 0 0 0,-7 0 1 0 0,-10 2-289 0 0,-27 7 1 0 0,41-8 374 0 0,-29 8 220 0 0,0 2 1 0 0,1 1 0 0 0,0 1 0 0 0,1 3 0 0 0,1 0 0 0 0,0 3 0 0 0,2 1-1 0 0,-42 31 1 0 0,45-28 60 0 0,0 1 0 0 0,2 2 0 0 0,1 1 0 0 0,1 1 0 0 0,2 1 0 0 0,0 1 0 0 0,-18 34 0 0 0,40-61-202 0 0,0 0-1 0 0,0 1 1 0 0,1-1 0 0 0,-1 1-1 0 0,1 0 1 0 0,0-1 0 0 0,0 1-1 0 0,0 0 1 0 0,1 0 0 0 0,-1 4-1 0 0,1-7-5 0 0,0 1-1 0 0,0-1 1 0 0,1 0-1 0 0,-1 1 1 0 0,0-1-1 0 0,1 1 1 0 0,-1-1-1 0 0,1 0 1 0 0,-1 1-1 0 0,1-1 1 0 0,0 0-1 0 0,0 0 1 0 0,-1 1-1 0 0,1-1 1 0 0,0 0-1 0 0,0 0 1 0 0,0 0-1 0 0,0 0 1 0 0,0 0-1 0 0,0 0 1 0 0,1-1-1 0 0,-1 1 0 0 0,0 0 1 0 0,0 0-1 0 0,1-1 1 0 0,-1 1-1 0 0,0-1 1 0 0,1 1-1 0 0,2 0 1 0 0,3 0-46 0 0,0 0 1 0 0,0 0-1 0 0,0 0 1 0 0,0-1-1 0 0,0 0 0 0 0,0-1 1 0 0,11-1-1 0 0,50-14-4682 0 0,-64 14 4072 0 0,45-13-5418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7 6911 0 0,'0'0'315'0'0,"0"-1"-7"0"0,2-3 244 0 0,-13 3 4857 0 0,4 2-4311 0 0,0 1 0 0 0,0 0 0 0 0,1 0 0 0 0,-1 1 0 0 0,1 0 0 0 0,-10 5-1 0 0,-37 28-1037 0 0,26-17 481 0 0,-118 88-29 0 0,44-30-929 0 0,96-74 298 0 0,0 1-1 0 0,0 0 1 0 0,0 1-1 0 0,1-1 0 0 0,-1 1 1 0 0,-4 7-1 0 0,8-10-104 0 0,2 0 0 0 0,4 6 24 0 0,0 0-1 0 0,1 0 1 0 0,1 0 0 0 0,-1 0-1 0 0,10 7 1 0 0,-8-7 192 0 0,0 0 0 0 0,-1 0 0 0 0,0 1 0 0 0,11 16 0 0 0,-17-22 110 0 0,1 0 0 0 0,-1 0 0 0 0,0 0 0 0 0,0 0 0 0 0,0 0 0 0 0,0 0 0 0 0,0 1 0 0 0,-1-1 0 0 0,1 0 0 0 0,-1 1 0 0 0,0-1 0 0 0,0 0 0 0 0,0 1 0 0 0,-1-1 1 0 0,1 0-1 0 0,-1 0 0 0 0,1 1 0 0 0,-1-1 0 0 0,-2 4 0 0 0,0-1-26 0 0,0-1 0 0 0,0 0 0 0 0,0-1 0 0 0,0 1 0 0 0,-1-1 0 0 0,0 1 0 0 0,0-1 0 0 0,0 0 0 0 0,-1-1 0 0 0,-7 6 0 0 0,-1 0-85 0 0,-1-1 1 0 0,0-1-1 0 0,0 0 1 0 0,-16 5-1 0 0,-63 15-1047 0 0,77-23 722 0 0,1 0 0 0 0,-22 1-1 0 0,32-5 144 0 0,0 0 0 0 0,0 1-1 0 0,0-2 1 0 0,-1 1 0 0 0,1-1 0 0 0,0 1 0 0 0,0-1-1 0 0,0-1 1 0 0,0 1 0 0 0,-9-5 0 0 0,4-2-916 0 0,4-3-40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11519 0 0,'0'0'887'0'0,"-2"0"-583"0"0,-9 1 184 0 0,-1 0 0 0 0,1 1 0 0 0,0 1 0 0 0,0 0 0 0 0,0 0 0 0 0,0 1 0 0 0,0 0 1 0 0,1 1-1 0 0,0 0 0 0 0,0 1 0 0 0,0 0 0 0 0,-13 11 0 0 0,0 1-107 0 0,2 1 1 0 0,0 1-1 0 0,-34 44 1 0 0,34-39-266 0 0,2-1-79 0 0,1 0-1 0 0,-20 35 1 0 0,34-52-45 0 0,0 0-1 0 0,1 0 0 0 0,0 1 1 0 0,0-1-1 0 0,-2 13 1 0 0,4-17-14 0 0,1 0 1 0 0,0 0-1 0 0,0 0 1 0 0,0 0 0 0 0,0 0-1 0 0,1 0 1 0 0,-1 0-1 0 0,1 0 1 0 0,0 0-1 0 0,0-1 1 0 0,0 1 0 0 0,0 0-1 0 0,0 0 1 0 0,1-1-1 0 0,-1 1 1 0 0,1-1-1 0 0,0 1 1 0 0,2 2 0 0 0,19 22-65 0 0,-16-20 75 0 0,0 0-1 0 0,-1 0 1 0 0,0 1 0 0 0,0 0 0 0 0,-1 1-1 0 0,0-1 1 0 0,0 1 0 0 0,4 13 0 0 0,-7-15 77 0 0,0-1 1 0 0,-1 1 0 0 0,0 0-1 0 0,0 0 1 0 0,0 0-1 0 0,-1 0 1 0 0,0 0-1 0 0,-1 0 1 0 0,1 0-1 0 0,-2 0 1 0 0,1-1 0 0 0,0 1-1 0 0,-1 0 1 0 0,0-1-1 0 0,-1 1 1 0 0,0-1-1 0 0,0 1 1 0 0,0-1 0 0 0,-1 0-1 0 0,-4 6 1 0 0,-1-1 16 0 0,0-1 0 0 0,-1 0 0 0 0,0 0 0 0 0,0-1 0 0 0,-1-1 1 0 0,0 0-1 0 0,-1 0 0 0 0,1-1 0 0 0,-18 7 0 0 0,12-6-17 0 0,-1 0 0 0 0,-21 5-1 0 0,33-11-55 0 0,0-1 0 0 0,0 0 0 0 0,1 0 0 0 0,-1 0 0 0 0,0-1 0 0 0,0 0 0 0 0,0 0 0 0 0,0 0 0 0 0,0-1 0 0 0,1 0 0 0 0,-10-3 0 0 0,14 4-14 0 0,0-1-1 0 0,-1 1 1 0 0,1-1-1 0 0,0 1 1 0 0,0-1-1 0 0,0 0 0 0 0,0 1 1 0 0,0-1-1 0 0,0 0 1 0 0,0 0-1 0 0,0 0 1 0 0,0 0-1 0 0,0 0 0 0 0,1 0 1 0 0,-1 0-1 0 0,0 0 1 0 0,1 0-1 0 0,-1-1 1 0 0,0 1-1 0 0,1 0 0 0 0,0 0 1 0 0,-1-2-1 0 0,0 0-123 0 0,1 0-1 0 0,0 1 1 0 0,0-1-1 0 0,0 0 1 0 0,0 1-1 0 0,0-1 1 0 0,1 0-1 0 0,-1 1 1 0 0,1-1-1 0 0,1-3 1 0 0,7-16-1399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 7831 0 0,'2'-7'8886'0'0,"-3"9"-8847"0"0,0 0 0 0 0,0 0 0 0 0,0 1 0 0 0,-1-1 0 0 0,1 0 1 0 0,-1-1-1 0 0,1 1 0 0 0,-3 2 0 0 0,-2 3 27 0 0,-24 30 285 0 0,-207 242 1873 0 0,224-265-2100 0 0,0-2 10 0 0,1 0 0 0 0,1 1 0 0 0,0 1 0 0 0,-17 28 1 0 0,28-41-128 0 0,-1 0 0 0 0,1 0 1 0 0,-1 0-1 0 0,1 0 1 0 0,-1 0-1 0 0,1 0 1 0 0,0 0-1 0 0,0 1 1 0 0,0-1-1 0 0,0 0 1 0 0,-1 0-1 0 0,1 0 1 0 0,1 0-1 0 0,-1 0 1 0 0,0 1-1 0 0,0-1 1 0 0,0 0-1 0 0,1 0 0 0 0,-1 0 1 0 0,0 0-1 0 0,1 0 1 0 0,0 2-1 0 0,1-1 4 0 0,-1 0 0 0 0,1 0 0 0 0,0 0 0 0 0,0-1 1 0 0,-1 1-1 0 0,1-1 0 0 0,0 1 0 0 0,0-1 0 0 0,1 0 0 0 0,2 2 0 0 0,3 0 24 0 0,-1 0 1 0 0,1 0-1 0 0,0-1 1 0 0,0 0 0 0 0,14 1-1 0 0,17-1-157 0 0,0-2 0 0 0,-1-1-1 0 0,65-11 1 0 0,-84 8-1159 0 0,-1-1-3486 0 0,0 0-1468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209 170 11975 0 0,'2'1'6640'0'0,"7"1"-5964"0"0,1 0 0 0 0,0-1 0 0 0,0 0 0 0 0,-1-1-1 0 0,1 0 1 0 0,17-2 0 0 0,63-14-171 0 0,-67 11-244 0 0,38-8-493 0 0,0-2-1 0 0,103-42 0 0 0,-162 56 171 0 0,1 0-1 0 0,-1 0 1 0 0,0 0 0 0 0,0-1 0 0 0,0 1 0 0 0,0-1 0 0 0,0 1-1 0 0,0-1 1 0 0,-1 0 0 0 0,1 0 0 0 0,-1 0 0 0 0,3-4-1 0 0,-3 5 36 0 0,-1 0-1 0 0,1 0 0 0 0,-1 1 1 0 0,0-1-1 0 0,0 0 0 0 0,1 0 1 0 0,-1 0-1 0 0,0 0 0 0 0,0 0 0 0 0,0 0 1 0 0,0 0-1 0 0,0 0 0 0 0,0 0 1 0 0,0 0-1 0 0,-1 0 0 0 0,1 1 1 0 0,0-1-1 0 0,0 0 0 0 0,-1 0 0 0 0,1 0 1 0 0,0 0-1 0 0,-1 0 0 0 0,1 0 1 0 0,-1 1-1 0 0,1-1 0 0 0,-1 0 1 0 0,0 1-1 0 0,1-1 0 0 0,-1 0 0 0 0,0 1 1 0 0,1-1-1 0 0,-1 0 0 0 0,0 1 1 0 0,0-1-1 0 0,1 1 0 0 0,-3-1 1 0 0,-2-2-71 0 0,0 1 0 0 0,-1 0 0 0 0,1 0 0 0 0,-1 1 0 0 0,1-1 0 0 0,-1 1 0 0 0,1 0 0 0 0,-1 1 0 0 0,0 0 0 0 0,0-1 1 0 0,-10 3-1 0 0,-7 1-98 0 0,-35 9 0 0 0,51-10 153 0 0,-21 6 26 0 0,0 1 0 0 0,0 2 0 0 0,1 1 0 0 0,1 1 0 0 0,-47 31 0 0 0,-112 99 518 0 0,162-124-278 0 0,1 1 0 0 0,-34 38 1 0 0,51-51-162 0 0,-1 0 1 0 0,1 0 0 0 0,0 1 0 0 0,1-1 0 0 0,0 1 0 0 0,0 0-1 0 0,1 0 1 0 0,0 1 0 0 0,0-1 0 0 0,1 1 0 0 0,0 0 0 0 0,0-1-1 0 0,0 15 1 0 0,2-21-36 0 0,0 0 0 0 0,0 1 0 0 0,0-1-1 0 0,1 0 1 0 0,-1 0 0 0 0,1 1 0 0 0,-1-1-1 0 0,1 0 1 0 0,0 0 0 0 0,0 1 0 0 0,0-1 0 0 0,0 0-1 0 0,0 0 1 0 0,0 0 0 0 0,1-1 0 0 0,-1 1 0 0 0,1 0-1 0 0,-1 0 1 0 0,1-1 0 0 0,0 1 0 0 0,-1-1 0 0 0,1 1-1 0 0,0-1 1 0 0,0 0 0 0 0,0 0 0 0 0,0 1-1 0 0,0-2 1 0 0,1 1 0 0 0,-1 0 0 0 0,0 0 0 0 0,0-1-1 0 0,5 1 1 0 0,5 1-27 0 0,0-1-1 0 0,1 0 0 0 0,-1-1 1 0 0,23-3-1 0 0,-27 2-55 0 0,50-8-2305 0 0,-28 0 921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2 5527 0 0,'0'0'423'0'0,"-1"0"-278"0"0,-9-1 735 0 0,0 0 0 0 0,1 1 0 0 0,-1 0 0 0 0,0 1 0 0 0,1 0 0 0 0,-15 4 0 0 0,-59 19 5149 0 0,73-21-6012 0 0,-58 20 1018 0 0,2 4 1 0 0,-83 44-1 0 0,43-1-770 0 0,54-33-212 0 0,37-27-39 0 0,0 1 1 0 0,1 0 0 0 0,1 1 0 0 0,-23 24 0 0 0,32-27-15 0 0,4-8-2 0 0,1-1 0 0 0,-1 1 0 0 0,0 0 0 0 0,0 0 0 0 0,1-1 0 0 0,-1 1 0 0 0,0 0 0 0 0,1-1 0 0 0,-1 1 0 0 0,1-1 0 0 0,-1 1 0 0 0,1 0 0 0 0,-1-1 0 0 0,1 1 0 0 0,-1-1-1 0 0,1 1 1 0 0,-1-1 0 0 0,1 0 0 0 0,0 1 0 0 0,-1-1 0 0 0,1 1 0 0 0,0-1 0 0 0,-1 0 0 0 0,1 0 0 0 0,0 1 0 0 0,-1-1 0 0 0,1 0 0 0 0,0 0 0 0 0,0 0 0 0 0,26 3-117 0 0,-25-3 106 0 0,35 2-409 0 0,0 1 0 0 0,48 10 1 0 0,-74-10 345 0 0,0 0 0 0 0,0 0 0 0 0,-1 1 0 0 0,1 0 0 0 0,-1 1 0 0 0,0 0 0 0 0,-1 1 0 0 0,1 0 1 0 0,-1 0-1 0 0,0 1 0 0 0,0 0 0 0 0,9 11 0 0 0,-16-16 126 0 0,0 1 0 0 0,0 0 0 0 0,0 0 0 0 0,0 0 1 0 0,0 0-1 0 0,-1 0 0 0 0,1 1 0 0 0,-1-1 0 0 0,0 1 0 0 0,0-1 0 0 0,0 0 0 0 0,0 1 1 0 0,-1 0-1 0 0,1-1 0 0 0,-1 1 0 0 0,0-1 0 0 0,0 1 0 0 0,0-1 0 0 0,-1 1 0 0 0,1 0 1 0 0,-1-1-1 0 0,0 1 0 0 0,0-1 0 0 0,0 0 0 0 0,-1 1 0 0 0,-2 5 0 0 0,-4 5 488 0 0,-1 0 0 0 0,0 0-1 0 0,-2-1 1 0 0,-16 18 0 0 0,16-19-312 0 0,1-1-106 0 0,1-1 0 0 0,-1 0 0 0 0,-1-1 0 0 0,0-1 0 0 0,0 1 0 0 0,-1-2 0 0 0,0 1 0 0 0,-18 7 0 0 0,21-12-100 0 0,1 0 1 0 0,-1 0 0 0 0,1-1-1 0 0,-1-1 1 0 0,0 1 0 0 0,0-1-1 0 0,0-1 1 0 0,0 1-1 0 0,0-2 1 0 0,0 1 0 0 0,0-1-1 0 0,1-1 1 0 0,-1 1 0 0 0,-11-5-1 0 0,13 4 17 0 0,0-1-1 0 0,0 0 0 0 0,0 0 1 0 0,-13-9-1 0 0,18 11-151 0 0,0-1 1 0 0,0 0-1 0 0,-1 1 0 0 0,1-1 0 0 0,0 0 0 0 0,1 0 1 0 0,-1 0-1 0 0,0-1 0 0 0,1 1 0 0 0,-1 0 1 0 0,1-1-1 0 0,0 1 0 0 0,-1-1 0 0 0,1 1 0 0 0,0-1 1 0 0,1 1-1 0 0,-2-5 0 0 0,3-10-8173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18919 0 0,'0'0'6992'0'0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0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10735 0 0,'0'0'1776'0'0,"-2"1"-1101"0"0,-3 4-421 0 0,-1 1 0 0 0,1-1 0 0 0,0 1 0 0 0,1 0 0 0 0,-1 1 0 0 0,1-1 1 0 0,-6 13-1 0 0,1-3-99 0 0,-51 109 177 0 0,37-71-281 0 0,-56 149 145 0 0,56-138-182 0 0,16-44-21 0 0,2 1-1 0 0,0-1 0 0 0,-1 26 1 0 0,5-44-152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227 365 3679 0 0,'-18'11'1019'0'0,"1"1"0"0"0,1 0 0 0 0,-31 29 0 0 0,38-34 675 0 0,9-12 1290 0 0,13-17-1346 0 0,2 4-1397 0 0,2 2 1 0 0,23-20-1 0 0,-10 11-85 0 0,38-32 362 0 0,91-60 0 0 0,-112 88-137 0 0,1 2 0 0 0,1 1 0 0 0,69-23 0 0 0,-107 44-250 0 0,1 2 0 0 0,-1-1 0 0 0,1 2 0 0 0,0-1 0 0 0,15 0 0 0 0,-24 3-112 0 0,0 0-1 0 0,0 0 0 0 0,0 0 0 0 0,0 0 1 0 0,0 1-1 0 0,0-1 0 0 0,0 1 1 0 0,0 0-1 0 0,0-1 0 0 0,-1 1 1 0 0,1 1-1 0 0,0-1 0 0 0,-1 0 1 0 0,1 1-1 0 0,-1-1 0 0 0,1 1 0 0 0,-1 0 1 0 0,0 0-1 0 0,1 0 0 0 0,-1 0 1 0 0,0 0-1 0 0,-1 0 0 0 0,1 0 1 0 0,0 1-1 0 0,0-1 0 0 0,-1 1 1 0 0,2 2-1 0 0,0 4-9 0 0,-1 0 1 0 0,0-1-1 0 0,0 1 0 0 0,-1 0 1 0 0,0 0-1 0 0,0 0 0 0 0,-1 0 1 0 0,0-1-1 0 0,-1 1 0 0 0,0 0 1 0 0,0 0-1 0 0,-1 0 1 0 0,-4 14-1 0 0,-2-1 7 0 0,0 0 0 0 0,-2 0 0 0 0,-23 39 0 0 0,18-37-12 0 0,-1 0 1 0 0,-21 23 0 0 0,26-34-23 0 0,-1-1 1 0 0,-1-1 0 0 0,0 0 0 0 0,-27 17 0 0 0,-160 75-671 0 0,182-94 594 0 0,-34 13-51 0 0,-22 12 90 0 0,69-31 55 0 0,-15 5-14 0 0,18-8-58 0 0,5 0 4 0 0,118-19 108 0 0,-71 12 16 0 0,0 2 1 0 0,73 3 0 0 0,-120 2-57 0 0,16 0 0 0 0,32 4 0 0 0,-46-4 0 0 0,0 1 0 0 0,0 0 0 0 0,0 1 0 0 0,0-1 0 0 0,0 1 0 0 0,0 0 0 0 0,0 0 0 0 0,-1 1 0 0 0,1-1 0 0 0,-1 1 0 0 0,6 4 0 0 0,-8-5-5 0 0,-1 0 0 0 0,1 0 0 0 0,-1 1-1 0 0,1-1 1 0 0,-1 0 0 0 0,0 1 0 0 0,0-1-1 0 0,0 1 1 0 0,0-1 0 0 0,0 1 0 0 0,0 0 0 0 0,-1-1-1 0 0,1 1 1 0 0,-1 0 0 0 0,0-1 0 0 0,0 1 0 0 0,0 0-1 0 0,0-1 1 0 0,0 1 0 0 0,-1 0 0 0 0,1-1-1 0 0,-2 5 1 0 0,-1 4-25 0 0,-1 1 0 0 0,0-1 0 0 0,-10 18 0 0 0,8-20 42 0 0,1 0 0 0 0,-1-1-1 0 0,0 0 1 0 0,-1 0 0 0 0,0-1-1 0 0,-10 9 1 0 0,-52 37 259 0 0,62-48-245 0 0,-20 12 84 0 0,-55 25-1 0 0,27-15-67 0 0,28-14-43 0 0,-42 13-1 0 0,1-1 59 0 0,48-16-49 0 0,-1-1 0 0 0,0 0 0 0 0,-1-2 1 0 0,1-1-1 0 0,-1-1 0 0 0,0 0 1 0 0,-1-2-1 0 0,-22 0 0 0 0,38-2-37 0 0,0-1-1 0 0,-1 0 1 0 0,1 0 0 0 0,0 0-1 0 0,0-1 1 0 0,-11-4 0 0 0,16 5 19 0 0,1 0 0 0 0,-1 0 0 0 0,0 1 0 0 0,1-1 1 0 0,-1 0-1 0 0,1 0 0 0 0,0 0 0 0 0,-1-1 0 0 0,1 1 0 0 0,0 0 1 0 0,0 0-1 0 0,-1-1 0 0 0,1 1 0 0 0,0-1 0 0 0,1 1 1 0 0,-1-1-1 0 0,0 1 0 0 0,0-1 0 0 0,1 1 0 0 0,-1-1 1 0 0,0 0-1 0 0,1 1 0 0 0,0-1 0 0 0,-1 0 0 0 0,1 0 1 0 0,0 1-1 0 0,0-1 0 0 0,0 0 0 0 0,0 0 0 0 0,0 0 0 0 0,1 1 1 0 0,0-4-1 0 0,1-1-106 0 0,0 1 1 0 0,0-1-1 0 0,0 1 1 0 0,1 0-1 0 0,0 0 0 0 0,0 0 1 0 0,1 0-1 0 0,0 0 1 0 0,-1 1-1 0 0,1-1 0 0 0,1 1 1 0 0,-1 0-1 0 0,9-6 1 0 0,1 1-934 0 0,0 0-1 0 0,1 0 1 0 0,23-9 0 0 0,-14 10-359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1639 0 0,'0'0'160'0'0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204 259 9327 0 0,'0'0'430'0'0,"-1"0"-14"0"0,-23 12 3533 0 0,23-11-4378 0 0,-1 0 1370 0 0,48-8 3208 0 0,-51 3-4100 0 0,3 3 135 0 0,2 3 957 0 0,9 11-1131 0 0,1 1-10 0 0,-3-10 20 0 0,0 0 0 0 0,-1 0 0 0 0,1-1 0 0 0,1 1 0 0 0,-1-2 0 0 0,0 1 0 0 0,1-1 0 0 0,-1 0-1 0 0,12 1 1 0 0,72 5 211 0 0,-89-8-229 0 0,109-3 217 0 0,-102 2-225 0 0,0-1 0 0 0,-1 1 1 0 0,1-1-1 0 0,-1-1 0 0 0,1 0 0 0 0,-1 0 1 0 0,0-1-1 0 0,0 0 0 0 0,8-6 1 0 0,-13 8-41 0 0,-1-1 0 0 0,0 1 1 0 0,0-1-1 0 0,0 0 1 0 0,0 0-1 0 0,-1 0 1 0 0,1 0-1 0 0,-1-1 1 0 0,0 1-1 0 0,0 0 0 0 0,1-5 1 0 0,-1 2-21 0 0,0 0-1 0 0,0 0 1 0 0,-1 0 0 0 0,0 0 0 0 0,0-1-1 0 0,0 1 1 0 0,-1 0 0 0 0,0 0 0 0 0,-2-7 0 0 0,-3-6-351 0 0,-12-26 1 0 0,6 15-9 0 0,9 22 287 0 0,0 0 0 0 0,-1 0 1 0 0,0 1-1 0 0,0 0 0 0 0,0-1 0 0 0,-1 1 1 0 0,-8-9-1 0 0,11 14 117 0 0,0 0 1 0 0,-1 0-1 0 0,1 0 1 0 0,-1 1-1 0 0,1-1 0 0 0,-1 0 1 0 0,1 1-1 0 0,-1 0 1 0 0,0 0-1 0 0,0 0 0 0 0,1 0 1 0 0,-1 0-1 0 0,0 0 1 0 0,0 1-1 0 0,0-1 1 0 0,0 1-1 0 0,0 0 0 0 0,0 0 1 0 0,0 0-1 0 0,0 0 1 0 0,0 0-1 0 0,0 1 0 0 0,-5 1 1 0 0,-6 3-122 0 0,1 1 0 0 0,-1 0 1 0 0,2 1-1 0 0,-1 1 0 0 0,-12 9 0 0 0,5-4 41 0 0,-26 20-16 0 0,2 3 1 0 0,1 0-1 0 0,-48 55 0 0 0,11 2 374 0 0,70-79-196 0 0,0 0-1 0 0,1 1 1 0 0,0 0 0 0 0,1 0 0 0 0,-5 17 0 0 0,10-25 25 0 0,2-1 1 0 0,-1 0 0 0 0,0 1 0 0 0,1-1 0 0 0,1 1 0 0 0,-1 0 0 0 0,1-1 0 0 0,0 1 0 0 0,0-1 0 0 0,1 1-1 0 0,2 11 1 0 0,-2-14-21 0 0,1 0 0 0 0,0 1 1 0 0,-1-1-1 0 0,1 0 0 0 0,1 0 0 0 0,-1 0 0 0 0,1-1 0 0 0,-1 1 0 0 0,1-1 0 0 0,0 1 0 0 0,0-1 0 0 0,1 0 0 0 0,-1 0 0 0 0,1 0 0 0 0,-1 0 0 0 0,1-1 0 0 0,7 4 1 0 0,6 1 260 0 0,0 0 0 0 0,1-1 1 0 0,-1-1-1 0 0,1-1 1 0 0,0-1-1 0 0,0 0 1 0 0,0-1-1 0 0,35-1 1 0 0,11-5 454 0 0,72-13 1 0 0,-121 14-733 0 0,1 1-150 0 0,0-1 1 0 0,0-1-1 0 0,0 0 0 0 0,-1-1 1 0 0,1-1-1 0 0,-1-1 0 0 0,0 0 1 0 0,-1-1-1 0 0,0 0 0 0 0,0-1 1 0 0,20-18-1 0 0,-10 4-1432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435 337 1839 0 0,'0'0'5795'0'0,"2"1"-3980"0"0,6 2-1238 0 0,-1-1 1 0 0,1 0 0 0 0,0-1 0 0 0,0 0 0 0 0,0 0-1 0 0,0-1 1 0 0,0 0 0 0 0,-1 0 0 0 0,1-1-1 0 0,0 0 1 0 0,15-3 0 0 0,-21 3-281 0 0,8-11 186 0 0,-6 7-413 0 0,0 1 1 0 0,-1-1-1 0 0,0-1 0 0 0,0 1 0 0 0,0 0 1 0 0,0-1-1 0 0,-1 1 0 0 0,0-1 1 0 0,0 0-1 0 0,1-7 0 0 0,0-8-8 0 0,2-33 0 0 0,-4 30-12 0 0,1 1-88 0 0,-2-1 0 0 0,0 1 1 0 0,-6-34-1 0 0,6 55 4 0 0,0 0 1 0 0,0 0-1 0 0,-1 0 1 0 0,1 1-1 0 0,-1-1 1 0 0,1 0-1 0 0,-1 1 0 0 0,0-1 1 0 0,0 0-1 0 0,1 1 1 0 0,-1-1-1 0 0,0 1 1 0 0,-1 0-1 0 0,1-1 0 0 0,0 1 1 0 0,0 0-1 0 0,0-1 1 0 0,-1 1-1 0 0,1 0 1 0 0,-1 0-1 0 0,1 0 1 0 0,-3-1-1 0 0,2 2-29 0 0,0-1 0 0 0,0 1 0 0 0,-1-1 0 0 0,1 1 1 0 0,0 0-1 0 0,0 0 0 0 0,-1 0 0 0 0,1 1 0 0 0,0-1 0 0 0,0 0 0 0 0,0 1 0 0 0,-1-1 0 0 0,1 1 0 0 0,0 0 1 0 0,0 0-1 0 0,0 0 0 0 0,-3 2 0 0 0,-27 17-442 0 0,0 2 1 0 0,-50 45-1 0 0,13-9 392 0 0,-67 55 66 0 0,102-81 33 0 0,-53 64-1 0 0,75-81 73 0 0,-12 21 1 0 0,21-30-29 0 0,-1 0 0 0 0,2 0 0 0 0,-1 0 0 0 0,0 0 0 0 0,1 1 0 0 0,-2 11 0 0 0,4-16 154 0 0,2 1-7 0 0,0-1-138 0 0,1 0-1 0 0,-1 0 1 0 0,0-1 0 0 0,1 1-1 0 0,-1 0 1 0 0,1-1 0 0 0,0 0-1 0 0,-1 0 1 0 0,1 1-1 0 0,0-2 1 0 0,5 2 0 0 0,-2-1 27 0 0,0 0 0 0 0,0-1 1 0 0,0 0-1 0 0,0 0 0 0 0,0 0 1 0 0,6-2-1 0 0,20-5 306 0 0,0-1 0 0 0,45-17 0 0 0,59-34 356 0 0,-126 55-708 0 0,46-24 119 0 0,65-45 0 0 0,22-12-141 0 0,-130 79-76 0 0,-11 6-10 0 0,-2 2-253 0 0,-1 0 326 0 0,0 1 1 0 0,0-1-1 0 0,0 0 1 0 0,0 0 0 0 0,-1 1-1 0 0,-2 3 1 0 0,-1 2-22 0 0,-52 93-37 0 0,32-60 327 0 0,-26 59 0 0 0,22-17-211 0 0,28-81-162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2759 0 0,'0'0'15584'0'0,"2"2"-15457"0"0,1 0-82 0 0,1 1-1 0 0,-1 1 1 0 0,0-1-1 0 0,0 0 1 0 0,-1 1 0 0 0,1-1-1 0 0,-1 1 1 0 0,0 0-1 0 0,0 0 1 0 0,0 0 0 0 0,0 0-1 0 0,-1 0 1 0 0,1 0-1 0 0,-1 1 1 0 0,0-1 0 0 0,0 5-1 0 0,1 11 186 0 0,0 0 0 0 0,-2 27 0 0 0,0-25-29 0 0,-4 144 471 0 0,0-69-452 0 0,6-85-158 0 0,-1-9-52 0 0,0-1 198 0 0,2-3-114 0 0,3 0 33 0 0,0-1 0 0 0,0 0 1 0 0,0-1-1 0 0,-1 0 1 0 0,1 1-1 0 0,0-2 0 0 0,-1 1 1 0 0,10-8-1 0 0,-13 9 325 0 0,-1 1-399 0 0,28-33 102 0 0,28-32-51 0 0,68-101 0 0 0,-107 142-104 0 0,-9 13 0 0 0,0-1 0 0 0,-1-1 0 0 0,10-22 0 0 0,-11 24 0 0 0,1 4-12 0 0,-7 6-47 0 0,1 2-7 0 0,14 0-9 0 0,-12 4 78 0 0,-3-3-14 0 0,-1-1 8 0 0,1 1 0 0 0,0-1-1 0 0,-1 1 1 0 0,1-1 0 0 0,-1 1 0 0 0,1 0-1 0 0,-1-1 1 0 0,1 1 0 0 0,-1 0 0 0 0,1-1 0 0 0,-1 1-1 0 0,0 0 1 0 0,1 0 0 0 0,-1-1 0 0 0,0 1-1 0 0,0 0 1 0 0,1 0 0 0 0,-1 1 0 0 0,1 1-7 0 0,1 6 3 0 0,1 1 0 0 0,-1 0 0 0 0,-1-1-1 0 0,1 1 1 0 0,-2 0 0 0 0,1 0-1 0 0,-2 0 1 0 0,-1 16 0 0 0,-4 9-19 0 0,-10 34 0 0 0,15-67 26 0 0,-16 59 0 0 0,-6 20 0 0 0,16-55 0 0 0,4-17 0 0 0,1 0 0 0 0,0 0 0 0 0,1 0 0 0 0,-1 10 0 0 0,4-4 0 0 0,-2-14 0 0 0,0-1 0 0 0,1 1 0 0 0,-1 0 0 0 0,0 0 0 0 0,1-1 0 0 0,-1 1 0 0 0,0 0 0 0 0,1-1 0 0 0,-1 1 0 0 0,1 0 0 0 0,-1-1 0 0 0,1 1 0 0 0,-1-1 0 0 0,1 1 0 0 0,-1-1 0 0 0,2 1 0 0 0,0 0-1 0 0,0-1 0 0 0,0 0 0 0 0,-1 1 0 0 0,1-1 0 0 0,0 0 0 0 0,0 0 0 0 0,-1 0 0 0 0,1-1 0 0 0,0 1 0 0 0,0 0 0 0 0,-1-1 0 0 0,1 1 0 0 0,0-1 0 0 0,0 0 0 0 0,-1 1 0 0 0,1-1 0 0 0,-1 0 0 0 0,1 0 0 0 0,-1 0 0 0 0,3-2 0 0 0,3-2-9 0 0,0-1 1 0 0,-1 0-1 0 0,7-7 0 0 0,15-21-20 0 0,-1-2 0 0 0,29-51-1 0 0,-13 17 51 0 0,-14 26 106 0 0,100-141 456 0 0,-107 158-464 0 0,0 2 0 0 0,2 0 1 0 0,1 2-1 0 0,44-33 0 0 0,-58 48-135 0 0,-1 1 0 0 0,2 0 0 0 0,-1 0 0 0 0,1 2 0 0 0,0-1 0 0 0,12-3 0 0 0,-22 9-81 0 0,23 3-702 0 0,-23-3 553 0 0,2 16-3409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34 7831 0 0,'0'0'706'0'0,"0"-1"-578"0"0,0-4 154 0 0,0 4-68 0 0,0 0-1 0 0,0-1 0 0 0,-1 1 0 0 0,1 0 0 0 0,0 0 1 0 0,0 0-1 0 0,0 0 0 0 0,-1 0 0 0 0,1 0 0 0 0,-1 0 1 0 0,1 0-1 0 0,-1 0 0 0 0,1 0 0 0 0,-1 0 0 0 0,0 0 1 0 0,1 0-1 0 0,-1 0 0 0 0,0 0 0 0 0,0 1 0 0 0,1-1 1 0 0,-1 0-1 0 0,0 0 0 0 0,0 1 0 0 0,0-1 0 0 0,0 1 1 0 0,0-1-1 0 0,0 1 0 0 0,0-1 0 0 0,0 1 0 0 0,0 0 1 0 0,0-1-1 0 0,-1 1 0 0 0,1 0 0 0 0,0 0 0 0 0,0 0 1 0 0,-2 0-1 0 0,-2 0 8 0 0,-1 0 1 0 0,1 0-1 0 0,0 1 1 0 0,0 0-1 0 0,0 0 0 0 0,-7 2 1 0 0,2 1-165 0 0,1 0-1 0 0,0 1 1 0 0,0-1 0 0 0,1 2 0 0 0,0-1-1 0 0,0 1 1 0 0,-8 8 0 0 0,-50 53-10 0 0,33-32-47 0 0,-14 13 6 0 0,15-18 192 0 0,-44 56 0 0 0,72-80-148 0 0,0 0 0 0 0,0 0 0 0 0,0 1 1 0 0,-3 10-1 0 0,6-14-35 0 0,-1 0 1 0 0,1 0-1 0 0,1 0 1 0 0,-1 1-1 0 0,1-1 1 0 0,-1 0-1 0 0,1 1 1 0 0,0-1-1 0 0,0 0 1 0 0,0 1-1 0 0,1 4 1 0 0,0-6-10 0 0,0-1 1 0 0,0 1-1 0 0,0 0 1 0 0,0-1-1 0 0,1 1 1 0 0,-1-1-1 0 0,0 1 1 0 0,1-1-1 0 0,-1 1 0 0 0,1-1 1 0 0,-1 0-1 0 0,1 0 1 0 0,0 0-1 0 0,-1 0 1 0 0,1 0-1 0 0,0 0 1 0 0,2 0-1 0 0,-2 0 5 0 0,4 2-25 0 0,1-1 0 0 0,0 0 0 0 0,1 0 0 0 0,-1-1 0 0 0,0 0 0 0 0,0 0 0 0 0,1-1 1 0 0,-1 0-1 0 0,0 0 0 0 0,0-1 0 0 0,1 1 0 0 0,-1-2 0 0 0,0 1 0 0 0,12-5 1 0 0,-9 3-173 0 0,1-1 1 0 0,-1 0 0 0 0,1-1-1 0 0,-1-1 1 0 0,-1 1 0 0 0,1-1-1 0 0,-1-1 1 0 0,15-13 0 0 0,-17 12-12 0 0,-1 0-1 0 0,0 0 1 0 0,0-1 0 0 0,-1 1 0 0 0,-1-1 0 0 0,1 0 0 0 0,3-12 0 0 0,10-19 188 0 0,-10 24 403 0 0,-2 1 1 0 0,8-25 1896 0 0,-12 42-2147 0 0,27 63-389 0 0,-28-63-710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16039 0 0,'-2'1'731'0'0,"-17"6"-410"0"0,0 2 0 0 0,0 0 0 0 0,-28 18 0 0 0,-50 42 176 0 0,87-62-377 0 0,-19 15 0 0 0,0-2 85 0 0,0 2-1 0 0,2 1 1 0 0,1 1 0 0 0,-31 36 0 0 0,45-45-82 0 0,1 1-1 0 0,-18 33 1 0 0,26-43-114 0 0,0 1-1 0 0,0 0 1 0 0,0 0 0 0 0,1 0 0 0 0,1 0-1 0 0,-1 0 1 0 0,1 1 0 0 0,0-1 0 0 0,1 0-1 0 0,0 14 1 0 0,0-19-10 0 0,0 0 0 0 0,1 0 1 0 0,-1 0-1 0 0,1 0 0 0 0,-1 0 0 0 0,1 0 0 0 0,0-1 0 0 0,0 1 1 0 0,0 0-1 0 0,0 0 0 0 0,0-1 0 0 0,0 1 0 0 0,0-1 0 0 0,0 1 0 0 0,1-1 1 0 0,-1 1-1 0 0,1-1 0 0 0,1 2 0 0 0,1-1 15 0 0,-1 0 1 0 0,0-1-1 0 0,0 0 1 0 0,0 1-1 0 0,1-1 0 0 0,-1 0 1 0 0,1 0-1 0 0,-1-1 1 0 0,7 1-1 0 0,2-1 78 0 0,1 0-1 0 0,-1-1 1 0 0,1 0-1 0 0,21-6 1 0 0,-3-1 93 0 0,0 0 1 0 0,-1-3-1 0 0,0 0 1 0 0,-1-2-1 0 0,0-1 1 0 0,35-24-1 0 0,-49 28-127 0 0,-1-1-1 0 0,-1-1 1 0 0,0 0-1 0 0,0-1 1 0 0,15-19-1 0 0,-21 21-79 0 0,1 0 1 0 0,-2 0-1 0 0,1 0 0 0 0,-2-1 0 0 0,0 0 1 0 0,0 0-1 0 0,-1-1 0 0 0,3-14 1 0 0,-5 17-120 0 0,-1 0 1 0 0,0 0 0 0 0,-1 0-1 0 0,0-1 1 0 0,0 1 0 0 0,-1 0-1 0 0,0 0 1 0 0,-1 0 0 0 0,-1 0-1 0 0,-3-11 1 0 0,4 17-51 0 0,1-1 1 0 0,-2 1-1 0 0,1-1 1 0 0,0 1-1 0 0,-1 0 0 0 0,0 0 1 0 0,0 0-1 0 0,0 0 1 0 0,0 1-1 0 0,-5-4 0 0 0,6 5-43 0 0,-1 0 0 0 0,0 0 0 0 0,0 0 0 0 0,0 0 0 0 0,0 1 0 0 0,-1 0 0 0 0,1-1 0 0 0,0 1 0 0 0,-1 1 0 0 0,1-1 0 0 0,0 0 0 0 0,-1 1-1 0 0,1-1 1 0 0,-1 1 0 0 0,-4 1 0 0 0,-6 0-3552 0 0,1 1-1028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34 530 6911 0 0,'-1'-1'3278'0'0,"-2"-2"-3046"0"0,0-1-1 0 0,0 1 1 0 0,0-1 0 0 0,0 0 0 0 0,1 0 0 0 0,0 0 0 0 0,0 0 0 0 0,0-1 0 0 0,0 1 0 0 0,1 0 0 0 0,-2-8-1 0 0,1 4 394 0 0,2 1-1 0 0,-1-1 0 0 0,1 0 0 0 0,0 1 1 0 0,0-1-1 0 0,3-11 0 0 0,1 2 344 0 0,0 0-1 0 0,2 0 1 0 0,0 1-1 0 0,0 0 0 0 0,16-26 1 0 0,-9 19-1332 0 0,1 1-1 0 0,2 0 1 0 0,0 1 0 0 0,1 1 0 0 0,1 0 0 0 0,0 2 0 0 0,2 0-1 0 0,0 1 1 0 0,1 1 0 0 0,1 0 0 0 0,0 2 0 0 0,1 1-1 0 0,41-18 1 0 0,-57 29-171 0 0,1-1-1 0 0,-1 1 0 0 0,8-1 1 0 0,2 1-1139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121 112 8287 0 0,'1'1'639'0'0,"2"6"195"0"0,0-1 1 0 0,1 0-1 0 0,0 0 1 0 0,0-1-1 0 0,0 1 0 0 0,1-1 1 0 0,0 0-1 0 0,0 0 0 0 0,7 5 1 0 0,-8-7-504 0 0,1 0 0 0 0,-1 0 0 0 0,1-1 0 0 0,0 0 0 0 0,0 0 0 0 0,0 0 0 0 0,0-1 0 0 0,0 1 0 0 0,0-1 1 0 0,7 0-1 0 0,-1-1-143 0 0,0 0 0 0 0,-1-1 1 0 0,1 0-1 0 0,0-1 0 0 0,-1 0 1 0 0,1-1-1 0 0,-1 0 0 0 0,1-1 1 0 0,-1 0-1 0 0,13-8 0 0 0,-1 1 26 0 0,0-2 1 0 0,20-15-1 0 0,-31 20-244 0 0,-1 0 1 0 0,0-1-1 0 0,-1 0 1 0 0,0 0-1 0 0,13-19 0 0 0,-21 27 8 0 0,-1 0 0 0 0,1 1-1 0 0,-1-1 1 0 0,1 0-1 0 0,-1 0 1 0 0,1 1-1 0 0,-1-1 1 0 0,0 0-1 0 0,1 0 1 0 0,-1 0-1 0 0,0 0 1 0 0,0 1-1 0 0,1-1 1 0 0,-1 0-1 0 0,0 0 1 0 0,0 0-1 0 0,0 0 1 0 0,0 0-1 0 0,0 0 1 0 0,0 0-1 0 0,0 1 1 0 0,-1-1-1 0 0,1 0 1 0 0,0 0-1 0 0,0 0 1 0 0,-1 0 0 0 0,1 0-1 0 0,0 1 1 0 0,-1-1-1 0 0,1 0 1 0 0,-1 0-1 0 0,1 1 1 0 0,-1-1-1 0 0,0 0 1 0 0,1 1-1 0 0,-1-1 1 0 0,0 0-1 0 0,1 1 1 0 0,-1-1-1 0 0,0 1 1 0 0,1-1-1 0 0,-1 1 1 0 0,0 0-1 0 0,0-1 1 0 0,0 1-1 0 0,0 0 1 0 0,1-1-1 0 0,-1 1 1 0 0,-1 0-1 0 0,-4-2-184 0 0,1 1-1 0 0,-1 0 1 0 0,1 0-1 0 0,-1 1 0 0 0,0-1 1 0 0,-8 2-1 0 0,-9 2-24 0 0,1 1 0 0 0,-1 1 0 0 0,1 2 0 0 0,1 0 0 0 0,-1 1 0 0 0,1 1 0 0 0,-32 19 0 0 0,31-14 232 0 0,1 1 0 0 0,0 0 0 0 0,0 2 0 0 0,2 1 0 0 0,0 0 0 0 0,-29 38 0 0 0,37-42 15 0 0,1-1 1 0 0,1 1-1 0 0,1 1 0 0 0,0 0 0 0 0,1 0 0 0 0,0 1 0 0 0,-6 24 1 0 0,11-34-9 0 0,1 1 0 0 0,0-1 0 0 0,0 1 0 0 0,1-1 0 0 0,0 1 0 0 0,0-1 0 0 0,1 1 0 0 0,-1-1 0 0 0,4 12 0 0 0,-2-13-3 0 0,-1-1-1 0 0,1 1 1 0 0,0-1-1 0 0,1 1 1 0 0,-1-1 0 0 0,1 0-1 0 0,0 0 1 0 0,0 0-1 0 0,0 0 1 0 0,1 0-1 0 0,-1-1 1 0 0,1 0-1 0 0,0 0 1 0 0,5 4 0 0 0,0-2 9 0 0,-1-1 1 0 0,1 0 0 0 0,0-1-1 0 0,0 1 1 0 0,1-2 0 0 0,-1 1 0 0 0,0-1-1 0 0,1-1 1 0 0,0 0 0 0 0,-1 0-1 0 0,1-1 1 0 0,14-1 0 0 0,0-1-611 0 0,24-5 1 0 0,18-8-4288 0 0,-19 2-863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4607 0 0,'0'0'354'0'0,"-2"2"-233"0"0,0 0 557 0 0,1 0-1 0 0,-1 0 1 0 0,0 0-1 0 0,1 0 1 0 0,-1 0 0 0 0,1 1-1 0 0,0-1 1 0 0,0 1-1 0 0,0-1 1 0 0,0 1 0 0 0,0-1-1 0 0,0 1 1 0 0,1-1-1 0 0,-1 1 1 0 0,1 3 0 0 0,0-2-540 0 0,0 0 1 0 0,0 0 0 0 0,1 1 0 0 0,-1-1 0 0 0,1 0-1 0 0,1 5 1 0 0,3 4-139 0 0,1 0 0 0 0,12 22 1 0 0,-12-24 29 0 0,0 1 0 0 0,-1 0 1 0 0,0-1-1 0 0,4 15 0 0 0,-6-9 84 0 0,0 0 0 0 0,-1 1 0 0 0,-1 0 0 0 0,-2 31 0 0 0,-2-20 120 0 0,-1-1 0 0 0,-8 34 0 0 0,8-49-180 0 0,0 0 0 0 0,-1-1 0 0 0,-1 1-1 0 0,1-1 1 0 0,-2 0 0 0 0,0 0 0 0 0,0-1-1 0 0,-1 0 1 0 0,-14 14 0 0 0,10-12 34 0 0,-1-1 1 0 0,0-1-1 0 0,-1 0 0 0 0,0-1 1 0 0,-1-1-1 0 0,-29 15 0 0 0,32-18-138 0 0,-5 2-403 0 0,-33 11 0 0 0,25-13-6139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48 8751 0 0,'0'-2'674'0'0,"0"-3"-271"0"0,0-1 0 0 0,1 1 0 0 0,0-1 1 0 0,0 1-1 0 0,0-1 0 0 0,3-7 4767 0 0,-4 15-4630 0 0,-5 26-38 0 0,-2 0 1 0 0,-1-1-1 0 0,-18 41 1 0 0,10-29-212 0 0,-94 243 472 0 0,21-72-697 0 0,19-50-15 0 0,-23 73 13 0 0,84-208-507 0 0,-2-1 0 0 0,0 1-1 0 0,-2-2 1 0 0,-1 0 0 0 0,-1 0 0 0 0,-21 25 0 0 0,24-37-1511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11055 0 0,'0'0'1002'0'0,"1"1"-618"0"0,1 2-80 0 0,1-1-1 0 0,0 0 1 0 0,-1 0 0 0 0,1 0 0 0 0,0 0 0 0 0,0 0 0 0 0,0-1 0 0 0,0 1 0 0 0,1-1-1 0 0,-1 0 1 0 0,0 0 0 0 0,0 0 0 0 0,1 0 0 0 0,-1-1 0 0 0,1 1 0 0 0,3-1 0 0 0,11 1 448 0 0,33-4 1 0 0,-41 2-639 0 0,38-4 757 0 0,72-18-1 0 0,46-22 611 0 0,-60 15-965 0 0,120-34 480 0 0,-80 22-2417 0 0,-49 15-4156 0 0,-60 18-1706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18 10591 0 0,'5'-2'-199'0'0,"5"-1"1197"0"0,0-1 1 0 0,0 2-1 0 0,0-1 1 0 0,16 0 0 0 0,-23 3-700 0 0,1 0 0 0 0,-1 0-1 0 0,0 0 1 0 0,0 0 0 0 0,0 1 0 0 0,0-1 0 0 0,0 1 0 0 0,0 0 0 0 0,0 0 0 0 0,0 0 0 0 0,0 1 0 0 0,0-1 0 0 0,-1 1 0 0 0,1-1 0 0 0,0 1-1 0 0,-1 0 1 0 0,1 0 0 0 0,-1 0 0 0 0,4 5 0 0 0,-4-4-286 0 0,1 0-1 0 0,-2 1 1 0 0,1-1 0 0 0,0 0-1 0 0,-1 1 1 0 0,1-1 0 0 0,-1 1-1 0 0,0 0 1 0 0,0-1 0 0 0,0 1-1 0 0,-1 0 1 0 0,1-1 0 0 0,-1 1-1 0 0,0 0 1 0 0,0 0 0 0 0,-1-1-1 0 0,1 1 1 0 0,-1 0 0 0 0,0 4-1 0 0,-3 5 34 0 0,0 1 0 0 0,-1-1-1 0 0,-12 24 1 0 0,-21 31-224 0 0,-4-2 0 0 0,-55 68 0 0 0,7-11-30 0 0,26-33 67 0 0,-78 123-72 0 0,96-135 198 0 0,-78 125 25 0 0,72-124 54 0 0,48-69-18 0 0,4-10-46 0 0,0 0 1 0 0,0 0-1 0 0,0 0 0 0 0,0 1 0 0 0,0-1 0 0 0,0 0 1 0 0,0 0-1 0 0,0 0 0 0 0,0 0 0 0 0,0 0 0 0 0,0 0 1 0 0,0 0-1 0 0,0 0 0 0 0,0 0 0 0 0,0 0 0 0 0,0 0 1 0 0,0 1-1 0 0,0-1 0 0 0,0 0 0 0 0,0 0 0 0 0,1 0 1 0 0,-1 0-1 0 0,0 0 0 0 0,0 0 0 0 0,0 0 0 0 0,0 0 1 0 0,0 0-1 0 0,0 0 0 0 0,0 0 0 0 0,0 0 0 0 0,0 0 1 0 0,0 0-1 0 0,1 0 0 0 0,-1 0 0 0 0,0 0 1 0 0,0 0-1 0 0,0 0 0 0 0,0 0 0 0 0,0 0 0 0 0,0 0 1 0 0,0 0-1 0 0,0 0 0 0 0,0 0 0 0 0,1 0 0 0 0,-1 0 1 0 0,8-4-4 0 0,11-8-74 0 0,-1 0 0 0 0,-1-2 1 0 0,0 0-1 0 0,-1 0 0 0 0,16-21 0 0 0,37-31-302 0 0,-50 51 370 0 0,22-14 0 0 0,-34 24 11 0 0,0 1 0 0 0,1 1 1 0 0,-1-1-1 0 0,1 1 1 0 0,-1 0-1 0 0,17-3 1 0 0,-24 6 16 0 0,1 0 0 0 0,0 0 0 0 0,-1 0 0 0 0,1 0 0 0 0,0 1 1 0 0,-1-1-1 0 0,1 0 0 0 0,0 0 0 0 0,-1 0 0 0 0,1 1 0 0 0,0-1 0 0 0,-1 0 0 0 0,1 1 1 0 0,0-1-1 0 0,-1 1 0 0 0,1-1 0 0 0,-1 0 0 0 0,1 1 0 0 0,-1-1 0 0 0,1 1 0 0 0,-1 0 1 0 0,1 0-1 0 0,7 13 262 0 0,-6-9-218 0 0,0 1-1 0 0,-1-1 1 0 0,1 1-1 0 0,-2 0 0 0 0,1-1 1 0 0,0 1-1 0 0,-1 0 1 0 0,0 0-1 0 0,-2 9 1 0 0,2-3-91 0 0,-1 0 1 0 0,1 0 0 0 0,3 16 0 0 0,-3-27-133 0 0,0-1-1 0 0,1 1 0 0 0,-1-1 1 0 0,0 1-1 0 0,0-1 0 0 0,0 1 1 0 0,1-1-1 0 0,-1 1 0 0 0,0-1 1 0 0,0 1-1 0 0,1-1 1 0 0,-1 0-1 0 0,1 1 0 0 0,-1-1 1 0 0,0 0-1 0 0,1 1 0 0 0,-1-1 1 0 0,1 0-1 0 0,-1 1 0 0 0,1-1 1 0 0,-1 0-1 0 0,0 0 1 0 0,1 0-1 0 0,0 1 0 0 0,8 2-6203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98 7831 0 0,'0'0'9584'0'0,"1"1"-8864"0"0,-1 0-632 0 0,1 0 0 0 0,-1 0-1 0 0,1 0 1 0 0,-1 0 0 0 0,1-1-1 0 0,-1 1 1 0 0,1 0 0 0 0,0 0-1 0 0,-1-1 1 0 0,1 1 0 0 0,0 0-1 0 0,-1-1 1 0 0,1 1 0 0 0,0 0-1 0 0,0-1 1 0 0,0 0 0 0 0,0 1-1 0 0,0-1 1 0 0,0 1 0 0 0,2 0 27 0 0,0 0 0 0 0,1-1 0 0 0,-1 1-1 0 0,0-1 1 0 0,0 1 0 0 0,3-1 0 0 0,6-1 105 0 0,-1 0-1 0 0,17-4 0 0 0,101-27 393 0 0,-104 25-645 0 0,-1-1 0 0 0,-1-2 0 0 0,28-15 0 0 0,-50 25-2 0 0,0 0 0 0 0,0-1 0 0 0,0 1 0 0 0,0-1 0 0 0,0 0 0 0 0,0 1 0 0 0,0-1 0 0 0,0 0 0 0 0,0 1 0 0 0,-1-1-1 0 0,1 0 1 0 0,0 0 0 0 0,-1 0 0 0 0,1 0 0 0 0,0 1 0 0 0,-1-1 0 0 0,1 0 0 0 0,-1 0 0 0 0,0 0 0 0 0,1 0 0 0 0,-1-2 0 0 0,0 3 0 0 0,0 0 0 0 0,0-1 0 0 0,0 1 0 0 0,0 0 0 0 0,0-1 0 0 0,0 1 0 0 0,-1 0 0 0 0,1-1 1 0 0,0 1-1 0 0,0 0 0 0 0,0-1 0 0 0,-1 1 0 0 0,1 0 0 0 0,0 0 0 0 0,0-1 0 0 0,-1 1 0 0 0,1 0 0 0 0,0 0 0 0 0,-1-1 0 0 0,1 1 1 0 0,0 0-1 0 0,-1 0 0 0 0,-15-4-559 0 0,3 4 184 0 0,0 1-1 0 0,1 0 1 0 0,-1 0 0 0 0,1 2-1 0 0,-20 5 1 0 0,-60 25-905 0 0,66-22 1333 0 0,1 1 0 0 0,1 2 1 0 0,0 0-1 0 0,1 1 0 0 0,1 2 1 0 0,-29 26-1 0 0,26-19 308 0 0,1 2 0 0 0,2 0 0 0 0,0 1-1 0 0,-29 51 1 0 0,45-69-198 0 0,1 0 0 0 0,0 1 0 0 0,1-1 0 0 0,0 1 0 0 0,1 0 0 0 0,0 0 0 0 0,-2 14 0 0 0,5-21-73 0 0,-1 1 1 0 0,1-1 0 0 0,0 0 0 0 0,0 1 0 0 0,1-1-1 0 0,-1 1 1 0 0,1-1 0 0 0,-1 1 0 0 0,1-1-1 0 0,0 0 1 0 0,0 1 0 0 0,1-1 0 0 0,-1 0-1 0 0,1 0 1 0 0,-1 0 0 0 0,1 0 0 0 0,0 0-1 0 0,0 0 1 0 0,0-1 0 0 0,1 1 0 0 0,-1-1-1 0 0,1 1 1 0 0,-1-1 0 0 0,1 0 0 0 0,4 3 0 0 0,1-1 14 0 0,0 0 0 0 0,1 0 0 0 0,0-1 0 0 0,-1 0 0 0 0,1 0 0 0 0,0-1 0 0 0,1 0 0 0 0,-1-1 0 0 0,0 0 0 0 0,0 0 0 0 0,1-1 0 0 0,12-1 0 0 0,9-3 20 0 0,-1-1 1 0 0,41-11-1 0 0,-47 10-280 0 0,34-9 32 0 0,-24 0-2897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228 311 9383 0 0,'0'0'1947'0'0,"1"2"-1438"0"0,0 1-375 0 0,0 1-1 0 0,0-1 1 0 0,0 0-1 0 0,-1 0 0 0 0,0 1 1 0 0,1-1-1 0 0,-1 1 1 0 0,0-1-1 0 0,0 0 1 0 0,-1 1-1 0 0,1-1 0 0 0,-1 0 1 0 0,1 1-1 0 0,-1-1 1 0 0,-3 6-1 0 0,0 2 203 0 0,0-1 1 0 0,-2 1-1 0 0,-8 13 0 0 0,9-18-224 0 0,0 1 0 0 0,0-1 0 0 0,-1 0 0 0 0,0 0 0 0 0,0-1 0 0 0,0 1 0 0 0,-1-1 0 0 0,-8 5 0 0 0,11-9-57 0 0,0 1 0 0 0,0-1 0 0 0,1 0 0 0 0,-1 0 0 0 0,0 0 0 0 0,0 0 0 0 0,0-1 0 0 0,0 1 0 0 0,0-1-1 0 0,0 0 1 0 0,0 0 0 0 0,0-1 0 0 0,0 1 0 0 0,0-1 0 0 0,0 0 0 0 0,1 0 0 0 0,-1 0 0 0 0,0-1 0 0 0,0 1 0 0 0,1-1 0 0 0,-1 0-1 0 0,1 0 1 0 0,0 0 0 0 0,-1 0 0 0 0,1-1 0 0 0,0 1 0 0 0,0-1 0 0 0,0 0 0 0 0,1 0 0 0 0,-1 0 0 0 0,1 0 0 0 0,0 0 0 0 0,0-1-1 0 0,0 1 1 0 0,0-1 0 0 0,-2-5 0 0 0,1 0 26 0 0,0-1-1 0 0,1-1 0 0 0,1 1 1 0 0,-1 0-1 0 0,1 0 0 0 0,1 0 1 0 0,0-1-1 0 0,1 1 1 0 0,0 0-1 0 0,2-13 0 0 0,2 2-69 0 0,1 0 0 0 0,0 0-1 0 0,17-36 1 0 0,-16 41-84 0 0,1 1 1 0 0,0 0-1 0 0,1 0 0 0 0,1 1 1 0 0,0 0-1 0 0,1 1 1 0 0,0 0-1 0 0,1 0 0 0 0,1 2 1 0 0,14-12-1 0 0,-21 19 66 0 0,1 1-1 0 0,-1-1 0 0 0,1 1 1 0 0,0 1-1 0 0,0-1 1 0 0,0 1-1 0 0,1 0 0 0 0,-1 1 1 0 0,0 0-1 0 0,1 0 0 0 0,-1 1 1 0 0,0-1-1 0 0,14 3 1 0 0,6 1 19 0 0,0 2 0 0 0,37 11-1 0 0,-7-2 36 0 0,-2-3-22 0 0,91 23 86 0 0,-141-33-112 0 0,-1 0-1 0 0,0 1 0 0 0,0-1 0 0 0,0 1 1 0 0,0 0-1 0 0,5 4 0 0 0,-8-5-63 0 0,-6 12-146 0 0,2-9 185 0 0,1 0 0 0 0,-1 1 0 0 0,-1-1-1 0 0,1 0 1 0 0,0-1 0 0 0,-1 1 0 0 0,-6 4-1 0 0,-33 22-76 0 0,35-24 80 0 0,-298 169-43 0 0,244-142 60 0 0,-95 52 72 0 0,155-84-181 0 0,3-3-524 0 0,12-17-174 0 0,0 2 0 0 0,1-1 0 0 0,27-24-1 0 0,-14 15-2595 0 0,4-8-1145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34 8751 0 0,'0'0'399'0'0,"1"-2"-4"0"0,1-2-235 0 0,1 0-1 0 0,1 1 1 0 0,-1-1 0 0 0,0 1 0 0 0,1 0 0 0 0,0 0 0 0 0,7-5 2577 0 0,-9 9-1529 0 0,-1-1-1137 0 0,0 1 1 0 0,0-1 0 0 0,0 1 0 0 0,0 0-1 0 0,0-1 1 0 0,0 1 0 0 0,0 0 0 0 0,0 0 0 0 0,0 0-1 0 0,0 0 1 0 0,-1 0 0 0 0,1 0 0 0 0,0 0-1 0 0,-1 0 1 0 0,1 0 0 0 0,0 0 0 0 0,0 2-1 0 0,0 0 21 0 0,-1 0 0 0 0,1 0 0 0 0,0 0-1 0 0,-1 0 1 0 0,0 0 0 0 0,0 6-1 0 0,0 1 64 0 0,-2 1-1 0 0,1-1 0 0 0,-5 14 0 0 0,-10 28 307 0 0,-38 81 0 0 0,-35 44-391 0 0,-150 206-70 0 0,239-383 0 0 0,-27 38 0 0 0,-34 62 0 0 0,60-99-4 0 0,0 1 0 0 0,0 0-1 0 0,0 0 1 0 0,0 0 0 0 0,0 0 0 0 0,1 0-1 0 0,-1 0 1 0 0,1 0 0 0 0,-1 0-1 0 0,1 0 1 0 0,0 0 0 0 0,0 0 0 0 0,-1 0-1 0 0,2 0 1 0 0,-1 0 0 0 0,0 0-1 0 0,0 0 1 0 0,1 3 0 0 0,0-4-83 0 0,0 0-1181 0 0,7 3-4720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19639 0 0,'0'0'1779'0'0,"-1"1"-1416"0"0,-10 7-205 0 0,0-1 0 0 0,1 2 0 0 0,0-1 0 0 0,1 2 0 0 0,0-1 0 0 0,0 1 0 0 0,-7 12 1 0 0,-2 4-208 0 0,-26 52 0 0 0,41-73 14 0 0,-2 5-55 0 0,0-1 0 0 0,0 1 0 0 0,1 0 0 0 0,1 0 0 0 0,-1 0 0 0 0,2 1 0 0 0,-1-1 0 0 0,0 13 0 0 0,6-8-431 0 0,-3-15 385 0 0,0 1 0 0 0,0-1 1 0 0,0 1-1 0 0,0-1 0 0 0,0 1 0 0 0,1-1 1 0 0,-1 0-1 0 0,0 1 0 0 0,0-1 1 0 0,0 1-1 0 0,1-1 0 0 0,-1 0 0 0 0,0 1 1 0 0,1-1-1 0 0,-1 0 0 0 0,0 1 0 0 0,1-1 1 0 0,-1 0-1 0 0,0 1 0 0 0,1-1 1 0 0,-1 0-1 0 0,1 0 0 0 0,-1 0 0 0 0,0 1 1 0 0,1-1-1 0 0,-1 0 0 0 0,1 0 1 0 0,-1 0-1 0 0,1 0 0 0 0,-1 0 0 0 0,0 0 1 0 0,1 0-1 0 0,0 0 0 0 0,11-3-6168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132 416 6447 0 0,'0'0'298'0'0,"-2"1"-10"0"0,-16 8-982 0 0,-11 6 4802 0 0,-15 8 4880 0 0,13-13-8292 0 0,29-9 276 0 0,2-1-962 0 0,0 0 1 0 0,-1-1-1 0 0,1 1 0 0 0,0 0 1 0 0,-1 0-1 0 0,1 0 0 0 0,0 0 1 0 0,-1-1-1 0 0,1 1 0 0 0,0 0 1 0 0,0 0-1 0 0,-1 0 0 0 0,1-1 1 0 0,0 1-1 0 0,0 0 0 0 0,0-1 1 0 0,-1 1-1 0 0,1 0 0 0 0,0 0 1 0 0,0-1-1 0 0,0 1 0 0 0,0 0 0 0 0,0-1 1 0 0,0 1-1 0 0,0 0 0 0 0,-1-1 1 0 0,1 1-1 0 0,0 0 0 0 0,0-1 1 0 0,0 1-1 0 0,0 0 0 0 0,0-1 1 0 0,1 1-1 0 0,-1 0 0 0 0,0-1 1 0 0,0 1-1 0 0,0 0 0 0 0,0-1 1 0 0,4-13 117 0 0,5 3-190 0 0,-1 0 0 0 0,1 1 0 0 0,1 0 0 0 0,0 0 0 0 0,1 1 1 0 0,-1 1-1 0 0,14-9 0 0 0,-7 5-47 0 0,141-111-479 0 0,-152 119 577 0 0,-1 0 1 0 0,1 0-1 0 0,0 0 1 0 0,0 0-1 0 0,1 1 1 0 0,-1 1-1 0 0,1-1 1 0 0,13-3-1 0 0,-20 6 8 0 0,1 1 0 0 0,-1-1 0 0 0,1 0 0 0 0,-1 0 0 0 0,1 0 0 0 0,-1 1 0 0 0,0-1 0 0 0,1 0 0 0 0,-1 1 0 0 0,1-1 0 0 0,-1 0 0 0 0,0 1 0 0 0,1-1 0 0 0,-1 1 1 0 0,0-1-1 0 0,1 1 0 0 0,-1-1 0 0 0,0 0 0 0 0,0 1 0 0 0,1-1 0 0 0,-1 2 0 0 0,5 9 27 0 0,-3-6 27 0 0,-1 0-1 0 0,0 0 1 0 0,0 0 0 0 0,0 0-1 0 0,-1 0 1 0 0,1 0 0 0 0,-1 1-1 0 0,0-1 1 0 0,-1 0 0 0 0,-1 9-1 0 0,-2 4 205 0 0,-11 30-1 0 0,9-33-162 0 0,-6 30-1 0 0,12-44-31 0 0,7-2-44 0 0,0 0-1 0 0,0 0 0 0 0,1-1 1 0 0,-1-1-1 0 0,-1 1 1 0 0,1-1-1 0 0,0 0 0 0 0,-1 0 1 0 0,9-6-1 0 0,1 0-1 0 0,141-87-422 0 0,-19 12-377 0 0,-89 56 561 0 0,209-105-708 0 0,-252 130 928 0 0,10-3 22 0 0,32-10 1 0 0,-44 15 30 0 0,1 0-1 0 0,0 0 0 0 0,0 1 1 0 0,-1-1-1 0 0,1 1 0 0 0,0 0 1 0 0,0 0-1 0 0,0 1 0 0 0,-1 0 1 0 0,1 0-1 0 0,8 2 0 0 0,-11-2 4 0 0,0 0 1 0 0,-1 0-1 0 0,1-1 0 0 0,0 1 0 0 0,-1 1 1 0 0,1-1-1 0 0,-1 0 0 0 0,1 0 0 0 0,-1 0 1 0 0,0 1-1 0 0,1-1 0 0 0,-1 1 0 0 0,0-1 1 0 0,0 1-1 0 0,0 0 0 0 0,1 1 0 0 0,-1 1 47 0 0,0-1-1 0 0,0 0 0 0 0,0 1 0 0 0,0-1 0 0 0,-1 1 1 0 0,1-1-1 0 0,-1 1 0 0 0,0 4 0 0 0,-1 5 156 0 0,-1 0 0 0 0,-1 0-1 0 0,-5 21 1 0 0,7-32-250 0 0,-45 125 830 0 0,-2 8-435 0 0,46-131-399 0 0,1 0 1 0 0,0 0-1 0 0,0 0 0 0 0,1 1 0 0 0,-1-1 1 0 0,1 0-1 0 0,0 1 0 0 0,0-1 0 0 0,1 0 1 0 0,-1 0-1 0 0,3 8 0 0 0,-2-10-50 0 0,0 0 0 0 0,0 0 0 0 0,0 0 0 0 0,0 0 0 0 0,0-1 0 0 0,1 1 0 0 0,-1 0 0 0 0,1 0 0 0 0,-1-1 1 0 0,1 1-1 0 0,0-1 0 0 0,0 1 0 0 0,-1-1 0 0 0,1 0 0 0 0,0 0 0 0 0,0 0 0 0 0,0 0 0 0 0,0 0 0 0 0,1 0 0 0 0,-1-1 0 0 0,0 1 0 0 0,0-1 0 0 0,3 1 0 0 0,10 1-1574 0 0,1-2-468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71 1839 0 0,'19'-22'168'0'0,"8"-8"-77"0"0,-9 11 15824 0 0,-30 30-15053 0 0,-96 92-562 0 0,26-24-204 0 0,58-57-64 0 0,-54 36 0 0 0,77-58-32 0 0,1 0 0 0 0,0 0 0 0 0,0 0 0 0 0,0 0 0 0 0,0 0 0 0 0,0 0 0 0 0,0 0 0 0 0,0 0 0 0 0,0 0 0 0 0,-1 0 0 0 0,1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0,6 3 0 0 0,12 1 0 0 0,-16-3 0 0 0,17 2 12 0 0,0 1 0 0 0,-1 1 0 0 0,23 10 0 0 0,-33-12-11 0 0,-1 1 1 0 0,-1-1-1 0 0,1 2 1 0 0,0-1-1 0 0,-1 1 1 0 0,0 0-1 0 0,0 0 1 0 0,-1 0-1 0 0,1 1 1 0 0,8 12-1 0 0,-9-12 13 0 0,-1 1 0 0 0,0 0 0 0 0,-1-1 0 0 0,0 1 0 0 0,0 0 0 0 0,0 1 0 0 0,2 10 0 0 0,-4-15 17 0 0,-1 0-1 0 0,0 0 1 0 0,1 0-1 0 0,-1 1 1 0 0,0-1 0 0 0,-1 0-1 0 0,1 0 1 0 0,-1 0 0 0 0,1 0-1 0 0,-1 0 1 0 0,0-1-1 0 0,0 1 1 0 0,0 0 0 0 0,0 0-1 0 0,-1 0 1 0 0,1-1-1 0 0,-1 1 1 0 0,1-1 0 0 0,-1 1-1 0 0,0-1 1 0 0,0 0 0 0 0,-3 3-1 0 0,-2 1 38 0 0,-2 0 0 0 0,1 0 0 0 0,-1 0 0 0 0,0-1 0 0 0,0-1 0 0 0,0 1 0 0 0,-1-1 0 0 0,1-1 0 0 0,-1 0 0 0 0,-15 3 0 0 0,-9-1-94 0 0,-59 2 0 0 0,66-5-185 0 0,0-3 0 0 0,-32-3-1 0 0,47 2-1736 0 0,1 0-1 0 0,-12-5 0 0 0,3-1-4259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45 1375 0 0,'7'-9'285'0'0,"20"-26"14766"0"0,-27 37-14893 0 0,-1 1-1 0 0,0 0 1 0 0,1-1 0 0 0,-1 1-1 0 0,0-1 1 0 0,0 0 0 0 0,-1 1-1 0 0,-1 2 1 0 0,-2 4 53 0 0,-29 61 87 0 0,-65 97 1 0 0,17-34 92 0 0,-283 520-1 0 0,259-440-303 0 0,44-80-46 0 0,33-65-3206 0 0,26-58-2942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95 139 9671 0 0,'-10'1'381'0'0,"-1"1"-1"0"0,1 0 1 0 0,0 0-1 0 0,-17 7 0 0 0,1 7 5504 0 0,29-7-5406 0 0,-2-8-434 0 0,0 1 1 0 0,0-1-1 0 0,0 1 0 0 0,1-1 0 0 0,-1 0 1 0 0,1 0-1 0 0,-1 0 0 0 0,1 0 0 0 0,-1 0 0 0 0,1 0 1 0 0,-1 0-1 0 0,1 0 0 0 0,0 0 0 0 0,0-1 1 0 0,-1 1-1 0 0,1-1 0 0 0,0 1 0 0 0,0-1 0 0 0,0 0 1 0 0,0 0-1 0 0,3 0 0 0 0,5 1 175 0 0,1-2 0 0 0,16-2 0 0 0,-23 3-155 0 0,402-84 2950 0 0,-299 57-2613 0 0,52-7-642 0 0,170-15 0 0 0,-296 48-914 0 0,-31 1 900 0 0,-1 0 0 0 0,1 0 0 0 0,0 1-1 0 0,0-1 1 0 0,0 1 0 0 0,-1-1 0 0 0,1 1-1 0 0,0-1 1 0 0,0 1 0 0 0,-1 0 0 0 0,1 0-1 0 0,-1 0 1 0 0,4 2 0 0 0,-5 3-1437 0 0,-4 16-11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132 608 14567 0 0,'-1'0'664'0'0,"-4"2"-528"0"0,1 0-1 0 0,-1-1 0 0 0,0 0 0 0 0,0 0 1 0 0,0 0-1 0 0,0-1 0 0 0,0 0 1 0 0,0 0-1 0 0,1 0 0 0 0,-1 0 0 0 0,0-1 1 0 0,0 0-1 0 0,0 0 0 0 0,-6-2 1 0 0,8 2-10 0 0,0-1 0 0 0,0 1 0 0 0,0-1 0 0 0,0 1 0 0 0,0-1 0 0 0,0 0 0 0 0,1 0 0 0 0,-1 0 1 0 0,1 0-1 0 0,0 0 0 0 0,-1-1 0 0 0,1 1 0 0 0,0-1 0 0 0,1 0 0 0 0,-1 1 0 0 0,0-1 0 0 0,1 0 1 0 0,-1 0-1 0 0,1 0 0 0 0,0 0 0 0 0,0 0 0 0 0,0 0 0 0 0,0-5 0 0 0,0 0 28 0 0,1 1 0 0 0,0-1-1 0 0,0 1 1 0 0,1 0 0 0 0,0-1-1 0 0,1 1 1 0 0,-1 0 0 0 0,1-1 0 0 0,1 1-1 0 0,-1 0 1 0 0,8-13 0 0 0,3-3 71 0 0,31-42 1 0 0,-3 14-306 0 0,2 2 1 0 0,1 2-1 0 0,82-66 0 0 0,-104 95-6 0 0,-8 5-460 0 0,1 1 0 0 0,1 0 0 0 0,0 1 0 0 0,1 1 0 0 0,19-9 0 0 0,-33 18 203 0 0,-1 0 1 0 0,1 0-1 0 0,-1 1 0 0 0,1-1 1 0 0,-1 1-1 0 0,1-1 0 0 0,-1 1 1 0 0,5 0-1 0 0,4 2-1788 0 0</inkml:trace>
  <inkml:trace contextRef="#ctx0" brushRef="#br0" timeOffset="1">729 167 1839 0 0,'0'1'659'0'0,"-16"38"9341"0"0,3 2-5398 0 0,5-16-3882 0 0,-11 26 1 0 0,-41 63-2275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4 181 4143 0 0,'-2'-7'368'0'0,"0"-5"-296"0"0,2-4-72 0 0,0-2 0 0 0,0 0 2800 0 0,4-1 544 0 0,1 1 112 0 0,2 2 16 0 0,0 0-2528 0 0,4 4-504 0 0,1 1-104 0 0,1 2-16 0 0,-3 4-1088 0 0,1 2-208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13823 0 0,'-2'1'1062'0'0,"-15"11"-1046"0"0,1 1 0 0 0,0 0 1 0 0,1 1-1 0 0,1 1 0 0 0,-19 25 1 0 0,15-19-63 0 0,-12 18-19 0 0,2 2 1 0 0,1 0 0 0 0,-34 74-1 0 0,-53 162 537 0 0,103-246-429 0 0,-22 59-35 0 0,-44 108 52 0 0,60-161-9 0 0,-1-1 0 0 0,-2-1 0 0 0,-31 42 0 0 0,30-48-28 0 0,-20 23 192 0 0,36-45-225 0 0,-1-1 0 0 0,-1 1-1 0 0,1-2 1 0 0,-1 1-1 0 0,-9 5 1 0 0,15-10-43 0 0,1-1-1 0 0,-1 0 1 0 0,1 1 0 0 0,-1-1 0 0 0,0 0-1 0 0,1 1 1 0 0,-1-1 0 0 0,0 0-1 0 0,1 0 1 0 0,-1 1 0 0 0,0-1 0 0 0,1 0-1 0 0,-1 0 1 0 0,0 0 0 0 0,1 0-1 0 0,-1 0 1 0 0,0 0 0 0 0,0 0 0 0 0,1 0-1 0 0,-1 0 1 0 0,0-1 0 0 0,1 1-1 0 0,-1 0 1 0 0,0 0 0 0 0,1-1 0 0 0,-1 1-1 0 0,0 0 1 0 0,1-1 0 0 0,-1 1-1 0 0,1 0 1 0 0,-1-1 0 0 0,1 1 0 0 0,-1-1-1 0 0,1 1 1 0 0,-1-1 0 0 0,1 1-1 0 0,-1-1 1 0 0,1 0 0 0 0,0 1 0 0 0,-1-1-1 0 0,1 1 1 0 0,0-1 0 0 0,-1 0-1 0 0,1 0 1 0 0,-1-2-292 0 0,0-1-1 0 0,0 1 0 0 0,0 0 1 0 0,1 0-1 0 0,-1-1 1 0 0,1 1-1 0 0,0-6 0 0 0,2-1-67 0 0,0-1 1 0 0,1 1-1 0 0,0 0 0 0 0,1 0 0 0 0,0 0 0 0 0,0 1 0 0 0,9-14 0 0 0,-8 13 287 0 0,7-8 413 0 0,0-1 0 0 0,0 1 0 0 0,2 1 0 0 0,0 0 0 0 0,1 1 0 0 0,1 1 0 0 0,0 0 1 0 0,1 1-1 0 0,35-22 0 0 0,-13 14 412 0 0,2 1 1 0 0,0 2 0 0 0,76-24-1 0 0,-86 33-702 0 0,-14 3 10 0 0,1 1-1 0 0,0 1 1 0 0,0 1-1 0 0,0 1 1 0 0,24-2-1 0 0,-39 5 29 0 0,-1 0 0 0 0,0 0-1 0 0,0 0 1 0 0,1 0-1 0 0,-1 1 1 0 0,0-1 0 0 0,0 1-1 0 0,0-1 1 0 0,1 1 0 0 0,-1 0-1 0 0,0 0 1 0 0,0 0-1 0 0,0 0 1 0 0,0 0 0 0 0,0 0-1 0 0,-1 1 1 0 0,1-1 0 0 0,2 3-1 0 0,-3-2 40 0 0,1 0-1 0 0,-1 0 1 0 0,1 1 0 0 0,-1-1-1 0 0,0 1 1 0 0,0-1-1 0 0,0 1 1 0 0,0 0 0 0 0,-1-1-1 0 0,1 1 1 0 0,-1 0 0 0 0,1-1-1 0 0,-1 4 1 0 0,0 6 231 0 0,-1 0 1 0 0,0-1 0 0 0,-1 1 0 0 0,-1 0-1 0 0,-5 18 1 0 0,-1-6 68 0 0,-1-1 1 0 0,-2 0 0 0 0,0 0-1 0 0,-1-1 1 0 0,-1 0-1 0 0,-1-2 1 0 0,0 1-1 0 0,-2-2 1 0 0,-1 0-1 0 0,0-1 1 0 0,-34 25 0 0 0,37-32-135 0 0,0 0 0 0 0,0-2 1 0 0,-1 0-1 0 0,-1 0 0 0 0,1-2 0 0 0,-1 0 1 0 0,-21 5-1 0 0,17-6-103 0 0,6-2-76 0 0,-1-1 0 0 0,-20 2 0 0 0,32-4-72 0 0,0-1 1 0 0,0 0 0 0 0,-1 0 0 0 0,1-1-1 0 0,0 1 1 0 0,0-1 0 0 0,0 0 0 0 0,0 0-1 0 0,0 0 1 0 0,0-1 0 0 0,0 1 0 0 0,0-1-1 0 0,-5-3 1 0 0,7 4-83 0 0,1-1 0 0 0,-1 1 0 0 0,1 0 0 0 0,0 0 0 0 0,-1 0 0 0 0,1-1-1 0 0,0 1 1 0 0,0 0 0 0 0,0-1 0 0 0,0 1 0 0 0,0-1 0 0 0,1 1 0 0 0,-1-1 0 0 0,0 0 0 0 0,1 1 0 0 0,-1-1-1 0 0,1 0 1 0 0,-1 0 0 0 0,1 1 0 0 0,0-1 0 0 0,0 0 0 0 0,0-3 0 0 0,2-14-1054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9327 0 0,'14'-4'330'0'0,"0"0"0"0"0,0 1 0 0 0,1 0-1 0 0,-1 1 1 0 0,20 0 0 0 0,-34 3-257 0 0,1-1-1 0 0,0 0 1 0 0,-1 1-1 0 0,1-1 1 0 0,-1 0 0 0 0,1 1-1 0 0,-1-1 1 0 0,1 0-1 0 0,-1 1 1 0 0,0-1-1 0 0,1 1 1 0 0,-1-1 0 0 0,0 1-1 0 0,1-1 1 0 0,-1 1-1 0 0,0-1 1 0 0,1 1 0 0 0,-1-1-1 0 0,0 1 1 0 0,0 0-1 0 0,0-1 1 0 0,1 1 0 0 0,-1-1-1 0 0,0 1 1 0 0,0 0-1 0 0,0 0 1 0 0,1 18 948 0 0,-2-12-745 0 0,0 0 0 0 0,0 0 0 0 0,-1 1 0 0 0,0-1 0 0 0,0-1 0 0 0,-1 1 0 0 0,-5 10 0 0 0,-31 44 1292 0 0,28-44-984 0 0,0-1 0 0 0,-10 22 0 0 0,16-27-323 0 0,0 1 0 0 0,1-1 0 0 0,0 1 0 0 0,1 0 0 0 0,0 0 0 0 0,1 1 0 0 0,-1 15 0 0 0,4-24-137 0 0,0-3-117 0 0,-1 0-1 0 0,1 0 0 0 0,-1 0 1 0 0,1 0-1 0 0,0 0 1 0 0,-1 0-1 0 0,1 0 1 0 0,0 0-1 0 0,0-1 1 0 0,0 1-1 0 0,0 0 0 0 0,0 0 1 0 0,0-1-1 0 0,0 1 1 0 0,0 0-1 0 0,0-1 1 0 0,0 1-1 0 0,0-1 0 0 0,0 0 1 0 0,0 1-1 0 0,1-1 1 0 0,-1 0-1 0 0,0 1 1 0 0,0-1-1 0 0,0 0 1 0 0,0 0-1 0 0,1 0 0 0 0,-1 0 1 0 0,0 0-1 0 0,0-1 1 0 0,2 1-1 0 0,-1 0 27 0 0,5-1-21 0 0,1 0 0 0 0,-1-1 0 0 0,0 0 0 0 0,0 0 1 0 0,-1 0-1 0 0,1-1 0 0 0,0 0 0 0 0,-1 0 0 0 0,1-1 0 0 0,-1 0 0 0 0,0 0 1 0 0,-1 0-1 0 0,8-7 0 0 0,6-8-119 0 0,-1 0-1 0 0,21-29 1 0 0,-9 10-65 0 0,-14 17 101 0 0,-15 21 72 0 0,-1-1-1 0 0,0 1 1 0 0,0 0-1 0 0,0 0 1 0 0,1-1-1 0 0,-1 1 1 0 0,0 0-1 0 0,0 0 1 0 0,1-1-1 0 0,-1 1 0 0 0,0 0 1 0 0,1 0-1 0 0,-1-1 1 0 0,0 1-1 0 0,1 0 1 0 0,-1 0-1 0 0,0 0 1 0 0,1 0-1 0 0,-1 0 1 0 0,0 0-1 0 0,1-1 1 0 0,0 2 5 0 0,0 0 1 0 0,0 0-1 0 0,0 0 1 0 0,0-1-1 0 0,0 1 1 0 0,0 0-1 0 0,0 0 1 0 0,0 0-1 0 0,-1 0 1 0 0,1 0-1 0 0,-1 1 1 0 0,1-1-1 0 0,0 0 1 0 0,-1 0-1 0 0,0 0 1 0 0,1 0-1 0 0,-1 1 1 0 0,0-1-1 0 0,1 2 1 0 0,3 26 108 0 0,-2-10-37 0 0,-2-9-36 0 0,1-1 0 0 0,0 0 0 0 0,1 0 0 0 0,4 17 0 0 0,-5-24-41 0 0,0 0 1 0 0,0 1-1 0 0,0-1 1 0 0,1 0-1 0 0,-1 0 1 0 0,1 1-1 0 0,-1-1 1 0 0,1 0-1 0 0,0-1 0 0 0,0 1 1 0 0,0 0-1 0 0,0 0 1 0 0,0-1-1 0 0,0 1 1 0 0,0-1-1 0 0,0 0 1 0 0,1 0-1 0 0,-1 1 1 0 0,0-1-1 0 0,1-1 1 0 0,4 2-1 0 0,2 0 6 0 0,0-1 1 0 0,0-1-1 0 0,0 1 0 0 0,0-2 1 0 0,-1 1-1 0 0,1-1 0 0 0,11-2 1 0 0,21-8-1520 0 0,-3-1-4208 0 0,-10 1-859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585 139 5983 0 0,'61'-82'1442'0'0,"-23"26"10306"0"0,-36 69-11274 0 0,-4 0-350 0 0,0-1-1 0 0,0 0 1 0 0,-1 1-1 0 0,-1-1 1 0 0,0 0-1 0 0,-1-1 1 0 0,-8 16-1 0 0,1-1 33 0 0,-58 134 343 0 0,-156 255 0 0 0,183-346-458 0 0,-123 175 29 0 0,160-236-70 0 0,-44 50-1032 0 0,43-51 48 0 0,0 0-1 0 0,-1-1 1 0 0,1 0 0 0 0,-1 0-1 0 0,-14 7 1 0 0,4-6-4739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12895 0 0,'0'0'8159'0'0,"1"1"-7726"0"0,5 5-242 0 0,-1-1 1 0 0,1 0-1 0 0,0 0 0 0 0,0 0 0 0 0,1-1 0 0 0,0 0 1 0 0,-1 0-1 0 0,1-1 0 0 0,0 0 0 0 0,1 0 0 0 0,-1 0 1 0 0,0-1-1 0 0,16 2 0 0 0,8 0 84 0 0,0-1 1 0 0,36-2-1 0 0,-62-1-255 0 0,38-1 42 0 0,-1-2 1 0 0,68-15-1 0 0,81-30-2108 0 0,-105 25-1908 0 0,-50 13-3204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180 365 10591 0 0,'0'0'11531'0'0,"0"2"-10914"0"0,4 12-483 0 0,-2 0 1 0 0,0 0-1 0 0,0 0 0 0 0,-2 1 1 0 0,0-1-1 0 0,0 1 0 0 0,-1-1 1 0 0,-1 0-1 0 0,0 0 0 0 0,-1 1 1 0 0,-1-2-1 0 0,-10 28 0 0 0,3-18-169 0 0,0 0 0 0 0,-1 0-1 0 0,-1-1 1 0 0,-1-1 0 0 0,-1 0-1 0 0,-28 29 1 0 0,39-45-159 0 0,0 0 1 0 0,-1-1-1 0 0,0 0 1 0 0,0 0-1 0 0,0 0 1 0 0,-10 5-1 0 0,14-8-703 0 0,2-23-2564 0 0,3 9 2404 0 0,1 0 1 0 0,1 0 0 0 0,1 0 0 0 0,-1 1 0 0 0,2 0-1 0 0,9-12 1 0 0,0-2-81 0 0,135-190-3450 0 0,-117 162 4186 0 0,62-90 4477 0 0,-75 116-2597 0 0,1 0 0 0 0,48-44 0 0 0,-65 66-1370 0 0,115-94-884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325 289 2759 0 0,'2'0'5238'0'0,"25"-9"-10"0"0,13-12-3723 0 0,-9 5-1061 0 0,320-168 1700 0 0,-298 154-1783 0 0,-4 2-511 0 0,-47 27-448 0 0,-5 2-39 0 0,-34 12 56 0 0,0 1-1 0 0,1 2 1 0 0,-58 35-1 0 0,-95 80 1481 0 0,114-74-24 0 0,-264 215 3174 0 0,329-263-3926 0 0,2-2-7 0 0,1 0 0 0 0,-1 0 0 0 0,2 0 1 0 0,-1 1-1 0 0,1 0 0 0 0,-6 10 0 0 0,11-17-96 0 0,1 0 0 0 0,-1 0 0 0 0,1 0 0 0 0,-1 0 0 0 0,1-1 0 0 0,-1 1 0 0 0,1 0 1 0 0,0 0-1 0 0,-1 0 0 0 0,1 0 0 0 0,0 0 0 0 0,0 0 0 0 0,0 0 0 0 0,0 0 0 0 0,0 0 0 0 0,0 0 0 0 0,0 0 0 0 0,0 0 0 0 0,0 0 0 0 0,0 0 0 0 0,0 0 0 0 0,1 0 0 0 0,-1 0 0 0 0,0 0 0 0 0,1 0 0 0 0,-1 0 0 0 0,1-1 0 0 0,-1 1 0 0 0,1 0 0 0 0,-1 0 0 0 0,1 0 0 0 0,0-1 1 0 0,-1 1-1 0 0,1 0 0 0 0,0-1 0 0 0,0 1 0 0 0,0 0 0 0 0,-1-1 0 0 0,1 1 0 0 0,0-1 0 0 0,0 1 0 0 0,0-1 0 0 0,0 0 0 0 0,0 1 0 0 0,1-1 0 0 0,4 2 88 0 0,1-1-1 0 0,0 1 1 0 0,-1-2 0 0 0,1 1-1 0 0,9-1 1 0 0,39-1 203 0 0,98-17-1 0 0,52-26-2844 0 0,-136 26 1095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34 2303 0 0,'-1'2'11572'0'0,"-11"30"-6578"0"0,5-20-4981 0 0,1-1 1 0 0,-2 0-1 0 0,1-1 0 0 0,-12 13 0 0 0,-69 82 978 0 0,75-88-718 0 0,1 1 0 0 0,1 1 1 0 0,0-1-1 0 0,-10 28 1 0 0,19-41-200 0 0,0 0 1 0 0,1 1 0 0 0,-1-1 0 0 0,1 1-1 0 0,0-1 1 0 0,0 1 0 0 0,1 0 0 0 0,0-1 0 0 0,1 12 0 0 0,-1-16-11 0 0,1 1 0 0 0,0-1 0 0 0,0 0 1 0 0,0 1-1 0 0,0-1 0 0 0,0 0 1 0 0,1 0-1 0 0,-1 1 0 0 0,0-1 1 0 0,1 0-1 0 0,-1 0 0 0 0,0-1 1 0 0,1 1-1 0 0,-1 0 0 0 0,1 0 1 0 0,-1-1-1 0 0,1 1 0 0 0,0-1 1 0 0,-1 1-1 0 0,3-1 0 0 0,4 2 66 0 0,1-2 0 0 0,-1 1-1 0 0,1-1 1 0 0,-1 0 0 0 0,1-1 0 0 0,-1 0-1 0 0,0-1 1 0 0,1 1 0 0 0,12-6 0 0 0,7-3 76 0 0,35-18 1 0 0,-46 20-180 0 0,-2-1 1 0 0,1 0-1 0 0,-1-1 1 0 0,22-19-1 0 0,-31 24-18 0 0,0-1 0 0 0,0 0-1 0 0,-1-1 1 0 0,0 1-1 0 0,0-1 1 0 0,-1 0 0 0 0,1 0-1 0 0,-2 0 1 0 0,1-1-1 0 0,-1 1 1 0 0,0-1 0 0 0,2-9-1 0 0,-3 8-61 0 0,-1 0-1 0 0,1 0 1 0 0,-2 0-1 0 0,0 0 1 0 0,0 0-1 0 0,0 0 1 0 0,-1 0-1 0 0,0 0 0 0 0,-1 0 1 0 0,-3-11-1 0 0,1 9-28 0 0,-1 0 0 0 0,0 0 0 0 0,0 1 0 0 0,-1-1 0 0 0,0 1 0 0 0,-1 0 0 0 0,-11-11 0 0 0,-7-7-426 0 0,23 27 365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8287 0 0,'0'0'639'0'0,"1"1"-86"0"0,3 4 431 0 0,-1-1 0 0 0,1 0-1 0 0,-1-1 1 0 0,1 1-1 0 0,0-1 1 0 0,0 0 0 0 0,1 0-1 0 0,5 4 1 0 0,-8-6-937 0 0,0 0 0 0 0,1-1 0 0 0,-1 1 0 0 0,0-1 0 0 0,0 1 0 0 0,1-1 1 0 0,-1 1-1 0 0,0-1 0 0 0,1 0 0 0 0,-1 0 0 0 0,0 0 0 0 0,0-1 0 0 0,1 1 0 0 0,-1 0 0 0 0,0-1 0 0 0,1 0 1 0 0,-1 1-1 0 0,0-1 0 0 0,0 0 0 0 0,0 0 0 0 0,0 0 0 0 0,3-2 0 0 0,9-8 234 0 0,0 0 0 0 0,-1-1 0 0 0,0-1 0 0 0,14-17 0 0 0,9-10 250 0 0,-2 9-96 0 0,0 2-1 0 0,2 1 0 0 0,2 2 1 0 0,0 1-1 0 0,58-27 1 0 0,-72 41-356 0 0,1 0 0 0 0,0 2 0 0 0,32-8-1 0 0,-46 15-56 0 0,1-1-1 0 0,-1 2 1 0 0,1 0-1 0 0,0 0 0 0 0,0 1 1 0 0,0 0-1 0 0,-1 1 0 0 0,1 0 1 0 0,19 5-1 0 0,-28-5-16 0 0,1 0-1 0 0,-1 0 1 0 0,0 1-1 0 0,0-1 1 0 0,0 1-1 0 0,0-1 1 0 0,-1 1 0 0 0,1 0-1 0 0,0 0 1 0 0,-1 0-1 0 0,1 0 1 0 0,-1 1-1 0 0,0-1 1 0 0,0 1 0 0 0,0-1-1 0 0,0 1 1 0 0,0 0-1 0 0,2 4 1 0 0,-3-3 5 0 0,1 0 1 0 0,-1 0 0 0 0,0 0-1 0 0,-1 0 1 0 0,1 0-1 0 0,-1 0 1 0 0,0 0-1 0 0,0 0 1 0 0,0 1 0 0 0,0-1-1 0 0,-1 0 1 0 0,0 0-1 0 0,1 0 1 0 0,-3 5-1 0 0,-21 61 650 0 0,13-41-489 0 0,2-1 1 0 0,1 1 0 0 0,-7 45 0 0 0,14-71-168 0 0,1 0 1 0 0,0 0-1 0 0,0 1 0 0 0,0-1 1 0 0,0 0-1 0 0,1 0 0 0 0,-1 0 0 0 0,1 0 1 0 0,1 3-1 0 0,-2-4-72 0 0,1-1 0 0 0,0 0 0 0 0,-1 1 0 0 0,1-1 1 0 0,0 0-1 0 0,0 0 0 0 0,0 0 0 0 0,0 0 0 0 0,0 0 0 0 0,0 0 0 0 0,0 0 0 0 0,0 0 0 0 0,1 0 1 0 0,-1-1-1 0 0,0 1 0 0 0,0 0 0 0 0,1-1 0 0 0,-1 1 0 0 0,1-1 0 0 0,-1 1 0 0 0,0-1 0 0 0,2 1 0 0 0,18 0-5907 0 0,3-2-2011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2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37 3223 0 0,'0'0'7735'0'0,"-2"1"-7179"0"0,-9 3-320 0 0,0 0 0 0 0,0 1 0 0 0,1 0 1 0 0,-1 1-1 0 0,1 0 0 0 0,1 1 0 0 0,-1 0 0 0 0,-9 9 0 0 0,-5 8-40 0 0,1 1 0 0 0,0 1 0 0 0,2 1 0 0 0,1 1 0 0 0,2 0 0 0 0,-23 47 0 0 0,40-73-170 0 0,0-1 0 0 0,0 1 0 0 0,1 0 0 0 0,-1 0-1 0 0,1-1 1 0 0,-1 1 0 0 0,1 0 0 0 0,0 0 0 0 0,0 0-1 0 0,0 3 1 0 0,0-5-5 0 0,0 1-1 0 0,0 0 0 0 0,0 0 1 0 0,0 0-1 0 0,1 0 0 0 0,-1-1 1 0 0,0 1-1 0 0,1 0 0 0 0,-1 0 1 0 0,1 0-1 0 0,-1-1 0 0 0,1 1 1 0 0,-1 0-1 0 0,1-1 0 0 0,0 1 1 0 0,-1 0-1 0 0,2 0 0 0 0,0 0 19 0 0,1 0 0 0 0,-1 0-1 0 0,1 0 1 0 0,-1 0-1 0 0,1 0 1 0 0,0 0 0 0 0,-1-1-1 0 0,1 0 1 0 0,0 1-1 0 0,-1-1 1 0 0,1 0 0 0 0,0 0-1 0 0,4-1 1 0 0,5 0 89 0 0,-1-1 0 0 0,1-1 0 0 0,-1 1-1 0 0,20-9 1 0 0,43-23 313 0 0,-43 19-276 0 0,230-115 219 0 0,-260 130-384 0 0,1-1 0 0 0,-1 0 0 0 0,0 1 0 0 0,0-1 0 0 0,0 0 0 0 0,0 0 0 0 0,0 0 0 0 0,0 0 0 0 0,2-1 0 0 0,-3 1-2 0 0,1 0-1 0 0,-1 0 1 0 0,0 1-1 0 0,0-1 1 0 0,1 0 0 0 0,-1 0-1 0 0,0 0 1 0 0,0 0-1 0 0,0 1 1 0 0,0-1-1 0 0,1 0 1 0 0,-1 0-1 0 0,-1 0 1 0 0,1 0-1 0 0,0 0 1 0 0,0 1-1 0 0,0-1 1 0 0,0 0 0 0 0,-1 0-1 0 0,1 0 1 0 0,0 0-1 0 0,-1 1 1 0 0,1-1-1 0 0,0 0 1 0 0,-1 0-1 0 0,1 1 1 0 0,-1-1-1 0 0,1 0 1 0 0,-1 1 0 0 0,0-1-1 0 0,1 1 1 0 0,-1-1-1 0 0,0 1 1 0 0,1-1-1 0 0,-1 1 1 0 0,0-1-1 0 0,-1 0 1 0 0,-3-2-21 0 0,0 0 0 0 0,-1 1 0 0 0,-11-4 0 0 0,16 5 24 0 0,-35-10 8 0 0,18 6-33 0 0,0-1 1 0 0,0 0-1 0 0,1-1 1 0 0,0-1 0 0 0,-28-18-1 0 0,42 23-39 0 0,0 0 0 0 0,1 0 0 0 0,-1 0 0 0 0,1 0 0 0 0,0 0-1 0 0,0 0 1 0 0,0-1 0 0 0,1 1 0 0 0,-1-1 0 0 0,1 1 0 0 0,0-1 0 0 0,0 0-1 0 0,-1-6 1 0 0,1 8-154 0 0,0 5-1088 0 0,-12 28 123 0 0,6-12 542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707 472 5983 0 0,'0'0'6136'0'0,"2"-1"-5660"0"0,0 1-424 0 0,0-1 0 0 0,0 0 0 0 0,-1 1 0 0 0,1-1 0 0 0,0 0-1 0 0,0 0 1 0 0,0 0 0 0 0,-1 0 0 0 0,1-1 0 0 0,0 1 0 0 0,-1 0 0 0 0,0-1-1 0 0,1 1 1 0 0,-1-1 0 0 0,0 0 0 0 0,1 1 0 0 0,-1-1 0 0 0,0 0 0 0 0,0 0-1 0 0,0 1 1 0 0,-1-1 0 0 0,1 0 0 0 0,0 0 0 0 0,-1 0 0 0 0,1 0 0 0 0,-1 0-1 0 0,1-3 1 0 0,0-9 400 0 0,0 0 0 0 0,0 1-1 0 0,-2-17 1 0 0,0 8-235 0 0,3-76-198 0 0,-4-97 34 0 0,2 191-59 0 0,-1 1-1 0 0,1 0 0 0 0,-1 0 1 0 0,0 0-1 0 0,0 0 1 0 0,0 0-1 0 0,0 0 1 0 0,-2-4-1 0 0,2 6 5 0 0,1 1 0 0 0,-1-1-1 0 0,1 0 1 0 0,-1 1 0 0 0,1-1 0 0 0,-1 0 0 0 0,0 1 0 0 0,1-1 0 0 0,-1 1-1 0 0,0-1 1 0 0,0 1 0 0 0,1 0 0 0 0,-1-1 0 0 0,0 1 0 0 0,0 0 0 0 0,1-1-1 0 0,-1 1 1 0 0,0 0 0 0 0,0 0 0 0 0,0 0 0 0 0,1 0 0 0 0,-1 0 0 0 0,0 0-1 0 0,0 0 1 0 0,0 0 0 0 0,0 0 0 0 0,1 0 0 0 0,-1 0 0 0 0,0 0 0 0 0,0 1-1 0 0,0-1 1 0 0,1 0 0 0 0,-1 1 0 0 0,0-1 0 0 0,0 0 0 0 0,-1 2 0 0 0,-7 5-15 0 0,-1 0 1 0 0,1 1-1 0 0,0 0 1 0 0,1 1-1 0 0,0 0 0 0 0,-12 16 1 0 0,14-17-6 0 0,-9 12 10 0 0,1 1 1 0 0,1 1-1 0 0,-17 40 0 0 0,-22 76-51 0 0,40-104 44 0 0,11-32 18 0 0,-90 265 93 0 0,21 5 464 0 0,62-228-191 0 0,-24 69-1 0 0,25-94-277 0 0,-1-1 0 0 0,0 0 0 0 0,-1-1 0 0 0,-1 0 0 0 0,-1 0 0 0 0,-15 17 0 0 0,-70 65-44 0 0,62-67-172 0 0,-47 59 1 0 0,80-90-46 0 0,16 3-2181 0 0,-2-1-3688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2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2303 0 0,'2'1'11308'0'0,"2"1"-11064"0"0,0-1 1 0 0,1 0-1 0 0,-1 0 0 0 0,0-1 0 0 0,1 1 0 0 0,-1-1 0 0 0,0 0 1 0 0,1 0-1 0 0,4-1 0 0 0,45-8 540 0 0,-30 3-310 0 0,66-15 1222 0 0,120-44 0 0 0,-28 7-564 0 0,-163 53-1559 0 0,-1 0 0 0 0,1 1 0 0 0,36-2 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4143 0 0,'0'0'191'0'0,"-1"2"232"0"0,-52 114 6822 0 0,6 3-4853 0 0,-35 124-2210 0 0,67-197 413 0 0,-16 45-406 0 0,-4-2 0 0 0,-48 88 0 0 0,57-130-325 0 0,-2-1 1 0 0,-2-1-1 0 0,-2-1 1 0 0,-2-2-1 0 0,-44 43 1 0 0,71-79-191 0 0,-33 31-614 0 0,12-15-3408 0 0,17-14 316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6911 0 0,'0'0'2879'0'0,"2"0"-1692"0"0,74-2 1322 0 0,-13-5-1264 0 0,106-27-1 0 0,60-33 1213 0 0,-60 16-3105 0 0,2 11-4011 0 0,-150 36-979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3679 0 0,'0'0'284'0'0,"0"2"-186"0"0,1 6 714 0 0,-1 0 0 0 0,0 0 0 0 0,0 0 0 0 0,-1-1 0 0 0,0 1 0 0 0,0 0 0 0 0,-1 0 0 0 0,-2 8 0 0 0,-26 61 2165 0 0,25-64-2982 0 0,-118 253 1704 0 0,23-51-1390 0 0,84-179-286 0 0,-62 131 206 0 0,58-128-83 0 0,-3-2 0 0 0,-31 44 0 0 0,34-56-37 0 0,8-8-53 0 0,0 0 0 0 0,-2-1 0 0 0,0-1-1 0 0,-1 0 1 0 0,-19 14 0 0 0,32-27-38 0 0,-1 0 0 0 0,0 0-1 0 0,-1-1 1 0 0,1 1 0 0 0,0-1 0 0 0,-4 2-1 0 0,5-3 47 0 0,-2-10 64 0 0,4 7-123 0 0,0 0-1 0 0,0 1 1 0 0,0-1 0 0 0,1 0-1 0 0,-1 0 1 0 0,1 0-1 0 0,0 0 1 0 0,-1 0 0 0 0,1 0-1 0 0,1 0 1 0 0,-1 1-1 0 0,0-1 1 0 0,0 0-1 0 0,4-4 1 0 0,3-3-31 0 0,0 0 0 0 0,10-9 0 0 0,17-15-110 0 0,2 2 1 0 0,55-38-1 0 0,-81 62 92 0 0,0 1 0 0 0,1 1 0 0 0,20-9 0 0 0,-29 13 44 0 0,0 1 0 0 0,1 0 0 0 0,-1 0 0 0 0,1 0-1 0 0,-1 0 1 0 0,1 0 0 0 0,0 1 0 0 0,-1 0 0 0 0,1 0 0 0 0,0 0 0 0 0,-1 0-1 0 0,1 0 1 0 0,-1 1 0 0 0,1-1 0 0 0,0 1 0 0 0,-1 0 0 0 0,1 0 0 0 0,4 2 0 0 0,-6 0 21 0 0,1-1 0 0 0,0 0 0 0 0,-1 1 0 0 0,0-1 0 0 0,0 1 0 0 0,1 0 0 0 0,-2-1 0 0 0,1 1 0 0 0,0 0 0 0 0,0 0 0 0 0,-1 1 0 0 0,0-1 0 0 0,0 0 0 0 0,2 6 0 0 0,0 2 59 0 0,-1 0 0 0 0,0 0-1 0 0,0 14 1 0 0,-2-13-48 0 0,-1-1-1 0 0,0 1 0 0 0,-1-1 1 0 0,0 1-1 0 0,-1-1 0 0 0,0 0 1 0 0,0 0-1 0 0,-1 0 0 0 0,-1 0 1 0 0,0-1-1 0 0,-11 18 0 0 0,15-27-169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169 143 6911 0 0,'0'0'954'0'0,"2"1"304"0"0,1 1-784 0 0,0 0-1 0 0,0 0 0 0 0,0 0 1 0 0,0 0-1 0 0,0-1 0 0 0,1 1 0 0 0,-1-1 1 0 0,0 0-1 0 0,1 0 0 0 0,-1 0 1 0 0,8 0-1 0 0,-4-1-109 0 0,0 0-1 0 0,1 0 1 0 0,-1-1-1 0 0,0 1 1 0 0,11-4-1 0 0,-2-1-59 0 0,0 0-1 0 0,-1-1 0 0 0,0-1 0 0 0,23-13 1 0 0,-36 19-298 0 0,55-36 135 0 0,-51 32-258 0 0,0 0-1 0 0,0 0 1 0 0,-1-1 0 0 0,0 0 0 0 0,0 1-1 0 0,7-12 1 0 0,-11 16-163 0 0,-4-9-648 0 0,0 8 866 0 0,1 0-1 0 0,-1 0 1 0 0,0 1-1 0 0,1-1 1 0 0,-1 1-1 0 0,0 0 1 0 0,0 0-1 0 0,0 0 1 0 0,0 0-1 0 0,0 1 1 0 0,0-1 0 0 0,0 1-1 0 0,-1 0 1 0 0,1 0-1 0 0,0 0 1 0 0,0 0-1 0 0,0 0 1 0 0,0 1-1 0 0,0-1 1 0 0,-4 2-1 0 0,-9 2-32 0 0,0 1 0 0 0,-22 9-1 0 0,36-13 90 0 0,-26 12 300 0 0,-1 1 0 0 0,2 1-1 0 0,0 2 1 0 0,1 1 0 0 0,1 1-1 0 0,1 1 1 0 0,0 1 0 0 0,2 1 0 0 0,0 1-1 0 0,-20 28 1 0 0,37-44-198 0 0,0 0 0 0 0,0 0 0 0 0,1 0 0 0 0,0 0-1 0 0,1 1 1 0 0,0 0 0 0 0,0-1 0 0 0,-3 12 0 0 0,6-16-60 0 0,-1-1 1 0 0,1 1-1 0 0,0 0 1 0 0,0-1-1 0 0,0 1 1 0 0,0-1-1 0 0,1 1 1 0 0,-1-1-1 0 0,1 1 1 0 0,-1 0-1 0 0,1-1 1 0 0,0 0-1 0 0,0 1 0 0 0,0-1 1 0 0,0 1-1 0 0,0-1 1 0 0,1 0-1 0 0,-1 0 1 0 0,1 0-1 0 0,-1 0 1 0 0,1 0-1 0 0,0 0 1 0 0,0 0-1 0 0,0-1 0 0 0,0 1 1 0 0,0-1-1 0 0,0 1 1 0 0,0-1-1 0 0,1 0 1 0 0,3 2-1 0 0,3 1 43 0 0,0-1 0 0 0,0 0 1 0 0,1-1-1 0 0,-1 1 0 0 0,0-2 0 0 0,1 0 0 0 0,10 1 0 0 0,72-5 162 0 0,-43 0-184 0 0,10-2 150 0 0,-17 0-2777 0 0,-14 4-5378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164 135 5527 0 0,'0'0'423'0'0,"-2"1"-278"0"0,-80 102 4575 0 0,8 0-1126 0 0,73-103-3568 0 0,1 1-1 0 0,-1-1 1 0 0,1 1 0 0 0,-1 0 0 0 0,1-1 0 0 0,0 1 0 0 0,-1-1 0 0 0,1 1 0 0 0,0 0 0 0 0,-1-1 0 0 0,1 1 0 0 0,0 0 0 0 0,0 0 0 0 0,-1-1 0 0 0,1 1 0 0 0,0 0 0 0 0,0 0 0 0 0,10-6 759 0 0,16-20 281 0 0,50-57-1179 0 0,-44 46 10 0 0,2 1-1 0 0,40-33 0 0 0,-52 51 59 0 0,1 1 0 0 0,35-18-1 0 0,-46 28 34 0 0,0 0 0 0 0,0 1 0 0 0,1 1 0 0 0,0 0 0 0 0,0 0 0 0 0,0 2 0 0 0,16-2 0 0 0,-26 3 40 0 0,1 1 1 0 0,0 0-1 0 0,-1 1 0 0 0,1-1 0 0 0,0 1 0 0 0,-1-1 0 0 0,1 1 0 0 0,0 0 0 0 0,-1 1 0 0 0,1-1 1 0 0,-1 1-1 0 0,0-1 0 0 0,1 1 0 0 0,-1 0 0 0 0,0 0 0 0 0,0 0 0 0 0,0 1 0 0 0,-1-1 1 0 0,1 1-1 0 0,0-1 0 0 0,-1 1 0 0 0,0 0 0 0 0,3 4 0 0 0,-2-2 21 0 0,0 0-1 0 0,-1 0 1 0 0,0 0 0 0 0,0 0-1 0 0,0 1 1 0 0,0-1-1 0 0,-1 1 1 0 0,0-1 0 0 0,0 1-1 0 0,-1-1 1 0 0,1 1-1 0 0,-1 0 1 0 0,0-1 0 0 0,-2 10-1 0 0,-1-1 36 0 0,0-1 0 0 0,-1 0 1 0 0,0 0-1 0 0,-1 0 0 0 0,-1 0 0 0 0,0-1 0 0 0,-12 19 0 0 0,6-14-189 0 0,-2 1-1 0 0,0-2 1 0 0,0 0-1 0 0,-19 15 1 0 0,32-30-167 0 0,-5 5-2367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433 179 10135 0 0,'1'-2'778'0'0,"3"-9"-110"0"0,1 1 0 0 0,0-1 1 0 0,1 1-1 0 0,0 1 0 0 0,0-1 1 0 0,1 1-1 0 0,9-9 0 0 0,-9 10-363 0 0,59-54 722 0 0,-62 59-899 0 0,8-5-21 0 0,-3 2-102 0 0,-7 5-85 0 0,-2 2-663 0 0,0 0 728 0 0,-1 0 0 0 0,1 0 0 0 0,0 0 0 0 0,-1 0 0 0 0,1-1 0 0 0,0 1 0 0 0,-1 0 0 0 0,1 0 0 0 0,-1 0 0 0 0,-1 1 0 0 0,-1 2 11 0 0,-57 99 169 0 0,12-23 169 0 0,13-10-103 0 0,2 1 0 0 0,-34 109 0 0 0,-26 156 385 0 0,80-281-988 0 0,-34 83 0 0 0,38-116 243 0 0,-1-1 0 0 0,-1 0 0 0 0,-1-1 0 0 0,-1 0 0 0 0,-1 0-1 0 0,-24 25 1 0 0,-37 27-683 0 0,73-71 1128 0 0,5-2-244 0 0,2 0-65 0 0,0 0-1 0 0,0 0 0 0 0,0-1 1 0 0,-1 0-1 0 0,1 0 1 0 0,0 0-1 0 0,-1-1 0 0 0,0 0 1 0 0,1 0-1 0 0,6-6 0 0 0,8-12-4708 0 0,-11 7-434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 16583 0 0,'-41'-1'1662'0'0,"21"0"-1179"0"0,0 1 1 0 0,0 0-1 0 0,1 1 0 0 0,-1 2 0 0 0,-28 6 1 0 0,40-6-350 0 0,-1 0 1 0 0,1 1 0 0 0,0 1-1 0 0,0-1 1 0 0,0 1 0 0 0,-11 10-1 0 0,14-11-126 0 0,0 0-1 0 0,1 0 0 0 0,0 1 1 0 0,0-1-1 0 0,0 1 1 0 0,0 0-1 0 0,1 0 0 0 0,0 0 1 0 0,0 1-1 0 0,-4 10 1 0 0,6-14-46 0 0,1 0 0 0 0,0 1 0 0 0,-1-1 0 0 0,1 0 0 0 0,0 0 0 0 0,0 0 0 0 0,0 0 0 0 0,0 0 0 0 0,1 1 1 0 0,-1-1-1 0 0,1 0 0 0 0,-1 0 0 0 0,1 0 0 0 0,0 0 0 0 0,0 0 0 0 0,0 0 0 0 0,0 0 0 0 0,0-1 1 0 0,0 1-1 0 0,0 0 0 0 0,1 0 0 0 0,-1-1 0 0 0,0 1 0 0 0,1-1 0 0 0,0 1 0 0 0,2 1 1 0 0,5 3-187 0 0,0 0 0 0 0,1 0 0 0 0,19 9 0 0 0,-12-8 5 0 0,1 3 38 0 0,82 44-413 0 0,-89-47 642 0 0,-1 0 0 0 0,0 1 0 0 0,0 0 1 0 0,0 1-1 0 0,-1 0 0 0 0,13 18 0 0 0,-18-21 46 0 0,0 0 1 0 0,-1 0 0 0 0,0 0 0 0 0,0 1 0 0 0,0-1 0 0 0,-1 1-1 0 0,0 0 1 0 0,0-1 0 0 0,0 1 0 0 0,-1 0 0 0 0,0 0 0 0 0,-1 0-1 0 0,0 0 1 0 0,0 0 0 0 0,0 0 0 0 0,-3 11 0 0 0,1-7 61 0 0,-1 0 1 0 0,0 0 0 0 0,-1 0-1 0 0,-1-1 1 0 0,1 1 0 0 0,-2-1-1 0 0,1 0 1 0 0,-1 0 0 0 0,-11 12-1 0 0,6-9-36 0 0,0 0-1 0 0,-2 0 1 0 0,1-1-1 0 0,-2 0 1 0 0,1-1-1 0 0,-2-1 1 0 0,1 0 0 0 0,-2-1-1 0 0,1-1 1 0 0,-1 0-1 0 0,0-1 1 0 0,-1 0-1 0 0,1-2 1 0 0,-1 0-1 0 0,0-1 1 0 0,-1 0 0 0 0,-17 0-1 0 0,8-2-889 0 0,-33-1 0 0 0,16-6-7566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5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22 9383 0 0,'0'0'431'0'0,"-1"2"-10"0"0,-25 38 804 0 0,-30 59-1 0 0,49-86-827 0 0,2 0 0 0 0,0 1 0 0 0,0-1 0 0 0,1 1 1 0 0,1 0-1 0 0,0 0 0 0 0,1 0 0 0 0,0 0 0 0 0,1 22 0 0 0,2-32-291 0 0,-1 1-1 0 0,1-1 1 0 0,-1 1-1 0 0,1-1 0 0 0,0 0 1 0 0,1 1-1 0 0,-1-1 1 0 0,5 8-1 0 0,-5-10-72 0 0,0-1 0 0 0,1 1 0 0 0,-1 0 1 0 0,1-1-1 0 0,-1 1 0 0 0,1-1 0 0 0,-1 1 0 0 0,1-1 0 0 0,0 0 0 0 0,-1 0 0 0 0,1 0 0 0 0,0 0 0 0 0,0 0 1 0 0,0 0-1 0 0,0 0 0 0 0,0-1 0 0 0,0 1 0 0 0,0-1 0 0 0,0 1 0 0 0,4-1 0 0 0,2 0 40 0 0,-1 0 1 0 0,0-1-1 0 0,0 0 0 0 0,0 0 0 0 0,1-1 0 0 0,-1 0 1 0 0,-1 0-1 0 0,1 0 0 0 0,13-8 0 0 0,1-2 57 0 0,32-22-1 0 0,-23 11-114 0 0,-1-1 1 0 0,-1-2 0 0 0,31-35-1 0 0,-21 15-1084 0 0,43-67 0 0 0,-70 96-22 0 0,0 3-41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22 281 6447 0 0,'0'0'499'0'0,"-1"2"-328"0"0,-3 13-12 0 0,-2 7 1819 0 0,-4-3 6039 0 0,10-20-7699 0 0,0-7-231 0 0,1 0 1 0 0,1 0 0 0 0,-1 0-1 0 0,1 0 1 0 0,1 0-1 0 0,-1 0 1 0 0,1 0 0 0 0,1 1-1 0 0,-1 0 1 0 0,1-1 0 0 0,5-6-1 0 0,10-11-277 0 0,31-36 0 0 0,-38 48 171 0 0,-4 3-131 0 0,1 0 1 0 0,0 1-1 0 0,1 1 1 0 0,0-1-1 0 0,0 1 1 0 0,1 1-1 0 0,0 0 1 0 0,19-9-1 0 0,-29 16 150 0 0,-1 0 0 0 0,1 0 0 0 0,-1 0 0 0 0,1 0 0 0 0,-1 0 0 0 0,1 0 0 0 0,-1 0 0 0 0,1 0 0 0 0,-1 1 0 0 0,1-1 0 0 0,-1 0 0 0 0,1 0 0 0 0,-1 0 0 0 0,1 1 0 0 0,-1-1 0 0 0,1 0 0 0 0,-1 1 0 0 0,0-1 0 0 0,1 0 0 0 0,-1 1 0 0 0,0-1 0 0 0,1 1 0 0 0,-1 0 0 0 0,8 10 108 0 0,-7-11-105 0 0,2 8 115 0 0,1-1 0 0 0,-1 1 0 0 0,0 0 0 0 0,-1 0 0 0 0,0 0 0 0 0,0 0 0 0 0,-1 0 0 0 0,0 0 0 0 0,0 17 0 0 0,0-5 93 0 0,5 27-1 0 0,-5-45-170 0 0,9-20-336 0 0,8-19-168 0 0,-15 29 342 0 0,0 0-1 0 0,1 0 0 0 0,0 0 1 0 0,0 1-1 0 0,1 0 0 0 0,0 0 1 0 0,0 0-1 0 0,7-6 0 0 0,-1 3-4 0 0,2 0-1 0 0,0 1 0 0 0,0 0 1 0 0,0 1-1 0 0,22-10 1 0 0,-10 8 3 0 0,1 1 1 0 0,35-9-1 0 0,-52 16 122 0 0,0 0-1 0 0,1 1 1 0 0,-1 0-1 0 0,1 0 1 0 0,-1 1-1 0 0,19 1 1 0 0,-25 0 30 0 0,-1-1-1 0 0,1 1 1 0 0,0-1 0 0 0,-1 1 0 0 0,1 0 0 0 0,-1 0-1 0 0,1 0 1 0 0,-1 0 0 0 0,1 1 0 0 0,-1-1-1 0 0,0 1 1 0 0,1-1 0 0 0,-1 1 0 0 0,0 0-1 0 0,0 0 1 0 0,0 0 0 0 0,-1 0 0 0 0,1 0-1 0 0,0 0 1 0 0,-1 1 0 0 0,1-1 0 0 0,-1 0-1 0 0,0 1 1 0 0,0-1 0 0 0,0 1 0 0 0,0 0-1 0 0,1 4 1 0 0,0 4 81 0 0,-1 0 0 0 0,0 0 0 0 0,-1-1 0 0 0,0 1 0 0 0,0 0 0 0 0,-1 0 0 0 0,-4 17 0 0 0,-5 7 107 0 0,-15 38-1 0 0,21-62-182 0 0,1-3-79 0 0,3-7-202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0 9671 0 0,'0'0'748'0'0,"-1"2"-492"0"0,-126 259 3120 0 0,83-177-3222 0 0,-118 189 1 0 0,64-114-30 0 0,62-97 163 0 0,14-20-51 0 0,-2-2 0 0 0,-2-1 0 0 0,-35 41 0 0 0,39-60-63 0 0,21-19 38 0 0,0-2-81 0 0,-1-1-118 0 0,1 0 0 0 0,0 0 0 0 0,-1 0 0 0 0,1 0 0 0 0,0-1 0 0 0,0 1 0 0 0,0 0 0 0 0,1-1 0 0 0,-1 1 0 0 0,1 0 0 0 0,-1-1 0 0 0,1 1 0 0 0,0-1 0 0 0,-1 1 0 0 0,1-1 0 0 0,1 1 0 0 0,-1 0 0 0 0,0-1 0 0 0,1 1 0 0 0,-1-1 1 0 0,1 1-1 0 0,0-3 0 0 0,3-7 66 0 0,1 0 0 0 0,11-22 0 0 0,-7 16-100 0 0,2 0-1 0 0,0 1 1 0 0,1 0-1 0 0,1 1 0 0 0,0 0 1 0 0,1 1-1 0 0,0 1 1 0 0,2 0-1 0 0,-1 1 1 0 0,2 1-1 0 0,0 0 1 0 0,0 1-1 0 0,1 1 0 0 0,0 1 1 0 0,1 0-1 0 0,0 2 1 0 0,25-7-1 0 0,-37 12 9 0 0,0 0 0 0 0,1 1 1 0 0,-1 0-1 0 0,1 0 0 0 0,-1 1 0 0 0,13 0 0 0 0,-18 1 12 0 0,0-1-1 0 0,0 0 1 0 0,0 1-1 0 0,-1-1 1 0 0,1 1 0 0 0,0 0-1 0 0,0-1 1 0 0,0 1-1 0 0,0 0 1 0 0,0 0 0 0 0,-1 0-1 0 0,1 1 1 0 0,-1-1-1 0 0,1 0 1 0 0,-1 1 0 0 0,1-1-1 0 0,-1 1 1 0 0,0-1 0 0 0,1 1-1 0 0,-1-1 1 0 0,0 1-1 0 0,0 0 1 0 0,0 0 0 0 0,0 0-1 0 0,-1-1 1 0 0,1 1-1 0 0,0 0 1 0 0,-1 0 0 0 0,1 3-1 0 0,0 5 113 0 0,0 0-1 0 0,0 0 1 0 0,-1 0-1 0 0,0 0 0 0 0,-1 1 1 0 0,0-1-1 0 0,-1 0 1 0 0,-3 12-1 0 0,-5 10 785 0 0,-16 36 0 0 0,-1 1 321 0 0,24-62-1183 0 0,0 1 0 0 0,-1-1 0 0 0,0-1-1 0 0,0 1 1 0 0,0 0 0 0 0,-1-1 0 0 0,0 0 0 0 0,0 0 0 0 0,-1 0-1 0 0,0-1 1 0 0,0 0 0 0 0,0 0 0 0 0,0 0 0 0 0,-1-1 0 0 0,0 0-1 0 0,0 0 1 0 0,0-1 0 0 0,-12 5 0 0 0,7-4-41 0 0,-1-1-1 0 0,0 1 1 0 0,1-2 0 0 0,-1 0 0 0 0,0 0 0 0 0,0-1-1 0 0,-1-1 1 0 0,1 0 0 0 0,0-1 0 0 0,-20-4 0 0 0,29 5-33 0 0,1-1 0 0 0,-1 0 0 0 0,1 0 0 0 0,-1-1 1 0 0,1 1-1 0 0,-1-1 0 0 0,1 1 0 0 0,0-1 1 0 0,0 0-1 0 0,-1 0 0 0 0,2-1 0 0 0,-1 1 1 0 0,0-1-1 0 0,0 1 0 0 0,1-1 0 0 0,-1 0 1 0 0,-3-5-1 0 0,5 4-186 0 0,-1 0 1 0 0,0 0-1 0 0,1 0 1 0 0,0 0 0 0 0,0 0-1 0 0,0-1 1 0 0,0 1-1 0 0,1 0 1 0 0,-1 0-1 0 0,1-1 1 0 0,0 1-1 0 0,1 0 1 0 0,-1-1-1 0 0,1 1 1 0 0,1-5-1 0 0,4-15-1397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18 13559 0 0,'2'1'622'0'0,"11"5"-399"0"0,18 7 1191 0 0,0 0-1 0 0,41 9 1 0 0,-64-21-1355 0 0,0 0 0 0 0,0 0 0 0 0,0-1 0 0 0,0 0 0 0 0,1-1 1 0 0,-1 0-1 0 0,0 0 0 0 0,0-1 0 0 0,-1 0 0 0 0,1 0 1 0 0,0-1-1 0 0,-1 0 0 0 0,1 0 0 0 0,-1-1 0 0 0,0 1 0 0 0,0-2 1 0 0,9-6-1 0 0,-16 11-119 0 0,1 0 1 0 0,-1-1-1 0 0,1 1 1 0 0,-1 0-1 0 0,1-1 1 0 0,-1 1-1 0 0,0 0 1 0 0,1-1-1 0 0,-1 1 0 0 0,1-1 1 0 0,-1 1-1 0 0,0-1 1 0 0,1 1-1 0 0,-1-1 1 0 0,0 1-1 0 0,0-1 1 0 0,1 1-1 0 0,-1-1 1 0 0,0 1-1 0 0,0-1 1 0 0,0 1-1 0 0,0-1 0 0 0,0 1 1 0 0,0-1-1 0 0,0 0 1 0 0,0 1-1 0 0,0-1 1 0 0,0 1-1 0 0,0-1 1 0 0,0 1-1 0 0,0-1 1 0 0,0 0-1 0 0,0 1 1 0 0,-1-1-1 0 0,1 1 0 0 0,0-1 1 0 0,0 1-1 0 0,-1-1 1 0 0,1 1-1 0 0,0-1 1 0 0,-1 1-1 0 0,1-1 1 0 0,0 1-1 0 0,-1 0 1 0 0,1-1-1 0 0,-1 1 1 0 0,0-1-1 0 0,-1 0-70 0 0,0-1-1 0 0,0 1 1 0 0,0 0-1 0 0,0 0 1 0 0,0 0-1 0 0,0 0 1 0 0,0 0-1 0 0,0 1 1 0 0,0-1-1 0 0,-4 0 1 0 0,-1 1 100 0 0,-1 0 1 0 0,1 1 0 0 0,-1 0 0 0 0,0 0-1 0 0,1 1 1 0 0,0-1 0 0 0,-1 2 0 0 0,1-1 0 0 0,-13 7-1 0 0,-4 5 471 0 0,-31 21 0 0 0,46-30-340 0 0,-20 16 406 0 0,-34 30 1 0 0,50-39-346 0 0,0 1-1 0 0,0 1 1 0 0,1 0 0 0 0,-12 20 0 0 0,22-32-142 0 0,1 0 0 0 0,0 1 0 0 0,0-1 0 0 0,-1 0 0 0 0,2 1 0 0 0,-1-1 0 0 0,0 1 0 0 0,0-1 0 0 0,1 1 0 0 0,-1 4 0 0 0,1-6-20 0 0,0-1 0 0 0,0 1-1 0 0,0-1 1 0 0,1 1 0 0 0,-1-1-1 0 0,0 1 1 0 0,1-1 0 0 0,-1 1 0 0 0,0-1-1 0 0,1 1 1 0 0,-1-1 0 0 0,1 1-1 0 0,-1-1 1 0 0,1 1 0 0 0,-1-1 0 0 0,1 0-1 0 0,-1 1 1 0 0,1-1 0 0 0,-1 0-1 0 0,1 1 1 0 0,-1-1 0 0 0,2 0-1 0 0,11 5-89 0 0,5-3-1195 0 0,5-3-4733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3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7367 0 0,'0'0'568'0'0,"3"-7"1792"0"0,5-28 5306 0 0,-4-20-5318 0 0,-1 14-1218 0 0,-2 30-1067 0 0,1-1 0 0 0,1 1 0 0 0,0 0-1 0 0,1 0 1 0 0,0 0 0 0 0,0 1 0 0 0,1-1 0 0 0,1 1 0 0 0,-1 0-1 0 0,2 1 1 0 0,-1-1 0 0 0,2 1 0 0 0,-1 1 0 0 0,1-1 0 0 0,0 1-1 0 0,1 0 1 0 0,15-10 0 0 0,-2 3-837 0 0,0 2-1 0 0,1 0 1 0 0,0 2-1 0 0,1 1 1 0 0,1 0-1 0 0,44-10 1 0 0,-37 12-1304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 6447 0 0,'0'0'5023'0'0,"-1"2"-4602"0"0,-166 138 3278 0 0,149-124-3556 0 0,0 1 0 0 0,1 1 0 0 0,1 1 0 0 0,0 0 0 0 0,2 1 0 0 0,0 1 0 0 0,1 0 0 0 0,2 1-1 0 0,0 0 1 0 0,1 0 0 0 0,1 1 0 0 0,1 1 0 0 0,-4 24 0 0 0,11-44-102 0 0,1 1 0 0 0,0-1-1 0 0,0 1 1 0 0,0-1 0 0 0,0 1-1 0 0,1-1 1 0 0,-1 1 0 0 0,1-1-1 0 0,0 1 1 0 0,1-1 0 0 0,1 5-1 0 0,-2-8-25 0 0,1 1-1 0 0,-1-1 1 0 0,0 0 0 0 0,1 0-1 0 0,-1 0 1 0 0,1 1 0 0 0,0-1-1 0 0,-1-1 1 0 0,1 1-1 0 0,0 0 1 0 0,-1 0 0 0 0,1-1-1 0 0,0 1 1 0 0,0-1 0 0 0,2 1-1 0 0,-3-1 0 0 0,2 1 11 0 0,0-1 1 0 0,1 0-1 0 0,-1 1 0 0 0,0-1 0 0 0,0-1 0 0 0,0 1 0 0 0,0 0 0 0 0,0-1 1 0 0,0 0-1 0 0,0 0 0 0 0,-1 0 0 0 0,1 0 0 0 0,0 0 0 0 0,0 0 1 0 0,0-1-1 0 0,-1 1 0 0 0,3-3 0 0 0,6-4 135 0 0,0 0 0 0 0,14-16-1 0 0,-16 15-99 0 0,175-198 284 0 0,-174 194-407 0 0,-1-1-1 0 0,9-18 0 0 0,-3 6-109 0 0,-14 25 39 0 0,-1-1-177 0 0,1 1 157 0 0,-1-1 0 0 0,0 1 0 0 0,0-1 1 0 0,0 1-1 0 0,0-1 0 0 0,0 1 1 0 0,0-1-1 0 0,0 1 0 0 0,0-4 1 0 0,-21-26-1036 0 0,15 24 1076 0 0,0-2-1 0 0,1 1 1 0 0,-8-17 0 0 0,11 20 0 0 0,0 0-1 0 0,1 0 0 0 0,0 0 0 0 0,0 0 1 0 0,0 0-1 0 0,0-1 0 0 0,1 1 1 0 0,0 0-1 0 0,0-1 0 0 0,1-5 1 0 0,2-1-1057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506 661 5527 0 0,'0'0'423'0'0,"0"3"-278"0"0,5 32 634 0 0,0-5 8746 0 0,-2-33-8909 0 0,13-19-210 0 0,0-1 0 0 0,-2-1 0 0 0,0 0 0 0 0,12-33 0 0 0,-8 18-162 0 0,124-308 580 0 0,-136 330-795 0 0,6-14-106 0 0,-2 0-1 0 0,0-1 1 0 0,6-44 0 0 0,-16 73-37 0 0,-2 4 92 0 0,1 0-1 0 0,-1 0 1 0 0,0-1-1 0 0,1 1 1 0 0,-1 0-1 0 0,1 0 1 0 0,-1 0-1 0 0,1 1 1 0 0,-1-1 0 0 0,1 0-1 0 0,0 1 1 0 0,0-1-1 0 0,-2 3 1 0 0,1-2 0 0 0,-15 21-56 0 0,0 2-1 0 0,2 0 0 0 0,-14 31 1 0 0,5-11 7 0 0,-137 287 54 0 0,90-170 22 0 0,-56 193 0 0 0,95-237-5 0 0,-23 74 0 0 0,44-163 17 0 0,-1-1 1 0 0,-1-1-1 0 0,-33 52 0 0 0,32-60-176 0 0,0-1 0 0 0,-1-1 0 0 0,0 0 0 0 0,-2-1 0 0 0,-33 26 0 0 0,48-40-163 0 0,-1 0 1 0 0,0 0-1 0 0,0 0 0 0 0,1-1 1 0 0,-1 1-1 0 0,0-1 0 0 0,-5 2 1 0 0,-4-3-5389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17479 0 0,'0'0'1580'0'0,"2"1"-1213"0"0,3 1-215 0 0,-1-1 1 0 0,0 1-1 0 0,1-1 1 0 0,-1 0-1 0 0,1 0 1 0 0,0 0-1 0 0,-1-1 1 0 0,1 1-1 0 0,0-1 0 0 0,-1 0 1 0 0,1-1-1 0 0,7 0 1 0 0,3-2 289 0 0,-1 0 1 0 0,27-10-1 0 0,140-63 1311 0 0,-8 3-1059 0 0,-127 56-1028 0 0,86-19 0 0 0,-129 35 164 0 0,32-4-1264 0 0,-33 5 506 0 0,1 0 0 0 0,0 1 0 0 0,0-1 0 0 0,-1 0 0 0 0,1 1 0 0 0,3 1 0 0 0,7 4-6151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41 11255 0 0,'9'-11'666'0'0,"12"-18"4962"0"0,-35 31-4588 0 0,5-1-952 0 0,1 2 0 0 0,0-1 0 0 0,0 1 0 0 0,0 0 0 0 0,0 1 1 0 0,1 0-1 0 0,-9 5 0 0 0,-48 39 73 0 0,30-21-110 0 0,-19 11-31 0 0,-1-2 1 0 0,-66 32-1 0 0,-27-1-264 0 0,75-36 147 0 0,67-29 89 0 0,-15 10-5 0 0,20-12 12 0 0,0 0-1 0 0,0 0 1 0 0,0 0 0 0 0,0 0 0 0 0,0 0 0 0 0,0 0 0 0 0,0 0 0 0 0,0 0 0 0 0,1 0 0 0 0,-1 0 0 0 0,0 0 0 0 0,0 0 0 0 0,0 0 0 0 0,0 0 0 0 0,0 0 0 0 0,0 0 0 0 0,0 0 0 0 0,0 0 0 0 0,0 0 0 0 0,0 0 0 0 0,0 0 0 0 0,0 0 0 0 0,0 0 0 0 0,0 0 0 0 0,0 0 0 0 0,0 0 0 0 0,0 1 0 0 0,0-1 0 0 0,0 0 0 0 0,0 0 0 0 0,0 0 0 0 0,0 0 0 0 0,0 0 0 0 0,0 0 0 0 0,0 0-1 0 0,0 0 1 0 0,0 0 0 0 0,0 0 0 0 0,0 0 0 0 0,0 0 0 0 0,0 0 0 0 0,0 0 0 0 0,0 0 0 0 0,0 0 0 0 0,0 1 0 0 0,0-1 0 0 0,0 0 0 0 0,0 0 0 0 0,0 0 0 0 0,0 0 0 0 0,0 0 0 0 0,0 0 0 0 0,0 0 0 0 0,0 0 0 0 0,0 0 0 0 0,0 0 0 0 0,108 41-189 0 0,12 6 187 0 0,-103-39 40 0 0,0 1 0 0 0,0 0 0 0 0,-1 1 0 0 0,24 21 0 0 0,-36-27 6 0 0,2 6-22 0 0,-5-9-17 0 0,-1 0 1 0 0,1 0-1 0 0,-1 0 1 0 0,0 0-1 0 0,0 0 1 0 0,1 0-1 0 0,-1 0 1 0 0,0 0-1 0 0,0 0 1 0 0,0 0 0 0 0,0 0-1 0 0,0 1 1 0 0,-1 0 3 0 0,0-1 1 0 0,1 1-1 0 0,-1-1 1 0 0,0 1 0 0 0,0-1-1 0 0,0 1 1 0 0,0-1-1 0 0,0 1 1 0 0,0-1 0 0 0,-1 0-1 0 0,1 0 1 0 0,0 1-1 0 0,-1-1 1 0 0,1 0 0 0 0,-1 0-1 0 0,1 0 1 0 0,-1-1 0 0 0,-2 2-1 0 0,-34 12 226 0 0,31-12-181 0 0,-168 55 444 0 0,-49 15-562 0 0,210-68 65 0 0,-6 2 0 0 0,-33 5 0 0 0,41-11-14 0 0,10 0-60 0 0,1 0 65 0 0,1-1 0 0 0,0 1 0 0 0,0-1 0 0 0,0 0 0 0 0,-1 1 0 0 0,1-1-1 0 0,0 1 1 0 0,0-1 0 0 0,0 0 0 0 0,0 1 0 0 0,0-1 0 0 0,0 0 0 0 0,1 1 0 0 0,-1-1 0 0 0,0 1 0 0 0,0-1 0 0 0,0 0-1 0 0,1 1 1 0 0,-1-1 0 0 0,1 0 0 0 0,5-12-100 0 0,-1 6-20 0 0,1 1 0 0 0,-1 0 0 0 0,1 0 0 0 0,0 0 0 0 0,0 1 0 0 0,0 0 0 0 0,11-6 0 0 0,53-27-871 0 0,-63 34 876 0 0,22-10-1374 0 0,1-2-4332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5527 0 0,'0'0'2092'0'0,"-3"3"-397"0"0,-62 57 3162 0 0,40-39-4234 0 0,0 2 0 0 0,2 0 0 0 0,-28 37 0 0 0,36-39-287 0 0,2 0-1 0 0,0 1 1 0 0,-16 39-1 0 0,25-52-262 0 0,1 1 0 0 0,0 0 0 0 0,0 0-1 0 0,1 0 1 0 0,0 1 0 0 0,1-1 0 0 0,0 0 0 0 0,1 1 0 0 0,0-1 0 0 0,1 1-1 0 0,2 13 1 0 0,-2-22-46 0 0,0 0 0 0 0,0 0 0 0 0,0 0 0 0 0,0 0 0 0 0,0 0 0 0 0,1-1 0 0 0,-1 1 0 0 0,1 0 0 0 0,-1-1 0 0 0,1 1 0 0 0,-1-1 0 0 0,1 1 0 0 0,0-1 0 0 0,0 0 0 0 0,2 2 0 0 0,-1-2 27 0 0,2 2 28 0 0,1 0 1 0 0,-1-1-1 0 0,1 0 1 0 0,0 0-1 0 0,0 0 1 0 0,0-1-1 0 0,0 0 1 0 0,1 0 0 0 0,-1 0-1 0 0,0-1 1 0 0,0 0-1 0 0,1 0 1 0 0,-1 0-1 0 0,0-1 1 0 0,0 0-1 0 0,0 0 1 0 0,12-5 0 0 0,-3 1 29 0 0,0-1 1 0 0,-1 0 0 0 0,0-1-1 0 0,0-1 1 0 0,-1 0 0 0 0,14-11-1 0 0,1-5 0 0 0,-2-1-1 0 0,0-2 1 0 0,-2-1-1 0 0,-1 0 1 0 0,28-45-1 0 0,-42 57-39 0 0,0-1 0 0 0,8-20 0 0 0,-10 21-1004 0 0,1-1 1 0 0,10-16 0 0 0,-15 30-688 0 0,8-5-69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7367 0 0,'0'0'334'0'0,"-8"4"119"0"0,4-2-521 0 0,1-1 330 0 0,0 0-1 0 0,-1 1 0 0 0,1-1 0 0 0,0 1 1 0 0,0 0-1 0 0,0 0 0 0 0,0 0 1 0 0,1 0-1 0 0,-1 1 0 0 0,-2 2 1 0 0,4-4 648 0 0,0 0-848 0 0,1-1 1 0 0,-1 1-1 0 0,1-1 0 0 0,-1 1 0 0 0,1-1 0 0 0,-1 1 0 0 0,1-1 0 0 0,0 1 0 0 0,-1-1 0 0 0,1 1 0 0 0,0-1 0 0 0,-1 1 1 0 0,1 0-1 0 0,0-1 0 0 0,0 1 0 0 0,0 0 0 0 0,-1-1 0 0 0,1 1 0 0 0,0-1 0 0 0,0 1 0 0 0,0 0 0 0 0,0-1 1 0 0,0 1-1 0 0,0 0 0 0 0,0-1 0 0 0,1 1 0 0 0,-1 0 0 0 0,0-1 0 0 0,0 1 0 0 0,0 0 0 0 0,1-1 0 0 0,-1 1 1 0 0,0-1-1 0 0,1 2 0 0 0,0 0 52 0 0,0 0 0 0 0,0-1 1 0 0,0 1-1 0 0,0 0 0 0 0,0-1 0 0 0,1 1 1 0 0,-1 0-1 0 0,0-1 0 0 0,4 3 0 0 0,14 7 271 0 0,1-2-1 0 0,31 10 0 0 0,-30-11-220 0 0,0 0 0 0 0,27 15-1 0 0,-40-18-127 0 0,0 0 0 0 0,0 1 0 0 0,-1 0-1 0 0,1 0 1 0 0,-1 1 0 0 0,-1 0 0 0 0,1 0-1 0 0,-1 0 1 0 0,9 15 0 0 0,-12-17-21 0 0,-1 0 0 0 0,1 0 1 0 0,-1 0-1 0 0,-1 0 0 0 0,1 0 1 0 0,-1 1-1 0 0,1-1 0 0 0,-2 1 0 0 0,1-1 1 0 0,0 1-1 0 0,-1-1 0 0 0,0 1 1 0 0,-1-1-1 0 0,1 1 0 0 0,-1-1 0 0 0,0 1 1 0 0,0-1-1 0 0,-3 7 0 0 0,-1 0 13 0 0,0 0-1 0 0,-1-1 1 0 0,0 0-1 0 0,-1 0 1 0 0,0-1-1 0 0,-1 0 1 0 0,0 0-1 0 0,-16 16 1 0 0,11-15-9 0 0,-1 0-1 0 0,1-1 1 0 0,-2 0 0 0 0,1-1 0 0 0,-32 14-1 0 0,42-21-18 0 0,-1 0 1 0 0,0-1-1 0 0,1 1 0 0 0,-11 1 0 0 0,13-3-20 0 0,0 0-1 0 0,1 0 1 0 0,-1 0-1 0 0,0 0 0 0 0,0 0 1 0 0,1 0-1 0 0,-1-1 1 0 0,0 1-1 0 0,0-1 1 0 0,1 1-1 0 0,-1-1 0 0 0,0 0 1 0 0,1 1-1 0 0,-1-1 1 0 0,1 0-1 0 0,-1 0 0 0 0,-1-1 1 0 0,2 1-197 0 0,1 0 0 0 0,-1 1 1 0 0,1-1-1 0 0,-1 0 0 0 0,1 1 0 0 0,-1-1 1 0 0,1 0-1 0 0,0 0 0 0 0,-1 0 0 0 0,1 0 1 0 0,0 1-1 0 0,0-1 0 0 0,-1 0 0 0 0,1 0 1 0 0,0 0-1 0 0,0 0 0 0 0,0 0 0 0 0,0 1 1 0 0,0-1-1 0 0,0 0 0 0 0,0 0 0 0 0,1-1 1 0 0,2-15-5158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 8287 0 0,'2'-1'7222'0'0,"5"-6"-4178"0"0,-8 8-2711 0 0,-16 14 27 0 0,0-2-1 0 0,-1 0 1 0 0,-31 18 0 0 0,24-17-144 0 0,-32 26 1 0 0,25-14-142 0 0,-2 1 44 0 0,1 1 1 0 0,-36 40-1 0 0,60-57-55 0 0,1 0 0 0 0,0 1 0 0 0,1 0 0 0 0,0 0 0 0 0,1 1 0 0 0,-9 26 0 0 0,12-24 51 0 0,3-13-104 0 0,0 1-1 0 0,1 0 1 0 0,-1 0 0 0 0,1-1-1 0 0,-1 1 1 0 0,1 0-1 0 0,0 0 1 0 0,0-1 0 0 0,2 5 0 0 0,8 5 52 0 0,-7-9-57 0 0,0 0-1 0 0,0-1 0 0 0,1 1 0 0 0,-1-1 0 0 0,1 0 0 0 0,-1 0 0 0 0,1 0 0 0 0,0-1 0 0 0,0 1 0 0 0,0-1 0 0 0,0 0 0 0 0,-1-1 0 0 0,1 1 0 0 0,0-1 0 0 0,0 0 0 0 0,0 0 0 0 0,0-1 0 0 0,0 0 0 0 0,9-2 0 0 0,7-2-378 0 0,0-2-1 0 0,0-1 1 0 0,24-12-1 0 0,-22 10-556 0 0,19-9-312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53 6911 0 0,'2'-2'528'0'0,"11"-20"-121"0"0,-12 19 289 0 0,1 0 1 0 0,0 1-1 0 0,0-1 1 0 0,1 1-1 0 0,-1 0 0 0 0,1-1 1 0 0,4-2-1 0 0,-6 4-517 0 0,1 0-1 0 0,-1 0 1 0 0,1 1-1 0 0,-1-1 1 0 0,1 1-1 0 0,-1-1 1 0 0,1 1-1 0 0,-1 0 0 0 0,1-1 1 0 0,-1 1-1 0 0,1 0 1 0 0,-1 0-1 0 0,1 0 1 0 0,0 0-1 0 0,-1 0 1 0 0,3 1-1 0 0,-1 0 572 0 0,-3-1-714 0 0,0 0 1 0 0,0 0 0 0 0,0 1 0 0 0,0-1 0 0 0,0 0-1 0 0,0 0 1 0 0,0 0 0 0 0,0 1 0 0 0,0-1 0 0 0,0 0 0 0 0,0 0-1 0 0,0 0 1 0 0,0 0 0 0 0,1 1 0 0 0,-1-1 0 0 0,0 0-1 0 0,0 0 1 0 0,0 0 0 0 0,0 0 0 0 0,0 1 0 0 0,1-1 0 0 0,-1 0-1 0 0,0 0 1 0 0,0 0 0 0 0,0 0 0 0 0,1 0 0 0 0,-1 0 0 0 0,0 0-1 0 0,0 0 1 0 0,1 1 0 0 0,-1-1 3 0 0,1 0 1 0 0,-1 0-1 0 0,1 0 0 0 0,-1 1 1 0 0,0-1-1 0 0,1 0 0 0 0,-1 1 0 0 0,1-1 1 0 0,-1 0-1 0 0,0 1 0 0 0,1-1 1 0 0,-1 1-1 0 0,0-1 0 0 0,1 0 1 0 0,-1 1-1 0 0,0-1 0 0 0,0 1 1 0 0,1-1-1 0 0,-1 1 0 0 0,0 0 1 0 0,1 3 29 0 0,0 0 1 0 0,0 0-1 0 0,0 0 1 0 0,-1-1 0 0 0,1 1-1 0 0,-1 0 1 0 0,0 0-1 0 0,-1 0 1 0 0,1 0 0 0 0,-1 0-1 0 0,1 0 1 0 0,-1 0-1 0 0,0 0 1 0 0,0 0 0 0 0,-1 0-1 0 0,1-1 1 0 0,-1 1 0 0 0,0-1-1 0 0,0 1 1 0 0,0-1-1 0 0,-1 0 1 0 0,1 0 0 0 0,-4 4-1 0 0,-6 5 2 0 0,-1 1-1 0 0,-1-2 1 0 0,-30 20 0 0 0,21-15 63 0 0,-32 23-24 0 0,2 2 1 0 0,-60 60-1 0 0,104-92-87 0 0,1 1 0 0 0,0 1 0 0 0,0-1 0 0 0,1 2 0 0 0,1-1 0 0 0,-10 23 0 0 0,15-32 54 0 0,1 1 3 0 0,0 0-61 0 0,0 0 0 0 0,1 1 0 0 0,-1-1 0 0 0,1 0 0 0 0,-1 0 1 0 0,1 0-1 0 0,0 1 0 0 0,0-1 0 0 0,0 0 0 0 0,1 0 0 0 0,-1 0 0 0 0,1-1 0 0 0,-1 1 0 0 0,1 0 1 0 0,0-1-1 0 0,0 1 0 0 0,0-1 0 0 0,1 1 0 0 0,-1-1 0 0 0,1 0 0 0 0,-1 0 0 0 0,4 2 0 0 0,0 0-6 0 0,1 0-1 0 0,0-1 0 0 0,0 1 0 0 0,0-2 0 0 0,1 1 0 0 0,-1-1 1 0 0,0 0-1 0 0,1 0 0 0 0,0-1 0 0 0,-1 0 0 0 0,1 0 0 0 0,0-1 1 0 0,0 0-1 0 0,-1-1 0 0 0,1 1 0 0 0,0-1 0 0 0,8-3 0 0 0,1 0-877 0 0,-1-1-1 0 0,0-1 0 0 0,0-1 1 0 0,0 0-1 0 0,-1-1 0 0 0,25-17 1 0 0,-17 8-990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71 10799 0 0,'5'-17'7160'0'0,"-3"18"-6680"0"0,2 1-320 0 0,0 1 0 0 0,0-1 0 0 0,1-1 0 0 0,-1 1 0 0 0,1 0 0 0 0,-1-1 0 0 0,1 0 0 0 0,-1 0 0 0 0,1 0 0 0 0,0-1 0 0 0,-1 1 0 0 0,7-2 0 0 0,6 0 146 0 0,-1-1 0 0 0,20-5 0 0 0,7-1 151 0 0,-15 3-584 0 0,53-17-1 0 0,-79 21-201 0 0,2-4-811 0 0,-3 3 493 0 0,-5-3 594 0 0,2 4-3 0 0,-1-1 0 0 0,0 1 0 0 0,1-1-1 0 0,-1 1 1 0 0,0 0 0 0 0,0 0 0 0 0,0 0 0 0 0,0 0 0 0 0,0 1 0 0 0,0-1 0 0 0,0 1 0 0 0,0 0-1 0 0,0 0 1 0 0,0 0 0 0 0,-5 1 0 0 0,-7 1-91 0 0,-26 7 1 0 0,39-8 132 0 0,-35 10 32 0 0,1 3 0 0 0,1 1 0 0 0,1 2 0 0 0,-50 32 0 0 0,46-26 328 0 0,1 3-1 0 0,-59 53 0 0 0,92-75-292 0 0,0 0-1 0 0,0 0 1 0 0,0 1-1 0 0,1-1 0 0 0,0 1 1 0 0,0-1-1 0 0,0 1 1 0 0,-3 9-1 0 0,5-12-30 0 0,1 1-1 0 0,0-1 1 0 0,0 0 0 0 0,0 0-1 0 0,0 1 1 0 0,0-1-1 0 0,0 0 1 0 0,1 0-1 0 0,-1 0 1 0 0,1 1 0 0 0,-1-1-1 0 0,1 0 1 0 0,0 0-1 0 0,1 2 1 0 0,-1-1-4 0 0,1 0-15 0 0,-1 0 1 0 0,1 0 0 0 0,0 0 0 0 0,0 0 0 0 0,0-1 0 0 0,0 1 0 0 0,1 0 0 0 0,-1-1 0 0 0,0 0 0 0 0,1 1 0 0 0,0-1 0 0 0,0 0 0 0 0,4 2 0 0 0,-1-1-44 0 0,1 0 0 0 0,-1 0 0 0 0,1-1 0 0 0,0 0 0 0 0,9 2 1 0 0,12 0-143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55 2303 0 0,'27'-28'-114'0'0,"0"1"18200"0"0,-33 36-17802 0 0,-28 36 63 0 0,-2-2 0 0 0,-50 47-1 0 0,68-74-324 0 0,0-2-1 0 0,-29 18 0 0 0,35-25-20 0 0,4-2-1 0 0,-1 0-1 0 0,1 0 1 0 0,1 1 0 0 0,-1 0-1 0 0,-6 8 1 0 0,12-13 1 0 0,0 1-1 0 0,1 0 1 0 0,-1 1-1 0 0,1-1 1 0 0,0 0-1 0 0,-1 0 1 0 0,1 1-1 0 0,0-1 1 0 0,1 0-1 0 0,-1 1 1 0 0,0-1 0 0 0,1 1-1 0 0,-1-1 1 0 0,1 1-1 0 0,0 0 1 0 0,0-1-1 0 0,0 1 1 0 0,0-1-1 0 0,0 1 1 0 0,0-1 0 0 0,1 1-1 0 0,-1-1 1 0 0,3 5-1 0 0,-2-3 13 0 0,1 0 0 0 0,1 0-1 0 0,-1 0 1 0 0,1 0 0 0 0,-1-1 0 0 0,1 1-1 0 0,0-1 1 0 0,0 1 0 0 0,1-1 0 0 0,-1 0-1 0 0,6 4 1 0 0,10 9 22 0 0,-7-2-35 0 0,-2 1 0 0 0,-5 2 0 0 0,-5-14 5 0 0,-1 1-1 0 0,1 0 0 0 0,-1-1 1 0 0,0 1-1 0 0,0-1 0 0 0,0 1 1 0 0,0-1-1 0 0,0 0 0 0 0,-1 1 1 0 0,0-1-1 0 0,1 0 1 0 0,-1 0-1 0 0,0 0 0 0 0,-1 0 1 0 0,1 0-1 0 0,0-1 0 0 0,-1 1 1 0 0,0-1-1 0 0,0 0 0 0 0,1 1 1 0 0,-6 2-1 0 0,-1 0 14 0 0,1 0 1 0 0,-1 0-1 0 0,0-1 0 0 0,0 0 1 0 0,-1-1-1 0 0,-15 4 0 0 0,14-4 37 0 0,0-1-1 0 0,-1-1 1 0 0,1 0-1 0 0,-1 0 1 0 0,1-1-1 0 0,-18-2 1 0 0,26 1-58 0 0,0 1 0 0 0,0-1 0 0 0,1 0 1 0 0,-1 0-1 0 0,0 0 0 0 0,0 0 0 0 0,0-1 0 0 0,1 1 1 0 0,-1-1-1 0 0,1 1 0 0 0,-1-1 0 0 0,-3-4 0 0 0,4 4-40 0 0,1 0-1 0 0,0 0 0 0 0,-1 0 1 0 0,1 0-1 0 0,0 0 0 0 0,0 0 0 0 0,0-1 1 0 0,0 1-1 0 0,1 0 0 0 0,-1-1 1 0 0,1 1-1 0 0,-1-1 0 0 0,1 1 1 0 0,0-1-1 0 0,0 1 0 0 0,0-1 1 0 0,1-4-1 0 0,0 1-557 0 0,0 0-1 0 0,0 0 1 0 0,1 1 0 0 0,3-10-1 0 0,4-1-6246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36 7367 0 0,'31'-35'6168'0'0,"-43"38"-104"0"0,-5 9-5663 0 0,10-7-18 0 0,-25 17-254 0 0,1 1 0 0 0,1 1 0 0 0,1 2 0 0 0,2 1 0 0 0,1 1 0 0 0,0 1 0 0 0,-31 50 0 0 0,52-68-129 0 0,5-11 0 0 0,0 1 0 0 0,0 0 0 0 0,0-1 0 0 0,0 1 0 0 0,-1 0 0 0 0,1-1 0 0 0,0 1 0 0 0,1-1 0 0 0,-1 1 0 0 0,0 0 0 0 0,0-1 0 0 0,0 1 0 0 0,0-1 0 0 0,0 1 0 0 0,1 0 0 0 0,-1-1 0 0 0,1 1 0 0 0,0 1-1 0 0,0 0 0 0 0,1-1 0 0 0,0 1-1 0 0,-1-1 1 0 0,1 1 0 0 0,0-1 0 0 0,0 0 0 0 0,0 0-1 0 0,0 0 1 0 0,4 2 0 0 0,25 7-115 0 0,-16-6 21 0 0,5 3-6 0 0,1 1-1 0 0,-1 0 0 0 0,-1 2 1 0 0,36 22-1 0 0,-46-26 141 0 0,-1 0-1 0 0,0 0 1 0 0,-1 1-1 0 0,1 0 1 0 0,-1 1 0 0 0,-1-1-1 0 0,0 2 1 0 0,0-1-1 0 0,0 0 1 0 0,-1 1-1 0 0,0 0 1 0 0,6 16 0 0 0,-10-20 44 0 0,0 0 1 0 0,0-1 0 0 0,0 1-1 0 0,0 0 1 0 0,-1-1 0 0 0,1 1 0 0 0,-1 0-1 0 0,0 0 1 0 0,-1-1 0 0 0,1 1 0 0 0,-1 0-1 0 0,0-1 1 0 0,0 1 0 0 0,-1 0-1 0 0,1-1 1 0 0,-1 1 0 0 0,0-1 0 0 0,0 0-1 0 0,-1 0 1 0 0,1 0 0 0 0,-1 0 0 0 0,0 0-1 0 0,0 0 1 0 0,-6 5 0 0 0,-2 1 142 0 0,0-1 0 0 0,0-1 0 0 0,-1 1 0 0 0,-1-2 0 0 0,1 0 0 0 0,-1 0 0 0 0,-14 5 0 0 0,2-3 44 0 0,0 0-1 0 0,0-1 1 0 0,-1-2 0 0 0,-43 6 0 0 0,54-11-642 0 0,0 0 0 0 0,-1-1 1 0 0,1-1-1 0 0,0 0 0 0 0,0-1 1 0 0,-1 0-1 0 0,1-1 0 0 0,1-1 0 0 0,-23-9 1 0 0,16 3-7900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40 1375 0 0,'1'-2'66'0'0,"3"-4"-27"0"0,-3 3-34 0 0,1 0-1 0 0,0 0 1 0 0,0 0-1 0 0,0 1 1 0 0,14-15 12569 0 0,-15 19-11146 0 0,0 2-1296 0 0,-1 0 0 0 0,1 0 0 0 0,-1 0 0 0 0,0 0 0 0 0,0 0 0 0 0,0 1 0 0 0,-1-1 0 0 0,1 0 0 0 0,-1 0 0 0 0,0-1 0 0 0,0 1 0 0 0,-1 0 0 0 0,1 0 0 0 0,-1 0 0 0 0,-3 6 0 0 0,-6 8 77 0 0,-23 31 0 0 0,26-38-86 0 0,-30 34 151 0 0,22-28-139 0 0,0 2-1 0 0,-12 19 0 0 0,27-36-102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0,'0'0'584'0'0,"16"2"-584"0"0,-1 5 256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37 3223 0 0,'1'-2'143'0'0,"1"1"-98"0"0,2-3 6 0 0,5-26 15485 0 0,-12 31-15297 0 0,-14 3-226 0 0,6-2 59 0 0,0 1 1 0 0,0 0-1 0 0,0 0 0 0 0,0 2 0 0 0,1-1 0 0 0,-17 10 0 0 0,-19 18 20 0 0,-133 85-72 0 0,174-114-44 0 0,3-2 15 0 0,0 0 0 0 0,0 0-1 0 0,0 0 1 0 0,0 0 0 0 0,0 0-1 0 0,1 1 1 0 0,-1-1 0 0 0,1 1-1 0 0,-1-1 1 0 0,-1 3 0 0 0,-3 11-38 0 0,8-9 30 0 0,-1-4 7 0 0,2 4-4 0 0,0 0-1 0 0,1 0 1 0 0,-1-1 0 0 0,1 0-1 0 0,1 0 1 0 0,-1 0-1 0 0,1 0 1 0 0,0 0 0 0 0,8 5-1 0 0,5 6 3 0 0,109 88-307 0 0,-27-24-122 0 0,-95-76 430 0 0,10 12 25 0 0,-14-15-4 0 0,-1-1 0 0 0,0 1 0 0 0,1-1 1 0 0,-1 1-1 0 0,0-1 0 0 0,0 1 0 0 0,1-1 1 0 0,-1 1-1 0 0,0-1 0 0 0,0 1 0 0 0,0-1 0 0 0,0 1 1 0 0,0-1-1 0 0,0 1 0 0 0,0-1 0 0 0,0 1 0 0 0,0-1 1 0 0,0 1-1 0 0,0-1 0 0 0,0 1 0 0 0,0-1 0 0 0,0 1 1 0 0,0-1-1 0 0,-1 1 0 0 0,1-1 0 0 0,0 1 0 0 0,0-1 1 0 0,-1 1-1 0 0,1-1 0 0 0,0 0 0 0 0,-1 1 0 0 0,1-1 1 0 0,0 1-1 0 0,-1-1 0 0 0,1 0 0 0 0,0 1 0 0 0,-1-1 1 0 0,1 0-1 0 0,-1 0 0 0 0,1 1 0 0 0,-1-1 0 0 0,1 0 1 0 0,-1 1-1 0 0,-2 0 75 0 0,0 1 0 0 0,0-1 0 0 0,0 0 0 0 0,1 0 0 0 0,-7 1 0 0 0,-18 1 395 0 0,0-1 0 0 0,-1-1 0 0 0,-39-5 0 0 0,7 1-122 0 0,-36 2-125 0 0,20-1-2206 0 0,27 1-3764 0 0,22 0-522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115 427 1375 0 0,'0'0'66'0'0,"-1"2"-8"0"0,-26 30 9197 0 0,-4-1-4762 0 0,-7 7-4015 0 0,22-23-397 0 0,14-14 64 0 0,4-4-78 0 0,15-27 7 0 0,2 0 0 0 0,30-35 0 0 0,1-1-35 0 0,-30 39-34 0 0,2 0 0 0 0,1 1-1 0 0,2 1 1 0 0,47-38 0 0 0,-30 32 115 0 0,1 2 0 0 0,73-36 0 0 0,-98 55 46 0 0,2 1-1 0 0,-1 1 0 0 0,1 1 1 0 0,0 1-1 0 0,1 0 0 0 0,-1 2 1 0 0,1 0-1 0 0,31-1 0 0 0,-51 5-149 0 0,0 0 0 0 0,-1 1 0 0 0,1-1 0 0 0,0 0 0 0 0,-1 0 0 0 0,1 0 0 0 0,-1 1 0 0 0,1-1 0 0 0,-1 0 0 0 0,1 1-1 0 0,-1-1 1 0 0,1 1 0 0 0,-1-1 0 0 0,1 0 0 0 0,-1 1 0 0 0,1-1 0 0 0,-1 1 0 0 0,0-1 0 0 0,1 1 0 0 0,-1 0 0 0 0,0-1 0 0 0,1 1 0 0 0,-1 0 0 0 0,1 1 31 0 0,0 0-21 0 0,0 1 0 0 0,0-1 0 0 0,0 1 1 0 0,-1 0-1 0 0,1 0 0 0 0,-1-1 0 0 0,0 1 1 0 0,1 0-1 0 0,-1 0 0 0 0,0 0 0 0 0,-1-1 1 0 0,1 1-1 0 0,0 0 0 0 0,-1 0 0 0 0,0-1 1 0 0,1 1-1 0 0,-3 3 0 0 0,-1 5 70 0 0,0 0 1 0 0,-11 17-1 0 0,-77 122 395 0 0,15-26-434 0 0,65-102-154 0 0,2 1 1 0 0,-8 24-1 0 0,12-33-169 0 0,6-12-133 0 0,-1 1-673 0 0,0 6-294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146 215 8287 0 0,'2'-2'639'0'0,"15"-12"4370"0"0,-19 14-4638 0 0,-1 0-252 0 0,0 0 0 0 0,1 1 0 0 0,-1-1 0 0 0,0 1 0 0 0,0 0 0 0 0,0 0 0 0 0,0 0 0 0 0,1 0 0 0 0,-1 0 0 0 0,0 0 1 0 0,-4 4-1 0 0,2-1-5 0 0,0 0 0 0 0,0 1 0 0 0,0 0 1 0 0,-8 9-1 0 0,2 2 77 0 0,0 0 0 0 0,-14 29 0 0 0,22-38-128 0 0,-7 11 274 0 0,2 0-1 0 0,0 0 0 0 0,-7 27 0 0 0,15-41-270 0 0,0 0 0 0 0,0 0 0 0 0,0 0 0 0 0,1 0 0 0 0,-1 0 0 0 0,1 0 0 0 0,0 0 0 0 0,0 0 0 0 0,0 0 0 0 0,1 0 0 0 0,-1 0 0 0 0,1 0 0 0 0,0-1 0 0 0,4 6 0 0 0,-5-7-35 0 0,1-1 1 0 0,0 1-1 0 0,0-1 1 0 0,0 1-1 0 0,0-1 1 0 0,0 0-1 0 0,0 0 1 0 0,0 0-1 0 0,0 0 1 0 0,0 0-1 0 0,4 1 1 0 0,-2-1 32 0 0,0 0-25 0 0,0 0 0 0 0,-1 0 0 0 0,1-1 0 0 0,0 0 0 0 0,-1 0 0 0 0,1 0 0 0 0,0 0 0 0 0,0-1 0 0 0,-1 1 0 0 0,1-1 0 0 0,-1 0 0 0 0,1 0 0 0 0,5-2 0 0 0,-1 0 24 0 0,-1 0-1 0 0,0-1 0 0 0,0 0 1 0 0,0 0-1 0 0,8-7 0 0 0,2-4 57 0 0,-2 0 1 0 0,28-33-1 0 0,-35 37-121 0 0,0 0 0 0 0,-1 0 0 0 0,0-1 0 0 0,-1 0 0 0 0,9-24 0 0 0,-14 33-64 0 0,-1 0 1 0 0,1 0 0 0 0,0 0 0 0 0,-1 0 0 0 0,0 0-1 0 0,1 0 1 0 0,-1 0 0 0 0,0-1 0 0 0,-1 1 0 0 0,1 0-1 0 0,-1 0 1 0 0,1 0 0 0 0,-1 0 0 0 0,0 0 0 0 0,0 0-1 0 0,0 0 1 0 0,0 1 0 0 0,-1-1 0 0 0,1 0 0 0 0,-1 1-1 0 0,1-1 1 0 0,-1 1 0 0 0,0-1 0 0 0,-5-3 0 0 0,-3-3-676 0 0,0 1 0 0 0,-1 0 0 0 0,0 1 0 0 0,-20-10 0 0 0,-12-7-1295 0 0,41 22 1977 0 0,-1 0 1 0 0,0 0-1 0 0,1 0 1 0 0,0-1-1 0 0,-1 1 1 0 0,1 0-1 0 0,0-1 1 0 0,0 0-1 0 0,0 1 1 0 0,1-1-1 0 0,-1 0 1 0 0,0 0-1 0 0,1 0 0 0 0,0 0 1 0 0,-1-5-1 0 0,1 5 40 0 0,1 0-1 0 0,0 0 0 0 0,0 1 1 0 0,0-1-1 0 0,0 0 0 0 0,1 0 1 0 0,-1 0-1 0 0,1 0 0 0 0,-1 0 1 0 0,1 1-1 0 0,0-1 0 0 0,0 0 0 0 0,1 1 1 0 0,-1-1-1 0 0,0 1 0 0 0,1-1 1 0 0,0 1-1 0 0,1-3 0 0 0,4-2-136 0 0,0-1-1 0 0,10-7 1 0 0,-13 11 105 0 0,20-16-213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6911 0 0,'-2'0'528'0'0,"-13"5"-532"0"0,3-1 558 0 0,0 0 1 0 0,1 0-1 0 0,-1 1 0 0 0,1 1 0 0 0,-12 7 1 0 0,-11 14 310 0 0,1 2 0 0 0,2 1 0 0 0,-37 46 0 0 0,58-65-791 0 0,-9 11 39 0 0,-24 35-1 0 0,36-45-76 0 0,1-1 0 0 0,-1 1 0 0 0,2 1 0 0 0,-1-1-1 0 0,-4 19 1 0 0,10-28 16 0 0,-1 1-1 0 0,1-1 0 0 0,0 1 0 0 0,0-1 1 0 0,0 1-1 0 0,1 0 0 0 0,-1-1 0 0 0,1 1 1 0 0,0-1-1 0 0,0 1 0 0 0,0-1 0 0 0,0 0 1 0 0,1 1-1 0 0,0-1 0 0 0,-1 0 0 0 0,1 0 1 0 0,0 0-1 0 0,0 0 0 0 0,1 0 0 0 0,-1-1 1 0 0,0 1-1 0 0,1-1 0 0 0,4 4 0 0 0,-1-1 27 0 0,0 0 0 0 0,0-1 0 0 0,1 0 0 0 0,-1 0 0 0 0,1 0 0 0 0,0-1 0 0 0,0 0 0 0 0,0-1 0 0 0,1 1 0 0 0,7 0 0 0 0,-7-2-69 0 0,-1 0 0 0 0,1-1 0 0 0,-1-1 0 0 0,1 1-1 0 0,0-1 1 0 0,-1 0 0 0 0,0-1 0 0 0,1 0 0 0 0,-1 0-1 0 0,0 0 1 0 0,0-1 0 0 0,0 0 0 0 0,0-1 0 0 0,0 0 0 0 0,8-6-1 0 0,6-6-77 0 0,-1 0 0 0 0,-1-2 0 0 0,21-23-1 0 0,-21 20 11 0 0,-2 0 0 0 0,0-1-1 0 0,-1-1 1 0 0,-1-1 0 0 0,-1 0 0 0 0,-1-1-1 0 0,-1 0 1 0 0,15-51 0 0 0,-25 69-107 0 0,-1 1 1 0 0,1-1-1 0 0,-1 0 0 0 0,-1 0 1 0 0,0 0-1 0 0,0-9 0 0 0,0 14 104 0 0,0 0-1 0 0,-1 0 1 0 0,1 1 0 0 0,-1-1-1 0 0,1 0 1 0 0,-1 0-1 0 0,0 1 1 0 0,1-1-1 0 0,-1 0 1 0 0,0 1-1 0 0,0-1 1 0 0,0 1 0 0 0,0-1-1 0 0,0 1 1 0 0,-1-1-1 0 0,1 1 1 0 0,0 0-1 0 0,-1 0 1 0 0,1 0-1 0 0,-1 0 1 0 0,1 0-1 0 0,-1 0 1 0 0,1 0 0 0 0,-1 0-1 0 0,0 0 1 0 0,0 1-1 0 0,1-1 1 0 0,-3 0-1 0 0,-2 0 1 0 0,0 0 0 0 0,-1 0 0 0 0,1 1 0 0 0,0 0 0 0 0,0 0 0 0 0,-1 0 0 0 0,1 1 0 0 0,0 0 0 0 0,-10 3 0 0 0,13-3 63 0 0,-1 0 1 0 0,0 0-1 0 0,1 1 0 0 0,-1 0 0 0 0,1-1 0 0 0,0 1 0 0 0,-1 1 1 0 0,1-1-1 0 0,0 0 0 0 0,0 1 0 0 0,0-1 0 0 0,1 1 1 0 0,-1 0-1 0 0,1 0 0 0 0,-1 0 0 0 0,-2 6 0 0 0,1 4-60 0 0,7-9 13 0 0,-2-3 22 0 0,0 0-73 0 0,0 1 0 0 0,1-1-1 0 0,-1 1 1 0 0,0-1 0 0 0,0 0 0 0 0,1 1 0 0 0,-1-1-1 0 0,1 0 1 0 0,0 0 0 0 0,2 2 0 0 0,11 4-4001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17 2303 0 0,'15'-16'14460'0'0,"-14"18"-13800"0"0,1 3-651 0 0,-1 0-1 0 0,1-1 0 0 0,-1 1 1 0 0,0 0-1 0 0,0 0 0 0 0,-1 0 1 0 0,1 0-1 0 0,-1 0 0 0 0,0 0 1 0 0,-1 0-1 0 0,-1 8 0 0 0,-1 3 47 0 0,-1 1 0 0 0,-6 16-1 0 0,-100 218 344 0 0,66-160-326 0 0,-159 310 71 0 0,109-222-206 0 0,90-172-52 0 0,-8 17-706 0 0,-15 21 1 0 0,26-42-710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16039 0 0,'-10'-3'305'0'0,"4"1"-24"0"0,-1 0-1 0 0,1 0 1 0 0,-1 1 0 0 0,-7 0-1 0 0,4 0-158 0 0,8 1 1634 0 0,37 14-327 0 0,-18-11-1171 0 0,1 0 0 0 0,0-1 0 0 0,27 0 0 0 0,53-6 563 0 0,-71 2-601 0 0,643-58 1800 0 0,-419 23-3044 0 0,-249 36-539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4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64 11431 0 0,'5'-8'466'0'0,"-3"4"-337"0"0,0 0 0 0 0,0 0 0 0 0,0 0 0 0 0,0-1 0 0 0,2-7 0 0 0,-3 8 8 0 0,4-12 1723 0 0,-6 13-891 0 0,-6 10-551 0 0,-18 30-326 0 0,1 0 0 0 0,2 2-1 0 0,-19 48 1 0 0,-10 16 69 0 0,-17 20-76 0 0,-24 44-10 0 0,68-120-244 0 0,22-45-39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167 346 455 0 0,'-21'10'4104'0'0,"-13"7"-681"0"0,33-15-2786 0 0,-14 4 1414 0 0,15-6-1978 0 0,0 0 0 0 0,0-1 1 0 0,0 1-1 0 0,0 0 0 0 0,0 0 0 0 0,0 0 0 0 0,0 0 1 0 0,0 0-1 0 0,0 0 0 0 0,0-1 0 0 0,0 1 0 0 0,0 0 1 0 0,0 0-1 0 0,0 0 0 0 0,0 0 0 0 0,0 0 1 0 0,0 0-1 0 0,0 0 0 0 0,0 0 0 0 0,0-1 0 0 0,0 1 220 0 0,0 0-220 0 0,-1 0 1 0 0,1 0-1 0 0,0 0 0 0 0,0 0 0 0 0,0 0 0 0 0,0 0 1 0 0,0 0-1 0 0,0 0 0 0 0,0 0 0 0 0,0 0 0 0 0,-1 0 1 0 0,1-1-1 0 0,0 1 0 0 0,0 0 0 0 0,0 0 0 0 0,0 0 1 0 0,0 0-1 0 0,0 0 0 0 0,0 0 0 0 0,-1 0 0 0 0,1 0 1 0 0,0 1-1 0 0,0-1 0 0 0,0 0 0 0 0,0 0 1 0 0,0 0-1 0 0,0 0 0 0 0,0 0 0 0 0,-1 0 0 0 0,1 0 1 0 0,0 0-1 0 0,0 0 220 0 0,0 0-220 0 0,0 0 0 0 0,0 1 0 0 0,0-1 0 0 0,8-14 1006 0 0,17-18-811 0 0,3 8 120 0 0,0 1 0 0 0,1 2 1 0 0,33-18-1 0 0,-26 16-138 0 0,152-77-6 0 0,-142 78-227 0 0,-15 7-13 0 0,58-27 31 0 0,-76 37-30 0 0,0 1 0 0 0,1 0 0 0 0,-1 0 0 0 0,27-2 0 0 0,-33 6-5 0 0,0 0 0 0 0,0 1 0 0 0,0 0 0 0 0,0 0 0 0 0,-1 0 0 0 0,1 1 0 0 0,0 0 0 0 0,-1 1 0 0 0,1-1 0 0 0,-1 1 0 0 0,0 0 0 0 0,0 1 0 0 0,0 0 0 0 0,6 4 0 0 0,-8-5 0 0 0,0 0 0 0 0,-1 0 0 0 0,1 0 0 0 0,-1 1 0 0 0,1-1 0 0 0,-1 1 0 0 0,0 0 0 0 0,-1 0 0 0 0,1 0 0 0 0,-1 0 0 0 0,0 1 0 0 0,0-1 0 0 0,0 1 0 0 0,0-1 0 0 0,-1 1 0 0 0,0-1 0 0 0,0 1 0 0 0,0 0 0 0 0,0 0 0 0 0,-1 0 0 0 0,0 5 0 0 0,-2 0 16 0 0,0 0-1 0 0,0 0 0 0 0,-1 0 1 0 0,0-1-1 0 0,-1 1 1 0 0,0-1-1 0 0,-1 0 0 0 0,0 0 1 0 0,0 0-1 0 0,-1 0 0 0 0,0-1 1 0 0,-13 13-1 0 0,-7 5 52 0 0,-1-1 0 0 0,-38 26-1 0 0,34-29-51 0 0,0-2-1 0 0,-2-1 0 0 0,0-2 1 0 0,-56 21-1 0 0,55-24-15 0 0,15-6 3 0 0,0-1 1 0 0,0 0-1 0 0,-1-1 0 0 0,-19 2 1 0 0,27-9 40 0 0,11 1-47 0 0,1 0 1 0 0,0 0 0 0 0,-1 0-1 0 0,1 0 1 0 0,0-1 0 0 0,-1 1-1 0 0,1 0 1 0 0,0 0 0 0 0,-1 0-1 0 0,1-1 1 0 0,0 1 0 0 0,0 0-1 0 0,-1-1 1 0 0,1 1 0 0 0,0 0-1 0 0,0-1 1 0 0,0 1 0 0 0,-1 0-1 0 0,1-1 1 0 0,0 1 0 0 0,0 0 0 0 0,0-1-1 0 0,0 1 1 0 0,0 0 0 0 0,0-1-1 0 0,0 1 1 0 0,0-1 0 0 0,0 1-1 0 0,0-1 1 0 0,6-10-83 0 0,16-6-54 0 0,-10 11 99 0 0,0 1 0 0 0,0 0 0 0 0,1 1 0 0 0,0 0 0 0 0,0 1 0 0 0,0 1 0 0 0,0 0 0 0 0,0 0-1 0 0,27 2 1 0 0,-21 1 11 0 0,0 1-1 0 0,0 1 1 0 0,0 1 0 0 0,0 0-1 0 0,-1 2 1 0 0,23 9-1 0 0,79 32 31 0 0,-118-46 0 0 0,1 0 0 0 0,-1 0 0 0 0,1 0 0 0 0,-1-1 0 0 0,1 1 0 0 0,3-1 0 0 0,-1 1 1 0 0,0-1 1 0 0,-1 1-1 0 0,1 0 1 0 0,0 1 0 0 0,-1-1-1 0 0,7 4 1 0 0,-9-4 51 0 0,0 0 1 0 0,6 14-11 0 0,-9-9-26 0 0,0-4-7 0 0,0 3 6 0 0,0 0-1 0 0,-1 0 0 0 0,0 0 1 0 0,0-1-1 0 0,-1 1 1 0 0,1-1-1 0 0,-1 1 0 0 0,0-1 1 0 0,0 0-1 0 0,-4 4 1 0 0,-7 6 138 0 0,-19 16 1 0 0,22-20-100 0 0,-9 7 93 0 0,-36 32 214 0 0,-63 43 0 0 0,100-79-327 0 0,-1-1-1 0 0,0-1 0 0 0,-1-1 1 0 0,-1 0-1 0 0,0-2 1 0 0,0 0-1 0 0,-35 7 1 0 0,21-9 4 0 0,0-2 0 0 0,-1-1 0 0 0,1-2 0 0 0,-1-1 1 0 0,1-2-1 0 0,-56-10 0 0 0,87 11-75 0 0,0 0 1 0 0,1 0-1 0 0,-1 0 0 0 0,1-1 1 0 0,-1 1-1 0 0,1-1 0 0 0,-1 0 0 0 0,1 0 1 0 0,0-1-1 0 0,0 1 0 0 0,0-1 0 0 0,1 0 1 0 0,-1 0-1 0 0,-3-4 0 0 0,7 6 14 0 0,-1 1 0 0 0,1-1 0 0 0,0 1 0 0 0,0-1 0 0 0,0 1 0 0 0,0-1 0 0 0,-1 1 0 0 0,1-1 0 0 0,0 0 0 0 0,0 1 0 0 0,0-1 0 0 0,0 1 0 0 0,0-1 0 0 0,0 1 0 0 0,1-1 0 0 0,-1 0 0 0 0,0 1 0 0 0,0-1 0 0 0,0 1 0 0 0,0-1 0 0 0,1 1 0 0 0,-1-1 0 0 0,0 1 0 0 0,1-1 0 0 0,-1 1 0 0 0,0-1-1 0 0,1 1 1 0 0,-1-1 0 0 0,0 1 0 0 0,1 0 0 0 0,-1-1 0 0 0,1 1 0 0 0,0-1 0 0 0,16-10-430 0 0,-15 10 382 0 0,0 1 0 0 0,-1-1-1 0 0,1 1 1 0 0,0-1 0 0 0,0 1 0 0 0,0 0 0 0 0,0 0 0 0 0,-1 0 0 0 0,1 0 0 0 0,0 0-1 0 0,0 1 1 0 0,0-1 0 0 0,0 0 0 0 0,-1 1 0 0 0,1 0 0 0 0,0-1 0 0 0,0 1-1 0 0,-1 0 1 0 0,3 1 0 0 0,4 3-472 0 0,0 0-1 0 0,12 10 0 0 0,-10-7-358 0 0,13 9-407 0 0,1 1-11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77 16039 0 0,'-4'-12'631'0'0,"1"-1"-1"0"0,-2-19 1 0 0,3 15-463 0 0,1 15 927 0 0,2 5-1158 0 0,1 8 152 0 0,-1 0 0 0 0,0 0 1 0 0,-1 0-1 0 0,0 0 0 0 0,-1 0 0 0 0,0 0 0 0 0,0 0 0 0 0,-1 0 0 0 0,-1 0 0 0 0,-5 15 0 0 0,3-13 27 0 0,-1 0 1 0 0,0-1-1 0 0,-1 1 0 0 0,0-1 0 0 0,-1 0 0 0 0,0-1 0 0 0,-1 0 0 0 0,-10 10 1 0 0,14-17-159 0 0,-70 67-1388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142 461 9215 0 0,'-28'-10'589'0'0,"11"5"-438"0"0,1-1 0 0 0,0 0-1 0 0,-19-12 1 0 0,32 17 13 0 0,1 0-1 0 0,1 0 0 0 0,-1 0 0 0 0,0-1 0 0 0,0 1 0 0 0,0-1 0 0 0,1 0 1 0 0,-1 1-1 0 0,1-1 0 0 0,-1 0 0 0 0,1 0 0 0 0,0 0 0 0 0,0 0 1 0 0,0 0-1 0 0,0 0 0 0 0,0 0 0 0 0,0-1 0 0 0,0 1 0 0 0,1 0 1 0 0,-1 0-1 0 0,1-1 0 0 0,0 1 0 0 0,-1 0 0 0 0,1-1 0 0 0,0 1 1 0 0,1 0-1 0 0,-1-1 0 0 0,0 1 0 0 0,1 0 0 0 0,-1 0 0 0 0,1-1 1 0 0,-1 1-1 0 0,1 0 0 0 0,2-4 0 0 0,2-2-20 0 0,-1-1 0 0 0,2 1 0 0 0,-1 0-1 0 0,1 0 1 0 0,1 1 0 0 0,13-14 0 0 0,15-9-44 0 0,1 1-1 0 0,50-30 1 0 0,85-38-711 0 0,-162 93 579 0 0,73-34-455 0 0,-74 34 436 0 0,1 1 0 0 0,0 1-1 0 0,-1 0 1 0 0,1 0 0 0 0,0 1 0 0 0,0 0-1 0 0,16 0 1 0 0,-6 5 66 0 0,-18-3 8 0 0,1 0 0 0 0,0 0 1 0 0,-1 0-1 0 0,1 0 1 0 0,-1 1-1 0 0,1-1 0 0 0,-1 1 1 0 0,0-1-1 0 0,1 1 1 0 0,-1-1-1 0 0,0 1 0 0 0,0 0 1 0 0,0 0-1 0 0,-1-1 1 0 0,1 1-1 0 0,0 0 1 0 0,-1 0-1 0 0,1 0 0 0 0,-1 0 1 0 0,1 0-1 0 0,-1 0 1 0 0,0 0-1 0 0,0 4 0 0 0,0 3 107 0 0,0-1-1 0 0,-1 1 0 0 0,-3 16 0 0 0,0-9 33 0 0,-1 0 0 0 0,0 0 0 0 0,-2 0 0 0 0,1-1 0 0 0,-2 0 0 0 0,-9 14-1 0 0,-63 80 418 0 0,76-103-874 0 0,-5 7 647 0 0,3-9-5898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15231 0 0,'0'0'2236'0'0,"-2"0"-1596"0"0,-5 0-474 0 0,1 0-1 0 0,-1 0 1 0 0,1 1 0 0 0,0 0-1 0 0,-1 1 1 0 0,1-1 0 0 0,0 1-1 0 0,0 0 1 0 0,0 1-1 0 0,0-1 1 0 0,0 1 0 0 0,-6 4-1 0 0,-7 5-9 0 0,0 1 0 0 0,-20 18-1 0 0,19-12-91 0 0,1 0 0 0 0,0 2 0 0 0,-20 30 0 0 0,35-46-64 0 0,0 1 0 0 0,1 0 0 0 0,0 0 1 0 0,0 0-1 0 0,0 0 0 0 0,1 1 0 0 0,0-1 0 0 0,0 1 0 0 0,0-1 0 0 0,1 1 0 0 0,0 9 0 0 0,0-13 0 0 0,1 0-1 0 0,0 1 1 0 0,1-1-1 0 0,-1 0 1 0 0,1 0-1 0 0,-1 0 1 0 0,1 1-1 0 0,0-1 1 0 0,0 0-1 0 0,1 0 1 0 0,-1 0-1 0 0,0 0 1 0 0,1 0-1 0 0,0-1 1 0 0,0 1-1 0 0,0 0 1 0 0,0-1-1 0 0,0 1 1 0 0,0-1-1 0 0,1 0 1 0 0,-1 0-1 0 0,1 0 1 0 0,-1 0-1 0 0,1 0 1 0 0,4 2-1 0 0,0-2-11 0 0,0 1 1 0 0,-1-1-1 0 0,1 0 0 0 0,0-1 0 0 0,0 0 1 0 0,0 0-1 0 0,1 0 0 0 0,-1-1 1 0 0,0 0-1 0 0,13-2 0 0 0,-6 0 29 0 0,0-1-1 0 0,0 0 1 0 0,0-1-1 0 0,18-7 1 0 0,-23 6 10 0 0,1 0 0 0 0,-2 0 1 0 0,1-1-1 0 0,0 0 1 0 0,-1 0-1 0 0,0-1 1 0 0,-1 0-1 0 0,1 0 1 0 0,-2-1-1 0 0,11-13 1 0 0,-10 11 17 0 0,-1-1-1 0 0,0 1 1 0 0,0-1-1 0 0,-2 0 1 0 0,1 0 0 0 0,-1-1-1 0 0,-1 1 1 0 0,4-22 0 0 0,-6 28-36 0 0,-1 1 1 0 0,1 0 0 0 0,-1-1 0 0 0,0 1 0 0 0,-1-1 0 0 0,1 1 0 0 0,-1 0 0 0 0,0-1 0 0 0,0 1-1 0 0,0 0 1 0 0,-1 0 0 0 0,1 0 0 0 0,-1 0 0 0 0,0 0 0 0 0,0 0 0 0 0,-5-7 0 0 0,5 9-76 0 0,0 0 1 0 0,-1 0 0 0 0,1 0-1 0 0,-1 0 1 0 0,1 0-1 0 0,-1 0 1 0 0,0 0 0 0 0,1 1-1 0 0,-1 0 1 0 0,0-1-1 0 0,0 1 1 0 0,0 0 0 0 0,0 0-1 0 0,0 1 1 0 0,0-1-1 0 0,0 1 1 0 0,0-1 0 0 0,-1 1-1 0 0,1 0 1 0 0,0 0-1 0 0,0 0 1 0 0,0 1 0 0 0,0-1-1 0 0,-4 2 1 0 0,-6 2-1086 0 0,0 0 1 0 0,-12 6-1 0 0,13-4-4992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133 299 14711 0 0,'-19'23'903'0'0,"-24"23"0"0"0,25-29 108 0 0,2 1 1 0 0,-21 29 2615 0 0,47-60-2767 0 0,24-25-352 0 0,70-59 0 0 0,-55 53-683 0 0,-28 25-46 0 0,1 1 0 0 0,1 0 0 0 0,0 2 0 0 0,1 0 0 0 0,1 2 0 0 0,33-15-1 0 0,-54 28 217 0 0,0-1-1 0 0,1 1 1 0 0,-1 0-1 0 0,1 0 1 0 0,7-1-1 0 0,-11 2 6 0 0,-1 0 0 0 0,1 0 0 0 0,0 0 0 0 0,0 0 0 0 0,0 0 0 0 0,0 0 0 0 0,0 1 0 0 0,-1-1 0 0 0,1 0 0 0 0,0 0 0 0 0,0 0 0 0 0,0 1 0 0 0,-1-1 0 0 0,2 1 0 0 0,0 1 0 0 0,0 0 0 0 0,-1 0 0 0 0,1 0 0 0 0,-1 0 0 0 0,0 1 0 0 0,1-1-1 0 0,-1 0 1 0 0,0 1 0 0 0,-1-1 0 0 0,1 0 0 0 0,0 1 0 0 0,0 4 0 0 0,3 34 73 0 0,-3-26 17 0 0,-2 0 0 0 0,0 0 0 0 0,-6 26 0 0 0,7-39-71 0 0,-1 7 33 0 0,2 9 29 0 0,0-14-4 0 0,2 3-10 0 0,-2-7-61 0 0,-1 1 0 0 0,1-1 1 0 0,0 0-1 0 0,-1 1 0 0 0,1-1 0 0 0,0 0 0 0 0,-1 1 1 0 0,1-1-1 0 0,0 0 0 0 0,-1 0 0 0 0,1 0 0 0 0,0 0 0 0 0,-1 0 1 0 0,1 0-1 0 0,0 0 0 0 0,0 0 0 0 0,-1 0 0 0 0,1 0 0 0 0,0 0 1 0 0,-1 0-1 0 0,2-1 0 0 0,-1 1 2 0 0,2-1-2 0 0,-1 0 0 0 0,1 0 0 0 0,0 0 0 0 0,0 0 0 0 0,0-1 0 0 0,-1 1 0 0 0,1-1 0 0 0,-1 0 0 0 0,1 0 0 0 0,-1 0-1 0 0,0 0 1 0 0,2-2 0 0 0,25-32-185 0 0,-18 21 89 0 0,27-39-555 0 0,-18 26 253 0 0,1 0 0 0 0,39-39 0 0 0,-48 55 313 0 0,1 1 0 0 0,0 1 0 0 0,24-16 1 0 0,-32 23 130 0 0,-1 1 0 0 0,0 0 0 0 0,1 0 0 0 0,-1 0 0 0 0,1 1 0 0 0,0 0 0 0 0,0-1 0 0 0,-1 2 1 0 0,1-1-1 0 0,0 0 0 0 0,0 1 0 0 0,0 0 0 0 0,0 0 0 0 0,-1 1 0 0 0,1-1 0 0 0,0 1 0 0 0,7 2 1 0 0,-7-1 36 0 0,-1 0 1 0 0,1 1-1 0 0,-1 0 1 0 0,1-1-1 0 0,-1 2 1 0 0,0-1-1 0 0,0 0 1 0 0,-1 1 0 0 0,1-1-1 0 0,-1 1 1 0 0,1 0-1 0 0,-1 1 1 0 0,-1-1-1 0 0,1 0 1 0 0,0 1 0 0 0,-1-1-1 0 0,2 7 1 0 0,0-1-60 0 0,0 0-1 0 0,-2 0 1 0 0,1 0 0 0 0,-1 0 0 0 0,0 1 0 0 0,-1-1-1 0 0,0 19 1 0 0,-2-20-28 0 0,0 1-1 0 0,0 0 1 0 0,-1 0 0 0 0,-1-1-1 0 0,0 1 1 0 0,0-1 0 0 0,-8 17-1 0 0,0-7-457 0 0,0 0-1 0 0,-22 26 0 0 0,21-30-1002 0 0,1 0-393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 11111 0 0,'46'-32'10330'0'0,"-55"43"-9293"0"0,1 1-830 0 0,0 0 0 0 0,1 0 0 0 0,0 1 0 0 0,1 0 0 0 0,0 0 0 0 0,-4 17 0 0 0,-18 88 78 0 0,18-73-281 0 0,7-31-490 0 0,-7 35-524 0 0,7-17-6701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0,'0'0'200'0'0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46 397 5063 0 0,'-9'-4'10170'0'0,"6"3"-9798"0"0,0 0-151 0 0,0 0 1 0 0,0-1 0 0 0,0 1 0 0 0,0-1 0 0 0,0 1 0 0 0,-3-4 0 0 0,5 4-201 0 0,0 0 1 0 0,0 0 0 0 0,0 0-1 0 0,1 0 1 0 0,-1 0-1 0 0,0 0 1 0 0,1 0 0 0 0,-1 0-1 0 0,1 0 1 0 0,-1-1 0 0 0,1 1-1 0 0,-1 0 1 0 0,1 0 0 0 0,0-1-1 0 0,0 1 1 0 0,0 0-1 0 0,0 0 1 0 0,0-1 0 0 0,0 1-1 0 0,0 0 1 0 0,0 0 0 0 0,0-2-1 0 0,3-8 46 0 0,0 1 0 0 0,0 0 0 0 0,1 0 0 0 0,0 0 0 0 0,1 0 0 0 0,0 1 0 0 0,1 0 0 0 0,0 0 0 0 0,11-13 0 0 0,9-8-16 0 0,36-31 0 0 0,-56 55-28 0 0,14-12-75 0 0,0 0 1 0 0,2 1-1 0 0,47-27 1 0 0,-55 36 11 0 0,1 1 1 0 0,0 1-1 0 0,1 0 0 0 0,-1 1 1 0 0,1 1-1 0 0,0 1 1 0 0,32-4-1 0 0,-43 7 52 0 0,0 0-1 0 0,0 0 0 0 0,0 0 1 0 0,0 1-1 0 0,0-1 0 0 0,0 1 1 0 0,0 1-1 0 0,-1-1 0 0 0,1 1 1 0 0,0-1-1 0 0,-1 1 1 0 0,1 1-1 0 0,-1-1 0 0 0,0 1 1 0 0,1-1-1 0 0,-1 1 0 0 0,0 1 1 0 0,-1-1-1 0 0,1 0 0 0 0,6 8 1 0 0,-7-6 1 0 0,1 1 0 0 0,-1-1 0 0 0,0 1 0 0 0,0-1 0 0 0,-1 1-1 0 0,0 0 1 0 0,0 0 0 0 0,0 0 0 0 0,-1 0 0 0 0,0 1 0 0 0,0-1 0 0 0,0 0 0 0 0,-1 0 0 0 0,0 1 0 0 0,0-1 0 0 0,-1 8 0 0 0,-1-4 20 0 0,-1 0 0 0 0,1 0 1 0 0,-1-1-1 0 0,-1 1 0 0 0,0-1 0 0 0,-10 17 1 0 0,-38 48-84 0 0,37-54-112 0 0,-2 10-920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4 10303 0 0,'0'0'1720'0'0,"-8"0"-1458"0"0,-15 0-151 0 0,10 0 593 0 0,0 0 0 0 0,0 0 0 0 0,-14-4 1 0 0,25 4 577 0 0,0 0-1152 0 0,-1 0-1 0 0,1 1 1 0 0,-1-1 0 0 0,1 1-1 0 0,-1 0 1 0 0,1 0-1 0 0,-1-1 1 0 0,1 2 0 0 0,0-1-1 0 0,0 0 1 0 0,-1 0-1 0 0,1 1 1 0 0,0-1 0 0 0,0 1-1 0 0,0-1 1 0 0,1 1-1 0 0,-1 0 1 0 0,0 0 0 0 0,1 0-1 0 0,-1 0 1 0 0,1 0-1 0 0,-1 0 1 0 0,0 4 0 0 0,-2 1-79 0 0,1 0 0 0 0,0 0 0 0 0,0 0 0 0 0,1 0 0 0 0,0 1 0 0 0,-2 11 0 0 0,3 8-27 0 0,3-16 36 0 0,6-2 0 0 0,-6-8-77 0 0,0 1-1 0 0,-1-2 1 0 0,1 1-1 0 0,0 0 1 0 0,0 0-1 0 0,0-1 1 0 0,0 1-1 0 0,0-1 1 0 0,0 1-1 0 0,0-1 1 0 0,0 0-1 0 0,0 0 1 0 0,0 0-1 0 0,0 0 1 0 0,0 0-1 0 0,0 0 1 0 0,0 0-1 0 0,0-1 1 0 0,0 1-1 0 0,0-1 1 0 0,0 0-1 0 0,0 1 1 0 0,-1-1-1 0 0,3-1 1 0 0,-2 1-180 0 0,0 0-74 0 0,-2 1 249 0 0,1 0 0 0 0,-1 0 1 0 0,0 0-1 0 0,0-1 0 0 0,0 1 1 0 0,0 0-1 0 0,1 0 0 0 0,-1 0 1 0 0,0 0-1 0 0,0 0 0 0 0,1 0 1 0 0,-1 0-1 0 0,0 0 0 0 0,0-1 1 0 0,0 1-1 0 0,1 0 0 0 0,-1 0 1 0 0,0 0-1 0 0,0 0 0 0 0,1 0 1 0 0,-1 0-1 0 0,0 0 0 0 0,0 0 1 0 0,1 1-1 0 0,-1-1 0 0 0,0 0 1 0 0,0 0-1 0 0,1 0 0 0 0,-1 0 1 0 0,0 0-1 0 0,2 5 21 0 0,0-1-1 0 0,-1 1 1 0 0,1-1 0 0 0,-1 1 0 0 0,-1 0-1 0 0,1-1 1 0 0,0 1 0 0 0,-1 0-1 0 0,0 0 1 0 0,0-1 0 0 0,-1 1 0 0 0,-1 8-1 0 0,1-6 66 0 0,0 1-1 0 0,1-1 0 0 0,1 16 0 0 0,0-23-60 0 0,-1 1 0 0 0,1-1 1 0 0,-1 0-1 0 0,1 1 0 0 0,-1-1 1 0 0,1 0-1 0 0,-1 0 0 0 0,1 1 0 0 0,-1-1 1 0 0,1 0-1 0 0,0 0 0 0 0,-1 0 0 0 0,1 0 1 0 0,-1 0-1 0 0,1 0 0 0 0,-1 0 1 0 0,1 0-1 0 0,0 0 0 0 0,-1 0 0 0 0,1 0 1 0 0,0 0-1 0 0,0 0-2 0 0,4-1-223 0 0,1 0 0 0 0,-1-1 0 0 0,1 1 0 0 0,-1-1 0 0 0,9-4 0 0 0,17-7-6054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8751 0 0,'-2'1'399'0'0,"-18"14"10"0"0,1 0 0 0 0,-26 26 0 0 0,-32 43 3817 0 0,31-33-1152 0 0,6-8-2258 0 0,1 2 1 0 0,-46 70 0 0 0,-46 112-624 0 0,99-161-925 0 0,-38 106 1 0 0,68-168 739 0 0,1 0 0 0 0,0 1 0 0 0,0-1 0 0 0,0 1 0 0 0,1-1 0 0 0,-1 1 0 0 0,1 0 0 0 0,1-1 0 0 0,-1 1 0 0 0,2 6 0 0 0,-2-7-366 0 0,1-1-1 0 0,1 1 1 0 0,-1-1 0 0 0,0 0-1 0 0,1 0 1 0 0,0 1-1 0 0,3 4 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58 1375 0 0,'17'-11'319'0'0,"1"1"-1"0"0,23-10 1 0 0,-30 17 1072 0 0,-1-1 1 0 0,1 1-1 0 0,13-2 1 0 0,-22 5-1219 0 0,-1 0 1 0 0,1-1 0 0 0,-1 1-1 0 0,1 0 1 0 0,0 0 0 0 0,-1 0-1 0 0,1 0 1 0 0,0 0 0 0 0,-1 1-1 0 0,1-1 1 0 0,-1 0 0 0 0,1 1-1 0 0,-1-1 1 0 0,1 1 0 0 0,-1-1-1 0 0,1 1 1 0 0,-1 0 0 0 0,1 0-1 0 0,-1 0 1 0 0,0 0 0 0 0,1 0-1 0 0,0 1 1 0 0,-1 0-94 0 0,0-1 0 0 0,0 1 0 0 0,0 0 0 0 0,0 0-1 0 0,0 0 1 0 0,-1 0 0 0 0,1-1 0 0 0,-1 1 0 0 0,1 0 0 0 0,-1 0 0 0 0,0 0 0 0 0,0 0-1 0 0,0 0 1 0 0,0 0 0 0 0,0 0 0 0 0,0 0 0 0 0,-1 0 0 0 0,0 2 0 0 0,-4 19 269 0 0,-1-1 0 0 0,-1 0 0 0 0,-2-1 0 0 0,0 0 0 0 0,-14 25 0 0 0,-68 96 624 0 0,65-103-948 0 0,-179 247 159 0 0,-17 26-96 0 0,195-271-86 0 0,-13 18 72 0 0,-39 80 0 0 0,78-137-12 0 0,4-3 14 0 0,4-4-70 0 0,0 0 1 0 0,0-1 0 0 0,0 0 0 0 0,-1 0 0 0 0,0 0 0 0 0,0-1 0 0 0,0 0 0 0 0,-1 0 0 0 0,0 0-1 0 0,-1-1 1 0 0,7-13 0 0 0,2-10 43 0 0,15-60 0 0 0,-19 58-28 0 0,19-45 0 0 0,-18 58-85 0 0,1 1 0 0 0,1 0-1 0 0,0 0 1 0 0,2 1 0 0 0,0 1 0 0 0,0 1-1 0 0,2 0 1 0 0,0 0 0 0 0,1 2 0 0 0,25-17-1 0 0,-16 14-23 0 0,-1 2 0 0 0,2 1 0 0 0,0 1 0 0 0,0 1 0 0 0,1 2 0 0 0,1 0 0 0 0,34-5 0 0 0,-52 12 114 0 0,1 2 1 0 0,-1-1-1 0 0,1 2 0 0 0,-1-1 0 0 0,1 2 0 0 0,0-1 1 0 0,-1 2-1 0 0,13 2 0 0 0,-17-2 64 0 0,0 0-1 0 0,-1 0 1 0 0,1 1 0 0 0,-1 0 0 0 0,0 0-1 0 0,0 0 1 0 0,0 1 0 0 0,0 0-1 0 0,0 0 1 0 0,-1 1 0 0 0,0-1-1 0 0,1 1 1 0 0,-2 0 0 0 0,7 9 0 0 0,-4-3-35 0 0,-1-1 1 0 0,0 2 0 0 0,-1-1 0 0 0,0 1 0 0 0,-1-1 0 0 0,0 1 0 0 0,-1 0 0 0 0,0 1 0 0 0,-1-1 0 0 0,0 0 0 0 0,-1 1-1 0 0,-1-1 1 0 0,0 1 0 0 0,0-1 0 0 0,-1 1 0 0 0,-1-1 0 0 0,0 1 0 0 0,-1-1 0 0 0,0 0 0 0 0,-1 0 0 0 0,-9 19 0 0 0,2-10 45 0 0,-1 1 0 0 0,-1-2 0 0 0,-1 0 0 0 0,-1-1 1 0 0,-1 0-1 0 0,0-1 0 0 0,-1-1 0 0 0,-1-1 0 0 0,-1 0 0 0 0,0-1 1 0 0,-25 14-1 0 0,15-12-198 0 0,0-2-1 0 0,-1-1 1 0 0,-1-1 0 0 0,0-1-1 0 0,-1-2 1 0 0,0-1 0 0 0,-55 7 0 0 0,69-14-24 0 0,1-1 0 0 0,-1-1-1 0 0,0 0 1 0 0,-27-5 0 0 0,36 4 95 0 0,0-1 0 0 0,1 0-1 0 0,-1 0 1 0 0,1-1-1 0 0,0 0 1 0 0,0-1-1 0 0,0 0 1 0 0,0 0 0 0 0,0 0-1 0 0,1-1 1 0 0,-8-7-1 0 0,13 10 10 0 0,-1-1 0 0 0,1 1 0 0 0,0-1 0 0 0,0 1 0 0 0,0-1 0 0 0,0 0 1 0 0,0 0-1 0 0,1 0 0 0 0,-1 0 0 0 0,1 0 0 0 0,0 0 0 0 0,0-1 0 0 0,0 1 0 0 0,0 0 0 0 0,1 0 0 0 0,-1-1 0 0 0,1 1 0 0 0,0-1 0 0 0,0 1 0 0 0,0 0 0 0 0,1-1 0 0 0,-1 1 0 0 0,1 0 0 0 0,-1-1 0 0 0,1 1 0 0 0,0 0 0 0 0,1 0 0 0 0,-1 0 0 0 0,0 0 1 0 0,4-6-1 0 0,14-15-978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303 145 12751 0 0,'0'0'3335'0'0,"2"1"-2958"0"0,3 1-226 0 0,-1-1 0 0 0,1 0-1 0 0,-1 1 1 0 0,1-2 0 0 0,-1 1-1 0 0,1 0 1 0 0,0-1 0 0 0,0 0-1 0 0,-1 0 1 0 0,1-1 0 0 0,0 1 0 0 0,-1-1-1 0 0,8-2 1 0 0,10-3 623 0 0,32-15 1 0 0,-35 14-627 0 0,11-6-11 0 0,-1-2-1 0 0,-1 0 1 0 0,31-23 0 0 0,-56 36-175 0 0,-1 1 0 0 0,0-1 0 0 0,0 0 0 0 0,0 0 0 0 0,0 0 1 0 0,0 0-1 0 0,0 0 0 0 0,-1 0 0 0 0,1-1 0 0 0,1-3 1 0 0,-3 6 5 0 0,0 0 0 0 0,0-1 0 0 0,0 1 0 0 0,0 0 0 0 0,0 0 0 0 0,0-1 0 0 0,0 1 0 0 0,0 0 0 0 0,0 0 0 0 0,0-1 0 0 0,0 1 0 0 0,-1 0 1 0 0,1 0-1 0 0,0 0 0 0 0,0-1 0 0 0,0 1 0 0 0,0 0 0 0 0,-1 0 0 0 0,1 0 0 0 0,0-1 0 0 0,0 1 0 0 0,0 0 0 0 0,-1 0 0 0 0,1 0 1 0 0,0 0-1 0 0,0 0 0 0 0,-1-1 0 0 0,1 1 0 0 0,0 0 0 0 0,0 0 0 0 0,-1 0 0 0 0,1 0 0 0 0,0 0 0 0 0,0 0 0 0 0,-1 0 0 0 0,1 0 0 0 0,0 0 1 0 0,-1 0-1 0 0,-10-1-445 0 0,4 1 212 0 0,0 1 0 0 0,0 0-1 0 0,-1 0 1 0 0,1 0 0 0 0,0 1 0 0 0,-11 5 0 0 0,-40 21-925 0 0,31-13 776 0 0,-50 22 390 0 0,-94 50 728 0 0,125-61-11 0 0,-68 52 0 0 0,106-72-597 0 0,1 0 0 0 0,0 0 0 0 0,0 1 0 0 0,1 0 0 0 0,0 0 0 0 0,0 1 0 0 0,-7 10 0 0 0,12-15-71 0 0,0-1-1 0 0,-1 0 0 0 0,2 1 0 0 0,-1-1 1 0 0,0 1-1 0 0,0-1 0 0 0,1 1 1 0 0,-1-1-1 0 0,1 1 0 0 0,0-1 0 0 0,0 1 1 0 0,0-1-1 0 0,0 1 0 0 0,0 0 0 0 0,0-1 1 0 0,1 1-1 0 0,-1-1 0 0 0,1 1 0 0 0,0-1 1 0 0,0 1-1 0 0,0-1 0 0 0,0 0 0 0 0,0 1 1 0 0,0-1-1 0 0,1 0 0 0 0,-1 0 1 0 0,1 0-1 0 0,-1 0 0 0 0,1 0 0 0 0,0 0 1 0 0,3 2-1 0 0,2 2 14 0 0,0-1 0 0 0,0-1 0 0 0,0 0 0 0 0,1 0 0 0 0,-1 0 1 0 0,1-1-1 0 0,0 0 0 0 0,10 3 0 0 0,10 0-348 0 0,29 4 0 0 0,-53-10 258 0 0,40 5-403 0 0,-3-4-8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61 2759 0 0,'2'-2'207'0'0,"3"-6"604"0"0,1 0 0 0 0,12-12 0 0 0,8-3 12648 0 0,-27 27-13403 0 0,0-1 0 0 0,0 1-1 0 0,0-1 1 0 0,0 1 0 0 0,-1-1 0 0 0,0 0 0 0 0,1 0-1 0 0,-1 0 1 0 0,0 0 0 0 0,-1 0 0 0 0,1 0 0 0 0,-3 2-1 0 0,2-1 37 0 0,-24 25 266 0 0,0-2-1 0 0,-2-1 0 0 0,-48 33 1 0 0,-5 6-280 0 0,58-45-26 0 0,0 1-1 0 0,2 1 1 0 0,0 1-1 0 0,-34 48 1 0 0,54-68-40 0 0,0 0 0 0 0,0 0 1 0 0,0 0-1 0 0,1 0 0 0 0,0 0 1 0 0,-1 0-1 0 0,1 0 0 0 0,1 1 1 0 0,-1-1-1 0 0,0 0 0 0 0,1 1 1 0 0,-1-1-1 0 0,1 1 0 0 0,0 3 1 0 0,1-6-7 0 0,-1 0 1 0 0,1 0 0 0 0,-1 0-1 0 0,1 0 1 0 0,-1 0-1 0 0,1 0 1 0 0,0 0 0 0 0,-1 0-1 0 0,1 0 1 0 0,0-1 0 0 0,0 1-1 0 0,-1 0 1 0 0,1 0-1 0 0,0-1 1 0 0,0 1 0 0 0,0 0-1 0 0,0-1 1 0 0,2 1-1 0 0,18 7 34 0 0,-12-6-227 0 0,1 0-1 0 0,-1-1 1 0 0,1 0-1 0 0,0-1 1 0 0,-1 0-1 0 0,1 0 1 0 0,10-2-1 0 0,7-3-1520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10 5527 0 0,'0'0'498'0'0,"0"-1"-406"0"0,0-6 5889 0 0,-8 5-4036 0 0,3 3-1534 0 0,0 0-1 0 0,0 0 1 0 0,0 1-1 0 0,0-1 1 0 0,0 1-1 0 0,0 0 1 0 0,1 0-1 0 0,-1 1 0 0 0,-4 2 1 0 0,-2 2-69 0 0,-194 108 955 0 0,143-75-1323 0 0,-68 57 0 0 0,106-78 27 0 0,4-3 1 0 0,1 0 0 0 0,0 1 0 0 0,2 1 0 0 0,-28 34 0 0 0,43-49 5 0 0,1 0 0 0 0,-1-1 0 0 0,1 1 0 0 0,0 0 0 0 0,0 0 0 0 0,0 0 0 0 0,0 0 0 0 0,-1 5 0 0 0,2-7-1 0 0,0 0 0 0 0,0 0-1 0 0,0 0 1 0 0,0 0-1 0 0,0 0 1 0 0,0 0 0 0 0,0-1-1 0 0,0 1 1 0 0,1 0 0 0 0,-1 0-1 0 0,0 0 1 0 0,0 0-1 0 0,1 0 1 0 0,-1-1 0 0 0,1 1-1 0 0,-1 0 1 0 0,1 0-1 0 0,-1-1 1 0 0,1 1 0 0 0,-1 0-1 0 0,1-1 1 0 0,0 1-1 0 0,-1-1 1 0 0,1 1 0 0 0,0-1-1 0 0,0 1 1 0 0,-1-1 0 0 0,1 1-1 0 0,0-1 1 0 0,0 0-1 0 0,0 1 1 0 0,0-1 0 0 0,-1 0-1 0 0,3 1 1 0 0,3 0 13 0 0,-1-1 1 0 0,1 1 0 0 0,0-1-1 0 0,0 0 1 0 0,0 0-1 0 0,0-1 1 0 0,0 0 0 0 0,6-2-1 0 0,46-15 33 0 0,-52 16-44 0 0,147-57-497 0 0,-129 48 389 0 0,-1-1 0 0 0,1-1 0 0 0,-2-1 0 0 0,24-20 0 0 0,-43 31 154 0 0,-8 7-3 0 0,-7 9 138 0 0,11 5-788 0 0,6-12-675 0 0,-3-4 1103 0 0,8 6-1005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 6447 0 0,'15'-13'10379'0'0,"-16"15"-10185"0"0,0 1-1 0 0,0-1 1 0 0,0 0-1 0 0,0 0 1 0 0,0 0-1 0 0,0-1 1 0 0,0 1 0 0 0,-3 3-1 0 0,-1 1 158 0 0,2 0-169 0 0,-51 84 1798 0 0,49-79-1865 0 0,0 0-1 0 0,1 0 1 0 0,0 0-1 0 0,1 1 1 0 0,0-1 0 0 0,-2 22-1 0 0,4-25-85 0 0,1 1-1 0 0,0-1 0 0 0,0 0 1 0 0,0 0-1 0 0,2 1 0 0 0,-1-1 1 0 0,4 13-1 0 0,-4-19 6 0 0,0 1 1 0 0,0-1-1 0 0,1 1 1 0 0,-1-1-1 0 0,1 0 0 0 0,-1 1 1 0 0,1-1-1 0 0,0 0 1 0 0,-1 0-1 0 0,1 0 0 0 0,0 0 1 0 0,1-1-1 0 0,-1 1 1 0 0,0 0-1 0 0,0-1 1 0 0,1 0-1 0 0,-1 1 0 0 0,1-1 1 0 0,-1 0-1 0 0,1 0 1 0 0,-1-1-1 0 0,1 1 0 0 0,0 0 1 0 0,-1-1-1 0 0,1 0 1 0 0,5 1-1 0 0,6-1 113 0 0,0-1 1 0 0,0 0-1 0 0,1-1 0 0 0,-1 0 1 0 0,0-1-1 0 0,-1-1 0 0 0,1 0 0 0 0,21-10 1 0 0,-6 0-1486 0 0,-1-1 0 0 0,47-33 0 0 0,-35 15-1267 0 0,-16 7-2916 0 0,-12 9 231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15775 0 0,'0'0'1432'0'0,"-2"2"-1053"0"0,-7 4 320 0 0,-1-1 0 0 0,-1 1 0 0 0,1-2 0 0 0,-1 1 0 0 0,-18 4 0 0 0,-4 2 31 0 0,1 2-577 0 0,1 1-1 0 0,1 1 1 0 0,0 2 0 0 0,-44 32 0 0 0,72-48-192 0 0,0 1 0 0 0,-1 0 0 0 0,1 0 0 0 0,0 0 0 0 0,0 0 0 0 0,0 0 0 0 0,0 0 0 0 0,0 0 0 0 0,1 1 0 0 0,-1-1 0 0 0,1 1 0 0 0,-1-1 0 0 0,1 1 0 0 0,0-1 0 0 0,0 1 0 0 0,0 0 0 0 0,1 0 0 0 0,-1-1 0 0 0,0 1 0 0 0,1 0 0 0 0,0 0 0 0 0,0 0 0 0 0,0 0 0 0 0,0-1 0 0 0,0 1 1 0 0,0 0-1 0 0,1 0 0 0 0,-1 0 0 0 0,1 0 0 0 0,0-1 0 0 0,0 1 0 0 0,0 0 0 0 0,0-1 0 0 0,1 1 0 0 0,-1-1 0 0 0,1 1 0 0 0,-1-1 0 0 0,4 4 0 0 0,22 30-811 0 0,54 77-351 0 0,-79-109 1258 0 0,0 0 0 0 0,-1 0 0 0 0,1 0 0 0 0,-1 1 0 0 0,1-1 1 0 0,-1 1-1 0 0,-1-1 0 0 0,1 1 0 0 0,-1-1 0 0 0,1 1 0 0 0,-1-1 0 0 0,-1 1 0 0 0,1 0 0 0 0,0-1 0 0 0,-1 1 0 0 0,0-1 0 0 0,0 1 0 0 0,-1-1 0 0 0,1 0 0 0 0,-4 7 0 0 0,-1 1 215 0 0,-1 0-1 0 0,0 0 1 0 0,-1-1-1 0 0,0 0 0 0 0,-16 16 1 0 0,18-20-217 0 0,-1-1 1 0 0,0 0-1 0 0,-1-1 1 0 0,1 1 0 0 0,-17 7-1 0 0,19-10-140 0 0,0-1 1 0 0,0 0-1 0 0,0 0 0 0 0,0 0 1 0 0,0-1-1 0 0,-1 0 0 0 0,1 0 1 0 0,-1 0-1 0 0,1-1 0 0 0,-1 0 1 0 0,-6 0-1 0 0,11 0-64 0 0,0 0 0 0 0,0 0-1 0 0,0-1 1 0 0,0 1 0 0 0,0 0-1 0 0,0-1 1 0 0,0 1 0 0 0,0 0-1 0 0,0-1 1 0 0,0 0 0 0 0,0 1-1 0 0,0-1 1 0 0,0 1 0 0 0,0-1-1 0 0,0 0 1 0 0,0 0 0 0 0,0 0-1 0 0,1 0 1 0 0,-1 1 0 0 0,-1-3-1 0 0,-3-12-6738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265 207 6911 0 0,'2'0'528'0'0,"15"-1"1229"0"0,0 0-1 0 0,0-1 0 0 0,0-1 0 0 0,0-1 0 0 0,-1 0 0 0 0,0-1 0 0 0,1-1 0 0 0,15-8 1 0 0,-11 4-1352 0 0,24-16 0 0 0,-31 16-311 0 0,4-1 8 0 0,19-16 1 0 0,-32 23-182 0 0,-1 0 0 0 0,0 0 1 0 0,1 0-1 0 0,-2-1 0 0 0,1 0 1 0 0,-1 0-1 0 0,1 0 0 0 0,-1 0 1 0 0,2-6-1 0 0,-4 10 34 0 0,-1 0 1 0 0,1 0-1 0 0,-1 0 0 0 0,0 0 1 0 0,1 0-1 0 0,-1 0 0 0 0,0 0 0 0 0,1 0 1 0 0,-1 0-1 0 0,0 0 0 0 0,0 0 0 0 0,0 0 1 0 0,0 0-1 0 0,0 0 0 0 0,0-1 1 0 0,-1 1-1 0 0,1 0 0 0 0,0 0 0 0 0,0 0 1 0 0,-1 0-1 0 0,0-1 0 0 0,0 1-18 0 0,1 0 0 0 0,-1 1-1 0 0,0-1 1 0 0,0 1 0 0 0,1-1-1 0 0,-1 1 1 0 0,0 0 0 0 0,0-1-1 0 0,0 1 1 0 0,0 0 0 0 0,1-1-1 0 0,-1 1 1 0 0,0 0 0 0 0,0 0-1 0 0,0 0 1 0 0,0 0 0 0 0,0 0-1 0 0,0 0 1 0 0,-1 0 0 0 0,-5 1-208 0 0,1 0 1 0 0,0 1 0 0 0,-1 0 0 0 0,1 0-1 0 0,-11 5 1 0 0,-25 18-50 0 0,1 1-1 0 0,-63 52 0 0 0,53-38 281 0 0,-6 3 117 0 0,-62 49 47 0 0,100-75-82 0 0,1 0 0 0 0,1 1 1 0 0,-28 39-1 0 0,41-51-31 0 0,0-1-1 0 0,1 1 0 0 0,0 0 1 0 0,0 0-1 0 0,1 0 0 0 0,-1 0 1 0 0,1 1-1 0 0,1-1 1 0 0,-2 12-1 0 0,3-16 7 0 0,-1 1 1 0 0,1-1-1 0 0,1 1 0 0 0,-1-1 1 0 0,0 1-1 0 0,1-1 1 0 0,-1 1-1 0 0,1-1 0 0 0,0 1 1 0 0,-1-1-1 0 0,1 0 1 0 0,0 1-1 0 0,1-1 0 0 0,-1 0 1 0 0,0 0-1 0 0,1 0 1 0 0,-1 0-1 0 0,1 0 0 0 0,0 0 1 0 0,-1 0-1 0 0,1-1 0 0 0,0 1 1 0 0,0 0-1 0 0,0-1 1 0 0,0 0-1 0 0,1 1 0 0 0,-1-1 1 0 0,3 1-1 0 0,9 3-8 0 0,1 0 0 0 0,0-1 0 0 0,0 0-1 0 0,0-2 1 0 0,0 0 0 0 0,1 0 0 0 0,16-1 0 0 0,8-2-313 0 0,56-8 0 0 0,-37-1-1228 0 0,-8-2-4823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10 4607 0 0,'0'0'208'0'0,"1"-1"-9"0"0,7-3-158 0 0,5 0-24 0 0,-9 5 101 0 0,-2 0 46 0 0,4 0 1215 0 0,-1 0 0 0 0,1 1-1 0 0,-1 0 1 0 0,7 2 0 0 0,-8-2-887 0 0,-1 0 1 0 0,0 0-1 0 0,0 0 1 0 0,0 0-1 0 0,0 0 1 0 0,4 5-1 0 0,-5-4-359 0 0,1 0-1 0 0,-1 0 0 0 0,0 0 0 0 0,0 1 0 0 0,-1-1 0 0 0,1 1 0 0 0,0-1 1 0 0,-1 1-1 0 0,0 0 0 0 0,0-1 0 0 0,0 1 0 0 0,-1 0 0 0 0,1 0 1 0 0,-1 0-1 0 0,0 5 0 0 0,-1 3 39 0 0,0 0-1 0 0,-1 0 1 0 0,0 0 0 0 0,-1-1-1 0 0,0 1 1 0 0,-1-1 0 0 0,-1 0-1 0 0,1 0 1 0 0,-2-1-1 0 0,-6 12 1 0 0,-11 12 169 0 0,-40 49 0 0 0,-125 122 91 0 0,22-25-312 0 0,75-63-32 0 0,73-91-74 0 0,1 1 1 0 0,-20 47 0 0 0,34-67-53 0 0,0 0 0 0 0,1 1 1 0 0,0-1-1 0 0,-2 10 1 0 0,4-14-203 0 0,0 0 1 0 0,-1 0-1 0 0,1 0 1 0 0,0 1-1 0 0,1-1 1 0 0,-1 0-1 0 0,1 0 1 0 0,-1 0-1 0 0,1 0 1 0 0,0 0-1 0 0,2 5 1 0 0,-3-8 186 0 0,0 0 0 0 0,0 0 0 0 0,0 1 0 0 0,0-1-1 0 0,1 0 1 0 0,-1 0 0 0 0,0 0 0 0 0,0 1 0 0 0,0-1 0 0 0,0 0 0 0 0,0 0 0 0 0,1 0 0 0 0,-1 0 0 0 0,0 0 0 0 0,0 1-1 0 0,0-1 1 0 0,1 0 0 0 0,-1 0 0 0 0,0 0 0 0 0,0 0 0 0 0,0 0 0 0 0,1 0 0 0 0,-1 0 0 0 0,0 0 0 0 0,0 0 0 0 0,1 0 0 0 0,-1 0-1 0 0,0 0 1 0 0,1 0 0 0 0,21 5-1578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181 361 7367 0 0,'4'-8'667'0'0,"1"2"-190"0"0,0-1 0 0 0,1 1 0 0 0,0 0 0 0 0,0 0 0 0 0,0 0 0 0 0,1 1 0 0 0,0 0 0 0 0,0 0 0 0 0,12-6 0 0 0,5 0 1248 0 0,44-15 0 0 0,-45 20-1375 0 0,21-1-187 0 0,-39 6-167 0 0,0 0 0 0 0,-1-1-1 0 0,1 0 1 0 0,-1 0 0 0 0,1 0 0 0 0,-1 0-1 0 0,0 0 1 0 0,0-1 0 0 0,0 0-1 0 0,0 0 1 0 0,0 0 0 0 0,0-1 0 0 0,-1 1-1 0 0,0-1 1 0 0,5-6 0 0 0,3-6-33 0 0,-2 0 0 0 0,15-32 0 0 0,-1 2 8 0 0,-11 27 31 0 0,-9 16-20 0 0,0 0 0 0 0,-1-1-1 0 0,0 1 1 0 0,0-1 0 0 0,0 1-1 0 0,0-1 1 0 0,0 0-1 0 0,-1 0 1 0 0,1 0 0 0 0,0-6-1 0 0,-2 9-119 0 0,-4 1 88 0 0,1 1 1 0 0,-1 0 0 0 0,0 0 0 0 0,1 0 0 0 0,-1 1-1 0 0,1-1 1 0 0,-1 1 0 0 0,1 0 0 0 0,0 0 0 0 0,-5 3-1 0 0,-3 2-46 0 0,-51 33-190 0 0,-106 88 0 0 0,-42 65 826 0 0,192-175-434 0 0,-19 24 0 0 0,32-35-60 0 0,-1 0-1 0 0,1 1 1 0 0,1 0-1 0 0,0-1 1 0 0,0 2-1 0 0,0-1 1 0 0,-2 9-1 0 0,6-15-21 0 0,-1 0-1 0 0,1 1 0 0 0,-1-1 0 0 0,1 0 1 0 0,0 1-1 0 0,0-1 0 0 0,0 0 1 0 0,0 1-1 0 0,0-1 0 0 0,1 0 0 0 0,-1 1 1 0 0,1-1-1 0 0,0 0 0 0 0,-1 0 0 0 0,1 1 1 0 0,2 2-1 0 0,-1-2 24 0 0,0 0 0 0 0,0-1 0 0 0,0 1 0 0 0,1 0 0 0 0,-1-1 0 0 0,1 0 0 0 0,0 0 1 0 0,-1 1-1 0 0,1-2 0 0 0,4 3 0 0 0,2 1 129 0 0,1-1-1 0 0,0 0 1 0 0,0-1 0 0 0,0 0 0 0 0,1-1-1 0 0,13 2 1 0 0,-7-2-10 0 0,0-2-1 0 0,1 0 1 0 0,-1 0-1 0 0,0-2 1 0 0,20-4 0 0 0,85-25 151 0 0,-106 26-300 0 0,-3 2-122 0 0,58-20 485 0 0,-62 20-665 0 0,-1-1 0 0 0,0 0 0 0 0,0-1 1 0 0,0 0-1 0 0,-1 0 0 0 0,8-6 1 0 0,-7 3-774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79 137 13823 0 0,'-5'-2'198'0'0,"-1"1"-1"0"0,1 0 1 0 0,-1 1-1 0 0,1-1 0 0 0,-8 1 1 0 0,11 0-173 0 0,0 0-1 0 0,0 0 1 0 0,-1 1 0 0 0,1-1-1 0 0,0 1 1 0 0,0-1 0 0 0,0 1 0 0 0,0 0-1 0 0,-1 0 1 0 0,1 0 0 0 0,0 0-1 0 0,1 1 1 0 0,-1-1 0 0 0,0 0 0 0 0,-2 2-1 0 0,4-2 27 0 0,-1-1-1 0 0,1 1 0 0 0,0-1 1 0 0,-1 1-1 0 0,1-1 1 0 0,0 1-1 0 0,-1 0 0 0 0,1-1 1 0 0,0 1-1 0 0,0-1 0 0 0,0 1 1 0 0,0 0-1 0 0,-1-1 1 0 0,1 1-1 0 0,0-1 0 0 0,0 1 1 0 0,0 0-1 0 0,0-1 0 0 0,0 1 1 0 0,0 0-1 0 0,1-1 1 0 0,-1 1-1 0 0,0-1 0 0 0,0 1 1 0 0,0 0-1 0 0,0-1 1 0 0,1 1-1 0 0,-1-1 0 0 0,0 1 1 0 0,1-1-1 0 0,-1 1 0 0 0,0-1 1 0 0,1 1-1 0 0,0 0 1 0 0,16 14 949 0 0,-9-11-677 0 0,0-1 0 0 0,0 1-1 0 0,0-1 1 0 0,1 0 0 0 0,0-1 0 0 0,-1 0-1 0 0,1-1 1 0 0,17 2 0 0 0,8-3 669 0 0,34-3 0 0 0,-44 1-717 0 0,145-14 544 0 0,302-68-1 0 0,-385 63-817 0 0,14-4-1267 0 0,115-13 1 0 0,-125 26-4616 0 0,-63 7-397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0 10623 0 0,'0'0'964'0'0,"-1"3"-794"0"0,-58 162 1900 0 0,23-73-956 0 0,-73 174 1361 0 0,79-206-1880 0 0,-2-2-1 0 0,-56 75 0 0 0,-32 14 275 0 0,104-130-776 0 0,-1-1 0 0 0,0-1 0 0 0,-2 0 0 0 0,0-1 0 0 0,0-2 0 0 0,-31 17 0 0 0,43-26-83 0 0,-13 7 45 0 0,0-2 0 0 0,-1 0 0 0 0,-33 8 0 0 0,43-15 11 0 0,9-1 12 0 0,3-14 52 0 0,-1 11-120 0 0,1 0-1 0 0,0 1 1 0 0,0-1 0 0 0,0 1-1 0 0,1-1 1 0 0,-1 1 0 0 0,0-1-1 0 0,1 1 1 0 0,0 0 0 0 0,-1 0-1 0 0,5-4 1 0 0,26-20-1 0 0,-20 17-19 0 0,33-24-225 0 0,1 1 1 0 0,2 3 0 0 0,0 2-1 0 0,2 2 1 0 0,82-28-1 0 0,-108 46 295 0 0,0 1 0 0 0,28-2 0 0 0,-50 7 167 0 0,10 10 481 0 0,-9-5-636 0 0,0 0 1 0 0,-1 0-1 0 0,0 0 1 0 0,0 0-1 0 0,0 1 1 0 0,0-1-1 0 0,-1 0 1 0 0,0 1-1 0 0,0-1 1 0 0,0 1-1 0 0,0 0 1 0 0,-1-1-1 0 0,1 1 1 0 0,-2 8-1 0 0,0 1 70 0 0,-1 0-1 0 0,0 0 1 0 0,-7 22-1 0 0,5-23-91 0 0,-1 0 0 0 0,-8 13 1 0 0,1-2-391 0 0,10-18-575 0 0,0-1 1 0 0,1 1 0 0 0,0-1-1 0 0,0 1 1 0 0,0 9-1 0 0,1-13-877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1:5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145 171 11575 0 0,'0'0'1047'0'0,"2"-1"-859"0"0,1 0-140 0 0,0 0 1 0 0,1 0-1 0 0,-1 1 0 0 0,0-1 0 0 0,1 1 1 0 0,-1 0-1 0 0,0 0 0 0 0,1 0 0 0 0,-1 0 1 0 0,4 1-1 0 0,8 0 186 0 0,2-2 625 0 0,0-2 0 0 0,0 0-1 0 0,26-9 1 0 0,48-22 1677 0 0,-69 25-2251 0 0,3-1-40 0 0,-1-1 0 0 0,-1-1 0 0 0,0-1-1 0 0,41-30 1 0 0,-55 34-440 0 0,-8 4-674 0 0,-3 4 798 0 0,1 1 1 0 0,-1-1-1 0 0,1 1 0 0 0,-1 0 1 0 0,1-1-1 0 0,-1 1 0 0 0,1 0 1 0 0,-1 0-1 0 0,1 0 0 0 0,-1 0 1 0 0,-2 1-1 0 0,-13 2-55 0 0,1 1-1 0 0,0 1 1 0 0,0 0-1 0 0,0 1 1 0 0,-17 9 0 0 0,-5 2 68 0 0,-14 4 58 0 0,1 3-1 0 0,1 2 0 0 0,-79 54 1 0 0,118-72 69 0 0,1 1 0 0 0,0 0 0 0 0,1 1 0 0 0,0 0 0 0 0,0 1 0 0 0,1-1 0 0 0,1 2 0 0 0,0-1 1 0 0,0 1-1 0 0,1 0 0 0 0,0 0 0 0 0,1 1 0 0 0,-4 16 0 0 0,6-18 3 0 0,1 0-1 0 0,0 0 1 0 0,1 0 0 0 0,0 0 0 0 0,0 0-1 0 0,1 0 1 0 0,1 0 0 0 0,0 0-1 0 0,0 0 1 0 0,1 0 0 0 0,1 0-1 0 0,0 0 1 0 0,0 0 0 0 0,1-1-1 0 0,10 20 1 0 0,-10-24 8 0 0,1 1-1 0 0,0-1 0 0 0,0 0 1 0 0,1 0-1 0 0,0 0 0 0 0,0-1 1 0 0,0 0-1 0 0,0 0 0 0 0,1-1 1 0 0,0 0-1 0 0,0 0 0 0 0,10 4 1 0 0,-7-4 34 0 0,-1 0 1 0 0,1-1-1 0 0,0 0 0 0 0,0-1 1 0 0,0 0-1 0 0,0-1 1 0 0,1 0-1 0 0,-1 0 1 0 0,13-2-1 0 0,15-3-403 0 0,0-2 0 0 0,0-1 0 0 0,-1-2 0 0 0,-1-1 0 0 0,44-19 0 0 0,-53 16-7225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57 2991 0 0,'0'0'134'0'0,"1"-2"-6"0"0,5-9-102 0 0,2-9 147 0 0,-8 18 29 0 0,1 0 201 0 0,3-17 9889 0 0,-32 98-9325 0 0,-3-2 0 0 0,-61 108 0 0 0,64-137-935 0 0,-24 44-756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6911 0 0,'0'0'608'0'0,"-14"4"-480"0"0,-2 3-128 0 0,2 0 0 0 0,0 2 376 0 0,2 1 48 0 0,1 3 16 0 0,2-2 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93 252 919 0 0,'-2'2'67'0'0,"1"1"145"0"0,-1-1 1 0 0,1 1-1 0 0,-1 0 0 0 0,1-1 0 0 0,0 1 1 0 0,0 0-1 0 0,-1 5 0 0 0,-2 6 3386 0 0,-4 6-2152 0 0,-17 36 681 0 0,18-44-2127 0 0,1-1 11 0 0,4-8 32 0 0,-5 6-22 0 0,-4 2 22 0 0,3-4-46 0 0,7-5-61 0 0,8-14-243 0 0,16-21 344 0 0,1 1-1 0 0,50-51 0 0 0,71-44 229 0 0,-114 104 45 0 0,1 1-1 0 0,0 2 1 0 0,2 1 0 0 0,71-28 0 0 0,-101 45-138 0 0,-1 1 0 0 0,1 0 1 0 0,-1 0-1 0 0,1 0 0 0 0,0 1 0 0 0,-1-1 1 0 0,1 1-1 0 0,0-1 0 0 0,-1 1 0 0 0,1 1 0 0 0,6 0 1 0 0,-6 2 436 0 0,-1 3-497 0 0,0 0 0 0 0,-1 0 0 0 0,0 0 0 0 0,0 1 0 0 0,-1-1 0 0 0,1 1-1 0 0,-1-1 1 0 0,-1 1 0 0 0,1-1 0 0 0,-1 1 0 0 0,0-1 0 0 0,-1 1 0 0 0,1-1 0 0 0,-1 1 0 0 0,-1-1 0 0 0,-1 8 0 0 0,-6 14-61 0 0,-1 0 0 0 0,-18 35-1 0 0,15-35 0 0 0,1-5-72 0 0,-1 0-1 0 0,-1-1 0 0 0,-19 23 1 0 0,26-38-87 0 0,6-6-45 0 0,0 0-1 0 0,0 0 1 0 0,0 0 0 0 0,0 0-1 0 0,0 0 1 0 0,0 1-1 0 0,0-1 1 0 0,0 0 0 0 0,1 0-1 0 0,-2 3 1 0 0,5-4-381 0 0,14 2-817 0 0,2-4-3232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195 459 6359 0 0,'0'3'291'0'0,"-1"-1"-226"0"0,1 0 0 0 0,0 0 0 0 0,0 0 0 0 0,-1 0 0 0 0,1 0 1 0 0,-1 0-1 0 0,0 0 0 0 0,1 0 0 0 0,-1 0 0 0 0,0 0 0 0 0,0 0 0 0 0,0 0 0 0 0,-1-1 0 0 0,1 1 0 0 0,0 0 0 0 0,-1-1 0 0 0,1 1 0 0 0,-1-1 1 0 0,1 1-1 0 0,-1-1 0 0 0,0 0 0 0 0,-3 2 0 0 0,1-1 446 0 0,0 0 1 0 0,0 0 0 0 0,-1 0-1 0 0,1-1 1 0 0,0 0 0 0 0,-1 0-1 0 0,0 0 1 0 0,1 0 0 0 0,-10 0-1 0 0,-50 2 1671 0 0,41-6-2076 0 0,15-2-118 0 0,5 2 27 0 0,2 2-12 0 0,0 0-1 0 0,-1-1 1 0 0,1 1 0 0 0,0 0 0 0 0,-1-1 0 0 0,1 1-1 0 0,0-1 1 0 0,0 1 0 0 0,0-1 0 0 0,0 0-1 0 0,1 1 1 0 0,-1-1 0 0 0,0 0 0 0 0,1 0-1 0 0,-1 1 1 0 0,1-1 0 0 0,0 0 0 0 0,-1 0-1 0 0,1 0 1 0 0,0-2 0 0 0,0-3-4 0 0,1 1 0 0 0,-1-1 0 0 0,1 0 0 0 0,2-6 0 0 0,2-4-25 0 0,1-1-1 0 0,0 1 0 0 0,2 0 1 0 0,10-19-1 0 0,44-61-167 0 0,-49 78 197 0 0,0-1 15 0 0,2 1-1 0 0,0 1 1 0 0,1 1-1 0 0,1 0 0 0 0,1 1 1 0 0,0 0-1 0 0,1 2 1 0 0,1 0-1 0 0,0 2 1 0 0,0 0-1 0 0,36-15 1 0 0,-50 25 69 0 0,0 0 0 0 0,1 0 0 0 0,-1 1 0 0 0,1 0 1 0 0,-1 0-1 0 0,1 0 0 0 0,0 1 0 0 0,-1 0 1 0 0,1 0-1 0 0,0 1 0 0 0,-1-1 0 0 0,1 2 0 0 0,-1-1 1 0 0,1 1-1 0 0,7 3 0 0 0,-9-3-22 0 0,0 0-1 0 0,0 1 1 0 0,-1-1-1 0 0,0 1 1 0 0,1 0-1 0 0,-1 1 1 0 0,0-1-1 0 0,0 1 1 0 0,-1 0-1 0 0,1 0 1 0 0,-1 0-1 0 0,0 0 0 0 0,0 0 1 0 0,0 1-1 0 0,-1-1 1 0 0,1 1-1 0 0,-1 0 1 0 0,0 0-1 0 0,2 9 1 0 0,-2-5-61 0 0,-1 0-1 0 0,0 0 1 0 0,-1-1 0 0 0,0 1-1 0 0,0 0 1 0 0,-1 0 0 0 0,0 0 0 0 0,0 0-1 0 0,-1-1 1 0 0,-1 1 0 0 0,1 0-1 0 0,-1-1 1 0 0,-1 0 0 0 0,1 0 0 0 0,-1 0-1 0 0,-1 0 1 0 0,1-1 0 0 0,-1 1-1 0 0,-1-1 1 0 0,1 0 0 0 0,-1-1 0 0 0,-9 8-1 0 0,-16 11-207 0 0,-1-2 1 0 0,-49 28-1 0 0,-75 27-1525 0 0,44-24-859 0 0,102-49 1323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1839 0 0,'-2'0'134'0'0,"-2"2"325"0"0,-1-1 0 0 0,1 0 0 0 0,0 1 0 0 0,0 0 0 0 0,0 0 1 0 0,1 0-1 0 0,-1 0 0 0 0,0 1 0 0 0,1-1 0 0 0,0 1 0 0 0,-1 0 0 0 0,1 0 0 0 0,0 0 1 0 0,0 1-1 0 0,-3 5 0 0 0,-4 5-75 0 0,1 0-1 0 0,-12 26 1 0 0,-39 103 853 0 0,40-90-711 0 0,-2-2-1 0 0,-44 76 0 0 0,23-58-332 0 0,14-20-196 0 0,-3-2-1 0 0,-59 70 1 0 0,64-87-292 0 0,-43 43-1630 0 0,57-62 1182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140 242 8751 0 0,'0'0'794'0'0,"3"1"-652"0"0,4 2 369 0 0,0-1-1 0 0,-1-1 0 0 0,1 1 0 0 0,0-1 0 0 0,0 0 1 0 0,0-1-1 0 0,0 1 0 0 0,0-1 0 0 0,1-1 0 0 0,-1 1 1 0 0,12-4-1 0 0,0-2-225 0 0,0 0 1 0 0,0-1 0 0 0,-1-1-1 0 0,0-1 1 0 0,18-13-1 0 0,41-35 43 0 0,-70 51-371 0 0,0-1 0 0 0,0 0 1 0 0,-1 0-1 0 0,0 0 0 0 0,0-1 0 0 0,-1 0 0 0 0,8-16 1 0 0,-12 22 5 0 0,0 1 0 0 0,0-1 0 0 0,-1 0 0 0 0,1 0 1 0 0,-1 1-1 0 0,1-1 0 0 0,-1 0 0 0 0,0 0 0 0 0,0 0 1 0 0,0 0-1 0 0,0 1 0 0 0,0-1 0 0 0,0 0 0 0 0,0 0 1 0 0,0 0-1 0 0,-1 0 0 0 0,1 1 0 0 0,-1-1 0 0 0,0 0 1 0 0,1 0-1 0 0,-1 1 0 0 0,-1-3 0 0 0,0 2-17 0 0,1 1 0 0 0,-1-1 0 0 0,1 1 0 0 0,-1 0 0 0 0,1 0 0 0 0,-1 0 0 0 0,0-1 0 0 0,1 1 0 0 0,-1 1 0 0 0,0-1 0 0 0,0 0 0 0 0,0 0 0 0 0,0 1 0 0 0,0-1-1 0 0,0 1 1 0 0,0 0 0 0 0,1-1 0 0 0,-1 1 0 0 0,0 0 0 0 0,-4 1 0 0 0,-5 0-101 0 0,1 0 0 0 0,-1 2 0 0 0,1-1-1 0 0,0 1 1 0 0,0 1 0 0 0,0-1 0 0 0,-12 8-1 0 0,-7 4-119 0 0,-28 21-1 0 0,28-15 333 0 0,0 1 0 0 0,1 2 0 0 0,2 1 0 0 0,0 0 0 0 0,2 2 0 0 0,0 1 0 0 0,-26 44 0 0 0,42-61-8 0 0,2 2 1 0 0,0-1-1 0 0,0 1 1 0 0,-7 24-1 0 0,12-34-44 0 0,0 1 0 0 0,0 0-1 0 0,1 0 1 0 0,-1-1 0 0 0,1 1 0 0 0,0 0-1 0 0,0 0 1 0 0,0 0 0 0 0,0 0 0 0 0,0-1-1 0 0,1 1 1 0 0,0 0 0 0 0,0 0-1 0 0,0-1 1 0 0,0 1 0 0 0,1-1 0 0 0,-1 1-1 0 0,1-1 1 0 0,0 1 0 0 0,0-1 0 0 0,0 0-1 0 0,3 4 1 0 0,-2-5-22 0 0,-1 0 0 0 0,1 0 0 0 0,0-1 0 0 0,0 1 0 0 0,0-1 0 0 0,0 1 0 0 0,0-1 0 0 0,0 0-1 0 0,0 0 1 0 0,0 0 0 0 0,0 0 0 0 0,0-1 0 0 0,1 1 0 0 0,-1-1 0 0 0,0 0 0 0 0,0 0 0 0 0,1 0 0 0 0,5-1 0 0 0,19-5-206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11743 0 0,'-24'31'384'0'0,"2"1"0"0"0,1 1 0 0 0,-23 48 1 0 0,-12 18 422 0 0,-78 107 396 0 0,15-24-671 0 0,-5 4-529 0 0,69-109-4649 0 0,38-55-158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36 919 0 0,'1'-2'67'0'0,"4"-10"118"0"0,7-9 4004 0 0,-15 30 4377 0 0,-10 27-7996 0 0,-1-1 0 0 0,-25 46-1 0 0,-48 64 259 0 0,22-39-280 0 0,-180 379 99 0 0,209-394-641 0 0,-15 36 28 0 0,39-101-22 0 0,-1-1 1 0 0,-28 41-1 0 0,36-60-12 0 0,0 0 0 0 0,0 0 0 0 0,-1 0 0 0 0,1 0 0 0 0,-1-1 0 0 0,-9 6 0 0 0,13-9 0 0 0,0-1 0 0 0,0 0 0 0 0,0 0 0 0 0,0 0 0 0 0,0 0 0 0 0,0 0 0 0 0,0 0 0 0 0,0-1 0 0 0,0 1 0 0 0,0-1 0 0 0,0 1 0 0 0,0-1 0 0 0,-1 0 0 0 0,1 0 0 0 0,0 0 0 0 0,0 0 0 0 0,0 0 0 0 0,0 0 0 0 0,-1-1 0 0 0,1 1 0 0 0,0-1 0 0 0,0 0 0 0 0,0 1 0 0 0,0-1 0 0 0,0 0 0 0 0,0 0 0 0 0,-2-2 0 0 0,2 1-3 0 0,0 1 0 0 0,0-1 0 0 0,1 0 0 0 0,-1 0-1 0 0,1 0 1 0 0,-1 0 0 0 0,1 0 0 0 0,0-1 0 0 0,0 1 0 0 0,0 0 0 0 0,0-1-1 0 0,0 1 1 0 0,1 0 0 0 0,-1-1 0 0 0,1 1 0 0 0,-1-1 0 0 0,1 1 0 0 0,0-1-1 0 0,0 1 1 0 0,0-1 0 0 0,0 1 0 0 0,0-1 0 0 0,2-3 0 0 0,-1-2-36 0 0,1 1-1 0 0,0-1 1 0 0,1 1 0 0 0,0 0 0 0 0,0-1 0 0 0,6-8 0 0 0,8-10-98 0 0,1 1-1 0 0,2 1 1 0 0,0 1 0 0 0,1 1 0 0 0,41-33 0 0 0,-15 19-134 0 0,1 2 1 0 0,54-28-1 0 0,-11 17-68 0 0,-77 39 292 0 0,1 0-1 0 0,0 2 1 0 0,0 0 0 0 0,22-4-1 0 0,-35 8 74 0 0,0 0-1 0 0,0-1 0 0 0,0 1 0 0 0,0 0 1 0 0,0 0-1 0 0,0 0 0 0 0,0 1 1 0 0,0-1-1 0 0,0 0 0 0 0,0 1 0 0 0,0-1 1 0 0,0 1-1 0 0,0 0 0 0 0,0 0 0 0 0,0-1 1 0 0,-1 1-1 0 0,1 0 0 0 0,0 1 1 0 0,0-1-1 0 0,-1 0 0 0 0,2 2 0 0 0,-1-1 20 0 0,-1 1-1 0 0,1-1 1 0 0,-1 1 0 0 0,0 0-1 0 0,0-1 1 0 0,0 1-1 0 0,0 0 1 0 0,0 0-1 0 0,0 0 1 0 0,-1-1-1 0 0,0 1 1 0 0,1 0-1 0 0,-1 0 1 0 0,0 3-1 0 0,-1 9 106 0 0,0 0-1 0 0,-1 0 1 0 0,-1-1-1 0 0,0 1 1 0 0,-1-1-1 0 0,-8 19 1 0 0,-42 83 609 0 0,25-57-533 0 0,-24 69 68 0 0,51-123-281 0 0,1-1 0 0 0,-1 1 1 0 0,1 0-1 0 0,-1 8 0 0 0,2-13-14 0 0,0 1-1 0 0,0-1 0 0 0,0 1 1 0 0,0-1-1 0 0,0 1 0 0 0,0-1 1 0 0,0 1-1 0 0,0 0 0 0 0,0-1 1 0 0,0 1-1 0 0,0-1 1 0 0,0 1-1 0 0,1-1 0 0 0,-1 1 1 0 0,0-1-1 0 0,0 1 0 0 0,0-1 1 0 0,1 1-1 0 0,-1-1 0 0 0,0 1 1 0 0,1-1-1 0 0,-1 1 0 0 0,0-1 1 0 0,1 0-1 0 0,0 1 0 0 0,5-1-146 0 0,-5 0 102 0 0,16-3-247 0 0,5-7-25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8287 0 0,'7'-29'443'0'0,"14"-32"-1"0"0,-16 50-222 0 0,1-1 0 0 0,-1 1 0 0 0,2 1-1 0 0,-1-1 1 0 0,15-16 0 0 0,5 0 102 0 0,1 0 0 0 0,37-28-1 0 0,-44 40-199 0 0,1 0-1 0 0,0 2 1 0 0,1 1-1 0 0,32-14 0 0 0,-42 21 48 0 0,1 1-1 0 0,0 1 1 0 0,0 0-1 0 0,0 0 1 0 0,0 2-1 0 0,0-1 0 0 0,1 2 1 0 0,23 1-1 0 0,-32 0-68 0 0,0-1-1 0 0,0 1 0 0 0,0 1 0 0 0,1-1 1 0 0,-1 1-1 0 0,-1 0 0 0 0,1 0 0 0 0,0 0 1 0 0,0 1-1 0 0,7 6 0 0 0,-9-7-64 0 0,0 1 1 0 0,0 0-1 0 0,-1 0 0 0 0,1 0 1 0 0,-1 0-1 0 0,0 0 0 0 0,0 1 1 0 0,0-1-1 0 0,0 1 0 0 0,-1-1 0 0 0,1 1 1 0 0,-1 0-1 0 0,0 0 0 0 0,0 0 1 0 0,0-1-1 0 0,0 6 0 0 0,-1 2 102 0 0,0-1 0 0 0,0 1 0 0 0,-1 0 0 0 0,0 0 0 0 0,-1-1 0 0 0,0 1 0 0 0,-7 17 0 0 0,1-4 63 0 0,-2-1 0 0 0,-15 26 0 0 0,15-32-79 0 0,-1-1 0 0 0,-1-1 0 0 0,0 0-1 0 0,-16 15 1 0 0,-61 51 403 0 0,70-65-436 0 0,-24 20-16 0 0,-1-2 0 0 0,-74 44-1 0 0,86-61-1694 0 0,-33 13-1 0 0,40-21-3968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343 160 11775 0 0,'0'0'539'0'0,"-1"1"-10"0"0,-19 30-251 0 0,19-30-109 0 0,0 1 0 0 0,0 0 0 0 0,0 0 0 0 0,0 0 0 0 0,1 0 0 0 0,-1 0 0 0 0,1 0 0 0 0,-1 0 0 0 0,1 3 0 0 0,0-3 1361 0 0,30 7-616 0 0,-23-9-837 0 0,1-1 0 0 0,-1 1 0 0 0,1-1 0 0 0,-1-1-1 0 0,1 1 1 0 0,-1-1 0 0 0,0-1 0 0 0,0 1 0 0 0,9-6-1 0 0,9-5-6 0 0,27-19-1 0 0,-30 18-37 0 0,24-14 18 0 0,-24 15-50 0 0,-1 1 1 0 0,-1-2 0 0 0,0-1-1 0 0,27-25 1 0 0,-47 39-2 0 0,1 1 0 0 0,-1-1 0 0 0,1 1 0 0 0,-1-1 0 0 0,1 0 0 0 0,-1 1 0 0 0,1-1 0 0 0,-1 1 0 0 0,0-1 0 0 0,1 0 0 0 0,-1 0 0 0 0,0 1 0 0 0,1-1 0 0 0,-1 0 0 0 0,0 0 0 0 0,0 0-1 0 0,0 1-1 0 0,0-1 0 0 0,-1 1 0 0 0,1-1 1 0 0,0 1-1 0 0,-1-1 0 0 0,1 1 1 0 0,0-1-1 0 0,-1 1 0 0 0,1-1 1 0 0,0 1-1 0 0,-1 0 0 0 0,1-1 1 0 0,-1 1-1 0 0,1 0 0 0 0,-1-1 1 0 0,1 1-1 0 0,-1 0 0 0 0,1 0 0 0 0,-1-1 1 0 0,1 1-1 0 0,-1 0 0 0 0,1 0 1 0 0,-1 0-1 0 0,-17-3-38 0 0,12 3 8 0 0,-1 0-1 0 0,1 1 0 0 0,-1 0 0 0 0,1 0 1 0 0,0 1-1 0 0,-1 0 0 0 0,1 0 1 0 0,-6 3-1 0 0,-48 26-165 0 0,47-23 168 0 0,-35 21 31 0 0,2 2 0 0 0,1 1 0 0 0,1 3 0 0 0,2 2 0 0 0,-63 71 0 0 0,48-47 73 0 0,-19 24 59 0 0,62-67-115 0 0,1 0 0 0 0,0 0 0 0 0,-10 22 0 0 0,20-34-37 0 0,0 0 1 0 0,1 0-1 0 0,0 1 0 0 0,0-1 0 0 0,0 0 1 0 0,1 1-1 0 0,-1 8 0 0 0,2-13-45 0 0,0 0 1 0 0,0 0-1 0 0,0 0 0 0 0,0 0 0 0 0,0 0 0 0 0,1 0 0 0 0,-1 0 0 0 0,0-1 0 0 0,1 1 1 0 0,0 0-1 0 0,-1 0 0 0 0,1 0 0 0 0,0-1 0 0 0,0 1 0 0 0,0 0 0 0 0,0-1 1 0 0,0 1-1 0 0,0-1 0 0 0,1 1 0 0 0,-1-1 0 0 0,0 0 0 0 0,1 1 0 0 0,-1-1 0 0 0,1 0 1 0 0,-1 0-1 0 0,1 0 0 0 0,0 0 0 0 0,-1 0 0 0 0,3 0 0 0 0,15 4-5639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50 406 5527 0 0,'-2'2'423'0'0,"-27"33"28"0"0,10-13 8297 0 0,27-34-7874 0 0,32-31 100 0 0,1 1 0 0 0,79-63 1 0 0,-60 55-866 0 0,67-53-241 0 0,-90 75 54 0 0,60-33 0 0 0,-86 55 77 0 0,-8 4 2 0 0,0 0 0 0 0,0 0 1 0 0,1 1-1 0 0,-1-1 0 0 0,1 1 0 0 0,-1 0 0 0 0,1 0 1 0 0,-1 0-1 0 0,1 1 0 0 0,7-1 0 0 0,-11 1 0 0 0,0 0 0 0 0,0 0 0 0 0,0 0 0 0 0,0 0 0 0 0,1 0 0 0 0,-1 0 0 0 0,0 0 0 0 0,0 0 0 0 0,0 0 0 0 0,0 0 0 0 0,0 0 0 0 0,0 0-1 0 0,0 0 1 0 0,1 0 0 0 0,-1 0 0 0 0,0 0 0 0 0,0 0 0 0 0,0 0 0 0 0,0 0 0 0 0,0 0 0 0 0,0 0 0 0 0,0 0 0 0 0,0 0 0 0 0,0 0 0 0 0,1 0 0 0 0,-1 0 0 0 0,0 0 0 0 0,0 0 0 0 0,0 1-1 0 0,0-1 1 0 0,0 0 0 0 0,0 0 0 0 0,0 0 0 0 0,0 0 0 0 0,0 0 0 0 0,0 0 0 0 0,0 0 0 0 0,0 0 0 0 0,0 0 0 0 0,0 1 0 0 0,0-1 0 0 0,0 0 0 0 0,0 0 0 0 0,0 0 0 0 0,0 0 0 0 0,0 0-1 0 0,0 0 1 0 0,0 0 0 0 0,0 0 0 0 0,0 1 0 0 0,2 7 60 0 0,-1 0-1 0 0,0 0 0 0 0,-1 0 1 0 0,0 0-1 0 0,0 0 1 0 0,0 0-1 0 0,-1 0 1 0 0,-1-1-1 0 0,1 1 0 0 0,-4 9 1 0 0,-5 16 309 0 0,-17 33-1 0 0,6-17-14 0 0,-27 66 52 0 0,29-74-307 0 0,18-37-315 0 0,-1 0 1 0 0,1 0 0 0 0,-1 1 0 0 0,1-1 0 0 0,1 0 0 0 0,-1 0 0 0 0,1 1 0 0 0,-1 4 0 0 0,1 2-6681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272 708 3223 0 0,'-58'-6'1147'0'0,"38"3"1505"0"0,1-2-1 0 0,-31-9 1 0 0,39 9-1423 0 0,1 1 0 0 0,-1-1 0 0 0,1-1 0 0 0,0 0 0 0 0,-16-12 0 0 0,20 12-1210 0 0,0 1-1 0 0,0-1 1 0 0,0-1 0 0 0,1 1-1 0 0,-5-9 1 0 0,8 13 38 0 0,1-1-1 0 0,0 1 0 0 0,0-1 1 0 0,1 1-1 0 0,-1-1 1 0 0,1 0-1 0 0,-1 1 0 0 0,1-1 1 0 0,0 0-1 0 0,0 0 1 0 0,0 1-1 0 0,0-1 0 0 0,0 0 1 0 0,1 1-1 0 0,-1-1 1 0 0,1 0-1 0 0,-1 1 0 0 0,1-1 1 0 0,2-3-1 0 0,0-2 14 0 0,1 1-1 0 0,0-1 1 0 0,0 0 0 0 0,10-11-1 0 0,22-22-105 0 0,1 3 0 0 0,50-41 0 0 0,3-4-385 0 0,-66 60 296 0 0,80-75-582 0 0,-83 81 466 0 0,1 0 1 0 0,1 2-1 0 0,30-16 0 0 0,-38 23 173 0 0,1 0 0 0 0,0 2 0 0 0,1 0 1 0 0,17-4-1 0 0,-29 9 92 0 0,0 0 1 0 0,0 0 0 0 0,0 0 0 0 0,0 1 0 0 0,0 0 0 0 0,0 0-1 0 0,0 0 1 0 0,1 1 0 0 0,-1-1 0 0 0,0 1 0 0 0,0 0-1 0 0,0 1 1 0 0,0-1 0 0 0,-1 1 0 0 0,1 0 0 0 0,0 1 0 0 0,-1-1-1 0 0,5 4 1 0 0,-2-1 15 0 0,0 1-1 0 0,0 1 1 0 0,0-1 0 0 0,-1 1-1 0 0,-1 0 1 0 0,1 1-1 0 0,-1-1 1 0 0,0 1-1 0 0,-1 0 1 0 0,1 0 0 0 0,-2 1-1 0 0,1-1 1 0 0,-1 1-1 0 0,-1 0 1 0 0,1 0-1 0 0,-1 0 1 0 0,-1 0 0 0 0,0 0-1 0 0,0 0 1 0 0,-1 0-1 0 0,0 1 1 0 0,-1-1 0 0 0,0 0-1 0 0,0 0 1 0 0,-1 0-1 0 0,0 0 1 0 0,0 0-1 0 0,-1 0 1 0 0,0-1 0 0 0,-1 1-1 0 0,0-1 1 0 0,0 0-1 0 0,-1 0 1 0 0,0 0-1 0 0,-1-1 1 0 0,1 0 0 0 0,-8 7-1 0 0,-6 4 27 0 0,-2-1 0 0 0,0 0-1 0 0,-1-2 1 0 0,-29 16 0 0 0,-99 42-155 0 0,144-70 72 0 0,-21 10-218 0 0,-2-2 0 0 0,1-1 0 0 0,-1-1 0 0 0,-44 8 0 0 0,-31-1-2554 0 0,75-14 1458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6911 0 0,'0'0'528'0'0,"-3"2"-341"0"0,-70 71 1747 0 0,22-21-75 0 0,-74 76 511 0 0,-191 253-1 0 0,283-332-2252 0 0,-34 68 1 0 0,3-4-1593 0 0,45-82-3884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12 202 2759 0 0,'2'-1'658'0'0,"51"-17"11674"0"0,3 4-8568 0 0,-30 8-3656 0 0,-1-1-1 0 0,0-1 1 0 0,25-11-1 0 0,-19 5-83 0 0,42-23-33 0 0,-65 33-259 0 0,1-1 0 0 0,-2-1-1 0 0,1 0 1 0 0,0 0 0 0 0,12-13 0 0 0,-20 18 209 0 0,1 1 0 0 0,-1-1 0 0 0,0 1 0 0 0,1 0 0 0 0,-1-1 0 0 0,1 1 0 0 0,-1-1 0 0 0,0 1 0 0 0,1-1 0 0 0,-1 0 1 0 0,0 1-1 0 0,0-1 0 0 0,1 1 0 0 0,-1-1 0 0 0,0 1 0 0 0,0-1 0 0 0,0 0 0 0 0,0 1 0 0 0,0-1 0 0 0,0 0 0 0 0,0 1 0 0 0,0-1 1 0 0,0 1-1 0 0,0-1 0 0 0,0 0 0 0 0,0 1 0 0 0,0-1 0 0 0,0 1 0 0 0,-1-1 0 0 0,1 0 0 0 0,0 1 0 0 0,0-1 0 0 0,-1 1 1 0 0,1-1-1 0 0,0 1 0 0 0,-1-1 0 0 0,1 1 0 0 0,-1-1 0 0 0,1 1 0 0 0,-1 0 0 0 0,1-1 0 0 0,-1 1 0 0 0,1-1 0 0 0,-1 1 1 0 0,1 0-1 0 0,-1-1 0 0 0,0 1 0 0 0,-1-1 12 0 0,-1 0 0 0 0,1 0 0 0 0,-1 0 0 0 0,1 0 0 0 0,-1 1 0 0 0,1-1 0 0 0,-1 1 0 0 0,-4 0 0 0 0,-1 0 5 0 0,0 2 0 0 0,0-1 1 0 0,0 1-1 0 0,1 0 0 0 0,-1 1 0 0 0,1 0 0 0 0,-14 7 1 0 0,-48 34 182 0 0,50-31-77 0 0,-4 4 145 0 0,0 0 1 0 0,1 1 0 0 0,1 2 0 0 0,0 0 0 0 0,2 1 0 0 0,0 1-1 0 0,-22 34 1 0 0,36-48-82 0 0,1 0 0 0 0,-1 0 0 0 0,1 1 0 0 0,-5 16-1 0 0,8-22-201 0 0,1 0-1 0 0,-1 0 0 0 0,1 0 0 0 0,0 0 1 0 0,0 0-1 0 0,0 0 0 0 0,0 0 0 0 0,1 4 0 0 0,-1-5-241 0 0,1 0-1 0 0,0 0 1 0 0,-1 0-1 0 0,1 0 0 0 0,0-1 1 0 0,0 1-1 0 0,0 0 0 0 0,0 0 1 0 0,0-1-1 0 0,1 1 1 0 0,-1 0-1 0 0,0-1 0 0 0,3 2 1 0 0,9 7-4914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4607 0 0,'2'-2'2664'0'0,"21"-26"2123"0"0,23-25 14 0 0,-13 16-3514 0 0,52-45 0 0 0,-29 36-1009 0 0,3 4 1 0 0,1 1 0 0 0,2 4 0 0 0,92-42 0 0 0,-150 77-288 0 0,4-2-12 0 0,1 0 0 0 0,0 0-1 0 0,0 1 1 0 0,0 0 0 0 0,0 1 0 0 0,17-3 0 0 0,-13 6-56 0 0,-13-1 75 0 0,0 0 0 0 0,0 0 0 0 0,0 0 0 0 0,1 0 0 0 0,-1 0 0 0 0,0 0 0 0 0,0 0 0 0 0,0 0 1 0 0,0 0-1 0 0,0 0 0 0 0,0 0 0 0 0,0 0 0 0 0,0 0 0 0 0,1 0 0 0 0,-1 0 0 0 0,0 0 0 0 0,0 0 1 0 0,0 0-1 0 0,0 0 0 0 0,0 0 0 0 0,0 0 0 0 0,0 1 0 0 0,0-1 0 0 0,0 0 0 0 0,0 0 0 0 0,0 0 1 0 0,0 0-1 0 0,1 0 0 0 0,-1 0 0 0 0,0 0 0 0 0,0 0 0 0 0,0 0 0 0 0,0 1 0 0 0,0-1 0 0 0,0 0 1 0 0,0 0-1 0 0,0 0 0 0 0,0 0 0 0 0,0 0 0 0 0,0 0 0 0 0,0 0 0 0 0,0 0 0 0 0,0 1 0 0 0,0-1 1 0 0,0 0-1 0 0,0 0 0 0 0,0 0 0 0 0,0 7 7 0 0,0-1 0 0 0,-1 1 0 0 0,0-1 0 0 0,0 1 0 0 0,0-1 0 0 0,0 1 0 0 0,-1-1 0 0 0,0 0 0 0 0,-1 1 0 0 0,0-1 1 0 0,-3 5-1 0 0,-8 14 240 0 0,-22 29 1 0 0,14-23 22 0 0,4-3 178 0 0,-19 37 0 0 0,31-52-1126 0 0,0 1 0 0 0,1 0 1 0 0,1 0-1 0 0,0 0 0 0 0,-2 17 0 0 0</inkml:trace>
  <inkml:trace contextRef="#ctx0" brushRef="#br0" timeOffset="1">1269 26 5983 0 0,'0'-3'464'0'0,"0"-3"-525"0"0,0 0 3836 0 0,0-4 4074 0 0,-3 11-6821 0 0,-15 5-904 0 0,-1 2 0 0 0,1 0-1 0 0,1 1 1 0 0,-21 13 0 0 0,-64 54-14 0 0,80-58-36 0 0,0 1 0 0 0,2 1 0 0 0,0 1-1 0 0,1 1 1 0 0,-27 41 0 0 0,28-35 173 0 0,2 1 0 0 0,-14 33 0 0 0,30-60-222 0 0,-1-1-1 0 0,1 1 0 0 0,-1 0 1 0 0,1-1-1 0 0,0 1 1 0 0,0 0-1 0 0,0-1 1 0 0,0 1-1 0 0,0 0 0 0 0,0 0 1 0 0,0-1-1 0 0,0 1 1 0 0,1 0-1 0 0,-1 0 1 0 0,1-1-1 0 0,-1 1 0 0 0,1-1 1 0 0,0 1-1 0 0,-1 0 1 0 0,1-1-1 0 0,0 1 1 0 0,0-1-1 0 0,0 0 0 0 0,0 1 1 0 0,0-1-1 0 0,1 0 1 0 0,-1 0-1 0 0,0 1 1 0 0,1-1-1 0 0,-1 0 0 0 0,1 0 1 0 0,1 1-1 0 0,1 0-212 0 0,1 0 0 0 0,-1 1 1 0 0,1-1-1 0 0,5 1 0 0 0,17 3-5368 0 0,-10-5-1003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1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216 184 5063 0 0,'0'0'232'0'0,"1"2"-13"0"0,0 0 769 0 0,0 0 0 0 0,0 0 1 0 0,0 0-1 0 0,1 0 0 0 0,-1 0 0 0 0,0-1 0 0 0,3 3 1 0 0,13 7 2282 0 0,-14-10-3072 0 0,1 0 1 0 0,0 0-1 0 0,0 0 1 0 0,0 0-1 0 0,0-1 1 0 0,0 0-1 0 0,0 1 1 0 0,0-1-1 0 0,4-1 1 0 0,21-3 562 0 0,-1-2 0 0 0,29-9 0 0 0,-5 1-511 0 0,-45 13-230 0 0,0-1-1 0 0,0-1 1 0 0,10-4 0 0 0,8-3-24 0 0,-22 9-34 0 0,1-1-1 0 0,-1 1 0 0 0,0-1 1 0 0,1 0-1 0 0,-1 0 1 0 0,0 0-1 0 0,0-1 1 0 0,0 1-1 0 0,-1-1 0 0 0,1 0 1 0 0,-1 1-1 0 0,1-1 1 0 0,-1 0-1 0 0,3-5 1 0 0,-3 3-2 0 0,0 0 0 0 0,0-1 0 0 0,0 1 0 0 0,-1-1 0 0 0,0 1 0 0 0,0-1 0 0 0,0 1 0 0 0,-1-1 0 0 0,0-6 0 0 0,0 8 22 0 0,-1-17-156 0 0,1 20 155 0 0,0 0 0 0 0,0 0 1 0 0,0 0-1 0 0,0 0 0 0 0,-1 0 0 0 0,1 0 0 0 0,0 0 0 0 0,-1 0 1 0 0,1 0-1 0 0,0 0 0 0 0,-1 0 0 0 0,0 1 0 0 0,1-1 1 0 0,-1 0-1 0 0,1 0 0 0 0,-1 0 0 0 0,-1 0 0 0 0,-2-2-50 0 0,1 2-1 0 0,-1-1 0 0 0,1 0 1 0 0,-1 1-1 0 0,0-1 1 0 0,0 1-1 0 0,0 0 1 0 0,0 1-1 0 0,0-1 0 0 0,0 1 1 0 0,0-1-1 0 0,0 1 1 0 0,0 0-1 0 0,0 1 1 0 0,0-1-1 0 0,0 1 0 0 0,0 0 1 0 0,0 0-1 0 0,0 0 1 0 0,-7 3-1 0 0,-8 6-136 0 0,0 0-1 0 0,1 2 1 0 0,-30 22-1 0 0,-44 51 128 0 0,42-30 188 0 0,3 3 0 0 0,-43 67 0 0 0,65-89-129 0 0,12-17 36 0 0,-18 35 1 0 0,27-44-15 0 0,-1 0 0 0 0,1 1 0 0 0,1 0 0 0 0,0 0 0 0 0,-3 16 0 0 0,6-25-4 0 0,0 0-1 0 0,-1 0 0 0 0,1 0 1 0 0,0 0-1 0 0,0 0 1 0 0,1 0-1 0 0,-1 0 0 0 0,0 0 1 0 0,1 0-1 0 0,-1-1 1 0 0,1 1-1 0 0,-1 0 0 0 0,1 0 1 0 0,0 0-1 0 0,0-1 1 0 0,0 1-1 0 0,0 0 0 0 0,0-1 1 0 0,3 3-1 0 0,-2-2-4 0 0,0 0 0 0 0,1 0 0 0 0,-1-1 0 0 0,1 1 0 0 0,-1-1 1 0 0,1 0-1 0 0,0 0 0 0 0,-1 0 0 0 0,1 0 0 0 0,0 0 0 0 0,5 0 0 0 0,6 1-17 0 0,1-2 1 0 0,-1 0 0 0 0,0-1-1 0 0,18-2 1 0 0,-28 2 21 0 0,110-16 616 0 0,36-5 1124 0 0,-57 11-469 0 0,72-6 18 0 0,-132 20-1741 0 0,-30-2-186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410 210 6071 0 0,'0'0'1051'0'0,"3"1"-611"0"0,0 1-228 0 0,0-1 0 0 0,0 0 0 0 0,0 0 0 0 0,0 0 1 0 0,1-1-1 0 0,-1 1 0 0 0,0-1 0 0 0,1 0 0 0 0,-1 0 0 0 0,0 0 0 0 0,1 0 0 0 0,3-1 0 0 0,5-1 258 0 0,0-1-1 0 0,-1 0 1 0 0,1-1-1 0 0,-1 0 1 0 0,0 0-1 0 0,0-1 1 0 0,-1-1-1 0 0,1 0 0 0 0,11-9 1 0 0,-19 12-405 0 0,-1 2-58 0 0,-1-1 0 0 0,0 0 0 0 0,1 1-1 0 0,-1-1 1 0 0,0 0 0 0 0,1 0 0 0 0,-1 0-1 0 0,0 0 1 0 0,-1 0 0 0 0,1 0 0 0 0,0 0-1 0 0,-1 0 1 0 0,1 0 0 0 0,-1-1 0 0 0,1 1 0 0 0,-1 0-1 0 0,0 0 1 0 0,0-3 0 0 0,0-7 54 0 0,1 6-47 0 0,-1 1 0 0 0,1-1 0 0 0,-2 1 0 0 0,1-1 1 0 0,-1 1-1 0 0,1-1 0 0 0,-1 1 0 0 0,-4-11 1 0 0,4 14-12 0 0,1-1 0 0 0,-1 1 1 0 0,0-1-1 0 0,0 1 0 0 0,0 0 1 0 0,0 0-1 0 0,0 0 0 0 0,-1-1 1 0 0,1 1-1 0 0,-1 1 0 0 0,1-1 1 0 0,-5-3-1 0 0,1 0 24 0 0,-6-4-15 0 0,0 4-12 0 0,4 5-24 0 0,-1 0 0 0 0,1 0 0 0 0,0 1 0 0 0,0 0-1 0 0,0 0 1 0 0,0 1 0 0 0,0-1 0 0 0,-8 5 0 0 0,-55 25-322 0 0,60-27 308 0 0,-48 28-119 0 0,-80 57 0 0 0,99-63 168 0 0,21-14 76 0 0,1 1 1 0 0,1 1-1 0 0,0 0 0 0 0,1 1 0 0 0,1 1 0 0 0,0 0 0 0 0,-19 29 1 0 0,29-38 63 0 0,1 0 1 0 0,0 0 0 0 0,1 0 0 0 0,-4 14-1 0 0,6-20-128 0 0,0 0-1 0 0,0 0 1 0 0,0 1 0 0 0,0-1-1 0 0,0 0 1 0 0,0 0-1 0 0,0 0 1 0 0,0 0-1 0 0,1 0 1 0 0,-1 0 0 0 0,0 1-1 0 0,1-1 1 0 0,-1 0-1 0 0,1 0 1 0 0,-1 0 0 0 0,1 0-1 0 0,-1 0 1 0 0,1 0-1 0 0,0 0 1 0 0,-1-1-1 0 0,1 1 1 0 0,0 0 0 0 0,0 0-1 0 0,0 0 1 0 0,0-1-1 0 0,1 2 1 0 0,0-1-10 0 0,0 0 0 0 0,0 1 0 0 0,1-1 0 0 0,-1 0 0 0 0,0-1 0 0 0,0 1 0 0 0,1 0 0 0 0,-1-1 0 0 0,0 1 1 0 0,5 0-1 0 0,0-2 27 0 0,0 0 0 0 0,0 0 0 0 0,-1 0 1 0 0,1 0-1 0 0,0-1 0 0 0,-1 0 1 0 0,8-4-1 0 0,44-24 188 0 0,-39 18-146 0 0,-4 4-24 0 0,42-24-371 0 0,1 3-1 0 0,65-23 1 0 0,-91 43-1303 0 0,-30 8 823 0 0,-3 5-1400 0 0,1-1 2202 0 0,-2 0 0 0 0,1 0 0 0 0,0 0 0 0 0,-1 0-1 0 0,1 0 1 0 0,-1 0 0 0 0,0 0 0 0 0,0 0 0 0 0,0-1-1 0 0,-4 4 1 0 0,1 0 112 0 0,-28 32 636 0 0,23-28-503 0 0,1-1 0 0 0,1 2 0 0 0,0-1 0 0 0,0 1-1 0 0,-10 20 1 0 0,17-29 192 0 0,15 6-413 0 0,-13-8-69 0 0,2 1-139 0 0,0 0-1 0 0,1 0 1 0 0,-1 0 0 0 0,1-1-1 0 0,-1 1 1 0 0,0-1 0 0 0,1 0 0 0 0,-1 0-1 0 0,1 0 1 0 0,-1-1 0 0 0,1 1-1 0 0,-1-1 1 0 0,0 0 0 0 0,1 0 0 0 0,-1 0-1 0 0,5-2 1 0 0,23-9-976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4 294 10159 0 0,'0'0'3202'0'0,"-1"-3"-2484"0"0,0-1-604 0 0,0 1-1 0 0,1-1 1 0 0,-1 0-1 0 0,1 0 0 0 0,0 0 1 0 0,0 0-1 0 0,1 0 1 0 0,-1 0-1 0 0,1 0 1 0 0,-1 0-1 0 0,1 0 0 0 0,1 0 1 0 0,-1 0-1 0 0,0 1 1 0 0,1-1-1 0 0,0 0 1 0 0,0 1-1 0 0,0 0 0 0 0,0-1 1 0 0,5-4-1 0 0,6-7 110 0 0,0 0-1 0 0,31-24 1 0 0,-34 30-129 0 0,83-64 161 0 0,-80 64-243 0 0,1 1 1 0 0,0 0 0 0 0,0 1-1 0 0,0 0 1 0 0,23-6 0 0 0,-19 10 30 0 0,-2 5-33 0 0,-14-2-10 0 0,0 1-1 0 0,0 0 1 0 0,0 0 0 0 0,0 0-1 0 0,0 0 1 0 0,0 0-1 0 0,0 0 1 0 0,-1 1 0 0 0,1-1-1 0 0,0 1 1 0 0,-1-1-1 0 0,1 1 1 0 0,-1 0 0 0 0,0-1-1 0 0,1 1 1 0 0,-1 0-1 0 0,0 0 1 0 0,0 0-1 0 0,0 0 1 0 0,0 0 0 0 0,-1 0-1 0 0,1 0 1 0 0,-1 0-1 0 0,1 0 1 0 0,-1 1 0 0 0,1-1-1 0 0,-1 4 1 0 0,0 2 44 0 0,0 1 1 0 0,-1 0-1 0 0,1 0 0 0 0,-2-1 1 0 0,-3 15-1 0 0,-2 0 112 0 0,4-18-138 0 0,-1-1 3 0 0,-16 32 51 0 0,-33 40 0 0 0,23-44-234 0 0,23-25-139 0 0,0 0-1 0 0,-11 14 0 0 0,17-19-89 0 0,18-5-8913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659 110 6911 0 0,'2'-1'528'0'0,"11"-8"44"0"0,0 0-1 0 0,-1 0 0 0 0,0-1 0 0 0,-1-1 1 0 0,0 0-1 0 0,10-14 0 0 0,-20 25-540 0 0,-1 0 0 0 0,0-1 0 0 0,1 1 0 0 0,-1-1 1 0 0,1 1-1 0 0,-1 0 0 0 0,0-1 0 0 0,1 1 0 0 0,-1-1 0 0 0,0 1 0 0 0,0-1 0 0 0,1 1 1 0 0,-1-1-1 0 0,0 1 0 0 0,0-1 0 0 0,0 1 0 0 0,0-1 0 0 0,1 1 0 0 0,-1-1 0 0 0,0 0 1 0 0,0 1-1 0 0,0-1 0 0 0,0 1 0 0 0,0-1 0 0 0,0 1 0 0 0,-1-1 0 0 0,1 1 0 0 0,0-1 0 0 0,0 1 1 0 0,0-1-1 0 0,0 1 0 0 0,-1-1 0 0 0,1 1 0 0 0,0-1 0 0 0,-1 1 0 0 0,1-2 0 0 0,-2 2 44 0 0,0-1 0 0 0,0 0-1 0 0,0 0 1 0 0,0 1-1 0 0,0-1 1 0 0,0 1 0 0 0,0-1-1 0 0,0 1 1 0 0,-3 0-1 0 0,-4 0 27 0 0,1 0-1 0 0,0 0 1 0 0,-1 1-1 0 0,1 0 1 0 0,-14 4-1 0 0,-44 17 109 0 0,39-12-109 0 0,-35 12-27 0 0,0 3-1 0 0,-105 59 1 0 0,21 11 967 0 0,124-79-690 0 0,1 1 0 0 0,0 2-1 0 0,2 0 1 0 0,-23 28 0 0 0,39-44-285 0 0,1 0 1 0 0,0 0-1 0 0,0 1 0 0 0,0-1 1 0 0,-1 5-1 0 0,2-7 96 0 0,20-2 107 0 0,-1-1 0 0 0,0-2 0 0 0,0 1-1 0 0,0-2 1 0 0,30-12 0 0 0,-18 7-161 0 0,193-60 150 0 0,24-8-252 0 0,-233 73-5 0 0,8-3 0 0 0,-1 1 0 0 0,1 1 0 0 0,30-4 0 0 0,-52 10-1 0 0,1 0-1 0 0,0 0 1 0 0,0 0-1 0 0,0 0 1 0 0,0 0-1 0 0,0 0 1 0 0,0 0-1 0 0,0 0 0 0 0,0 0 1 0 0,0 0-1 0 0,0 1 1 0 0,0-1-1 0 0,1 1 1 0 0,-1 0-6 0 0,-1-1 1 0 0,1 1-1 0 0,-1 0 1 0 0,1 0-1 0 0,-1 0 1 0 0,0-1-1 0 0,1 1 1 0 0,-1 0-1 0 0,0 0 1 0 0,0 0-1 0 0,0 0 1 0 0,1 0-1 0 0,-1 0 1 0 0,0-1-1 0 0,0 1 1 0 0,0 0-1 0 0,-1 0 1 0 0,1 0-1 0 0,0 0 1 0 0,0 0-1 0 0,0 0 0 0 0,-1-1 1 0 0,1 1-1 0 0,-1 1 1 0 0,-10 21-106 0 0,2-9 103 0 0,-1-2 0 0 0,-1 0-1 0 0,0 0 1 0 0,-1-1 0 0 0,0 0 0 0 0,0-1-1 0 0,-15 8 1 0 0,-9 10 14 0 0,20-16 30 0 0,-47 35 30 0 0,62-46-150 0 0,12-5-209 0 0,28-12-1210 0 0,-15 6 612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78 374 7367 0 0,'0'0'568'0'0,"1"2"-373"0"0,1 4 241 0 0,-1 1 0 0 0,0-1 0 0 0,0 1 0 0 0,0-1 0 0 0,-1 1 0 0 0,0-1 0 0 0,0 1 0 0 0,0-1 0 0 0,-1 1 0 0 0,0-1 0 0 0,-1 0 0 0 0,1 1 0 0 0,-1-1 0 0 0,0 0 0 0 0,-4 7 0 0 0,5-11-161 0 0,-12 1 58 0 0,13-3-312 0 0,-1 0 1 0 0,0 1 0 0 0,0-1 0 0 0,0 0 0 0 0,0 0 0 0 0,1 1-1 0 0,-1-1 1 0 0,0 0 0 0 0,0 0 0 0 0,0 0 0 0 0,0 0-1 0 0,0 0 1 0 0,0 0 0 0 0,1 0 0 0 0,-1-1 0 0 0,0 1-1 0 0,0 0 1 0 0,0 0 0 0 0,0-1 0 0 0,1 1 0 0 0,-1 0-1 0 0,-1-2 1 0 0,-1 0 19 0 0,0 0 0 0 0,1-1-1 0 0,-1 1 1 0 0,1-1 0 0 0,0 0-1 0 0,-1 0 1 0 0,1 0 0 0 0,0 0 0 0 0,1 0-1 0 0,-1-1 1 0 0,1 1 0 0 0,-1 0-1 0 0,1-1 1 0 0,0 1 0 0 0,-1-6 0 0 0,1 2 4 0 0,0 0 0 0 0,0-1 0 0 0,1 1 1 0 0,-1 0-1 0 0,1-1 0 0 0,2-12 0 0 0,2 3-17 0 0,1-1-1 0 0,0 1 0 0 0,2 0 1 0 0,-1 1-1 0 0,2-1 0 0 0,0 1 1 0 0,1 1-1 0 0,16-22 0 0 0,-6 14-117 0 0,0 0-1 0 0,2 2 1 0 0,0 0-1 0 0,33-24 1 0 0,-43 36 64 0 0,1 1 0 0 0,1 1 1 0 0,0-1-1 0 0,0 2 0 0 0,0 0 1 0 0,1 1-1 0 0,18-6 0 0 0,-21 9 75 0 0,-1 0 0 0 0,1 0 1 0 0,0 1-1 0 0,-1 1 0 0 0,1-1 0 0 0,0 2 0 0 0,0-1 0 0 0,-1 2 0 0 0,1-1 0 0 0,16 6 0 0 0,-23-6-13 0 0,0 0 0 0 0,0 1 0 0 0,0 0 0 0 0,0 0 0 0 0,-1 0 0 0 0,1 0 0 0 0,0 0-1 0 0,-1 1 1 0 0,1 0 0 0 0,-1-1 0 0 0,0 1 0 0 0,0 1 0 0 0,0-1 0 0 0,0 0 0 0 0,-1 1 0 0 0,1-1 0 0 0,-1 1 0 0 0,0 0-1 0 0,0 0 1 0 0,-1 0 0 0 0,1 0 0 0 0,-1 0 0 0 0,1 0 0 0 0,-1 0 0 0 0,0 0 0 0 0,-1 1 0 0 0,1-1 0 0 0,-1 0 0 0 0,0 1-1 0 0,0 3 1 0 0,-1 4 57 0 0,-1-1-1 0 0,1 0 1 0 0,-2-1-1 0 0,1 1 1 0 0,-1 0-1 0 0,-1-1 1 0 0,0 1-1 0 0,-1-1 1 0 0,0 0-1 0 0,-10 15 1 0 0,3-9-43 0 0,-1-1 0 0 0,0-1 0 0 0,0 0 0 0 0,-2-1 0 0 0,0 0 0 0 0,-26 16 0 0 0,-104 53-273 0 0,143-81 215 0 0,-19 10-1563 0 0,-1-2 1 0 0,-32 10 0 0 0,36-15-4001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36 10135 0 0,'25'-36'4887'0'0,"-34"43"-4775"0"0,6-4-100 0 0,-27 27 42 0 0,2 1 0 0 0,-33 47 1 0 0,-42 77 91 0 0,-40 81-146 0 0,109-173 0 0 0,-47 125 0 0 0,69-148-2304 0 0,-13 75 0 0 0,22-95-2360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4607 0 0,'0'0'208'0'0,"-1"2"326"0"0,-67 60 7657 0 0,-7-5-6792 0 0,-91 52-1313 0 0,-113 79-300 0 0,256-172 180 0 0,2 0-1 0 0,-1 2 1 0 0,2 0 0 0 0,-25 29-1 0 0,39-35 35 0 0,6-11-1 0 0,-1-1 1 0 0,1 1-1 0 0,0 0 0 0 0,0 0 0 0 0,0 0 0 0 0,1 0 1 0 0,-1 0-1 0 0,0 0 0 0 0,0 0 0 0 0,0 0 0 0 0,1 0 0 0 0,0 1 1 0 0,0 0-4 0 0,1 1 1 0 0,-1-1 0 0 0,1 0-1 0 0,0 0 1 0 0,0 0 0 0 0,0 0 0 0 0,0 0-1 0 0,0 0 1 0 0,0 0 0 0 0,1-1-1 0 0,-1 1 1 0 0,1-1 0 0 0,-1 0-1 0 0,1 0 1 0 0,-1 0 0 0 0,1 0 0 0 0,4 1-1 0 0,6 1 10 0 0,0 0 0 0 0,20 0-1 0 0,-27-2-4 0 0,35 0-8 0 0,-1 0 0 0 0,0-3 0 0 0,46-8 0 0 0,-45 4-73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41 8751 0 0,'0'0'674'0'0,"-2"-1"-268"0"0,1 0-226 0 0,-1 0-1 0 0,0 0 1 0 0,0 0 0 0 0,1 0-1 0 0,-1 0 1 0 0,0 1-1 0 0,0-1 1 0 0,0 1-1 0 0,0 0 1 0 0,0-1-1 0 0,0 1 1 0 0,0 0 0 0 0,0 0-1 0 0,0 0 1 0 0,0 0-1 0 0,-3 1 1 0 0,-36 10 1467 0 0,27-7-1497 0 0,-25 8-68 0 0,1 2 0 0 0,1 1 1 0 0,0 2-1 0 0,1 1 1 0 0,-50 35-1 0 0,63-36 100 0 0,-31 28 0 0 0,48-38-109 0 0,-1 0 0 0 0,1 0 1 0 0,0 0-1 0 0,0 1 1 0 0,1 0-1 0 0,0 0 0 0 0,0 0 1 0 0,-4 12-1 0 0,8-17-54 0 0,0 0 0 0 0,0-1-1 0 0,1 1 1 0 0,-1 0 0 0 0,1 0-1 0 0,0 0 1 0 0,0 0 0 0 0,0 0-1 0 0,0 1 1 0 0,0-1 0 0 0,1-1-1 0 0,0 1 1 0 0,-1 0 0 0 0,1 0-1 0 0,0 0 1 0 0,0 0 0 0 0,1 0-1 0 0,-1-1 1 0 0,0 1 0 0 0,1 0-1 0 0,0-1 1 0 0,3 4 0 0 0,-3-4 2 0 0,0-1 0 0 0,0 1 0 0 0,0-1 0 0 0,0 1 0 0 0,0-1 0 0 0,1 0 1 0 0,-1 0-1 0 0,0 0 0 0 0,1 0 0 0 0,-1-1 0 0 0,1 1 0 0 0,4 0 0 0 0,-4 0 3 0 0,5-1 45 0 0,1 1 0 0 0,-1-1 0 0 0,0 0 0 0 0,1 0-1 0 0,-1-1 1 0 0,0-1 0 0 0,1 1 0 0 0,-1-1 0 0 0,0 0 0 0 0,0-1-1 0 0,12-6 1 0 0,-6 2 26 0 0,0 0-1 0 0,0-1 0 0 0,-1-1 1 0 0,0 0-1 0 0,14-14 0 0 0,-18 15-120 0 0,-1 0-1 0 0,0-1 1 0 0,-1 0 0 0 0,1 0-1 0 0,-2-1 1 0 0,0 0 0 0 0,0 0-1 0 0,-1 0 1 0 0,0-1-1 0 0,0 0 1 0 0,-1 0 0 0 0,-1 0-1 0 0,0 0 1 0 0,-1-1 0 0 0,0 1-1 0 0,0-1 1 0 0,-1 0-1 0 0,-1 1 1 0 0,0-1 0 0 0,-1 0-1 0 0,0 1 1 0 0,-5-21 0 0 0,2 13-1923 0 0,-7-19 0 0 0,10 36 1155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110 264 5983 0 0,'0'0'464'0'0,"-3"1"-305"0"0,-27 14 350 0 0,13-7 3109 0 0,-38 14 1888 0 0,55-22-5467 0 0,-1-1 0 0 0,1 0 0 0 0,-1 1 0 0 0,1-1 0 0 0,0 1 0 0 0,-1-1 0 0 0,1 0 0 0 0,0 1 0 0 0,-1-1 0 0 0,1 1 0 0 0,0-1 0 0 0,0 0 0 0 0,0 0 0 0 0,0 1 0 0 0,0-1 0 0 0,-1 0 0 0 0,1 1 0 0 0,0-1 0 0 0,0 0 0 0 0,1 0 0 0 0,1-15 269 0 0,2 8-198 0 0,0 0 0 0 0,0 1 0 0 0,1 0 0 0 0,0 0-1 0 0,1 0 1 0 0,-1 0 0 0 0,7-5 0 0 0,1-2-53 0 0,18-19 46 0 0,45-39 1 0 0,-59 57-107 0 0,1 2 1 0 0,0 0-1 0 0,2 1 0 0 0,33-16 0 0 0,-46 25 3 0 0,-1 0 0 0 0,1 1 0 0 0,0-1 0 0 0,0 2 0 0 0,0-1 0 0 0,0 1 0 0 0,8 0 0 0 0,0 3 0 0 0,-13-1 1 0 0,0 0-1 0 0,-1 1 0 0 0,1-1 1 0 0,0 0-1 0 0,0 1 1 0 0,-1-1-1 0 0,1 1 0 0 0,-1 0 1 0 0,1-1-1 0 0,-1 1 1 0 0,0 0-1 0 0,1 0 1 0 0,-1 0-1 0 0,0 0 0 0 0,0 0 1 0 0,-1 0-1 0 0,1 0 1 0 0,0 1-1 0 0,-1-1 0 0 0,1 0 1 0 0,-1 0-1 0 0,0 5 1 0 0,1 3 48 0 0,0 1 1 0 0,-2 0 0 0 0,-1 14-1 0 0,0-8 66 0 0,-1-1-1 0 0,-1 0 1 0 0,-11 28-1 0 0,-25 44 258 0 0,1 0-648 0 0,37-83-788 0 0,-1 7-330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21 11743 0 0,'0'0'1068'0'0,"0"-2"-877"0"0,0-6-98 0 0,0 8-51 0 0,0-1 0 0 0,0 1 0 0 0,-1-1 0 0 0,1 1 0 0 0,0-1 0 0 0,0 1 0 0 0,0-1 0 0 0,-1 1 0 0 0,1 0 0 0 0,0-1 0 0 0,-1 1 0 0 0,1 0 0 0 0,0-1 0 0 0,-1 1 0 0 0,1 0 0 0 0,0-1 0 0 0,-1 1 0 0 0,1 0 0 0 0,-1-1 0 0 0,1 1 0 0 0,0 0 0 0 0,-1 0 0 0 0,1 0 0 0 0,-1-1 0 0 0,1 1 0 0 0,-1 0 0 0 0,1 0 0 0 0,-1 0 0 0 0,0 0 0 0 0,-14-2 531 0 0,14 2-575 0 0,-5 1 65 0 0,0-1-1 0 0,0 1 1 0 0,0-1-1 0 0,0 2 1 0 0,0-1 0 0 0,0 1-1 0 0,0 0 1 0 0,1 0 0 0 0,-11 6-1 0 0,-4 3 132 0 0,-23 18 0 0 0,35-23-119 0 0,-19 12 31 0 0,1 2-1 0 0,1 1 1 0 0,1 1 0 0 0,-31 38-1 0 0,52-56-105 0 0,-1 1 0 0 0,1 1 0 0 0,-4 8 0 0 0,4-2 0 0 0,4-10 0 0 0,-1 1 0 0 0,1-1 0 0 0,0 1 0 0 0,0-1 0 0 0,0 1 0 0 0,1-1 0 0 0,-1 0 0 0 0,0 0 0 0 0,1 0 0 0 0,0 0 0 0 0,-1 0 0 0 0,1 0 0 0 0,0 0 0 0 0,4 3 0 0 0,5 3 0 0 0,20 11 0 0 0,-1-1 0 0 0,-19-10 20 0 0,10 8-38 0 0,28 27 0 0 0,-42-37 80 0 0,-2 0 0 0 0,1 1 0 0 0,-1 0 1 0 0,0 0-1 0 0,0 0 0 0 0,-1 1 1 0 0,0 0-1 0 0,5 13 0 0 0,-8-17-25 0 0,0 0 0 0 0,0-1-1 0 0,0 2 1 0 0,0-1 0 0 0,-1 0 0 0 0,1 0 0 0 0,-1 0-1 0 0,0 0 1 0 0,-1 0 0 0 0,1 0 0 0 0,0 0-1 0 0,-1 0 1 0 0,0 0 0 0 0,0 0 0 0 0,-1 0-1 0 0,1 0 1 0 0,-1 0 0 0 0,1 0 0 0 0,-1-1-1 0 0,0 1 1 0 0,-1-1 0 0 0,1 1 0 0 0,-1-1-1 0 0,-5 5 1 0 0,2-2-1 0 0,0-1-1 0 0,-1 0 0 0 0,1-1 1 0 0,-1 1-1 0 0,0-1 1 0 0,-1-1-1 0 0,1 1 1 0 0,-1-1-1 0 0,1-1 0 0 0,-1 1 1 0 0,-14 1-1 0 0,-15 1-285 0 0,0-3 0 0 0,0-1 0 0 0,1-1-1 0 0,-1-3 1 0 0,-40-6 0 0 0,54 5-3895 0 0,3-3-1353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70 9671 0 0,'3'-13'180'0'0,"-1"7"-73"0"0,-1 1-1 0 0,1 0 0 0 0,0 0 1 0 0,1 0-1 0 0,-1 1 0 0 0,1-1 1 0 0,4-5-1 0 0,0-1 3135 0 0,-9 14-2243 0 0,-147 306 398 0 0,16-31-34 0 0,-93 158-867 0 0,190-369-445 0 0,-40 65-47 0 0,58-103-66 0 0,-7 11-900 0 0,-46 56 0 0 0,52-76-152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10135 0 0,'0'0'1196'0'0,"3"3"-408"0"0,1 1-429 0 0,1-1 0 0 0,1 1 0 0 0,-1-1 0 0 0,0 0 0 0 0,1 0 0 0 0,0 0 0 0 0,0-1 0 0 0,9 3 0 0 0,-3-2 41 0 0,0-1 0 0 0,0 0 0 0 0,23 0 0 0 0,-1-3 307 0 0,-1-2 0 0 0,43-8 0 0 0,275-79 2532 0 0,-270 66-2934 0 0,140-48 74 0 0,-166 56-737 0 0,43-12-33 0 0,-32 10-6045 0 0,-37 11-366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46 7223 0 0,'0'0'654'0'0,"-2"-2"-537"0"0,-5-3 16 0 0,-1 0 1 0 0,0 0-1 0 0,0 1 0 0 0,-1 0 0 0 0,1 0 1 0 0,-1 1-1 0 0,0 0 0 0 0,0 0 0 0 0,0 1 1 0 0,0 0-1 0 0,-18 0 0 0 0,17 1 239 0 0,-1 1 1 0 0,1 0-1 0 0,-1 1 0 0 0,1 0 1 0 0,-1 0-1 0 0,1 1 0 0 0,0 1 1 0 0,-1 0-1 0 0,1 0 0 0 0,-14 8 1 0 0,8-2 145 0 0,-1 2 0 0 0,2 0 1 0 0,0 1-1 0 0,0 1 0 0 0,-20 22 0 0 0,16-14 33 0 0,1 2-1 0 0,1 0 0 0 0,-15 28 0 0 0,29-47-595 0 0,1 1 0 0 0,0-1 0 0 0,0 0 0 0 0,1 1 0 0 0,-1-1 0 0 0,1 1 0 0 0,0 0 0 0 0,0 0 0 0 0,0-1 0 0 0,1 1 0 0 0,0 0 0 0 0,0 9 0 0 0,0-13 14 0 0,0 0 0 0 0,1 0 0 0 0,-1 0-1 0 0,0 0 1 0 0,1 0 0 0 0,-1 0 0 0 0,1 0 0 0 0,-1 0 0 0 0,1-1 0 0 0,-1 1 0 0 0,2 1 0 0 0,0 1 56 0 0,1-1 0 0 0,0 0 0 0 0,0-1 0 0 0,0 1 0 0 0,0 0 0 0 0,0-1 0 0 0,0 0 0 0 0,0 1 1 0 0,0-1-1 0 0,0 0 0 0 0,1-1 0 0 0,-1 1 0 0 0,0-1 0 0 0,1 1 0 0 0,-1-1 0 0 0,7 0 0 0 0,6-1 97 0 0,1-1-1 0 0,17-4 1 0 0,-27 5-95 0 0,17-5-9 0 0,0-1 0 0 0,0-2 0 0 0,24-11 0 0 0,-27 11-172 0 0,-16 7 111 0 0,-1 1 0 0 0,0-1 0 0 0,0 0 0 0 0,0-1 0 0 0,-1 1 1 0 0,1-1-1 0 0,-1 1 0 0 0,4-5 0 0 0,-5 6-9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23 150 2303 0 0,'0'0'102'0'0,"0"3"-1"0"0,-8 19 769 0 0,-7 3 12033 0 0,16-27-12731 0 0,0 0-1 0 0,0-1 1 0 0,0 1-1 0 0,0 0 1 0 0,1 0 0 0 0,-1 0-1 0 0,0 0 1 0 0,1 0-1 0 0,0 0 1 0 0,1-1-1 0 0,0 0 61 0 0,12-13-75 0 0,0 0-1 0 0,1 1 1 0 0,1 0 0 0 0,1 1 0 0 0,0 1 0 0 0,0 1-1 0 0,1 1 1 0 0,1 0 0 0 0,0 2 0 0 0,0 0-1 0 0,27-7 1 0 0,-29 10-152 0 0,-13 4-14 0 0,1 0 0 0 0,-1 1 1 0 0,1-1-1 0 0,-1 1 0 0 0,1 1 1 0 0,0-1-1 0 0,-1 1 0 0 0,1 0 0 0 0,8 1 1 0 0,2 1-35 0 0,-3 5 32 0 0,-2 3 11 0 0,-4 1 0 0 0,-4 3 0 0 0,-4-7 9 0 0,0 0 0 0 0,0 0 0 0 0,-1 0 0 0 0,0 0 0 0 0,0-1 0 0 0,-5 10 1 0 0,3-8 1 0 0,-9 23 97 0 0,3-1-99 0 0,9-28-119 0 0,0 1 0 0 0,0 0 1 0 0,1-1-1 0 0,-1 1 0 0 0,1 0 0 0 0,-1 0 0 0 0,1-1 0 0 0,0 1 0 0 0,1 5 1 0 0,-1 0-2570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40 10135 0 0,'5'-8'177'0'0,"16"-23"898"0"0,-35 32 1040 0 0,0 5-1705 0 0,0 0 0 0 0,0 0 0 0 0,1 2 0 0 0,0-1 1 0 0,1 2-1 0 0,-12 9 0 0 0,-5 3-314 0 0,22-16-89 0 0,-125 91 142 0 0,103-73-103 0 0,2 1 0 0 0,-36 40 0 0 0,59-59-41 0 0,0 0-1 0 0,1 0 0 0 0,-1 0 1 0 0,1 1-1 0 0,0-1 0 0 0,-3 8 1 0 0,5-12-3 0 0,1 1 0 0 0,-1-1-1 0 0,1 1 1 0 0,-1-1 0 0 0,1 1 0 0 0,0-1 0 0 0,0 1 0 0 0,0 0 0 0 0,0-1-1 0 0,0 1 1 0 0,0-1 0 0 0,0 1 0 0 0,0 0 0 0 0,0-1 0 0 0,1 1 0 0 0,-1-1 0 0 0,1 1-1 0 0,-1-1 1 0 0,1 1 0 0 0,0-1 0 0 0,-1 0 0 0 0,1 1 0 0 0,0-1 0 0 0,0 0 0 0 0,0 1-1 0 0,0-1 1 0 0,0 0 0 0 0,0 0 0 0 0,2 2 0 0 0,3 0 8 0 0,-1 0 0 0 0,1 1 0 0 0,0-2 0 0 0,-1 1 0 0 0,1-1 0 0 0,1 0 0 0 0,5 2 0 0 0,48 6 37 0 0,-20-4-49 0 0,-11 0 30 0 0,0 1 0 0 0,-1 1 0 0 0,37 15 0 0 0,-57-20 44 0 0,-1 1 0 0 0,1 0 0 0 0,-1 0 0 0 0,0 1 0 0 0,0-1 0 0 0,0 2 0 0 0,-1-1 0 0 0,0 1 0 0 0,0 0 0 0 0,0 0 0 0 0,-1 0 0 0 0,0 1 0 0 0,0 0 0 0 0,-1 0 0 0 0,0 0 0 0 0,6 14 0 0 0,-8-18-4 0 0,-1 0 0 0 0,-1 0 0 0 0,1 0 0 0 0,0 1 0 0 0,-1-1-1 0 0,1 0 1 0 0,-1 0 0 0 0,0 0 0 0 0,0 1 0 0 0,0-1 0 0 0,-1 0 0 0 0,1 0-1 0 0,-1 0 1 0 0,0 0 0 0 0,0 1 0 0 0,0-1 0 0 0,0 0 0 0 0,-2 2 0 0 0,1-1 23 0 0,0-1 1 0 0,0 0 0 0 0,-1 0 0 0 0,0 0-1 0 0,1-1 1 0 0,-1 1 0 0 0,0-1-1 0 0,0 1 1 0 0,0-1 0 0 0,-1 0 0 0 0,1 0-1 0 0,-1-1 1 0 0,1 1 0 0 0,-8 2 0 0 0,-21 4 210 0 0,0-2 1 0 0,0 0 0 0 0,-1-2 0 0 0,-45-1-1 0 0,14 0-177 0 0,-40 3-1249 0 0,55-5 408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41 13271 0 0,'5'-15'606'0'0,"-3"12"-10"0"0,6-9-358 0 0,0 1 2617 0 0,-10 14-2578 0 0,-372 600 2398 0 0,158-255-2094 0 0,190-306-659 0 0,-1-2 0 0 0,-40 46-1 0 0,9-20-3234 0 0,48-56 1689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73 199 6911 0 0,'-19'3'538'0'0,"-35"11"8840"0"0,67-4-7648 0 0,-10-9-1638 0 0,0 1 1 0 0,0-1-1 0 0,1 0 1 0 0,-1 0-1 0 0,0-1 1 0 0,0 1 0 0 0,1-1-1 0 0,-1 1 1 0 0,0-1-1 0 0,6-1 1 0 0,36-5 423 0 0,-22 2-288 0 0,53-6 744 0 0,125-35 0 0 0,-81 9-573 0 0,108-32-99 0 0,-105 27-201 0 0,-60 19-822 0 0,-60 21-77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3223 0 0,'0'0'2760'0'0,"1"3"14"0"0,-1 8-1378 0 0,1 1 0 0 0,-2-1 0 0 0,-1 15 0 0 0,-2-7-460 0 0,-7 24 1 0 0,-35 79-1060 0 0,28-80 1066 0 0,-133 295 1531 0 0,103-233-2023 0 0,23-49-321 0 0,-70 136 122 0 0,80-164-243 0 0,-2 0-1 0 0,-1-2 0 0 0,-1 0 1 0 0,-38 39-1 0 0,33-44-338 0 0,22-18-12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1 453 11255 0 0,'0'0'1231'0'0,"2"2"-1075"0"0,22 12 424 0 0,-22-12-120 0 0,1-2-279 0 0,-1-1 0 0 0,1 1-1 0 0,-1-1 1 0 0,1 0 0 0 0,-1 1 0 0 0,1-1-1 0 0,-1-1 1 0 0,1 1 0 0 0,-1 0 0 0 0,0 0 0 0 0,0-1-1 0 0,1 1 1 0 0,-1-1 0 0 0,0 0 0 0 0,2-2 0 0 0,5-5 776 0 0,14-20 1 0 0,-13 16-650 0 0,4-7 274 0 0,14-24-1 0 0,-16 23-334 0 0,20-23-1 0 0,-14 22-180 0 0,2 0-1 0 0,0 2 1 0 0,2 0 0 0 0,0 2-1 0 0,1 0 1 0 0,40-23 0 0 0,-23 18-14 0 0,72-36-197 0 0,-100 54 112 0 0,0 0 0 0 0,1 1 1 0 0,0 0-1 0 0,0 1 0 0 0,0 1 1 0 0,0 0-1 0 0,17-1 0 0 0,-25 3 24 0 0,0 0 0 0 0,0 1 0 0 0,0 0 0 0 0,0-1 0 0 0,0 1 0 0 0,-1 1 0 0 0,1-1 0 0 0,0 1 0 0 0,0 0 0 0 0,-1 0 0 0 0,1 0-1 0 0,-1 1 1 0 0,0-1 0 0 0,0 1 0 0 0,0 0 0 0 0,7 7 0 0 0,-5-3 5 0 0,-1-1-1 0 0,0 1 0 0 0,-1 0 1 0 0,1 0-1 0 0,-1 0 1 0 0,-1 1-1 0 0,1 0 0 0 0,-1-1 1 0 0,3 13-1 0 0,2 15 144 0 0,-2 1 1 0 0,0 0-1 0 0,-3 0 0 0 0,-2 71 0 0 0,-1-100-120 0 0,-1-1 0 0 0,1 1 0 0 0,-1-1 0 0 0,-1 1 0 0 0,1-1-1 0 0,-1 1 1 0 0,0-1 0 0 0,-1 0 0 0 0,1 0 0 0 0,-7 9 0 0 0,6-11 12 0 0,0 0 1 0 0,0 0-1 0 0,-1 0 1 0 0,1-1-1 0 0,-1 1 1 0 0,0-1-1 0 0,0 0 1 0 0,0 0-1 0 0,0 0 1 0 0,-1-1-1 0 0,1 1 1 0 0,-1-1-1 0 0,0 0 1 0 0,-6 1-1 0 0,-176 41 565 0 0,11-3-480 0 0,146-31-330 0 0,-31 6 435 0 0,52-14-1383 0 0,0-1 0 0 0,-14 1 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1 674 9215 0 0,'0'0'4650'0'0,"0"-3"-2618"0"0,15-65 3490 0 0,-13 63-5205 0 0,0-1 1 0 0,1 0-1 0 0,0 1 0 0 0,0-1 1 0 0,5-6-1 0 0,-4 6-61 0 0,59-76 233 0 0,-40 54-486 0 0,112-151-101 0 0,-90 118-140 0 0,-20 28-71 0 0,48-50 0 0 0,-62 72-89 0 0,0 1 0 0 0,1 0-1 0 0,0 1 1 0 0,0 1-1 0 0,1 0 1 0 0,0 0-1 0 0,28-10 1 0 0,-18 12-4549 0 0,-1 4-1509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80 8751 0 0,'0'0'7216'0'0,"-1"-1"-6872"0"0,-1 0-308 0 0,-1 0-1 0 0,1 0 0 0 0,0 0 1 0 0,0 1-1 0 0,0-1 0 0 0,-1 1 0 0 0,1-1 1 0 0,0 1-1 0 0,-1 0 0 0 0,1 0 1 0 0,0 0-1 0 0,-1 0 0 0 0,1 0 1 0 0,0 0-1 0 0,0 1 0 0 0,-1-1 1 0 0,1 1-1 0 0,0 0 0 0 0,0-1 1 0 0,0 1-1 0 0,0 0 0 0 0,-4 3 1 0 0,-6 2 10 0 0,1 2 1 0 0,-19 15 0 0 0,15-12 32 0 0,-37 30 261 0 0,-62 63 0 0 0,97-87-207 0 0,-40 41 207 0 0,52-51-212 0 0,-1 0 0 0 0,1 0 0 0 0,0 1 0 0 0,0-1 0 0 0,1 1 0 0 0,-5 12 1 0 0,9-17-42 0 0,-1 0 1 0 0,0 0 0 0 0,1 0 0 0 0,0 0 0 0 0,-1 0 0 0 0,1 0 0 0 0,0 0 0 0 0,1 1 0 0 0,-1-1 0 0 0,0 0-1 0 0,1 0 1 0 0,0 0 0 0 0,1 3 0 0 0,-1-4-42 0 0,1 0 0 0 0,-1 0-1 0 0,0 0 1 0 0,1 0 0 0 0,-1-1-1 0 0,1 1 1 0 0,0-1 0 0 0,-1 1-1 0 0,1-1 1 0 0,0 1 0 0 0,0-1-1 0 0,0 0 1 0 0,0 0 0 0 0,0 0-1 0 0,3 1 1 0 0,-3-1-14 0 0,6 2 17 0 0,0-1-1 0 0,1 1 1 0 0,-1-1 0 0 0,1 0 0 0 0,-1-1-1 0 0,1 0 1 0 0,0-1 0 0 0,-1 0 0 0 0,16-1-1 0 0,1-3 51 0 0,0 0-1 0 0,26-9 1 0 0,-34 9-70 0 0,-1-2 0 0 0,0 0 0 0 0,0-1 0 0 0,-1-1 0 0 0,0 0 0 0 0,0-1 0 0 0,16-12 0 0 0,-24 15-16 0 0,1-1-1 0 0,-1 1 1 0 0,-1-1 0 0 0,1 0-1 0 0,-1-1 1 0 0,0 0 0 0 0,-1 0-1 0 0,0 0 1 0 0,0 0 0 0 0,0-1-1 0 0,-1 0 1 0 0,-1 0 0 0 0,0 0-1 0 0,3-12 1 0 0,-5 14-16 0 0,-1 0 0 0 0,1 0-1 0 0,-2 0 1 0 0,1 0 0 0 0,-1 1 0 0 0,0-1-1 0 0,0 0 1 0 0,-1 1 0 0 0,0-1-1 0 0,0 1 1 0 0,0-1 0 0 0,-1 1 0 0 0,0 0-1 0 0,-1 0 1 0 0,-7-11 0 0 0,2 4-11 0 0,-1 1 0 0 0,0 1 0 0 0,-1 0 0 0 0,0 0 0 0 0,0 1 0 0 0,-14-9-1 0 0,15 12-94 0 0,-1 1 0 0 0,0 1 0 0 0,-17-7 0 0 0,18 9-296 0 0,1-1 0 0 0,-1 0 0 0 0,1-1 0 0 0,0 0 0 0 0,-12-9 0 0 0,11 3-1106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50 8719 0 0,'5'-7'189'0'0,"-4"5"-114"0"0,1 0-1 0 0,-1 0 1 0 0,0-1 0 0 0,1 1 0 0 0,-1-1-1 0 0,0 1 1 0 0,0 0 0 0 0,0-1 0 0 0,0-3-1 0 0,1-2 1944 0 0,-2 7-1958 0 0,0 1 0 0 0,0 0 1 0 0,0 0-1 0 0,0 0 0 0 0,0-1 0 0 0,1 1 1 0 0,-1 0-1 0 0,0 0 0 0 0,0-1 1 0 0,0 1-1 0 0,0 0 0 0 0,0 0 1 0 0,0 0-1 0 0,0-1 0 0 0,-1 1 0 0 0,1 0 1 0 0,0 0-1 0 0,0 0 0 0 0,0-1 1 0 0,0 1-1 0 0,0 0 0 0 0,0 0 1 0 0,0 0-1 0 0,0-1 0 0 0,0 1 1 0 0,-1 0-1 0 0,1 0 0 0 0,0 0 0 0 0,0 0 1 0 0,0-1-1 0 0,0 1 0 0 0,-1 0 1 0 0,1 0-1 0 0,0 0 0 0 0,0 0 1 0 0,0 0-1 0 0,-1 0 0 0 0,1 0 0 0 0,0-1 1 0 0,-8 8 379 0 0,-6 16-534 0 0,-52 121 366 0 0,35-70-209 0 0,-230 430 154 0 0,205-404-189 0 0,-36 59 74 0 0,69-124-81 0 0,-1-1 0 0 0,-41 43-1 0 0,64-76-18 0 0,-4 5 5 0 0,-1 0 0 0 0,0-1 1 0 0,1 0-1 0 0,-2 0 0 0 0,1-1 1 0 0,0 0-1 0 0,-1 0 0 0 0,0 0 1 0 0,-13 5-1 0 0,16-8 46 0 0,-4 0 17 0 0,6-1 15 0 0,-2-14 86 0 0,3 12-161 0 0,0 0 0 0 0,1 1 0 0 0,-1-1 0 0 0,1 0 0 0 0,-1 1 0 0 0,1-1 0 0 0,0 0 0 0 0,0-2 0 0 0,1-5 29 0 0,0 1-1 0 0,1-1 1 0 0,0 1-1 0 0,0 0 1 0 0,1 0-1 0 0,0 0 1 0 0,1 0-1 0 0,0 0 1 0 0,8-11-1 0 0,6-8 111 0 0,26-28-1 0 0,-35 44-102 0 0,10-11 48 0 0,66-76 199 0 0,-66 79-248 0 0,1 0 0 0 0,39-28 0 0 0,-14 18-26 0 0,1 1 1 0 0,2 2 0 0 0,71-27-1 0 0,-114 51-20 0 0,0 1 0 0 0,0-1 0 0 0,0 1 0 0 0,1 0 0 0 0,-1 0 0 0 0,0 1 0 0 0,1 0 0 0 0,-1 0-1 0 0,1 0 1 0 0,7 2 0 0 0,-11-2-5 0 0,-1 2 0 0 0,1-1-1 0 0,0 0 1 0 0,0 0-1 0 0,0 0 1 0 0,-1 1 0 0 0,1-1-1 0 0,-1 1 1 0 0,1 0 0 0 0,-1-1-1 0 0,0 1 1 0 0,1 0 0 0 0,-1 0-1 0 0,0 0 1 0 0,1 3-1 0 0,-1-3-4 0 0,6 10 1 0 0,-2 1 0 0 0,0-1-1 0 0,0 1 1 0 0,-2 0 0 0 0,1 0 0 0 0,-2 0 0 0 0,3 22 0 0 0,-4-17 11 0 0,-1 0 0 0 0,-1 0 0 0 0,0-1 0 0 0,-1 1 0 0 0,-6 23 0 0 0,4-28 35 0 0,0-1 0 0 0,-1 1 0 0 0,0-1 0 0 0,-1-1-1 0 0,-11 17 1 0 0,-2-1 237 0 0,-22 24 1 0 0,24-30-103 0 0,-1-2 0 0 0,-1 0-1 0 0,0-2 1 0 0,-2 0 0 0 0,0-1 0 0 0,-1-1 0 0 0,0-1 0 0 0,-1 0 0 0 0,-1-2 0 0 0,0-1 0 0 0,-1-1 0 0 0,-33 9 0 0 0,57-19-168 0 0,-21 6 58 0 0,0-2 1 0 0,-42 4-1 0 0,58-8-40 0 0,-1 0 0 0 0,1 0-1 0 0,-1-1 1 0 0,0 0 0 0 0,1 0-1 0 0,-1 0 1 0 0,1-1 0 0 0,0 0-1 0 0,0 0 1 0 0,-1-1 0 0 0,1 0-1 0 0,1 0 1 0 0,-1 0 0 0 0,-8-6 0 0 0,13 8-27 0 0,-1-1 1 0 0,0 1 0 0 0,1-1-1 0 0,-1 1 1 0 0,1-1 0 0 0,-1 1-1 0 0,1-1 1 0 0,-1 0 0 0 0,1 0 0 0 0,0 0-1 0 0,0 0 1 0 0,0 0 0 0 0,0 0-1 0 0,0 0 1 0 0,1 0 0 0 0,-1 0 0 0 0,1 0-1 0 0,-1 0 1 0 0,1 0 0 0 0,0-1-1 0 0,0 1 1 0 0,0 0 0 0 0,0 0-1 0 0,0-4 1 0 0,2 1-223 0 0,-1 0 0 0 0,1 1 0 0 0,0-1-1 0 0,0 1 1 0 0,1 0 0 0 0,-1-1 0 0 0,1 1 0 0 0,0 0-1 0 0,0 0 1 0 0,5-4 0 0 0,15-14-843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569 100 10735 0 0,'0'0'979'0'0,"-2"-1"-808"0"0,-26-34 584 0 0,22 26 387 0 0,0 1 1 0 0,-13-14 0 0 0,16 19-1005 0 0,0 1 1 0 0,0-1-1 0 0,0 1 0 0 0,0 0 0 0 0,-1 0 1 0 0,1 0-1 0 0,0 1 0 0 0,-1-1 0 0 0,0 1 1 0 0,1 0-1 0 0,-7-1 0 0 0,4 1-90 0 0,0 1 0 0 0,0-1 0 0 0,1 2 0 0 0,-1-1 0 0 0,0 1 0 0 0,0 0 0 0 0,0 0 0 0 0,1 0-1 0 0,-1 1 1 0 0,0 0 0 0 0,1 0 0 0 0,-9 5 0 0 0,-6 4-6 0 0,2 0 0 0 0,-18 15 0 0 0,30-21-25 0 0,-47 38-14 0 0,3 2 1 0 0,-57 64-1 0 0,91-91-3 0 0,-27 37 0 0 0,39-49 0 0 0,1 0 0 0 0,-1 1 0 0 0,1-1 0 0 0,0 0 0 0 0,0 1 0 0 0,1 0 0 0 0,0 0 0 0 0,0-1 0 0 0,1 1 0 0 0,-1 14 0 0 0,4-8 0 0 0,-1-12 5 0 0,0 1 0 0 0,0-1 0 0 0,0 0 0 0 0,1 0-1 0 0,-1 0 1 0 0,0 0 0 0 0,0 0 0 0 0,1 0 0 0 0,-1 0 0 0 0,1-1 0 0 0,-1 1-1 0 0,1 0 1 0 0,-1-1 0 0 0,1 1 0 0 0,-1-1 0 0 0,1 0 0 0 0,-1 1-1 0 0,1-1 1 0 0,-1 0 0 0 0,1 0 0 0 0,0 0 0 0 0,-1 0 0 0 0,1 0 0 0 0,-1 0-1 0 0,4-1 1 0 0,3-1 38 0 0,-1 0-1 0 0,1 0 1 0 0,13-6-1 0 0,2-3 36 0 0,-1 0 1 0 0,38-28-1 0 0,36-36 107 0 0,-73 56-138 0 0,-12 11-20 0 0,-2 0-36 0 0,-1 1 1 0 0,1-1-1 0 0,13-18 0 0 0,-20 24-62 0 0,-11 13-239 0 0,1 0 225 0 0,1 1 0 0 0,0-1 0 0 0,1 1 0 0 0,0 0 0 0 0,-5 18 0 0 0,11-29-107 0 0,0-1 0 0 0,0 1-1 0 0,0 0 1 0 0,0-1 0 0 0,0 1 0 0 0,0 0-1 0 0,0-1 1 0 0,0 1 0 0 0,0 0-1 0 0,1-1 1 0 0,-1 1 0 0 0,0 0 0 0 0,0-1-1 0 0,1 1 1 0 0,-1 0 0 0 0,1-1-1 0 0,-1 1 1 0 0,0-1 0 0 0,1 1 0 0 0,-1-1-1 0 0,2 1 1 0 0,-1 1-768 0 0,11 9-4706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8 9215 0 0,'0'0'707'0'0,"2"-7"5420"0"0,-2 6-5987 0 0,-8 6 1046 0 0,-11 16-1251 0 0,-26 42 873 0 0,-42 77-1 0 0,28-41-514 0 0,34-61-225 0 0,-159 236 208 0 0,18-51-172 0 0,-12 15 3 0 0,171-229-108 0 0,-130 151 62 0 0,136-159-185 0 0,2-4-476 0 0,7-24 551 0 0,1 0 1 0 0,2 1-1 0 0,0 0 1 0 0,2 0 0 0 0,19-27-1 0 0,90-114 62 0 0,-93 129-39 0 0,2 3-1 0 0,57-51 0 0 0,-83 81 18 0 0,1 1 0 0 0,-1 0 1 0 0,0 1-1 0 0,1-1 0 0 0,0 1 0 0 0,0 0 0 0 0,0 1 0 0 0,6-3 0 0 0,3 3 9 0 0,-11 1 2 0 0,1 1-2 0 0,16 9-12 0 0,-13-6-15 0 0,3 3 13 0 0,13 15-95 0 0,-17-12 90 0 0,1 0 1 0 0,-1 1-1 0 0,-1-1 0 0 0,1 1 0 0 0,-2 1 1 0 0,1-1-1 0 0,4 15 0 0 0,2 8 198 0 0,7 40 0 0 0,-17-68-133 0 0,-1 1 0 0 0,0-1 0 0 0,-1 1 0 0 0,1-1 0 0 0,-1 1 0 0 0,0-1 0 0 0,-1 0 0 0 0,1 1 0 0 0,-1-1 0 0 0,0 1-1 0 0,0-1 1 0 0,-1 0 0 0 0,1 0 0 0 0,-1 0 0 0 0,-1 0 0 0 0,-2 5 0 0 0,1-3 56 0 0,-1-1 1 0 0,1 0-1 0 0,-1 0 0 0 0,-1-1 1 0 0,1 1-1 0 0,-1-1 0 0 0,0-1 1 0 0,0 1-1 0 0,-1-1 1 0 0,-12 7-1 0 0,-85 38 1262 0 0,61-29-966 0 0,0-2 1 0 0,-65 17 0 0 0,74-28-335 0 0,21-6-22 0 0,1-3-58 0 0,11 2-11 0 0,0-1 0 0 0,0 0 0 0 0,0 1 0 0 0,0-1 0 0 0,0 0 0 0 0,0 0 0 0 0,0 0 0 0 0,0 0-1 0 0,1 0 1 0 0,-1 0 0 0 0,0 0 0 0 0,0 0 0 0 0,1 0 0 0 0,-1-1 0 0 0,1 1 0 0 0,-1 0-1 0 0,1 0 1 0 0,-1 0 0 0 0,1-1 0 0 0,0 1 0 0 0,0 0 0 0 0,-1-1 0 0 0,1 1 0 0 0,0 0 0 0 0,0 0-1 0 0,0-1 1 0 0,1 1 0 0 0,-1 0 0 0 0,0-1 0 0 0,0 1 0 0 0,1-2 0 0 0,1-2-346 0 0,-1 0 0 0 0,1 0 1 0 0,-1 0-1 0 0,2 0 1 0 0,-1 1-1 0 0,5-8 1 0 0,7-6-6806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19207 0 0,'0'0'2438'0'0,"-2"3"-2058"0"0,-7 17-57 0 0,-1 0 0 0 0,-25 35 1 0 0,-35 35-149 0 0,-10 15 22 0 0,77-100-220 0 0,-4 6-192 0 0,-1 0 0 0 0,2 1-1 0 0,-10 21 1 0 0,15-32-302 0 0,0 10-1512 0 0,1-9 403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82 7367 0 0,'6'-17'445'0'0,"-1"2"74"0"0,1 0 0 0 0,11-20 6530 0 0,-18 39-6991 0 0,0 0 0 0 0,0 0-1 0 0,0 0 1 0 0,-1 0 0 0 0,1 0-1 0 0,-1 0 1 0 0,-4 5 0 0 0,1 2 34 0 0,-55 112 959 0 0,-102 183 146 0 0,-105 78-738 0 0,161-237-400 0 0,44-57-60 0 0,-53 100 0 0 0,101-165-1528 0 0,4-10-4354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5 13823 0 0,'0'0'1062'0'0,"2"-1"-693"0"0,-1 0-300 0 0,0 1-1 0 0,-1-1 1 0 0,1 1 0 0 0,0 0-1 0 0,0 0 1 0 0,0-1 0 0 0,0 1 0 0 0,0 0-1 0 0,0 0 1 0 0,0 0 0 0 0,0 0-1 0 0,0 0 1 0 0,0 0 0 0 0,0 0 0 0 0,0 0-1 0 0,0 1 1 0 0,0-1 0 0 0,0 0-1 0 0,0 0 1 0 0,0 1 0 0 0,0-1 0 0 0,0 1-1 0 0,0-1 1 0 0,0 1 0 0 0,-1-1-1 0 0,1 1 1 0 0,0 0 0 0 0,0-1 0 0 0,-1 1-1 0 0,1 0 1 0 0,0-1 0 0 0,-1 1-1 0 0,1 0 1 0 0,-1 0 0 0 0,1 0 0 0 0,-1 0-1 0 0,1 0 1 0 0,-1-1 0 0 0,1 3-1 0 0,0 1-57 0 0,0-1 0 0 0,0 1-1 0 0,0-1 1 0 0,-1 1-1 0 0,1 0 1 0 0,-1-1 0 0 0,0 1-1 0 0,0 0 1 0 0,0-1 0 0 0,-2 8-1 0 0,-2 2 86 0 0,-1 1-1 0 0,-1-1 0 0 0,0-1 0 0 0,-1 1 1 0 0,0-1-1 0 0,-13 16 0 0 0,5-5 214 0 0,-52 84 585 0 0,-49 71-165 0 0,99-156-675 0 0,-266 339 525 0 0,261-336-627 0 0,-33 42 266 0 0,51-60-350 0 0,0-1 0 0 0,0 1 1 0 0,0 0-1 0 0,1 0 0 0 0,0 0 0 0 0,0 0 1 0 0,1 0-1 0 0,-3 12 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17911 0 0,'0'0'1624'0'0,"-1"1"-1336"0"0,-58 81-252 0 0,27-36 88 0 0,-3 7 69 0 0,18-26 180 0 0,-23 28 0 0 0,28-42-248 0 0,-1-1 0 0 0,-16 13 0 0 0,16-15-70 0 0,0 1 0 0 0,-12 15 0 0 0,23-24-238 0 0,15-9-4073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54 17711 0 0,'4'-10'381'0'0,"-3"6"-155"0"0,0 0 0 0 0,1-1 0 0 0,0 1-1 0 0,0 0 1 0 0,0 1 0 0 0,6-8 0 0 0,-8 11-86 0 0,0-1-72 0 0,1 1-1 0 0,-1-1 0 0 0,0 1 1 0 0,0-1-1 0 0,1 1 1 0 0,-1-1-1 0 0,0 1 1 0 0,0 0-1 0 0,1-1 1 0 0,-1 1-1 0 0,1-1 0 0 0,-1 1 1 0 0,0 0-1 0 0,1-1 1 0 0,-1 1-1 0 0,1 0 1 0 0,-1 0-1 0 0,1-1 1 0 0,-1 1-1 0 0,1 0 0 0 0,-1 0 1 0 0,1 0-1 0 0,-1 0 1 0 0,1-1-1 0 0,14 10 107 0 0,-12-3-195 0 0,-2-3 32 0 0,0 0-12 0 0,1 0 0 0 0,-1 1 0 0 0,0-1 0 0 0,0 1 0 0 0,-1 0-1 0 0,1-1 1 0 0,-1 1 0 0 0,0 0 0 0 0,1-1 0 0 0,-2 1 0 0 0,1 0 0 0 0,0-1 0 0 0,-1 1 0 0 0,0-1-1 0 0,-2 8 1 0 0,-2 3-2 0 0,-1 1 0 0 0,-10 19 0 0 0,12-27 20 0 0,-24 46 209 0 0,-60 82-1 0 0,15-34 69 0 0,-220 281 280 0 0,67-85-467 0 0,138-162-3113 0 0,76-115 1476 0 0</inkml:trace>
  <inkml:trace contextRef="#ctx0" brushRef="#br0" timeOffset="1">13 809 10135 0 0,'0'0'5442'0'0,"3"0"-4036"0"0,18-6-594 0 0,22-8-1 0 0,15-5 145 0 0,82-18 1313 0 0,165-39-2767 0 0,-261 69-4736 0 0,-1 1-1690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486 187 10159 0 0,'0'0'464'0'0,"0"4"-8"0"0,-1 8-104 0 0,1-1 0 0 0,0 1 0 0 0,1 0 0 0 0,0-1 0 0 0,1 1 0 0 0,3 13-1 0 0,-3-18 16 0 0,1-1 0 0 0,-1 0 0 0 0,1 0-1 0 0,0 0 1 0 0,0 0 0 0 0,0-1-1 0 0,1 1 1 0 0,0-1 0 0 0,0 0 0 0 0,1 0-1 0 0,-1 0 1 0 0,1-1 0 0 0,6 5 0 0 0,-3-3-425 0 0,0 0 1 0 0,1-1 0 0 0,-1 0-1 0 0,1-1 1 0 0,0 0 0 0 0,0 0-1 0 0,16 3 1 0 0,-11-5-770 0 0</inkml:trace>
  <inkml:trace contextRef="#ctx0" brushRef="#br0" timeOffset="1">1042 26 14743 0 0,'3'-3'411'0'0,"0"-1"-57"0"0,0-14 6009 0 0,-3 19-6323 0 0,-1 0 0 0 0,0 0 0 0 0,0 0 0 0 0,0 0 1 0 0,1 0-1 0 0,-1-1 0 0 0,0 1 0 0 0,0 0 0 0 0,0 0 0 0 0,0-1 0 0 0,-2 2 0 0 0,-3 2-15 0 0,-61 52 978 0 0,-116 127 0 0 0,74-51-408 0 0,-113 178-1 0 0,19 24-485 0 0,144-222-303 0 0,-50 129-1 0 0,45-80-1913 0 0,48-118 259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70 503 5063 0 0,'-10'16'369'0'0,"1"0"-1"0"0,1 1 0 0 0,-13 34 1 0 0,2 18 3557 0 0,17-55-3255 0 0,2-11-374 0 0,0-1-33 0 0,2 6 416 0 0,2-11 1138 0 0,5-17-789 0 0,5-48-710 0 0,-9 40-46 0 0,14-44 0 0 0,-2 27-138 0 0,1 0 0 0 0,2 2 0 0 0,2 0-1 0 0,2 1 1 0 0,30-39 0 0 0,-38 60-123 0 0,1 2-1 0 0,0 0 1 0 0,2 1 0 0 0,30-23-1 0 0,-34 30 0 0 0,2 0 0 0 0,0 1 0 0 0,0 1 0 0 0,0 1 0 0 0,1 0 0 0 0,31-8 0 0 0,-27 11-12 0 0,0 0-1 0 0,0 2 1 0 0,37-2-1 0 0,-46 5-19 0 0,0 1-1 0 0,0 0 1 0 0,0 0-1 0 0,0 1 1 0 0,-1 1 0 0 0,1 0-1 0 0,20 9 1 0 0,-29-10-55 0 0,0 0 0 0 0,-1 0 1 0 0,1 0-1 0 0,0 1 0 0 0,-1-1 0 0 0,1 1 1 0 0,-1 0-1 0 0,0 0 0 0 0,0 0 0 0 0,5 7 1 0 0,2 12-4259 0 0,-6-5-698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332 113 9071 0 0,'0'0'414'0'0,"1"3"-12"0"0,4 9-258 0 0,3 1-128 0 0,-6-9 172 0 0,0-1-1 0 0,1-1 1 0 0,0 1 0 0 0,0 0-1 0 0,0-1 1 0 0,0 1-1 0 0,0-1 1 0 0,0 0-1 0 0,0 0 1 0 0,1 0 0 0 0,-1 0-1 0 0,1-1 1 0 0,5 2-1 0 0,-5-2 91 0 0,1 0 0 0 0,-1-1-1 0 0,1 1 1 0 0,0-1-1 0 0,-1 0 1 0 0,1-1 0 0 0,-1 1-1 0 0,1-1 1 0 0,-1 0 0 0 0,10-3-1 0 0,25-10 918 0 0,-1-3 0 0 0,63-37-1 0 0,-94 51-1162 0 0,-1-1-1 0 0,0 0 1 0 0,0-1-1 0 0,0 1 1 0 0,8-9 0 0 0,-6 2-39 0 0,-8 10-10 0 0,0 0 0 0 0,1 0 1 0 0,-1 0-1 0 0,0 0 0 0 0,1 1 1 0 0,-1-1-1 0 0,0 0 0 0 0,0 0 1 0 0,0 0-1 0 0,0 0 0 0 0,0 0 0 0 0,0 0 1 0 0,0 0-1 0 0,0 0 0 0 0,0 1 1 0 0,0-1-1 0 0,-1 0 0 0 0,1 0 1 0 0,0 0-1 0 0,0 0 0 0 0,-1 0 0 0 0,1 1 1 0 0,-1-1-1 0 0,1 0 0 0 0,-1 0 1 0 0,0-1-1 0 0,-1 1-44 0 0,0 0-1 0 0,0-1 1 0 0,1 1 0 0 0,-1 0-1 0 0,0 0 1 0 0,0 0 0 0 0,-1 0 0 0 0,1 0-1 0 0,0 0 1 0 0,-3 0 0 0 0,-4-1-201 0 0,0 1 1 0 0,0 0 0 0 0,0 0-1 0 0,-14 2 1 0 0,2 1-157 0 0,-1 2 1 0 0,1 1 0 0 0,-1 0-1 0 0,1 2 1 0 0,-19 8-1 0 0,-101 53-685 0 0,109-51 1130 0 0,-18 10-48 0 0,1 3 0 0 0,-67 51 0 0 0,113-79 36 0 0,-8 7 88 0 0,-17 18-1 0 0,26-26-77 0 0,0 1-1 0 0,1 0 1 0 0,-1 0 0 0 0,0 0 0 0 0,1 1 0 0 0,-1-1-1 0 0,1 0 1 0 0,0 1 0 0 0,0-1 0 0 0,0 0 0 0 0,0 1-1 0 0,0-1 1 0 0,1 1 0 0 0,-1 0 0 0 0,1-1-1 0 0,-1 5 1 0 0,2-5 11 0 0,-1 0 0 0 0,1-1-1 0 0,0 1 1 0 0,-1 0-1 0 0,1-1 1 0 0,0 1 0 0 0,0 0-1 0 0,0-1 1 0 0,0 1 0 0 0,0-1-1 0 0,1 0 1 0 0,-1 1 0 0 0,0-1-1 0 0,1 0 1 0 0,-1 0-1 0 0,1 0 1 0 0,-1 0 0 0 0,1 0-1 0 0,-1 0 1 0 0,1 0 0 0 0,0 0-1 0 0,3 0 1 0 0,5 3 150 0 0,0-1 1 0 0,18 2-1 0 0,-25-4-145 0 0,39 5 509 0 0,-1-2-1 0 0,46-1 0 0 0,84-10 270 0 0,-134 5-768 0 0,43-3-1123 0 0,1-2-4942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1030 57 13935 0 0,'16'-27'1262'0'0,"-13"16"-973"0"0,-3 10-257 0 0,0 0 1 0 0,0 0-1 0 0,-1 0 0 0 0,1 0 1 0 0,-1 0-1 0 0,1 1 0 0 0,0-1 1 0 0,-1 0-1 0 0,0 0 0 0 0,1 0 1 0 0,-1 0-1 0 0,1 1 0 0 0,-1-1 1 0 0,0 0-1 0 0,0 1 0 0 0,1-1 1 0 0,-1 0-1 0 0,0 1 0 0 0,0-1 1 0 0,0 1-1 0 0,0-1 0 0 0,0 1 1 0 0,1 0-1 0 0,-1-1 0 0 0,0 1 1 0 0,0 0-1 0 0,0 0 0 0 0,0-1 1 0 0,0 1-1 0 0,0 0 0 0 0,0 0 1 0 0,0 0-1 0 0,-2 0 0 0 0,-5 0 120 0 0,0 1 0 0 0,0-1 1 0 0,-9 3-1 0 0,10-2-203 0 0,-39 9-163 0 0,2 1 1 0 0,-74 29-1 0 0,62-20 175 0 0,25-8 26 0 0,-1 1 1 0 0,1 1-1 0 0,1 2 0 0 0,-46 32 0 0 0,72-45 13 0 0,1 0 0 0 0,-1 0 0 0 0,1 0 0 0 0,0 0 0 0 0,0 0 0 0 0,0 1 0 0 0,1-1 0 0 0,-1 1 0 0 0,1-1 0 0 0,0 1 0 0 0,-3 8 0 0 0,4-10 0 0 0,0 0 0 0 0,1 1 0 0 0,-1-1 0 0 0,1 1 0 0 0,0-1 0 0 0,0 0 0 0 0,0 1 0 0 0,0-1 0 0 0,0 1 0 0 0,0-1 0 0 0,1 1 0 0 0,-1-1 0 0 0,1 0 0 0 0,0 1 0 0 0,-1-1 0 0 0,1 0 0 0 0,0 0 0 0 0,1 1 0 0 0,-1-1 0 0 0,0 0 0 0 0,0 0 0 0 0,3 2 0 0 0,2 2 33 0 0,0 0 1 0 0,0-1-1 0 0,0 0 0 0 0,1 0 0 0 0,0 0 0 0 0,0-1 0 0 0,0 0 0 0 0,0 0 1 0 0,1-1-1 0 0,0 0 0 0 0,-1 0 0 0 0,1 0 0 0 0,0-1 0 0 0,0-1 0 0 0,14 2 1 0 0,-8-2 56 0 0,0 0 0 0 0,0-1 0 0 0,0-1 1 0 0,0 0-1 0 0,-1-1 0 0 0,1-1 0 0 0,0 0 1 0 0,19-6-1 0 0,-30 8-78 0 0,0 0 0 0 0,0 0 0 0 0,0-1 0 0 0,0 1 0 0 0,0 0 0 0 0,0-1 0 0 0,-1 0 0 0 0,1 1 0 0 0,0-1 0 0 0,4-5 0 0 0,-1 1-7 0 0,0 0 1 0 0,0 1 1 0 0,-1-1-1 0 0,1 0 0 0 0,-1-1 0 0 0,-1 1 1 0 0,0-1-1 0 0,1 0 0 0 0,-2 0 0 0 0,1 0 0 0 0,-1 0 1 0 0,3-14-1 0 0,-1 0 49 0 0,-6 17-46 0 0,0-8 34 0 0,-2 1-22 0 0,2 11-19 0 0,0 0 0 0 0,1-1 0 0 0,-1 1 1 0 0,1 0-1 0 0,-1-1 0 0 0,1 1 0 0 0,-1 0 0 0 0,0 0 0 0 0,1 0 1 0 0,-1 0-1 0 0,1 0 0 0 0,-1 0 0 0 0,0 0 0 0 0,1 0 0 0 0,-1 0 1 0 0,0 0-1 0 0,1 0 0 0 0,-1 0 0 0 0,1 0 0 0 0,-1 0 0 0 0,0 0 1 0 0,0 1-1 0 0,0-1 1 0 0,-3 1-4 0 0,0 0 0 0 0,-1 1-1 0 0,1-1 1 0 0,0 1 0 0 0,0 0 0 0 0,0 0-1 0 0,0 0 1 0 0,1 1 0 0 0,-1-1 0 0 0,-3 4-1 0 0,-5 5-32 0 0,-15 18-1 0 0,10-10 16 0 0,-69 77-101 0 0,-23 24 86 0 0,65-75 42 0 0,-220 242-475 0 0,231-246 316 0 0,3 1 0 0 0,1 1 0 0 0,2 2 1 0 0,2 0-1 0 0,-28 73 0 0 0,44-92 137 0 0,1 0 1 0 0,-8 43-1 0 0,14-60-19 0 0,1 1 0 0 0,0 0 0 0 0,1-1 0 0 0,0 1 0 0 0,1 0 0 0 0,0 0 0 0 0,0-1 0 0 0,1 1 0 0 0,0-1 0 0 0,6 17 0 0 0,-7-23 10 0 0,0-1 0 0 0,1 1 0 0 0,-1-1 0 0 0,0 1 0 0 0,1-1 0 0 0,0 0 0 0 0,-1 0 0 0 0,1 0 0 0 0,0 0 0 0 0,0 0-1 0 0,0 0 1 0 0,0 0 0 0 0,1-1 0 0 0,-1 1 0 0 0,0-1 0 0 0,1 1 0 0 0,-1-1 0 0 0,1 0 0 0 0,0 0 0 0 0,-1 0 0 0 0,1 0 0 0 0,0-1 0 0 0,-1 1 0 0 0,1-1 0 0 0,0 0-1 0 0,0 1 1 0 0,-1-1 0 0 0,1 0 0 0 0,0-1 0 0 0,0 1 0 0 0,-1 0 0 0 0,5-2 0 0 0,6-2 4 0 0,1 0 0 0 0,-1-1 0 0 0,0 0 0 0 0,-1-1 0 0 0,14-8 1 0 0,74-50-246 0 0,-64 38-294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10103 0 0,'0'0'1208'0'0,"-2"2"-521"0"0,-28 20 230 0 0,1 2-1 0 0,1 1 1 0 0,2 1 0 0 0,0 1 0 0 0,2 2-1 0 0,-28 41 1 0 0,43-56-781 0 0,-33 58 229 0 0,38-64-353 0 0,1 0 1 0 0,0 0-1 0 0,0 1 1 0 0,0-1-1 0 0,1 1 0 0 0,0 0 1 0 0,0 9-1 0 0,2-17-3 0 0,0 1 0 0 0,0 0 0 0 0,0-1 0 0 0,0 1 0 0 0,0 0 0 0 0,1-1 0 0 0,-1 1 0 0 0,0 0 0 0 0,1-1 0 0 0,-1 1 0 0 0,1-1 0 0 0,0 1 0 0 0,0 0 0 0 0,-1-1 0 0 0,1 0 0 0 0,0 1 0 0 0,0-1 0 0 0,3 3 0 0 0,-2-3 25 0 0,0 1 0 0 0,0-1 0 0 0,0 1 0 0 0,1-1 0 0 0,-1 0 0 0 0,0 1 0 0 0,1-2 0 0 0,-1 1 0 0 0,1 0 0 0 0,5 1 0 0 0,1-1 110 0 0,1 0 0 0 0,0-1 0 0 0,-1 0 0 0 0,1-1 0 0 0,15-2 1 0 0,-8-1-110 0 0,1 0 1 0 0,-1-1-1 0 0,-1 0 1 0 0,1-2-1 0 0,-1 0 1 0 0,0-1-1 0 0,0-1 1 0 0,-1 0-1 0 0,0-1 1 0 0,-1 0-1 0 0,0-1 1 0 0,-1-1-1 0 0,0 0 1 0 0,-1-1 0 0 0,0 0-1 0 0,-1-1 1 0 0,0-1-1 0 0,-1 1 1 0 0,15-33-1 0 0,-10 14-496 0 0,15-30-1020 0 0,-7 22-4914 0 0,-14 28 860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195 186 14511 0 0,'0'0'1590'0'0,"-2"3"-1361"0"0,-11 24 175 0 0,-3 6-51 0 0,-31 48-1 0 0,27-53-172 0 0,1 1-1 0 0,2 0 1 0 0,1 2-1 0 0,1 0 1 0 0,-11 35 0 0 0,22-54-1460 0 0</inkml:trace>
  <inkml:trace contextRef="#ctx0" brushRef="#br0" timeOffset="1">349 11 5983 0 0,'0'0'536'0'0,"5"-11"3864"0"0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30 671 7831 0 0,'0'0'999'0'0,"-2"0"4"0"0,1 0-807 0 0,1 0 1 0 0,-1 0-1 0 0,0 0 1 0 0,0 0-1 0 0,0 0 1 0 0,0 0 0 0 0,1 0-1 0 0,-1 0 1 0 0,0 0-1 0 0,0 0 1 0 0,0-1-1 0 0,1 1 1 0 0,-1 0-1 0 0,0-1 1 0 0,0 1 0 0 0,1 0-1 0 0,-1-1 1 0 0,0 1-1 0 0,1-1 1 0 0,-1 1-1 0 0,0-1 1 0 0,0 0-1 0 0,0-1-9 0 0,0 0 0 0 0,0 1-1 0 0,0-1 1 0 0,0 1 0 0 0,1-1-1 0 0,-1 0 1 0 0,0 0 0 0 0,1 1-1 0 0,-1-5 1 0 0,0-1 107 0 0,0 0-1 0 0,1 0 0 0 0,0 0 1 0 0,2-13-1 0 0,1 5-38 0 0,1 1 1 0 0,0 0-1 0 0,1 0 0 0 0,0 1 0 0 0,1-1 0 0 0,12-18 0 0 0,54-74 572 0 0,-41 64-613 0 0,4-3-230 0 0,3 1 0 0 0,1 2 1 0 0,3 2-1 0 0,49-37 0 0 0,-75 63-223 0 0,1 2 1 0 0,0 0-1 0 0,29-14 0 0 0,-39 23-129 0 0,1 0-1 0 0,-1 0 0 0 0,0 0 1 0 0,1 1-1 0 0,-1 0 1 0 0,1 1-1 0 0,-1 0 0 0 0,1 0 1 0 0,0 1-1 0 0,-1 0 1 0 0,1 0-1 0 0,13 2 1 0 0,-1 3-5122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566 120 4143 0 0,'9'-4'356'0'0,"-1"0"0"0"0,15-11 1 0 0,13-12 4764 0 0,-35 26-5030 0 0,0 0-1 0 0,0 0 1 0 0,0 0 0 0 0,0 0 0 0 0,-1 0 0 0 0,1 0 0 0 0,0 0-1 0 0,-1 0 1 0 0,1 0 0 0 0,0 0 0 0 0,-1 0 0 0 0,1 0 0 0 0,-1-1 0 0 0,0 1-1 0 0,1 0 1 0 0,-1 0 0 0 0,0-1 0 0 0,0 1 0 0 0,0 0 0 0 0,0 0-1 0 0,0-1 1 0 0,0 1 0 0 0,0 0 0 0 0,0 0 0 0 0,0-1 0 0 0,-1 1 0 0 0,1 0-1 0 0,0 0 1 0 0,-1 0 0 0 0,1-1 0 0 0,-1 1 0 0 0,0 0 0 0 0,1 0-1 0 0,-1 0 1 0 0,0 0 0 0 0,1 0 0 0 0,-3-1 0 0 0,1-1 25 0 0,0 1 1 0 0,0 0-1 0 0,-1 0 1 0 0,1 0-1 0 0,-1 0 1 0 0,1 0-1 0 0,-1 1 1 0 0,0-1-1 0 0,0 1 0 0 0,1-1 1 0 0,-1 1-1 0 0,0 0 1 0 0,-6-1-1 0 0,1 1-1 0 0,0 1-1 0 0,0 1 0 0 0,1-1 0 0 0,-1 1 0 0 0,0 1 1 0 0,1-1-1 0 0,-1 1 0 0 0,-9 4 0 0 0,-57 28 366 0 0,72-34-468 0 0,-61 36 319 0 0,1 2-1 0 0,2 3 0 0 0,1 2 1 0 0,-74 73-1 0 0,122-106-319 0 0,2-2 11 0 0,0 0 1 0 0,1 0-1 0 0,0 1 0 0 0,1 0 0 0 0,-7 10 0 0 0,14-18-17 0 0,-1-1 0 0 0,1 1-1 0 0,0-1 1 0 0,-1 1 0 0 0,1-1-1 0 0,0 1 1 0 0,0-1 0 0 0,-1 1 0 0 0,1 0-1 0 0,0-1 1 0 0,0 1 0 0 0,0 0-1 0 0,0-1 1 0 0,0 1 0 0 0,0-1 0 0 0,0 1-1 0 0,0 0 1 0 0,0-1 0 0 0,0 1-1 0 0,0 0 1 0 0,1-1 0 0 0,-1 1-1 0 0,0-1 1 0 0,0 1 0 0 0,1-1 0 0 0,-1 1-1 0 0,0 0 1 0 0,1-1 0 0 0,-1 1-1 0 0,0-1 1 0 0,1 1 0 0 0,-1-1 0 0 0,1 0-1 0 0,-1 1 1 0 0,1-1 0 0 0,-1 1-1 0 0,1-1 1 0 0,-1 0 0 0 0,1 1-1 0 0,-1-1 1 0 0,1 0 0 0 0,-1 0 0 0 0,1 1-1 0 0,0-1 1 0 0,0 0 0 0 0,2 1 12 0 0,1 0 1 0 0,-1-1-1 0 0,1 1 0 0 0,-1-1 1 0 0,1 0-1 0 0,0 1 1 0 0,3-2-1 0 0,20-4 101 0 0,-1 0 0 0 0,-1-2-1 0 0,1-2 1 0 0,42-19 0 0 0,-11 5-137 0 0,-7 3-34 0 0,91-30-1225 0 0,-116 46 809 0 0,-23 4 251 0 0,-3 4 13 0 0,0 0 192 0 0,-1 1 1 0 0,1-1-1 0 0,-1 0 1 0 0,0 0 0 0 0,0 0-1 0 0,0 0 1 0 0,-1 0-1 0 0,1-1 1 0 0,-1 1 0 0 0,-6 5-1 0 0,4-2 63 0 0,-66 68 656 0 0,50-55-504 0 0,16-15-143 0 0,3-2-43 0 0,-1-1 0 0 0,1 0 0 0 0,0 1 0 0 0,0 0-1 0 0,0-1 1 0 0,1 1 0 0 0,-1 0 0 0 0,-1 5 0 0 0,15-9 66 0 0,4-5-771 0 0,0 0 0 0 0,-1-2 0 0 0,28-17 0 0 0,-38 21 253 0 0,27-15-5216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180 119 10135 0 0,'0'0'778'0'0,"2"1"-352"0"0,9 5 328 0 0,1 0 0 0 0,-1-1 0 0 0,1-1-1 0 0,0 0 1 0 0,0 0 0 0 0,0-1 0 0 0,24 2-1 0 0,-23-4-607 0 0,-1-1 0 0 0,1 0-1 0 0,-1-1 1 0 0,1 0 0 0 0,0-1-1 0 0,-1-1 1 0 0,0 0 0 0 0,0 0 0 0 0,0-1-1 0 0,0-1 1 0 0,0 0 0 0 0,19-12-1 0 0,-28 15-174 0 0,0 0 0 0 0,-1 0-1 0 0,1 0 1 0 0,-1 0 0 0 0,1 0 0 0 0,-1-1 0 0 0,0 1-1 0 0,0-1 1 0 0,0 0 0 0 0,0 0 0 0 0,0 0-1 0 0,-1 0 1 0 0,1 0 0 0 0,-1 0 0 0 0,0 0-1 0 0,2-6 1 0 0,-3 7-35 0 0,0 0 1 0 0,1 0-1 0 0,-1 0 0 0 0,-1 0 1 0 0,1 0-1 0 0,0 0 0 0 0,0 0 1 0 0,-1 0-1 0 0,1 0 0 0 0,-1 0 0 0 0,1 0 1 0 0,-1 0-1 0 0,0 0 0 0 0,0 0 1 0 0,0 1-1 0 0,0-1 0 0 0,0 0 1 0 0,0 1-1 0 0,-1-1 0 0 0,1 1 0 0 0,0-1 1 0 0,-1 1-1 0 0,1 0 0 0 0,-1-1 1 0 0,0 1-1 0 0,1 0 0 0 0,-1 0 1 0 0,0 0-1 0 0,-2-1 0 0 0,-2 0-8 0 0,-1-1 0 0 0,1 1 0 0 0,-1 1 0 0 0,1-1 0 0 0,-1 1-1 0 0,0 0 1 0 0,0 1 0 0 0,0 0 0 0 0,0 0 0 0 0,1 0 0 0 0,-1 1 0 0 0,0 0-1 0 0,-13 3 1 0 0,-2 2-191 0 0,1 2 0 0 0,-39 18-1 0 0,31-10 345 0 0,2 1 0 0 0,0 1 0 0 0,0 1 0 0 0,2 2-1 0 0,1 1 1 0 0,1 0 0 0 0,-24 30 0 0 0,41-45-44 0 0,1 0 1 0 0,0-1-1 0 0,0 2 0 0 0,1-1 0 0 0,-1 0 1 0 0,2 1-1 0 0,-1 0 0 0 0,-3 12 1 0 0,7-17-25 0 0,-1 1 0 0 0,0 0 1 0 0,1 0-1 0 0,0 0 0 0 0,0 0 0 0 0,0 0 1 0 0,0-1-1 0 0,0 1 0 0 0,1 0 0 0 0,0 0 1 0 0,0 0-1 0 0,0 0 0 0 0,0-1 1 0 0,1 1-1 0 0,-1-1 0 0 0,1 1 0 0 0,0-1 1 0 0,0 1-1 0 0,0-1 0 0 0,4 4 1 0 0,-3-3-112 0 0,1 0 0 0 0,0-1 0 0 0,0 1 0 0 0,0-1 0 0 0,0 0 0 0 0,0 0 0 0 0,1 0 0 0 0,-1-1 0 0 0,1 0 0 0 0,8 3 0 0 0,12 4-5342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17 314 12551 0 0,'0'0'1135'0'0,"-2"2"-864"0"0,-1 3-1158 0 0,-8 5 7643 0 0,13-20-5744 0 0,5-6-1085 0 0,1 0 1 0 0,0 0-1 0 0,1 1 0 0 0,0 1 1 0 0,2-1-1 0 0,-1 1 1 0 0,2 1-1 0 0,0 0 0 0 0,0 1 1 0 0,21-16-1 0 0,-25 23-54 0 0,0 0-1 0 0,14-5 0 0 0,-7 3-113 0 0,-11 7 149 0 0,7 7 39 0 0,-2 4 98 0 0,-7-7-7 0 0,-1 0-1 0 0,1 0 1 0 0,-1 0-1 0 0,0 0 1 0 0,0 0-1 0 0,0 0 1 0 0,-1 1-1 0 0,0-1 1 0 0,0 0-1 0 0,0 9 1 0 0,-2 1 225 0 0,-8 26 1 0 0,5-22-100 0 0,5-16 464 0 0,3-4-540 0 0,22-13-268 0 0,0-1 0 0 0,-1-1 0 0 0,38-34 0 0 0,20-17-522 0 0,-69 59 634 0 0,2 0 1 0 0,-1 0-1 0 0,1 1 1 0 0,20-8-1 0 0,-1 4 50 0 0,0 1-1 0 0,63-12 0 0 0,-82 22 371 0 0,-12 0 190 0 0,-1 3-164 0 0,0 0-306 0 0,1 0 0 0 0,-1 0 0 0 0,0 0 0 0 0,0 1 0 0 0,0-1-1 0 0,-1 1 1 0 0,1-1 0 0 0,-1 1 0 0 0,1-1 0 0 0,-1 1 0 0 0,0 0 0 0 0,0 0-1 0 0,0 0 1 0 0,0 0 0 0 0,0 0 0 0 0,-1 0 0 0 0,1 0 0 0 0,-1 0 0 0 0,0 0-1 0 0,0 5 1 0 0,-1 7 66 0 0,-1 1-1 0 0,-7 28 1 0 0,4-18 36 0 0,2-11-195 0 0,-1-1 1 0 0,0 1-1 0 0,-1 0 0 0 0,-11 22 0 0 0,6-13-1449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147 152 5983 0 0,'5'-6'112'0'0,"0"0"0"0"0,0 0 0 0 0,0 0-1 0 0,1 1 1 0 0,-1 0 0 0 0,1 0 0 0 0,0 0 0 0 0,10-5-1 0 0,-10 7 1037 0 0,0 1 0 0 0,0-1 0 0 0,10-2 0 0 0,69-13 5807 0 0,-48 11-6830 0 0,60-20 0 0 0,-82 21-82 0 0,-14 5-43 0 0,-1 1 1 0 0,1 0 0 0 0,0-1-1 0 0,-1 1 1 0 0,1 0 0 0 0,0-1 0 0 0,-1 1-1 0 0,1-1 1 0 0,-1 1 0 0 0,1-1-1 0 0,-1 1 1 0 0,1-1 0 0 0,-1 0-1 0 0,1 0 1 0 0,-1 0-8 0 0,0 1 0 0 0,0-1 0 0 0,0 0 0 0 0,0 1 0 0 0,0-1 0 0 0,0 0 0 0 0,0 1 0 0 0,0-1 0 0 0,0 1 0 0 0,-1-1 0 0 0,1 0 0 0 0,0 1 0 0 0,0-1 0 0 0,-1 1-1 0 0,1-1 1 0 0,0 0 0 0 0,-1 1 0 0 0,1-1 0 0 0,-1 1 0 0 0,1-1 0 0 0,0 1 0 0 0,-1 0 0 0 0,1-1 0 0 0,-1 1 0 0 0,1-1 0 0 0,-1 1 0 0 0,0 0 0 0 0,1-1 0 0 0,-1 1 0 0 0,1 0 0 0 0,-1 0 0 0 0,0 0 0 0 0,1-1-1 0 0,-1 1 1 0 0,1 0 0 0 0,-1 0 0 0 0,0 0 0 0 0,1 0 0 0 0,-2 0 0 0 0,-28-1-415 0 0,13 3 308 0 0,0 1 0 0 0,0 0-1 0 0,1 2 1 0 0,-1 0 0 0 0,1 1 0 0 0,1 0-1 0 0,-1 2 1 0 0,1 0 0 0 0,-21 14 0 0 0,1 3 70 0 0,2 1 1 0 0,-50 50 0 0 0,65-58 69 0 0,1 1-1 0 0,-19 26 1 0 0,32-40-7 0 0,0 1 1 0 0,0 0-1 0 0,1 0 1 0 0,0 0-1 0 0,0 0 1 0 0,1 0-1 0 0,0 1 1 0 0,0-1-1 0 0,0 1 1 0 0,1-1-1 0 0,0 1 1 0 0,0 0-1 0 0,1 11 1 0 0,0-15-44 0 0,0-1 1 0 0,1 1 0 0 0,-1-1-1 0 0,1 0 1 0 0,-1 1 0 0 0,1-1-1 0 0,0 0 1 0 0,0 0-1 0 0,0 0 1 0 0,0 1 0 0 0,0-1-1 0 0,1 0 1 0 0,-1 0 0 0 0,1-1-1 0 0,-1 1 1 0 0,1 0 0 0 0,0 0-1 0 0,3 2 1 0 0,16 6-4203 0 0,0-4-1158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13359 0 0,'0'0'3016'0'0,"3"-2"-2760"0"0,95-38 1944 0 0,120-71-1 0 0,-191 97-2094 0 0,1 1 1 0 0,52-18-1 0 0,-79 31-102 0 0,0 0 1 0 0,0-1-1 0 0,-1 1 1 0 0,1 0-1 0 0,0 0 1 0 0,0 0-1 0 0,-1 0 0 0 0,1-1 1 0 0,0 1-1 0 0,0 0 1 0 0,-1 0-1 0 0,1 1 1 0 0,0-1-1 0 0,0 0 1 0 0,0 0-1 0 0,0 0 1 0 0,0 1-4 0 0,-1 0 1 0 0,0 0-1 0 0,1 1 1 0 0,-1-1-1 0 0,0 0 1 0 0,0 0-1 0 0,0 0 1 0 0,0 0-1 0 0,0 0 1 0 0,0 0-1 0 0,0 0 1 0 0,0 0-1 0 0,0 0 1 0 0,0 0-1 0 0,-1 0 1 0 0,1 0-1 0 0,0 0 1 0 0,-1 0-1 0 0,1 0 1 0 0,-1 0-1 0 0,1 0 1 0 0,-2 2-1 0 0,-13 23-1 0 0,-10 11 98 0 0,8-13 117 0 0,2 1-1 0 0,0 0 1 0 0,-14 34 0 0 0,24-45-154 0 0,5 0-160 0 0,0-13-27 0 0,1 1 0 0 0,0-1-1 0 0,0 0 1 0 0,0 0 0 0 0,0 1-1 0 0,0-1 1 0 0,0 0 0 0 0,0 0-1 0 0,0 0 1 0 0,1 0 0 0 0,-1 0-1 0 0,0 0 1 0 0,1-1 0 0 0,-1 1 0 0 0,0 0-1 0 0,1-1 1 0 0,-1 1 0 0 0,1-1-1 0 0,-1 1 1 0 0,1-1 0 0 0,-1 0-1 0 0,1 0 1 0 0,-1 1 0 0 0,1-1-1 0 0,0 0 1 0 0,1-1 0 0 0,16 0-6788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9 6447 0 0,'16'-9'9847'0'0,"-13"23"-8338"0"0,-2-12-1484 0 0,-1-1 1 0 0,1 1-1 0 0,-1-1 1 0 0,1 1-1 0 0,-1-1 1 0 0,0 0-1 0 0,0 1 1 0 0,0-1-1 0 0,0 1 1 0 0,0 0-1 0 0,0 1 1 0 0,-2 4 43 0 0,0 0 1 0 0,0 0-1 0 0,-1 0 1 0 0,1-1-1 0 0,-2 1 1 0 0,1-1 0 0 0,-8 11-1 0 0,-36 40 76 0 0,19-25-18 0 0,0 3 83 0 0,-200 271 1247 0 0,206-270-1355 0 0,1 1 0 0 0,2 0 1 0 0,2 1-1 0 0,2 1 0 0 0,1 1 0 0 0,2 0 1 0 0,-8 45-1 0 0,13-32 60 0 0,-2 84 0 0 0,9-135-194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16439 0 0,'0'0'2336'0'0,"4"0"-2048"0"0,22-1 375 0 0,1-1 0 0 0,30-7-1 0 0,57-17 835 0 0,-55 12-1023 0 0,43-7 318 0 0,113-10 1 0 0,-104 22-754 0 0,79-8-120 0 0,-65-3-3519 0 0,-96 14 2210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12439 0 0,'0'0'7335'0'0,"-2"0"-6583"0"0,-7 2-564 0 0,0 0 0 0 0,1 0 0 0 0,-1 1 0 0 0,1 0 0 0 0,-1 0 1 0 0,-10 6-1 0 0,-46 33-274 0 0,28-18 196 0 0,-156 83 72 0 0,171-95-181 0 0,16-9 10 0 0,0 0-1 0 0,0 0 1 0 0,1 1 0 0 0,-6 4-1 0 0,10-7-10 0 0,0 0 0 0 0,1 0 0 0 0,-1-1 0 0 0,0 1 0 0 0,0 0 0 0 0,1 0 0 0 0,-1 0 0 0 0,1 0 0 0 0,-1 0 0 0 0,1 0 0 0 0,-1 1 0 0 0,1-1 0 0 0,-1 1 0 0 0,1-1 0 0 0,0 1 0 0 0,0-1 0 0 0,0 0 0 0 0,0 1 0 0 0,0-1 1 0 0,1 1-1 0 0,-1-1 0 0 0,0 1 0 0 0,1-1 0 0 0,-1 0 0 0 0,1 1 0 0 0,-1-1 0 0 0,1 0 0 0 0,0 0 0 0 0,-1 1 0 0 0,1-1 0 0 0,0 0 0 0 0,0 0 0 0 0,0 0 0 0 0,0 0 0 0 0,0 0 0 0 0,0 0 0 0 0,0 0 0 0 0,0 0 0 0 0,0 0 0 0 0,1-1 0 0 0,-1 1 1 0 0,0 0-1 0 0,3 0 0 0 0,4 3-23 0 0,0-1 0 0 0,0 0 0 0 0,16 2 0 0 0,-23-4 17 0 0,29 4-67 0 0,33 10-466 0 0,-57-13 398 0 0,0 0 0 0 0,1 0 0 0 0,-1 1 1 0 0,-1 0-1 0 0,1 0 0 0 0,0 1 0 0 0,7 5 1 0 0,-11-6 111 0 0,1-1 0 0 0,-1 1 0 0 0,0 0 1 0 0,0 0-1 0 0,0 0 0 0 0,0 0 1 0 0,0 0-1 0 0,-1 0 0 0 0,1 1 0 0 0,-1-1 1 0 0,0 0-1 0 0,1 8 0 0 0,0 3 161 0 0,1 29-1 0 0,-1-14 174 0 0,0-14-144 0 0,-1 0 1 0 0,-1-1-1 0 0,-1 1 0 0 0,0 0 1 0 0,0 0-1 0 0,-7 26 0 0 0,6-36-120 0 0,0 1-1 0 0,0 0 0 0 0,0-1 0 0 0,-1 0 0 0 0,0 1 1 0 0,0-1-1 0 0,0 0 0 0 0,-1 0 0 0 0,1-1 0 0 0,-1 1 1 0 0,0-1-1 0 0,-1 0 0 0 0,1 0 0 0 0,-1 0 0 0 0,0-1 1 0 0,0 1-1 0 0,0-1 0 0 0,0 0 0 0 0,-11 4 0 0 0,5-3-4 0 0,-1-1 0 0 0,0 0 0 0 0,0-1 0 0 0,0 0 0 0 0,0 0 0 0 0,-1-2 0 0 0,1 1 0 0 0,-18-3 0 0 0,-5-3-514 0 0,-57-14 1 0 0,67 12-105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492 273 3223 0 0,'-1'-1'3432'0'0,"0"-3"-2996"0"0,1 0 1 0 0,-1 0-1 0 0,0 0 0 0 0,1-1 0 0 0,0 1 0 0 0,0 0 0 0 0,0 0 0 0 0,1 0 0 0 0,-1 0 0 0 0,1 0 0 0 0,0 0 1 0 0,2-5-1 0 0,3-8 259 0 0,14-26-1 0 0,2-5 463 0 0,-18 34-521 0 0,5-24 0 0 0,-9 36-590 0 0,0 0 0 0 0,-1 0 0 0 0,0 0 0 0 0,1 0 0 0 0,-1 0 0 0 0,0 0 0 0 0,0 0 0 0 0,0 0 0 0 0,-1 0 0 0 0,1 0 0 0 0,0 0 0 0 0,-1 1 0 0 0,1-1 0 0 0,-1 1 0 0 0,-2-3 0 0 0,2 3 10 0 0,0-2-37 0 0,-1 1 0 0 0,0 0 0 0 0,0 0 0 0 0,0 1-1 0 0,0-1 1 0 0,0 0 0 0 0,0 1 0 0 0,0 0 0 0 0,-1 0 0 0 0,1 0-1 0 0,0 0 1 0 0,-1 0 0 0 0,1 1 0 0 0,-1 0 0 0 0,1-1 0 0 0,-1 1-1 0 0,1 0 1 0 0,-1 1 0 0 0,1-1 0 0 0,-1 1 0 0 0,-3 0 0 0 0,-3 2-21 0 0,-1 0 0 0 0,1 1 0 0 0,0 0 1 0 0,0 0-1 0 0,-14 10 0 0 0,4-1-41 0 0,2 0 0 0 0,0 1 1 0 0,0 2-1 0 0,2-1 0 0 0,-25 31 0 0 0,-63 100-709 0 0,13-17 71 0 0,83-118 681 0 0,-1 1 1 0 0,2-1 0 0 0,-1 2-1 0 0,-5 13 1 0 0,11-20 63 0 0,0-1-1 0 0,0 0 1 0 0,0 1-1 0 0,1 0 1 0 0,-1-1-1 0 0,2 1 1 0 0,-1 0-1 0 0,0 0 1 0 0,1 0-1 0 0,0-1 1 0 0,1 1-1 0 0,0 7 1 0 0,0-12-38 0 0,-1 1 0 0 0,1 0 0 0 0,0-1 1 0 0,-1 1-1 0 0,1-1 0 0 0,0 1 0 0 0,0-1 0 0 0,0 0 0 0 0,0 1 0 0 0,0-1 1 0 0,0 0-1 0 0,0 0 0 0 0,0 1 0 0 0,1-1 0 0 0,-1 0 0 0 0,0 0 0 0 0,1-1 1 0 0,-1 1-1 0 0,1 0 0 0 0,-1 0 0 0 0,1-1 0 0 0,0 1 0 0 0,-1 0 0 0 0,1-1 1 0 0,-1 0-1 0 0,3 1 0 0 0,0-1 35 0 0,0 1 1 0 0,0-1-1 0 0,0 0 1 0 0,0 0 0 0 0,0 0-1 0 0,0-1 1 0 0,0 1-1 0 0,0-1 1 0 0,5-2-1 0 0,5-4 105 0 0,-1 0-1 0 0,0-1 1 0 0,0-1-1 0 0,-1 0 1 0 0,17-16-1 0 0,-7 7 5 0 0,202-180-149 0 0,-217 190-269 0 0,-5 7 19 0 0,-4 2-395 0 0,0 1 616 0 0,-14 13-59 0 0,9-6 57 0 0,6-8-46 0 0,2 1-22 0 0,1 1 1 0 0,-2-3 1 0 0,0 1-1 0 0,1 0 1 0 0,-1-1-1 0 0,1 1 1 0 0,-1 0 0 0 0,1-1-1 0 0,-1 1 1 0 0,1 0-1 0 0,0-1 1 0 0,-1 1-1 0 0,1-1 1 0 0,0 1 0 0 0,-1-1-1 0 0,1 0 1 0 0,1 1-1 0 0,11 7-1287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15 611 5063 0 0,'0'0'390'0'0,"-2"-2"134"0"0,1-1 173 0 0,-1 0 0 0 0,0 0 0 0 0,1-1 0 0 0,0 1 0 0 0,-1-1 0 0 0,1 1 1 0 0,1-1-1 0 0,-1 1 0 0 0,0-1 0 0 0,1 0 0 0 0,0 1 0 0 0,0-1 0 0 0,0-4 0 0 0,2-13 990 0 0,3-21-1 0 0,-2 22-1310 0 0,1-2 94 0 0,1 0 0 0 0,0 1 0 0 0,14-33 0 0 0,33-57 189 0 0,-41 90-669 0 0,1 1 0 0 0,1 0 0 0 0,1 1-1 0 0,0 1 1 0 0,1 0 0 0 0,1 1-1 0 0,1 0 1 0 0,1 1 0 0 0,0 1-1 0 0,30-18 1 0 0,-42 29-95 0 0,0 1 0 0 0,0 0 0 0 0,0 1 0 0 0,1-1 0 0 0,-1 1 0 0 0,1 1 0 0 0,-1-1 0 0 0,1 1 0 0 0,0 0 0 0 0,0 1 0 0 0,0-1 0 0 0,8 2 0 0 0,-5 0-280 0 0,-1 1 0 0 0,1 0 0 0 0,0 0-1 0 0,-1 1 1 0 0,1 1 0 0 0,-1-1 0 0 0,15 10 0 0 0,-4-3-349 0 0,-14-8 558 0 0,0 1-1 0 0,0 1 0 0 0,0-1 1 0 0,-1 1-1 0 0,8 5 0 0 0,-4 1 153 0 0,-1 4 40 0 0,-2 1 216 0 0,-1 1 0 0 0,-1-1-1 0 0,4 23 1 0 0,-3-16 307 0 0,-5-20-494 0 0,1 0 1 0 0,-1 0-1 0 0,1 0 1 0 0,0-1-1 0 0,0 1 1 0 0,-1 0 0 0 0,1-1-1 0 0,0 1 1 0 0,1-1-1 0 0,-1 1 1 0 0,0-1-1 0 0,0 1 1 0 0,1-1 0 0 0,-1 0-1 0 0,1 0 1 0 0,-1 0-1 0 0,1 0 1 0 0,-1 0-1 0 0,1 0 1 0 0,0 0 0 0 0,-1 0-1 0 0,1-1 1 0 0,0 1-1 0 0,0 0 1 0 0,-1-1-1 0 0,1 0 1 0 0,0 1 0 0 0,0-1-1 0 0,2 0 1 0 0,3 0 64 0 0,-1 0 0 0 0,0 0-1 0 0,1-1 1 0 0,-1 0 0 0 0,0 0 0 0 0,0 0 0 0 0,6-3 0 0 0,10-5 95 0 0,0 0-1 0 0,-1-2 0 0 0,0 0 1 0 0,30-23-1 0 0,71-65 8 0 0,-69 54-358 0 0,-52 43-15 0 0,-12-1-649 0 0,9 2 790 0 0,1 1-1 0 0,0-1 0 0 0,0 1 1 0 0,0-1-1 0 0,0 1 0 0 0,-1-1 0 0 0,1 1 1 0 0,0 0-1 0 0,0 0 0 0 0,-3 0 1 0 0,-1 0-71 0 0,0 1 1 0 0,-1 0 0 0 0,1 0 0 0 0,0 1 0 0 0,0 0-1 0 0,0 0 1 0 0,0 0 0 0 0,-6 4 0 0 0,-37 27-500 0 0,27-19 342 0 0,-33 24-337 0 0,-149 112-318 0 0,162-115 884 0 0,2 2-1 0 0,-65 80 1 0 0,102-115 44 0 0,0 1 1 0 0,0 0 0 0 0,0-1 0 0 0,0 1-1 0 0,0 0 1 0 0,1 0 0 0 0,-1 0 0 0 0,1 1-1 0 0,0-1 1 0 0,0 0 0 0 0,0 0 0 0 0,0 5-1 0 0,1-7 8 0 0,0 0-1 0 0,1-1 1 0 0,-1 1-1 0 0,0 0 1 0 0,1 0-1 0 0,-1 0 1 0 0,1-1-1 0 0,-1 1 1 0 0,1 0-1 0 0,-1 0 0 0 0,1-1 1 0 0,-1 1-1 0 0,1 0 1 0 0,0-1-1 0 0,-1 1 1 0 0,1-1-1 0 0,0 1 1 0 0,1 0-1 0 0,0 1 75 0 0,3 1 8 0 0,0 1 0 0 0,0-1 1 0 0,1 0-1 0 0,-1 0 0 0 0,1 0 0 0 0,0-1 0 0 0,0 0 0 0 0,-1 0 0 0 0,12 1 0 0 0,6 1 253 0 0,27 1 0 0 0,-47-5-343 0 0,157 3 395 0 0,-92-6-5600 0 0,-26 0-948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14 218 12695 0 0,'0'0'580'0'0,"1"-2"-10"0"0,3-7-366 0 0,6-7 42 0 0,-8 14-83 0 0,2-1 2966 0 0,-4 6-2794 0 0,-2 46 747 0 0,-10 50 0 0 0,1-10-419 0 0,6-37-610 0 0,1 0 0 0 0,3 0 1 0 0,11 99-1 0 0,-10-151-52 0 0,0 0-1 0 0,0 1 1 0 0,0-1-1 0 0,0 0 1 0 0,0 0 0 0 0,0 0-1 0 0,0 0 1 0 0,0 0 0 0 0,0 0-1 0 0,0 0 1 0 0,0 0 0 0 0,0 0-1 0 0,0 0 1 0 0,0 0 0 0 0,0 0-1 0 0,0 0 1 0 0,0 1 0 0 0,0-1-1 0 0,0 0 1 0 0,0 0 0 0 0,0 0-1 0 0,0 0 1 0 0,0 0 0 0 0,0 0-1 0 0,0 0 1 0 0,1 0 0 0 0,-1 0-1 0 0,0 0 1 0 0,0 0 0 0 0,0 0-1 0 0,0 0 1 0 0,0 0 0 0 0,0 0-1 0 0,0 0 1 0 0,0 0-1 0 0,0 0 1 0 0,0 0 0 0 0,0 0-1 0 0,0 0 1 0 0,0 0 0 0 0,1 0-1 0 0,-1 0 1 0 0,0 0 0 0 0,0 0-1 0 0,0 0 1 0 0,0 0 0 0 0,0 0-1 0 0,0 0 1 0 0,0 0 0 0 0,0 0-1 0 0,0 0 1 0 0,0 0 0 0 0,0 0-1 0 0,0 0 1 0 0,0 0 0 0 0,0 0-1 0 0,1 0 1 0 0,-1 0 0 0 0,0 0-1 0 0,0 0 1 0 0,0 0 0 0 0,0 0-1 0 0,0 0 1 0 0,0 0 0 0 0,4-2 16 0 0,0 1 1 0 0,0-1 0 0 0,-1 0 0 0 0,1 0 0 0 0,0 0 0 0 0,-1 0-1 0 0,0-1 1 0 0,1 1 0 0 0,2-4 0 0 0,6-7 108 0 0,14-21-1 0 0,-17 22-64 0 0,28-32-35 0 0,2 1 1 0 0,58-49-1 0 0,-6 7-14 0 0,12-26 46 0 0,-1 1-63 0 0,-61 67 23 0 0,-24 24-41 0 0,0 0 0 0 0,2 2 0 0 0,0 0 0 0 0,32-21 0 0 0,-47 36-30 0 0,-1 0 1 0 0,1 0-1 0 0,0 0 0 0 0,0 1 1 0 0,0-1-1 0 0,0 1 0 0 0,5-1 1 0 0,-9 2 20 0 0,0 0 1 0 0,0 0 0 0 0,0 0-1 0 0,0 0 1 0 0,0 0 0 0 0,0 0 0 0 0,1 0-1 0 0,-1 0 1 0 0,0 0 0 0 0,0 0-1 0 0,0 0 1 0 0,0 0 0 0 0,0 0 0 0 0,1 0-1 0 0,-1 0 1 0 0,0 0 0 0 0,0 0-1 0 0,0 0 1 0 0,0 1 0 0 0,0-1 0 0 0,0 0-1 0 0,0 0 1 0 0,1 0 0 0 0,-1 0-1 0 0,0 0 1 0 0,0 0 0 0 0,0 0 0 0 0,0 0-1 0 0,0 0 1 0 0,0 0 0 0 0,0 1-1 0 0,0-1 1 0 0,0 0 0 0 0,1 0 0 0 0,-1 0-1 0 0,0 0 1 0 0,0 0 0 0 0,0 1 0 0 0,1 1-300 0 0,1 1 1 0 0,-1-1-1 0 0,0 1 1 0 0,0-1 0 0 0,0 1-1 0 0,0 0 1 0 0,-1 0-1 0 0,1 0 1 0 0,0 3 0 0 0,-2 14-1380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46 501 5063 0 0,'0'0'390'0'0,"-1"3"-252"0"0,-7 17 717 0 0,-14 30 6766 0 0,13-32-7785 0 0,4-3 1340 0 0,6-19-1040 0 0,5-28-16 0 0,5-50-1 0 0,-10 65-94 0 0,1-1-1 0 0,1 1 0 0 0,7-26 0 0 0,-4 28-14 0 0,0 0 1 0 0,1 1-1 0 0,0 0 0 0 0,1 0 0 0 0,1 0 1 0 0,15-18-1 0 0,-3 8 14 0 0,2 0 1 0 0,29-24 0 0 0,-2 13 86 0 0,-8 5 24 0 0,-14 9-23 0 0,44-25-1 0 0,-54 36 178 0 0,0 2-1 0 0,0 0 1 0 0,37-11 0 0 0,-51 18-226 0 0,0 0 1 0 0,0 1 0 0 0,0 0-1 0 0,-1-1 1 0 0,1 1 0 0 0,0 1-1 0 0,0-1 1 0 0,0 1 0 0 0,0-1-1 0 0,-1 1 1 0 0,1 0 0 0 0,0 0-1 0 0,-1 1 1 0 0,1-1 0 0 0,-1 1-1 0 0,1 0 1 0 0,-1 0 0 0 0,0 0-1 0 0,1 0 1 0 0,-1 1 0 0 0,0-1-1 0 0,-1 1 1 0 0,1 0 0 0 0,0 0 0 0 0,-1 0-1 0 0,0 0 1 0 0,1 0 0 0 0,1 5-1 0 0,2 6-63 0 0,-4-5-10 0 0,-1 1-1 0 0,0-1 1 0 0,0 1 0 0 0,-1-1-1 0 0,0 1 1 0 0,-3 17 0 0 0,-16 60-263 0 0,14-67 210 0 0,-44 163-1 0 0,-5 19 40 0 0,49-180 27 0 0,-14 50-27 0 0,13-53-110 0 0,0-1-361 0 0,-7 32 1 0 0,13-47 274 0 0,3-6-1261 0 0,10-11 477 0 0,5-5-227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1 3223 0 0,'-1'1'2412'0'0,"-15"16"1134"0"0,-13 18-1 0 0,-12 24-1118 0 0,-31 67-2212 0 0,57-99 444 0 0,-125 225 536 0 0,-96 178-575 0 0,224-409-610 0 0,-90 162 28 0 0,80-149-169 0 0,-2-1 1 0 0,-1 0-1 0 0,-33 32 0 0 0,39-47 84 0 0,-36 30 0 0 0,48-43 56 0 0,0-1 0 0 0,1 0 0 0 0,-1 0 0 0 0,-1 0 0 0 0,1-1 0 0 0,0 0 0 0 0,-1-1-1 0 0,1 0 1 0 0,-1 0 0 0 0,-11 1 0 0 0,17-2 0 0 0,0-1-1 0 0,0 0 0 0 0,1 0 0 0 0,-1 0 1 0 0,0 0-1 0 0,0 0 0 0 0,0-1 0 0 0,1 1 1 0 0,-1 0-1 0 0,0-1 0 0 0,0 1 1 0 0,1-1-1 0 0,-1 0 0 0 0,0 0 0 0 0,1 0 1 0 0,-1 0-1 0 0,1 0 0 0 0,-1 0 0 0 0,1 0 1 0 0,0 0-1 0 0,-1 0 0 0 0,1-1 1 0 0,0 1-1 0 0,0 0 0 0 0,0-1 0 0 0,0 1 1 0 0,0-1-1 0 0,0 1 0 0 0,0-1 0 0 0,0 0 1 0 0,1 1-1 0 0,-1-1 0 0 0,1 0 1 0 0,-1-3-1 0 0,0-1-17 0 0,0 1 1 0 0,1-1 0 0 0,0 0-1 0 0,0 1 1 0 0,0-1 0 0 0,1 1-1 0 0,0-1 1 0 0,0 0-1 0 0,0 1 1 0 0,3-7 0 0 0,4-8-143 0 0,2 0 0 0 0,0 0 0 0 0,1 1 0 0 0,1 0 0 0 0,22-25 0 0 0,-8 13-127 0 0,2 2 0 0 0,36-30 1 0 0,-38 38-96 0 0,1 2 1 0 0,0 0-1 0 0,1 2 1 0 0,43-20-1 0 0,-49 28 189 0 0,0 0 0 0 0,0 2 0 0 0,1 0 0 0 0,0 2-1 0 0,0 0 1 0 0,47-2 0 0 0,-66 7 247 0 0,1 0-1 0 0,0 0 1 0 0,0 0 0 0 0,-1 1 0 0 0,1 0-1 0 0,0 0 1 0 0,-1 0 0 0 0,1 1 0 0 0,-1-1-1 0 0,1 1 1 0 0,-1 0 0 0 0,0 1 0 0 0,0-1-1 0 0,0 1 1 0 0,0-1 0 0 0,0 1 0 0 0,0 1-1 0 0,-1-1 1 0 0,1 0 0 0 0,-1 1 0 0 0,0-1-1 0 0,0 1 1 0 0,-1 0 0 0 0,1 0 0 0 0,-1 0-1 0 0,0 1 1 0 0,0-1 0 0 0,0 1 0 0 0,0-1-1 0 0,-1 1 1 0 0,0-1 0 0 0,0 1 0 0 0,1 8-1 0 0,-1 1 154 0 0,0-1-1 0 0,-1 1 1 0 0,-1-1 0 0 0,0 1-1 0 0,-1-1 1 0 0,0 0-1 0 0,-6 20 1 0 0,2-16-27 0 0,0 0 0 0 0,-1-1 0 0 0,0 0 0 0 0,-2 0 0 0 0,-13 19 0 0 0,14-25-111 0 0,0 0 0 0 0,-1-1 0 0 0,0 0-1 0 0,0 0 1 0 0,-1-1 0 0 0,0-1 0 0 0,-1 1 0 0 0,-17 8 0 0 0,8-6 5 0 0,-1-1-1 0 0,-1 0 1 0 0,-42 10 0 0 0,38-15-71 0 0,-1 0 0 0 0,1-2 1 0 0,-1 0-1 0 0,0-2 0 0 0,-44-6 0 0 0,60 5 16 0 0,1-1-1 0 0,0 0 0 0 0,0-1 1 0 0,0 0-1 0 0,0 0 1 0 0,0-1-1 0 0,-10-6 0 0 0,16 7-153 0 0,0 0 0 0 0,-1 0-1 0 0,1 0 1 0 0,0-1-1 0 0,1 1 1 0 0,-1-1-1 0 0,-3-4 1 0 0,5 5-287 0 0,0 1 0 0 0,1-1 0 0 0,-1 0 0 0 0,1 0 0 0 0,-1 0 1 0 0,1 0-1 0 0,0 0 0 0 0,0 0 0 0 0,0-1 0 0 0,1 1 0 0 0,-1-6 1 0 0,1-11-5194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117 339 10135 0 0,'0'0'778'0'0,"2"-1"-506"0"0,7-7 6336 0 0,-8 12-6307 0 0,1 4-126 0 0,-1 1 0 0 0,0-1-1 0 0,-1 1 1 0 0,1-1 0 0 0,-2 1 0 0 0,1-1 0 0 0,-1 1 0 0 0,0-1 0 0 0,-1 1-1 0 0,-4 11 1 0 0,-5 13 453 0 0,-20 41-1 0 0,12-31-308 0 0,-3 8-185 0 0,9-23-69 0 0,-13 40-1 0 0,25-66-160 0 0,4-4-1673 0 0,9-6 355 0 0,2-7-66 0 0</inkml:trace>
  <inkml:trace contextRef="#ctx0" brushRef="#br0" timeOffset="1">337 56 8751 0 0,'9'-13'776'0'0,"3"1"-616"0"0,4-2-160 0 0,2 5-2560 0 0,0 2-544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51 10799 0 0,'-3'-3'166'0'0,"2"2"-104"0"0,1 0-1 0 0,-1 1 1 0 0,0-1-1 0 0,0 0 1 0 0,0 0-1 0 0,0 1 0 0 0,0-1 1 0 0,0 1-1 0 0,0-1 1 0 0,0 1-1 0 0,0-1 1 0 0,-1 1-1 0 0,1 0 1 0 0,0-1-1 0 0,-1 1 1 0 0,-3-1 126 0 0,1-1 0 0 0,-1 1 0 0 0,0 1 0 0 0,1-1 0 0 0,-1 1 0 0 0,0 0 0 0 0,0 0 0 0 0,1 0 0 0 0,-1 1 0 0 0,0-1 0 0 0,1 1 0 0 0,-1 0 0 0 0,0 1 0 0 0,1-1 0 0 0,0 1 0 0 0,-1 0 0 0 0,1 0 0 0 0,0 0 1 0 0,0 0-1 0 0,0 1 0 0 0,-5 4 0 0 0,-2 1 16 0 0,1 1 1 0 0,0 0 0 0 0,1 1 0 0 0,0 0 0 0 0,0 1-1 0 0,-9 15 1 0 0,10-12-182 0 0,1 1-1 0 0,0-1 0 0 0,1 1 1 0 0,1 0-1 0 0,0 1 0 0 0,1-1 1 0 0,1 1-1 0 0,-2 19 0 0 0,2 4 18 0 0,2 0 0 0 0,4 46-1 0 0,2-28 128 0 0,-4-51-150 0 0,1-1 1 0 0,-1 1 0 0 0,1 0 0 0 0,0-1 0 0 0,0 1 0 0 0,0-1 0 0 0,4 6 0 0 0,-5-9 227 0 0,14-4 144 0 0,-10 0-288 0 0,0 0 0 0 0,0 0 0 0 0,0 0 0 0 0,0-1 0 0 0,0 1 0 0 0,-1-1 0 0 0,8-6 0 0 0,27-27 571 0 0,-22 19-442 0 0,2 0-122 0 0,49-49 170 0 0,-57 54-299 0 0,-1 0 0 0 0,-1 0 0 0 0,0 0 0 0 0,8-16 0 0 0,-14 22-49 0 0,-1 0 0 0 0,1-1 0 0 0,-1 0 1 0 0,0 1-1 0 0,-1-1 0 0 0,1 0 0 0 0,-1 0 0 0 0,-1 0 0 0 0,1-13 1 0 0,-2 10-56 0 0,0-1 0 0 0,-1 1 1 0 0,0-1-1 0 0,-1 1 1 0 0,0 0-1 0 0,-4-10 1 0 0,0 5-4 0 0,0 0 0 0 0,-1 1 1 0 0,-1-1-1 0 0,0 2 1 0 0,-1-1-1 0 0,-1 1 0 0 0,0 1 1 0 0,-13-12-1 0 0,17 17-462 0 0,-1 1 0 0 0,0 0 0 0 0,-15-8 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35 2303 0 0,'1'-2'167'0'0,"2"-1"-133"0"0,11-26 11162 0 0,-18 45-5964 0 0,1-6-7421 0 0,-71 171 2934 0 0,11-30-50 0 0,-3 16-206 0 0,-96 271-154 0 0,148-395-355 0 0,-3 6-425 0 0,2 0-1 0 0,-15 99 1 0 0,30-143 278 0 0,0 1-1 0 0,0 0 0 0 0,1-1 1 0 0,0 1-1 0 0,-1 0 1 0 0,2-1-1 0 0,-1 1 0 0 0,1-1 1 0 0,4 9-1 0 0,-3-11-248 0 0,11-2 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50 7831 0 0,'0'0'603'0'0,"-1"-2"-396"0"0,0 0 174 0 0,1 0 0 0 0,-2 0 0 0 0,1-1 0 0 0,0 1 1 0 0,0 0-1 0 0,-1 0 0 0 0,1 0 0 0 0,-1 1 0 0 0,1-1 1 0 0,-1 0-1 0 0,0 0 0 0 0,0 1 0 0 0,0-1 0 0 0,-2 0 1 0 0,-1-1 127 0 0,1 1 0 0 0,-1 0 0 0 0,1 0 0 0 0,-1 0 0 0 0,0 1 0 0 0,-7-2 0 0 0,-1 1-193 0 0,0 1-1 0 0,1 0 0 0 0,-1 1 1 0 0,-23 3-1 0 0,13 1-252 0 0,1 1 0 0 0,0 1 0 0 0,0 1 0 0 0,1 1-1 0 0,-30 14 1 0 0,-95 64-404 0 0,122-72 293 0 0,1 2 0 0 0,1 1 0 0 0,-40 39 0 0 0,55-47 31 0 0,0-1 1 0 0,0 1-1 0 0,1 1 0 0 0,0-1 0 0 0,-7 15 1 0 0,10-17 11 0 0,1-1 1 0 0,0 1 0 0 0,0 0-1 0 0,0 0 1 0 0,1 0 0 0 0,0 0-1 0 0,0 0 1 0 0,1 0 0 0 0,0 11-1 0 0,1-15 8 0 0,-1 0-1 0 0,0-1 0 0 0,1 1 1 0 0,0-1-1 0 0,-1 1 1 0 0,1-1-1 0 0,0 1 0 0 0,1-1 1 0 0,-1 1-1 0 0,0-1 1 0 0,1 0-1 0 0,-1 1 0 0 0,1-1 1 0 0,-1 0-1 0 0,1 0 1 0 0,0 0-1 0 0,0-1 0 0 0,0 1 1 0 0,0 0-1 0 0,0-1 0 0 0,1 1 1 0 0,-1-1-1 0 0,0 0 1 0 0,1 0-1 0 0,-1 0 0 0 0,1 0 1 0 0,-1 0-1 0 0,1 0 1 0 0,0-1-1 0 0,-1 1 0 0 0,1-1 1 0 0,3 1-1 0 0,5-1 16 0 0,0 0 0 0 0,0 0 0 0 0,0-1 0 0 0,0 0-1 0 0,0-1 1 0 0,16-4 0 0 0,-4 0 24 0 0,-2-1 0 0 0,1-1-1 0 0,-1-1 1 0 0,-1-1 0 0 0,1 0 0 0 0,-2-2-1 0 0,1 0 1 0 0,-2-1 0 0 0,0-1 0 0 0,0-1-1 0 0,-2-1 1 0 0,27-30 0 0 0,-41 44-91 0 0,-3 4-649 0 0,-16 64-891 0 0,17-63 1412 0 0,3-4-798 0 0,0 0 613 0 0,0 0 0 0 0,0 0 0 0 0,1 0 0 0 0,-2-1-1 0 0,1 0 1 0 0,0 1 0 0 0,0-1 0 0 0,0 0 0 0 0,-1 0-1 0 0,1 0 1 0 0,2-3 0 0 0,-4 4-21 0 0,22-21-4667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2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509 174 11687 0 0,'60'-72'1076'0'0,"26"-29"4723"0"0,-88 114-5624 0 0,0 0 0 0 0,0 0-1 0 0,-1 0 1 0 0,-1-1 0 0 0,0 1 0 0 0,-1-1 0 0 0,-7 13 0 0 0,4-7-35 0 0,-182 440 1061 0 0,178-431-1186 0 0,-184 401 58 0 0,151-339-210 0 0,-106 193-3497 0 0,133-253 2094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13823 0 0,'2'-2'1062'0'0,"2"-2"-930"0"0,0-1 1 0 0,0 1 0 0 0,1-1 0 0 0,0 1 0 0 0,0 0-1 0 0,0 1 1 0 0,0-1 0 0 0,1 1 0 0 0,8-3 0 0 0,60-22 1463 0 0,-50 20-1540 0 0,1 0-94 0 0,178-54 1645 0 0,-176 57-1306 0 0,0 0 0 0 0,1 1 0 0 0,-1 2 0 0 0,1 1 0 0 0,47 4 1 0 0,22 13-625 0 0,-53-7-5268 0 0,-15-4-993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328 187 9671 0 0,'1'1'5252'0'0,"2"1"-4861"0"0,0-1 0 0 0,-1 1 0 0 0,1-1 0 0 0,0 0 0 0 0,0 0 0 0 0,0 0-1 0 0,0 0 1 0 0,0 0 0 0 0,0-1 0 0 0,0 0 0 0 0,0 1 0 0 0,0-1 0 0 0,5-1 0 0 0,-2 1-221 0 0,-1-1 0 0 0,1 0 0 0 0,-1-1 0 0 0,1 1 0 0 0,-1-1 0 0 0,11-5 1 0 0,-7 1-189 0 0,1 1 1 0 0,-1-1-1 0 0,0-1 1 0 0,-1 0-1 0 0,0 0 1 0 0,0-1 0 0 0,10-11-1 0 0,-15 15-100 0 0,0 0 0 0 0,0 0-1 0 0,-1 0 1 0 0,1-1 0 0 0,-1 1-1 0 0,0-1 1 0 0,0 1 0 0 0,-1-1-1 0 0,1 0 1 0 0,-1 0 0 0 0,0 0-1 0 0,0 0 1 0 0,-1 1 0 0 0,1-1-1 0 0,-1 0 1 0 0,0 0 0 0 0,0 0-1 0 0,-1 0 1 0 0,-1-8 0 0 0,1 12 94 0 0,0-1 0 0 0,0 1 1 0 0,0 0-1 0 0,0 0 1 0 0,-1-1-1 0 0,1 1 0 0 0,0 0 1 0 0,-1 0-1 0 0,1 0 0 0 0,0 0 1 0 0,-1 1-1 0 0,1-1 1 0 0,-1 0-1 0 0,1 0 0 0 0,-1 1 1 0 0,-1-1-1 0 0,0 0 25 0 0,0 1 0 0 0,0 0 0 0 0,0-1 0 0 0,0 1 0 0 0,0 0 0 0 0,0 1 0 0 0,1-1 0 0 0,-1 0 0 0 0,0 1-1 0 0,0 0 1 0 0,0-1 0 0 0,0 1 0 0 0,-3 2 0 0 0,-36 19 188 0 0,39-21-183 0 0,-61 37 113 0 0,-96 75 0 0 0,134-92-93 0 0,2 1-1 0 0,0 1 0 0 0,2 1 1 0 0,1 1-1 0 0,0 1 1 0 0,-19 35-1 0 0,38-58-25 0 0,1-1 0 0 0,-1 1 0 0 0,1-1 0 0 0,0 1 0 0 0,0 0 0 0 0,0 0 0 0 0,1-1 0 0 0,-1 1 0 0 0,1 0 0 0 0,-1 0 0 0 0,1 4 0 0 0,0-5-71 0 0,0-1-1 0 0,0 0 1 0 0,0 0-1 0 0,0 0 0 0 0,1 0 1 0 0,-1 0-1 0 0,0 0 1 0 0,1 0-1 0 0,-1 0 1 0 0,1 0-1 0 0,0 2 1 0 0,13 7-4393 0 0,4-2-1542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75 479 12871 0 0,'0'0'588'0'0,"1"3"-12"0"0,12 19-348 0 0,-8-11 2615 0 0,-5-13-2028 0 0,-13-33 200 0 0,0 1 1 0 0,-21-36 0 0 0,32 67-979 0 0,-3-9-25 0 0,-1 0 1 0 0,1-1 0 0 0,1 1 0 0 0,-5-25-1 0 0,8 30-4 0 0,0 1-1 0 0,0-1 1 0 0,1 1 0 0 0,0-1-1 0 0,1 1 1 0 0,-1-1-1 0 0,1 1 1 0 0,1-1-1 0 0,-1 1 1 0 0,1 0 0 0 0,5-12-1 0 0,-1 6-52 0 0,0 0-1 0 0,2 0 0 0 0,0 1 1 0 0,0 0-1 0 0,0 1 0 0 0,2 0 1 0 0,-1 0-1 0 0,1 1 0 0 0,20-14 1 0 0,-16 13-172 0 0,0 2 0 0 0,0 0 0 0 0,0 1 0 0 0,1 0 0 0 0,1 1 0 0 0,-1 1 0 0 0,30-7 0 0 0,-5 7 217 0 0,0 1 0 0 0,0 1 0 0 0,0 3 0 0 0,0 1 0 0 0,66 11 0 0 0,-97-11 138 0 0,-1 0-1 0 0,0 1 1 0 0,0 1-1 0 0,0-1 0 0 0,0 1 1 0 0,0 1-1 0 0,0-1 1 0 0,-1 1-1 0 0,10 7 1 0 0,-13-8-58 0 0,-1 0 1 0 0,0 0 0 0 0,0 0-1 0 0,-1 0 1 0 0,1 0 0 0 0,-1 1 0 0 0,1-1-1 0 0,-1 1 1 0 0,0-1 0 0 0,0 1-1 0 0,-1 0 1 0 0,1 0 0 0 0,-1 0 0 0 0,0 0-1 0 0,0 0 1 0 0,0 0 0 0 0,0 0-1 0 0,-1 0 1 0 0,0 0 0 0 0,0 8 0 0 0,-1 1-33 0 0,-1 0 0 0 0,-1-1 0 0 0,0 1 1 0 0,-1-1-1 0 0,0 0 0 0 0,-1 0 1 0 0,0 0-1 0 0,-1-1 0 0 0,0 1 1 0 0,-1-1-1 0 0,-16 20 0 0 0,-2-1-253 0 0,-2-1 1 0 0,-48 40-1 0 0,41-41-386 0 0,-1-2 1 0 0,-1-1-1 0 0,-52 27 0 0 0,81-48 385 0 0,0-1-1 0 0,0 0 0 0 0,0 0 0 0 0,-13 2 1 0 0,17-4 99 0 0,0-1 1 0 0,0 1-1 0 0,0-1 1 0 0,0 0-1 0 0,0 0 1 0 0,0-1-1 0 0,0 1 1 0 0,0 0-1 0 0,1-1 1 0 0,-1 0-1 0 0,0 1 1 0 0,0-1-1 0 0,0 0 1 0 0,1-1-1 0 0,-4-1 1 0 0,-12-10-709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10591 0 0,'0'0'819'0'0,"-3"0"-244"0"0,1 0-217 0 0,-1 0 0 0 0,1 0 0 0 0,-1 1 0 0 0,1-1 0 0 0,-1 1 0 0 0,1 0 0 0 0,0 0 1 0 0,-1 0-1 0 0,1 0 0 0 0,0 0 0 0 0,-1 0 0 0 0,1 1 0 0 0,0-1 0 0 0,0 1 0 0 0,0-1 0 0 0,0 1 0 0 0,-3 4 1 0 0,-6 6 716 0 0,-15 22 0 0 0,19-25-1235 0 0,-127 203 659 0 0,87-134-346 0 0,-192 322 323 0 0,197-333-649 0 0,10-18-244 0 0,2 2 1 0 0,-31 72-1 0 0,59-119 327 0 0,1 0 0 0 0,0 0 0 0 0,-1 0 0 0 0,2 1 0 0 0,-1-1 1 0 0,0 0-1 0 0,1 1 0 0 0,0-1 0 0 0,0 0 0 0 0,0 1 0 0 0,1 4 0 0 0,2-4-1048 0 0,11 3-3272 0 0,5-2-1402 0 0</inkml:trace>
  <inkml:trace contextRef="#ctx0" brushRef="#br0" timeOffset="1">655 1098 14279 0 0,'0'0'9096'0'0,"-13"8"-9032"0"0,-1-2-64 0 0,0-5 64 0 0,0-1-1184 0 0,3-3-224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88 5983 0 0,'12'-12'234'0'0,"-1"0"0"0"0,11-16 0 0 0,-9 12-70 0 0,6-3 11585 0 0,-21 21-11168 0 0,-58 92 545 0 0,5-9-1068 0 0,22-31-399 0 0,-35 63 769 0 0,57-95-3619 0 0,-13 35 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423 190 8287 0 0,'0'0'1040'0'0,"2"1"-97"0"0,20 24 2729 0 0,-21-23-3048 0 0,0-1-236 0 0,1 1-236 0 0,0 0 1 0 0,0-1-1 0 0,0 0 0 0 0,0 1 1 0 0,0-1-1 0 0,0 0 0 0 0,0 0 1 0 0,0 0-1 0 0,1 0 0 0 0,-1-1 1 0 0,0 1-1 0 0,1-1 0 0 0,-1 1 1 0 0,0-1-1 0 0,1 0 0 0 0,-1 1 1 0 0,0-1-1 0 0,1-1 1 0 0,-1 1-1 0 0,1 0 0 0 0,-1-1 1 0 0,0 1-1 0 0,1-1 0 0 0,1 0 1 0 0,5-2-38 0 0,0 0 0 0 0,0 0 1 0 0,-1-1-1 0 0,1 0 1 0 0,9-7-1 0 0,-8 4-96 0 0,0-1 0 0 0,0 0 1 0 0,-1-1-1 0 0,0 0 0 0 0,13-17 0 0 0,31-57-510 0 0,-50 79 402 0 0,-1 0-1 0 0,0 0 0 0 0,-1-1 1 0 0,1 1-1 0 0,-1-1 1 0 0,1-4-1 0 0,-2 8 62 0 0,0 1 0 0 0,0-1 1 0 0,1 0-1 0 0,-1 0 0 0 0,0 1 0 0 0,0-1 0 0 0,-1 0 0 0 0,1 1 0 0 0,0-1 1 0 0,0 0-1 0 0,0 0 0 0 0,0 1 0 0 0,-1-1 0 0 0,1 0 0 0 0,0 1 0 0 0,-1-1 0 0 0,1 0 1 0 0,0 1-1 0 0,-1-2 0 0 0,0 2 2 0 0,0 0 1 0 0,0-1 0 0 0,1 1-1 0 0,-1 0 1 0 0,0-1-1 0 0,0 1 1 0 0,0 0-1 0 0,1 0 1 0 0,-1 0-1 0 0,0 0 1 0 0,0 0 0 0 0,0 0-1 0 0,0 0 1 0 0,1 0-1 0 0,-1 0 1 0 0,0 0-1 0 0,0 0 1 0 0,0 0 0 0 0,1 1-1 0 0,-1-1 1 0 0,-1 1-1 0 0,-16 6-200 0 0,1 1 0 0 0,0 1 0 0 0,-21 15 0 0 0,3-3 158 0 0,-30 17 215 0 0,-95 72 0 0 0,-3 31 997 0 0,134-113-946 0 0,1 1-1 0 0,2 2 1 0 0,-30 44-1 0 0,51-68-177 0 0,0 1-1 0 0,1 1 0 0 0,-1-1 1 0 0,-3 12-1 0 0,8-18-10 0 0,-1-1 0 0 0,0 1 0 0 0,1-1 0 0 0,0 0 0 0 0,-1 1 0 0 0,1-1 0 0 0,0 1 0 0 0,0-1 0 0 0,0 1 0 0 0,0-1 0 0 0,0 1 0 0 0,0-1 0 0 0,0 0 0 0 0,0 1 0 0 0,1-1 0 0 0,-1 1 0 0 0,0-1 0 0 0,1 0 0 0 0,0 1 0 0 0,-1-1 0 0 0,1 0 0 0 0,0 1 1 0 0,-1-1-1 0 0,1 0 0 0 0,0 0 0 0 0,0 0 0 0 0,0 1 0 0 0,0-1 0 0 0,0 0 0 0 0,0-1 0 0 0,0 1 0 0 0,1 0 0 0 0,-1 0 0 0 0,0 0 0 0 0,0-1 0 0 0,3 2 0 0 0,4 0 60 0 0,0 0 1 0 0,0-1-1 0 0,1 0 1 0 0,-1 0-1 0 0,1-1 1 0 0,-1 0-1 0 0,0-1 1 0 0,14-2-1 0 0,-4 2 25 0 0,57-10 331 0 0,121-33 0 0 0,-163 36-401 0 0,12-4-401 0 0,-1-1 0 0 0,73-33 1 0 0,-79 26-862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8287 0 0,'0'0'756'0'0,"2"-2"-622"0"0,1-3 221 0 0,0 0 1 0 0,1 1-1 0 0,-1-1 1 0 0,1 1 0 0 0,0 0-1 0 0,1 0 1 0 0,-1 0-1 0 0,1 1 1 0 0,0-1 0 0 0,-1 1-1 0 0,2 0 1 0 0,8-4-1 0 0,11-3 1954 0 0,37-11-1 0 0,-49 17-2389 0 0,46-14 1137 0 0,0 3 0 0 0,115-15 0 0 0,334 3 605 0 0,-460 30-2263 0 0,0 1-1 0 0,-1 3 1 0 0,57 16-1 0 0,-79-21-4008 0 0,-21-2 2535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10591 0 0,'0'0'3960'0'0,"4"1"-2400"0"0,7 3-1195 0 0,0-1 0 0 0,0 0 0 0 0,1 0 0 0 0,0-1 1 0 0,-1-1-1 0 0,1 0 0 0 0,19-1 0 0 0,86-12 286 0 0,197-55 1266 0 0,-142 27-1153 0 0,182-23 646 0 0,-275 55-1731 0 0,0 3 0 0 0,122 8 0 0 0,-147 2-1179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28 11255 0 0,'14'-25'1306'0'0,"-10"23"-762"0"0,-3 2-452 0 0,1 0 0 0 0,-1 0 0 0 0,0 0-1 0 0,0 0 1 0 0,1 0 0 0 0,-1 1 0 0 0,0-1 0 0 0,0 0 0 0 0,0 1 0 0 0,0-1 0 0 0,1 1 0 0 0,-1-1 0 0 0,0 1 0 0 0,0 0 0 0 0,0-1 0 0 0,0 1 0 0 0,0 0 0 0 0,0 0 0 0 0,0-1 0 0 0,-1 1 0 0 0,1 0 0 0 0,0 0 0 0 0,0 2 0 0 0,1-1-3 0 0,-1 0 1 0 0,0 1 0 0 0,0 0-1 0 0,-1-1 1 0 0,1 1-1 0 0,-1 0 1 0 0,1-1 0 0 0,-1 1-1 0 0,0 0 1 0 0,0 3-1 0 0,-1 7 149 0 0,-1 0 0 0 0,0-1 0 0 0,-6 22 0 0 0,-63 163 1256 0 0,40-117-1278 0 0,-87 210-39 0 0,-25-12-220 0 0,97-209-604 0 0,-68 78 1 0 0,52-71-709 0 0,55-66 941 0 0,6-8-2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17567 0 0,'0'0'1899'0'0,"0"3"-1735"0"0,5 93 104 0 0,-1-82-279 0 0,-3-11 9 0 0,1-1-1 0 0,-1 1 0 0 0,1-1 0 0 0,0 1 1 0 0,0-1-1 0 0,0 0 0 0 0,0 0 1 0 0,1 0-1 0 0,-1 0 0 0 0,0 0 1 0 0,1-1-1 0 0,0 1 0 0 0,-1-1 1 0 0,1 1-1 0 0,0-1 0 0 0,0 0 1 0 0,-1 0-1 0 0,1 0 0 0 0,0 0 1 0 0,0-1-1 0 0,0 1 0 0 0,0-1 1 0 0,6 0-1 0 0,6 0-25 0 0,-1-1 1 0 0,0 0 0 0 0,24-6-1 0 0,-37 7 22 0 0,69-18-218 0 0,81-31 0 0 0,-75 23 92 0 0,454-134-2180 0 0,-476 146-3736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17191 0 0,'-3'0'787'0'0,"1"0"-712"0"0,-1-1 0 0 0,0 1 0 0 0,0 0-1 0 0,0 0 1 0 0,0 1 0 0 0,0-1 0 0 0,0 0 0 0 0,0 1 0 0 0,0 0 0 0 0,1 0-1 0 0,-1 0 1 0 0,0 0 0 0 0,0 0 0 0 0,1 0 0 0 0,-5 3 0 0 0,3 0 1 0 0,0-1-1 0 0,0 1 1 0 0,0 0 0 0 0,0 0 0 0 0,1 0 0 0 0,0 0-1 0 0,0 1 1 0 0,-4 5 0 0 0,-47 72 884 0 0,37-58-961 0 0,1 1 0 0 0,0 0 1 0 0,-20 48-1 0 0,19-24-139 0 0,16-46-880 0 0,3 11-10148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0,'0'0'544'0'0,"13"7"-544"0"0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17 19119 0 0,'0'0'878'0'0,"-1"-2"-21"0"0,0 1-839 0 0,-1 0 1 0 0,1-1-1 0 0,-1 1 1 0 0,0 0 0 0 0,1 0-1 0 0,-1 0 1 0 0,0 0-1 0 0,1 0 1 0 0,-1 0-1 0 0,0 0 1 0 0,0 1-1 0 0,0-1 1 0 0,0 1-1 0 0,0-1 1 0 0,0 1 0 0 0,0 0-1 0 0,0 0 1 0 0,0 0-1 0 0,0 0 1 0 0,0 0-1 0 0,0 0 1 0 0,0 0-1 0 0,0 1 1 0 0,1-1-1 0 0,-1 1 1 0 0,0 0-1 0 0,-3 1 1 0 0,-6 2 98 0 0,0 2 0 0 0,1-1 1 0 0,-16 12-1 0 0,22-14-56 0 0,-263 173 179 0 0,217-144-240 0 0,25-17-35 0 0,1 0 0 0 0,1 2-1 0 0,-38 36 1 0 0,60-52-56 0 0,2 1-97 0 0,3 1 116 0 0,-1-1-1 0 0,0 1 0 0 0,1-1 1 0 0,0 0-1 0 0,-1 0 1 0 0,1 0-1 0 0,0 0 0 0 0,0-1 1 0 0,8 2-1 0 0,43 7-558 0 0,-18-4 208 0 0,-14-1 182 0 0,0 2 0 0 0,45 18 0 0 0,-54-19 213 0 0,0 2-1 0 0,0 0 1 0 0,-1 0 0 0 0,0 1-1 0 0,18 17 1 0 0,-26-21 24 0 0,-1 0 0 0 0,1 0 1 0 0,-2 0-1 0 0,1 1 0 0 0,0-1 1 0 0,-1 1-1 0 0,0 0 0 0 0,0 0 0 0 0,-1 0 1 0 0,0 0-1 0 0,0 1 0 0 0,0-1 0 0 0,-1 0 1 0 0,1 11-1 0 0,-1-12 6 0 0,-1 0 1 0 0,0-1-1 0 0,0 1 1 0 0,-1 0-1 0 0,0-1 1 0 0,1 1-1 0 0,-1-1 0 0 0,-1 1 1 0 0,1-1-1 0 0,-1 0 1 0 0,1 1-1 0 0,-1-1 0 0 0,-1 0 1 0 0,1 0-1 0 0,0 0 1 0 0,-1 0-1 0 0,0-1 1 0 0,0 1-1 0 0,0-1 0 0 0,0 0 1 0 0,-6 5-1 0 0,1-3 53 0 0,0 0 0 0 0,-1-1 0 0 0,1 0 0 0 0,-1 0 0 0 0,0 0 0 0 0,-11 2 0 0 0,0-2 250 0 0,-37 6 1 0 0,35-9-17 0 0,0 0 0 0 0,1-1-1 0 0,-38-5 1 0 0,46 3-191 0 0,1 0 0 0 0,-1-1 0 0 0,1-1 0 0 0,0 0 1 0 0,0-1-1 0 0,1 0 0 0 0,-21-12 0 0 0,29 15-136 0 0,0 0-1 0 0,0-1 0 0 0,0 1 1 0 0,0-1-1 0 0,0 0 1 0 0,0 0-1 0 0,1 0 1 0 0,-1 0-1 0 0,1 0 1 0 0,0-1-1 0 0,-2-4 0 0 0,-2-14-5567 0 0,4 2-1245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683 131 10247 0 0,'0'0'927'0'0,"1"-2"-676"0"0,17-14 6099 0 0,-24 9-5528 0 0,-1 0-672 0 0,-1 0-1 0 0,-1 0 1 0 0,1 0 0 0 0,-1 1 0 0 0,-19-9 0 0 0,-13-9-67 0 0,35 20-78 0 0,-1 0 1 0 0,0 0-1 0 0,0 0 0 0 0,0 1 0 0 0,0 0 0 0 0,-1 1 0 0 0,0 0 1 0 0,1 0-1 0 0,-1 0 0 0 0,0 1 0 0 0,0 0 0 0 0,-10 1 1 0 0,7 0-49 0 0,-1 1 0 0 0,0 1 0 0 0,1 0 0 0 0,-1 1 0 0 0,1 0 0 0 0,0 1 0 0 0,-17 7 0 0 0,2 3-64 0 0,0 1 1 0 0,1 1-1 0 0,0 2 0 0 0,2 0 1 0 0,-35 35-1 0 0,46-41 86 0 0,-23 21-42 0 0,1 1-1 0 0,-51 70 0 0 0,82-99 95 0 0,0 0 0 0 0,0 0-1 0 0,1 0 1 0 0,0 0 0 0 0,-1 0-1 0 0,2 0 1 0 0,-1 1 0 0 0,-1 10-1 0 0,5-11 66 0 0,1-1-74 0 0,1-1 0 0 0,0 0 0 0 0,0-1-1 0 0,0 1 1 0 0,0-1 0 0 0,0 0 0 0 0,0 0-1 0 0,0 0 1 0 0,1 0 0 0 0,-1-1 0 0 0,1 0 0 0 0,0 0-1 0 0,-1 0 1 0 0,1 0 0 0 0,0-1 0 0 0,-1 1-1 0 0,1-1 1 0 0,0-1 0 0 0,5 0 0 0 0,14-2 81 0 0,0-1 0 0 0,36-11 1 0 0,-44 10-66 0 0,65-17 74 0 0,-5-1-503 0 0,155-23 1 0 0,-222 46-1071 0 0,0 0 0 0 0,-1 0 1 0 0,1 0-1 0 0,9 3 0 0 0,-15-3 225 0 0,0 16-1517 0 0,-3-14 2648 0 0,1-1-1 0 0,-1 1 0 0 0,1 0 0 0 0,-1 0 0 0 0,0 0 0 0 0,0 0 0 0 0,0 0 1 0 0,0 0-1 0 0,0-1 0 0 0,0 1 0 0 0,0 0 0 0 0,-1 0 0 0 0,0 3 0 0 0,-4 7-2162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52 328 12407 0 0,'0'0'1436'0'0,"-1"1"-829"0"0,-5 2 75 0 0,1-1-1 0 0,0 0 1 0 0,0 0 0 0 0,-10 2-1 0 0,5-2 868 0 0,6-14-557 0 0,4 9-943 0 0,1 0-1 0 0,0 0 1 0 0,0 0 0 0 0,0 0-1 0 0,0 0 1 0 0,0 0-1 0 0,0 0 1 0 0,1 0 0 0 0,0 1-1 0 0,-1-1 1 0 0,1 1 0 0 0,0-1-1 0 0,0 1 1 0 0,0 0-1 0 0,3-3 1 0 0,3-3 27 0 0,13-15-6 0 0,0 1 0 0 0,42-31 0 0 0,55-31-332 0 0,-96 69 268 0 0,-15 11-6 0 0,63-41-38 0 0,-60 39 32 0 0,0 1 0 0 0,1 0 1 0 0,-1 1-1 0 0,1 0 1 0 0,13-3-1 0 0,-7 7 30 0 0,-16 0-14 0 0,0 1 0 0 0,0 0 0 0 0,0-1 0 0 0,0 1 1 0 0,0-1-1 0 0,0 1 0 0 0,0 0 0 0 0,0 0 0 0 0,0 0 0 0 0,0 0 0 0 0,-1-1 0 0 0,1 1 0 0 0,0 0 0 0 0,-1 0 0 0 0,1 1 0 0 0,0-1 0 0 0,-1 0 0 0 0,1 0 0 0 0,-1 0 1 0 0,0 0-1 0 0,1 0 0 0 0,-1 0 0 0 0,0 1 0 0 0,0-1 0 0 0,0 0 0 0 0,0 2 0 0 0,1 4 44 0 0,-1 0 1 0 0,-1 0-1 0 0,-1 10 1 0 0,1-11-27 0 0,-1 11 19 0 0,-2 0 0 0 0,0 0 0 0 0,-1-1 0 0 0,-13 31 0 0 0,-39 58 148 0 0,45-84-159 0 0,-1 10-377 0 0,8-13-5438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526 159 4143 0 0,'0'0'319'0'0,"1"-2"-210"0"0,6-10 1160 0 0,1 1-1 0 0,0 0 0 0 0,1 0 1 0 0,0 1-1 0 0,19-17 1 0 0,-5 4-336 0 0,-21 22-890 0 0,-1 0 93 0 0,0 0 1 0 0,1 0-1 0 0,-1 0 1 0 0,0 0-1 0 0,0 0 0 0 0,0-1 1 0 0,0 1-1 0 0,0 0 0 0 0,0-1 1 0 0,0 1-1 0 0,0-1 1 0 0,0 1-1 0 0,-1-1 0 0 0,1 1 1 0 0,0-1-1 0 0,-1 1 1 0 0,0-1-1 0 0,1 0 0 0 0,-1 1 1 0 0,0-1-1 0 0,0 0 0 0 0,0 1 1 0 0,0-4-1 0 0,-1 4-110 0 0,0-1-1 0 0,0 1 1 0 0,0 0-1 0 0,-1 0 1 0 0,1 1-1 0 0,0-1 1 0 0,-1 0 0 0 0,1 0-1 0 0,0 1 1 0 0,-1-1-1 0 0,1 1 1 0 0,-1-1-1 0 0,1 1 1 0 0,-1-1-1 0 0,1 1 1 0 0,-1 0-1 0 0,-2 0 1 0 0,3 0 1 0 0,-13-1-95 0 0,-1 1 0 0 0,1 0 0 0 0,0 2 0 0 0,0-1 0 0 0,-1 2 0 0 0,-14 4 0 0 0,12-3-87 0 0,-32 7 118 0 0,0 2-1 0 0,2 3 1 0 0,0 1-1 0 0,1 2 0 0 0,-87 52 1 0 0,118-62 279 0 0,0 2 0 0 0,-18 17 1 0 0,28-24-171 0 0,1 0 0 0 0,0 0 0 0 0,0 1 1 0 0,1-1-1 0 0,-1 1 0 0 0,1 0 0 0 0,0 0 0 0 0,0 1 1 0 0,1-1-1 0 0,-1 0 0 0 0,-1 7 0 0 0,4-10-38 0 0,-1 0 0 0 0,1 0 0 0 0,0 1 0 0 0,0-1 0 0 0,0 0 0 0 0,0 0 0 0 0,0 0-1 0 0,0 0 1 0 0,0 0 0 0 0,1 1 0 0 0,-1-1 0 0 0,1 0 0 0 0,0 0 0 0 0,-1 0 0 0 0,1 0 0 0 0,0 0 0 0 0,2 3 0 0 0,-1-3 4 0 0,1 1 1 0 0,-1 0-1 0 0,1-1 1 0 0,-1 0 0 0 0,1 1-1 0 0,0-1 1 0 0,0 0-1 0 0,0 0 1 0 0,0-1 0 0 0,3 2-1 0 0,4 1 43 0 0,-1-1 0 0 0,1 0-1 0 0,-1 0 1 0 0,1-1 0 0 0,0 0-1 0 0,18 0 1 0 0,-6-3 55 0 0,0-1 0 0 0,0-1 0 0 0,0-1-1 0 0,27-9 1 0 0,-22 6-33 0 0,102-34 298 0 0,-18 5-234 0 0,-93 33-157 0 0,-17 2-10 0 0,0 1 0 0 0,-1 0 0 0 0,1 0 0 0 0,0 0 0 0 0,0 0 0 0 0,-1 0 0 0 0,1 0 0 0 0,0 0 0 0 0,0 0 0 0 0,-1 1 0 0 0,1-1 0 0 0,0 0 0 0 0,-1 0 0 0 0,1 1 0 0 0,0-1 0 0 0,1 1 0 0 0,-1 0-7 0 0,0 1 0 0 0,0-1 1 0 0,0 1-1 0 0,0-1 0 0 0,0 1 0 0 0,-1-1 0 0 0,1 1 0 0 0,0 0 0 0 0,-1-1 1 0 0,1 1-1 0 0,-1 0 0 0 0,1 0 0 0 0,-1-1 0 0 0,0 1 0 0 0,0 0 0 0 0,0 0 1 0 0,0 0-1 0 0,0-1 0 0 0,0 1 0 0 0,-1 3 0 0 0,0 1-36 0 0,-1 0 0 0 0,1 1 0 0 0,-1-1-1 0 0,-4 10 1 0 0,-2 0-44 0 0,-1 0 0 0 0,0-1 0 0 0,-13 17 0 0 0,-21 30-54 0 0,42-60 13 0 0,5-3-228 0 0,1 0 161 0 0,-1 0-1 0 0,0 0 0 0 0,0-1 1 0 0,0 0-1 0 0,0 0 0 0 0,0 0 1 0 0,0 0-1 0 0,-1 0 0 0 0,1-1 1 0 0,3-3-1 0 0,-1 2-108 0 0,20-17-971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1 18023 0 0,'-1'1'407'0'0,"0"1"-321"0"0,0 0 0 0 0,-1 0 0 0 0,1 0 1 0 0,-1 0-1 0 0,0-1 0 0 0,0 1 0 0 0,0 0 0 0 0,0-1 1 0 0,0 1-1 0 0,0-1 0 0 0,0 0 0 0 0,0 0 0 0 0,-5 2 0 0 0,-2 2 105 0 0,-34 23-127 0 0,1 1 0 0 0,2 2 0 0 0,-63 64 0 0 0,-90 126 180 0 0,-40 82-144 0 0,20 12-40 0 0,70-72-821 0 0,142-242 297 0 0,10-7-1652 0 0,-6 4 1679 0 0,12-13-1289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0 6911 0 0,'0'0'4307'0'0,"1"3"-2323"0"0,0 3-1608 0 0,1 1-1 0 0,-1 0 1 0 0,0-1 0 0 0,-1 1-1 0 0,0 0 1 0 0,0 0 0 0 0,0 0 0 0 0,-1-1-1 0 0,0 1 1 0 0,0 0 0 0 0,-1-1-1 0 0,0 1 1 0 0,-3 7 0 0 0,-5 10-50 0 0,-1 0-1 0 0,-16 25 1 0 0,7-19-84 0 0,0 0 0 0 0,-32 34 0 0 0,-56 50 68 0 0,104-110-296 0 0,-269 263 144 0 0,58-40-1079 0 0,98-103-1898 0 0,96-102 1679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5527 0 0,'10'-86'651'0'0,"0"5"3488"0"0,-9 73-3613 0 0,2 0 1 0 0,-1 1-1 0 0,1-1 1 0 0,0 0-1 0 0,1 1 1 0 0,0-1 0 0 0,0 1-1 0 0,0 0 1 0 0,1 1-1 0 0,11-13 1 0 0,2 1-222 0 0,0 0 0 0 0,26-18 1 0 0,-4 6-237 0 0,2 2 0 0 0,0 1 1 0 0,51-22-1 0 0,-62 35 134 0 0,1 1 0 0 0,0 2 0 0 0,1 1 0 0 0,0 2 0 0 0,51-7 1 0 0,-69 14-43 0 0,1 0 0 0 0,0 1 0 0 0,0 1 0 0 0,21 3 0 0 0,-27-2-99 0 0,-1 0-1 0 0,1 1 0 0 0,-1 0 1 0 0,1 0-1 0 0,-1 1 1 0 0,0 0-1 0 0,0 1 1 0 0,8 5-1 0 0,-14-8-50 0 0,-1 0 1 0 0,1 1-1 0 0,-1-1 0 0 0,1 1 0 0 0,-1 0 0 0 0,0-1 0 0 0,0 1 1 0 0,0 0-1 0 0,0 0 0 0 0,-1 0 0 0 0,1 1 0 0 0,-1-1 0 0 0,0 0 1 0 0,1 1-1 0 0,-2-1 0 0 0,1 0 0 0 0,0 1 0 0 0,-1-1 0 0 0,1 1 1 0 0,-1-1-1 0 0,0 1 0 0 0,0 0 0 0 0,-1-1 0 0 0,1 1 0 0 0,-1-1 1 0 0,0 0-1 0 0,1 1 0 0 0,-1-1 0 0 0,-1 1 0 0 0,1-1 1 0 0,-1 0-1 0 0,1 0 0 0 0,-1 0 0 0 0,0 0 0 0 0,0 0 0 0 0,-4 4 1 0 0,-10 12 133 0 0,-1-1 1 0 0,-1-1 0 0 0,-25 18 0 0 0,-65 40 405 0 0,54-39-417 0 0,-103 77-452 0 0,93-61-6152 0 0,46-36 112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8287 0 0,'0'0'639'0'0,"1"3"-415"0"0,1 8 822 0 0,-1 1 0 0 0,0 0 0 0 0,-1 0 0 0 0,0 0 1 0 0,-2 17-1 0 0,-1-10-98 0 0,-1-1 1 0 0,-12 35 0 0 0,-1-12-609 0 0,-1-1 1 0 0,-29 45-1 0 0,-3-7 539 0 0,-80 93 1 0 0,8-13-78 0 0,50-53-637 0 0,-54 73-474 0 0,110-157-678 0 0,-19 20 0 0 0,11-17-1063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11575 0 0,'31'-37'256'0'0,"1"2"-1"0"0,2 1 1 0 0,1 1 0 0 0,2 3-1 0 0,44-30 1 0 0,-56 43-136 0 0,148-97 1210 0 0,-143 96-628 0 0,2 2 0 0 0,0 1 0 0 0,61-20 0 0 0,-84 33-448 0 0,1-1-1 0 0,-1 1 1 0 0,1 1-1 0 0,0 0 1 0 0,-1 0 0 0 0,1 1-1 0 0,0 0 1 0 0,18 3-1 0 0,-24-2-177 0 0,0 0 0 0 0,0 0 0 0 0,-1 1 0 0 0,1-1 0 0 0,0 1-1 0 0,-1-1 1 0 0,1 1 0 0 0,-1 0 0 0 0,0 1 0 0 0,1-1 0 0 0,-1 1 0 0 0,0-1-1 0 0,0 1 1 0 0,-1 0 0 0 0,1 0 0 0 0,-1 0 0 0 0,1 0 0 0 0,-1 0 0 0 0,0 1 0 0 0,0-1-1 0 0,0 1 1 0 0,-1 0 0 0 0,1-1 0 0 0,0 6 0 0 0,1 2 15 0 0,-2 0 1 0 0,1 0 0 0 0,-1 0-1 0 0,-1 0 1 0 0,0 0 0 0 0,-1 0-1 0 0,0 0 1 0 0,-1 0 0 0 0,0 0-1 0 0,0 0 1 0 0,-7 17 0 0 0,-3 2 12 0 0,0-1 0 0 0,-31 50 0 0 0,26-53-78 0 0,0-1 1 0 0,-2 0 0 0 0,-1-2-1 0 0,0 0 1 0 0,-2-2-1 0 0,-1 0 1 0 0,0-1-1 0 0,-37 23 1 0 0,35-28-26 0 0,0-1 1 0 0,0-1-1 0 0,-2-1 0 0 0,1-1 0 0 0,-1-1 1 0 0,-1-2-1 0 0,0-1 0 0 0,0-1 1 0 0,-30 3-1 0 0,44-8-126 0 0,0-1 1 0 0,-21-1-1 0 0,29 0-89 0 0,0 0-1 0 0,0 0 0 0 0,1 0 1 0 0,-1-1-1 0 0,0 0 0 0 0,1 0 1 0 0,-1 0-1 0 0,-6-5 1 0 0,-3-4-1388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106 650 3679 0 0,'-15'3'202'0'0,"-32"6"991"0"0,17-10 3375 0 0,29 1-4445 0 0,1 0-1 0 0,-1 0 1 0 0,1 0-1 0 0,-1-1 1 0 0,0 1-1 0 0,1 0 1 0 0,-1 0 0 0 0,1-1-1 0 0,-1 1 1 0 0,0 0-1 0 0,1-1 1 0 0,-1 1-1 0 0,1 0 1 0 0,-1-1-1 0 0,1 1 1 0 0,0-1 0 0 0,-1 1-1 0 0,1-1 1 0 0,-1 1-1 0 0,1-1 1 0 0,0 0-1 0 0,-1 1 1 0 0,1-1 0 0 0,0 1-1 0 0,0-1 1 0 0,-1 0-1 0 0,1 1 1 0 0,0-1-1 0 0,0 1 1 0 0,0-1 0 0 0,0 0-1 0 0,0 1 1 0 0,0-1-1 0 0,0 0 1 0 0,0 1-1 0 0,0-1 1 0 0,0 0-1 0 0,0 1 1 0 0,0-1 0 0 0,1 0-1 0 0,-1 0 1 0 0,2-4 67 0 0,-1 0 0 0 0,1 0 0 0 0,5-8 0 0 0,-7 11-21 0 0,27-44 640 0 0,1 0-1 0 0,2 2 0 0 0,2 2 0 0 0,2 0 0 0 0,2 2 1 0 0,68-58-1 0 0,-52 55-1344 0 0,1 3 1 0 0,3 3-1 0 0,1 1 1 0 0,119-52-1 0 0,-160 80-1300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698 125 8751 0 0,'0'0'794'0'0,"-1"2"-652"0"0,-4 5 200 0 0,0-1-1 0 0,-1 0 1 0 0,1 0-1 0 0,-1-1 1 0 0,-12 9-1 0 0,-38 22 3136 0 0,44-29-3093 0 0,-81 48 737 0 0,-102 67-352 0 0,47-5-263 0 0,117-90-328 0 0,2 2 0 0 0,-40 49 0 0 0,65-73-139 0 0,1-1-1 0 0,0 1 0 0 0,0 0 1 0 0,-2 6-1 0 0,4-8 58 0 0,5 0-30 0 0,-1-1-1 0 0,1 1 0 0 0,0 0 1 0 0,0-1-1 0 0,0 0 1 0 0,0 0-1 0 0,1 0 0 0 0,-1-1 1 0 0,1 1-1 0 0,-1-1 0 0 0,1 0 1 0 0,-1 0-1 0 0,1-1 1 0 0,-1 1-1 0 0,1-1 0 0 0,0 0 1 0 0,8-1-1 0 0,8-2 150 0 0,-1 0 0 0 0,34-11 1 0 0,-47 12-183 0 0,24-8 94 0 0,-1 0-1 0 0,0-2 1 0 0,-1-2 0 0 0,28-16-1 0 0,-39 19-103 0 0,0-1 1 0 0,-1-1-1 0 0,-1 0 0 0 0,0-1 0 0 0,-1-1 0 0 0,0 0 1 0 0,13-19-1 0 0,-24 28-6 0 0,0 0-1 0 0,0 0 1 0 0,-1-1 0 0 0,0 1-1 0 0,0-1 1 0 0,0 0 0 0 0,-1 0-1 0 0,0 0 1 0 0,0 0 0 0 0,-1 0-1 0 0,0-1 1 0 0,1-11 0 0 0,-3 9-298 0 0,0 1 0 0 0,0-1 0 0 0,0 1 0 0 0,-1 0 0 0 0,-1 0 0 0 0,0 0 1 0 0,0 0-1 0 0,0 0 0 0 0,-7-10 0 0 0,3 6-1883 0 0,2 2-4043 0 0</inkml:trace>
  <inkml:trace contextRef="#ctx0" brushRef="#br0" timeOffset="1">902 3 11975 0 0,'0'0'547'0'0,"-2"0"-11"0"0,2-1-532 0 0,-1 1 1 0 0,1 0-1 0 0,0 0 0 0 0,-1 0 0 0 0,1-1 1 0 0,-1 1-1 0 0,1 0 0 0 0,-1 0 0 0 0,1 0 1 0 0,0 0-1 0 0,-1 0 0 0 0,1 0 1 0 0,-1 0-1 0 0,1 0 0 0 0,-1 0 0 0 0,1 0 1 0 0,0 0-1 0 0,-1 0 0 0 0,1 0 1 0 0,-1 1-1 0 0,1-1 0 0 0,0 0 0 0 0,-1 0 1 0 0,1 0-1 0 0,-1 0 0 0 0,1 1 1 0 0,0-1-1 0 0,-1 0 0 0 0,1 1 0 0 0,0-1 1 0 0,-1 0-1 0 0,1 0 0 0 0,0 1 0 0 0,0-1 1 0 0,-1 1-1 0 0,1-1 0 0 0,0 0 1 0 0,0 1-1 0 0,-1-1 0 0 0,1 0 0 0 0,0 1 1 0 0,0-1-1 0 0,0 1 0 0 0,0-1 1 0 0,0 1-1 0 0,-1 0 12 0 0,-2 8 302 0 0,0 0 0 0 0,0 1 0 0 0,1-1 0 0 0,0 1 0 0 0,0 0 0 0 0,1-1-1 0 0,0 1 1 0 0,1 11 0 0 0,2 11 530 0 0,6 34 1 0 0,-1-28-398 0 0,1 0 1 0 0,2-1 0 0 0,2-1 0 0 0,1 0 0 0 0,2 0-1 0 0,33 57 1 0 0,-26-62 56 0 0,0-1 0 0 0,52 53-1 0 0,-71-80-478 0 0,10 10-28 0 0,1-1 0 0 0,1 0 0 0 0,-1-1 1 0 0,2-1-1 0 0,18 10 0 0 0,-20-12-392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1 9215 0 0,'-1'2'707'0'0,"-22"57"577"0"0,-13 31 3736 0 0,23-65-4299 0 0,-1 0 0 0 0,-1-2-1 0 0,-28 35 1 0 0,13-24-205 0 0,-51 45 0 0 0,3-16-248 0 0,-11 10-104 0 0,61-44-155 0 0,1 2 1 0 0,-29 40-1 0 0,26-30-299 0 0,21-30 17 0 0,-9 12-5211 0 0,7-13-775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8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297 390 15663 0 0,'-1'-2'1207'0'0,"1"-1"-997"0"0,-1-1-117 0 0,1 1 0 0 0,-1-1-1 0 0,1 1 1 0 0,-1-1 0 0 0,-1 0-1 0 0,1 1 1 0 0,-3-6 0 0 0,-7-4 2854 0 0,9 13-2835 0 0,1 0 0 0 0,-1-1 0 0 0,1 1 0 0 0,-1 0 0 0 0,1 0 0 0 0,-1 0 0 0 0,1 0 1 0 0,-1 0-1 0 0,1 0 0 0 0,-1 0 0 0 0,1 1 0 0 0,-1-1 0 0 0,1 0 0 0 0,-1 1 1 0 0,1-1-1 0 0,-1 1 0 0 0,1 0 0 0 0,-3 1 0 0 0,0 1-60 0 0,1-1 0 0 0,0 1 0 0 0,-1 0 0 0 0,1 0 0 0 0,0 0 0 0 0,1 0 1 0 0,-1 0-1 0 0,-2 5 0 0 0,-17 30 272 0 0,20-34-321 0 0,-81 188-141 0 0,5-12-283 0 0,73-169-56 0 0,-10 20-595 0 0,6-13-4809 0 0</inkml:trace>
  <inkml:trace contextRef="#ctx0" brushRef="#br0" timeOffset="1">401 1 10191 0 0,'0'0'1104'0'0,"18"1"-1104"0"0,-2 1 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291 364 6447 0 0,'-14'9'281'0'0,"-1"0"0"0"0,-1-1-1 0 0,1-1 1 0 0,-1 0-1 0 0,0-1 1 0 0,-27 6 0 0 0,27-9 842 0 0,1-1 0 0 0,-1 0 0 0 0,1 0 0 0 0,-19-2 0 0 0,27-1-801 0 0,1 1 0 0 0,0-1 0 0 0,0-1 0 0 0,0 1 0 0 0,0-1 0 0 0,-9-4 0 0 0,14 5-273 0 0,0 0 0 0 0,0 0 0 0 0,1 0 0 0 0,-1 0 1 0 0,0 0-1 0 0,1 0 0 0 0,-1 0 0 0 0,1 0 0 0 0,-1 0 1 0 0,1 0-1 0 0,0-1 0 0 0,0 1 0 0 0,-1 0 1 0 0,1 0-1 0 0,0 0 0 0 0,0-1 0 0 0,0 1 0 0 0,0 0 1 0 0,0 0-1 0 0,0 0 0 0 0,1-2 0 0 0,0-3 48 0 0,1 0 0 0 0,0 0 0 0 0,0 0 0 0 0,0 1 0 0 0,1-1 0 0 0,-1 0-1 0 0,1 1 1 0 0,5-6 0 0 0,2-3 43 0 0,19-21 0 0 0,-2 10-119 0 0,1 1-1 0 0,1 1 0 0 0,33-20 1 0 0,-40 29-19 0 0,18-14-2 0 0,86-43 0 0 0,-118 68 0 0 0,0 0 0 0 0,0 0 0 0 0,14-2 0 0 0,2 1-5 0 0,-20 5 8 0 0,-1 1 26 0 0,-2-2-9 0 0,0 0 0 0 0,0 1 0 0 0,0-1 0 0 0,0 0 0 0 0,0 1 1 0 0,0-1-1 0 0,0 1 0 0 0,0-1 0 0 0,0 1 0 0 0,0 0 0 0 0,0-1 0 0 0,0 1 0 0 0,-1 0 1 0 0,1-1-1 0 0,0 1 0 0 0,-1 0 0 0 0,1 0 0 0 0,0 0 0 0 0,-1 0 0 0 0,1 0 0 0 0,-1 0 1 0 0,1 0-1 0 0,0 1 0 0 0,4 22 198 0 0,-5-16-158 0 0,0-1 0 0 0,0 1 0 0 0,-1-1 0 0 0,0 1 0 0 0,0-1 0 0 0,-1 0 0 0 0,0 0 0 0 0,0 0 0 0 0,-1 0 0 0 0,-5 11 0 0 0,-6 7 248 0 0,-25 34-1 0 0,14-20-176 0 0,16-27-109 0 0,1-2 38 0 0,7-9 99 0 0,15-5-103 0 0,-1-3-235 0 0,-2 0 1 0 0,1 0-1 0 0,-1-2 1 0 0,0 1-1 0 0,17-19 1 0 0,-15 15-120 0 0,57-57-1353 0 0,16-14 920 0 0,-69 68 906 0 0,1 1 1 0 0,0 0-1 0 0,25-12 1 0 0,-39 23-31 0 0,1 1 0 0 0,-1-1 0 0 0,1 1 0 0 0,0 0 0 0 0,0 1 0 0 0,0-1 0 0 0,-1 1 0 0 0,1 0 1 0 0,1 0-1 0 0,-1 1 0 0 0,9-1 0 0 0,-13 2-111 0 0,1 0 0 0 0,0-1 1 0 0,-1 1-1 0 0,1 0 0 0 0,-1 0 1 0 0,1 0-1 0 0,-1 0 0 0 0,1 0 0 0 0,-1 0 1 0 0,0 1-1 0 0,0-1 0 0 0,0 0 1 0 0,1 1-1 0 0,-1-1 0 0 0,0 1 0 0 0,1 1 1 0 0,-1-1 11 0 0,2 3 3 0 0,-1 0 1 0 0,1 1-1 0 0,-1-1 0 0 0,0 1 1 0 0,-1-1-1 0 0,1 1 0 0 0,-1 0 1 0 0,0 0-1 0 0,0 0 0 0 0,-1-1 1 0 0,0 1-1 0 0,-1 10 0 0 0,-1 7 199 0 0,-10 41-1 0 0,6-40-161 0 0,-1 0 0 0 0,-1-1 0 0 0,-1 0 0 0 0,-21 37 0 0 0,1-15 5 0 0,-3 5-1442 0 0,16-17-5105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18 4143 0 0,'-2'-1'9356'0'0,"-11"-3"-8906"0"0,-1 0-1 0 0,1 1 0 0 0,0 1 1 0 0,-1 0-1 0 0,1 1 0 0 0,-1 0 1 0 0,0 1-1 0 0,1 1 0 0 0,-24 4 1 0 0,19-2-385 0 0,0 1 0 0 0,0 1 1 0 0,1 0-1 0 0,0 2 0 0 0,0 0 1 0 0,-29 17-1 0 0,30-13 90 0 0,1 0 0 0 0,0 1 0 0 0,1 0 0 0 0,1 2 1 0 0,0-1-1 0 0,1 2 0 0 0,0-1 0 0 0,1 2 0 0 0,1 0 0 0 0,-11 20 1 0 0,20-33-136 0 0,0-1 0 0 0,0 1 0 0 0,1 0 1 0 0,-1-1-1 0 0,1 1 0 0 0,-1 0 1 0 0,1 0-1 0 0,0 0 0 0 0,0 3 1 0 0,0-2 9 0 0,0-3-24 0 0,0 0-1 0 0,0-1 1 0 0,0 1 0 0 0,0 0-1 0 0,1 0 1 0 0,-1-1 0 0 0,0 1-1 0 0,0 0 1 0 0,0-1 0 0 0,1 1-1 0 0,-1 0 1 0 0,0-1 0 0 0,1 1-1 0 0,-1-1 1 0 0,0 1 0 0 0,1-1 0 0 0,-1 1-1 0 0,1 0 1 0 0,-1-1 0 0 0,2 1-1 0 0,-1 0 21 0 0,-1 0-13 0 0,1 0 1 0 0,-1-1-1 0 0,1 1 0 0 0,0-1 1 0 0,-1 1-1 0 0,1 0 0 0 0,0-1 0 0 0,-1 1 1 0 0,1-1-1 0 0,0 0 0 0 0,0 1 1 0 0,0-1-1 0 0,-1 0 0 0 0,1 1 0 0 0,0-1 1 0 0,0 0-1 0 0,0 0 0 0 0,0 0 0 0 0,1 0 1 0 0,1 1 34 0 0,6 1 16 0 0,-1-1 0 0 0,1 0 0 0 0,-1 0 1 0 0,1-1-1 0 0,-1 0 0 0 0,1 0 1 0 0,-1-1-1 0 0,12-3 0 0 0,-3 1-61 0 0,0-2-1 0 0,0 0 1 0 0,17-8 0 0 0,-20 6-265 0 0,0-1 0 0 0,-1-1-1 0 0,0 1 1 0 0,13-13 0 0 0,-24 19-26 0 0,-1 0 48 0 0,2-6 210 0 0,-2 6 116 0 0,-3 2-60 0 0,0 1-1 0 0,-1 0 0 0 0,1 0 1 0 0,0 0-1 0 0,0 1 1 0 0,0-1-1 0 0,0 0 0 0 0,0 1 1 0 0,-3 3-1 0 0,-1-1 16 0 0,-4 4-147 0 0,1 0 0 0 0,-16 17 1 0 0,23-23-458 0 0,-2 6-836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1 10135 0 0,'0'0'778'0'0,"-2"1"-506"0"0,-23 23 1177 0 0,1 1 1 0 0,1 1 0 0 0,-29 44 0 0 0,7-10-605 0 0,-216 290 466 0 0,29 19-836 0 0,183-280-452 0 0,-90 151 129 0 0,105-187-280 0 0,-2-2-1 0 0,-59 64 1 0 0,-2-23-1174 0 0,89-86 358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1 2303 0 0,'-3'3'3346'0'0,"-40"44"5704"0"0,-22 34-5687 0 0,31-38-3124 0 0,-36 48 280 0 0,-18 23 108 0 0,15-25-309 0 0,4 4-1 0 0,-58 101 0 0 0,40-39-317 0 0,-79 129 60 0 0,80-172 0 0 0,39-53-44 0 0,7-14-28 0 0,39-43-250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14279 0 0,'0'0'5722'0'0,"1"2"-5496"0"0,2 2-127 0 0,0 0 0 0 0,1-1 0 0 0,-1 1 0 0 0,1-1 0 0 0,-1 0 0 0 0,1 0 0 0 0,0 0 0 0 0,0 0 0 0 0,1-1 0 0 0,-1 0 0 0 0,0 0 0 0 0,1 0 0 0 0,-1 0 0 0 0,1-1 0 0 0,0 1 0 0 0,0-1 0 0 0,8 1 0 0 0,10 0 325 0 0,0-1-1 0 0,36-2 1 0 0,-47 0-329 0 0,378-44 1186 0 0,-339 37-1226 0 0,276-54-3 0 0,-263 44-241 0 0,-62 17-475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41 9215 0 0,'0'-7'139'0'0,"-5"-27"6604"0"0,5 47-5024 0 0,-1 0 0 0 0,-1 0 0 0 0,-3 18 0 0 0,0-15-1353 0 0,0 0 1 0 0,-8 17-1 0 0,0-6-618 0 0,-1-1-1 0 0,-29 41 1 0 0,36-61-549 0 0,3-1-1808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8287 0 0,'1'2'10632'0'0,"0"1"-10559"0"0,-1 0-1 0 0,1 0 1 0 0,-1 0 0 0 0,0 0-1 0 0,0-1 1 0 0,0 1-1 0 0,0 0 1 0 0,0 0 0 0 0,-1 0-1 0 0,1 0 1 0 0,-1-1-1 0 0,0 1 1 0 0,0 0-1 0 0,0-1 1 0 0,0 1 0 0 0,0 0-1 0 0,-1-1 1 0 0,1 1-1 0 0,-4 2 1 0 0,-4 8-55 0 0,-1-1-1 0 0,-15 15 1 0 0,18-20 69 0 0,-33 30 102 0 0,-2-1-1 0 0,-66 42 1 0 0,-19 15 205 0 0,122-89-368 0 0,-5 4 77 0 0,0 0-1 0 0,0 1 1 0 0,0 0 0 0 0,1 0 0 0 0,1 1 0 0 0,-1 1-1 0 0,-7 12 1 0 0,16-22 17 0 0,0 2 7 0 0,1-1-100 0 0,-1 0 1 0 0,1 0-1 0 0,0 0 1 0 0,-1 0-1 0 0,1 0 0 0 0,0-1 1 0 0,0 1-1 0 0,1 0 1 0 0,-1 0-1 0 0,0-1 1 0 0,0 1-1 0 0,1-1 1 0 0,-1 1-1 0 0,1-1 0 0 0,-1 0 1 0 0,3 2-1 0 0,0-1 10 0 0,0 0-1 0 0,0 0 1 0 0,-1-1 0 0 0,2 1-1 0 0,-1-1 1 0 0,0 0-1 0 0,6 1 1 0 0,4 0 20 0 0,-1-1-1 0 0,0-1 1 0 0,1 0 0 0 0,16-3-1 0 0,1-1-30 0 0,36-10-1 0 0,-56 11-21 0 0,0 0 0 0 0,0-1 0 0 0,0-1 0 0 0,0 0 0 0 0,-1 0 0 0 0,14-10 0 0 0,-21 13-14 0 0,0-1 0 0 0,0 1-1 0 0,0-1 1 0 0,-1 0 0 0 0,1 0 0 0 0,-1 0-1 0 0,0 0 1 0 0,0 0 0 0 0,0 0 0 0 0,0-1-1 0 0,0 1 1 0 0,-1 0 0 0 0,1-1 0 0 0,0-4-1 0 0,-1 2-27 0 0,0 0-1 0 0,0 0 0 0 0,-1-1 1 0 0,0 1-1 0 0,0 0 0 0 0,0 0 1 0 0,-1 0-1 0 0,-1-6 0 0 0,-3-9-81 0 0,-2 1-1 0 0,0 1 1 0 0,-1-1 0 0 0,-10-18-1 0 0,-1-1-2372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18 385 11055 0 0,'-1'2'3155'0'0,"-15"16"6043"0"0,16-21-8751 0 0,3-4-349 0 0,0 1 0 0 0,0 0 0 0 0,0 0-1 0 0,1 0 1 0 0,0 0 0 0 0,0 0 0 0 0,1 1 0 0 0,-1 0 0 0 0,1 0-1 0 0,7-6 1 0 0,12-9-16 0 0,27-16 0 0 0,-38 27-90 0 0,143-90-605 0 0,48-35-983 0 0,-154 101 1325 0 0,-47 32 648 0 0,-2 3-219 0 0,1-1-140 0 0,-1 1 0 0 0,1 0 0 0 0,-1 0 1 0 0,0-1-1 0 0,0 1 0 0 0,0 0 0 0 0,0 0 0 0 0,0 1 0 0 0,0-1 1 0 0,0 0-1 0 0,-1 0 0 0 0,1 0 0 0 0,0 4 0 0 0,-1-1 11 0 0,0 0-1 0 0,0 0 0 0 0,0 0 0 0 0,-1 0 1 0 0,-1 8-1 0 0,-3 6 57 0 0,-1-1 0 0 0,-10 23 0 0 0,12-32-43 0 0,-6 12 28 0 0,2 1 0 0 0,0 1 0 0 0,2-1 0 0 0,-6 34 0 0 0,11-48-51 0 0,0 1-1 0 0,1 0 1 0 0,0-1 0 0 0,0 1-1 0 0,1-1 1 0 0,0 1 0 0 0,1-1-1 0 0,0 1 1 0 0,0-1-1 0 0,0 0 1 0 0,1 0 0 0 0,1 0-1 0 0,-1 0 1 0 0,1 0 0 0 0,7 10-1 0 0,31 36-1657 0 0,-29-39 710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 14279 0 0,'0'0'8192'0'0,"-14"-7"-7752"0"0,2 1-136 0 0,-1 3-192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5 970 4607 0 0,'-5'-3'13148'0'0,"22"-4"-12862"0"0,2-1 616 0 0,118-69 2833 0 0,58-58-3227 0 0,-60 16-453 0 0,-35 28-33 0 0,-18 22-55 0 0,175-112-1 0 0,-136 107-56 0 0,-119 73 22 0 0,-3 9-35 0 0,1 0 86 0 0,-1 1 0 0 0,-1-1-1 0 0,0 0 1 0 0,-5 13 0 0 0,-19 41-83 0 0,15-38 86 0 0,-39 97-4 0 0,-49 100-28 0 0,76-184 174 0 0,16-24-60 0 0,1-3 17 0 0,6-9-69 0 0,-1 1 1 0 0,0 0 0 0 0,0-1 0 0 0,0 1 0 0 0,0 0 0 0 0,0 0 0 0 0,0 0 0 0 0,1 0 0 0 0,-1 0 0 0 0,1 0 0 0 0,-1 0 0 0 0,1 0 0 0 0,0 0 0 0 0,0 0 0 0 0,0 3 0 0 0,4 8 10 0 0,3 1 26 0 0,-6-13-44 0 0,1 0 1 0 0,-1-1-1 0 0,0 1 0 0 0,1 0 0 0 0,-1 0 0 0 0,1 0 1 0 0,-1-1-1 0 0,1 1 0 0 0,-1-1 0 0 0,1 1 1 0 0,-1-1-1 0 0,1 0 0 0 0,0 0 0 0 0,-1 1 0 0 0,1-1 1 0 0,-1 0-1 0 0,1 0 0 0 0,0-1 0 0 0,-1 1 1 0 0,1 0-1 0 0,-1 0 0 0 0,1-1 0 0 0,-1 1 0 0 0,1-1 1 0 0,-1 0-1 0 0,3 0 0 0 0,3-3 40 0 0,1 0 1 0 0,-1 0-1 0 0,11-9 0 0 0,-18 13-48 0 0,61-45 181 0 0,-3-2-1 0 0,79-82 1 0 0,40-70-87 0 0,53-59 2 0 0,-171 202-189 0 0,3-2-4 0 0,-60 57 35 0 0,0 1-18 0 0,8 0 2 0 0,-6 1 21 0 0,7 7 45 0 0,-1 5 11 0 0,-8-7 0 0 0,1 1 0 0 0,-1 0 0 0 0,0 0 1 0 0,-1 0-1 0 0,0 0 0 0 0,0 1 0 0 0,0-1 0 0 0,-1 0 0 0 0,-1 15 0 0 0,-2 0-6 0 0,-9 42 0 0 0,3-33-1 0 0,0 0-1 0 0,-2-1 1 0 0,-1 0-1 0 0,-2-1 0 0 0,-1 0 1 0 0,-21 30-1 0 0,-54 67 119 0 0,-16 22 66 0 0,72-97-95 0 0,17-28-37 0 0,2 0-1 0 0,-14 28 1 0 0,17-27-42 0 0,-27 64 32 0 0,35-77-30 0 0,1 0-1 0 0,0 0 0 0 0,0 1 1 0 0,1-1-1 0 0,-1 24 0 0 0,4-12 7 0 0,1-21-123 0 0,-2 0-422 0 0,3-1-212 0 0,10 3-49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29 14279 0 0,'0'0'65'0'0,"0"0"0"0"0,0 0 0 0 0,0 0-1 0 0,0 0 1 0 0,0 0 0 0 0,0 0 0 0 0,1 0-1 0 0,-1 0 1 0 0,0-1 0 0 0,0 1 0 0 0,0 0 0 0 0,0 0-1 0 0,0 0 1 0 0,0 0 0 0 0,0 0 0 0 0,1 0-1 0 0,-1 0 1 0 0,0-1 0 0 0,0 1 0 0 0,0 0 0 0 0,0 0-1 0 0,0 0 1 0 0,0 0 0 0 0,0 0 0 0 0,0-1-1 0 0,0 1 1 0 0,0 0 0 0 0,0 0 0 0 0,0 0 0 0 0,0 0-1 0 0,0 0 1 0 0,0-1 0 0 0,0 1 0 0 0,0 0-1 0 0,0 0 1 0 0,0 0 0 0 0,0 0 0 0 0,0 0 0 0 0,0-1-1 0 0,0 1 1 0 0,0 0 0 0 0,0 0 0 0 0,0 0-1 0 0,-1 0 1 0 0,1 0 0 0 0,0 0 0 0 0,0-1 0 0 0,0 1-1 0 0,0 0 1 0 0,0 0 0 0 0,0 0 0 0 0,-1 0-1 0 0,-10 2 741 0 0,-22 11-1477 0 0,28-11 998 0 0,-31 14 182 0 0,0 1-1 0 0,2 1 0 0 0,-61 43 0 0 0,81-49-370 0 0,0-1 0 0 0,0 1-1 0 0,2 1 1 0 0,-1 1-1 0 0,2 0 1 0 0,0 0 0 0 0,0 1-1 0 0,1 0 1 0 0,1 1 0 0 0,-12 28-1 0 0,16-27-109 0 0,2-1 16 0 0,3-14-27 0 0,0 0 1 0 0,1 0-1 0 0,-1 0 1 0 0,0 0-1 0 0,1 0 1 0 0,-1 0 0 0 0,1 0-1 0 0,0 0 1 0 0,0 0-1 0 0,0 0 1 0 0,0-1 0 0 0,0 1-1 0 0,0 0 1 0 0,0-1-1 0 0,0 1 1 0 0,1 0-1 0 0,-1-1 1 0 0,1 0 0 0 0,-1 1-1 0 0,1-1 1 0 0,-1 0-1 0 0,1 0 1 0 0,0 0 0 0 0,0 0-1 0 0,0 0 1 0 0,-1 0-1 0 0,1-1 1 0 0,0 1-1 0 0,0 0 1 0 0,4 0 0 0 0,4 1 61 0 0,-1-1 1 0 0,1 0-1 0 0,0 0 1 0 0,19-2-1 0 0,-14-1-40 0 0,0 0-1 0 0,0 0 1 0 0,0-1 0 0 0,0-1-1 0 0,-1-1 1 0 0,0 0-1 0 0,0-1 1 0 0,0 0 0 0 0,-1-1-1 0 0,1-1 1 0 0,-2 0-1 0 0,17-13 1 0 0,-19 12-52 0 0,-1 0 0 0 0,1 0-1 0 0,-2-1 1 0 0,1 0 0 0 0,-1 0 0 0 0,-1-1 0 0 0,0 0 0 0 0,-1 0-1 0 0,0-1 1 0 0,0 0 0 0 0,-1 0 0 0 0,-1 0 0 0 0,0 0-1 0 0,4-23 1 0 0,-7 26-237 0 0,-1 1-1 0 0,1-1 1 0 0,-1 0-1 0 0,-1 0 1 0 0,1 0-1 0 0,-2 0 1 0 0,1 0-1 0 0,-1 0 1 0 0,-1 1 0 0 0,1-1-1 0 0,-1 1 1 0 0,-1 0-1 0 0,0-1 1 0 0,-8-12-1 0 0,11 20 139 0 0,1 1-1 0 0,0-1 1 0 0,-1 1-1 0 0,1-1 1 0 0,-1 1-1 0 0,1-1 1 0 0,0 1-1 0 0,-1 0 1 0 0,1-1-1 0 0,-1 1 1 0 0,0-1-1 0 0,1 1 1 0 0,-1 0-1 0 0,1 0 1 0 0,-1-1-1 0 0,1 1 1 0 0,-2 0-1 0 0,0-1-375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12439 0 0,'0'0'1126'0'0,"0"2"-929"0"0,1 9 28 0 0,-1-9 831 0 0,1 1 356 0 0,2 5-110 0 0,2-9 105 0 0,7-14-5 0 0,-9 10-1633 0 0,9-16 767 0 0,-2 0 0 0 0,15-38 0 0 0,0-3 200 0 0,-12 36-543 0 0,1 1 0 0 0,2 0 0 0 0,0 1 0 0 0,1 1 0 0 0,1 1 0 0 0,28-28-1 0 0,-29 35-281 0 0,0 1 0 0 0,1 0 0 0 0,0 1 0 0 0,1 0 0 0 0,0 2 0 0 0,1 1 0 0 0,0 0 0 0 0,38-12 0 0 0,-43 18-542 0 0,0 0-1 0 0,1 1 1 0 0,0 1-1 0 0,-1 0 0 0 0,1 1 1 0 0,30 3-1 0 0,-31-1-1008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75 12959 0 0,'0'0'1172'0'0,"0"3"-966"0"0,0-1-20 0 0,0 1 1 0 0,1-1 0 0 0,-1 1-1 0 0,0-1 1 0 0,1 1 0 0 0,-1-1-1 0 0,1 0 1 0 0,0 1 0 0 0,0-1-1 0 0,0 0 1 0 0,0 1 0 0 0,3 2-1 0 0,-2-1-156 0 0,-1-2 823 0 0,2-1-73 0 0,1 1-543 0 0,0-1 0 0 0,0 0 0 0 0,0 0 0 0 0,0 0 1 0 0,1 0-1 0 0,-1-1 0 0 0,0 1 0 0 0,0-1 0 0 0,1 0 0 0 0,-1 0 0 0 0,6-2 1 0 0,-2 1 38 0 0,1-1 0 0 0,-1-1 0 0 0,-1 0 0 0 0,1 0 0 0 0,11-6 0 0 0,-1-2-80 0 0,0-1 1 0 0,0 0-1 0 0,28-28 1 0 0,-27 22-487 0 0,-18 15 116 0 0,1 1-433 0 0,-37-3-1667 0 0,22 5 2094 0 0,1 1-1 0 0,0 1 1 0 0,-1 0 0 0 0,1 0 0 0 0,0 1 0 0 0,0 1 0 0 0,-18 7 0 0 0,13-2 92 0 0,0 0 0 0 0,0 1 0 0 0,1 0 0 0 0,-19 17 0 0 0,5 0 95 0 0,1 2 0 0 0,2 0 0 0 0,1 2 0 0 0,-23 36 0 0 0,-2 11 76 0 0,46-70-67 0 0,1 1 1 0 0,0 0 0 0 0,0 0 0 0 0,1 1 0 0 0,0-1 0 0 0,0 1 0 0 0,0 10 0 0 0,2-19-2 0 0,1 0 0 0 0,0 0 1 0 0,0 0-1 0 0,0 0 0 0 0,1 0 1 0 0,-1 0-1 0 0,0 0 0 0 0,0 0 1 0 0,1 0-1 0 0,-1 0 1 0 0,0 0-1 0 0,1 0 0 0 0,-1 0 1 0 0,1 0-1 0 0,-1-1 0 0 0,1 1 1 0 0,-1 0-1 0 0,1 0 0 0 0,0 0 1 0 0,-1-1-1 0 0,1 1 1 0 0,0 0-1 0 0,0 0 0 0 0,0-1 1 0 0,-1 1-1 0 0,1-1 0 0 0,0 1 1 0 0,0-1-1 0 0,0 1 0 0 0,0-1 1 0 0,0 0-1 0 0,0 1 1 0 0,2-1-1 0 0,2 1 51 0 0,-1 0 0 0 0,1-1-1 0 0,0 1 1 0 0,0-1 0 0 0,7 0 0 0 0,13-3-1339 0 0,47-13 0 0 0,-53 12-1133 0 0,30-8-3901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91 16927 0 0,'0'0'2059'0'0,"1"1"-1852"0"0,3 0-139 0 0,0 1 0 0 0,0-1 0 0 0,-1-1 1 0 0,1 1-1 0 0,0 0 0 0 0,0-1 1 0 0,0 0-1 0 0,0 0 0 0 0,0 0 1 0 0,-1 0-1 0 0,1 0 0 0 0,0-1 0 0 0,0 0 1 0 0,0 0-1 0 0,-1 0 0 0 0,1 0 1 0 0,0 0-1 0 0,-1-1 0 0 0,1 0 1 0 0,-1 0-1 0 0,0 0 0 0 0,4-3 0 0 0,-1 2-271 0 0,-2-1 0 0 0,1 0-1 0 0,0 0 1 0 0,-1-1 0 0 0,0 1-1 0 0,4-6 1 0 0,-5 6-340 0 0,-1 0 1 0 0,0 0-1 0 0,1 0 1 0 0,-2 0-1 0 0,1 0 0 0 0,0 0 1 0 0,-1 0-1 0 0,2-7 1 0 0,-11 9-3870 0 0,6 2 4305 0 0,0 0 0 0 0,1 0 0 0 0,-1 0 1 0 0,0 0-1 0 0,0 0 0 0 0,1 1 0 0 0,-1-1 1 0 0,0 0-1 0 0,1 1 0 0 0,-1 0 0 0 0,0-1 0 0 0,-2 2 1 0 0,-16 10 279 0 0,-33 24 1 0 0,18-11 351 0 0,-31 22 1017 0 0,2 3-1 0 0,2 2 1 0 0,3 3 0 0 0,-79 95 0 0 0,134-145-1458 0 0,-45 60 563 0 0,43-57-594 0 0,1 0-1 0 0,0 1 1 0 0,1 0 0 0 0,0 0 0 0 0,-6 18 0 0 0,10-25-50 0 0,-1 0 0 0 0,1 0-1 0 0,-1 0 1 0 0,1 0 0 0 0,0 0 0 0 0,0 0 0 0 0,0 0 0 0 0,0 1 0 0 0,0-1-1 0 0,0 0 1 0 0,1 0 0 0 0,-1 0 0 0 0,1 0 0 0 0,-1 0 0 0 0,1 0 0 0 0,0 0-1 0 0,0 0 1 0 0,0-1 0 0 0,0 1 0 0 0,0 0 0 0 0,0 0 0 0 0,0-1 0 0 0,1 1-1 0 0,-1-1 1 0 0,1 1 0 0 0,-1-1 0 0 0,3 2 0 0 0,1 0-524 0 0,-1 0 1 0 0,1-1-1 0 0,0 0 1 0 0,0 0-1 0 0,0 0 1 0 0,0-1-1 0 0,0 0 1 0 0,0 0-1 0 0,9 1 1 0 0,27 0-5138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8287 0 0,'0'0'1067'0'0,"-1"3"-132"0"0,-1 0-586 0 0,0 1 0 0 0,0 0 0 0 0,0-1 1 0 0,-1 1-1 0 0,1-1 0 0 0,-1 0 0 0 0,0 0 0 0 0,0 0 1 0 0,0 0-1 0 0,-7 4 0 0 0,-4 3 427 0 0,-23 10 0 0 0,0 1-168 0 0,-1 3-5 0 0,1 1 1 0 0,2 2-1 0 0,1 1 0 0 0,1 2 1 0 0,-50 58-1 0 0,75-77-494 0 0,0 0 0 0 0,0 0 0 0 0,2 1 1 0 0,-1-1-1 0 0,1 1 0 0 0,1 1 0 0 0,-7 23 0 0 0,12-35-98 0 0,0-1-1 0 0,0 1 0 0 0,0 0 1 0 0,0 0-1 0 0,0-1 1 0 0,0 1-1 0 0,0 0 1 0 0,0 0-1 0 0,0 0 0 0 0,1-1 1 0 0,-1 1-1 0 0,0 0 1 0 0,0-1-1 0 0,1 1 1 0 0,-1 0-1 0 0,1-1 0 0 0,-1 1 1 0 0,1 0-1 0 0,-1-1 1 0 0,1 2-1 0 0,1 0 31 0 0,0 0-1 0 0,0 1 0 0 0,1-1 0 0 0,-1 0 0 0 0,1 0 0 0 0,-1 0 0 0 0,1 0 0 0 0,0 0 0 0 0,0 0 0 0 0,0-1 0 0 0,0 1 0 0 0,0-1 0 0 0,0 0 0 0 0,0 0 0 0 0,1 0 0 0 0,-1 0 0 0 0,5 0 0 0 0,6 0 175 0 0,0 0-1 0 0,21-1 1 0 0,-25 0-168 0 0,-1-1 0 0 0,1 0 0 0 0,-1 0-1 0 0,1-1 1 0 0,-1 0 0 0 0,0-1 0 0 0,0 0 0 0 0,0-1-1 0 0,16-8 1 0 0,-21 9-31 0 0,0 0 1 0 0,0 0-1 0 0,0 0 0 0 0,0 0 0 0 0,0-1 0 0 0,-1 0 0 0 0,0 0 1 0 0,0 0-1 0 0,0 0 0 0 0,0 0 0 0 0,-1-1 0 0 0,1 1 1 0 0,-1-1-1 0 0,0 1 0 0 0,0-1 0 0 0,-1 0 0 0 0,0 0 1 0 0,0 0-1 0 0,0 0 0 0 0,0-6 0 0 0,0-3-138 0 0,-1-1 0 0 0,0 1 0 0 0,-1 0 0 0 0,-6-25 0 0 0,-19-52-1084 0 0,9 34 566 0 0,12 29-2668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85 239 11975 0 0,'0'0'923'0'0,"-2"2"-602"0"0,-12 11-355 0 0,9-8 698 0 0,0 0 0 0 0,0-1-1 0 0,0 1 1 0 0,-1-1-1 0 0,0 0 1 0 0,1 0 0 0 0,-2-1-1 0 0,-7 4 1 0 0,12-6 272 0 0,-5-11 87 0 0,6 9-961 0 0,1-1 1 0 0,0 1 0 0 0,0 0 0 0 0,-1-1 0 0 0,1 1 0 0 0,0-1 0 0 0,0 1 0 0 0,1 0 0 0 0,-1-1 0 0 0,0 1 0 0 0,0-1 0 0 0,1 1 0 0 0,-1 0 0 0 0,0-1 0 0 0,1 1 0 0 0,0 0 0 0 0,-1 0 0 0 0,1-1 0 0 0,0 1 0 0 0,-1 0-1 0 0,1 0 1 0 0,1-1 0 0 0,24-25 711 0 0,-22 25-712 0 0,34-30 327 0 0,2 2-1 0 0,1 1 0 0 0,78-39 1 0 0,-92 54-381 0 0,-2 0-5 0 0,33-11 1 0 0,-51 22-6 0 0,1 0 1 0 0,-1 1 0 0 0,1 0-1 0 0,0 1 1 0 0,0 0 0 0 0,0 0-1 0 0,0 0 1 0 0,16 2-1 0 0,-23-1 0 0 0,0 1 0 0 0,1-1 0 0 0,-1 0-1 0 0,0 1 1 0 0,0-1 0 0 0,1 1-1 0 0,-1-1 1 0 0,0 1 0 0 0,0-1 0 0 0,0 1-1 0 0,0 0 1 0 0,0 0 0 0 0,0-1-1 0 0,0 1 1 0 0,0 0 0 0 0,0 0 0 0 0,0 0-1 0 0,0 0 1 0 0,0 0 0 0 0,-1 1-1 0 0,1-1 1 0 0,0 0 0 0 0,-1 0 0 0 0,1 0-1 0 0,-1 1 1 0 0,1-1 0 0 0,-1 0-1 0 0,0 0 1 0 0,1 1 0 0 0,-1-1-1 0 0,0 3 1 0 0,0 3-11 0 0,0-1 0 0 0,0 1-1 0 0,-1-1 1 0 0,-2 12 0 0 0,3-18 11 0 0,-20 71-53 0 0,13-51 18 0 0,1 0 0 0 0,-6 34 1 0 0,12-48 31 0 0,-1 1 1 0 0,1 0-1 0 0,0-1 1 0 0,0 1-1 0 0,1 0 1 0 0,0-1-1 0 0,0 1 1 0 0,1-1-1 0 0,0 0 1 0 0,0 1-1 0 0,0-1 1 0 0,5 9-1 0 0,6 6 5 0 0,30 37 0 0 0,-22-31 0 0 0,-3-6-283 0 0,1 0 0 0 0,1-1-1 0 0,0-1 1 0 0,2-1 0 0 0,30 21 0 0 0,-14-16-525 0 0,0-1 0 0 0,67 28 1 0 0,-27-20-647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96 1375 0 0,'26'-41'185'0'0,"-10"12"2589"0"0,4 4 12137 0 0,-20 28-14816 0 0,-1 0 0 0 0,0 0 1 0 0,0 1-1 0 0,0-1 1 0 0,0 0-1 0 0,0 0 1 0 0,-3 4-1 0 0,1 0 19 0 0,-34 63 154 0 0,-86 122 0 0 0,67-111-199 0 0,-115 186-755 0 0,17-24-37 0 0,107-177 232 0 0,-11 16 1 0 0,31-39 256 0 0,20-23 82 0 0,6-13-2900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14047 0 0,'0'0'1276'0'0,"3"0"-1049"0"0,36 9 310 0 0,1-2-1 0 0,0-1 1 0 0,1-3 0 0 0,-1-1 0 0 0,1-2-1 0 0,-1-1 1 0 0,1-3 0 0 0,67-14 0 0 0,21-14-752 0 0,-2-6 0 0 0,-2-6 1 0 0,187-92-1 0 0,-261 111-6804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0 9215 0 0,'0'0'707'0'0,"-1"3"-464"0"0,-25 49 2137 0 0,-53 101 3442 0 0,45-97-5776 0 0,-3-2-1 0 0,-71 82 0 0 0,19-35-13 0 0,-149 223 0 0 0,216-289-61 0 0,-4 7-412 0 0,-1 0 0 0 0,-46 51 0 0 0,55-74 31 0 0,17-18 340 0 0,3-4-1514 0 0,56-62 1035 0 0,-8 7 274 0 0,-44 52 278 0 0,32-35 652 0 0,71-60 0 0 0,-97 91-518 0 0,1 0-1 0 0,0 1 1 0 0,1 1 0 0 0,0 0-1 0 0,0 1 1 0 0,1 0 0 0 0,0 1-1 0 0,0 1 1 0 0,1 0 0 0 0,26-3-1 0 0,-36 7 34 0 0,0 0-1 0 0,1 1 1 0 0,-1 0 0 0 0,0 1-1 0 0,0-1 1 0 0,1 1-1 0 0,-1 0 1 0 0,0 1-1 0 0,0-1 1 0 0,11 6 0 0 0,-15-6-122 0 0,1 0 1 0 0,-1 1 0 0 0,0-1 0 0 0,1 1 0 0 0,-1 0 0 0 0,0 0 0 0 0,0 0-1 0 0,0 0 1 0 0,0 0 0 0 0,-1 0 0 0 0,1 0 0 0 0,0 1 0 0 0,-1-1-1 0 0,0 1 1 0 0,1-1 0 0 0,-1 1 0 0 0,0-1 0 0 0,0 1 0 0 0,-1 0-1 0 0,1-1 1 0 0,0 1 0 0 0,-1 0 0 0 0,0 0 0 0 0,0-1 0 0 0,0 1-1 0 0,0 4 1 0 0,-1 6 14 0 0,-2 0-1 0 0,1 0 0 0 0,-1 0 1 0 0,-1 0-1 0 0,0 0 0 0 0,-1-1 1 0 0,-1 0-1 0 0,-9 17 0 0 0,-4 2-38 0 0,-42 52-1 0 0,60-82-24 0 0,-10 11-211 0 0,2 1 0 0 0,-1 0 0 0 0,-14 28 0 0 0,23-39-893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1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16583 0 0,'0'0'1730'0'0,"-1"3"-1638"0"0,-7 20 508 0 0,-2-1 1 0 0,0 0-1 0 0,-2 0 1 0 0,-23 33-1 0 0,9-22-1132 0 0,0 2 0 0 0,-32 62 0 0 0,53-83-11576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0 1375 0 0,'-1'2'7711'0'0,"-17"27"-824"0"0,-4-3-3725 0 0,-54 47-3539 0 0,48-48 1242 0 0,15-13-803 0 0,-1-1 1 0 0,0-1-1 0 0,-1 0 0 0 0,-23 12 0 0 0,14-11-46 0 0,0-1 1 0 0,0-2-1 0 0,-27 7 0 0 0,49-15-176 0 0,4 2-1241 0 0,4 1 1229 0 0,60 37-1157 0 0,-58-34 1262 0 0,0 0 0 0 0,-1 1 0 0 0,1 0 0 0 0,-1 0 0 0 0,11 17 0 0 0,-5-3 62 0 0,-2 0 1 0 0,0 2-1 0 0,-2-1 0 0 0,9 29 0 0 0,-2-6 548 0 0,0-13 1050 0 0,-15-30-1409 0 0,-1 1-106 0 0,0 1-39 0 0,0-1 1 0 0,0 1 0 0 0,-1 0 0 0 0,1 0 0 0 0,-1-1 0 0 0,0 1 0 0 0,0 0 0 0 0,0-1-1 0 0,0 1 1 0 0,-1-1 0 0 0,0 1 0 0 0,1-1 0 0 0,-1 0 0 0 0,0 0 0 0 0,-1 0 0 0 0,1 0 0 0 0,0 0-1 0 0,-4 3 1 0 0,2-2 27 0 0,-1 0-1 0 0,0 0 0 0 0,0 0 0 0 0,0-1 1 0 0,0 0-1 0 0,0 1 0 0 0,0-2 1 0 0,-1 1-1 0 0,0-1 0 0 0,1 0 1 0 0,-8 2-1 0 0,-11-1 97 0 0,1-1 0 0 0,-1-1 0 0 0,-30-2-1 0 0,37 0-76 0 0,0 0 2 0 0,0-2 0 0 0,0 0 0 0 0,0 0-1 0 0,1-2 1 0 0,-19-7 0 0 0,28 9-66 0 0,1 0 1 0 0,-1 0-1 0 0,0-1 1 0 0,-10-7-1 0 0,14 9-115 0 0,1 0 0 0 0,-1 0 0 0 0,0-1-1 0 0,1 1 1 0 0,0-1 0 0 0,-1 0 0 0 0,1 1 0 0 0,0-1 0 0 0,0 0 0 0 0,1 0-1 0 0,-1 0 1 0 0,-1-4 0 0 0,0-9-623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46 12671 0 0,'5'-4'190'0'0,"0"-1"0"0"0,0 1 0 0 0,1 0 0 0 0,-1 0 0 0 0,1 0 0 0 0,0 1 0 0 0,0 0 0 0 0,0 0 0 0 0,0 1 0 0 0,1 0 0 0 0,-1 0 0 0 0,1 0 0 0 0,-1 0 0 0 0,9 0 0 0 0,-13 2 202 0 0,0 1-325 0 0,-1 0 0 0 0,0 0 0 0 0,0 0 0 0 0,1 0 0 0 0,-1 1 0 0 0,0-1 0 0 0,0 0 0 0 0,-1 0 0 0 0,1 1 0 0 0,0-1 0 0 0,0 0 0 0 0,0 1 1 0 0,-1-1-1 0 0,1 1 0 0 0,-1-1 0 0 0,1 1 0 0 0,-1-1 0 0 0,0 1 0 0 0,0-1 0 0 0,1 1 0 0 0,-1 0 0 0 0,0-1 0 0 0,0 1 0 0 0,0-1 0 0 0,-1 1 0 0 0,1 1 0 0 0,-2 7 278 0 0,0 0 0 0 0,-5 18-1 0 0,5-23-196 0 0,-12 36 490 0 0,-30 61 1 0 0,-29 36-281 0 0,35-67-269 0 0,-224 349 80 0 0,126-212-401 0 0,107-165 44 0 0,11-17-120 0 0,2 1 0 0 0,0 0 0 0 0,-16 41 0 0 0,30-65 167 0 0,1 1 0 0 0,0 0 0 0 0,1 0 1 0 0,-1-1-1 0 0,1 1 0 0 0,-1 4 0 0 0,3 10-4872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573 125 11519 0 0,'0'0'528'0'0,"1"-2"-16"0"0,9-22-304 0 0,12-26 5902 0 0,-21 48-5844 0 0,2-12 294 0 0,-3 5-488 0 0,0 7 2 0 0,0 0 4 0 0,-1-6 2 0 0,0 6 95 0 0,0 1-18 0 0,-1 0-131 0 0,1 0-1 0 0,-1 0 0 0 0,0 0 1 0 0,0 0-1 0 0,0 0 1 0 0,0 0-1 0 0,1 1 1 0 0,-1-1-1 0 0,0 1 0 0 0,0 0 1 0 0,0-1-1 0 0,0 1 1 0 0,0 0-1 0 0,0 0 1 0 0,0 0-1 0 0,0 0 1 0 0,0 1-1 0 0,0-1 0 0 0,0 0 1 0 0,0 1-1 0 0,-3 1 1 0 0,-4 1-26 0 0,-1 2 0 0 0,1-1 0 0 0,-10 8 0 0 0,5-4 12 0 0,-44 27-124 0 0,1 3 0 0 0,1 3 0 0 0,3 2 0 0 0,1 2 0 0 0,-79 91 0 0 0,112-115 114 0 0,7-8 1 0 0,0 1-1 0 0,1 0 1 0 0,1 1 0 0 0,0 0 0 0 0,-8 18 0 0 0,17-31 86 0 0,4-3 2 0 0,7 0-10 0 0,-1 0 0 0 0,0-1 0 0 0,0-1 0 0 0,0 0 0 0 0,13-6 0 0 0,45-25 380 0 0,-10 4-289 0 0,139-80-213 0 0,-181 101-34 0 0,7-5-399 0 0,-18 9 176 0 0,-15 8 164 0 0,3 0 127 0 0,1 1-1 0 0,-1 0 1 0 0,1 0-1 0 0,0 1 1 0 0,0 0 0 0 0,0 0-1 0 0,1 0 1 0 0,0 1-1 0 0,0 0 1 0 0,0 0-1 0 0,1 1 1 0 0,-7 10 0 0 0,9-12 0 0 0,0 0 0 0 0,0 0 1 0 0,0 0-1 0 0,1 0 0 0 0,0 0 1 0 0,0 0-1 0 0,0 0 0 0 0,1 1 1 0 0,-1-1-1 0 0,1 1 1 0 0,1 0-1 0 0,-1-1 0 0 0,1 1 1 0 0,0-1-1 0 0,0 1 0 0 0,1 0 1 0 0,0-1-1 0 0,0 1 1 0 0,2 8-1 0 0,-1-11-25 0 0,0-1 0 0 0,0 1 0 0 0,0-1 0 0 0,0 0 0 0 0,0 1 1 0 0,0-1-1 0 0,1 0 0 0 0,-1 0 0 0 0,1 0 0 0 0,-1-1 0 0 0,1 1 0 0 0,0-1 0 0 0,0 1 0 0 0,0-1 0 0 0,4 1 1 0 0,0 1-138 0 0,17 4-367 0 0,3-6-28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641 122 14743 0 0,'21'-33'1642'0'0,"45"-56"2044"0"0,-75 99-3598 0 0,-7 8-69 0 0,2 0 0 0 0,0 1 0 0 0,-16 31 1 0 0,-28 68 32 0 0,29-54-45 0 0,-73 162-7 0 0,-58 114 0 0 0,103-236-15 0 0,-98 165-1354 0 0,147-257 570 0 0,-1 0 0 0 0,0 0 1 0 0,-1-1-1 0 0,0 0 0 0 0,-14 11 0 0 0,10-13-4488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122 275 9671 0 0,'-1'2'748'0'0,"-6"7"-478"0"0,0 0-1 0 0,-1-1 0 0 0,-12 10 0 0 0,-7 8 1492 0 0,18-17-1085 0 0,1 0 0 0 0,0 1 0 0 0,0 0 0 0 0,-7 13 0 0 0,15-22-599 0 0,-1 0 1 0 0,1 0 0 0 0,0 0 0 0 0,-1-1 0 0 0,1 1 0 0 0,0 0 0 0 0,0 0 0 0 0,-1 0 0 0 0,1 0 0 0 0,0-1-1 0 0,0 1 1 0 0,0 0 0 0 0,0 0 0 0 0,0 0 0 0 0,0 0 0 0 0,0 1 0 0 0,1-2-28 0 0,-1 0 0 0 0,0 1 0 0 0,0-1 0 0 0,0 0 1 0 0,1 1-1 0 0,-1-1 0 0 0,0 0 0 0 0,0 1 0 0 0,1-1 0 0 0,-1 0 0 0 0,0 0 1 0 0,1 1-1 0 0,-1-1 0 0 0,0 0 0 0 0,1 0 0 0 0,-1 0 0 0 0,1 0 0 0 0,-1 1 1 0 0,0-1-1 0 0,1 0 0 0 0,-1 0 0 0 0,0 0 0 0 0,1 0 0 0 0,0 0 0 0 0,1 0 60 0 0,0 0-1 0 0,0 0 1 0 0,0-1-1 0 0,1 1 0 0 0,-1 0 1 0 0,0-1-1 0 0,0 0 1 0 0,0 1-1 0 0,0-1 0 0 0,3-2 1 0 0,15-10 980 0 0,31-26 0 0 0,9-7-366 0 0,63-39-647 0 0,-7 2-573 0 0,-74 51 166 0 0,2 1 0 0 0,1 2 0 0 0,54-25 0 0 0,-95 52 336 0 0,-1 0 3 0 0,-1 1 0 0 0,0 0-1 0 0,1 0 1 0 0,-1 1 0 0 0,1-1 0 0 0,-1 0-1 0 0,4 0 1 0 0,-5 2 15 0 0,0 0-1 0 0,0 0 0 0 0,0-1 1 0 0,0 1-1 0 0,0 0 0 0 0,-1 0 1 0 0,1 0-1 0 0,0 0 0 0 0,0 0 1 0 0,-1 0-1 0 0,1 0 1 0 0,0 0-1 0 0,-1 0 0 0 0,1 0 1 0 0,-1 0-1 0 0,1 1 0 0 0,-1-1 1 0 0,0 1-1 0 0,1 4 16 0 0,0 0-1 0 0,-1 1 1 0 0,1-1 0 0 0,-2 0-1 0 0,1 0 1 0 0,-1 0 0 0 0,1 0-1 0 0,-2 0 1 0 0,1 0 0 0 0,-3 6-1 0 0,-4 11 97 0 0,-12 23 0 0 0,18-41-110 0 0,-9 19 22 0 0,-42 83 170 0 0,49-101-202 0 0,1-1-1 0 0,-1 0 1 0 0,-1 0 0 0 0,1 0-1 0 0,-1 0 1 0 0,0-1 0 0 0,0 1-1 0 0,0-1 1 0 0,-1-1 0 0 0,1 1-1 0 0,-1-1 1 0 0,0 0 0 0 0,-9 4-1 0 0,-17 10 10 0 0,-34 23-1 0 0,-15 9-3 0 0,53-33-14 0 0,20-10-9 0 0,-1-1 0 0 0,0-1-1 0 0,1 0 1 0 0,-1 0 0 0 0,-18 5 0 0 0,26-9-64 0 0,-6-5-176 0 0,5 3 192 0 0,1 0 0 0 0,-1 0 0 0 0,1-1 0 0 0,0 1 0 0 0,-1 0 0 0 0,1 0 0 0 0,0-1 0 0 0,0 1 0 0 0,0-1 0 0 0,1 1 0 0 0,-1-1 0 0 0,1 1 0 0 0,-1-1 0 0 0,1 1 0 0 0,0-5 0 0 0,0-3-190 0 0,0-1-1 0 0,3-15 0 0 0,1 8-404 0 0,0 0 0 0 0,1 0 1 0 0,1 1-1 0 0,9-19 0 0 0,2 5-5997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11519 0 0,'0'0'1040'0'0,"2"-1"-853"0"0,2-2-13 0 0,0 0 0 0 0,1 1 1 0 0,-1 0-1 0 0,0 0 0 0 0,1 0 1 0 0,0 0-1 0 0,-1 1 0 0 0,7-2 0 0 0,45-6 3534 0 0,-32 6-2671 0 0,69-13-83 0 0,-2-5-1 0 0,121-42 0 0 0,-181 52-758 0 0,131-42 664 0 0,-138 47-802 0 0,0 0 1 0 0,1 2-1 0 0,-1 1 1 0 0,47 1-1 0 0,-60 3-330 0 0,-1 0-1 0 0,0 1 1 0 0,1 0-1 0 0,-1 1 1 0 0,0 0 0 0 0,0 0-1 0 0,16 9 1 0 0,-1 2-977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242 138 16183 0 0,'0'0'1462'0'0,"1"3"-1201"0"0,3 10 47 0 0,1 0 0 0 0,10 18 0 0 0,-14-30-219 0 0,1 1 0 0 0,-1-1 0 0 0,0 0 0 0 0,1 0-1 0 0,-1 1 1 0 0,1-1 0 0 0,-1 0 0 0 0,1-1 0 0 0,-1 1 0 0 0,1 0 0 0 0,0 0 0 0 0,2 0 0 0 0,1 1 156 0 0,0 0-68 0 0,0 0-1 0 0,0-1 1 0 0,0 0-1 0 0,1 0 1 0 0,-1 0-1 0 0,0 0 1 0 0,1-1-1 0 0,-1 0 1 0 0,1 0 0 0 0,-1-1-1 0 0,0 1 1 0 0,1-1-1 0 0,-1 0 1 0 0,9-4-1 0 0,4-1 101 0 0,-1-1-1 0 0,32-18 0 0 0,-32 15-279 0 0,0-1-1 0 0,0 0 0 0 0,-1-1 0 0 0,-1-1 0 0 0,0-1 1 0 0,23-26-1 0 0,-36 37-50 0 0,0 0 0 0 0,0 0 0 0 0,0-1 0 0 0,0 1 0 0 0,-1 0 1 0 0,0-1-1 0 0,1 1 0 0 0,-1-1 0 0 0,0-5 0 0 0,0 7-171 0 0,-11-10-575 0 0,9 11 738 0 0,-1-1 0 0 0,0 1-1 0 0,0 0 1 0 0,0 0 0 0 0,0 0 0 0 0,1 0 0 0 0,-2 0 0 0 0,1 0-1 0 0,0 0 1 0 0,0 1 0 0 0,0-1 0 0 0,0 1 0 0 0,0 0 0 0 0,0-1-1 0 0,-5 1 1 0 0,-2 1-172 0 0,-1-1 0 0 0,-13 4 0 0 0,11-2 19 0 0,-28 5-221 0 0,1 1 0 0 0,0 2 1 0 0,-70 29-1 0 0,83-27 418 0 0,0 0 0 0 0,1 2 0 0 0,1 1 1 0 0,1 1-1 0 0,0 2 0 0 0,-27 25 0 0 0,38-31 108 0 0,0 1-1 0 0,1 0 1 0 0,-16 26-1 0 0,22-32-31 0 0,1 1-1 0 0,0-1 1 0 0,1 1-1 0 0,-1 1 1 0 0,1-1-1 0 0,1 0 1 0 0,0 1-1 0 0,0-1 1 0 0,-1 12-1 0 0,3-17-58 0 0,0 0 0 0 0,0 0 1 0 0,1 0-1 0 0,-1 0 0 0 0,1 0 0 0 0,-1 0 0 0 0,1-1 0 0 0,0 1 0 0 0,0 0 1 0 0,0 0-1 0 0,0-1 0 0 0,0 1 0 0 0,1-1 0 0 0,0 1 0 0 0,3 4 0 0 0,-2-4 95 0 0,0 0 0 0 0,0 0 0 0 0,1 0 0 0 0,0-1 0 0 0,-1 1-1 0 0,1-1 1 0 0,0 0 0 0 0,0 0 0 0 0,7 3 0 0 0,-3-3-245 0 0,1 1 1 0 0,-1-1-1 0 0,1-1 0 0 0,12 2 1 0 0,-12-3-1123 0 0,0 0 1 0 0,-1 0-1 0 0,17-3 1 0 0,2-4-4882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157 589 11055 0 0,'0'0'506'0'0,"0"3"-10"0"0,-2 70 1976 0 0,2-73-2387 0 0,0 1 0 0 0,-1 0 1 0 0,1-1-1 0 0,0 1 0 0 0,0-1 1 0 0,0 1-1 0 0,-1-1 0 0 0,1 1 1 0 0,0-1-1 0 0,-1 1 0 0 0,1-1 0 0 0,-1 0 1 0 0,1 1-1 0 0,0-1 0 0 0,-1 1 1 0 0,1-1-1 0 0,-1 0 0 0 0,1 1 1 0 0,-1-1-1 0 0,1 0 0 0 0,-1 0 1 0 0,0 1-1 0 0,1-1 0 0 0,-1 0 1 0 0,1 0-1 0 0,-1 0 0 0 0,1 0 1 0 0,-1 0-1 0 0,1 0 0 0 0,-2 0 1 0 0,-18 0 1186 0 0,14-2-899 0 0,0 0-1 0 0,-1-1 1 0 0,1 0 0 0 0,0 0-1 0 0,0 0 1 0 0,1 0 0 0 0,-1-1 0 0 0,1 0-1 0 0,-1-1 1 0 0,1 1 0 0 0,1-1-1 0 0,-9-9 1 0 0,8 7-162 0 0,1 0 0 0 0,-1 0 0 0 0,1-1 0 0 0,1 0 0 0 0,-1 0 0 0 0,1 1 0 0 0,1-2 0 0 0,-1 1 0 0 0,-1-12 0 0 0,3 10-117 0 0,0 0 0 0 0,0 0-1 0 0,1 0 1 0 0,0 0-1 0 0,1 1 1 0 0,0-1 0 0 0,1 0-1 0 0,0 0 1 0 0,0 1 0 0 0,1-1-1 0 0,0 1 1 0 0,1 0 0 0 0,0 0-1 0 0,0 0 1 0 0,1 0 0 0 0,0 1-1 0 0,1 0 1 0 0,7-9-1 0 0,4 0-74 0 0,1 0 0 0 0,1 1 0 0 0,1 1 0 0 0,0 1 0 0 0,0 1 0 0 0,2 0 0 0 0,-1 2 0 0 0,42-16 0 0 0,84-24-144 0 0,62-26 45 0 0,-57 21-332 0 0,-86 41-7940 0 0,-50 13 433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3:2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19351 0 0,'0'0'2064'0'0,"-14"14"-2000"0"0,-2 2-64 0 0,-1 2 440 0 0,-1-2 72 0 0,0-2 8 0 0,-3-5 8 0 0,-2-4-616 0 0,3-1-120 0 0,1-4-24 0 0,3-4-8 0 0,2-3-48 0 0,5-5 0 0 0,4-6-8 0 0,6-5-8472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64 2303 0 0,'0'0'354'0'0,"-2"-1"644"0"0,-7-6 736 0 0,0 1 0 0 0,-13-7-1 0 0,-26-9-655 0 0,26 7-2670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0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6823 0 0,'0'0'615'0'0,"0"-2"-506"0"0,16-38 1430 0 0,-8 21 1850 0 0,-4 1-349 0 0,-4 17-2946 0 0,0 1 0 0 0,0-1 0 0 0,1 1 0 0 0,-1-1 1 0 0,0 1-1 0 0,0-1 0 0 0,0 1 0 0 0,0-1 0 0 0,0 1 0 0 0,0-1 0 0 0,0 1 0 0 0,0-1 0 0 0,0 1 0 0 0,0-1 1 0 0,-1 1-1 0 0,1-1 0 0 0,0 1 0 0 0,0-1 0 0 0,0 1 0 0 0,-1-1 0 0 0,1 1 0 0 0,0-1 0 0 0,0 1 0 0 0,-1 0 1 0 0,1-1-1 0 0,0 1 0 0 0,-1-1 0 0 0,43-2 3 0 0,-39 2-17 0 0,-1 1 66 0 0,41-3 812 0 0,-40 3-598 0 0,-1 1-256 0 0,8 4-2 0 0,-8-4-13 0 0,0 0-8 0 0,1 1-54 0 0,11 13 117 0 0,-13-13 577 0 0,1-4-483 0 0,1 0-168 0 0,0 0 0 0 0,-1 0 0 0 0,1-1 1 0 0,-1 0-1 0 0,0 1 0 0 0,1-1 0 0 0,-1 0 1 0 0,0 0-1 0 0,2-6 0 0 0,12-31 259 0 0,-16 38-317 0 0,1 0 52 0 0,0 1-8 0 0,1-7-34 0 0,-1 7 31 0 0,-7 15 11 0 0,-16 63-128 0 0,18-65 75 0 0,3-9 650 0 0,0-2-608 0 0,-5 8-42 0 0,-33 29-320 0 0,37-36 242 0 0,0-2-114 0 0,-7 1 181 0 0,9-1 16 0 0,-1 0 0 0 0,1-1 0 0 0,-1 1 0 0 0,1 0 0 0 0,-1-1 0 0 0,1 1 0 0 0,-1-1 0 0 0,1 1 0 0 0,0 0 0 0 0,-1-1 0 0 0,1 1 0 0 0,-1-1 0 0 0,1 1 0 0 0,0-1 0 0 0,0 0 0 0 0,-1 1 0 0 0,1-1 0 0 0,0 1 0 0 0,0-1-1 0 0,0 1 1 0 0,-1-2 0 0 0,-1-8 107 0 0,1 8 21 0 0,-20 7-373 0 0,19-4 124 0 0,11-12-457 0 0,5-4 652 0 0,-9 10-25 0 0,0 0 1 0 0,-1 0 0 0 0,1-1-1 0 0,4-7 1 0 0,-8 12 63 0 0,-1 2-124 0 0,-1 0 1 0 0,1 0-1 0 0,-1 0 0 0 0,1 0 0 0 0,-1 0 0 0 0,1 0 1 0 0,-1 0-1 0 0,0 0 0 0 0,0 0 0 0 0,1 0 0 0 0,-1 0 1 0 0,0 0-1 0 0,-1 0 0 0 0,-7 10-107 0 0,-2 10-285 0 0,10-19 267 0 0,8-2-572 0 0,0 0 656 0 0,-1-1 0 0 0,1 1 0 0 0,-1-1 0 0 0,1-1 0 0 0,-1 1 0 0 0,0-1 0 0 0,0 0 0 0 0,0-1 0 0 0,0 0 0 0 0,7-3 0 0 0,4-2 53 0 0,-12 6-10 0 0,1 0 0 0 0,-1-1-1 0 0,0 0 1 0 0,0 0 0 0 0,0 0-1 0 0,7-6 1 0 0,-2 2-27 0 0,-8 5-76 0 0,-1 14-1361 0 0,-1-11 1429 0 0,0 0-1 0 0,0 0 1 0 0,0 0 0 0 0,0-1-1 0 0,0 1 1 0 0,0 0 0 0 0,0 0-1 0 0,0 0 1 0 0,-1 0 0 0 0,1-1 0 0 0,0 1-1 0 0,0 0 1 0 0,-1 0 0 0 0,1-1-1 0 0,-1 1 1 0 0,0 1 0 0 0,-2 2-62 0 0,-1 5-102 0 0,0 2-69 0 0,-1 0 0 0 0,0-1 0 0 0,-1 0 0 0 0,-8 11 0 0 0,13-20 22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2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2759 0 0,'0'0'15368'0'0,"-2"2"-15294"0"0,-17 34-58 0 0,16-30-17 0 0,0 0 1 0 0,0 0 0 0 0,-1 0-1 0 0,-5 6 1 0 0,1-3 0 0 0,-17 25 0 0 0,9-7 0 0 0,3 0 0 0 0,8-13 0 0 0,0 0 0 0 0,-12 24 0 0 0,1-5 0 0 0,2-3 0 0 0,-20 67 0 0 0,-7 38-337 0 0,23-78 290 0 0,3 1-1 0 0,-11 89 1 0 0,24-131 46 0 0,2-16 1 0 0,-20 158 0 0 0,21-137-11 0 0,-4-7 143 0 0,2-9-81 0 0,1 0 13 0 0,1 7-40 0 0,0 1 40 0 0,0-10 134 0 0,0 0-54 0 0,2 1-39 0 0,0 1 1 0 0,1 0 0 0 0,-1-1 0 0 0,1 0 0 0 0,0 0 0 0 0,0 0 0 0 0,0 0 0 0 0,1-1 0 0 0,6 5 0 0 0,2 1 80 0 0,0 1 0 0 0,0 1 1 0 0,-1 0-1 0 0,11 14 0 0 0,-14-15-186 0 0,-2 2 0 0 0,1-1-10 0 0,0-3-46 0 0,-4-5-8 0 0,-2-2 60 0 0,-1 0 0 0 0,0 0-1 0 0,1-1 1 0 0,-1 1 0 0 0,1 0 0 0 0,0 0 0 0 0,-1-1 0 0 0,1 1 0 0 0,0-1 0 0 0,-1 1 0 0 0,1-1 0 0 0,0 0 0 0 0,-1 0 0 0 0,1 0 0 0 0,0 1 0 0 0,-1-2 0 0 0,1 1 0 0 0,0 0 0 0 0,0 0 0 0 0,2-1 0 0 0,2-1 3 0 0,5 0 31 0 0,0 0-1 0 0,0-1 0 0 0,0 0 0 0 0,0-1 1 0 0,-1-1-1 0 0,0 1 0 0 0,0-2 1 0 0,11-6-1 0 0,-4 2 140 0 0,29-13 1 0 0,-44 22-266 0 0,0 1-371 0 0,9 0 227 0 0,-8 0-14 0 0,-2 3-764 0 0,2 2 369 0 0,-1 0 0 0 0,0 1 0 0 0,0 0 0 0 0,0 0 0 0 0,0 6 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223 177 1839 0 0,'0'0'5118'0'0,"-3"2"-4260"0"0,-7 5 5092 0 0,11-4-5865 0 0,3 6-16 0 0,-3-4 280 0 0,1-1-1 0 0,0 1 1 0 0,0-1-1 0 0,1 0 1 0 0,-1 0-1 0 0,1 0 1 0 0,0 0-1 0 0,0 0 1 0 0,5 4-1 0 0,-6-6-272 0 0,1-1 1 0 0,-1 1-1 0 0,1 0 0 0 0,-1-1 0 0 0,1 0 0 0 0,-1 1 0 0 0,1-1 0 0 0,0 0 0 0 0,-1 0 0 0 0,1-1 0 0 0,0 1 0 0 0,0-1 0 0 0,0 1 1 0 0,0-1-1 0 0,-1 0 0 0 0,1 0 0 0 0,4 0 0 0 0,63-7 69 0 0,-49 5-234 0 0,-18 2 8 0 0,-1 0 5 0 0,0 1 52 0 0,21 4-199 0 0,-20-4 220 0 0,6 0-32 0 0,-7-2 19 0 0,1 1 1 0 0,0-1-1 0 0,-1 0 1 0 0,1-1-1 0 0,-1 1 1 0 0,5-3-1 0 0,-6 4 17 0 0,5-4 33 0 0,1 0 0 0 0,-1-1 0 0 0,-1 1 0 0 0,1-1 0 0 0,0 0 0 0 0,-1-1 0 0 0,0 1 0 0 0,5-9 0 0 0,-3 5-21 0 0,-2-2-25 0 0,-3 1-57 0 0,-2 8-46 0 0,1-2-287 0 0,-2 3 371 0 0,-11-19-196 0 0,7 10 227 0 0,1 1 0 0 0,0-9 0 0 0,1 6 0 0 0,1 0 11 0 0,-1-1 32 0 0,0 0-33 0 0,-1 3-20 0 0,2 2-44 0 0,2 7 53 0 0,-1 0 0 0 0,1 0 1 0 0,0 0-1 0 0,-1 0 0 0 0,1 0 1 0 0,-1 0-1 0 0,0 0 0 0 0,1 1 1 0 0,-1-1-1 0 0,0 0 0 0 0,1 0 1 0 0,-1 0-1 0 0,0 1 0 0 0,-1-2 1 0 0,-2-3-48 0 0,4 4 36 0 0,0 1-1 0 0,-1-1 0 0 0,1 1 0 0 0,-1-1 0 0 0,1 1 0 0 0,0-1 0 0 0,-1 1 0 0 0,1 0 0 0 0,-1-1 0 0 0,1 1 0 0 0,-1-1 1 0 0,1 1-1 0 0,-1 0 0 0 0,0 0 0 0 0,1-1 0 0 0,-2 1 0 0 0,-33-8-126 0 0,24 9 139 0 0,0 3-1 0 0,1 0-1 0 0,0 1 0 0 0,0 0 1 0 0,0 0-1 0 0,0 1 1 0 0,1 1-1 0 0,-10 9 0 0 0,-10 5-14 0 0,-85 54-253 0 0,103-67 255 0 0,-15 10 39 0 0,20-14 14 0 0,5-3 27 0 0,-10 8 64 0 0,0 0-109 0 0,8-7 8 0 0,-13 5-3 0 0,6 0-26 0 0,1 2 0 0 0,-5 4 0 0 0,11-9 0 0 0,-5 10 0 0 0,0 0-1 0 0,1 0-1 0 0,0 1 0 0 0,0 0 0 0 0,2 0 1 0 0,0 0-1 0 0,-4 18 0 0 0,7-18-46 0 0,3 1 36 0 0,2 7 12 0 0,-1-18 0 0 0,1-1 0 0 0,10 25 43 0 0,-5-20 52 0 0,-4-6-39 0 0,0 1 13 0 0,0-1-1 0 0,0 1 1 0 0,0-1 0 0 0,1 0 0 0 0,0 0 0 0 0,-1-1 0 0 0,8 3 0 0 0,-10-4-46 0 0,1 0 73 0 0,-1 1-5 0 0,12 5-18 0 0,2-1 9 0 0,11 5 9 0 0,-20-8-64 0 0,0-1 0 0 0,0 1 0 0 0,15 2 1 0 0,7 0-18 0 0,-8-2 32 0 0,37 1 0 0 0,-17-4 174 0 0,65-9 0 0 0,-101 8-179 0 0,-2 1-11 0 0,18 1-29 0 0,-8-1-10 0 0,-2 1-67 0 0,-8 0-65 0 0,15 8-969 0 0,-17-8 1020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 2303 0 0,'0'0'11014'0'0,"2"-1"-10470"0"0,10-3 2584 0 0,-14 5-3072 0 0,-1 1-47 0 0,0 0-8 0 0,-9 15 79 0 0,5-6-76 0 0,-1 0-1 0 0,0 0 0 0 0,-1 0 1 0 0,-1-1-1 0 0,1-1 0 0 0,-2 1 1 0 0,-20 14-1 0 0,23-17 25 0 0,5-3-4 0 0,0-1 0 0 0,-1 1 0 0 0,0-1 0 0 0,-7 6 0 0 0,-1 0 139 0 0,6-5-87 0 0,0 0 1 0 0,0 1-1 0 0,1 0 0 0 0,0 0 1 0 0,0 0-1 0 0,-5 8 0 0 0,-13 13 64 0 0,-10 10-40 0 0,25-26-100 0 0,8-9 0 0 0,0 0 0 0 0,-1 0 0 0 0,1-1 0 0 0,0 1 0 0 0,0 0 0 0 0,0 0 0 0 0,0 0 0 0 0,0-1 0 0 0,-1 1 0 0 0,1 0 0 0 0,1 0 0 0 0,-1 0 0 0 0,0 1 0 0 0,6 10 0 0 0,6-4 0 0 0,1-5 0 0 0,-8-3 10 0 0,0 0 0 0 0,0 0 0 0 0,1-1 0 0 0,-1 0 1 0 0,0 0-1 0 0,0-1 0 0 0,7-2 0 0 0,34-17 150 0 0,-43 20-155 0 0,7-5-1 0 0,102-44 112 0 0,-98 45-103 0 0,1 0 0 0 0,0 1 0 0 0,-1 1-1 0 0,2 1 1 0 0,-1 0 0 0 0,16 0 0 0 0,-9 1-13 0 0,-15 1 0 0 0,0-1 0 0 0,0 1 0 0 0,-1 0 0 0 0,1 1 0 0 0,0 0 0 0 0,0 0 0 0 0,-1 0 0 0 0,1 1 0 0 0,-1 0 0 0 0,1 0 0 0 0,10 6 0 0 0,-10-5 0 0 0,-5-3 0 0 0,0 1 0 0 0,0 0 0 0 0,0 0 0 0 0,0 0 0 0 0,0 0 0 0 0,0 0 0 0 0,-1 0 0 0 0,1 1 0 0 0,0-1 0 0 0,-1 0 0 0 0,1 1 0 0 0,-1 0 0 0 0,1-1 0 0 0,0 3 0 0 0,6 8 0 0 0,-5 2 0 0 0,-3-10 7 0 0,-1 0 1 0 0,0 0-1 0 0,-1 0 0 0 0,1 0 0 0 0,-1 0 0 0 0,1 0 1 0 0,-1 0-1 0 0,-1 0 0 0 0,-2 4 0 0 0,-25 30 65 0 0,15-24-48 0 0,0-1-1 0 0,-1 0 0 0 0,-30 18 1 0 0,25-17 10 0 0,-5 3-119 0 0,-1-1 0 0 0,-1 0 0 0 0,-32 11 0 0 0,50-24-18 0 0,0-1-1 0 0,0-1 1 0 0,0 0-1 0 0,-1 0 1 0 0,1-1-1 0 0,0 0 1 0 0,-19-3-1 0 0,19 1-334 0 0,-1 0 1 0 0,-13-5-1 0 0,12 4-177 0 0,10 2 295 0 0,-10 0-609 0 0,-1 0-282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11519 0 0,'0'0'1040'0'0,"-1"3"-853"0"0,-13 21 14 0 0,10-19 251 0 0,-5 16 2974 0 0,5-9-2294 0 0,-6 15-2412 0 0,0-1 0 0 0,-23 39 0 0 0,27-53 824 0 0,-7 13 58 0 0,1 1 1 0 0,-16 55 0 0 0,-5 58 1617 0 0,33-136-1194 0 0,-54 328 2148 0 0,29-151-1416 0 0,24-176-771 0 0,0 4-428 0 0,0 1 0 0 0,-1 0 0 0 0,0-1 0 0 0,0 1 0 0 0,-1-1 0 0 0,0 0 0 0 0,-7 12 0 0 0,9-18-227 0 0,0 0-699 0 0,0-1 984 0 0,-2 3 286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16 11519 0 0,'-1'-9'1191'0'0,"1"9"-1177"0"0,0 0 0 0 0,0-1 0 0 0,0 1 0 0 0,0 0 0 0 0,0-1 0 0 0,0 1 0 0 0,-1 0 0 0 0,1-1 0 0 0,0 1 0 0 0,0 0 0 0 0,0-1 0 0 0,-1 1 0 0 0,1 0 0 0 0,0 0 0 0 0,0-1 0 0 0,-1 1 0 0 0,1 0 0 0 0,0 0 0 0 0,0-1 0 0 0,-1 1 0 0 0,1 0 1 0 0,0 0-1 0 0,-1 0 0 0 0,1 0 0 0 0,0 0 0 0 0,-1-1 0 0 0,1 1 0 0 0,0 0 0 0 0,-1 0 0 0 0,1 0 0 0 0,0 0 0 0 0,-1 0 0 0 0,1 0 0 0 0,-1 0 0 0 0,1 0 0 0 0,0 0 0 0 0,-1 0 0 0 0,1 0 0 0 0,0 0 0 0 0,-1 1 0 0 0,1-1 0 0 0,0 0 0 0 0,-1 0 0 0 0,1 0 0 0 0,0 0 0 0 0,-1 1 0 0 0,1-1 0 0 0,-1 1 92 0 0,-5 1 189 0 0,0 1 0 0 0,0 0 0 0 0,0 0 0 0 0,0 1 0 0 0,1 0 0 0 0,-1 0 0 0 0,-5 6 0 0 0,-33 37 394 0 0,30-30-542 0 0,-388 495 2425 0 0,394-501-2558 0 0,-134 193 300 0 0,108-150 33 0 0,-50 110 0 0 0,79-153-242 0 0,1 1 0 0 0,0 0-1 0 0,0 0 1 0 0,2 1 0 0 0,-1-1 0 0 0,1 1 0 0 0,0 22-1 0 0,2-30-157 0 0,1 0 0 0 0,-1 0 0 0 0,1 0 0 0 0,0 0 0 0 0,0 0 0 0 0,0-1 0 0 0,1 1 0 0 0,0 0 0 0 0,0-1 0 0 0,0 1 0 0 0,0-1 0 0 0,1 1 0 0 0,0-1 0 0 0,0 0 0 0 0,0 0 0 0 0,0-1 0 0 0,0 1 0 0 0,1-1 0 0 0,0 1 0 0 0,-1-1 0 0 0,1 0 0 0 0,7 4 0 0 0,10 2-7054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10159 0 0,'0'0'2356'0'0,"3"0"-1664"0"0,47-17 1753 0 0,-35 11-2167 0 0,1 0 0 0 0,1 1-1 0 0,-1 1 1 0 0,1 1 0 0 0,25-3 0 0 0,27 1 1401 0 0,-37 3-1391 0 0,1-1 0 0 0,-1-2 0 0 0,61-17 0 0 0,118-31-853 0 0,-166 44-509 0 0,-43 8 794 0 0,-2 4-2217 0 0,-1 12-1423 0 0,-5 1-1167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5527 0 0,'0'0'498'0'0,"0"2"-406"0"0,-6 123 11404 0 0,1-39-9687 0 0,2-45-2484 0 0,-1 0 1 0 0,-2 0-1 0 0,-13 44 0 0 0,18-81 230 0 0,0 9-1744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7919 0 0,'0'0'856'0'0,"16"11"-856"0"0,-4-4-2336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63 323 6447 0 0,'0'0'499'0'0,"-1"3"-328"0"0,-3 14-920 0 0,-5 12 5013 0 0,-2 7 1275 0 0,11-33-5449 0 0,-2-1-34 0 0,-4 9-34 0 0,0-1 0 0 0,5-8-156 0 0,-11-4-2094 0 0,12 2 2189 0 0,-1 0 0 0 0,0-1 0 0 0,0 1-1 0 0,1-1 1 0 0,-1 1 0 0 0,1-1 0 0 0,-1 1 0 0 0,0-1-1 0 0,1 1 1 0 0,-1-1 0 0 0,1 0 0 0 0,-1 1 0 0 0,1-1-1 0 0,0 0 1 0 0,-1 1 0 0 0,1-1 0 0 0,0 0-1 0 0,-1 1 1 0 0,1-1 0 0 0,0 0 0 0 0,0 0 0 0 0,0 1-1 0 0,-1-1 1 0 0,1 0 0 0 0,0 0 0 0 0,0-1 0 0 0,0-21-141 0 0,0 23 173 0 0,2-11 298 0 0,-1 1 0 0 0,2 0 0 0 0,-1 0 0 0 0,2 0 0 0 0,-1 1 0 0 0,1-1 0 0 0,1 1 0 0 0,-1 0 0 0 0,2 0 0 0 0,7-10 0 0 0,-10 14-156 0 0,1 1 1 0 0,0 0-1 0 0,7-6 0 0 0,8-6 175 0 0,-17 13-288 0 0,16-12 75 0 0,-14 12-90 0 0,19-10-4 0 0,-9 8 8 0 0,0 2 48 0 0,-2 2 31 0 0,-9 1 18 0 0,-2 0-61 0 0,1 1-1 0 0,0-1 1 0 0,-1 1-1 0 0,1-1 0 0 0,-1 1 1 0 0,1-1-1 0 0,-1 1 1 0 0,1 0-1 0 0,-1 0 1 0 0,1 0-1 0 0,-1 0 0 0 0,2 2 1 0 0,15 15 209 0 0,-11-12-183 0 0,-5-4-48 0 0,0 0 0 0 0,0 0 0 0 0,0 1 0 0 0,0-1 0 0 0,0 1 0 0 0,-1-1 0 0 0,1 1 0 0 0,-1 0 0 0 0,1-1 0 0 0,0 4 0 0 0,18 39 59 0 0,-19-40-84 0 0,0-4 0 0 0,0 1 0 0 0,0 0 0 0 0,0 0 0 0 0,0 0 0 0 0,0 0 0 0 0,0-1 0 0 0,1 1 0 0 0,-1-1 0 0 0,1 1 0 0 0,1 1 0 0 0,4 6 22 0 0,-5-7 1114 0 0,0-4-998 0 0,2-2-82 0 0,1 0 0 0 0,-1-1 0 0 0,1 1 0 0 0,-1-1 0 0 0,-1 0 0 0 0,1 0 0 0 0,-1 0 0 0 0,0-1 0 0 0,3-5 0 0 0,68-150 400 0 0,-70 150-465 0 0,1 0 0 0 0,0 0 0 0 0,1 1 0 0 0,0 0 0 0 0,1 0 0 0 0,0 0 0 0 0,17-16 0 0 0,-14 17 9 0 0,2 4 0 0 0,-8 3 0 0 0,20 0 0 0 0,25 5 0 0 0,-44-3 0 0 0,-2-1 0 0 0,20-3 0 0 0,5 0 0 0 0,-27 4 0 0 0,0 0 0 0 0,0 0 0 0 0,0 0 0 0 0,0 0 0 0 0,-1 0 0 0 0,1 0 0 0 0,0 0 0 0 0,0 0 0 0 0,0 0 0 0 0,0 0 0 0 0,0 0 0 0 0,1 1 0 0 0,0 1 4 0 0,0-1-1 0 0,0 1 1 0 0,0-1-1 0 0,-1 1 1 0 0,1 0 0 0 0,0 0-1 0 0,-1 0 1 0 0,1 0-1 0 0,-1 0 1 0 0,0 0-1 0 0,0 0 1 0 0,0 0-1 0 0,0 1 1 0 0,0-1 0 0 0,0 0-1 0 0,0 1 1 0 0,-1-1-1 0 0,1 3 1 0 0,1 8 70 0 0,0 1 1 0 0,-1 13-1 0 0,0-17-29 0 0,-1 6-23 0 0,1 4 17 0 0,0 0 0 0 0,1 0-1 0 0,1 0 1 0 0,9 34 0 0 0,-3-34-37 0 0,-7-18-18 0 0,0 0-66 0 0,5 11-350 0 0,-6-11 275 0 0,2 5-23 0 0,-2-5-11 0 0,-1 0-1 0 0,0 2 17 0 0,-1 0-1 0 0,0 1 1 0 0,0-1 0 0 0,-1 0-1 0 0,-1 4 1 0 0,-4 12-629 0 0,6-18 516 0 0,12-6-3087 0 0,-8 3 2674 0 0,12-8-4335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175 204 2303 0 0,'0'3'167'0'0,"-9"21"8722"0"0,18-35-8729 0 0,2-2 268 0 0,-1-1 0 0 0,-1-1 0 0 0,0 0 0 0 0,-2 0 0 0 0,1-1 0 0 0,-2 1 0 0 0,0-2 0 0 0,-1 1 0 0 0,5-25 0 0 0,-10 32-193 0 0,-2 1-184 0 0,0-2-41 0 0,-5 0-26 0 0,-2 5-74 0 0,8 4 75 0 0,0 1 0 0 0,0 0 0 0 0,0 0 0 0 0,0 0 0 0 0,0 0 0 0 0,0 1 0 0 0,0-1 0 0 0,0 0 0 0 0,0 0 0 0 0,0 0 0 0 0,0 1 0 0 0,0-1 0 0 0,0 1 0 0 0,0-1 0 0 0,0 1 0 0 0,0-1 0 0 0,0 1 0 0 0,0-1 0 0 0,0 1 0 0 0,0 1 0 0 0,-16 13-236 0 0,1 4 211 0 0,2 0 1 0 0,-15 26-1 0 0,19-29 31 0 0,-7 14 64 0 0,-23 57 0 0 0,21-44 401 0 0,3 1 1 0 0,-19 84 0 0 0,33-114-446 0 0,6-2 44 0 0,3-5 34 0 0,-7-7-73 0 0,1 0 0 0 0,0 0 0 0 0,0 1 0 0 0,-1-1 0 0 0,1 0 0 0 0,0 0 0 0 0,0 0 0 0 0,0 0 0 0 0,-1 0 0 0 0,1 0 0 0 0,0-1 0 0 0,0 1 0 0 0,0 0 0 0 0,-1 0 0 0 0,1-1 0 0 0,0 1 0 0 0,-1 0 0 0 0,3-1 0 0 0,-2 0 29 0 0,5-2 41 0 0,0 0 0 0 0,0 0 0 0 0,-1 0 0 0 0,1-1 0 0 0,-1 0 0 0 0,0 0 0 0 0,0 0 0 0 0,0-1 0 0 0,-1 0 0 0 0,1 0 0 0 0,4-6 0 0 0,5-9 297 0 0,18-35 1 0 0,24-61 23 0 0,-45 92-490 0 0,-9 22 2 0 0,-1 5-1422 0 0,10 24 1592 0 0,-1 1 0 0 0,0 0 0 0 0,-3 0 0 0 0,7 40 0 0 0,-8-36 735 0 0,-4-5-825 0 0,-2-22-704 0 0,0 0 0 0 0,0-1 0 0 0,1 1 1 0 0,1 6-1 0 0,-2-9-851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16703 0 0,'0'0'1512'0'0,"1"3"-1194"0"0,3 9-142 0 0,-1-1 0 0 0,-1 1 0 0 0,0 0 0 0 0,0-1 0 0 0,-1 1 0 0 0,-1 0 0 0 0,0 0 0 0 0,0 0 0 0 0,-1 0 0 0 0,-1 0 0 0 0,-3 12 0 0 0,-84 418-2452 0 0,64-320 1276 0 0,-2 14 322 0 0,-40 169 881 0 0,53-262 172 0 0,-39 79 0 0 0,19-54-3290 0 0,17-34-947 0 0,9-21-3254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13 160 12439 0 0,'0'0'1126'0'0,"-2"0"-929"0"0,-9 0 4311 0 0,14-1-6464 0 0,36-14 2177 0 0,1 2 1 0 0,0 1-1 0 0,79-12 0 0 0,65-1 3158 0 0,-116 10-2578 0 0,-21 3-436 0 0,-30 9-877 0 0,-1-2-1 0 0,1 0 1 0 0,23-11-1 0 0,-38 15-507 0 0,10-10-4672 0 0,-9 9 3645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72 229 3223 0 0,'1'2'143'0'0,"5"15"4"0"0,5 3 353 0 0,-11-20-498 0 0,21 27 10959 0 0,-9-14-8268 0 0,-11-11-2332 0 0,1-2-164 0 0,18 5-38 0 0,-15-5-154 0 0,9-1-35 0 0,-10-1-31 0 0,0 1 0 0 0,0-1 1 0 0,0 0-1 0 0,0 0 0 0 0,-1 0 1 0 0,1 0-1 0 0,5-6 0 0 0,24-24-440 0 0,-23 23 358 0 0,35-40-1122 0 0,48-64 0 0 0,-88 107 1335 0 0,-2 3-30 0 0,-1 0-1 0 0,1 0 1 0 0,-1 0 0 0 0,0-1-1 0 0,0 1 1 0 0,-1-1 0 0 0,1 1-1 0 0,-1-1 1 0 0,0 1 0 0 0,2-6-1 0 0,-3 8-73 0 0,1 0-1 0 0,-1-1 0 0 0,0 1 0 0 0,1 0 1 0 0,-1 0-1 0 0,0 0 0 0 0,0-1 0 0 0,0 1 1 0 0,0 0-1 0 0,0 0 0 0 0,0-1 0 0 0,0 1 1 0 0,0 0-1 0 0,0 0 0 0 0,-1-1 0 0 0,1 1 1 0 0,-1 0-1 0 0,1 0 0 0 0,-1 0 1 0 0,1-1-1 0 0,-1 1 0 0 0,1 0 0 0 0,-1 0 1 0 0,0 0-1 0 0,0 0 0 0 0,1 0 0 0 0,-1 0 1 0 0,0 1-1 0 0,0-1 0 0 0,0 0 0 0 0,0 0 1 0 0,0 1-1 0 0,0-1 0 0 0,0 0 0 0 0,-1 1 1 0 0,1-1-1 0 0,0 1 0 0 0,0-1 0 0 0,0 1 1 0 0,-1 0-1 0 0,1 0 0 0 0,0-1 1 0 0,0 1-1 0 0,-3 0 0 0 0,-2 0-162 0 0,0-1 1 0 0,0 1-1 0 0,0 1 0 0 0,0-1 0 0 0,0 1 0 0 0,0 0 1 0 0,-12 4-1 0 0,2 2 325 0 0,0 1 0 0 0,1 0 1 0 0,0 2-1 0 0,0-1 0 0 0,0 2 0 0 0,-22 21 0 0 0,25-20 68 0 0,1 0 0 0 0,0 1 0 0 0,1 1-1 0 0,0 0 1 0 0,-14 28 0 0 0,-29 82 1696 0 0,12-24-1151 0 0,36-91-754 0 0,3-5 5 0 0,0 0 1 0 0,0 0 0 0 0,0 0 0 0 0,1 1 0 0 0,-1-1-1 0 0,0 6 1 0 0,0 4 7 0 0,3-1 0 0 0,4 2 38 0 0,-4-11 80 0 0,1 0 0 0 0,1-1 0 0 0,-1 1 0 0 0,0-1 0 0 0,1 0 0 0 0,0 0 1 0 0,-1 0-1 0 0,1 0 0 0 0,1 0 0 0 0,-1-1 0 0 0,0 1 0 0 0,5 1 1 0 0,-4-1 143 0 0,1-1 0 0 0,0 1 1 0 0,-1-2-1 0 0,1 1 0 0 0,8 2 1 0 0,-3-1 64 0 0,-2-1-131 0 0,0-1-1 0 0,-1 0 1 0 0,1 0 0 0 0,0 0-1 0 0,0-1 1 0 0,13-1 0 0 0,0-1 100 0 0,28-7 0 0 0,-28 3-394 0 0,-18 4 53 0 0,-1 1-87 0 0,10-4-3700 0 0,-6 1 3807 0 0,-4 2-1299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5:3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2759 0 0,'0'0'647'0'0,"0"3"1674"0"0,0 56 8075 0 0,0-57-9806 0 0,0 2-140 0 0,5 25-81 0 0,2 0 0 0 0,1 0-1 0 0,1-1 1 0 0,1 0 0 0 0,21 39-1 0 0,-29-63-368 0 0,25 44 105 0 0,2 0 0 0 0,40 50 0 0 0,-32-55 326 0 0,53 68 847 0 0,-83-101-1254 0 0,0 1-1 0 0,-1 0 1 0 0,0 1 0 0 0,-1-1-1 0 0,0 1 1 0 0,-1 0-1 0 0,0 0 1 0 0,-1 1-1 0 0,0-1 1 0 0,0 14 0 0 0,-1-9 33 0 0,-2 1 1 0 0,0 0 0 0 0,-2-1 0 0 0,0 1 0 0 0,0-1-1 0 0,-8 26 1 0 0,0-12 66 0 0,-1 0 0 0 0,-27 52 1 0 0,-40 46 38 0 0,57-100-206 0 0,-2-1 0 0 0,0 0 0 0 0,-2-2-1 0 0,-38 31 1 0 0,-39 35 43 0 0,86-79 0 0 0,-22 21-36 0 0,36-32-144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37 4143 0 0,'14'-15'-866'0'0,"4"-6"7068"0"0,-34 40-4848 0 0,-9 15-911 0 0,2 2 0 0 0,-30 60 0 0 0,42-74-342 0 0,-159 355 231 0 0,46-92-344 0 0,35-113-4 0 0,71-141-84 0 0,-2-2 0 0 0,-1 0 0 0 0,-36 37 0 0 0,17-26-40 0 0,-51 41 0 0 0,83-74 160 0 0,7-5 184 0 0,3-3-173 0 0,1 1 0 0 0,-1-1-1 0 0,0 0 1 0 0,1 1-1 0 0,-1-1 1 0 0,0 0 0 0 0,4-3-1 0 0,6-1 45 0 0,51-22 220 0 0,71-40-1 0 0,-52 24-67 0 0,-66 36-160 0 0,0 0-1 0 0,0 1 0 0 0,0 0 0 0 0,1 2 1 0 0,0 0-1 0 0,23-3 0 0 0,-28 6-10 0 0,0 1 0 0 0,0 0 0 0 0,0 0 0 0 0,0 1 0 0 0,0 1 0 0 0,0 0 0 0 0,-1 1 0 0 0,1 0 0 0 0,21 9 0 0 0,-30-11-45 0 0,11 4 10 0 0,-1 1 1 0 0,0 1-1 0 0,-1 0 1 0 0,1 1-1 0 0,-1 0 1 0 0,-1 1-1 0 0,0 0 1 0 0,15 16-1 0 0,-25-25-31 0 0,-1 1 1 0 0,1-1-1 0 0,-1 1 0 0 0,1-1 0 0 0,-1 1 0 0 0,0-1 1 0 0,1 1-1 0 0,-1 0 0 0 0,1-1 0 0 0,-1 1 0 0 0,0-1 1 0 0,0 1-1 0 0,1 0 0 0 0,-1-1 0 0 0,0 1 0 0 0,0 0 1 0 0,0 0-1 0 0,0 1 0 0 0,2 7-889 0 0,0 0-2386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508 191 5527 0 0,'0'0'742'0'0,"-1"1"171"0"0,-21 23 2444 0 0,15-17-2904 0 0,0 1 0 0 0,0 0-1 0 0,-6 10 1 0 0,8-10-194 0 0,-1 2 447 0 0,0-1 0 0 0,1 1 0 0 0,-8 20 0 0 0,13-28 595 0 0,1-2-1132 0 0,2-1-116 0 0,-1 1-1 0 0,1-1 0 0 0,-1 0 1 0 0,1 1-1 0 0,-1-1 1 0 0,0 0-1 0 0,0 0 0 0 0,0-1 1 0 0,1 1-1 0 0,-1 0 1 0 0,0-1-1 0 0,0 1 0 0 0,2-4 1 0 0,26-26 492 0 0,-28 28-493 0 0,11-13-5 0 0,0-1-1 0 0,-1 0 1 0 0,-1-1 0 0 0,-1 0-1 0 0,0-1 1 0 0,-2 0 0 0 0,0 0-1 0 0,6-22 1 0 0,-13 36-110 0 0,0 0 1 0 0,0 0-1 0 0,0-1 0 0 0,-1 1 1 0 0,0 0-1 0 0,0 0 0 0 0,0-1 1 0 0,-1 1-1 0 0,-1-6 0 0 0,2 9 19 0 0,-1 0 0 0 0,1 1 0 0 0,-1-1 1 0 0,1 0-1 0 0,-1 1 0 0 0,0-1 0 0 0,0 1 0 0 0,0-1 0 0 0,0 1 0 0 0,0 0 0 0 0,0-1 0 0 0,0 1 0 0 0,-1 0 0 0 0,1 0 1 0 0,0 0-1 0 0,-1 0 0 0 0,1 0 0 0 0,-1 0 0 0 0,1 0 0 0 0,-1 0 0 0 0,1 0 0 0 0,-1 1 0 0 0,0-1 0 0 0,1 1 0 0 0,-1-1 0 0 0,0 1 1 0 0,0 0-1 0 0,1-1 0 0 0,-1 1 0 0 0,-3 0 0 0 0,-3 1-90 0 0,0 0-1 0 0,1 0 1 0 0,-1 0-1 0 0,0 1 1 0 0,1 0 0 0 0,-1 1-1 0 0,1 0 1 0 0,-9 4 0 0 0,0 2-70 0 0,0 0 1 0 0,-20 16 0 0 0,12-4 147 0 0,1 1 0 0 0,2 1 0 0 0,-35 46 0 0 0,15-19 331 0 0,37-44-247 0 0,-120 150 942 0 0,100-123-595 0 0,2 2 0 0 0,-33 66 0 0 0,55-101-363 0 0,0 1 1 0 0,0 0 0 0 0,-1-1 0 0 0,1 1 0 0 0,0-1 0 0 0,0 1-1 0 0,0-1 1 0 0,0 1 0 0 0,0 0 0 0 0,0-1 0 0 0,0 1-1 0 0,0-1 1 0 0,0 1 0 0 0,0 0 0 0 0,0-1 0 0 0,0 1 0 0 0,0-1-1 0 0,0 1 1 0 0,0-1 0 0 0,1 2 0 0 0,0-1 32 0 0,-1 2 115 0 0,2-1-2 0 0,0 0-117 0 0,0 0 1 0 0,1 0 0 0 0,-1 0-1 0 0,1 0 1 0 0,0 0 0 0 0,0 0 0 0 0,0-1-1 0 0,-1 0 1 0 0,1 1 0 0 0,0-1-1 0 0,1 0 1 0 0,-1 0 0 0 0,0-1 0 0 0,0 1-1 0 0,0-1 1 0 0,1 1 0 0 0,3-1 0 0 0,9-1 107 0 0,-1 0 0 0 0,24-5 1 0 0,-6 1-51 0 0,8 1-52 0 0,73-6-1954 0 0,-110 10 1567 0 0,0 0-1 0 0,0 0 1 0 0,0-1-1 0 0,0 1 0 0 0,0-1 1 0 0,-1 0-1 0 0,1 0 1 0 0,0-1-1 0 0,0 1 1 0 0,-1-1-1 0 0,1 1 1 0 0,-1-1-1 0 0,1 0 1 0 0,-1-1-1 0 0,0 1 0 0 0,0 0 1 0 0,5-6-1 0 0,-4 3 255 0 0,0 0-1 0 0,0-1 0 0 0,-1 1 0 0 0,0-1 1 0 0,0 0-1 0 0,0 0 0 0 0,-1 0 0 0 0,0 0 1 0 0,3-12-1 0 0,-3 8 557 0 0,0 1 0 0 0,1-1 0 0 0,1 1 1 0 0,-1 0-1 0 0,1 0 0 0 0,1 1 0 0 0,6-11 0 0 0,7-1 802 0 0,-16 19 51 0 0,0 15-868 0 0,-2-12-434 0 0,1 0-1 0 0,-1 0 0 0 0,0 0 0 0 0,0 0 0 0 0,1 0 1 0 0,-1 0-1 0 0,-1 0 0 0 0,1 2 0 0 0,-6 17-18 0 0,0 0 0 0 0,-1-1 0 0 0,-1 0 0 0 0,-1 0 0 0 0,-1-1 0 0 0,-18 26 0 0 0,17-27-152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157 200 3223 0 0,'2'2'410'0'0,"2"0"-83"0"0,-1-1 1 0 0,1 0-1 0 0,-1 0 0 0 0,1 0 1 0 0,0 0-1 0 0,-1 0 0 0 0,1-1 1 0 0,0 0-1 0 0,0 0 0 0 0,-1 0 1 0 0,1 0-1 0 0,0 0 1 0 0,0-1-1 0 0,-1 1 0 0 0,6-3 1 0 0,4 0 139 0 0,0-1-1 0 0,-1 0 1 0 0,17-8 0 0 0,8-7 233 0 0,80-36 248 0 0,-113 53-905 0 0,4-4-33 0 0,-3-4-10 0 0,-6 1-21 0 0,-5-1-179 0 0,0 0-1 0 0,-12-16 1 0 0,4 7 142 0 0,8 11 58 0 0,-3 2 0 0 0,7 5 0 0 0,0 1-1 0 0,-1-1 1 0 0,1 1-1 0 0,-1 0 1 0 0,1 0-1 0 0,0-1 0 0 0,-1 2 1 0 0,1-1-1 0 0,-1 0 1 0 0,1 0-1 0 0,0 1 1 0 0,-1-1-1 0 0,1 1 1 0 0,0 0-1 0 0,0 0 0 0 0,-1 0 1 0 0,-2 2-1 0 0,-5 2-31 0 0,1 1 0 0 0,-13 10 0 0 0,20-14 22 0 0,-64 48-741 0 0,12-9 381 0 0,-61 58-1 0 0,107-91 490 0 0,0 1-1 0 0,1 1 0 0 0,0-1 1 0 0,1 1-1 0 0,-1 0 1 0 0,2 1-1 0 0,0 0 0 0 0,0 0 1 0 0,1 0-1 0 0,0 0 0 0 0,1 0 1 0 0,0 1-1 0 0,1 0 1 0 0,0-1-1 0 0,1 1 0 0 0,1 0 1 0 0,1 24-1 0 0,0-30-30 0 0,0 1 1 0 0,1-1-1 0 0,0 1 1 0 0,1-1-1 0 0,-1 0 0 0 0,1 0 1 0 0,0 0-1 0 0,1 0 1 0 0,0 0-1 0 0,4 5 0 0 0,-5-7 24 0 0,1 0 0 0 0,0 1 0 0 0,0-1 0 0 0,0-1 0 0 0,0 1 0 0 0,1-1 0 0 0,0 1 0 0 0,-1-1 0 0 0,1 0 0 0 0,0-1 0 0 0,10 4 0 0 0,-11-5-97 0 0,0 0 1 0 0,0 0-1 0 0,1-1 1 0 0,-1 0-1 0 0,0 0 1 0 0,1 0 0 0 0,-1 0-1 0 0,0-1 1 0 0,1 1-1 0 0,-1-1 1 0 0,0 0-1 0 0,6-3 1 0 0,3-1 52 0 0,0-1 0 0 0,17-11 1 0 0,-5 3-35 0 0,10-6-616 0 0,-1-1-1 0 0,-1-1 0 0 0,41-37 1 0 0,-35 26-185 0 0,1 1-8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0 9215 0 0,'0'0'1000'0'0,"-1"2"-862"0"0,-23 34 213 0 0,-44 50 1 0 0,40-53-32 0 0,-42 65-1 0 0,-27 82 59 0 0,63-113-145 0 0,-145 287 1164 0 0,58-107-1333 0 0,106-212-128 0 0,-21 71 0 0 0,36-104-218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7831 0 0,'0'0'4564'0'0,"2"-1"-4372"0"0,15-8 23 0 0,-4 1 75 0 0,0 0-1 0 0,21-7 1 0 0,18-3 1125 0 0,0 3 0 0 0,97-14-1 0 0,-106 25-1526 0 0,0 1 0 0 0,0 2-1 0 0,86 10 1 0 0,-103-6-4137 0 0,-1-1-1433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 6911 0 0,'-3'-3'75'0'0,"1"1"0"0"0,-2 0 0 0 0,1 0 0 0 0,0 0 0 0 0,0 1 0 0 0,-5-3 0 0 0,7 4-21 0 0,0 0-1 0 0,0-1 1 0 0,-1 1 0 0 0,1 0-1 0 0,0 0 1 0 0,0 0 0 0 0,0 0-1 0 0,0 0 1 0 0,0 0 0 0 0,0 0-1 0 0,-1 0 1 0 0,1 1 0 0 0,0-1-1 0 0,0 0 1 0 0,0 1 0 0 0,0-1-1 0 0,0 1 1 0 0,0-1 0 0 0,0 1-1 0 0,0-1 1 0 0,0 1-1 0 0,0 0 1 0 0,1 0 0 0 0,-1-1-1 0 0,0 1 1 0 0,-1 1 0 0 0,-1 2 380 0 0,1 1 0 0 0,-1-1 0 0 0,0 1 1 0 0,1-1-1 0 0,0 1 0 0 0,0 0 0 0 0,1 0 0 0 0,-1 0 1 0 0,1 0-1 0 0,-1 7 0 0 0,0 6 10 0 0,0 29 1 0 0,3-22-194 0 0,1-1 0 0 0,1 0 0 0 0,1 1 0 0 0,1-1-1 0 0,1 0 1 0 0,12 27 0 0 0,1-5-23 0 0,2 0 0 0 0,29 43 0 0 0,-26-51-107 0 0,2-2 0 0 0,1-1-1 0 0,2-1 1 0 0,36 33 0 0 0,26 31-27 0 0,-76-78-78 0 0,0 0-1 0 0,-2 0 1 0 0,16 32 0 0 0,-17-18-348 0 0,-11-32 112 0 0,1 2 165 0 0,1-1-1275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61 7367 0 0,'0'-1'568'0'0,"3"-58"5276"0"0,-4 59-5764 0 0,-4 0-57 0 0,1-1-1 0 0,0 1 1 0 0,0 0 0 0 0,-1 1-1 0 0,1-1 1 0 0,0 1-1 0 0,0 0 1 0 0,0 0 0 0 0,0 0-1 0 0,0 0 1 0 0,0 1-1 0 0,0 0 1 0 0,-5 3-1 0 0,-9 5 124 0 0,-25 20-1 0 0,24-16-148 0 0,-5 5 24 0 0,0 1-1 0 0,1 1 0 0 0,-25 29 0 0 0,-54 77 364 0 0,76-93-218 0 0,-143 221 1304 0 0,10-12-2944 0 0,152-232 692 0 0,-1-2 1 0 0,-1 1-1 0 0,-9 8 0 0 0,9-12-926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4 202 6935 0 0,'0'0'3432'0'0,"-1"-1"-2996"0"0,1-3-292 0 0,-1 1 0 0 0,0 0-1 0 0,1-1 1 0 0,0 1-1 0 0,0-1 1 0 0,0 1 0 0 0,0-1-1 0 0,0 1 1 0 0,1 0-1 0 0,-1-1 1 0 0,1 1 0 0 0,0 0-1 0 0,0-1 1 0 0,0 1-1 0 0,1 0 1 0 0,-1 0 0 0 0,1 0-1 0 0,-1 0 1 0 0,1 0 0 0 0,3-3-1 0 0,3-5 169 0 0,1 0 0 0 0,0 0-1 0 0,19-16 1 0 0,-11 14-263 0 0,1 1 1 0 0,0 1-1 0 0,32-16 0 0 0,-48 25-37 0 0,-1 2-10 0 0,-1-1 1 0 0,1 1-1 0 0,0-1 1 0 0,-1 1-1 0 0,1 0 0 0 0,0-1 1 0 0,0 1-1 0 0,-1 0 0 0 0,1 0 1 0 0,0-1-1 0 0,0 1 1 0 0,-1 0-1 0 0,1 0 0 0 0,0 0 1 0 0,0 0-1 0 0,0 0 0 0 0,-1 0 1 0 0,1 0-1 0 0,0 0 1 0 0,0 0-1 0 0,0 1 0 0 0,7 2-2 0 0,-7-2 1 0 0,0 0 1 0 0,0 0-1 0 0,0 0 0 0 0,-1 0 0 0 0,1 0 0 0 0,-1 0 0 0 0,1 1 0 0 0,-1-1 0 0 0,1 0 0 0 0,-1 1 1 0 0,0-1-1 0 0,1 0 0 0 0,-1 0 0 0 0,0 1 0 0 0,0 1 0 0 0,-3 25 31 0 0,1-6-18 0 0,2-7-14 0 0,-1-6 0 0 0,1-1 0 0 0,1 1 0 0 0,-1-1 0 0 0,4 12 0 0 0,-5-17 15 0 0,7 13 46 0 0,13 20 323 0 0,-12-24-241 0 0,0 0 0 0 0,-1 0 1 0 0,-1 1-1 0 0,5 16 0 0 0,-8-26-76 0 0,4 5-42 0 0,2 0 45 0 0,-6-7-48 0 0,1-1 1 0 0,-1 1 0 0 0,1 0 0 0 0,-1-1-1 0 0,1 1 1 0 0,0-1 0 0 0,-1 0 0 0 0,1 0-1 0 0,-1 0 1 0 0,1 0 0 0 0,0 0 0 0 0,-1-1 0 0 0,1 1-1 0 0,-1-1 1 0 0,1 1 0 0 0,-1-1 0 0 0,5-2-1 0 0,5-3 109 0 0,-1 0 0 0 0,15-9-1 0 0,-21 12-69 0 0,222-154 1334 0 0,-201 133-1272 0 0,-24 23-89 0 0,3-2-323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9151 0 0,'0'0'831'0'0,"-8"4"-670"0"0,0 2 190 0 0,0 0-1 0 0,1 1 0 0 0,0-1 0 0 0,0 2 0 0 0,0-1 0 0 0,-9 14 1 0 0,2-3 27 0 0,-22 30 319 0 0,-56 104 1 0 0,11-17 177 0 0,45-80-620 0 0,-60 69 0 0 0,78-105-203 0 0,-30 45 1 0 0,36-47-177 0 0,11-16-91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136 316 3679 0 0,'0'0'10563'0'0,"0"-2"-10223"0"0,4-5-206 0 0,0 0 1 0 0,0 0 0 0 0,0 1-1 0 0,1 0 1 0 0,0 0-1 0 0,0 0 1 0 0,1 0-1 0 0,0 1 1 0 0,7-6-1 0 0,67-41 184 0 0,-48 32-246 0 0,25-13-70 0 0,2 3 1 0 0,0 2 0 0 0,111-36-1 0 0,-157 60 1 0 0,1 0 1 0 0,0 1-1 0 0,0 0 0 0 0,0 1 0 0 0,28-1 0 0 0,-39 3 2 0 0,1 0 1 0 0,0 0-1 0 0,-1 1 0 0 0,1-1 0 0 0,0 1 0 0 0,-1 0 0 0 0,1 0 0 0 0,-1 0 0 0 0,1 0 0 0 0,-1 1 0 0 0,0-1 0 0 0,1 1 0 0 0,-1 0 0 0 0,0 0 0 0 0,0 0 0 0 0,0 1 0 0 0,-1-1 0 0 0,1 1 0 0 0,0-1 0 0 0,-1 1 0 0 0,0 0 0 0 0,1 0 0 0 0,-1 0 0 0 0,0 0 0 0 0,-1 0 0 0 0,1 1 0 0 0,2 5 0 0 0,-2-2 6 0 0,-1 1 1 0 0,1 0-1 0 0,-1-1 0 0 0,-1 1 0 0 0,0 0 0 0 0,0-1 0 0 0,0 1 1 0 0,-1 0-1 0 0,0-1 0 0 0,0 1 0 0 0,-1-1 0 0 0,0 1 1 0 0,-1-1-1 0 0,1 0 0 0 0,-1 0 0 0 0,-8 13 0 0 0,1-2 34 0 0,-2-1 1 0 0,0-1-1 0 0,0 0 0 0 0,-2 0 0 0 0,-18 16 1 0 0,8-11-9 0 0,-1-2 1 0 0,-1 0 0 0 0,-54 29 0 0 0,-92 31 93 0 0,155-73-149 0 0,1 0 0 0 0,-1-1-1 0 0,-1-1 1 0 0,1-1 0 0 0,0 0 0 0 0,-27 0-1 0 0,44-3 4 0 0,-1 0-1 0 0,1 0 1 0 0,-1 0 0 0 0,1 0-1 0 0,-1 0 1 0 0,1 0 0 0 0,0 0-1 0 0,-1-1 1 0 0,1 1 0 0 0,-1 0-1 0 0,1 0 1 0 0,-1 0-1 0 0,1 0 1 0 0,0-1 0 0 0,-1 1-1 0 0,1 0 1 0 0,0-1 0 0 0,-1 1-1 0 0,1 0 1 0 0,0-1-1 0 0,-1 1 1 0 0,1 0 0 0 0,0-1-1 0 0,0 1 1 0 0,-1 0 0 0 0,1-1-1 0 0,0 1 1 0 0,0-1-1 0 0,0 1 1 0 0,-1 0 0 0 0,1-1-1 0 0,0 1 1 0 0,0-1 0 0 0,0 1-1 0 0,0-1 1 0 0,0 1 0 0 0,0-1-1 0 0,0 1 1 0 0,0-1-1 0 0,0 1 1 0 0,0 0 0 0 0,0-1-1 0 0,0 1 1 0 0,1-1 0 0 0,-1 1-1 0 0,0-1 1 0 0,0 1-1 0 0,0 0 1 0 0,1-1 0 0 0,-1 0-1 0 0,1-1-21 0 0,0-1 0 0 0,0 1 0 0 0,0-1 0 0 0,1 1 1 0 0,-1 0-1 0 0,4-5 0 0 0,-2 4 20 0 0,0 0 1 0 0,0 0 0 0 0,1 0 0 0 0,-1 1 0 0 0,1-1-1 0 0,0 1 1 0 0,-1 0 0 0 0,1 0 0 0 0,1 0 0 0 0,-1 0 0 0 0,0 1-1 0 0,0 0 1 0 0,0-1 0 0 0,1 2 0 0 0,-1-1 0 0 0,1 0-1 0 0,-1 1 1 0 0,0 0 0 0 0,1 0 0 0 0,-1 0 0 0 0,1 1 0 0 0,-1-1-1 0 0,1 1 1 0 0,-1 0 0 0 0,0 0 0 0 0,0 1 0 0 0,0-1-1 0 0,8 5 1 0 0,0 0 9 0 0,-1 1-1 0 0,0 1 1 0 0,-1 0-1 0 0,0 0 0 0 0,0 1 1 0 0,0 0-1 0 0,-1 1 1 0 0,13 19-1 0 0,2 6-26 0 0,26 51 0 0 0,-42-71 104 0 0,8 24-1 0 0,-15-36-31 0 0,0 0 1 0 0,-1 0 0 0 0,1 0-1 0 0,-1 0 1 0 0,0 0-1 0 0,0 0 1 0 0,0 0-1 0 0,0 0 1 0 0,0 0-1 0 0,-1 0 1 0 0,1 0-1 0 0,-1 0 1 0 0,0 0 0 0 0,0 0-1 0 0,0-1 1 0 0,0 1-1 0 0,0 0 1 0 0,-1 0-1 0 0,1-1 1 0 0,-1 1-1 0 0,0-1 1 0 0,0 1-1 0 0,0-1 1 0 0,0 0 0 0 0,0 0-1 0 0,-4 3 1 0 0,-5 4 120 0 0,-1-1-1 0 0,1-1 1 0 0,-2 1 0 0 0,-15 6 0 0 0,24-13-141 0 0,-68 34 320 0 0,-130 60-164 0 0,64-44-174 0 0,134-50 1 0 0,-1 0 1 0 0,1 0-1 0 0,0 0 0 0 0,0 0 0 0 0,0-1 0 0 0,0 0 1 0 0,-1 0-1 0 0,-5 0 0 0 0,8 0 0 0 0,1 0 1 0 0,-1-1-1 0 0,1 1 0 0 0,0 0 1 0 0,0-1-1 0 0,-1 1 0 0 0,1-1 1 0 0,0 1-1 0 0,0-1 1 0 0,-1 0-1 0 0,1 1 0 0 0,0-1 1 0 0,0 0-1 0 0,0 0 0 0 0,0 0 1 0 0,0 0-1 0 0,0 0 0 0 0,0 0 1 0 0,0 0-1 0 0,1 0 0 0 0,-1 0 1 0 0,0 0-1 0 0,0 0 1 0 0,1-1-1 0 0,-1 1 0 0 0,1 0 1 0 0,-1 0-1 0 0,1-1 0 0 0,0 1 1 0 0,0 0-1 0 0,-1-1 0 0 0,1 1 1 0 0,0 0-1 0 0,0-1 1 0 0,0 1-1 0 0,0 0 0 0 0,1-1 1 0 0,-1-1-1 0 0,0 3-1 0 0,1-5-128 0 0,0 1 1 0 0,0 0-1 0 0,1-1 0 0 0,0 1 0 0 0,-1 0 1 0 0,1 0-1 0 0,1 0 0 0 0,-1 0 0 0 0,1 0 1 0 0,-1 0-1 0 0,1 1 0 0 0,0 0 0 0 0,0-1 1 0 0,1 1-1 0 0,-1 0 0 0 0,7-4 0 0 0,-3 1-796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12295 0 0,'0'0'1372'0'0,"0"2"-1014"0"0,-9 22-7 0 0,-1 0 0 0 0,-1-1 1 0 0,-1 0-1 0 0,-16 24 0 0 0,-8 13 169 0 0,29-44-1063 0 0,7-14 298 0 0,0 0-685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0 506 9671 0 0,'0'0'1163'0'0,"1"-1"-316"0"0,7-11 343 0 0,0 1 1 0 0,12-14-1 0 0,48-42-933 0 0,-26 27-165 0 0,36-40-363 0 0,35-35-55 0 0,-82 87 168 0 0,64-46-1 0 0,-86 68 139 0 0,38-23-79 0 0,-41 26 169 0 0,-1 0 0 0 0,1 1 0 0 0,-1 0 0 0 0,1 0 0 0 0,0 0 0 0 0,10-1 0 0 0,-14 3-33 0 0,0-1-1 0 0,-1 1 1 0 0,1 1 0 0 0,0-1-1 0 0,-1 0 1 0 0,1 0 0 0 0,0 0-1 0 0,0 1 1 0 0,-1-1 0 0 0,1 1-1 0 0,-1 0 1 0 0,1-1-1 0 0,-1 1 1 0 0,1 0 0 0 0,-1 0-1 0 0,1 0 1 0 0,-1 0 0 0 0,1 0-1 0 0,-1 0 1 0 0,0 0 0 0 0,0 0-1 0 0,0 1 1 0 0,0-1 0 0 0,0 0-1 0 0,0 1 1 0 0,0-1 0 0 0,0 1-1 0 0,0-1 1 0 0,0 1 0 0 0,-1 0-1 0 0,1-1 1 0 0,-1 1 0 0 0,1 0-1 0 0,-1 2 1 0 0,2 5 69 0 0,-1 0 1 0 0,0 0-1 0 0,-1 0 0 0 0,0 0 1 0 0,-1 11-1 0 0,-34 197 789 0 0,30-184-888 0 0,1-1 1 0 0,2 1-1 0 0,1 0 1 0 0,4 36-1 0 0,-3-66-199 0 0,2 7-1333 0 0,3-3 506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11 10423 0 0,'0'0'474'0'0,"8"-5"162"0"0,-1-1 1492 0 0,-21 14-1608 0 0,-56 31-344 0 0,-101 77 1 0 0,115-76-160 0 0,-149 123-463 0 0,164-127 325 0 0,-3-2 1 0 0,0-2 0 0 0,-76 40-1 0 0,120-72 121 0 0,0 0 0 0 0,0 0 0 0 0,0 0 0 0 0,0 0 0 0 0,0 0 0 0 0,1 0 0 0 0,-1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0-1 0 0,-1 0 1 0 0,1 0 0 0 0,0 0 0 0 0,0 0 0 0 0,0 0 0 0 0,0 1 0 0 0,0-1 0 0 0,0 0 0 0 0,0 0 0 0 0,0 0 0 0 0,0 0 0 0 0,0 0 0 0 0,0 0 0 0 0,0 0 0 0 0,0 0 0 0 0,0 0 0 0 0,0 0 0 0 0,-1 0 0 0 0,1 0 0 0 0,0 0 0 0 0,0 0 0 0 0,0 0 0 0 0,0 0 0 0 0,0 0 0 0 0,0 0 0 0 0,9 0-1 0 0,14-3 14 0 0,84-27 132 0 0,6-1 53 0 0,-96 27-136 0 0,0 2 0 0 0,1 0 0 0 0,-1 0 0 0 0,31 3 0 0 0,-29 1 40 0 0,-1 1 0 0 0,0 1-1 0 0,0 0 1 0 0,26 10 0 0 0,-35-11-17 0 0,-1 1 0 0 0,1 0 0 0 0,-1 1 0 0 0,0 0 0 0 0,0 0 0 0 0,0 0 0 0 0,-1 1 0 0 0,1 1 0 0 0,-1-1 0 0 0,9 13 0 0 0,-14-17-56 0 0,0 1-1 0 0,0 0 0 0 0,0 0 1 0 0,0 0-1 0 0,-1 0 1 0 0,1 1-1 0 0,-1-1 0 0 0,0 0 1 0 0,0 1-1 0 0,-1-1 1 0 0,1 0-1 0 0,0 1 0 0 0,-1-1 1 0 0,0 1-1 0 0,0-1 1 0 0,-1 6-1 0 0,0-4-3 0 0,0-1 0 0 0,0 1 0 0 0,-1 0 0 0 0,0-1 0 0 0,0 1 1 0 0,0-1-1 0 0,0 0 0 0 0,-1 0 0 0 0,1 0 0 0 0,-7 7 0 0 0,-2 0 16 0 0,-1 0 0 0 0,0 0-1 0 0,-1-1 1 0 0,0-1 0 0 0,0 0 0 0 0,-19 9-1 0 0,4-5-10 0 0,1-1-1 0 0,-2 0 1 0 0,1-3-1 0 0,-2 0 1 0 0,1-2-1 0 0,-1-1 1 0 0,-49 4-1 0 0,-92-4 81 0 0,137-7-107 0 0,2-1 1 0 0,-1-2 0 0 0,-38-9-1 0 0,60 10-15 0 0,8 1-36 0 0,-2-4 24 0 0,5 6 23 0 0,0 0 1 0 0,0 0-1 0 0,0 0 0 0 0,0 0 0 0 0,0 0 1 0 0,0 0-1 0 0,0 0 0 0 0,0 0 0 0 0,0 0 1 0 0,0-1-1 0 0,0 1 0 0 0,-1 0 0 0 0,1 0 1 0 0,0 0-1 0 0,0 0 0 0 0,0 0 0 0 0,0 0 1 0 0,0 0-1 0 0,0 0 0 0 0,0 0 0 0 0,0 0 1 0 0,0 0-1 0 0,0 0 0 0 0,0-1 0 0 0,0 1 1 0 0,0 0-1 0 0,0 0 0 0 0,0 0 0 0 0,0 0 1 0 0,0 0-1 0 0,1 0 0 0 0,-1 0 0 0 0,0 0 1 0 0,0 0-1 0 0,0 0 0 0 0,0 0 0 0 0,0 0 1 0 0,0 0-1 0 0,0-1 0 0 0,0 1 0 0 0,0 0 1 0 0,0 0-1 0 0,0 0 0 0 0,0 0 0 0 0,0 0 1 0 0,0 0-1 0 0,0 0 0 0 0,0 0 0 0 0,0 0 1 0 0,1 0-1 0 0,-1 0 0 0 0,0 0 0 0 0,0 0 1 0 0,0 0-1 0 0,0 0 0 0 0,0 0 0 0 0,0 0 1 0 0,0 0-1 0 0,0 0 0 0 0,0 0 0 0 0,0 0 1 0 0,0 0-1 0 0,1 0 0 0 0,12-7-60 0 0,0 1-1 0 0,1 1 0 0 0,0 0 0 0 0,22-5 1 0 0,63-6-903 0 0,-65 11 236 0 0,7-1-132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38 5527 0 0,'35'-19'834'0'0,"-1"1"7435"0"0,-35 19-8110 0 0,-5 6-67 0 0,-1-1 1 0 0,0 0 0 0 0,0-1 0 0 0,-1 1 0 0 0,-8 4-1 0 0,-14 9 146 0 0,-25 24 57 0 0,-88 63-3 0 0,115-86-263 0 0,2 0 0 0 0,-42 42 0 0 0,-38 57 57 0 0,79-86 35 0 0,-33 54-1 0 0,48-67-80 0 0,1 0 1 0 0,1 1-1 0 0,1 1 0 0 0,-9 28 1 0 0,17-44-32 0 0,-1-1 1 0 0,1 1-1 0 0,0-1 0 0 0,1 1 1 0 0,0-1-1 0 0,-1 1 0 0 0,2-1 0 0 0,-1 1 1 0 0,1-1-1 0 0,-1 1 0 0 0,2-1 1 0 0,-1 1-1 0 0,0-1 0 0 0,4 7 1 0 0,-3-8-14 0 0,0 0 0 0 0,0-1 0 0 0,1 1 1 0 0,-1-1-1 0 0,1 0 0 0 0,0 0 0 0 0,0 0 0 0 0,0 0 1 0 0,0 0-1 0 0,0 0 0 0 0,1-1 0 0 0,-1 0 0 0 0,1 0 1 0 0,0 0-1 0 0,0 0 0 0 0,-1 0 0 0 0,1-1 0 0 0,0 0 1 0 0,6 2-1 0 0,3-1-1576 0 0,-1 0 1 0 0,19-1-1 0 0,3 0-3620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1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70 254 12871 0 0,'0'0'588'0'0,"-1"1"-12"0"0,-59 87 1348 0 0,58-86-1858 0 0,-3 1 4 0 0,4-2 6 0 0,1-3 0 0 0,2-9-59 0 0,1 1 0 0 0,0-1 0 0 0,0 1 0 0 0,2 0 0 0 0,-1-1 0 0 0,11-16 1 0 0,44-58-285 0 0,-38 57 85 0 0,-10 13 107 0 0,1 0 1 0 0,0 0-1 0 0,1 2 0 0 0,1-1 1 0 0,0 2-1 0 0,23-16 0 0 0,-31 23 109 0 0,0 1 0 0 0,1 1 0 0 0,0-1 0 0 0,0 1-1 0 0,0 1 1 0 0,0-1 0 0 0,1 1 0 0 0,-1 0 0 0 0,0 1 0 0 0,1 0-1 0 0,0 0 1 0 0,-1 0 0 0 0,1 1 0 0 0,-1 0 0 0 0,1 1-1 0 0,0 0 1 0 0,-1 0 0 0 0,14 4 0 0 0,-9-2 32 0 0,0 2 1 0 0,0-1-1 0 0,-1 2 0 0 0,0-1 1 0 0,0 2-1 0 0,11 7 0 0 0,-19-12-42 0 0,-1 0 0 0 0,1 0 0 0 0,-1 0 0 0 0,1 0-1 0 0,-1 0 1 0 0,0 1 0 0 0,0-1 0 0 0,-1 1 0 0 0,1 0 0 0 0,0-1 0 0 0,-1 1-1 0 0,1 0 1 0 0,-1 0 0 0 0,0 0 0 0 0,0 0 0 0 0,0 0 0 0 0,-1 0 0 0 0,1 0-1 0 0,-1 0 1 0 0,1 1 0 0 0,-1-1 0 0 0,0 0 0 0 0,0 0 0 0 0,-1 0 0 0 0,1 0-1 0 0,-1 0 1 0 0,1 1 0 0 0,-1-1 0 0 0,-2 5 0 0 0,-2 2 95 0 0,-2 0-1 0 0,1 0 1 0 0,-1 0 0 0 0,0 0 0 0 0,-1-1 0 0 0,-14 13-1 0 0,6-6-58 0 0,8-7-209 0 0,-51 56-1684 0 0,57-63 673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10591 0 0,'0'0'1115'0'0,"-10"3"-1610"0"0,6-2 66 0 0,-10 7 4429 0 0,26-7-3327 0 0,-8-2-619 0 0,1 1 0 0 0,-1 1 0 0 0,0-1 0 0 0,0 1 0 0 0,0-1 0 0 0,0 1 0 0 0,0 1 0 0 0,0-1 0 0 0,-1 0 0 0 0,1 1 0 0 0,0 0 0 0 0,-1 0 0 0 0,1 0-1 0 0,-1 0 1 0 0,1 0 0 0 0,-1 1 0 0 0,0-1 0 0 0,0 1 0 0 0,0 0 0 0 0,0 0 0 0 0,-1 0 0 0 0,1 1 0 0 0,2 4 0 0 0,-1-1-20 0 0,0 0 0 0 0,0 1-1 0 0,-1-1 1 0 0,0 1 0 0 0,0-1 0 0 0,-1 1 0 0 0,0 0 0 0 0,0 0 0 0 0,-1 0-1 0 0,0 0 1 0 0,-1 0 0 0 0,1 0 0 0 0,-2 1 0 0 0,1-1 0 0 0,-1 0 0 0 0,0 0-1 0 0,-1 0 1 0 0,0 0 0 0 0,0 0 0 0 0,0-1 0 0 0,-1 1 0 0 0,-1-1 0 0 0,1 1-1 0 0,-1-1 1 0 0,0 0 0 0 0,-1 0 0 0 0,-9 10 0 0 0,9-11-37 0 0,0 0 0 0 0,0-1-1 0 0,-1 0 1 0 0,0 0 0 0 0,0-1 0 0 0,0 0 0 0 0,-1 0 0 0 0,1 0 0 0 0,-1-1-1 0 0,-10 4 1 0 0,7-6-2341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2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5063 0 0,'0'0'8511'0'0,"-10"0"-7488"0"0,5 3-904 0 0,1 0 1 0 0,0 1 0 0 0,0-1-1 0 0,0 1 1 0 0,1 0 0 0 0,-1 0-1 0 0,-4 7 1 0 0,-19 36 424 0 0,9-15-219 0 0,-21 34 25 0 0,3 0-1 0 0,-51 134 0 0 0,84-193-348 0 0,-3 11 24 0 0,1-1-1 0 0,-6 36 1 0 0,11-52 4 0 0,4-14-333 0 0,1-2 176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2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1839 0 0,'2'0'1883'0'0,"6"-2"-95"0"0,0 0 0 0 0,0-1 0 0 0,9-3 0 0 0,-12 4-1572 0 0,-1 0 0 0 0,0-1 0 0 0,0 1-1 0 0,0-1 1 0 0,0 0 0 0 0,0 0 0 0 0,0 0-1 0 0,-1-1 1 0 0,0 1 0 0 0,1-1 0 0 0,4-8-1 0 0,4-10 371 0 0,18-46-1 0 0,-21 46-492 0 0,0 0-1 0 0,20-32 0 0 0,-16 35-93 0 0,1-1 0 0 0,0 2 0 0 0,2 0-1 0 0,0 0 1 0 0,1 2 0 0 0,24-19 0 0 0,-30 27-2 0 0,-1 1 0 0 0,1 1 0 0 0,1 0 0 0 0,-1 0 0 0 0,1 1 0 0 0,0 1 0 0 0,0 0 0 0 0,1 0 0 0 0,-1 1 0 0 0,1 1 0 0 0,-1 0 0 0 0,1 1 0 0 0,17 0 0 0 0,-7 2 250 0 0,0 1-1 0 0,-1 1 1 0 0,1 1 0 0 0,-1 1 0 0 0,0 1 0 0 0,36 14 0 0 0,-46-15-172 0 0,-1 1 1 0 0,1 0-1 0 0,-1 1 0 0 0,0 0 0 0 0,0 0 1 0 0,-1 2-1 0 0,0-1 0 0 0,-1 1 1 0 0,0 0-1 0 0,0 1 0 0 0,-1 0 1 0 0,0 1-1 0 0,7 12 0 0 0,-14-21-69 0 0,1 0 0 0 0,-1 0-1 0 0,0 1 1 0 0,0-1 0 0 0,0 0-1 0 0,-1 0 1 0 0,1 1-1 0 0,-1-1 1 0 0,1 1 0 0 0,-1-1-1 0 0,0 0 1 0 0,0 1 0 0 0,0-1-1 0 0,0 1 1 0 0,0-1 0 0 0,0 1-1 0 0,-2 3 1 0 0,1-4 0 0 0,0 1 1 0 0,0-1-1 0 0,-1 0 0 0 0,1 0 1 0 0,-1 0-1 0 0,1 0 0 0 0,-1 0 1 0 0,0 0-1 0 0,0 0 0 0 0,0 0 1 0 0,0-1-1 0 0,0 1 0 0 0,0-1 1 0 0,-1 1-1 0 0,1-1 0 0 0,-3 1 1 0 0,-19 8 24 0 0,0-2 0 0 0,0-1 0 0 0,-32 6 1 0 0,-30 8-27 0 0,-74 33-1 0 0,120-38-587 0 0,-72 40 0 0 0,111-55 296 0 0,3-1-681 0 0,11-3-663 0 0,-1 0 0 0 0,18-6 0 0 0,-4-1-2963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2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12959 0 0,'0'0'595'0'0,"0"2"-18"0"0,0 13-477 0 0,1-1-1 0 0,0 1 1 0 0,1-1 0 0 0,4 15-1 0 0,-4-20-45 0 0,1 0 0 0 0,0-1 0 0 0,1 0 0 0 0,0 1 0 0 0,0-1 0 0 0,1-1 0 0 0,10 14 0 0 0,-4-8 7 0 0,0-2 0 0 0,1 0 1 0 0,0 0-1 0 0,0-1 0 0 0,1 0 0 0 0,20 10 1 0 0,90 38 677 0 0,-82-40-218 0 0,48 27 0 0 0,-81-40-459 0 0,0 0-1 0 0,1 1 1 0 0,-2 0 0 0 0,1 0-1 0 0,-1 1 1 0 0,0 0 0 0 0,0 0-1 0 0,-1 1 1 0 0,0-1 0 0 0,-1 1-1 0 0,1 1 1 0 0,-1-1-1 0 0,-1 1 1 0 0,0 0 0 0 0,0 0-1 0 0,-1 0 1 0 0,0 1 0 0 0,0-1-1 0 0,-1 1 1 0 0,0 0-1 0 0,-1-1 1 0 0,0 1 0 0 0,-1 0-1 0 0,0 0 1 0 0,0 0 0 0 0,-3 11-1 0 0,1-9 18 0 0,-1 1-1 0 0,-1-1 1 0 0,0 1-1 0 0,-1-1 1 0 0,0 0 0 0 0,-1-1-1 0 0,-13 21 1 0 0,-3 0 397 0 0,-36 35 0 0 0,21-24-262 0 0,-138 157 209 0 0,98-117-3991 0 0,68-73-2882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12551 0 0,'0'0'1135'0'0,"-2"1"-862"0"0,-2 0-149 0 0,0 0 0 0 0,1 1 0 0 0,-1-1-1 0 0,0 1 1 0 0,1 0 0 0 0,-1 0 0 0 0,1 0-1 0 0,0 1 1 0 0,-1-1 0 0 0,1 1 0 0 0,0 0-1 0 0,1 0 1 0 0,-1 0 0 0 0,-4 6 0 0 0,-4 6 107 0 0,-16 30 1 0 0,-99 225 600 0 0,29-57-784 0 0,0-42-104 0 0,61-110-120 0 0,7-14-928 0 0,-59 75-1 0 0,86-121 634 0 0,2-3-1298 0 0,0-12 1098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0 691 5983 0 0,'2'-8'623'0'0,"-1"-2"-56"0"0,1 1-1 0 0,1-1 1 0 0,-1 1 0 0 0,2 0-1 0 0,-1 0 1 0 0,1 0-1 0 0,9-14 1 0 0,3-3 552 0 0,24-26 0 0 0,43-48-96 0 0,129-119 0 0 0,-60 84 137 0 0,-142 127-995 0 0,0 0-1 0 0,0 0 0 0 0,1 1 1 0 0,0 1-1 0 0,1 0 1 0 0,23-8-1 0 0,-32 12-130 0 0,0 1-1 0 0,1 1 1 0 0,-1-1-1 0 0,1 0 1 0 0,-1 1 0 0 0,0 0-1 0 0,1-1 1 0 0,-1 1 0 0 0,1 1-1 0 0,-1-1 1 0 0,1 0 0 0 0,-1 1-1 0 0,1 0 1 0 0,-1 0 0 0 0,0 0-1 0 0,1 0 1 0 0,-1 0-1 0 0,0 1 1 0 0,0-1 0 0 0,0 1-1 0 0,0 0 1 0 0,0 0 0 0 0,0 0-1 0 0,-1 1 1 0 0,1-1 0 0 0,-1 0-1 0 0,1 1 1 0 0,-1 0 0 0 0,4 5-1 0 0,-2-1-13 0 0,0 1-1 0 0,-1-1 0 0 0,0 1 0 0 0,0 0 1 0 0,0 0-1 0 0,-1 0 0 0 0,-1 0 1 0 0,1 1-1 0 0,-1-1 0 0 0,0 10 1 0 0,-1-5 19 0 0,0 0 0 0 0,-1 0 0 0 0,-1-1 1 0 0,0 1-1 0 0,-7 24 0 0 0,3-23 17 0 0,0 0-1 0 0,-1 0 1 0 0,0 0-1 0 0,-1-1 1 0 0,-1 0-1 0 0,0 0 1 0 0,-22 21-1 0 0,-2-1 76 0 0,-50 37 1 0 0,18-22-413 0 0,-2-4-1 0 0,-75 39 1 0 0,31-26-4338 0 0,98-50-745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8607 0 0,'0'0'974'0'0,"-2"1"-682"0"0,-76 70 1265 0 0,43-35-961 0 0,2 2-1 0 0,-44 64 1 0 0,57-70-161 0 0,1 1-1 0 0,1 1 1 0 0,-26 70-1 0 0,37-77-308 0 0,-6 35 0 0 0,8-36-126 0 0,4-17-42 0 0,0 0-1 0 0,0 0 1 0 0,1-1-1 0 0,0 1 1 0 0,1 12-1 0 0,0-16-118 0 0,0-1 0 0 0,0 0-1 0 0,0 0 1 0 0,0 0-1 0 0,0 0 1 0 0,1 0-1 0 0,0 0 1 0 0,0 0 0 0 0,0 0-1 0 0,0-1 1 0 0,0 1-1 0 0,5 4 1 0 0,-5-6-462 0 0,8 0-1905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14 455 0 0,'0'0'4787'0'0,"10"-5"-1652"0"0,5-4 1899 0 0,-13 9-4962 0 0,0 1 0 0 0,0-1 0 0 0,0 0-1 0 0,0 1 1 0 0,-1-1 0 0 0,1 1 0 0 0,0-1 0 0 0,0 1-1 0 0,0 0 1 0 0,0 0 0 0 0,-1 0 0 0 0,1 0 0 0 0,0 0-1 0 0,-1 0 1 0 0,1 0 0 0 0,-1 1 0 0 0,0-1 0 0 0,1 0-1 0 0,-1 1 1 0 0,2 2 0 0 0,2 3 48 0 0,-1 1 0 0 0,-1-1 0 0 0,6 14 0 0 0,-3-6 79 0 0,18 45 400 0 0,-15-36-455 0 0,1-1 1 0 0,0 0-1 0 0,2 0 1 0 0,15 21-1 0 0,-16-29-120 0 0,0-1 0 0 0,0 0 0 0 0,2-1 0 0 0,14 13-1 0 0,-22-22-15 0 0,1 1-1 0 0,0-1 1 0 0,0-1-1 0 0,0 1 1 0 0,1-1-1 0 0,-1 0 1 0 0,1 0-1 0 0,0-1 1 0 0,0 0-1 0 0,0 0 1 0 0,0-1-1 0 0,0 0 1 0 0,8 1-1 0 0,7-2-182 0 0,1-2 0 0 0,0 0-1 0 0,-1-1 1 0 0,0-1 0 0 0,0-2-1 0 0,0 0 1 0 0,22-9 0 0 0,-42 14-480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93 125 3679 0 0,'14'-17'338'0'0,"0"0"0"0"0,20-17-1 0 0,13-6 9065 0 0,-49 43-8923 0 0,-46 97 1350 0 0,-9 20-461 0 0,29-58-848 0 0,13-32-350 0 0,2 1 1 0 0,1 0-1 0 0,-11 43 0 0 0,21-67-167 0 0,1 0 1 0 0,1 0-1 0 0,-1 0 0 0 0,1 0 0 0 0,0 0 1 0 0,2 12-1 0 0,-1-17-1 0 0,-1-1 0 0 0,0 1 0 0 0,0 0 0 0 0,1 0-1 0 0,-1-1 1 0 0,1 1 0 0 0,0-1 0 0 0,-1 1 0 0 0,1 0 0 0 0,0-1 0 0 0,0 1 0 0 0,0-1 0 0 0,0 0 0 0 0,0 1 0 0 0,0-1 0 0 0,1 0 0 0 0,-1 1 0 0 0,0-1 0 0 0,1 0 0 0 0,-1 0 0 0 0,0 0-1 0 0,1 0 1 0 0,0-1 0 0 0,-1 1 0 0 0,1 0 0 0 0,-1-1 0 0 0,1 1 0 0 0,0-1 0 0 0,-1 1 0 0 0,1-1 0 0 0,0 0 0 0 0,2 1 0 0 0,2-2 17 0 0,0 0 1 0 0,0 0-1 0 0,-1 0 1 0 0,1-1-1 0 0,-1 0 0 0 0,1 0 1 0 0,-1 0-1 0 0,1 0 1 0 0,6-5-1 0 0,44-31 162 0 0,-54 36-175 0 0,51-42 98 0 0,-3-2 0 0 0,72-83-1 0 0,-119 126-102 0 0,114-142-838 0 0,-95 112-1480 0 0,20-39-1 0 0,-24 39-3090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 1839 0 0,'-1'1'431'0'0,"-36"26"6205"0"0,4 6-3950 0 0,-28 42-2947 0 0,22-25 937 0 0,-23 31-297 0 0,-32 36 154 0 0,88-112-585 0 0,0 0-1 0 0,0 0 0 0 0,0 0 0 0 0,0-1 0 0 0,-1 0 1 0 0,0 0-1 0 0,1-1 0 0 0,-1 0 0 0 0,-1 0 0 0 0,1 0 1 0 0,0-1-1 0 0,-1 0 0 0 0,1-1 0 0 0,-1 0 0 0 0,0 0 1 0 0,1 0-1 0 0,-1-1 0 0 0,0 0 0 0 0,-9-2 0 0 0,6-2-460 0 0,11 4 388 0 0,0 0-1 0 0,-1 0 1 0 0,1 0 0 0 0,0 0-1 0 0,0 0 1 0 0,-1 0 0 0 0,1-1-1 0 0,0 1 1 0 0,-1 0 0 0 0,1 0-1 0 0,0 0 1 0 0,0-1 0 0 0,0 1-1 0 0,-1 0 1 0 0,1 0 0 0 0,0-1-1 0 0,0 1 1 0 0,0 0 0 0 0,-1 0-1 0 0,1-1 1 0 0,0 1 0 0 0,0 0-1 0 0,0-1 1 0 0,0 1 0 0 0,0 0-1 0 0,0-1 1 0 0,0 1 0 0 0,0 0-1 0 0,0-1 1 0 0,0 1 0 0 0,0 0-1 0 0,0-1 1 0 0,0 1 0 0 0,3-8-2941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9815 0 0,'0'0'890'0'0,"9"1"-522"0"0,-4 2-285 0 0,0 0 1 0 0,0 0-1 0 0,-1 0 1 0 0,1 1 0 0 0,-1-1-1 0 0,0 1 1 0 0,0 0-1 0 0,0 0 1 0 0,5 8 0 0 0,-3-4-18 0 0,252 353 2388 0 0,-249-348-2429 0 0,0 1 0 0 0,-2 0 0 0 0,1 0 0 0 0,-2 1 0 0 0,0 0 0 0 0,6 26 0 0 0,-11-36-18 0 0,0 1 0 0 0,0 0 0 0 0,-1 0 0 0 0,1 0 0 0 0,-1-1 0 0 0,-1 1 0 0 0,1 0 0 0 0,-1 0 0 0 0,0-1 1 0 0,-1 1-1 0 0,1 0 0 0 0,-1-1 0 0 0,0 1 0 0 0,0-1 0 0 0,-1 0 0 0 0,0 0 0 0 0,0 0 0 0 0,0 0 0 0 0,0 0 0 0 0,-1 0 0 0 0,-6 6 0 0 0,-9 6-328 0 0,-1-1 0 0 0,-1-1 0 0 0,0 0 0 0 0,-1-2 0 0 0,-1 0-1 0 0,-41 16 1 0 0,52-25-247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11487 0 0,'0'0'528'0'0,"2"-1"-16"0"0,24-18-105 0 0,1 2-1 0 0,32-16 1 0 0,-6 4 385 0 0,52-27 141 0 0,-89 49-794 0 0,0 1 0 0 0,0 0 0 0 0,1 1 0 0 0,32-5 0 0 0,-43 10-120 0 0,-1 0 0 0 0,1 0 0 0 0,0 0 0 0 0,-1 1 0 0 0,1-1 1 0 0,8 3-1 0 0,-13-2-70 0 0,0 0-1 0 0,1 0 1 0 0,-1 0 0 0 0,0 0 0 0 0,0 0 0 0 0,0 0 0 0 0,0 0 0 0 0,0 1 0 0 0,-1-1 0 0 0,1 0 0 0 0,0 0 0 0 0,-1 1 0 0 0,1-1 0 0 0,0 1 0 0 0,-1-1 0 0 0,0 0-1 0 0,1 1 1 0 0,-1-1 0 0 0,0 3 0 0 0,1 12-1013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5527 0 0,'0'0'867'0'0,"2"0"700"0"0,45-1 5102 0 0,-30-1-5938 0 0,0 0 0 0 0,21-5 0 0 0,33-13 473 0 0,88-19-160 0 0,-146 37-1293 0 0,1 0 0 0 0,-1 1 0 0 0,1 1 0 0 0,13 0 0 0 0,-9 2-1018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9 2759 0 0,'-7'-7'9272'0'0,"8"7"-9242"0"0,-1-1 0 0 0,1 1-1 0 0,0 0 1 0 0,-1 0-1 0 0,1 0 1 0 0,-1 0 0 0 0,1-1-1 0 0,0 1 1 0 0,-1 0-1 0 0,1 0 1 0 0,-1 0 0 0 0,1 0-1 0 0,0 1 1 0 0,-1-1-1 0 0,1 0 1 0 0,-1 0 0 0 0,1 0-1 0 0,0 0 1 0 0,-1 1-1 0 0,1-1 1 0 0,-1 0 0 0 0,1 0-1 0 0,0 1 1 0 0,12 9 130 0 0,-10-6-88 0 0,-1 0 1 0 0,-1 0-1 0 0,1 0 0 0 0,0 0 0 0 0,-1 0 1 0 0,0 0-1 0 0,0 0 0 0 0,0 0 0 0 0,-1 1 1 0 0,1-1-1 0 0,-1 0 0 0 0,0 1 1 0 0,0-1-1 0 0,0 0 0 0 0,-1 0 0 0 0,-1 5 1 0 0,-1 8 274 0 0,-2 0 1 0 0,-10 25-1 0 0,12-34-282 0 0,-12 28 396 0 0,-2-1 1 0 0,-28 44-1 0 0,-50 61 225 0 0,15-23-451 0 0,53-79-185 0 0,11-15-6 0 0,-15 30 1 0 0,30-51-146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5063 0 0,'2'-14'281'0'0,"2"1"0"0"0,-1-1-1 0 0,1 1 1 0 0,1 0 0 0 0,0 0-1 0 0,14-22 1 0 0,51-66 5475 0 0,-45 69-4973 0 0,-3 4-637 0 0,1 2-1 0 0,1 0 0 0 0,2 2 1 0 0,0 0-1 0 0,58-37 0 0 0,-67 51-96 0 0,0 0-1 0 0,1 1 1 0 0,0 1-1 0 0,1 1 1 0 0,0 0-1 0 0,0 2 1 0 0,0 0-1 0 0,31-3 1 0 0,-27 6 38 0 0,1 0 0 0 0,-1 2 1 0 0,1 1-1 0 0,-1 1 1 0 0,0 1-1 0 0,45 11 0 0 0,73 23 817 0 0,-136-36-849 0 0,-1 1-1 0 0,0-1 0 0 0,1 1 0 0 0,-1 0 1 0 0,0 0-1 0 0,0 1 0 0 0,0-1 0 0 0,0 1 1 0 0,-1 0-1 0 0,1 0 0 0 0,4 5 1 0 0,-6-6-27 0 0,-1 0 1 0 0,1 1 0 0 0,-1-1 0 0 0,1 0 0 0 0,-1 1-1 0 0,0-1 1 0 0,0 1 0 0 0,0 0 0 0 0,0-1 0 0 0,-1 1-1 0 0,1 0 1 0 0,-1 0 0 0 0,1-1 0 0 0,-1 1-1 0 0,0 0 1 0 0,0 0 0 0 0,0-1 0 0 0,-1 1 0 0 0,1 0-1 0 0,-2 4 1 0 0,-1 2 36 0 0,0 0 1 0 0,-1 1-1 0 0,0-1 0 0 0,-1-1 0 0 0,0 1 0 0 0,0-1 1 0 0,-1 0-1 0 0,0 0 0 0 0,-1 0 0 0 0,1-1 0 0 0,-1 0 1 0 0,-11 9-1 0 0,-12 7 132 0 0,-64 36 0 0 0,64-41-135 0 0,-85 53 64 0 0,-95 55-132 0 0,167-102 14 0 0,-117 69-760 0 0,132-76-901 0 0,26-16 106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0 8751 0 0,'0'0'674'0'0,"-2"1"-438"0"0,-79 30 5392 0 0,-41 25-4804 0 0,46-20-522 0 0,53-24-197 0 0,0 1 0 0 0,1 0 0 0 0,1 2 0 0 0,0 1 0 0 0,1 0 0 0 0,0 2 0 0 0,-20 23 0 0 0,25-23 12 0 0,1 0 0 0 0,1 1-1 0 0,0 1 1 0 0,1 0-1 0 0,2 1 1 0 0,-9 22 0 0 0,3 0 23 0 0,2 1 0 0 0,-7 48 1 0 0,14-62-557 0 0,-12 74 1261 0 0,17-51-2204 0 0,2-43 161 0 0,1 0 0 0 0,1 0 0 0 0,2 10 0 0 0,1-4-4294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 5063 0 0,'-7'-3'528'0'0,"0"1"4179"0"0,2 14-2450 0 0,4-6-2119 0 0,-1 0 0 0 0,1 0 1 0 0,1 0-1 0 0,-1 0 0 0 0,1 0 0 0 0,0 0 0 0 0,1 0 0 0 0,-1 0 0 0 0,1 0 0 0 0,0 0 0 0 0,3 8 0 0 0,3 7 374 0 0,16 34-1 0 0,-10-29-170 0 0,2-1 0 0 0,0 0-1 0 0,2-1 1 0 0,0-1 0 0 0,26 26-1 0 0,7 1 140 0 0,56 44-1 0 0,-37-42-298 0 0,109 65-1 0 0,-130-87-156 0 0,-1 2 0 0 0,59 52 0 0 0,-100-79-25 0 0,1 1-10 0 0,0 0 1 0 0,0 1-1 0 0,0 0 1 0 0,-1 0-1 0 0,0 0 1 0 0,-1 1-1 0 0,9 15 1 0 0,-13-23-1 0 0,-1 1 0 0 0,1 0 0 0 0,-1-1 0 0 0,1 1 0 0 0,-1 0 0 0 0,0-1 0 0 0,1 1 0 0 0,-1 0 0 0 0,0-1 1 0 0,0 1-1 0 0,0 0 0 0 0,0 0 0 0 0,1-1 0 0 0,-1 1 0 0 0,0 0 0 0 0,0 0 0 0 0,0 0 0 0 0,-1-1 0 0 0,1 1 0 0 0,0 0 0 0 0,0 0 0 0 0,0-1 0 0 0,-1 2 1 0 0,2 1-531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1 12871 0 0,'0'0'1414'0'0,"-1"1"-1168"0"0,-8 3-78 0 0,1 0-1 0 0,-1 1 1 0 0,1 1-1 0 0,0-1 1 0 0,-13 14-1 0 0,1-3-97 0 0,-86 64 400 0 0,-60 49 743 0 0,70-41-542 0 0,4 4 1 0 0,-96 123-1 0 0,178-202-691 0 0,1 0 0 0 0,0 0 0 0 0,-13 30 0 0 0,21-41-220 0 0,8 0-991 0 0,-6-2 984 0 0,0 0-1 0 0,-1 1 1 0 0,1-1 0 0 0,-1 0-1 0 0,1 1 1 0 0,-1-1 0 0 0,1 0 0 0 0,0 0-1 0 0,-1 0 1 0 0,1 0 0 0 0,-1 0-1 0 0,1 0 1 0 0,0 0 0 0 0,-1 0 0 0 0,1 0-1 0 0,0 0 1 0 0,0 0 0 0 0,12-4-5479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0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9671 0 0,'0'0'6060'0'0,"2"-1"-5460"0"0,10-4-410 0 0,0 0-1 0 0,0 1 1 0 0,1 0 0 0 0,0 0-1 0 0,0 2 1 0 0,14-2-1 0 0,15-4-42 0 0,178-34-1145 0 0,-185 40-1539 0 0,-23 4 1226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427 130 11519 0 0,'0'0'2432'0'0,"0"3"-1089"0"0,0 8 58 0 0,0-8 511 0 0,0-1-1801 0 0,-1 23 338 0 0,1-22-265 0 0,0-1-30 0 0,9 14-203 0 0,-4-13-16 0 0,-2-1 15 0 0,2 1-48 0 0,-1-1 0 0 0,1 1 0 0 0,-1-1 0 0 0,1 0 1 0 0,0 0-1 0 0,0-1 0 0 0,0 1 0 0 0,0-1 0 0 0,0 0 1 0 0,0-1-1 0 0,0 1 0 0 0,0-1 0 0 0,9 0 0 0 0,5-2-210 0 0,0 0 0 0 0,24-6 0 0 0,-25 4 284 0 0,0-1 0 0 0,33-13 1 0 0,-44 15 104 0 0,0-1 1 0 0,0 0-1 0 0,0-1 1 0 0,-1 1-1 0 0,0-1 1 0 0,1-1 0 0 0,-2 1-1 0 0,1-1 1 0 0,6-8-1 0 0,-1 0 96 0 0,-7 9-181 0 0,1 0 0 0 0,-2 0-1 0 0,1 0 1 0 0,0-1 0 0 0,-1 0-1 0 0,0 1 1 0 0,-1-1 0 0 0,1 0-1 0 0,-1-1 1 0 0,2-7 0 0 0,-4 13-43 0 0,0 0 1 0 0,0 0 0 0 0,1-1-1 0 0,-1 1 1 0 0,0 0 0 0 0,0 0-1 0 0,0 0 1 0 0,0-1 0 0 0,0 1-1 0 0,-1 0 1 0 0,1 0 0 0 0,0 0-1 0 0,0-1 1 0 0,-1 1 0 0 0,1 0-1 0 0,-1 0 1 0 0,1 0 0 0 0,-1 0-1 0 0,0 0 1 0 0,1 0 0 0 0,-1 0-1 0 0,0 0 1 0 0,0 0 0 0 0,1 0-1 0 0,-1 0 1 0 0,0 0 0 0 0,0 1-1 0 0,0-1 1 0 0,0 0 0 0 0,0 1-1 0 0,0-1 1 0 0,0 0 0 0 0,-2 0-1 0 0,-1 0-16 0 0,1 0 0 0 0,0 0-1 0 0,-1 0 1 0 0,1 1 0 0 0,0-1-1 0 0,-1 1 1 0 0,1 0 0 0 0,-1 0-1 0 0,1 0 1 0 0,-5 0 0 0 0,-12 6-5 0 0,0 0 1 0 0,0 1 0 0 0,0 1-1 0 0,1 0 1 0 0,-26 17 0 0 0,1-2 361 0 0,-318 182 1113 0 0,343-194-1366 0 0,1 1 1 0 0,0 1-1 0 0,0 1 1 0 0,1 0-1 0 0,1 2 1 0 0,0-1-1 0 0,2 2 1 0 0,0 0-1 0 0,-16 26 1 0 0,27-38-19 0 0,1-1 1 0 0,0 1-1 0 0,0 1 1 0 0,0-1-1 0 0,1 0 1 0 0,0 0-1 0 0,0 0 0 0 0,0 1 1 0 0,1-1-1 0 0,0 1 1 0 0,0-1-1 0 0,0 0 1 0 0,1 1-1 0 0,-1-1 1 0 0,1 0-1 0 0,0 1 1 0 0,1-1-1 0 0,0 0 1 0 0,-1 0-1 0 0,2 0 1 0 0,-1 0-1 0 0,5 7 1 0 0,1 1 49 0 0,0-1 0 0 0,1 0 0 0 0,1-1 0 0 0,0 0 0 0 0,0 0 0 0 0,1-1 0 0 0,13 10 0 0 0,-2-5 95 0 0,0 0 0 0 0,1-1 1 0 0,1-1-1 0 0,0-2 1 0 0,0 0-1 0 0,27 7 1 0 0,-19-9-436 0 0,1-1 0 0 0,0-2 0 0 0,0-1 1 0 0,48 1-1 0 0,-71-5-694 0 0,-1-1 0 0 0,0-1 0 0 0,0 1 0 0 0,1-2 1 0 0,13-2-1 0 0,8-8-4469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12 9215 0 0,'7'-4'259'0'0,"-5"3"-202"0"0,0 0 1 0 0,0 0 0 0 0,0 0-1 0 0,0 1 1 0 0,0-1-1 0 0,0 1 1 0 0,0-1-1 0 0,0 1 1 0 0,0 0 0 0 0,0-1-1 0 0,3 1 1 0 0,-4 0 67 0 0,0 0 1 0 0,0 0-1 0 0,-1 0 1 0 0,1 0-1 0 0,0-1 1 0 0,0 1-1 0 0,0 1 1 0 0,0-1-1 0 0,0 0 1 0 0,0 0-1 0 0,-1 0 1 0 0,1 0-1 0 0,0 0 1 0 0,0 1-1 0 0,0-1 1 0 0,0 0-1 0 0,-1 1 1 0 0,1-1-1 0 0,0 1 1 0 0,0-1-1 0 0,-1 1 1 0 0,1-1-1 0 0,0 1 1 0 0,-1 0-1 0 0,1-1 1 0 0,-1 1-1 0 0,1 0 1 0 0,-1-1-1 0 0,1 1 1 0 0,-1 0-1 0 0,1-1 1 0 0,-1 1-1 0 0,1 1 1 0 0,-1 0-9 0 0,0 0 0 0 0,0 0 0 0 0,0-1 0 0 0,0 1 0 0 0,0 0 1 0 0,0 0-1 0 0,0 0 0 0 0,-1 0 0 0 0,1 0 0 0 0,-1 0 0 0 0,1-1 0 0 0,-1 1 0 0 0,0 0 0 0 0,-1 2 1 0 0,-7 8 287 0 0,0 0 0 0 0,0-1 0 0 0,-1 0 1 0 0,0 0-1 0 0,-1-1 0 0 0,-21 15 0 0 0,12-9-33 0 0,-39 37-81 0 0,3 2 0 0 0,2 3 0 0 0,3 2 0 0 0,-70 106 1 0 0,117-160-277 0 0,1 0 1 0 0,-1-1 0 0 0,1 1-1 0 0,1 1 1 0 0,-3 6 0 0 0,4-12-14 0 0,1 1 0 0 0,-1-1 0 0 0,1 0 0 0 0,0 1 0 0 0,-1-1 0 0 0,1 0 1 0 0,0 1-1 0 0,0-1 0 0 0,0 0 0 0 0,0 1 0 0 0,0-1 0 0 0,1 0 0 0 0,-1 1 1 0 0,0-1-1 0 0,1 0 0 0 0,-1 0 0 0 0,1 1 0 0 0,-1-1 0 0 0,1 0 0 0 0,-1 0 1 0 0,1 0-1 0 0,0 1 0 0 0,0-1 0 0 0,-1 0 0 0 0,1 0 0 0 0,0 0 0 0 0,0 0 1 0 0,0 0-1 0 0,0-1 0 0 0,0 1 0 0 0,3 1 0 0 0,1 1 1 0 0,1-1-1 0 0,-1 0 1 0 0,1-1-1 0 0,0 1 1 0 0,0-1-1 0 0,0 0 1 0 0,-1-1-1 0 0,1 1 1 0 0,0-1-1 0 0,7-1 1 0 0,6 0-740 0 0,33-8 1 0 0,-22 2-123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10591 0 0,'0'0'819'0'0,"0"1"-378"0"0,0 1-235 0 0,-1-1-1 0 0,1 1 1 0 0,0-1 0 0 0,0 0-1 0 0,0 1 1 0 0,0-1-1 0 0,0 0 1 0 0,0 1-1 0 0,1-1 1 0 0,-1 1 0 0 0,0-1-1 0 0,1 0 1 0 0,-1 0-1 0 0,1 1 1 0 0,-1-1-1 0 0,1 0 1 0 0,-1 0-1 0 0,1 1 1 0 0,0-1 0 0 0,1 1-1 0 0,0 0-122 0 0,0-1-1 0 0,-1 0 1 0 0,1 1-1 0 0,0-1 1 0 0,0 0-1 0 0,0 0 0 0 0,0 0 1 0 0,0-1-1 0 0,0 1 1 0 0,0 0-1 0 0,0-1 1 0 0,2 1-1 0 0,5 0-31 0 0,-1-1-1 0 0,0 0 1 0 0,1 0-1 0 0,-1 0 1 0 0,16-4-1 0 0,16-6 258 0 0,-1-1-1 0 0,73-31 1 0 0,-48 16-279 0 0,-31 13-1188 0 0,62-33 0 0 0,-71 31-123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1839 0 0,'0'3'134'0'0,"8"33"2844"0"0,8 36 4920 0 0,1-25-5741 0 0,-9-29-1869 0 0,2-1 0 0 0,0 0 0 0 0,1-1 0 0 0,0 0-1 0 0,1-1 1 0 0,1 0 0 0 0,1-1 0 0 0,0-1 0 0 0,0 0 0 0 0,2-1 0 0 0,-1 0 0 0 0,1-1 0 0 0,1-1 0 0 0,35 16 0 0 0,-14-9 24 0 0,58 18 1 0 0,-81-30-369 0 0,0-2 0 0 0,1 0 0 0 0,-1-1 1 0 0,1 0-1 0 0,0-1 0 0 0,0-1 0 0 0,18-2 0 0 0,4-3-2137 0 0</inkml:trace>
  <inkml:trace contextRef="#ctx0" brushRef="#br0" timeOffset="1">518 59 10591 0 0,'0'0'964'0'0,"-1"0"-794"0"0,-11 6 777 0 0,1 0 0 0 0,1 1 0 0 0,-1 0 0 0 0,-12 11 0 0 0,-10 7-628 0 0,-195 147-200 0 0,117-84-98 0 0,90-72-21 0 0,-36 35 0 0 0,57-51-3 0 0,0 0 0 0 0,1 0 0 0 0,-1 0 0 0 0,0 0 1 0 0,0 0-1 0 0,0 0 0 0 0,0 0 0 0 0,0 0 0 0 0,1 0 0 0 0,-1 0 0 0 0,0 0 0 0 0,0 0 0 0 0,0 0 0 0 0,0 0 0 0 0,0 0 0 0 0,1 0 0 0 0,-1 1 0 0 0,0-1 0 0 0,0 0 0 0 0,0 0 1 0 0,0 0-1 0 0,0 0 0 0 0,0 0 0 0 0,0 0 0 0 0,0 0 0 0 0,0 1 0 0 0,1-1 0 0 0,-1 0 0 0 0,0 0 0 0 0,0 0 0 0 0,0 0 0 0 0,0 0 0 0 0,0 1 0 0 0,0-1 0 0 0,0 0 0 0 0,0 0 1 0 0,0 0-1 0 0,0 0 0 0 0,0 0 0 0 0,0 1 0 0 0,0-1 0 0 0,0 0 0 0 0,0 0 0 0 0,0 0 0 0 0,0 0 0 0 0,0 0 0 0 0,0 1 0 0 0,0-1 0 0 0,-1 0 0 0 0,1 0 0 0 0,0 0 0 0 0,0 0 1 0 0,0 0-1 0 0,0 0 0 0 0,0 1 0 0 0,0-1 0 0 0,0 0 0 0 0,0 0 0 0 0,-1 0 0 0 0,1 0 0 0 0,0 0 0 0 0,0 0 0 0 0,0 0 0 0 0,0 0 0 0 0,0 0 0 0 0,0 0 0 0 0,-1 0 0 0 0,1 0 1 0 0,0 1-1 0 0,9-3-170 0 0,-8 2 146 0 0,19-4-400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6447 0 0,'0'0'499'0'0,"-1"1"-328"0"0,-1 0 160 0 0,1 0 1 0 0,-1 1-1 0 0,0 0 1 0 0,1-1-1 0 0,-1 1 0 0 0,1 0 1 0 0,0 0-1 0 0,-1 0 1 0 0,1 0-1 0 0,0 0 1 0 0,0 0-1 0 0,0 0 1 0 0,1 0-1 0 0,-1 0 1 0 0,0 0-1 0 0,0 5 0 0 0,1-3-73 0 0,0 1 0 0 0,0-1-1 0 0,0 1 1 0 0,0 0 0 0 0,1-1 0 0 0,0 1-1 0 0,0-1 1 0 0,2 5 0 0 0,2 5-35 0 0,2 1 0 0 0,0-1 1 0 0,0-1-1 0 0,10 14 0 0 0,28 42 703 0 0,53 107-1 0 0,-83-144-671 0 0,-2 1 0 0 0,-1 0 0 0 0,-1 0 0 0 0,-2 1-1 0 0,-2 1 1 0 0,4 36 0 0 0,-10-53-191 0 0,-1 0 1 0 0,0 0-1 0 0,-1 0 0 0 0,-1 0 0 0 0,-1 0 1 0 0,-1 0-1 0 0,0-1 0 0 0,-1 0 1 0 0,-1 0-1 0 0,0 0 0 0 0,-11 18 0 0 0,6-15-63 0 0,-1-2 0 0 0,0 0-1 0 0,-2 0 1 0 0,0-1 0 0 0,0-1-1 0 0,-2 0 1 0 0,0-1 0 0 0,-32 23-1 0 0,-10-2-319 0 0,36-23-848 0 0,-33 24 0 0 0,47-29 164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4607 0 0,'2'0'6698'0'0,"15"2"-5419"0"0,-1-1 0 0 0,1-1 0 0 0,0-1 0 0 0,18-2 0 0 0,70-16 468 0 0,-29 4-820 0 0,174-26-197 0 0,-143 25-3097 0 0,-85 12 1061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10135 0 0,'0'0'6475'0'0,"7"-9"-3276"0"0,-6 8-3115 0 0,1 0 1 0 0,0 0 0 0 0,0 1-1 0 0,0-1 1 0 0,0 0 0 0 0,-1 1 0 0 0,1-1-1 0 0,0 1 1 0 0,0 0 0 0 0,0 0 0 0 0,0-1-1 0 0,0 1 1 0 0,0 0 0 0 0,4 1-1 0 0,35 7 32 0 0,-20-3 96 0 0,8-1-198 0 0,0 0 0 0 0,0-2 0 0 0,0-2 0 0 0,1 0 0 0 0,-1-2 0 0 0,0-1 0 0 0,29-8 0 0 0,41-14-2364 0 0,-63 15 1116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79 184 1375 0 0,'0'0'11464'0'0,"-1"1"-10944"0"0,-11 17 139 0 0,1 0 0 0 0,1 1 0 0 0,1 1 0 0 0,-8 24 0 0 0,12-32-527 0 0,2 0 0 0 0,0 1 1 0 0,0-1-1 0 0,1 1 0 0 0,0 14 0 0 0,2-26 180 0 0,-1 1-200 0 0,2-1-63 0 0,3-5 32 0 0,10-15 133 0 0,14-23 74 0 0,-4 5-326 0 0,2 2 0 0 0,1 0 0 0 0,2 2 0 0 0,1 1 0 0 0,2 1 0 0 0,1 2 0 0 0,47-32 0 0 0,-70 54 44 0 0,0 1 0 0 0,1 0-1 0 0,20-7 1 0 0,-27 11 9 0 0,0 1 0 0 0,0 0-1 0 0,0 0 1 0 0,0 0 0 0 0,0 1 0 0 0,0 0 0 0 0,0-1 0 0 0,1 1 0 0 0,-1 1-1 0 0,0-1 1 0 0,0 1 0 0 0,0-1 0 0 0,0 1 0 0 0,7 3 0 0 0,-10-4-15 0 0,1 0 1 0 0,-1 1-1 0 0,0-1 1 0 0,1 1-1 0 0,-1 0 1 0 0,1-1-1 0 0,-1 1 1 0 0,0 0-1 0 0,0 0 1 0 0,0 0-1 0 0,1 0 1 0 0,-1 0-1 0 0,0 0 1 0 0,0 0-1 0 0,0 0 1 0 0,0 0-1 0 0,0 0 1 0 0,1 3 0 0 0,0 1-1 0 0,2-1 0 0 0,-2-2 0 0 0,-1-1 0 0 0,0 1 0 0 0,0-1 0 0 0,0 1 0 0 0,0 0 0 0 0,0-1 0 0 0,0 1 0 0 0,-1 0 0 0 0,1 0 0 0 0,-1 0 0 0 0,1 0 0 0 0,-1-1 0 0 0,1 5 0 0 0,0-1 32 0 0,0 0 0 0 0,-1 1 0 0 0,1-1 1 0 0,-1 1-1 0 0,-1-1 0 0 0,1 1 0 0 0,-1-1 0 0 0,0 0 0 0 0,0 1 0 0 0,0-1 0 0 0,-4 10 0 0 0,-3 2 204 0 0,-1 0 0 0 0,-11 18 0 0 0,11-21-125 0 0,0 1 1 0 0,2 0-1 0 0,-7 16 1 0 0,8-14-63 0 0,1 1 1 0 0,0 0-1 0 0,1 1 0 0 0,1-1 1 0 0,1 1-1 0 0,0 24 0 0 0,2-42-114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1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1375 0 0,'2'0'2372'0'0,"25"-4"4481"0"0,18-11-2340 0 0,-13 4-2819 0 0,114-30 2382 0 0,76-5-3817 0 0,-195 41-3008 0 0,-20 3 1347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7367 0 0,'0'0'568'0'0,"-1"1"-156"0"0,-1 3 110 0 0,-1 1 0 0 0,1-1 0 0 0,0 1 0 0 0,0-1 0 0 0,1 1-1 0 0,0 0 1 0 0,-1 0 0 0 0,1-1 0 0 0,1 1 0 0 0,-1 0 0 0 0,1 0 0 0 0,0 0-1 0 0,1 7 1 0 0,0-5-229 0 0,0 0 0 0 0,1-1-1 0 0,0 1 1 0 0,0-1 0 0 0,1 1 0 0 0,0-1-1 0 0,0 0 1 0 0,7 10 0 0 0,1-1-49 0 0,1 0 1 0 0,1-1-1 0 0,1 0 1 0 0,0-1-1 0 0,1 0 1 0 0,17 10-1 0 0,27 16 841 0 0,86 40 1 0 0,-26-16-178 0 0,-98-51-800 0 0,0 0 0 0 0,1-2 1 0 0,46 16-1 0 0,-65-25-226 0 0,-1-1-1 0 0,1 1 0 0 0,0-1 1 0 0,0 0-1 0 0,0 0 0 0 0,0 0 1 0 0,-1 0-1 0 0,1-1 1 0 0,0 1-1 0 0,0-1 0 0 0,0 0 1 0 0,-1 1-1 0 0,1-1 1 0 0,0-1-1 0 0,-1 1 0 0 0,1 0 1 0 0,-1 0-1 0 0,1-1 1 0 0,-1 0-1 0 0,0 1 0 0 0,0-1 1 0 0,1 0-1 0 0,1-3 1 0 0,3-4-1140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1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23 4143 0 0,'-1'-10'10866'0'0,"0"9"-10732"0"0,0 0 0 0 0,0 0 1 0 0,0 0-1 0 0,1 0 0 0 0,-1 0 1 0 0,0 0-1 0 0,0 0 1 0 0,0 1-1 0 0,0-1 0 0 0,-1 1 1 0 0,1-1-1 0 0,0 0 0 0 0,0 1 1 0 0,0 0-1 0 0,0-1 1 0 0,-1 1-1 0 0,1 0 0 0 0,0 0 1 0 0,0-1-1 0 0,-3 1 0 0 0,1 1-14 0 0,0-1 0 0 0,0 1-1 0 0,0-1 1 0 0,1 1-1 0 0,-1 0 1 0 0,0 0-1 0 0,0 0 1 0 0,-4 3 0 0 0,-3 2 20 0 0,1 1 0 0 0,-1 0 0 0 0,-11 13 0 0 0,-10 13 216 0 0,1 1-1 0 0,-29 45 1 0 0,35-45-20 0 0,-77 91 309 0 0,84-107-667 0 0,-1-1 0 0 0,0-1 0 0 0,-1 0 1 0 0,-31 18-1 0 0,-41 20-1401 0 0,61-36 279 0 0,28-17 776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7367 0 0,'0'0'5718'0'0,"0"-1"-5222"0"0,2-2-405 0 0,0 0 0 0 0,0 1 0 0 0,0-1 0 0 0,0 1 0 0 0,0-1 0 0 0,0 1 0 0 0,1 0 1 0 0,0 0-1 0 0,-1 0 0 0 0,1 0 0 0 0,0 0 0 0 0,0 0 0 0 0,0 1 0 0 0,0 0 0 0 0,5-2 0 0 0,4-2 60 0 0,0 1-1 0 0,24-3 0 0 0,59-11 621 0 0,68-9 144 0 0,-129 23-808 0 0,0 2 0 0 0,62 3-1 0 0,-81 0-71 0 0,0 1 0 0 0,16 5 0 0 0,-2 4-1277 0 0,-26-9 639 0 0,0 0 1 0 0,0 0-1 0 0,-1 0 0 0 0,1 0 1 0 0,-1 0-1 0 0,1 0 0 0 0,1 4 1 0 0,4 6-4368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13359 0 0,'0'0'6751'0'0,"-2"1"-6616"0"0,-14 13-122 0 0,-23 24 0 0 0,10-9-13 0 0,-93 96-54 0 0,99-98 82 0 0,0 2 0 0 0,-33 56 0 0 0,-29 78 550 0 0,73-139-468 0 0,2 1 0 0 0,0 0-1 0 0,-11 51 1 0 0,20-74-45 0 0,13 4 79 0 0,-9-5-131 0 0,1 0 0 0 0,-1 0 0 0 0,1 0-1 0 0,-1-1 1 0 0,1 1 0 0 0,0-1 0 0 0,0 0 0 0 0,-1 0-1 0 0,1 0 1 0 0,0-1 0 0 0,-1 1 0 0 0,7-3 0 0 0,5-1 56 0 0,23-11-1 0 0,-28 10-44 0 0,24-10-762 0 0,40-24-1 0 0,-37 16-136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5527 0 0,'0'0'423'0'0,"1"-1"-278"0"0,12-11 1651 0 0,1 0 0 0 0,0 1 0 0 0,1 1 0 0 0,25-14 0 0 0,-10 10-626 0 0,50-19 0 0 0,-49 23-861 0 0,0 1 0 0 0,0 2 0 0 0,1 1 0 0 0,0 1-1 0 0,0 2 1 0 0,0 1 0 0 0,55 5 0 0 0,-69-2-451 0 0,0 0-294 0 0,0 1 0 0 0,0 0 0 0 0,-1 1-1 0 0,34 11 1 0 0,-42-9-5920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374 113 4607 0 0,'0'0'354'0'0,"2"-17"894"0"0,-1 7 886 0 0,-1 0 3293 0 0,-1 9-5306 0 0,1 1 1 0 0,-1 0-1 0 0,0 0 0 0 0,1 0 0 0 0,-1 0 1 0 0,1 0-1 0 0,-1 1 0 0 0,0-1 0 0 0,1 0 1 0 0,-1 0-1 0 0,1 0 0 0 0,-1 0 0 0 0,0 1 1 0 0,1-1-1 0 0,-1 0 0 0 0,1 1 1 0 0,-1-1-1 0 0,1 0 0 0 0,-1 1 0 0 0,1-1 1 0 0,-1 1-1 0 0,-11 6 37 0 0,-1 0 1 0 0,0-1-1 0 0,-24 8 0 0 0,24-9-35 0 0,-24 14-1 0 0,4-3 41 0 0,9-5 5 0 0,1 1 1 0 0,-40 28-1 0 0,51-31-131 0 0,1 0 0 0 0,0 0 1 0 0,0 1-1 0 0,1 1 0 0 0,1 0 0 0 0,-15 21 1 0 0,17-17 30 0 0,8-11-68 0 0,-1-3 10 0 0,1-1-6 0 0,-1 1 0 0 0,0 0 0 0 0,0-1 0 0 0,1 1 0 0 0,-1-1 0 0 0,0 1 0 0 0,1-1 0 0 0,-1 1 0 0 0,1-1 0 0 0,-1 1 0 0 0,1-1 0 0 0,-1 1 0 0 0,1-1 0 0 0,-1 0 0 0 0,1 1 0 0 0,-1-1 0 0 0,1 0 0 0 0,-1 1 0 0 0,2-1 0 0 0,0 1 19 0 0,1 1 27 0 0,0-1 1 0 0,1 1-1 0 0,-1-1 1 0 0,1 0-1 0 0,-1 0 1 0 0,1 0-1 0 0,-1 0 0 0 0,1-1 1 0 0,0 0-1 0 0,4 1 1 0 0,38-4 366 0 0,-40 2-365 0 0,19-2 99 0 0,0-1-1 0 0,-1-1 1 0 0,1-2 0 0 0,-1 0-1 0 0,-1-1 1 0 0,1-1 0 0 0,-1-2-1 0 0,33-20 1 0 0,-53 29-190 0 0,0 0 0 0 0,0 0 0 0 0,0-1 0 0 0,0 1 1 0 0,0-1-1 0 0,-1 0 0 0 0,1 0 0 0 0,-1 0 0 0 0,0 0 0 0 0,0 0 0 0 0,0 0 1 0 0,2-5-1 0 0,-3 5 1 0 0,-1 1 0 0 0,1 0 0 0 0,-1-1 0 0 0,1 1 0 0 0,-1-1 0 0 0,0 1 1 0 0,0-1-1 0 0,0 1 0 0 0,0-1 0 0 0,0 1 0 0 0,-1-1 0 0 0,1 1 0 0 0,-1-1 0 0 0,0 1 1 0 0,1 0-1 0 0,-1-1 0 0 0,0 1 0 0 0,0 0 0 0 0,-2-3 0 0 0,-6-7-146 0 0,0 0 0 0 0,0 1-1 0 0,-1 0 1 0 0,0 1 0 0 0,-1 0 0 0 0,0 1-1 0 0,-18-11 1 0 0,14 8 113 0 0,14 11 50 0 0,-1 0 1 0 0,1 0-1 0 0,-1 0 0 0 0,1 0 1 0 0,0-1-1 0 0,-1 1 0 0 0,1 0 1 0 0,0-1-1 0 0,0 1 1 0 0,0-1-1 0 0,0 1 0 0 0,0-1 1 0 0,0 0-1 0 0,1 1 0 0 0,-1-1 1 0 0,1 0-1 0 0,-1 0 0 0 0,1 1 1 0 0,-1-1-1 0 0,1-3 1 0 0,1 4-59 0 0,0-1 0 0 0,0 1 0 0 0,-1 0 0 0 0,2-1 1 0 0,-1 1-1 0 0,0 0 0 0 0,0 0 0 0 0,0 0 0 0 0,0 0 1 0 0,1 0-1 0 0,-1 0 0 0 0,0 0 0 0 0,1 0 0 0 0,-1 1 1 0 0,3-2-1 0 0,-1 1-567 0 0,14-8-5005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570 874 9671 0 0,'0'0'748'0'0,"-1"-2"-492"0"0,-1-1 64 0 0,0-1-1 0 0,0 0 1 0 0,1 0-1 0 0,0 0 1 0 0,-1 0-1 0 0,1-1 0 0 0,1 1 1 0 0,-1 0-1 0 0,1 0 1 0 0,0-1-1 0 0,0 1 1 0 0,0 0-1 0 0,0-1 1 0 0,1 1-1 0 0,-1 0 0 0 0,1 0 1 0 0,3-8-1 0 0,2-4 489 0 0,1-1-1 0 0,18-31 1 0 0,-17 35-850 0 0,166-358 560 0 0,-74 147-2093 0 0,-93 208 1258 0 0,1 1-283 0 0,-1 0 0 0 0,-1-1 0 0 0,7-23 1 0 0,-22 44-64 0 0,0 3 635 0 0,1 0 0 0 0,0 0-1 0 0,1 1 1 0 0,0 0 0 0 0,0 1 0 0 0,-5 11 0 0 0,-1 0 34 0 0,-122 200 1071 0 0,-133 303 0 0 0,227-424-994 0 0,4 1 1 0 0,-25 114-1 0 0,56-193-60 0 0,-1 0 0 0 0,-15 34-1 0 0,18-48-15 0 0,-1 0 0 0 0,0 0 0 0 0,0 0-1 0 0,0-1 1 0 0,-1 0 0 0 0,0 0 0 0 0,-1 0 0 0 0,1-1-1 0 0,-12 9 1 0 0,7-8-419 0 0,0 0-1 0 0,-1 0 0 0 0,0-1 1 0 0,0-1-1 0 0,-17 6 1 0 0,20-8 76 0 0,0-1 0 0 0,0 0 0 0 0,0-1 1 0 0,0 0-1 0 0,0 0 0 0 0,0-1 0 0 0,0 0 1 0 0,-16-2-1 0 0,11-1-759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10135 0 0,'0'0'1280'0'0,"1"0"-54"0"0,11 1-3 0 0,1 0 0 0 0,-1 0 0 0 0,0-2 1 0 0,18-1-1 0 0,50-13-427 0 0,-68 13-488 0 0,47-12 78 0 0,59-22 1 0 0,55-30 167 0 0,21-7-1411 0 0,-168 64-4069 0 0,-5 0-1696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14335 0 0,'0'0'331'0'0,"0"1"44"0"0,-3 5-242 0 0,1 0 1 0 0,-1-1 0 0 0,0 1-1 0 0,-6 9 1 0 0,-5 7 68 0 0,9-12-131 0 0,1 0-1 0 0,0 0 1 0 0,1 1-1 0 0,0-1 0 0 0,1 1 1 0 0,0 0-1 0 0,0 0 1 0 0,1 0-1 0 0,1 0 0 0 0,0 0 1 0 0,0 0-1 0 0,1 0 1 0 0,0 0-1 0 0,1 0 1 0 0,1 0-1 0 0,-1-1 0 0 0,2 1 1 0 0,4 10-1 0 0,0-2 89 0 0,2 0 0 0 0,0 0 0 0 0,1 0 0 0 0,1-2 0 0 0,1 1 0 0 0,0-2-1 0 0,1 0 1 0 0,24 21 0 0 0,-21-23 12 0 0,0 0 0 0 0,35 19 0 0 0,43 16 503 0 0,-16-8-77 0 0,-73-38-533 0 0,87 53 799 0 0,-80-48-730 0 0,-1 1 0 0 0,0 1 0 0 0,0 0 0 0 0,18 22 0 0 0,-28-29-53 0 0,2 1 0 0 0,-3-3 35 0 0,-5-11-4654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9 5527 0 0,'0'0'423'0'0,"-13"-8"794"0"0,9 8-896 0 0,1 0 0 0 0,-1 0 0 0 0,0 0 0 0 0,1 0 0 0 0,-1 1 0 0 0,0 0 0 0 0,1 0 0 0 0,-1 0 0 0 0,1 0 0 0 0,-1 0 0 0 0,1 1 0 0 0,-1-1 0 0 0,-3 4 0 0 0,-9 4 614 0 0,-18 16-1 0 0,31-23-817 0 0,-7 6 162 0 0,-59 46 1387 0 0,-70 69 0 0 0,42-21-483 0 0,-140 190-1 0 0,229-281-1114 0 0,0 1-1 0 0,-12 25 1 0 0,19-36-129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 8287 0 0,'0'0'639'0'0,"1"-1"-267"0"0,0 0-287 0 0,3-2 411 0 0,-1 0-1 0 0,1 0 0 0 0,-1 1 1 0 0,1 0-1 0 0,0-1 1 0 0,0 1-1 0 0,0 0 0 0 0,0 1 1 0 0,0-1-1 0 0,9-1 1 0 0,-10 2-418 0 0,-1 1 0 0 0,1 0 0 0 0,0 0 0 0 0,0 0 1 0 0,0 0-1 0 0,0 0 0 0 0,0 0 0 0 0,-1 1 0 0 0,1-1 1 0 0,0 1-1 0 0,0 0 0 0 0,-1 0 0 0 0,1 0 0 0 0,0 0 1 0 0,-1 1-1 0 0,1-1 0 0 0,2 2 0 0 0,-2 0-31 0 0,1 1-1 0 0,-1-1 0 0 0,0 0 1 0 0,0 1-1 0 0,0 0 1 0 0,-1-1-1 0 0,1 1 1 0 0,-1 0-1 0 0,4 8 1 0 0,-1 1 43 0 0,-1 1 0 0 0,-1 0 0 0 0,1 0 0 0 0,-2 0 0 0 0,2 27 0 0 0,-3-9 167 0 0,-1 1 0 0 0,-2 0 0 0 0,-7 42 0 0 0,6-59-257 0 0,-1 1 0 0 0,-1-1 0 0 0,-1 0 0 0 0,0 0 0 0 0,-1-1 0 0 0,0 0 0 0 0,-1 0 0 0 0,-12 16 0 0 0,12-19-207 0 0,-1-2 0 0 0,0 1 1 0 0,-18 15-1 0 0,22-22-45 0 0,1-1 1 0 0,-1 1-1 0 0,1-1 0 0 0,-1-1 0 0 0,0 1 0 0 0,0 0 0 0 0,-1-1 0 0 0,1 0 0 0 0,0-1 0 0 0,-1 1 0 0 0,-10 1 0 0 0,14-3 106 0 0,1 0-1 0 0,-1 0 0 0 0,1 0 1 0 0,-1 0-1 0 0,1 0 0 0 0,-1 0 1 0 0,1-1-1 0 0,-1 1 0 0 0,1-1 1 0 0,-1 1-1 0 0,-1-2 0 0 0,-6-3-1037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7 9815 0 0,'0'0'890'0'0,"17"-2"-716"0"0,-16 2-131 0 0,17-3 841 0 0,-17 2-860 0 0,-1 1 1 0 0,1 0-1 0 0,-1 0 1 0 0,1 0 0 0 0,-1 0-1 0 0,1 0 1 0 0,-1 0 0 0 0,1 0-1 0 0,-1 0 1 0 0,1 0 0 0 0,-1 0-1 0 0,1 0 1 0 0,-1 0-1 0 0,0 0 1 0 0,1 1 0 0 0,-1-1-1 0 0,1 0 1 0 0,-1 0 0 0 0,1 0-1 0 0,-1 1 1 0 0,1-1 0 0 0,-1 0-1 0 0,0 1 1 0 0,1-1-1 0 0,-1 0 1 0 0,0 1 0 0 0,1-1-1 0 0,-1 0 1 0 0,0 1 0 0 0,1-1-1 0 0,-1 1 1 0 0,0 5 61 0 0,1-1 0 0 0,-2 0 0 0 0,1 1 0 0 0,0-1 0 0 0,-1 1 0 0 0,0-1 0 0 0,-1 0 0 0 0,-2 10 0 0 0,-22 42 557 0 0,15-35-407 0 0,-127 251 1568 0 0,26-46-1240 0 0,86-177-500 0 0,2-6 38 0 0,-2-1 1 0 0,-44 54-1 0 0,-74 68-1505 0 0,116-130-735 0 0,22-27 1252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9671 0 0,'0'0'875'0'0,"1"-1"-719"0"0,0 0-112 0 0,0-1-1 0 0,0 1 1 0 0,1-1-1 0 0,-1 1 1 0 0,1-1-1 0 0,-1 1 1 0 0,1 0-1 0 0,-1 0 1 0 0,1 0-1 0 0,-1 0 1 0 0,3-1-1 0 0,1-1 483 0 0,4-2 91 0 0,0 1 0 0 0,1 1 0 0 0,-1 0 0 0 0,0 0 1 0 0,1 0-1 0 0,0 1 0 0 0,14-1 0 0 0,0 0-179 0 0,202-41 1143 0 0,-172 32-2296 0 0,-1-2 1 0 0,83-35-1 0 0,-97 33-1024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3679 0 0,'0'0'3151'0'0,"1"3"-1619"0"0,0 1-1262 0 0,-1 1-1 0 0,1 0 1 0 0,-1 0 0 0 0,0 0-1 0 0,0 0 1 0 0,0 0 0 0 0,0 0-1 0 0,-1 0 1 0 0,0 0 0 0 0,0 0-1 0 0,-3 7 1 0 0,-4 8 56 0 0,-14 27 0 0 0,15-33-25 0 0,-67 119 929 0 0,48-88-884 0 0,-9 14 143 0 0,-70 87-1 0 0,-58 42-9 0 0,123-146-364 0 0,7-7 95 0 0,1 2-1 0 0,-49 71 1 0 0,80-106-50 0 0,25-11 96 0 0,147-98-188 0 0,-145 89-156 0 0,90-60-232 0 0,-106 74 308 0 0,-9 5 15 0 0,-1-1 0 0 0,1 0 0 0 0,0 1 0 0 0,0-1 0 0 0,-1 1-1 0 0,1-1 1 0 0,0 1 0 0 0,-1 0 0 0 0,1-1 0 0 0,-1 1 0 0 0,1 0 0 0 0,-1-1 0 0 0,1 1-1 0 0,-1 0 1 0 0,1 0 0 0 0,-1-1 0 0 0,0 1 0 0 0,1 0 0 0 0,-1 0 0 0 0,0 0 0 0 0,0-1-1 0 0,0 2 1 0 0,3 21 107 0 0,-3-4-1 0 0,-2 0 0 0 0,0 0-1 0 0,-2 0 1 0 0,-7 26-1 0 0,6-21-77 0 0,0-11-47 0 0,3-9-149 0 0,1-1-1 0 0,0 1 1 0 0,0 0 0 0 0,0 0-1 0 0,0-1 1 0 0,1 1-1 0 0,0 0 1 0 0,-1 6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213 137 11055 0 0,'2'1'4995'0'0,"0"2"-4541"0"0,1 0 0 0 0,1-1 0 0 0,-1 1 0 0 0,0-1 0 0 0,1 0 0 0 0,-1 0 0 0 0,1 0 0 0 0,0 0 1 0 0,-1-1-1 0 0,1 0 0 0 0,7 2 0 0 0,-5-2-372 0 0,0 0 1 0 0,1-1-1 0 0,-1 0 1 0 0,1 0-1 0 0,-1 0 1 0 0,0-1 0 0 0,9-1-1 0 0,132-36 841 0 0,-121 29-997 0 0,0-1 1 0 0,0-1 0 0 0,34-20-1 0 0,-52 27-133 0 0,0-1-1 0 0,-1 0 0 0 0,1-1 1 0 0,-1 0-1 0 0,0 0 1 0 0,0 0-1 0 0,8-11 0 0 0,-15 17 182 0 0,0-1 0 0 0,0 1 0 0 0,0 0-1 0 0,0 0 1 0 0,0-1 0 0 0,0 1 0 0 0,0 0 0 0 0,0 0-1 0 0,0 0 1 0 0,0-1 0 0 0,0 1 0 0 0,0 0 0 0 0,0 0-1 0 0,0-1 1 0 0,0 1 0 0 0,0 0 0 0 0,-1 0 0 0 0,1 0-1 0 0,0 0 1 0 0,0-1 0 0 0,0 1 0 0 0,0 0 0 0 0,0 0-1 0 0,-1 0 1 0 0,1 0 0 0 0,0-1 0 0 0,0 1 0 0 0,0 0-1 0 0,-1 0 1 0 0,1 0 0 0 0,0 0 0 0 0,0 0 0 0 0,0 0-1 0 0,-1 0 1 0 0,1 0 0 0 0,0 0 0 0 0,0 0-1 0 0,-1 0 1 0 0,1 0 0 0 0,0 0 0 0 0,-1 0 0 0 0,-9-2-411 0 0,3 3 244 0 0,-1 0-1 0 0,1 1 1 0 0,-1 0 0 0 0,1 0-1 0 0,0 1 1 0 0,0 0 0 0 0,0 0 0 0 0,-12 8-1 0 0,2-2-39 0 0,-31 18-101 0 0,-81 59 1 0 0,-36 47 1614 0 0,142-114-1089 0 0,-72 64 662 0 0,75-63-563 0 0,0 0 0 0 0,-23 34 0 0 0,40-50-235 0 0,0 0 1 0 0,0 0-1 0 0,1 0 0 0 0,0 0 1 0 0,0 1-1 0 0,-3 7 0 0 0,5-11-43 0 0,0 0-1 0 0,-1 1 0 0 0,1-1 1 0 0,0 0-1 0 0,0 0 0 0 0,0 1 1 0 0,0-1-1 0 0,0 0 1 0 0,1 0-1 0 0,-1 1 0 0 0,0-1 1 0 0,1 0-1 0 0,-1 0 0 0 0,0 0 1 0 0,1 1-1 0 0,-1-1 0 0 0,1 0 1 0 0,0 0-1 0 0,-1 0 0 0 0,1 0 1 0 0,0 0-1 0 0,0 0 0 0 0,0 0 1 0 0,0 0-1 0 0,0 0 0 0 0,0-1 1 0 0,0 1-1 0 0,0 0 0 0 0,0-1 1 0 0,1 2-1 0 0,3 0 14 0 0,1 1 1 0 0,-1-1-1 0 0,1 0 0 0 0,0 0 0 0 0,0-1 0 0 0,0 0 1 0 0,-1 0-1 0 0,12 0 0 0 0,50-3-777 0 0,-55 1 298 0 0,27-3-4401 0 0,0-4-1644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35 1375 0 0,'0'0'66'0'0,"2"1"411"0"0,21 8 7183 0 0,5-4-3756 0 0,-21-5-3705 0 0,0 1 0 0 0,0-1 0 0 0,0 0 0 0 0,0-1-1 0 0,0 1 1 0 0,-1-1 0 0 0,1-1 0 0 0,0 1 0 0 0,0-1 0 0 0,7-4 0 0 0,9-2 81 0 0,-17 6-166 0 0,1-1 0 0 0,-1 1 1 0 0,7-5-1 0 0,-6 2-16 0 0,-2-1-50 0 0,-6 5-58 0 0,1 1 1 0 0,0-1 0 0 0,-1 1 0 0 0,1 0 0 0 0,-1-1-1 0 0,1 1 1 0 0,-1 0 0 0 0,1 0 0 0 0,-1-1 0 0 0,0 1 0 0 0,1 0-1 0 0,-1 0 1 0 0,1 0 0 0 0,-1 0 0 0 0,1 0 0 0 0,-1-1-1 0 0,0 1 1 0 0,-5 0-17 0 0,1 1-1 0 0,0-1 1 0 0,0 1 0 0 0,0-1-1 0 0,0 2 1 0 0,0-1-1 0 0,0 0 1 0 0,0 1-1 0 0,-9 4 1 0 0,-3 4 19 0 0,-20 14 1 0 0,24-15-3 0 0,-11 7 94 0 0,1 1 0 0 0,-32 31 0 0 0,46-38-54 0 0,0-1 0 0 0,1 1 0 0 0,0 0 1 0 0,1 1-1 0 0,0 0 0 0 0,0 0 0 0 0,1 1 0 0 0,-4 12 1 0 0,9-23-27 0 0,1 0 0 0 0,-1 0 0 0 0,1 0 0 0 0,0 0 0 0 0,-1 1 0 0 0,1-1 0 0 0,0 0 0 0 0,0 0 0 0 0,0 0 0 0 0,0 1 0 0 0,0-1 0 0 0,0 0 0 0 0,0 0 0 0 0,0 1 0 0 0,1-1 0 0 0,-1 0 0 0 0,0 0 0 0 0,1 1 0 0 0,0-1-25 0 0,0 0 0 0 0,-1 0 0 0 0,1 0-1 0 0,0-1 1 0 0,-1 1 0 0 0,1 0 0 0 0,0-1 0 0 0,0 1 0 0 0,0 0-1 0 0,0-1 1 0 0,0 1 0 0 0,0-1 0 0 0,-1 0 0 0 0,1 1 0 0 0,0-1-1 0 0,0 0 1 0 0,2 1 0 0 0,2-1-254 0 0,1 1 0 0 0,-1-1 0 0 0,1 0-1 0 0,-1-1 1 0 0,1 1 0 0 0,9-3 0 0 0,16-5-897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5:5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87 7831 0 0,'-11'16'1096'0'0,"-22"26"-1"0"0,13-19 4778 0 0,21-24-5679 0 0,0-1-1 0 0,-1 1 1 0 0,1-1-1 0 0,0 1 0 0 0,0 0 1 0 0,0-1-1 0 0,0 1 1 0 0,0 0-1 0 0,0 0 0 0 0,1-2 1 0 0,0 1 89 0 0,12-12 40 0 0,-1 0-1 0 0,2 1 1 0 0,0 1 0 0 0,1 0-1 0 0,0 1 1 0 0,23-12 0 0 0,-23 15-314 0 0,0 0 1 0 0,0 0 0 0 0,1 1 0 0 0,25-5 0 0 0,-34 9-7 0 0,1 2-1 0 0,-1-1 1 0 0,1 1 0 0 0,-1 0 0 0 0,1 1 0 0 0,0 0-1 0 0,-1 1 1 0 0,1-1 0 0 0,-1 2 0 0 0,1-1-1 0 0,10 4 1 0 0,-16-4 3 0 0,0 0 0 0 0,0 1 0 0 0,-1-1 0 0 0,1 1 0 0 0,-1-1 0 0 0,1 1 0 0 0,-1 0-1 0 0,0 0 1 0 0,1 0 0 0 0,-1 0 0 0 0,0 0 0 0 0,0 0 0 0 0,0 1 0 0 0,-1-1 0 0 0,1 1 0 0 0,-1-1 0 0 0,1 1 0 0 0,-1 0 0 0 0,0-1-1 0 0,0 1 1 0 0,0 0 0 0 0,0 0 0 0 0,0 0 0 0 0,-1 0 0 0 0,0 0 0 0 0,1 4 0 0 0,-1 6 41 0 0,-1 0-1 0 0,0 1 1 0 0,-1-1 0 0 0,-5 21 0 0 0,4-20-25 0 0,-4 18 51 0 0,-2 9-31 0 0,-5 54 1 0 0,15-64-155 0 0,-1-29 9 0 0,1 0-1 0 0,-1-1 0 0 0,1 1 1 0 0,-1 0-1 0 0,1 0 1 0 0,0-1-1 0 0,-1 1 0 0 0,1 0 1 0 0,0-1-1 0 0,0 1 1 0 0,0-1-1 0 0,1 1 0 0 0,-1-1 1 0 0,2 3-1 0 0,14 4-1532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1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19 2303 0 0,'1'-1'167'0'0,"17"-8"1572"0"0,2 1 5697 0 0,-21 10-6920 0 0,-17 23-155 0 0,-2-1 1 0 0,-35 36 0 0 0,-54 36-417 0 0,-10-5 111 0 0,-76 66 6 0 0,159-124 85 0 0,2 1 1 0 0,1 2 0 0 0,2 1 0 0 0,-27 43-1 0 0,43-56-3 0 0,1 1 0 0 0,0 1 0 0 0,2 0-1 0 0,-10 31 1 0 0,19-48-77 0 0,0 1 0 0 0,1-1 0 0 0,0 0 0 0 0,1 1 0 0 0,0-1 0 0 0,1 1 0 0 0,-1-1 0 0 0,2 1 0 0 0,-1-1 0 0 0,1 1 0 0 0,1-1 0 0 0,0 1 0 0 0,0-1 0 0 0,1 0 0 0 0,0 0 0 0 0,6 12 0 0 0,-5-15 24 0 0,-1-1 1 0 0,1 0-1 0 0,0 0 1 0 0,0-1-1 0 0,1 1 1 0 0,-1-1-1 0 0,1 0 1 0 0,0 0-1 0 0,0 0 1 0 0,1-1 0 0 0,-1 0-1 0 0,1 0 1 0 0,-1 0-1 0 0,11 3 1 0 0,8 1 228 0 0,-1-1 1 0 0,36 5 0 0 0,-41-8-274 0 0,-14-2-274 0 0,-1 0 0 0 0,1-1 1 0 0,-1 1-1 0 0,0-1 0 0 0,1 1 0 0 0,0-1 0 0 0,-1 0 0 0 0,1 0 0 0 0,-1-1 1 0 0,1 1-1 0 0,-1-1 0 0 0,7-2 0 0 0,-1 0-1432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7 479 919 0 0,'0'0'4176'0'0,"0"0"-4010"0"0,0 0 0 0 0,-1 1-1 0 0,1-1 1 0 0,0 0-1 0 0,0 0 1 0 0,-1 0-1 0 0,1 0 1 0 0,0 0-1 0 0,-1 0 1 0 0,1 0-1 0 0,0 0 1 0 0,0 0-1 0 0,-1 0 1 0 0,1 0 0 0 0,0-1-1 0 0,0 1 1 0 0,-1 0-1 0 0,1 0 1 0 0,0 0-1 0 0,-1 0 1 0 0,1 0-1 0 0,0 0 1 0 0,0-1-1 0 0,-1 1 1 0 0,2-4-51 0 0,-1 1 1 0 0,1-1-1 0 0,0 1 1 0 0,0-1-1 0 0,0 1 0 0 0,0-1 1 0 0,0 1-1 0 0,1 0 0 0 0,0 0 1 0 0,2-4-1 0 0,25-32 100 0 0,-15 20-122 0 0,2-2-55 0 0,-7 10-231 0 0,-1 0 1 0 0,0-1 0 0 0,-1 0 0 0 0,0-1 0 0 0,-1 1 0 0 0,6-17-1 0 0,-6 8 83 0 0,1 2-1 0 0,0-1 0 0 0,2 1 1 0 0,0 0-1 0 0,1 1 0 0 0,1 0 1 0 0,21-27-1 0 0,-26 38 138 0 0,0 0-1 0 0,1 0 1 0 0,-1 0-1 0 0,2 1 1 0 0,-1 0-1 0 0,1 0 1 0 0,0 1-1 0 0,12-6 1 0 0,-14 8 138 0 0,0 0 0 0 0,0 1 0 0 0,0 0 0 0 0,0 0 0 0 0,12-2 0 0 0,-16 4-28 0 0,1-1 0 0 0,0 1-1 0 0,0 0 1 0 0,0 0 0 0 0,0 1 0 0 0,0-1 0 0 0,0 0 0 0 0,0 1-1 0 0,-1 0 1 0 0,1 0 0 0 0,0 0 0 0 0,0 0 0 0 0,-1 0-1 0 0,5 2 1 0 0,-6-1-61 0 0,-1-1 0 0 0,1 0 0 0 0,0 0 0 0 0,0 0 0 0 0,-1 0-1 0 0,1 1 1 0 0,0-1 0 0 0,-1 0 0 0 0,0 1 0 0 0,1-1 0 0 0,-1 0 0 0 0,0 1 0 0 0,1-1-1 0 0,-1 3 1 0 0,0-1 82 0 0,1 2-82 0 0,-1 0 0 0 0,0 0-1 0 0,0 0 1 0 0,0 0 0 0 0,0 0-1 0 0,-1 1 1 0 0,0-1-1 0 0,0 0 1 0 0,-1-1 0 0 0,1 1-1 0 0,-1 0 1 0 0,-2 5 0 0 0,-6 8 314 0 0,-19 29 0 0 0,18-28-230 0 0,0-2-204 0 0,1 1 0 0 0,1 0 0 0 0,0 1 0 0 0,2-1 0 0 0,-11 41 0 0 0,18-58-182 0 0,-3 6-845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6911 0 0,'0'0'528'0'0,"-1"1"-197"0"0,-15 17 215 0 0,2 0-1 0 0,0 1 1 0 0,0 0 0 0 0,2 1-1 0 0,0 1 1 0 0,2 0 0 0 0,-12 30-1 0 0,18-37-355 0 0,-1 0 0 0 0,2 1-1 0 0,0-1 1 0 0,0 1 0 0 0,2-1 0 0 0,-1 24-1 0 0,2-37-133 0 0,0 1 0 0 0,0-1 0 0 0,0 1 0 0 0,1 0 0 0 0,-1-1-1 0 0,0 1 1 0 0,1 0 0 0 0,-1-1 0 0 0,1 1 0 0 0,-1-1 0 0 0,1 1 0 0 0,0-1 0 0 0,0 0-1 0 0,0 1 1 0 0,0-1 0 0 0,0 0 0 0 0,0 1 0 0 0,0-1 0 0 0,0 0 0 0 0,0 0-1 0 0,1 0 1 0 0,1 2 0 0 0,-1-2-2 0 0,0-1-1 0 0,0 1 1 0 0,0-1 0 0 0,0 0-1 0 0,0 0 1 0 0,0 0 0 0 0,-1 1-1 0 0,1-2 1 0 0,0 1 0 0 0,0 0-1 0 0,0 0 1 0 0,0-1-1 0 0,0 1 1 0 0,0-1 0 0 0,0 1-1 0 0,-1-1 1 0 0,1 0 0 0 0,3-1-1 0 0,8-6 137 0 0,0 0-1 0 0,0 0 1 0 0,0-1-1 0 0,-1-1 1 0 0,-1 0-1 0 0,16-17 1 0 0,0-6-638 0 0,26-38 0 0 0,-26 25-1041 0 0,-8 14-3426 0 0,-10 18 688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17 309 2759 0 0,'0'0'126'0'0,"-1"1"-5"0"0,0 0 147 0 0,1 0-1 0 0,0-1 1 0 0,-1 1 0 0 0,1 0-1 0 0,-1-1 1 0 0,1 1-1 0 0,-1-1 1 0 0,0 1 0 0 0,1-1-1 0 0,-1 1 1 0 0,1-1-1 0 0,-1 1 1 0 0,0-1 0 0 0,0 0-1 0 0,1 1 1 0 0,-1-1-1 0 0,0 0 1 0 0,1 0 0 0 0,-1 0-1 0 0,-1 1 1 0 0,1-12 5452 0 0,1 7-7531 0 0,2-7 1687 0 0,1 0 0 0 0,-1 0 0 0 0,2 0 0 0 0,0 0 0 0 0,0 0 0 0 0,1 1 0 0 0,0 0 0 0 0,0 0 0 0 0,1 0 0 0 0,1 0 0 0 0,0 1 0 0 0,0 0 0 0 0,15-13 0 0 0,-19 19 91 0 0,1 0-1 0 0,-1 0 1 0 0,1 1 0 0 0,-1-1-1 0 0,1 1 1 0 0,0 0-1 0 0,0 0 1 0 0,0 0-1 0 0,0 1 1 0 0,5-2-1 0 0,-5 3 214 0 0,0 1 0 0 0,-1-1 0 0 0,1 0 0 0 0,-1 1 0 0 0,1 0 0 0 0,-1 0 0 0 0,0 0 0 0 0,1 1 0 0 0,-1-1 0 0 0,0 1 0 0 0,0-1 1 0 0,1 1-1 0 0,-2 0 0 0 0,1 0 0 0 0,0 1 0 0 0,0-1 0 0 0,-1 0 0 0 0,1 1 0 0 0,-1 0 0 0 0,4 5 0 0 0,-3-4-96 0 0,-1 0 1 0 0,0 1 0 0 0,0-1 0 0 0,-1 0 0 0 0,1 1 0 0 0,-1-1-1 0 0,0 1 1 0 0,0-1 0 0 0,0 1 0 0 0,-1 0 0 0 0,0-1 0 0 0,0 1-1 0 0,0 0 1 0 0,0-1 0 0 0,-1 1 0 0 0,1 0 0 0 0,-1-1-1 0 0,-2 6 1 0 0,-3 5-30 0 0,5-14-182 0 0,6-22-2202 0 0,-2 14 2288 0 0,1 0 0 0 0,-1 1 0 0 0,1-1 0 0 0,0 1 0 0 0,0-1 1 0 0,1 1-1 0 0,6-5 0 0 0,39-38-343 0 0,-30 31 334 0 0,2 2 0 0 0,0 0 0 0 0,1 1 0 0 0,0 1 0 0 0,1 2 0 0 0,1 0 0 0 0,0 1 0 0 0,50-13 0 0 0,-73 23 66 0 0,0 1 1 0 0,0-1 0 0 0,0 1 0 0 0,0-1 0 0 0,0 1-1 0 0,0 0 1 0 0,0 0 0 0 0,0 0 0 0 0,0 0 0 0 0,1 1-1 0 0,-1-1 1 0 0,0 0 0 0 0,0 1 0 0 0,2 0-1 0 0,-3 0-11 0 0,0 0-1 0 0,0 0 1 0 0,0-1-1 0 0,-1 1 0 0 0,1 0 1 0 0,0 0-1 0 0,0 0 0 0 0,-1 0 1 0 0,1 0-1 0 0,0 0 1 0 0,-1 0-1 0 0,1 0 0 0 0,-1 0 1 0 0,1 0-1 0 0,-1 0 0 0 0,0 0 1 0 0,1 0-1 0 0,-1 0 0 0 0,0 1 1 0 0,0-1-1 0 0,0 0 1 0 0,0 0-1 0 0,0 0 0 0 0,0 0 1 0 0,0 3-1 0 0,-6 41 369 0 0,-2 1 0 0 0,-2-1 0 0 0,-17 47 0 0 0,27-91-376 0 0,-8 21-314 0 0,0-1 0 0 0,-1-1 0 0 0,-1 0 0 0 0,-22 33 0 0 0,26-43-4222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5063 0 0,'0'0'390'0'0,"-1"2"-252"0"0,-47 126 3825 0 0,-12 71-2724 0 0,34-110-795 0 0,5-27-300 0 0,-3-1 1 0 0,-3-1-1 0 0,-2-2 1 0 0,-40 60-1 0 0,55-95-104 0 0,-1-1-1 0 0,-25 27 0 0 0,32-41 26 0 0,0 0-1 0 0,0-1 0 0 0,-1 1 0 0 0,0-2 0 0 0,0 1 1 0 0,-1-1-1 0 0,1-1 0 0 0,-14 6 0 0 0,23-11-50 0 0,0 0 0 0 0,-1 0 0 0 0,1 0 0 0 0,-1 0-1 0 0,1 0 1 0 0,-1 0 0 0 0,1 0 0 0 0,-1 0 0 0 0,1-1 0 0 0,0 1-1 0 0,-1 0 1 0 0,1 0 0 0 0,-1 0 0 0 0,1 0 0 0 0,-1-1-1 0 0,1 1 1 0 0,0 0 0 0 0,-1 0 0 0 0,1-1 0 0 0,0 1 0 0 0,-1 0-1 0 0,1-1 1 0 0,0 1 0 0 0,-1 0 0 0 0,1-1 0 0 0,0 1-1 0 0,0 0 1 0 0,-1-1 0 0 0,1 1 0 0 0,0-1 0 0 0,0 0 0 0 0,-5-12 209 0 0,4 9-188 0 0,1 0 0 0 0,0 0 1 0 0,0 0-1 0 0,1 0 0 0 0,-1 0 0 0 0,1 0 1 0 0,0 0-1 0 0,0 1 0 0 0,0-1 1 0 0,1 0-1 0 0,-1 0 0 0 0,5-6 1 0 0,3-5-112 0 0,18-22 1 0 0,-15 20-39 0 0,-3 5-9 0 0,0-1-1 0 0,1 2 0 0 0,1-1 1 0 0,0 2-1 0 0,0-1 1 0 0,22-14-1 0 0,-27 21 111 0 0,1 1 0 0 0,-1-1 0 0 0,1 1 0 0 0,0 0 0 0 0,0 1 0 0 0,1 0 0 0 0,-1 0 0 0 0,0 0 0 0 0,1 1 0 0 0,-1 0 0 0 0,1 1 0 0 0,-1-1 0 0 0,1 2 0 0 0,-1-1 0 0 0,13 3 0 0 0,-9 0 176 0 0,0 1-1 0 0,0 0 1 0 0,-1 0 0 0 0,1 1-1 0 0,-1 1 1 0 0,-1 0 0 0 0,1 0-1 0 0,-1 1 1 0 0,0 0 0 0 0,9 10-1 0 0,-16-16-86 0 0,-1 1-1 0 0,1-1 0 0 0,-1 1 1 0 0,0 0-1 0 0,0-1 0 0 0,0 1 1 0 0,0 0-1 0 0,0 0 0 0 0,0-1 1 0 0,0 1-1 0 0,-1 0 0 0 0,1 0 1 0 0,-1 0-1 0 0,1 0 0 0 0,-1 0 1 0 0,0 0-1 0 0,0 0 0 0 0,0 0 1 0 0,0 0-1 0 0,0 0 0 0 0,0 0 1 0 0,0 0-1 0 0,-1 0 0 0 0,1 0 1 0 0,-1 0-1 0 0,0 0 0 0 0,1 0 1 0 0,-1 0-1 0 0,0 0 0 0 0,0-1 1 0 0,0 1-1 0 0,-2 2 0 0 0,-3 4 82 0 0,-1 1 0 0 0,0-1 0 0 0,-1 0 0 0 0,-14 11 0 0 0,16-12-153 0 0,-25 16 0 0 0,-1-1 0 0 0,-1-1 0 0 0,-65 31 0 0 0,90-48-37 0 0,-1 1-159 0 0,-1-1 1 0 0,0 0 0 0 0,0-1-1 0 0,0 0 1 0 0,0 0 0 0 0,0-1-1 0 0,0 0 1 0 0,-1-1 0 0 0,-13 0-1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14047 0 0,'0'0'646'0'0,"1"-1"-16"0"0,279-182 1558 0 0,-277 181-2358 0 0,-1 2 6 0 0,-1-1 1 0 0,0 0-1 0 0,1 0 1 0 0,-1 0-1 0 0,0 0 1 0 0,1 0-1 0 0,-1 0 0 0 0,0 0 1 0 0,0 0-1 0 0,1-2 1 0 0,-2 2 121 0 0,0 1 0 0 0,0 0-1 0 0,-1-1 1 0 0,1 1 0 0 0,0 0 0 0 0,-1-1 0 0 0,1 1 0 0 0,0 0 0 0 0,-1 0-1 0 0,1-1 1 0 0,0 1 0 0 0,-1 0 0 0 0,1 0 0 0 0,-1 0 0 0 0,1-1 0 0 0,0 1-1 0 0,-1 0 1 0 0,1 0 0 0 0,-1 0 0 0 0,1 0 0 0 0,-1 0 0 0 0,1 0-1 0 0,0 0 1 0 0,-1 0 0 0 0,-11 0-199 0 0,4 1 192 0 0,1 0 0 0 0,0 1 0 0 0,0 0 0 0 0,0 0 0 0 0,0 1 0 0 0,0 0 0 0 0,1 0 0 0 0,-1 1 1 0 0,1 0-1 0 0,0 0 0 0 0,0 0 0 0 0,0 1 0 0 0,-8 8 0 0 0,-3 4 515 0 0,2 0-1 0 0,-27 39 1 0 0,25-31 336 0 0,-26 52-1 0 0,39-67-722 0 0,0-1 1 0 0,0 1 0 0 0,1 1-1 0 0,0-1 1 0 0,1 0-1 0 0,0 1 1 0 0,0-1 0 0 0,1 1-1 0 0,1 11 1 0 0,0-19-63 0 0,0 0 1 0 0,1 0-1 0 0,-1 0 0 0 0,1 0 0 0 0,0 0 1 0 0,0 0-1 0 0,0 0 0 0 0,0 0 1 0 0,3 5-1 0 0,-3-7-94 0 0,0 0 0 0 0,0 0 0 0 0,0 0 0 0 0,0 1 0 0 0,0-1 0 0 0,0 0 0 0 0,0 0 0 0 0,1-1 0 0 0,-1 1 0 0 0,0 0 1 0 0,1 0-1 0 0,-1 0 0 0 0,0-1 0 0 0,1 1 0 0 0,-1-1 0 0 0,1 1 0 0 0,-1-1 0 0 0,1 0 0 0 0,-1 1 0 0 0,1-1 0 0 0,2 0 0 0 0,10-1-5626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10479 0 0,'0'0'1271'0'0,"5"-7"600"0"0,12-20 963 0 0,22-54 0 0 0,-3 5-1213 0 0,-25 56-1414 0 0,1 1 0 0 0,1 1 1 0 0,25-30-1 0 0,-28 38-254 0 0,0-1 0 0 0,1 2 0 0 0,1 0 1 0 0,0 0-1 0 0,0 1 0 0 0,23-12 0 0 0,112-43-4666 0 0,-119 52 2990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27 2759 0 0,'-1'0'207'0'0,"-64"4"5929"0"0,20 1-4700 0 0,-84 21-1 0 0,110-21-1138 0 0,1 1-1 0 0,0 1 0 0 0,0 1 0 0 0,0 1 1 0 0,1 0-1 0 0,0 1 0 0 0,-16 13 0 0 0,29-20-172 0 0,0 1 0 0 0,1-1-1 0 0,-1 1 1 0 0,1 0 0 0 0,0 0-1 0 0,0 0 1 0 0,0 1 0 0 0,0-1-1 0 0,1 1 1 0 0,0 0 0 0 0,0 0 0 0 0,0-1-1 0 0,0 1 1 0 0,1 0 0 0 0,0 0-1 0 0,0 1 1 0 0,0-1 0 0 0,1 0-1 0 0,0 0 1 0 0,0 0 0 0 0,0 1-1 0 0,0-1 1 0 0,1 0 0 0 0,0 0-1 0 0,0 0 1 0 0,1 0 0 0 0,-1 0 0 0 0,1 0-1 0 0,3 6 1 0 0,-4-10-43 0 0,4 3 91 0 0,-5-3-153 0 0,0-1 0 0 0,1 1-1 0 0,-1-1 1 0 0,1 1 0 0 0,-1-1-1 0 0,1 1 1 0 0,0-1 0 0 0,-1 1-1 0 0,1-1 1 0 0,-1 0 0 0 0,1 1-1 0 0,0-1 1 0 0,-1 0 0 0 0,1 0-1 0 0,0 1 1 0 0,0-1 0 0 0,-1 0-1 0 0,1 0 1 0 0,0 0 0 0 0,3 0 3 0 0,-1-1 0 0 0,0 0 0 0 0,1 0 0 0 0,-1 0 1 0 0,0 0-1 0 0,0-1 0 0 0,0 1 0 0 0,0-1 1 0 0,0 0-1 0 0,0 1 0 0 0,0-1 0 0 0,3-4 1 0 0,5-3 19 0 0,16-19 1 0 0,55-63-256 0 0,46-56-1162 0 0,-127 146 817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34 12439 0 0,'2'-9'1126'0'0,"-1"1"-929"0"0,2-7 8293 0 0,-5 15-8231 0 0,0-1-251 0 0,0 1-1 0 0,0 0 1 0 0,0 0 0 0 0,-1 0-1 0 0,1 0 1 0 0,0 0-1 0 0,0 0 1 0 0,0 0 0 0 0,0 1-1 0 0,0-1 1 0 0,0 1-1 0 0,0 0 1 0 0,0-1 0 0 0,0 1-1 0 0,0 0 1 0 0,0 0-1 0 0,0 0 1 0 0,0 1 0 0 0,-1 0-1 0 0,-7 5 12 0 0,0 1-1 0 0,-8 8 1 0 0,-5 6-161 0 0,-27 33 0 0 0,44-47 99 0 0,0 0 0 0 0,0 1 0 0 0,1 0 0 0 0,0 0 0 0 0,1 0-1 0 0,0 0 1 0 0,0 1 0 0 0,-3 11 0 0 0,7-16-14 0 0,-1 0 0 0 0,1 0 0 0 0,0 0-1 0 0,0 0 1 0 0,0 0 0 0 0,1 0 0 0 0,-1 0 0 0 0,1 0-1 0 0,1 0 1 0 0,-1 0 0 0 0,1-1 0 0 0,-1 1 0 0 0,1 0-1 0 0,1-1 1 0 0,-1 0 0 0 0,1 1 0 0 0,4 6 0 0 0,6 4 30 0 0,-1-1 0 0 0,2 0 0 0 0,16 13-1 0 0,-29-26 30 0 0,29 24-30 0 0,-13-11 103 0 0,29 29 0 0 0,-42-38-47 0 0,-1-1 0 0 0,1 1-1 0 0,-1 0 1 0 0,1 0 0 0 0,-1 0 0 0 0,-1 0 0 0 0,1 1 0 0 0,-1-1 0 0 0,0 1-1 0 0,0 0 1 0 0,1 9 0 0 0,-2-12-5 0 0,-1 1-1 0 0,0-1 1 0 0,0 1-1 0 0,0-1 1 0 0,0 1-1 0 0,0-1 1 0 0,-1 0-1 0 0,1 1 1 0 0,-1-1 0 0 0,0 1-1 0 0,0-1 1 0 0,-1 0-1 0 0,1 0 1 0 0,-1 0-1 0 0,1 0 1 0 0,-4 5-1 0 0,1-4 26 0 0,1-1 0 0 0,-1 1 0 0 0,0 0 0 0 0,0-1 0 0 0,0 0 0 0 0,0 0 0 0 0,-1 0 0 0 0,1-1 0 0 0,-10 5 0 0 0,-4-1 75 0 0,-1-1 1 0 0,0 0-1 0 0,1-2 1 0 0,-34 3-1 0 0,-39-1 17 0 0,78-6-121 0 0,0 1-1 0 0,0-2 0 0 0,0 0 1 0 0,-25-6-1 0 0,38 7-31 0 0,-1 1 0 0 0,0 0 0 0 0,0 0 0 0 0,1 0 0 0 0,-1-1 0 0 0,0 1 0 0 0,0 0 0 0 0,1-1 0 0 0,-1 1 0 0 0,0-1 0 0 0,1 1 0 0 0,-1-1 0 0 0,0 1 0 0 0,1-1 0 0 0,-1 1 0 0 0,1-1 0 0 0,-1 0 0 0 0,1 1 0 0 0,-1-1 0 0 0,1 0 0 0 0,-1 0 0 0 0,1 0-21 0 0,0 0 0 0 0,0 0 0 0 0,0 1 0 0 0,0-1 0 0 0,0 0 0 0 0,1 1 0 0 0,-1-1 0 0 0,0 0 0 0 0,0 1 0 0 0,0-1 1 0 0,1 1-1 0 0,-1-1 0 0 0,0 0 0 0 0,1 1 0 0 0,-1-1 0 0 0,1 1 0 0 0,-1-1 0 0 0,0 1 0 0 0,2-1 0 0 0,2-3-255 0 0,1 0-1 0 0,-1 0 1 0 0,1 1-1 0 0,7-4 1 0 0,-11 6 227 0 0,38-19-6342 0 0,-16 10 274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507 718 1375 0 0,'48'-57'66'0'0,"-16"16"1855"0"0,30-35 4126 0 0,-47 55-5477 0 0,-2 0 1 0 0,0-1-1 0 0,17-41 0 0 0,-17 27-384 0 0,-2-1-1 0 0,-2 1 1 0 0,6-40 0 0 0,2-113 62 0 0,-16 180-177 0 0,-1-1 1 0 0,-2-14-1 0 0,1 24-66 0 0,1 0 1 0 0,-1 0-1 0 0,0 1 0 0 0,0-1 0 0 0,0 0 0 0 0,1 0 0 0 0,-1 0 0 0 0,0 1 1 0 0,0-1-1 0 0,1 0 0 0 0,-1 1 0 0 0,0-1 0 0 0,0 1 0 0 0,-6 5 30 0 0,0-1 0 0 0,1 1-1 0 0,0 0 1 0 0,0 1-1 0 0,0 0 1 0 0,1 0 0 0 0,-7 11-1 0 0,-3 4 67 0 0,-54 67 354 0 0,-28 39 392 0 0,37-37-603 0 0,5 1-1 0 0,-86 194 1 0 0,50-38-191 0 0,86-231-51 0 0,-27 90 130 0 0,-67 148 1 0 0,91-239-705 0 0,-1-1 1 0 0,-18 27-1 0 0,18-31-4484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17735 0 0,'0'0'1610'0'0,"1"-1"-1324"0"0,9-5-94 0 0,0 0 0 0 0,0 1 0 0 0,0 1 0 0 0,13-5 0 0 0,16-4 70 0 0,51-25-1 0 0,-28 10-216 0 0,39-10-299 0 0,146-35-1 0 0,-201 63-930 0 0,-15 5-4314 0 0,-12 2-524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499 241 6127 0 0,'0'0'556'0'0,"1"-1"-458"0"0,2-4 62 0 0,-1 0 0 0 0,1 0 0 0 0,-1 0 1 0 0,0-1-1 0 0,-1 1 0 0 0,1 0 0 0 0,-1-1 0 0 0,0 1 1 0 0,0-1-1 0 0,-1 1 0 0 0,0-8 0 0 0,1 2 368 0 0,1-1 0 0 0,-1 2-1 0 0,2-1 1 0 0,-1 0 0 0 0,2 0 0 0 0,6-15-1 0 0,-5 11 346 0 0,8-27-1 0 0,-13 40-748 0 0,-1-1-14 0 0,1 3-107 0 0,0-1-1 0 0,0 1 1 0 0,0 0 0 0 0,0-1-1 0 0,0 1 1 0 0,-1 0 0 0 0,1 0-1 0 0,0-1 1 0 0,0 1 0 0 0,0 0 0 0 0,0-1-1 0 0,0 1 1 0 0,-1 0 0 0 0,1-1-1 0 0,0 1 1 0 0,0 0 0 0 0,0 0-1 0 0,-1-1 1 0 0,1 1 0 0 0,0 0 0 0 0,0 0-1 0 0,-1-1 1 0 0,-3 0-57 0 0,-1-1 0 0 0,1 1 0 0 0,-1 0 0 0 0,1 0-1 0 0,-1 0 1 0 0,1 1 0 0 0,-1 0 0 0 0,0 0 0 0 0,1 0 0 0 0,-1 0 0 0 0,1 1 0 0 0,-6 0 0 0 0,-10 4-73 0 0,-27 9 0 0 0,46-14 125 0 0,-38 15 234 0 0,1 1 0 0 0,1 2 0 0 0,0 1 0 0 0,1 2 0 0 0,1 1 0 0 0,1 2 0 0 0,2 2 0 0 0,-59 58 0 0 0,63-52 159 0 0,26-29-334 0 0,1 0 0 0 0,-1 0-1 0 0,0 0 1 0 0,1 0 0 0 0,-1 0 0 0 0,1 0 0 0 0,0 0 0 0 0,0 0 0 0 0,1 0-1 0 0,-2 4 1 0 0,2-6-31 0 0,0 0-1 0 0,0 0 1 0 0,0 0-1 0 0,0 0 1 0 0,0 0-1 0 0,1 0 1 0 0,-1 0-1 0 0,0-1 1 0 0,0 1 0 0 0,1 0-1 0 0,-1 0 1 0 0,0 0-1 0 0,1 0 1 0 0,-1-1-1 0 0,1 1 1 0 0,-1 0-1 0 0,1 0 1 0 0,-1-1-1 0 0,1 1 1 0 0,-1 0-1 0 0,1-1 1 0 0,0 1-1 0 0,0 0 1 0 0,-1-1-1 0 0,1 1 1 0 0,0-1 0 0 0,0 0-1 0 0,-1 1 1 0 0,1-1-1 0 0,0 1 1 0 0,0-1-1 0 0,0 0 1 0 0,0 0-1 0 0,0 0 1 0 0,0 1-1 0 0,0-1 1 0 0,-1 0-1 0 0,3 0 1 0 0,3 0 127 0 0,0 0 0 0 0,1-1 0 0 0,-1 1 0 0 0,9-3 0 0 0,-13 3-122 0 0,46-10-27 0 0,-1-1 0 0 0,0-3-1 0 0,0-1 1 0 0,-2-3 0 0 0,0-1-1 0 0,-1-3 1 0 0,54-35 0 0 0,-96 56-102 0 0,0 0 0 0 0,0 0 1 0 0,0-1-1 0 0,0 1 1 0 0,0-1-1 0 0,-1 1 1 0 0,1-1-1 0 0,0 0 1 0 0,-1 0-1 0 0,1 1 1 0 0,-1-1-1 0 0,0 0 1 0 0,0 0-1 0 0,0 0 0 0 0,0-1 1 0 0,0 1-1 0 0,0 0 1 0 0,1-4-1 0 0,-2 5 80 0 0,0 1 0 0 0,-1-1 0 0 0,1 1 1 0 0,0-1-1 0 0,0 1 0 0 0,-1-1 0 0 0,1 1 0 0 0,0 0 0 0 0,-1-1 0 0 0,1 1 0 0 0,0-1 0 0 0,-1 1 0 0 0,1 0 0 0 0,0-1 0 0 0,-1 1 0 0 0,1 0 1 0 0,-1 0-1 0 0,1-1 0 0 0,-1 1 0 0 0,1 0 0 0 0,-1 0 0 0 0,1 0 0 0 0,-1-1 0 0 0,1 1 0 0 0,-1 0 0 0 0,1 0 0 0 0,-1 0 0 0 0,0 0 0 0 0,-16 0-111 0 0,11 3 151 0 0,-1-1 0 0 0,1 1-1 0 0,0 0 1 0 0,0 1 0 0 0,0-1 0 0 0,0 1 0 0 0,0 0 0 0 0,1 1 0 0 0,0-1-1 0 0,0 1 1 0 0,0 0 0 0 0,0 0 0 0 0,1 1 0 0 0,0 0 0 0 0,0-1 0 0 0,0 1-1 0 0,-4 11 1 0 0,7-13 42 0 0,1-3-61 0 0,0 1 0 0 0,0-1 0 0 0,1 1 0 0 0,-1-1 0 0 0,0 0 0 0 0,0 1 0 0 0,1-1 0 0 0,-1 1 0 0 0,1-1 0 0 0,-1 1 0 0 0,1-1 0 0 0,-1 0 0 0 0,1 0 0 0 0,0 1 0 0 0,0-1 0 0 0,0 0 0 0 0,0 0 0 0 0,0 0 0 0 0,0 0 0 0 0,0 0 0 0 0,0 0 0 0 0,0 0 0 0 0,0 0 0 0 0,0 0 0 0 0,1 0 0 0 0,0 0 0 0 0,2 1-72 0 0,18 9-1485 0 0,-9-6 592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4607 0 0,'0'0'354'0'0,"2"-8"-220"0"0,8-70 10166 0 0,-9 61-9895 0 0,0 1 1 0 0,2-1 0 0 0,0 0 0 0 0,1 1 0 0 0,0 0 0 0 0,1 0 0 0 0,8-17 0 0 0,2 6-703 0 0,1 1 0 0 0,1 1-1 0 0,1 0 1 0 0,1 1 0 0 0,1 2 0 0 0,42-38 0 0 0,-36 37-802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74 521 7367 0 0,'0'0'6578'0'0,"-2"0"-5794"0"0,-3-3-518 0 0,0 0 0 0 0,-1-1 0 0 0,1 1 0 0 0,0-1 0 0 0,0 0 0 0 0,1 0 0 0 0,-1 0 0 0 0,1-1 0 0 0,0 1 0 0 0,0-1 0 0 0,1 0 0 0 0,-1 0 0 0 0,1-1 0 0 0,-3-6 0 0 0,5 9-223 0 0,0-1-1 0 0,1 1 0 0 0,-1-1 0 0 0,1 1 1 0 0,0-1-1 0 0,0 1 0 0 0,0-1 1 0 0,1 1-1 0 0,0-4 0 0 0,8-31-858 0 0,-3 24 816 0 0,0 1 0 0 0,1 0 0 0 0,0 0 0 0 0,1 0 0 0 0,0 1 0 0 0,1 0 0 0 0,13-13 0 0 0,81-70-159 0 0,-82 77 39 0 0,3-3 68 0 0,2 2 0 0 0,51-29 1 0 0,-56 37-660 0 0,43-16 0 0 0,-47 21-1275 0 0,24-4 1 0 0,-14 6-3387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43 12407 0 0,'-3'-10'1323'0'0,"1"7"-1299"0"0,-1 0 0 0 0,1-1 1 0 0,-1 1-1 0 0,0 0 0 0 0,0 0 0 0 0,-4-2 0 0 0,5 4 16 0 0,-1 0 0 0 0,1 0 0 0 0,0 0 0 0 0,0 0 0 0 0,-1 0 0 0 0,1 0 0 0 0,0 1 0 0 0,-1-1-1 0 0,1 1 1 0 0,0 0 0 0 0,-1 0 0 0 0,-4 0 0 0 0,-9 2-5 0 0,0 0 1 0 0,-1 1 0 0 0,1 1-1 0 0,1 0 1 0 0,-22 10-1 0 0,6-1 169 0 0,-47 29-1 0 0,53-25-152 0 0,1 1 0 0 0,1 1 0 0 0,1 1-1 0 0,0 1 1 0 0,-21 27 0 0 0,11-6 125 0 0,29-38-144 0 0,1-1 0 0 0,0 1 0 0 0,0 0-1 0 0,1 0 1 0 0,-1 0 0 0 0,1 0 0 0 0,-1 0 0 0 0,1 0 0 0 0,1 0 0 0 0,-2 6 0 0 0,2-9 2 0 0,0 0 0 0 0,0 1-1 0 0,0-1 1 0 0,0 0 0 0 0,1 0 0 0 0,-1 0 0 0 0,0 0-1 0 0,0 0 1 0 0,1 0 0 0 0,-1 0 0 0 0,1 0 0 0 0,-1 0-1 0 0,1 0 1 0 0,-1 0 0 0 0,1 0 0 0 0,-1 0 0 0 0,1 0-1 0 0,0 0 1 0 0,0 0 0 0 0,-1-1 0 0 0,1 1 0 0 0,1 1-1 0 0,0-1 16 0 0,0 0-1 0 0,-1-1 0 0 0,1 1 1 0 0,0-1-1 0 0,0 1 0 0 0,0-1 0 0 0,-1 0 1 0 0,1 1-1 0 0,0-1 0 0 0,0 0 0 0 0,0 0 1 0 0,2-1-1 0 0,6 0 118 0 0,-1-1-1 0 0,0 0 1 0 0,0-1 0 0 0,10-4-1 0 0,31-14 125 0 0,47-28 0 0 0,-74 36-496 0 0,0-1 1 0 0,-2-1-1 0 0,0-1 0 0 0,22-22 0 0 0,-20 9-647 0 0,-22 28 689 0 0,-10 1-315 0 0,5 1 416 0 0,0 1 1 0 0,0-1-1 0 0,0 1 0 0 0,0 0 1 0 0,1 0-1 0 0,-1 1 0 0 0,1-1 1 0 0,-1 1-1 0 0,1-1 1 0 0,0 1-1 0 0,0 0 0 0 0,-4 5 1 0 0,-8 12-4371 0 0,9-11-263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12439 0 0,'0'0'6711'0'0,"0"-2"-6240"0"0,0-2-372 0 0,1-1 1 0 0,0 1 0 0 0,0-1-1 0 0,1 1 1 0 0,-1 0 0 0 0,1-1 0 0 0,0 1-1 0 0,0 0 1 0 0,0 0 0 0 0,1 0 0 0 0,4-5-1 0 0,4-5 76 0 0,20-20-1 0 0,4-1-136 0 0,63-48 1 0 0,-81 71-235 0 0,1 0 1 0 0,1 1 0 0 0,0 1-1 0 0,0 1 1 0 0,1 0 0 0 0,26-6-1 0 0,-41 13 131 0 0,-1 1 1 0 0,1 0-1 0 0,0 0 0 0 0,0 0 0 0 0,0 1 1 0 0,0-1-1 0 0,0 1 0 0 0,0 0 0 0 0,0 1 0 0 0,0-1 1 0 0,6 3-1 0 0,-11-3 60 0 0,1 0 1 0 0,-1 1-1 0 0,0-1 0 0 0,1 1 1 0 0,-1-1-1 0 0,1 1 0 0 0,-1 0 1 0 0,0-1-1 0 0,0 1 0 0 0,1-1 1 0 0,-1 1-1 0 0,0-1 1 0 0,0 1-1 0 0,0 0 0 0 0,0-1 1 0 0,0 1-1 0 0,0-1 0 0 0,0 1 1 0 0,0 0-1 0 0,1 1-9 0 0,-1 2 8 0 0,1-1 0 0 0,-1 1 0 0 0,0 0 0 0 0,0-1 0 0 0,0 1 0 0 0,-1 0 0 0 0,1-1 0 0 0,-1 1 0 0 0,0 0 0 0 0,0-1 0 0 0,0 1 0 0 0,-3 5 0 0 0,-1 2 38 0 0,-1-1 1 0 0,-12 16-1 0 0,-9 14 102 0 0,25-36-124 0 0,1 0 0 0 0,-1 0 0 0 0,0 0-1 0 0,1 0 1 0 0,0 0 0 0 0,0 0 0 0 0,0 0 0 0 0,1 0 0 0 0,-1 5 0 0 0,1-8-47 0 0,0 0-1 0 0,0 0 1 0 0,1-1-1 0 0,-1 1 1 0 0,0 0-1 0 0,0-1 1 0 0,0 1-1 0 0,1 0 1 0 0,-1 0-1 0 0,0-1 1 0 0,1 1-1 0 0,-1 0 0 0 0,1-1 1 0 0,-1 1-1 0 0,1-1 1 0 0,-1 1-1 0 0,1-1 1 0 0,-1 1-1 0 0,1-1 1 0 0,-1 1-1 0 0,1-1 1 0 0,0 1-1 0 0,-1-1 1 0 0,1 0-1 0 0,0 1 1 0 0,0 0 30 0 0,11 6-583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66 9671 0 0,'0'-1'440'0'0,"6"-6"-237"0"0,-1-1 0 0 0,-1 0-1 0 0,6-13 1 0 0,-5 1 5868 0 0,-13 20-6024 0 0,1 2 1 0 0,-1-1 0 0 0,1 1 0 0 0,0 0 0 0 0,0 0 0 0 0,0 1 0 0 0,0 0 0 0 0,0 0 0 0 0,0 1 0 0 0,1 0 0 0 0,0 0 0 0 0,-1 0-1 0 0,2 1 1 0 0,-1 0 0 0 0,-9 11 0 0 0,8-9-48 0 0,2-1-13 0 0,4-5-51 0 0,3 0-93 0 0,1-1 81 0 0,1 1 0 0 0,-1-1 0 0 0,1 1-1 0 0,-1-1 1 0 0,1 0 0 0 0,-1 0 0 0 0,0-1 0 0 0,1 1 0 0 0,-1-1 0 0 0,1 1 0 0 0,-1-1 0 0 0,6-3 0 0 0,-3 2 22 0 0,-1 0 0 0 0,0 0 0 0 0,0-1 0 0 0,-1 0 0 0 0,1 0 1 0 0,0 0-1 0 0,5-6 0 0 0,-9 8-18 0 0,-2 3 29 0 0,-19 38 506 0 0,3 0-1 0 0,-16 51 1 0 0,-38 184-277 0 0,25-95-15 0 0,40-157 86 0 0,-1 0-1 0 0,-1-1 1 0 0,-2 0 0 0 0,0 0-1 0 0,-19 30 1 0 0,21-40-183 0 0,0-1-1 0 0,-1-1 1 0 0,0 0 0 0 0,0 0 0 0 0,-1 0 0 0 0,-1-1 0 0 0,1-1 0 0 0,-1 0-1 0 0,-1 0 1 0 0,-23 11 0 0 0,19-12-38 0 0,0 0-1 0 0,-27 6 1 0 0,39-11-34 0 0,0-1 1 0 0,1-1 0 0 0,-1 1 0 0 0,0 0 0 0 0,0-1 0 0 0,0 0-1 0 0,0 0 1 0 0,0 0 0 0 0,0-1 0 0 0,0 1 0 0 0,0-1 0 0 0,0 0-1 0 0,0 0 1 0 0,1 0 0 0 0,-1 0 0 0 0,0-1 0 0 0,-5-3 0 0 0,8 4-5 0 0,-1 0 1 0 0,1 0-1 0 0,0 0 1 0 0,0 0-1 0 0,0-1 1 0 0,0 1-1 0 0,0 0 1 0 0,0-1-1 0 0,0 1 1 0 0,0-1 0 0 0,0 1-1 0 0,1-1 1 0 0,-1 1-1 0 0,1-1 1 0 0,-1 1-1 0 0,1-1 1 0 0,-1-2-1 0 0,1 1 31 0 0,0 0 1 0 0,0 0-1 0 0,0 0 0 0 0,1 0 0 0 0,-1 0 0 0 0,1 0 0 0 0,0 0 0 0 0,1-6 0 0 0,1 3-338 0 0,0-1 1 0 0,0 1 0 0 0,5-7-1 0 0,12-12-4202 0 0,8-3-1817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63 919 0 0,'-1'2'67'0'0,"-3"1"1520"0"0,-1 1-1 0 0,1-1 1 0 0,-10 5-1 0 0,-9 7 6070 0 0,11-1-6050 0 0,11-13-898 0 0,2 4-227 0 0,-1-5-456 0 0,0 0-1 0 0,0 0 1 0 0,0 1 0 0 0,0-1-1 0 0,0 0 1 0 0,0 0 0 0 0,0 0-1 0 0,0 1 1 0 0,0-1 0 0 0,0 0-1 0 0,0 0 1 0 0,0 1 0 0 0,0-1-1 0 0,0 0 1 0 0,0 0 0 0 0,0 0-1 0 0,0 1 1 0 0,0-1 0 0 0,0 0-1 0 0,0 0 1 0 0,0 0 0 0 0,0 1-1 0 0,1-1 1 0 0,-1 0 0 0 0,0 0 0 0 0,0 0-1 0 0,0 0 1 0 0,0 1 0 0 0,0-1-1 0 0,1 0 1 0 0,-1 0 0 0 0,0 0-1 0 0,0 0 1 0 0,0 0 0 0 0,1 1-1 0 0,3 0 115 0 0,0 1 0 0 0,0-1 0 0 0,0 1 0 0 0,0-1 0 0 0,0 0 0 0 0,0-1 0 0 0,1 1 0 0 0,-1-1-1 0 0,0 0 1 0 0,1 0 0 0 0,6-1 0 0 0,-4 0-16 0 0,1-1 0 0 0,0 0 0 0 0,-1 0 0 0 0,0 0 0 0 0,1-1 0 0 0,6-4 0 0 0,-2 0-236 0 0,0-1 0 0 0,0 1 0 0 0,-1-2 0 0 0,0 0-1 0 0,-1 0 1 0 0,18-21 0 0 0,-26 28-63 0 0,0 0 32 0 0,-1 0 0 0 0,1 1 0 0 0,-1-1 0 0 0,0 0 0 0 0,1 1 0 0 0,-1-1-1 0 0,0 0 1 0 0,0 0 0 0 0,-1 0 0 0 0,1 0 0 0 0,0-3 0 0 0,-2 5 37 0 0,0-1 0 0 0,0 0 0 0 0,-1 0 0 0 0,1 1 0 0 0,0-1 0 0 0,-1 0 0 0 0,1 1 0 0 0,-1-1 0 0 0,1 1 0 0 0,-4-1 0 0 0,1 1 13 0 0,0 0-1 0 0,0 0 1 0 0,0 0 0 0 0,-1 1 0 0 0,1-1 0 0 0,0 1 0 0 0,0 0 0 0 0,0 0 0 0 0,0 0 0 0 0,0 1 0 0 0,0 0 0 0 0,-6 3 0 0 0,0 1 59 0 0,1 0 1 0 0,0 0-1 0 0,-15 14 0 0 0,-170 176 1756 0 0,153-153-1422 0 0,33-35-214 0 0,-9 10 95 0 0,-28 36 1 0 0,44-53-100 0 0,11 2 64 0 0,0-3-219 0 0,0-1 0 0 0,0 0 0 0 0,-1 0 0 0 0,1-1-1 0 0,0-1 1 0 0,-1 1 0 0 0,15-7 0 0 0,-9 3-783 0 0,25-9-5317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16 218 5063 0 0,'0'0'390'0'0,"-9"13"9350"0"0,9-13-9538 0 0,-1 0 0 0 0,1 0 0 0 0,0 0 1 0 0,0 0-1 0 0,-1 1 0 0 0,1-1 1 0 0,0 0-1 0 0,0 0 0 0 0,-1 0 0 0 0,1 0 1 0 0,0 0-1 0 0,0 0 0 0 0,-1 0 0 0 0,1 0 1 0 0,0 0-1 0 0,-1 0 0 0 0,1 0 0 0 0,-2-9 1103 0 0,7-14-1528 0 0,0 14 181 0 0,0-1-1 0 0,0 1 0 0 0,1 0 1 0 0,0 1-1 0 0,1-1 1 0 0,0 1-1 0 0,0 0 1 0 0,12-9-1 0 0,-4 5-226 0 0,0 0 0 0 0,1 1-1 0 0,31-15 1 0 0,-45 24 292 0 0,1 1 0 0 0,-1 0-1 0 0,1 0 1 0 0,0 0 0 0 0,-1 0 0 0 0,1 0-1 0 0,3 0 1 0 0,-5 1 7 0 0,0 0 0 0 0,0 0 0 0 0,0 1 0 0 0,0-1 0 0 0,0 0 1 0 0,0 0-1 0 0,0 1 0 0 0,0-1 0 0 0,-1 0 0 0 0,1 1 0 0 0,0-1 0 0 0,0 1 0 0 0,0-1 0 0 0,0 1 0 0 0,-1-1 0 0 0,1 1 1 0 0,0 0-1 0 0,-1-1 0 0 0,1 1 0 0 0,0 0 0 0 0,-1 0 0 0 0,1-1 0 0 0,0 2 0 0 0,0 0 21 0 0,0 1-1 0 0,0-1 1 0 0,0 0-1 0 0,0 0 1 0 0,-1 0-1 0 0,1 0 1 0 0,-1 1-1 0 0,1-1 1 0 0,-1 0-1 0 0,0 0 1 0 0,0 1-1 0 0,0-1 1 0 0,0 0-1 0 0,0 1 1 0 0,0-1-1 0 0,-1 0 1 0 0,1 0-1 0 0,-2 4 1 0 0,1-1 59 0 0,0 1 0 0 0,0-1 1 0 0,0 0-1 0 0,1 1 1 0 0,0-1-1 0 0,0 1 0 0 0,1 6 1 0 0,-1-11-106 0 0,1 0 0 0 0,-1 0 0 0 0,0 0 0 0 0,0 0 0 0 0,1 0-1 0 0,-1 0 1 0 0,0 0 0 0 0,1 0 0 0 0,-1 0 0 0 0,1 0 0 0 0,-1 0 0 0 0,1-1 0 0 0,0 1 0 0 0,-1 0 0 0 0,1 0 0 0 0,0 0 0 0 0,0-1 0 0 0,-1 1 0 0 0,1 0 0 0 0,0-1 0 0 0,0 1-1 0 0,1 0 1 0 0,0-1 12 0 0,-1 1 0 0 0,1-1 0 0 0,0 1 0 0 0,0-1 0 0 0,0 0 0 0 0,-1 0 0 0 0,1 0 0 0 0,0 0 0 0 0,0 0 0 0 0,-1 0 0 0 0,5-1 0 0 0,0-1 29 0 0,1-1 1 0 0,0 1 0 0 0,-1-1 0 0 0,0 0-1 0 0,9-5 1 0 0,89-72-633 0 0,-97 74 577 0 0,-2 2-5 0 0,-1 1-1 0 0,1-1 1 0 0,-1 1 0 0 0,1 0-1 0 0,0 0 1 0 0,1 1 0 0 0,-1-1 0 0 0,7-1-1 0 0,-1 0-7 0 0,0 1-1 0 0,0 0 1 0 0,17-1-1 0 0,-20 3 25 0 0,1-1-1 0 0,-1 0 1 0 0,9-3-1 0 0,17-6 11 0 0,-32 10 280 0 0,-1 3-260 0 0,0-1 0 0 0,-1 1 1 0 0,1-1-1 0 0,0 1 0 0 0,-1 0 0 0 0,1-1 0 0 0,-1 1 0 0 0,1-1 0 0 0,-1 1 0 0 0,0 0 0 0 0,0 2 1 0 0,-1 5 49 0 0,-1 0 1 0 0,0 0 0 0 0,0 0 0 0 0,-1 0 0 0 0,0 0 0 0 0,-1-1 0 0 0,0 0-1 0 0,-8 12 1 0 0,-4 12 94 0 0,9-13-164 0 0,-6 19 0 0 0,6-14-379 0 0,6-22-27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12207 0 0,'0'0'1703'0'0,"-1"2"-1291"0"0,-9 11-208 0 0,-1 1 1 0 0,0-2-1 0 0,-1 0 0 0 0,0 0 0 0 0,-23 16 1 0 0,-77 46 24 0 0,70-48-93 0 0,-112 76-42 0 0,153-101-92 0 0,1-1 0 0 0,0 0-1 0 0,0 1 1 0 0,-1-1 0 0 0,1 0 0 0 0,0 1-1 0 0,0-1 1 0 0,-1 0 0 0 0,1 1-1 0 0,0-1 1 0 0,0 0 0 0 0,0 1 0 0 0,0-1-1 0 0,0 1 1 0 0,-1-1 0 0 0,1 1 0 0 0,0-1-1 0 0,0 0 1 0 0,0 1 0 0 0,0-1-1 0 0,0 1 1 0 0,0-1 0 0 0,0 0 0 0 0,1 1-1 0 0,-1-1 1 0 0,0 1 0 0 0,0-1-1 0 0,0 0 1 0 0,0 1 0 0 0,0-1 0 0 0,1 1-1 0 0,-1-1 1 0 0,0 0 0 0 0,0 1 0 0 0,1-1-1 0 0,-1 0 1 0 0,0 1 0 0 0,0-1-1 0 0,1 0 1 0 0,-1 0 0 0 0,0 1 0 0 0,1-1-1 0 0,-1 0 1 0 0,1 1 0 0 0,20 15 123 0 0,-18-14-108 0 0,23 13 143 0 0,49 23-1 0 0,-4-3 110 0 0,-41-18-32 0 0,0 1 0 0 0,-1 1 0 0 0,-1 2-1 0 0,30 28 1 0 0,-56-48-195 0 0,0 1 0 0 0,-1 0 0 0 0,1 0 0 0 0,0 0 0 0 0,-1 1 0 0 0,1-1 0 0 0,-1 0 0 0 0,1 0 0 0 0,-1 1 1 0 0,0-1-1 0 0,0 1 0 0 0,-1-1 0 0 0,1 1 0 0 0,0 0 0 0 0,-1-1 0 0 0,1 1 0 0 0,-1 3 0 0 0,0-3 16 0 0,-1 0 0 0 0,1-1 0 0 0,-1 1 0 0 0,0 0 0 0 0,0-1 0 0 0,0 1 0 0 0,0-1 0 0 0,0 1 1 0 0,-1-1-1 0 0,1 0 0 0 0,-1 0 0 0 0,1 1 0 0 0,-1-1 0 0 0,0 0 0 0 0,0 0 0 0 0,-4 3 0 0 0,-9 7 70 0 0,-1-1 0 0 0,0-1 0 0 0,-1 0 0 0 0,0-1 0 0 0,-1 0 0 0 0,-28 8-1 0 0,11-6-859 0 0,0-2 0 0 0,-57 8 0 0 0,19-10-3187 0 0,39-5-1589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188 126 6911 0 0,'0'0'10991'0'0,"1"-2"-10310"0"0,12-11-158 0 0,0 0-1 0 0,27-21 1 0 0,-23 20-467 0 0,25-25 0 0 0,-33 28-200 0 0,-13 13-384 0 0,-18 17-457 0 0,14-11 1126 0 0,-137 105-340 0 0,53-43 788 0 0,81-61-321 0 0,1 1 0 0 0,-19 21 1 0 0,27-29-116 0 0,11 6-1 0 0,-7-6-222 0 0,0-1 1 0 0,0 0-1 0 0,1 0 0 0 0,-1 0 1 0 0,0 0-1 0 0,1 0 0 0 0,-1-1 0 0 0,1 1 1 0 0,-1-1-1 0 0,1 1 0 0 0,4-1 1 0 0,18-1-3816 0 0,-22 1 3081 0 0,27-3-5511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10591 0 0,'0'0'8723'0'0,"4"-7"-7327"0"0,3-1-1247 0 0,1 0-1 0 0,0 0 1 0 0,0 1 0 0 0,1 0 0 0 0,-1 1 0 0 0,19-10 0 0 0,-2 3 206 0 0,39-14 1 0 0,34-5-540 0 0,-83 28 136 0 0,0 1 0 0 0,0 0 0 0 0,0 2 0 0 0,27-1 0 0 0,-39 2 28 0 0,-1 1 0 0 0,1-1 0 0 0,0 1 0 0 0,0-1 0 0 0,0 1 0 0 0,-1 0 0 0 0,1 0 0 0 0,0 0 0 0 0,-1 0 0 0 0,1 1 0 0 0,2 1 0 0 0,-4-3 15 0 0,0 1-1 0 0,-1 0 0 0 0,1-1 1 0 0,0 1-1 0 0,0 0 0 0 0,-1 0 1 0 0,1 0-1 0 0,0 0 0 0 0,-1 0 1 0 0,1 0-1 0 0,-1-1 0 0 0,1 1 1 0 0,-1 0-1 0 0,0 1 0 0 0,1-1 1 0 0,-1 0-1 0 0,0 0 0 0 0,0 0 1 0 0,0 0-1 0 0,1 0 0 0 0,-1 0 1 0 0,0 0-1 0 0,0 0 0 0 0,-1 0 1 0 0,1 0-1 0 0,0 0 0 0 0,0 0 1 0 0,-1 0-1 0 0,1 0 0 0 0,0 0 1 0 0,-1 0-1 0 0,0 2 1 0 0,-3 4 93 0 0,-1 0 1 0 0,0 0 0 0 0,0 0 0 0 0,0 0-1 0 0,-1-1 1 0 0,-13 11 0 0 0,12-11-8 0 0,0 1-1 0 0,0 0 1 0 0,1 0 0 0 0,-8 12 0 0 0,13-17-9 0 0,1-1-67 0 0,0 0-1 0 0,1 0 1 0 0,-1 0 0 0 0,1 0-1 0 0,-1-1 1 0 0,1 1 0 0 0,-1 0 0 0 0,1 0-1 0 0,-1 0 1 0 0,1 0 0 0 0,0 0-1 0 0,0-1 1 0 0,-1 1 0 0 0,1 0 0 0 0,0-1-1 0 0,0 1 1 0 0,0 0 0 0 0,0-1-1 0 0,0 1 1 0 0,1-1 0 0 0,20 10-230 0 0,-13-8-444 0 0,0 0 0 0 0,0-1 0 0 0,1 0-1 0 0,-1-1 1 0 0,0 0 0 0 0,0 0-1 0 0,12-2 1 0 0,-2 0-1194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0 10135 0 0,'0'0'778'0'0,"-2"1"-338"0"0,-5 3 182 0 0,1 0 1 0 0,-1 1 0 0 0,1 0 0 0 0,0 0 0 0 0,-8 9-1 0 0,-28 34 851 0 0,22-24-1137 0 0,-31 34 398 0 0,-105 134 853 0 0,101-109-1078 0 0,4 3 0 0 0,4 2 0 0 0,3 1 0 0 0,-56 174 1 0 0,79-205-368 0 0,-10 33 54 0 0,30-89-551 0 0,0 2 391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22 171 5527 0 0,'-22'10'13680'0'0,"60"-25"-12349"0"0,59-13 0 0 0,-31 10-915 0 0,71-21-51 0 0,207-32 0 0 0,-332 70-365 0 0,54-7 3 0 0,-58 8-5 0 0,0 0 0 0 0,0 0-1 0 0,-1 1 1 0 0,1 0 0 0 0,0 0-1 0 0,9 4 1 0 0,-7 1-254 0 0,-10-5 127 0 0,1 0 0 0 0,-1 0 0 0 0,0 1 0 0 0,1-1 0 0 0,-1 0 0 0 0,0 1 0 0 0,0-1 1 0 0,0 0-1 0 0,0 0 0 0 0,0 1 0 0 0,0-1 0 0 0,0 0 0 0 0,0 1 0 0 0,-1-1 0 0 0,1 0 0 0 0,0 0 0 0 0,-1 1 0 0 0,0 0 1 0 0,-6 12-1322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19 17303 0 0,'0'0'795'0'0,"-2"-1"-18"0"0,-4-2-655 0 0,0 1-1 0 0,0-1 0 0 0,-1 1 1 0 0,1 0-1 0 0,-1 0 1 0 0,1 1-1 0 0,-1 0 0 0 0,0 0 1 0 0,0 1-1 0 0,1 0 1 0 0,-1 0-1 0 0,0 0 0 0 0,0 1 1 0 0,1 0-1 0 0,-10 3 1 0 0,7-2-68 0 0,0 1 0 0 0,0 0 1 0 0,1 0-1 0 0,-1 1 0 0 0,1 0 1 0 0,0 0-1 0 0,0 1 0 0 0,0 0 1 0 0,1 1-1 0 0,-14 12 0 0 0,21-18-54 0 0,-5 5 0 0 0,0 1 0 0 0,0 0 0 0 0,-8 12 0 0 0,7-3 0 0 0,6-11-5 0 0,1-2-3 0 0,-1-1 2 0 0,0 1 0 0 0,0-1 1 0 0,0 1-1 0 0,0-1 0 0 0,0 1 1 0 0,0-1-1 0 0,1 0 0 0 0,-1 1 1 0 0,1-1-1 0 0,-1 1 0 0 0,1-1 1 0 0,-1 0-1 0 0,1 0 0 0 0,0 1 1 0 0,0-1-1 0 0,0 0 0 0 0,0 0 0 0 0,-1 0 1 0 0,1 0-1 0 0,1 0 0 0 0,-1 0 1 0 0,0 0-1 0 0,0 0 0 0 0,0 0 1 0 0,0 0-1 0 0,2 0 0 0 0,1 1-11 0 0,1 0 0 0 0,-1 0-1 0 0,1 0 1 0 0,-1 0 0 0 0,1-1-1 0 0,5 1 1 0 0,28 3-246 0 0,-21-3 176 0 0,-1 0 0 0 0,0 2 0 0 0,27 8 1 0 0,-42-12 126 0 0,1 1 0 0 0,-1 0 1 0 0,1 1-1 0 0,-1-1 1 0 0,0 0-1 0 0,1 0 1 0 0,-1 0-1 0 0,0 1 1 0 0,0-1-1 0 0,0 1 0 0 0,0-1 1 0 0,0 1-1 0 0,-1-1 1 0 0,1 1-1 0 0,0 0 1 0 0,-1-1-1 0 0,1 1 1 0 0,0 3-1 0 0,0 1 129 0 0,1 0-1 0 0,-2 0 1 0 0,1 11-1 0 0,0 22 491 0 0,0-21-417 0 0,-1 1-1 0 0,-3 32 1 0 0,2-47-192 0 0,0-1 0 0 0,0 0 0 0 0,0 1 0 0 0,0-1-1 0 0,0 0 1 0 0,-1 0 0 0 0,1 0 0 0 0,-1 0 0 0 0,0 0 0 0 0,0 0-1 0 0,0 0 1 0 0,0-1 0 0 0,0 1 0 0 0,-5 3 0 0 0,3-3-2 0 0,-1 0-1 0 0,1 0 1 0 0,-1 0 0 0 0,0 0-1 0 0,0-1 1 0 0,-1 0 0 0 0,1 0 0 0 0,-7 1-1 0 0,-5 1-258 0 0,0-2 0 0 0,0 0 0 0 0,0-1 0 0 0,-31-1-1 0 0,30-2-825 0 0,2-1-39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5063 0 0,'0'0'11672'0'0,"-7"2"-11032"0"0,-14 6-559 0 0,1 2 0 0 0,1 0 0 0 0,-1 1 0 0 0,-27 22 0 0 0,-14 8-78 0 0,-17 2-27 0 0,-43 29-16 0 0,114-68 30 0 0,31-3-201 0 0,19-3 108 0 0,-24 1 46 0 0,23 1 1 0 0,-19 2 1 0 0,-1 0 1 0 0,0 2-1 0 0,27 8 0 0 0,-38-9 45 0 0,-1 1 1 0 0,0 0-1 0 0,-1 0 0 0 0,1 1 0 0 0,-1 1 1 0 0,0-1-1 0 0,0 1 0 0 0,16 15 0 0 0,-22-18 40 0 0,0 0 0 0 0,0 1-1 0 0,0-1 1 0 0,-1 1-1 0 0,1 0 1 0 0,-1 0 0 0 0,0 0-1 0 0,0 0 1 0 0,-1 0 0 0 0,1 0-1 0 0,-1 0 1 0 0,0 0 0 0 0,1 5-1 0 0,-2-6-4 0 0,0-1-1 0 0,1 1 0 0 0,-2-1 1 0 0,1 1-1 0 0,0-1 0 0 0,0 1 1 0 0,-1-1-1 0 0,1 1 0 0 0,-1-1 1 0 0,0 1-1 0 0,0-1 1 0 0,0 0-1 0 0,0 1 0 0 0,0-1 1 0 0,-1 0-1 0 0,1 0 0 0 0,0 0 1 0 0,-1 0-1 0 0,0 0 0 0 0,0 0 1 0 0,1 0-1 0 0,-1 0 1 0 0,0-1-1 0 0,-2 2 0 0 0,3-2-15 0 0,-114 71 489 0 0,88-59-491 0 0,-1-2 0 0 0,0 0 0 0 0,-38 8 0 0 0,-91 13-404 0 0,90-20 286 0 0,55-9 91 0 0,-1-2 1 0 0,0 1-1 0 0,-20-2 0 0 0,33-1 11 0 0,-1 1 0 0 0,1-1-1 0 0,0 0 1 0 0,0 1 0 0 0,0-1-1 0 0,0 0 1 0 0,0 1 0 0 0,0-1-1 0 0,0 0 1 0 0,0 1 0 0 0,1-1-1 0 0,-1 0 1 0 0,0 1 0 0 0,1-2-1 0 0,0-1-68 0 0,1 0 0 0 0,0-1 1 0 0,0 1-1 0 0,0 0 0 0 0,0 0 0 0 0,0 0 0 0 0,1 0 0 0 0,0 0 0 0 0,-1 1 0 0 0,1-1 1 0 0,0 1-1 0 0,0 0 0 0 0,4-3 0 0 0,5-1-1368 0 0,25-11 0 0 0,-37 16 1427 0 0,3 0-1020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97 137 8287 0 0,'0'0'1008'0'0,"-1"2"-230"0"0,-21 24 2327 0 0,4-6-2158 0 0,8-7-336 0 0,-13 21 1 0 0,20-29-523 0 0,0 0 0 0 0,1 1 1 0 0,0-1-1 0 0,0 1 1 0 0,0 0-1 0 0,1-1 1 0 0,-2 11-1 0 0,2-8 3 0 0,0-2-19 0 0,0 1-1 0 0,0-1 1 0 0,1 1-1 0 0,0-1 1 0 0,0 1-1 0 0,0-1 1 0 0,1 1-1 0 0,0-1 1 0 0,1 1-1 0 0,-1-1 1 0 0,1 0-1 0 0,3 8 1 0 0,-4-12-21 0 0,0 0 1 0 0,0-1-1 0 0,0 1 0 0 0,0 0 1 0 0,0-1-1 0 0,0 1 1 0 0,0-1-1 0 0,1 1 0 0 0,-1-1 1 0 0,0 0-1 0 0,1 0 1 0 0,-1 1-1 0 0,1-1 0 0 0,0 0 1 0 0,-1 0-1 0 0,1 0 1 0 0,0-1-1 0 0,-1 1 0 0 0,1 0 1 0 0,0-1-1 0 0,0 1 1 0 0,0-1-1 0 0,0 1 0 0 0,0-1 1 0 0,0 0-1 0 0,3 0 1 0 0,1 0 18 0 0,0-1 0 0 0,1 0 0 0 0,-1-1 1 0 0,0 1-1 0 0,0-1 0 0 0,0 0 0 0 0,0-1 1 0 0,0 0-1 0 0,0 1 0 0 0,-1-2 1 0 0,1 1-1 0 0,-1-1 0 0 0,0 0 0 0 0,0 0 1 0 0,7-8-1 0 0,5-6 250 0 0,-1-1-1 0 0,23-34 1 0 0,-25 29-1184 0 0,0-1-1 0 0,-2 0 0 0 0,15-44 1 0 0,-15 36-1243 0 0,26-51 0 0 0,-29 70-2860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 8287 0 0,'0'0'639'0'0,"1"-1"-415"0"0,5 0 15 0 0,-4 1 866 0 0,-2 0-887 0 0,1 0 0 0 0,-1 0 0 0 0,1 0-1 0 0,-1-1 1 0 0,0 1 0 0 0,1 0 0 0 0,-1 0 0 0 0,1 0 0 0 0,-1 0 0 0 0,1 1 0 0 0,-1-1-1 0 0,1 0 1 0 0,-1 0 0 0 0,1 0 0 0 0,-1 0 0 0 0,0 0 0 0 0,1 0 0 0 0,-1 1-1 0 0,1-1 1 0 0,-1 0 0 0 0,0 0 0 0 0,1 1 0 0 0,-1-1 0 0 0,1 1 0 0 0,-1-1-150 0 0,0 1 1 0 0,0-1 0 0 0,1 1 0 0 0,-1-1 0 0 0,0 1-1 0 0,0-1 1 0 0,0 1 0 0 0,0 0 0 0 0,0-1 0 0 0,0 1-1 0 0,0-1 1 0 0,0 1 0 0 0,0-1 0 0 0,-1 1 0 0 0,1-1-1 0 0,0 1 1 0 0,0 0 0 0 0,-2 2-23 0 0,1-1 1 0 0,0 1-1 0 0,-1 0 0 0 0,1-1 1 0 0,-1 0-1 0 0,-3 4 0 0 0,-50 42 1295 0 0,-2 2-754 0 0,-39 52-68 0 0,84-87-455 0 0,1 0-1 0 0,0 1 0 0 0,1 0 0 0 0,0 1 1 0 0,-8 22-1 0 0,16-34-35 0 0,1 1-1 0 0,-1-1 1 0 0,2 0 0 0 0,-1 1-1 0 0,0-1 1 0 0,1 1 0 0 0,0-1-1 0 0,0 0 1 0 0,1 1 0 0 0,0-1 0 0 0,0 1-1 0 0,0-1 1 0 0,2 6 0 0 0,5 31 61 0 0,-8-41 37 0 0,0 0-243 0 0,0-1 0 0 0,0 1 0 0 0,1 0 0 0 0,-1 0 0 0 0,0 0 0 0 0,0 0 0 0 0,0-1 1 0 0,1 1-1 0 0,-1 0 0 0 0,0 0 0 0 0,1-1 0 0 0,-1 1 0 0 0,1 0 0 0 0,-1-1 0 0 0,1 1 0 0 0,-1 0 0 0 0,1-1 0 0 0,-1 1 0 0 0,1 0 0 0 0,0-1 1 0 0,-1 1-1 0 0,1-1 0 0 0,0 0 0 0 0,0 1 0 0 0,9 2-1742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8751 0 0,'0'0'794'0'0,"1"-1"-380"0"0,2-1 441 0 0,-1 1-1 0 0,1-1 1 0 0,0 1-1 0 0,-1 0 0 0 0,1 0 1 0 0,0 0-1 0 0,0 0 0 0 0,0 0 1 0 0,5 0-1 0 0,-7 1-408 0 0,1 1-61 0 0,-1 1-357 0 0,0 0 0 0 0,0-1 0 0 0,1 1 0 0 0,-1 0 0 0 0,0 0 0 0 0,-1 0 0 0 0,1 0 0 0 0,0 0 0 0 0,0 0 0 0 0,-1 0 0 0 0,1 0 0 0 0,-1 0 0 0 0,0 0 0 0 0,1 0 0 0 0,-1 0 0 0 0,0 0 0 0 0,0 0 0 0 0,-1 0 1 0 0,1 0-1 0 0,0 1 0 0 0,-1-1 0 0 0,1 0 0 0 0,-1 0 0 0 0,0 0 0 0 0,1 0 0 0 0,-1-1 0 0 0,-2 5 0 0 0,-3 5 67 0 0,-1 0 1 0 0,0-1-1 0 0,-13 15 0 0 0,15-20-70 0 0,-10 14 13 0 0,-145 161 146 0 0,142-162-164 0 0,0 0 0 0 0,-24 34 0 0 0,41-50-19 0 0,-1 1 0 0 0,1-1 0 0 0,0 0 0 0 0,-1 1 0 0 0,1-1 0 0 0,0 1 0 0 0,0-1 0 0 0,1 1 0 0 0,-1-1 0 0 0,0 5 0 0 0,1-7 1 0 0,0 1-1 0 0,-1-1 1 0 0,1 1 0 0 0,0-1-1 0 0,0 1 1 0 0,0-1 0 0 0,0 1-1 0 0,0-1 1 0 0,0 1 0 0 0,0 0-1 0 0,0-1 1 0 0,0 1 0 0 0,0-1-1 0 0,0 1 1 0 0,0-1 0 0 0,1 1 0 0 0,-1-1-1 0 0,0 1 1 0 0,0-1 0 0 0,0 1-1 0 0,1-1 1 0 0,-1 1 0 0 0,0-1-1 0 0,1 1 1 0 0,-1-1 0 0 0,0 1-1 0 0,1-1 1 0 0,-1 1 0 0 0,1-1-1 0 0,-1 0 1 0 0,1 1 0 0 0,0-1-1 0 0,0 1 8 0 0,3 2 69 0 0,0 0 1 0 0,0 0-1 0 0,0 0 1 0 0,0 0-1 0 0,1-1 0 0 0,-1 0 1 0 0,1 0-1 0 0,0 0 1 0 0,5 1-1 0 0,46 9 537 0 0,-48-11-622 0 0,-3 0-38 0 0,-1-1-1 0 0,1-1 1 0 0,-1 1 0 0 0,0 0-1 0 0,1-1 1 0 0,-1 0 0 0 0,0 0 0 0 0,1 0-1 0 0,-1-1 1 0 0,0 1 0 0 0,0-1-1 0 0,4-2 1 0 0,9-6-1480 0 0,22-15 0 0 0,-33 20 888 0 0,67-52-5150 0 0,-55 41 1175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49 1839 0 0,'1'2'7738'0'0,"1"7"-5590"0"0,10 26 1580 0 0,-11-33-3616 0 0,1 0 0 0 0,-1-1 1 0 0,0 1-1 0 0,1 0 0 0 0,0-1 1 0 0,-1 1-1 0 0,1-1 0 0 0,0 1 1 0 0,0-1-1 0 0,0 0 1 0 0,-1 0-1 0 0,1 0 0 0 0,1 0 1 0 0,-1 0-1 0 0,2 1 0 0 0,1-1 73 0 0,0 1 0 0 0,0-1 0 0 0,0 0 0 0 0,0 0-1 0 0,7-1 1 0 0,5-1 179 0 0,-1 0-1 0 0,1-1 0 0 0,0-1 1 0 0,-1-1-1 0 0,0 0 0 0 0,20-9 1 0 0,92-47 602 0 0,-96 44-952 0 0,-3-2-346 0 0,-27 17 172 0 0,-13 1-1367 0 0,1 1 1322 0 0,0 1-1 0 0,0 0 1 0 0,0 0-1 0 0,0 1 1 0 0,0 0-1 0 0,-9 5 1 0 0,-64 35 121 0 0,82-43 77 0 0,-22 14 33 0 0,1 1-1 0 0,0 0 1 0 0,1 2-1 0 0,1 0 1 0 0,-23 26 0 0 0,28-26 165 0 0,1 0 1 0 0,1 1-1 0 0,0 0 1 0 0,2 1 0 0 0,0 0-1 0 0,-14 37 1 0 0,23-52-163 0 0,1 0 1 0 0,0 0-1 0 0,0 0 1 0 0,0 0-1 0 0,0 1 1 0 0,1-1-1 0 0,0 0 1 0 0,0 5-1 0 0,3 7 46 0 0,1-13-83 0 0,-2-2 13 0 0,0 0-76 0 0,0-1 0 0 0,0 1-1 0 0,0 0 1 0 0,0-1 0 0 0,0 1 0 0 0,1-1-1 0 0,-1 1 1 0 0,0-1 0 0 0,0 0 0 0 0,0 0-1 0 0,1 0 1 0 0,-1 0 0 0 0,0-1-1 0 0,0 1 1 0 0,0 0 0 0 0,0-1 0 0 0,0 0-1 0 0,1 1 1 0 0,2-3 0 0 0,17-5-1520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705 126 2303 0 0,'-2'-1'167'0'0,"-6"-6"-132"0"0,-7-7 3870 0 0,14 3 620 0 0,-1 1-3590 0 0,-1 5-533 0 0,0 0 1 0 0,-1 0-1 0 0,1 1 1 0 0,-1-1-1 0 0,0 1 0 0 0,-1-1 1 0 0,1 1-1 0 0,-6-3 0 0 0,0 0 62 0 0,1 0 0 0 0,-1 1 0 0 0,-14-5 0 0 0,20 9-445 0 0,-1 0 0 0 0,0 1 0 0 0,0 0-1 0 0,1 0 1 0 0,-1 1 0 0 0,0-1 0 0 0,0 1 0 0 0,0 0 0 0 0,0 0-1 0 0,1 1 1 0 0,-1 0 0 0 0,0-1 0 0 0,0 1 0 0 0,1 1-1 0 0,-1-1 1 0 0,0 1 0 0 0,1 0 0 0 0,-8 4 0 0 0,-6 5-81 0 0,1 0 1 0 0,0 0 0 0 0,-16 17-1 0 0,29-25 58 0 0,-52 44-41 0 0,-19 14 21 0 0,-84 90 0 0 0,153-144 71 0 0,-12 12 242 0 0,0 1 1 0 0,1 1-1 0 0,1 1 0 0 0,-17 30 0 0 0,33-51-275 0 0,0-1-1 0 0,0 1 0 0 0,0 0 1 0 0,0-1-1 0 0,1 1 0 0 0,-1 0 1 0 0,0-1-1 0 0,0 1 0 0 0,0-1 1 0 0,0 1-1 0 0,1-1 0 0 0,-1 1 1 0 0,0 0-1 0 0,1-1 0 0 0,-1 1 1 0 0,0-1-1 0 0,1 1 0 0 0,-1-1 1 0 0,1 0-1 0 0,-1 1 0 0 0,0-1 1 0 0,1 1-1 0 0,-1-1 0 0 0,1 0 1 0 0,-1 1-1 0 0,1-1 0 0 0,0 0 1 0 0,-1 0-1 0 0,1 1 0 0 0,-1-1 1 0 0,1 0-1 0 0,0 0 0 0 0,3 1 11 0 0,-1-1-1 0 0,1 0 0 0 0,0 1 1 0 0,-1-2-1 0 0,1 1 0 0 0,-1 0 1 0 0,1-1-1 0 0,-1 1 0 0 0,4-2 1 0 0,34-13 140 0 0,-30 11-114 0 0,189-84 155 0 0,-86 35-582 0 0,-104 49 302 0 0,170-79-2014 0 0,-178 82 1836 0 0,-13 4-406 0 0,-3 4 755 0 0,1-1 0 0 0,0 2 0 0 0,1-1 0 0 0,-1 2 0 0 0,2 0 0 0 0,-1 0 0 0 0,1 1 0 0 0,0 0 0 0 0,1 1 0 0 0,-11 15 0 0 0,3-1 168 0 0,1 1 0 0 0,1 0 0 0 0,-24 54 0 0 0,39-76-274 0 0,0-1 0 0 0,-1 1 0 0 0,1-1 0 0 0,0 1 0 0 0,1 0 0 0 0,-1-1 0 0 0,0 1-1 0 0,1 0 1 0 0,0 0 0 0 0,1 6 0 0 0,-1-8-48 0 0,0-1 0 0 0,1 0 0 0 0,-1 1 0 0 0,1-1 0 0 0,-1 0 0 0 0,1 0 0 0 0,-1 0 0 0 0,1 1 0 0 0,0-1 0 0 0,0 0 0 0 0,-1 0 0 0 0,1 0 0 0 0,0 0 0 0 0,0 0 0 0 0,0 0 0 0 0,0-1 0 0 0,0 1 0 0 0,0 0 0 0 0,1 0 0 0 0,-1-1 0 0 0,0 1 0 0 0,0 0 0 0 0,1-1 0 0 0,-1 0-1 0 0,0 1 1 0 0,0-1 0 0 0,1 0 0 0 0,-1 1 0 0 0,0-1 0 0 0,1 0 0 0 0,-1 0 0 0 0,0 0 0 0 0,3 0 0 0 0,14-2-5914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33 13215 0 0,'8'-8'420'0'0,"8"-4"129"0"0,6 0 3544 0 0,-34 26-3121 0 0,5-5-739 0 0,-15 15 126 0 0,-66 74 254 0 0,72-78-580 0 0,1 1 1 0 0,0 0-1 0 0,-11 25 0 0 0,25-44 26 0 0,0-1-4 0 0,-1 5-55 0 0,0 0 1 0 0,1 0 0 0 0,-1-1 0 0 0,1 1 0 0 0,0 0-1 0 0,1 0 1 0 0,-1 0 0 0 0,1 0 0 0 0,1 0 0 0 0,-1 0-1 0 0,3 11 1 0 0,-1-4 0 0 0,-2-8-1 0 0,1 0 0 0 0,0 0 0 0 0,1 0 0 0 0,-1 0 0 0 0,1 0 0 0 0,4 8 0 0 0,7 16 11 0 0,-10-20 42 0 0,-3-8-2 0 0,1 1-1 0 0,-1-1 0 0 0,0 1 1 0 0,0-1-1 0 0,0 1 0 0 0,0-1 1 0 0,-1 1-1 0 0,1-1 0 0 0,0 1 1 0 0,-1-1-1 0 0,1 1 0 0 0,-1-1 1 0 0,1 0-1 0 0,-1 1 0 0 0,1-1 1 0 0,-1 0-1 0 0,0 1 1 0 0,0-1-1 0 0,0 0 0 0 0,0 0 1 0 0,0 0-1 0 0,-1 2 0 0 0,-26 20 6 0 0,27-22-40 0 0,-5 3-137 0 0,1 0 1 0 0,-1 0-1 0 0,0 0 1 0 0,0-1-1 0 0,0 0 1 0 0,-1 0 0 0 0,1 0-1 0 0,-1-1 1 0 0,0 0-1 0 0,0-1 1 0 0,0 1 0 0 0,-10 0-1 0 0,16-2-425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3 8287 0 0,'0'0'639'0'0,"-2"0"-63"0"0,0-1 85 0 0,-1 1-1 0 0,0-1 1 0 0,1 1-1 0 0,-1-1 1 0 0,0 1-1 0 0,1 0 1 0 0,-1 0-1 0 0,1 1 1 0 0,-1-1 0 0 0,-3 1-1 0 0,0 1 56 0 0,0 0 0 0 0,0 0 0 0 0,-11 6 0 0 0,0 2-444 0 0,-28 21-1 0 0,45-31-263 0 0,-100 86 232 0 0,41-33-184 0 0,53-48-56 0 0,3-3 0 0 0,1 0 0 0 0,0 0 0 0 0,0 1 0 0 0,0-1 0 0 0,0 0 0 0 0,0 1 0 0 0,0 0 0 0 0,-2 4 0 0 0,3-6-21 0 0,0 1 0 0 0,1-1 1 0 0,-1 0-1 0 0,1 1 0 0 0,-1-1 0 0 0,1 1 0 0 0,-1-1 0 0 0,1 1 1 0 0,0-1-1 0 0,-1 1 0 0 0,1-1 0 0 0,0 1 0 0 0,0-1 0 0 0,0 1 0 0 0,1-1 1 0 0,-1 1-1 0 0,0-1 0 0 0,0 1 0 0 0,1-1 0 0 0,-1 1 0 0 0,1-1 1 0 0,-1 1-1 0 0,1-1 0 0 0,0 0 0 0 0,0 1 0 0 0,1 0 0 0 0,2 5-25 0 0,1-1-1 0 0,1 0 0 0 0,-1-1 1 0 0,8 6-1 0 0,5 6 47 0 0,-12-9-3 0 0,0 0-1 0 0,-1 0 1 0 0,0 0-1 0 0,0 1 1 0 0,0 0-1 0 0,-1 0 1 0 0,-1 0-1 0 0,0 0 0 0 0,0 1 1 0 0,-1 0-1 0 0,0-1 1 0 0,0 1-1 0 0,-1 0 1 0 0,-1 0-1 0 0,1 0 1 0 0,-3 17-1 0 0,2-25 115 0 0,-1 1 0 0 0,1-1-1 0 0,-1 1 1 0 0,1-1 0 0 0,-1 0-1 0 0,0 0 1 0 0,0 1 0 0 0,0-1 0 0 0,0 0-1 0 0,0 0 1 0 0,-1 0 0 0 0,1 0-1 0 0,0 0 1 0 0,-1 0 0 0 0,0 0-1 0 0,-1 1 1 0 0,-1 0-5 0 0,0-1 1 0 0,1 1-1 0 0,-1-1 0 0 0,0 1 0 0 0,-1-1 1 0 0,1 0-1 0 0,0-1 0 0 0,-6 2 1 0 0,3-1-142 0 0,0 0 0 0 0,-1-1 0 0 0,0 0 0 0 0,1 0 0 0 0,-1-1 0 0 0,0 0 0 0 0,1-1 0 0 0,-1 1 1 0 0,0-1-1 0 0,-7-2 0 0 0,14 2 41 0 0,-1 1-199 0 0,0-1 0 0 0,0 1-1 0 0,0-1 1 0 0,1 1-1 0 0,-1-1 1 0 0,0 0-1 0 0,1 0 1 0 0,-1 0 0 0 0,1 0-1 0 0,-1 0 1 0 0,1 0-1 0 0,-1 0 1 0 0,-1-3 0 0 0,-1-4-1177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41 11743 0 0,'0'0'1068'0'0,"12"0"954"0"0,25 16 713 0 0,-31-12-2349 0 0,1 0 1 0 0,0-1 0 0 0,0 0 0 0 0,1-1-1 0 0,-1 1 1 0 0,0-1 0 0 0,12 1 0 0 0,14-3-30 0 0,-1-1 1 0 0,1-2 0 0 0,-1-1-1 0 0,0-2 1 0 0,45-13-1 0 0,-69 16-485 0 0,1 1 0 0 0,-1-1-1 0 0,0 0 1 0 0,0-1 0 0 0,12-7 0 0 0,-19 10-183 0 0,-1 0-425 0 0,0 0 666 0 0,0 0 0 0 0,-1 0 0 0 0,1 1 0 0 0,0-1 1 0 0,0 0-1 0 0,-1 0 0 0 0,1 0 0 0 0,-1 0 0 0 0,1 0 0 0 0,-1 1 1 0 0,1-1-1 0 0,-1 0 0 0 0,0 1 0 0 0,1-1 0 0 0,-1 0 1 0 0,0 1-1 0 0,1-1 0 0 0,-1 0 0 0 0,0 1 0 0 0,0-1 0 0 0,1 1 1 0 0,-1 0-1 0 0,0-1 0 0 0,0 1 0 0 0,0 0 0 0 0,0-1 1 0 0,0 1-1 0 0,0 0 0 0 0,0 0 0 0 0,1 0 0 0 0,-3 0 0 0 0,-4-1-162 0 0,-1 1-1 0 0,1-1 0 0 0,-9 2 0 0 0,8 0 13 0 0,-8 0 117 0 0,0 1 0 0 0,0 1 0 0 0,0 0 1 0 0,0 1-1 0 0,0 1 0 0 0,1 1 1 0 0,0 0-1 0 0,-19 10 0 0 0,9-1 396 0 0,2 0-1 0 0,0 1 1 0 0,-41 39-1 0 0,40-33 123 0 0,0 2 1 0 0,2 0-1 0 0,1 2 1 0 0,-20 31-1 0 0,28-32-15 0 0,13-24-374 0 0,-1 1 1 0 0,1-1 0 0 0,-1 1 0 0 0,1-1-1 0 0,0 0 1 0 0,0 1 0 0 0,-1-1-1 0 0,1 1 1 0 0,0-1 0 0 0,0 1-1 0 0,1-1 1 0 0,-1 1 0 0 0,0-1-1 0 0,1 3 1 0 0,0-4-15 0 0,-1 1 0 0 0,1 0-1 0 0,-1-1 1 0 0,1 0 0 0 0,-1 1 0 0 0,1-1-1 0 0,0 1 1 0 0,-1-1 0 0 0,1 0-1 0 0,0 1 1 0 0,-1-1 0 0 0,1 0 0 0 0,0 0-1 0 0,-1 0 1 0 0,1 1 0 0 0,0-1-1 0 0,0 0 1 0 0,1 0 0 0 0,0 0 21 0 0,6 1 11 0 0,1 0-1 0 0,-1 0 0 0 0,1-1 1 0 0,-1 0-1 0 0,1 0 0 0 0,0-1 1 0 0,10-3-1 0 0,59-18-1795 0 0,-43 10 669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3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34 9215 0 0,'16'-8'604'0'0,"-8"3"-53"0"0,1 0 0 0 0,-1 1 0 0 0,20-6 4203 0 0,-19 9 67 0 0,-10 2-4714 0 0,-9 10-41 0 0,-1-1 1 0 0,-21 17-1 0 0,8-7-82 0 0,-18 15-79 0 0,-78 74-161 0 0,115-104 247 0 0,0 1 0 0 0,0-1-1 0 0,0 1 1 0 0,1 1 0 0 0,0-1 0 0 0,-6 13 0 0 0,8-7-2 0 0,5-2 11 0 0,3-4-10 0 0,0 1-1 0 0,1-1 1 0 0,0 0-1 0 0,0-1 1 0 0,11 7-1 0 0,9 7-111 0 0,-14-8 115 0 0,0 0 1 0 0,-2 0-1 0 0,1 1 1 0 0,13 19-1 0 0,-20-25 91 0 0,-1 0-1 0 0,-1 1 0 0 0,1-1 0 0 0,-1 1 0 0 0,0 0 1 0 0,0 0-1 0 0,-1 0 0 0 0,0 0 0 0 0,0 1 1 0 0,-1-1-1 0 0,0 0 0 0 0,0 9 0 0 0,-1-13-72 0 0,0 0 0 0 0,0 0 1 0 0,0-1-1 0 0,-1 1 0 0 0,1 0 0 0 0,-1 0 0 0 0,0 0 0 0 0,0-1 0 0 0,0 1 1 0 0,0 0-1 0 0,0-1 0 0 0,0 1 0 0 0,-1-1 0 0 0,0 1 0 0 0,1-1 0 0 0,-1 0 1 0 0,0 0-1 0 0,0 0 0 0 0,0 0 0 0 0,0 0 0 0 0,0 0 0 0 0,-1 0 0 0 0,1-1 1 0 0,0 1-1 0 0,-1-1 0 0 0,0 1 0 0 0,1-1 0 0 0,-1 0 0 0 0,0 0 1 0 0,1 0-1 0 0,-5 0 0 0 0,-7 2 21 0 0,0-1 0 0 0,-1-1-1 0 0,0 0 1 0 0,-26-2 0 0 0,28 0-27 0 0,-69 4-207 0 0,15 1-2431 0 0,49-4-4413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 1839 0 0,'0'0'83'0'0,"2"0"-6"0"0,21-13 279 0 0,-14 9 6268 0 0,-4 2-3340 0 0,-5 2-3223 0 0,0 0 0 0 0,0 0 0 0 0,0 0 0 0 0,0 0 0 0 0,0 0 0 0 0,0 0 0 0 0,0 0 0 0 0,1 0-1 0 0,-1 0 1 0 0,0 0 0 0 0,0 0 0 0 0,0 0 0 0 0,0 0 0 0 0,0 0 0 0 0,0 0 0 0 0,2 0 1156 0 0,-2 1-1156 0 0,0-1 0 0 0,0 0 0 0 0,0 0 0 0 0,0 0 0 0 0,0 0 0 0 0,0 0 0 0 0,0 0-1 0 0,0 0 1 0 0,0 0 0 0 0,0 0 0 0 0,0 0 0 0 0,0 0 0 0 0,0 1 0 0 0,0-1 0 0 0,0 0-1 0 0,0 0 1 0 0,0 0 0 0 0,-12 23 822 0 0,-24 38-1 0 0,21-37-616 0 0,-17 34-1 0 0,27-47-261 0 0,0 1-1 0 0,-6 22 0 0 0,10-28-18 0 0,0 1-1 0 0,1-1 1 0 0,-1 0 0 0 0,1 1-1 0 0,0-1 1 0 0,1 0-1 0 0,1 10 1 0 0,1 5-2276 0 0,-3-14-3305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0,'0'0'1472'0'0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54 488 919 0 0,'-2'0'67'0'0,"-9"-1"-1365"0"0,-10-3 5778 0 0,20 4-4238 0 0,0 0 1 0 0,0-1 0 0 0,0 1 0 0 0,0 0 0 0 0,0-1 0 0 0,0 1 0 0 0,1 0 0 0 0,-1-1 0 0 0,0 1-1 0 0,0-1 1 0 0,0 1 0 0 0,1-1 0 0 0,-1 0 0 0 0,0 1 0 0 0,1-1 0 0 0,-1 0 0 0 0,0 1 0 0 0,1-1 0 0 0,-1 0-1 0 0,1 0 1 0 0,-1 0 0 0 0,1 1 0 0 0,0-1 0 0 0,-1 0 0 0 0,1 0 0 0 0,0 0 0 0 0,-1 0 0 0 0,1 0-1 0 0,0 0 1 0 0,0 0 0 0 0,0 0 0 0 0,0 0 0 0 0,0-1 0 0 0,2-8-130 0 0,1 1 0 0 0,0-1 0 0 0,1 1 0 0 0,0 0 1 0 0,5-10-1 0 0,30-43-5 0 0,-29 47 33 0 0,14-21 77 0 0,2 2 0 0 0,1 1 0 0 0,1 1 0 0 0,2 2-1 0 0,1 0 1 0 0,35-24 0 0 0,-45 39 78 0 0,23-13 0 0 0,-38 24-17 0 0,0 1 0 0 0,1 0 0 0 0,-1 0-1 0 0,1 1 1 0 0,0 0 0 0 0,-1 0 0 0 0,1 1 0 0 0,14-2 0 0 0,-20 3-209 0 0,0 0 0 0 0,0 0 0 0 0,0 0 1 0 0,0 0-1 0 0,0 0 0 0 0,0 0 1 0 0,0 1-1 0 0,0-1 0 0 0,0 0 1 0 0,0 1-1 0 0,0-1 0 0 0,0 0 1 0 0,0 1-1 0 0,-1 0 0 0 0,1-1 0 0 0,0 1 1 0 0,0-1-1 0 0,0 1 0 0 0,-1 0 1 0 0,1-1-1 0 0,0 1 0 0 0,-1 0 1 0 0,2 1-1 0 0,-1 0-29 0 0,-1-1 0 0 0,1 1 0 0 0,0 0 0 0 0,-1 0 0 0 0,1 0 0 0 0,-1 0 0 0 0,0 0 0 0 0,0 0 1 0 0,1 0-1 0 0,-1 0 0 0 0,-1 2 0 0 0,0 5-19 0 0,0 0-1 0 0,-1 1 1 0 0,0-2 0 0 0,-4 10 0 0 0,-30 66 66 0 0,24-61-56 0 0,2-1 0 0 0,1 2 1 0 0,-10 39-1 0 0,18-58-32 0 0,0 0 0 0 0,1 0 0 0 0,0 0 0 0 0,-1 0 0 0 0,2 0 0 0 0,-1 1 0 0 0,1-1 0 0 0,-1 0 0 0 0,1 0 0 0 0,1 0 0 0 0,1 5 0 0 0,-2-6 0 0 0,1-1 0 0 0,0 0 0 0 0,-1 0 0 0 0,1 0 0 0 0,1 0 0 0 0,-1 0 0 0 0,0 0 0 0 0,0 0 0 0 0,1-1 0 0 0,0 1 0 0 0,-1-1 0 0 0,1 0 0 0 0,0 0 0 0 0,0 0 0 0 0,0 0 0 0 0,6 2 0 0 0,36 12-225 0 0,-26-9-127 0 0,-1 0 0 0 0,27 15 0 0 0,-16-5-2269 0 0,-15-8 1099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161 279 2759 0 0,'-2'1'4003'0'0,"-1"1"-3434"0"0,0 0 0 0 0,0 0 0 0 0,1 0 0 0 0,-1 1 1 0 0,0-1-1 0 0,1 1 0 0 0,0 0 0 0 0,-1 0 0 0 0,1 0 0 0 0,-3 6 0 0 0,-17 38 980 0 0,15-31-767 0 0,-1 2-123 0 0,0 2-305 0 0,-1 1 0 0 0,0-2 0 0 0,-2 1-1 0 0,0-2 1 0 0,-20 25 0 0 0,21-34-156 0 0,10-9-189 0 0,0 0 0 0 0,0 0 0 0 0,0 0 0 0 0,0 0 1 0 0,0-1-1 0 0,-1 1 0 0 0,1 0 0 0 0,0 0 1 0 0,0 0-1 0 0,0 0 0 0 0,0 0 0 0 0,0 0 0 0 0,0 0 1 0 0,0 0-1 0 0,0 0 0 0 0,0 0 0 0 0,0 0 1 0 0,0-1-1 0 0,0 1 0 0 0,-1 0 0 0 0,1 0 0 0 0,0 0 1 0 0,0 0-1 0 0,0 0 0 0 0,0 0 0 0 0,0 0 0 0 0,0 0 1 0 0,0-1-1 0 0,0 1 0 0 0,0 0 0 0 0,0 0 1 0 0,0 0-1 0 0,0 0 0 0 0,0 0 0 0 0,0 0 0 0 0,0 0 1 0 0,0-1-1 0 0,0 1 0 0 0,1 0 0 0 0,-1 0 1 0 0,0 0-1 0 0,0 0 0 0 0,0 0 0 0 0,0 0 0 0 0,0 0 1 0 0,0 0-1 0 0,0-1 0 0 0,0 1 0 0 0,11-25 610 0 0,-10 22-655 0 0,24-43 257 0 0,1 1 0 0 0,46-58-1 0 0,-25 37-354 0 0,48-60-567 0 0,-77 105 418 0 0,2 1 0 0 0,0 1 1 0 0,37-28-1 0 0,-54 45 292 0 0,1 0-1 0 0,-1-1 1 0 0,1 2-1 0 0,-1-1 0 0 0,1 0 1 0 0,0 1-1 0 0,-1-1 1 0 0,1 1-1 0 0,0 0 1 0 0,0 1-1 0 0,0-1 0 0 0,0 1 1 0 0,7-1-1 0 0,-8 2 10 0 0,0-1 0 0 0,0 1 0 0 0,0 0 0 0 0,0-1 0 0 0,0 1 0 0 0,0 1 0 0 0,-1-1 1 0 0,1 0-1 0 0,0 1 0 0 0,-1-1 0 0 0,1 1 0 0 0,-1 0 0 0 0,0 0 0 0 0,1 0 0 0 0,-1 0 0 0 0,0 0 0 0 0,0 0 0 0 0,0 0 0 0 0,2 5 0 0 0,0-1 9 0 0,-1 0 1 0 0,0 1-1 0 0,0 0 0 0 0,-1-1 1 0 0,0 1-1 0 0,0 0 1 0 0,-1 0-1 0 0,1 1 0 0 0,-1-1 1 0 0,-1 0-1 0 0,0 0 1 0 0,-1 13-1 0 0,-2 9 72 0 0,-13 53 0 0 0,9-50-116 0 0,2-6 28 0 0,-25 95 106 0 0,27-114-110 0 0,1 1 0 0 0,0 0 1 0 0,1-1-1 0 0,0 1 0 0 0,0 0 0 0 0,0 0 0 0 0,1 0 0 0 0,1 8 0 0 0,-1-16-7 0 0,0 1 0 0 0,0 0 0 0 0,0 0 0 0 0,0 0 0 0 0,0 0 0 0 0,0 0 0 0 0,0-1 0 0 0,1 1 0 0 0,-1 0 0 0 0,0 0 0 0 0,1 0 0 0 0,-1-1 0 0 0,0 1 0 0 0,1 0 0 0 0,-1 0 0 0 0,1-1 0 0 0,-1 1 0 0 0,1 0 0 0 0,-1-1 0 0 0,1 1 0 0 0,1 0 0 0 0,0 1 0 0 0,1 1 5 0 0,-1-1 1 0 0,1 1-1 0 0,0-1 0 0 0,0 1 0 0 0,0-1 0 0 0,0 0 1 0 0,0 0-1 0 0,1-1 0 0 0,-1 1 0 0 0,0-1 0 0 0,1 1 0 0 0,0-1 1 0 0,-1 0-1 0 0,1-1 0 0 0,-1 1 0 0 0,1-1 0 0 0,6 1 1 0 0,3-1 15 0 0,-1 0 1 0 0,0-1 0 0 0,1 0 0 0 0,12-3 0 0 0,22-8-802 0 0,60-23 0 0 0,-73 22-167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7 8751 0 0,'0'0'399'0'0,"0"-1"-4"0"0,3-5 2650 0 0,-11 39 687 0 0,-10 14-2886 0 0,-36 61 0 0 0,1-1-138 0 0,-99 296 161 0 0,113-290-783 0 0,-90 191-1077 0 0,120-285 594 0 0,-1-2-727 0 0,5-9-3803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50 241 1375 0 0,'-6'7'667'0'0,"-33"22"14641"0"0,38-28-14799 0 0,0 0-431 0 0,1-1-1 0 0,0 0 0 0 0,0 1 0 0 0,-1-1 1 0 0,1 0-1 0 0,0 1 0 0 0,0-1 0 0 0,-1 1 1 0 0,1-1-1 0 0,0 0 0 0 0,0 1 0 0 0,0-1 1 0 0,0 1-1 0 0,0-1 0 0 0,-1 1 1 0 0,1-1-1 0 0,0 0 0 0 0,0 1 0 0 0,0-1 1 0 0,0 1-1 0 0,1 0 0 0 0,5 0 73 0 0,0 0 0 0 0,1 0-1 0 0,0 0 1 0 0,-1-1 0 0 0,1 0 0 0 0,-1 0-1 0 0,1-1 1 0 0,-1 0 0 0 0,9-2 0 0 0,10-3 181 0 0,26-12 0 0 0,-33 12-235 0 0,253-107 321 0 0,-48 20-338 0 0,-194 81-133 0 0,45-16 19 0 0,-65 26-415 0 0,1-1 1 0 0,-1 1 0 0 0,1 1-1 0 0,-1 0 1 0 0,18 0 0 0 0,-24 1 105 0 0,-1 0 0 0 0,1 0 0 0 0,-1 0 0 0 0,0 0 0 0 0,1 1 0 0 0,-1-1 0 0 0,0 1 0 0 0,1 0 0 0 0,-1 0 0 0 0,0 0 0 0 0,0 0 0 0 0,0 0 0 0 0,0 0 0 0 0,0 1 0 0 0,0-1 0 0 0,0 0 0 0 0,3 4 0 0 0,1 4-4719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101 268 11775 0 0,'-37'54'1299'0'0,"25"-35"123"0"0,-2 0-1 0 0,-24 26 2237 0 0,40-47-3339 0 0,2-2-246 0 0,200-185 718 0 0,-39 68-1252 0 0,-141 106 288 0 0,1 1-1 0 0,1 1 0 0 0,-1 1 1 0 0,2 1-1 0 0,32-8 0 0 0,-54 18 124 0 0,0 0 0 0 0,1 0 0 0 0,-1 0 0 0 0,0 1-1 0 0,1-1 1 0 0,-1 1 0 0 0,8 1 0 0 0,-12-1 42 0 0,1 1 1 0 0,-1-1-1 0 0,0 0 0 0 0,1 1 1 0 0,-1-1-1 0 0,0 1 0 0 0,1 0 1 0 0,-1-1-1 0 0,0 1 0 0 0,0 0 1 0 0,0 0-1 0 0,1 0 0 0 0,-1 0 0 0 0,0 0 1 0 0,0 0-1 0 0,0 0 0 0 0,0 0 1 0 0,-1 0-1 0 0,1 0 0 0 0,0 0 1 0 0,0 1-1 0 0,-1-1 0 0 0,1 0 1 0 0,-1 1-1 0 0,1-1 0 0 0,-1 0 1 0 0,0 1-1 0 0,1-1 0 0 0,-1 1 1 0 0,0-1-1 0 0,0 0 0 0 0,0 3 1 0 0,0 3 31 0 0,0 0 0 0 0,-1 0 1 0 0,0 0-1 0 0,-1 0 1 0 0,1 0-1 0 0,-6 13 1 0 0,-20 40 214 0 0,19-45-159 0 0,-78 142 713 0 0,20-40-531 0 0,65-113-356 0 0,-1-1 0 0 0,0 1 0 0 0,1 0 0 0 0,0 0 0 0 0,0 0 0 0 0,0-1 0 0 0,0 1 0 0 0,0 7 1 0 0,3-8-1594 0 0,5 5-4712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7367 0 0,'0'0'10072'0'0,"0"-2"-9764"0"0,4-12 365 0 0,0-1-1 0 0,1 1 0 0 0,13-25 0 0 0,-1-1-41 0 0,0-3-244 0 0,2 1 0 0 0,46-75 0 0 0,-54 101-397 0 0,1 0 0 0 0,0 0 0 0 0,1 1-1 0 0,1 1 1 0 0,0 0 0 0 0,1 1 0 0 0,0 1 0 0 0,1 0 0 0 0,25-13 0 0 0,-35 21-90 0 0,1 1 1 0 0,0 0-1 0 0,0 1 0 0 0,1 0 0 0 0,-1 0 0 0 0,1 0 1 0 0,7 0-1 0 0,-10 2-1117 0 0,-1 0 0 0 0,0 0 0 0 0,1 0 0 0 0,6 2 1 0 0,5 3-5350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169 422 14943 0 0,'0'0'687'0'0,"2"-1"-16"0"0,5-2-431 0 0,2 2-132 0 0,-7 0 861 0 0,-2 3-396 0 0,1 3-460 0 0,0 0 0 0 0,-1-1 0 0 0,0 1 0 0 0,0 0 0 0 0,0-1 0 0 0,0 1 0 0 0,-1-1 0 0 0,0 1 0 0 0,0 0 0 0 0,0-1 0 0 0,0 1 0 0 0,-1-1 0 0 0,1 0 0 0 0,-1 0 0 0 0,-1 1 0 0 0,-3 5 0 0 0,-6 8 162 0 0,-1 0-1 0 0,-18 20 0 0 0,22-28-151 0 0,-29 30 48 0 0,24-26-433 0 0,1 0 0 0 0,0 1 0 0 0,-14 22 0 0 0,26-35-781 0 0</inkml:trace>
  <inkml:trace contextRef="#ctx0" brushRef="#br0" timeOffset="1">375 7 12263 0 0,'0'0'1328'0'0,"7"-5"-1328"0"0,2 3-3608 0 0,1 2-744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35 7167 0 0,'0'0'652'0'0,"7"-7"195"0"0,-7 7-797 0 0,1-1 0 0 0,-1 0 1 0 0,0 0-1 0 0,0 1 0 0 0,0-1 0 0 0,0 0 1 0 0,0 1-1 0 0,0-1 0 0 0,0 0 0 0 0,-1 0 1 0 0,1 1-1 0 0,0-1 0 0 0,0 0 0 0 0,-1 1 0 0 0,1-1 1 0 0,0 0-1 0 0,-1 1 0 0 0,1-1 0 0 0,0 0 1 0 0,-1 1-1 0 0,1-1 0 0 0,-1 1 0 0 0,1-1 0 0 0,-1 1 1 0 0,1-1-1 0 0,-2 0 0 0 0,0 0 47 0 0,0 0 0 0 0,0 0-1 0 0,0 0 1 0 0,0 0 0 0 0,0 0 0 0 0,-1 1 0 0 0,1-1-1 0 0,-4 0 1 0 0,-3 0 178 0 0,-1 1-1 0 0,0-1 1 0 0,-11 2-1 0 0,11 1-49 0 0,0 0-1 0 0,0 0 0 0 0,0 1 0 0 0,0 0 0 0 0,0 0 1 0 0,1 1-1 0 0,-1 1 0 0 0,1-1 0 0 0,0 2 0 0 0,0-1 0 0 0,-13 12 1 0 0,3 0 388 0 0,1 1 1 0 0,0 0 0 0 0,-23 33 0 0 0,36-45-460 0 0,1 0 1 0 0,0 1-1 0 0,0-1 1 0 0,1 1-1 0 0,0 0 1 0 0,0 0-1 0 0,0 1 1 0 0,-2 12-1 0 0,5-18 309 0 0,11 5 206 0 0,-10-6-615 0 0,1 1 1 0 0,-1-1-1 0 0,1 0 0 0 0,-1 0 1 0 0,1-1-1 0 0,-1 1 0 0 0,1 0 1 0 0,0-1-1 0 0,0 1 0 0 0,3 0 1 0 0,1 0 49 0 0,0-1 1 0 0,0-1 0 0 0,1 1-1 0 0,-1-1 1 0 0,0 0 0 0 0,0 0 0 0 0,0 0-1 0 0,0-1 1 0 0,0 0 0 0 0,10-6-1 0 0,-3 2-72 0 0,0-2 0 0 0,-1 0-1 0 0,18-13 1 0 0,-15 8-110 0 0,-14 11-29 0 0,-2 4-636 0 0,-5 14 604 0 0,2-6 95 0 0,0-1 0 0 0,1 1 0 0 0,-2 10 1 0 0,5-18-37 0 0,-1-1 1 0 0,1 0-1 0 0,-1 1 1 0 0,1-1 0 0 0,0 0-1 0 0,0 1 1 0 0,0-1 0 0 0,0 0-1 0 0,0 1 1 0 0,0-1-1 0 0,0 0 1 0 0,0 1 0 0 0,1-1-1 0 0,-1 0 1 0 0,0 1 0 0 0,1-1-1 0 0,-1 0 1 0 0,1 0-1 0 0,-1 0 1 0 0,1 1 0 0 0,0-1-1 0 0,-1 0 1 0 0,1 0 0 0 0,0 0-1 0 0,0 0 1 0 0,0 0-1 0 0,0 0 1 0 0,0 0 0 0 0,0 0-1 0 0,0-1 1 0 0,2 2 0 0 0,9 4-1731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4 5527 0 0,'0'0'2423'0'0,"0"0"-2202"0"0,0 0 0 0 0,-1-1 0 0 0,1 1 0 0 0,0 0 1 0 0,0 0-1 0 0,-1-1 0 0 0,1 1 0 0 0,0 0 0 0 0,0 0 0 0 0,-1-1 0 0 0,1 1 0 0 0,0 0 0 0 0,-1 0 0 0 0,1 0 0 0 0,0 0 1 0 0,-1 0-1 0 0,1-1 0 0 0,0 1 0 0 0,-1 0 0 0 0,1 0 0 0 0,0 0 0 0 0,-1 0 0 0 0,1 0 0 0 0,0 0 0 0 0,-1 0 0 0 0,1 0 1 0 0,-1 0-1 0 0,-7 7 113 0 0,0 0 0 0 0,1 0 0 0 0,0 1 0 0 0,1-1 0 0 0,-11 17 0 0 0,-26 48 240 0 0,-98 237 1186 0 0,81-167-1312 0 0,53-127-408 0 0,-53 130 310 0 0,49-115-278 0 0,2 0 0 0 0,-11 60 1 0 0,18-60-1429 0 0,2-28 521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46 5527 0 0,'48'-46'11648'0'0,"-49"48"-11548"0"0,0 0-1 0 0,0 0 0 0 0,0 0 0 0 0,0 0 1 0 0,0 0-1 0 0,0-1 0 0 0,-3 4 0 0 0,0 0 55 0 0,-51 71 361 0 0,-45 66-362 0 0,82-110-142 0 0,18-32-10 0 0,-1 1 1 0 0,1-1-1 0 0,0 0 1 0 0,-1 1-1 0 0,1-1 0 0 0,0 1 1 0 0,0-1-1 0 0,-1 0 1 0 0,1 1-1 0 0,0-1 0 0 0,0 1 1 0 0,0-1-1 0 0,0 1 1 0 0,-1-1-1 0 0,1 1 1 0 0,0-1-1 0 0,0 1 0 0 0,0-1 1 0 0,0 1-1 0 0,0-1 1 0 0,0 1-1 0 0,0-1 0 0 0,0 1 1 0 0,1-1-1 0 0,-1 1 1 0 0,0-1-1 0 0,0 1 1 0 0,0-1-1 0 0,0 1 0 0 0,1-1 1 0 0,-1 1-1 0 0,0-1 1 0 0,1 0-1 0 0,-1 2 0 0 0,1-2 3 0 0,-1 1-7 0 0,0 0 0 0 0,1 0 0 0 0,-1 0 0 0 0,0-1 0 0 0,0 1 1 0 0,1 0-1 0 0,-1 0 0 0 0,1 0 0 0 0,-1-1 0 0 0,0 1 0 0 0,1 0 0 0 0,-1-1 0 0 0,1 1 0 0 0,0 0 0 0 0,-1-1 0 0 0,1 1 0 0 0,0-1 0 0 0,-1 1 0 0 0,1-1 0 0 0,1 1 0 0 0,1 1-21 0 0,28 22-124 0 0,-24-20 113 0 0,0 1 0 0 0,0 0 0 0 0,-1 0 0 0 0,0 1-1 0 0,0 0 1 0 0,6 8 0 0 0,-3 0 454 0 0,0 1 0 0 0,-1 0 0 0 0,0 0 0 0 0,-1 1 0 0 0,-1 0 0 0 0,0 0 0 0 0,6 32 0 0 0,-12-45-408 0 0,0-1-1 0 0,0 0 1 0 0,0 0-1 0 0,0 0 1 0 0,0 1-1 0 0,0-1 1 0 0,0 0-1 0 0,-1 0 1 0 0,1 0-1 0 0,-1 0 1 0 0,1 0-1 0 0,-1 1 1 0 0,0-1-1 0 0,0 0 1 0 0,0-1 0 0 0,0 1-1 0 0,-1 0 1 0 0,1 0-1 0 0,0 0 1 0 0,-1-1-1 0 0,1 1 1 0 0,-1-1-1 0 0,-2 3 1 0 0,2-2-59 0 0,-1-1 0 0 0,1 1 0 0 0,-1-1 1 0 0,0 1-1 0 0,1-1 0 0 0,-1 0 0 0 0,0 0 0 0 0,0 0 1 0 0,0 0-1 0 0,0-1 0 0 0,0 1 0 0 0,0-1 1 0 0,0 1-1 0 0,0-1 0 0 0,-4-1 0 0 0,-3 0-461 0 0,-1 0 0 0 0,2-1 1 0 0,-1 0-1 0 0,0-1 0 0 0,-9-4 0 0 0,1-2-774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6:4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14599 0 0,'0'0'1320'0'0,"2"2"-1050"0"0,139 202 1459 0 0,16-10-277 0 0,-129-164-984 0 0,-1 2 0 0 0,-2 0 0 0 0,31 50 1 0 0,-50-71-375 0 0,0 1 0 0 0,-1-1 0 0 0,0 1 0 0 0,-1-1 1 0 0,0 1-1 0 0,-1 0 0 0 0,0 1 0 0 0,-1-1 0 0 0,-1 1 1 0 0,0-1-1 0 0,0 1 0 0 0,-1-1 0 0 0,-1 1 0 0 0,0-1 1 0 0,-5 21-1 0 0,1-13 5 0 0,-2-1 1 0 0,0 0-1 0 0,-2-1 1 0 0,1 1-1 0 0,-18 24 1 0 0,6-13 50 0 0,-2-2 0 0 0,-31 33-1 0 0,-24 10 26 0 0,-5 3-119 0 0,73-64-78 0 0,1 0-1 0 0,-1 0 1 0 0,2 1-1 0 0,0 0 1 0 0,0 1-1 0 0,-6 14 1 0 0,11-23 11 0 0,-2 12-46 0 0,3-6 46 0 0,0-9 11 0 0,1 1-1 0 0,0-1 1 0 0,0 1 0 0 0,0-1-1 0 0,0 0 1 0 0,0 1 0 0 0,0-1-1 0 0,0 1 1 0 0,0-1 0 0 0,0 0-1 0 0,0 1 1 0 0,0-1 0 0 0,0 1-1 0 0,0-1 1 0 0,0 0 0 0 0,0 1-1 0 0,0-1 1 0 0,1 1 0 0 0,-1-1-1 0 0,0 0 1 0 0,0 1 0 0 0,0-1-1 0 0,1 0 1 0 0,-1 1 0 0 0,0-1-1 0 0,0 0 1 0 0,1 1 0 0 0,-1-1-1 0 0,0 0 1 0 0,1 0 0 0 0,-1 1-1 0 0,0-1 1 0 0,1 0 0 0 0,-1 0-1 0 0,0 1 1 0 0,1-1 0 0 0,-1 0-1 0 0,1 0 1 0 0,0 0 0 0 0,1 1-20 0 0,0-1-1 0 0,0 1 1 0 0,0-1 0 0 0,1 0-1 0 0,-1 0 1 0 0,0 0 0 0 0,0 0-1 0 0,3-1 1 0 0,4 1-612 0 0,-6 0 11 0 0,3-1 418 0 0,3 17-7525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267 156 1839 0 0,'1'-1'5703'0'0,"7"-4"-4391"0"0,0-1 0 0 0,14-12 2760 0 0,-42 52-1503 0 0,17-30-2498 0 0,0 0 0 0 0,0 0 1 0 0,-1 0-1 0 0,0 0 0 0 0,0-1 0 0 0,1 0 0 0 0,-2 1 0 0 0,-3 1 0 0 0,-3 3 73 0 0,9-7 288 0 0,3-4-339 0 0,-2 0-81 0 0,4-9 65 0 0,2 0-101 0 0,1 0 1 0 0,8-13 0 0 0,9-18-163 0 0,-22 39 228 0 0,-3-4-95 0 0,2 6-74 0 0,2 3-746 0 0,14 4 862 0 0,-2-4 11 0 0,-4 2 12 0 0,-2 0 50 0 0,0 5 18 0 0,-7-6-68 0 0,0 0 470 0 0,-1 0-402 0 0,0 5-52 0 0,0-6-27 0 0,0 0-1 0 0,0 1 1 0 0,0-1-1 0 0,-1 0 1 0 0,1 0-1 0 0,-1 1 1 0 0,1-1-1 0 0,-1 0 1 0 0,1 0-1 0 0,-1 0 1 0 0,0 0-1 0 0,1 1 0 0 0,-1-1 1 0 0,0 0-1 0 0,0 0 1 0 0,0 0-1 0 0,0-1 1 0 0,0 1-1 0 0,0 0 1 0 0,0 0-1 0 0,0 0 1 0 0,0-1-1 0 0,0 1 1 0 0,0-1-1 0 0,0 1 1 0 0,-2 0-1 0 0,-4 1-71 0 0,1 0 1 0 0,-1 0-1 0 0,-11 1 0 0 0,12-2-17 0 0,-14 2-294 0 0,-37-1 1 0 0,56-2 314 0 0,3-9-525 0 0,2 3 584 0 0,0 0 1 0 0,0 0-1 0 0,1 1 0 0 0,-1-1 0 0 0,1 1 0 0 0,0 0 0 0 0,1 0 0 0 0,-1 1 0 0 0,1-1 0 0 0,11-5 1 0 0,-1 1 130 0 0,-8 6-80 0 0,-1-1 1 0 0,1-1-1 0 0,7-5 1 0 0,-14 10-32 0 0,-1 1 0 0 0,1-1 0 0 0,0 1 0 0 0,0 0 0 0 0,-1-1 0 0 0,1 1 0 0 0,-1 0 0 0 0,1 0 0 0 0,0-1 0 0 0,-1 1 0 0 0,1 1 0 0 0,4 6 59 0 0,-4-6-37 0 0,0 0-28 0 0,0-1 0 0 0,0 1 0 0 0,-1 0-1 0 0,1-1 1 0 0,0 1 0 0 0,-1 0-1 0 0,1-1 1 0 0,-1 1 0 0 0,0 0 0 0 0,1 3-1 0 0,0 2 43 0 0,-1-5 7 0 0,-9 14 175 0 0,5-12-210 0 0,0-1 0 0 0,-1 1-1 0 0,0-1 1 0 0,0 0 0 0 0,0 0-1 0 0,0-1 1 0 0,0 1 0 0 0,0-1-1 0 0,-1 0 1 0 0,-5 1 0 0 0,-7 1-348 0 0,-33 2-1 0 0,50-5 304 0 0,0-1 16 0 0,0 0 1 0 0,0 0-1 0 0,0 0 1 0 0,0 0-1 0 0,0 0 1 0 0,0 0-1 0 0,0 0 1 0 0,0 0-1 0 0,0 0 1 0 0,0 0-1 0 0,0 0 1 0 0,0-1-1 0 0,0 1 1 0 0,0 0-1 0 0,0-1 1 0 0,0 1-1 0 0,0-1 1 0 0,0 1-1 0 0,0-1 1 0 0,1 1-1 0 0,-1-1 1 0 0,0 0-1 0 0,0 1 1 0 0,1-1-1 0 0,-1 0 1 0 0,0 0-1 0 0,1 1 1 0 0,-2-2-1 0 0,2-1 9 0 0,0 1 0 0 0,0-1 0 0 0,0 1 0 0 0,0 0 0 0 0,0-1 0 0 0,1 1 0 0 0,-1-1 0 0 0,2-3 0 0 0,-2 5 0 0 0,2-5 4 0 0,1-1-1 0 0,-1 1 0 0 0,1 0 0 0 0,1 0 1 0 0,-1 0-1 0 0,1 0 0 0 0,0 0 0 0 0,5-5 1 0 0,0 1 11 0 0,1 0 0 0 0,22-16 0 0 0,-27 22 38 0 0,-4 3 417 0 0,0 3-396 0 0,0 0-56 0 0,4 17-20 0 0,-5-18 2 0 0,1 7 0 0 0,0-1 0 0 0,0 1 0 0 0,-1 12 0 0 0,-10 7 16 0 0,10-26 59 0 0,-7 9 164 0 0,3-8-228 0 0,0-1 1 0 0,-1 0-1 0 0,1 0 1 0 0,-1 0-1 0 0,0 0 1 0 0,1-1-1 0 0,-1 1 1 0 0,-8-2-1 0 0,1 0-20 0 0,-23-4-1 0 0,28 3-46 0 0,-1 1-8 0 0,1-1 50 0 0,4-4 14 0 0,3 4 3 0 0,0 0-1 0 0,1 0 1 0 0,0 0 0 0 0,0 0-1 0 0,-1 0 1 0 0,1 0-1 0 0,0 0 1 0 0,1 0 0 0 0,-1 0-1 0 0,0 0 1 0 0,0 1-1 0 0,3-3 1 0 0,19-20 103 0 0,-22 24-103 0 0,33-27 203 0 0,-6 7-43 0 0,-27 19-85 0 0,-1 7-19 0 0,0-3-29 0 0,0 1 0 0 0,0-1 1 0 0,0 1-1 0 0,0-1 1 0 0,-1 1-1 0 0,1-1 0 0 0,-1 0 1 0 0,0 1-1 0 0,0-1 1 0 0,0 0-1 0 0,-2 4 1 0 0,-13 16 127 0 0,15-21-99 0 0,0-2 6 0 0,1 0-61 0 0,-1 1 0 0 0,1-1 0 0 0,-1 1 0 0 0,0-1 0 0 0,1 0-1 0 0,-1 1 1 0 0,1-1 0 0 0,-1 0 0 0 0,0 1 0 0 0,1-1 0 0 0,-1 0 0 0 0,0 0-1 0 0,1 0 1 0 0,-1 0 0 0 0,0 0 0 0 0,0 0 0 0 0,1 0 0 0 0,-2 0 0 0 0,-1 0 9 0 0,0 0 1 0 0,0-1 0 0 0,0 1 0 0 0,0-1 0 0 0,0 0 0 0 0,0 0 0 0 0,0 0 0 0 0,0 0 0 0 0,1-1-1 0 0,-1 1 1 0 0,1-1 0 0 0,-1 1 0 0 0,1-1 0 0 0,-1 0 0 0 0,-2-3 0 0 0,1 1 3 0 0,1 0-1 0 0,0 0 1 0 0,0 0 0 0 0,0 0 0 0 0,0 0-1 0 0,1 0 1 0 0,0-1 0 0 0,0 1 0 0 0,0-1-1 0 0,-2-7 1 0 0,2 5-17 0 0,-1 2-12 0 0,3 4-46 0 0,1 3-18 0 0,0-1 76 0 0,-1 1 1 0 0,1-1-1 0 0,0 1 1 0 0,-1 0-1 0 0,1-1 1 0 0,-1 1-1 0 0,1 0 0 0 0,-1-1 1 0 0,0 1-1 0 0,0 0 1 0 0,0-1-1 0 0,0 1 1 0 0,0 0-1 0 0,0 0 1 0 0,0-1-1 0 0,0 1 1 0 0,-1 2-1 0 0,-1 0 1 0 0,1 0 0 0 0,-1-1-1 0 0,0 1 1 0 0,0-1-1 0 0,0 0 1 0 0,0 1-1 0 0,-4 3 1 0 0,-3 3-7 0 0,0-1 1 0 0,-1-1-1 0 0,-19 14 0 0 0,-25 11-2355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 3679 0 0,'6'-3'11046'0'0,"-22"36"-9912"0"0,-31 48 1 0 0,3-9-722 0 0,-21 55-250 0 0,6 3 0 0 0,-82 266-1 0 0,132-365-195 0 0,-29 83-441 0 0,34-103 403 0 0,-1-1 1 0 0,0 0-1 0 0,-1 0 1 0 0,0 0 0 0 0,0-1-1 0 0,-1 0 1 0 0,0 0-1 0 0,-11 9 1 0 0,12-13-151 0 0,0-1 0 0 0,-1 1 0 0 0,0-1 0 0 0,0-1 0 0 0,0 1 0 0 0,0-1 0 0 0,0 0 0 0 0,-1-1 0 0 0,1 0 0 0 0,-1 0 0 0 0,0-1 0 0 0,0 1 0 0 0,1-2 0 0 0,-10 1 0 0 0,15-1 157 0 0,1 0 0 0 0,0 0 0 0 0,-1 0 0 0 0,1-1 0 0 0,0 1 0 0 0,-1 0 0 0 0,1-1 0 0 0,0 1 0 0 0,-1-1 0 0 0,1 1 0 0 0,0-1 0 0 0,0 1 0 0 0,0-1 0 0 0,0 0 0 0 0,-1 0 0 0 0,1 0 0 0 0,0 1 0 0 0,0-1 0 0 0,1 0 0 0 0,-1 0 0 0 0,0 0 0 0 0,0 0 0 0 0,-1-2 0 0 0,-2-9-480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178 479 919 0 0,'0'0'8600'0'0,"-9"0"-7154"0"0,-33 1-989 0 0,-66 9 0 0 0,90-9-442 0 0,20-12 172 0 0,2 5-82 0 0,0-1-1 0 0,0 1 1 0 0,0 0 0 0 0,0 1 0 0 0,1-1 0 0 0,7-6 0 0 0,36-28 1013 0 0,-43 36-992 0 0,128-108 2649 0 0,-93 73-2542 0 0,0 0-194 0 0,32-31-159 0 0,-48 45-210 0 0,28-23 1 0 0,-42 41 254 0 0,0-1 0 0 0,0 2 0 0 0,1-1 0 0 0,0 1 0 0 0,0 1 0 0 0,20-7 0 0 0,-28 11 79 0 0,0 0 0 0 0,0 1 0 0 0,0-1 0 0 0,1 1 0 0 0,-1 0 0 0 0,0 0 0 0 0,0 0 1 0 0,0 0-1 0 0,1 1 0 0 0,-1-1 0 0 0,0 1 0 0 0,0 0 0 0 0,0-1 0 0 0,0 2 0 0 0,0-1 0 0 0,0 0 0 0 0,0 0 0 0 0,0 1 0 0 0,3 2 0 0 0,5 4 146 0 0,-1 1 0 0 0,-1-1 1 0 0,15 17-1 0 0,-16-15-63 0 0,1-1 0 0 0,18 15 0 0 0,25 9 199 0 0,-51-32-216 0 0,4 4 102 0 0,-4-5-144 0 0,-1 0 0 0 0,1 1-1 0 0,-1-1 1 0 0,1 0 0 0 0,-1 1-1 0 0,1-1 1 0 0,-1 1 0 0 0,0-1-1 0 0,1 1 1 0 0,-1-1 0 0 0,0 1-1 0 0,1-1 1 0 0,-1 1 0 0 0,0-1-1 0 0,1 1 1 0 0,-1-1 0 0 0,0 1-1 0 0,0-1 1 0 0,1 1 0 0 0,-1 0-1 0 0,0 0 1 0 0,-1 8 63 0 0,0 0-1 0 0,0 0 1 0 0,-1 0 0 0 0,-1 0-1 0 0,1 0 1 0 0,-1 0-1 0 0,-1-1 1 0 0,1 0 0 0 0,-11 16-1 0 0,-4 5-40 0 0,-29 33-1 0 0,40-52-73 0 0,-1-2 0 0 0,0 1 0 0 0,0-1 0 0 0,0 0 1 0 0,-1-1-1 0 0,0 0 0 0 0,-1 0 0 0 0,0-1 0 0 0,0 0 0 0 0,0-1 0 0 0,0 0 0 0 0,-1-1 0 0 0,0 0 0 0 0,0-1 0 0 0,0 0 0 0 0,0 0 0 0 0,-1-1 0 0 0,1-1 0 0 0,0 0 0 0 0,-19-1 1 0 0,-19-1-95 0 0,0-3 0 0 0,-61-13 0 0 0,75 5-1048 0 0,29 9 838 0 0,1 0-1 0 0,-1 1 1 0 0,0 0 0 0 0,0 1-1 0 0,0-1 1 0 0,0 1-1 0 0,-7-1 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1375 0 0,'0'0'9824'0'0,"2"-1"-9528"0"0,0 1-235 0 0,0-1 1 0 0,0 1-1 0 0,-1 0 0 0 0,1 0 0 0 0,0 0 0 0 0,0 0 0 0 0,-1 0 0 0 0,1 0 0 0 0,0 1 0 0 0,0-1 0 0 0,-1 0 0 0 0,1 1 1 0 0,0-1-1 0 0,-1 1 0 0 0,1 0 0 0 0,0 0 0 0 0,-1-1 0 0 0,1 1 0 0 0,-1 0 0 0 0,1 0 0 0 0,-1 1 0 0 0,0-1 1 0 0,1 0-1 0 0,-1 0 0 0 0,0 1 0 0 0,0-1 0 0 0,2 3 0 0 0,3 5 215 0 0,0 1-1 0 0,0 0 1 0 0,6 14-1 0 0,-6-10 187 0 0,4 6 135 0 0,0-1 0 0 0,2 0 0 0 0,0-1 0 0 0,1 0 0 0 0,27 28 0 0 0,-32-38-518 0 0,0-1 1 0 0,0-1 0 0 0,0 0-1 0 0,1 0 1 0 0,0 0-1 0 0,0-1 1 0 0,0-1 0 0 0,1 0-1 0 0,0 0 1 0 0,-1 0-1 0 0,1-2 1 0 0,1 1 0 0 0,-1-1-1 0 0,15 1 1 0 0,-5-2-20 0 0,1-1 0 0 0,-1-1 0 0 0,37-7 0 0 0,-13 5-24 0 0,-42 2-121 0 0,-11 8-3826 0 0,-1 0 2556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13 477 12895 0 0,'-6'6'10663'0'0,"4"-14"-10646"0"0,0 0 1 0 0,1 0 0 0 0,0-1-1 0 0,1 1 1 0 0,-1 0 0 0 0,2 0-1 0 0,-1 0 1 0 0,1-1-1 0 0,2-7 1 0 0,20-74-602 0 0,-22 87 576 0 0,7-22-190 0 0,1 0 1 0 0,0 1 0 0 0,2 0-1 0 0,26-42 1 0 0,-29 55 122 0 0,0 0 1 0 0,0 1 0 0 0,1 0-1 0 0,0 1 1 0 0,1 0-1 0 0,0 0 1 0 0,0 1-1 0 0,1 1 1 0 0,0-1 0 0 0,0 2-1 0 0,20-10 1 0 0,-16 11 66 0 0,1 1 1 0 0,-1 0 0 0 0,1 1-1 0 0,-1 0 1 0 0,1 2-1 0 0,0-1 1 0 0,0 2 0 0 0,0 0-1 0 0,0 1 1 0 0,22 5 0 0 0,-31-5 62 0 0,-1 0 1 0 0,1 1-1 0 0,0 0 1 0 0,-1 0 0 0 0,1 1-1 0 0,-1 0 1 0 0,0 0-1 0 0,0 0 1 0 0,0 1-1 0 0,0 0 1 0 0,-1 0 0 0 0,1 0-1 0 0,-1 1 1 0 0,0 0-1 0 0,0 0 1 0 0,-1 0 0 0 0,6 9-1 0 0,-7-9-29 0 0,0 0 0 0 0,0 0 0 0 0,-1 1 0 0 0,0-1 0 0 0,0 1 0 0 0,0-1 0 0 0,-1 1 0 0 0,0 0 0 0 0,0 0 0 0 0,0 0 0 0 0,-1 0 0 0 0,1 0 0 0 0,-1 0 0 0 0,-1-1 0 0 0,1 1 0 0 0,-1 0 0 0 0,0 0 0 0 0,-1 0 0 0 0,0 0 0 0 0,-3 8 0 0 0,-1-2-40 0 0,0 0 0 0 0,-1 0 0 0 0,0-1 0 0 0,-1 0 0 0 0,-1 0 0 0 0,-12 12-1 0 0,3-5-119 0 0,-1 0 0 0 0,-30 19 0 0 0,15-14-775 0 0,-65 33 1 0 0,76-46-776 0 0,-1 0 1 0 0,0-1 0 0 0,-50 11-1 0 0,51-18-96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0 919 0 0,'0'0'14024'0'0,"-9"8"-13877"0"0,-163 101 546 0 0,160-102-657 0 0,0 1 0 0 0,1 0 0 0 0,-1 1 0 0 0,-12 13-1 0 0,18-16 72 0 0,1 0-1 0 0,0 1 0 0 0,0 0 1 0 0,0-1-1 0 0,1 1 0 0 0,0 1 1 0 0,0-1-1 0 0,-4 14 0 0 0,0-3 230 0 0,7-16-181 0 0,0-1-58 0 0,-2 3-88 0 0,0-1 0 0 0,0 0 0 0 0,0-1-1 0 0,0 1 1 0 0,0-1 0 0 0,-1 1 0 0 0,1-1 0 0 0,-1 0 0 0 0,0 0-1 0 0,0 0 1 0 0,1-1 0 0 0,-1 0 0 0 0,0 1 0 0 0,0-1-1 0 0,0-1 1 0 0,-6 2 0 0 0,-1-2-305 0 0,0 1-1 0 0,0-2 1 0 0,1 1-1 0 0,-1-2 0 0 0,-12-2 1 0 0,22 4 210 0 0,0 0 1 0 0,1-1-1 0 0,-1 1 0 0 0,0-1 1 0 0,0 1-1 0 0,0-1 0 0 0,1 1 1 0 0,-1-1-1 0 0,0 1 1 0 0,1-1-1 0 0,-1 0 0 0 0,0 1 1 0 0,1-1-1 0 0,-1 0 0 0 0,1 0 1 0 0,-1 1-1 0 0,1-1 0 0 0,-1 0 1 0 0,1 0-1 0 0,0 0 1 0 0,-1 0-1 0 0,1 0 0 0 0,0 1 1 0 0,0-1-1 0 0,0 0 0 0 0,-1 0 1 0 0,1 0-1 0 0,0 0 1 0 0,0 0-1 0 0,0 0 0 0 0,1 0 1 0 0,-1 0-1 0 0,0 0 0 0 0,0 0 1 0 0,0 1-1 0 0,1-1 0 0 0,-1 0 1 0 0,0 0-1 0 0,1 0 1 0 0,-1 0-1 0 0,1 0 0 0 0,-1 1 1 0 0,2-2-1 0 0,-1 1-577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26 6911 0 0,'0'0'528'0'0,"3"-9"1823"0"0,-1 6-2235 0 0,3-5 2789 0 0,-5 7-2875 0 0,0 1-1 0 0,0 0 1 0 0,0 0 0 0 0,0 0-1 0 0,0 0 1 0 0,0-1-1 0 0,0 1 1 0 0,0 0-1 0 0,0 0 1 0 0,0 0-1 0 0,0 0 1 0 0,0-1-1 0 0,0 1 1 0 0,0 0-1 0 0,0 0 1 0 0,0 0-1 0 0,0 0 1 0 0,0 0-1 0 0,0-1 1 0 0,0 1-1 0 0,0 0 1 0 0,-1 0-1 0 0,1 0 1 0 0,0 0-1 0 0,0 0 1 0 0,0 0-1 0 0,0 0 1 0 0,0-1-1 0 0,-1 1 1 0 0,1 0-1 0 0,0 0 1 0 0,0 0-1 0 0,0 0 1 0 0,0 0-1 0 0,0 0 1 0 0,-1 0-1 0 0,1 0 1 0 0,0 0-1 0 0,0 0 1 0 0,0 0-1 0 0,0 0 1 0 0,-1 0 0 0 0,1 0-1 0 0,0 0 1 0 0,0 0-1 0 0,0 0 1 0 0,0 0-1 0 0,-1 0 1 0 0,1 0-1 0 0,0 0 1 0 0,-5 1-29 0 0,1-1 0 0 0,0 1 0 0 0,-1 0 0 0 0,1 0 1 0 0,0 1-1 0 0,0-1 0 0 0,-1 1 0 0 0,1 0 1 0 0,0 0-1 0 0,-3 3 0 0 0,-39 28-4 0 0,43-31 3 0 0,-73 61 0 0 0,-88 92 0 0 0,143-132 37 0 0,2 1 1 0 0,1 1-1 0 0,1 0 0 0 0,1 1 0 0 0,-16 35 0 0 0,23-40 359 0 0,1 0-1 0 0,0 0 1 0 0,2 0 0 0 0,0 1-1 0 0,-4 40 1 0 0,9-53-181 0 0,1 0 0 0 0,0 0 1 0 0,1 0-1 0 0,0 1 0 0 0,0-1 1 0 0,1 0-1 0 0,3 11 0 0 0,-2-14-81 0 0,-1 0-1 0 0,1 0 1 0 0,0 0-1 0 0,1 0 0 0 0,-1 0 1 0 0,1-1-1 0 0,0 1 1 0 0,1-1-1 0 0,-1 0 0 0 0,1-1 1 0 0,5 5-1 0 0,-4-5-54 0 0,1 0-1 0 0,-1-1 1 0 0,0 0-1 0 0,1 0 1 0 0,0 0-1 0 0,-1-1 1 0 0,1 0 0 0 0,0-1-1 0 0,0 0 1 0 0,14 1-1 0 0,-15-1-248 0 0,0 0 1 0 0,-1-1-1 0 0,1 0 0 0 0,0-1 0 0 0,7 0 1 0 0,-10 0-24 0 0,-1 0 1 0 0,1 0 0 0 0,-1 0-1 0 0,0 0 1 0 0,0-1 0 0 0,1 1 0 0 0,-1-1-1 0 0,0 1 1 0 0,3-3 0 0 0,2-3-1707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2303 0 0,'-1'2'551'0'0,"-28"69"10414"0"0,-25 35-9054 0 0,12-28-776 0 0,-90 165 1387 0 0,80-157-2166 0 0,46-79-356 0 0,1-2-182 0 0,3-4-773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1839 0 0,'2'0'5383'0'0,"12"-1"-1497"0"0,28-4 0 0 0,45-14-2398 0 0,-46 8-747 0 0,33-8-184 0 0,55-11 181 0 0,-120 28-759 0 0,-5 1-268 0 0,0 0 0 0 0,-1 0 0 0 0,1 1 0 0 0,0-1 0 0 0,7 1 0 0 0,-11 11-7123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6911 0 0,'0'0'528'0'0,"-1"3"-64"0"0,-14 26 4044 0 0,-21 44 202 0 0,-13 40-3768 0 0,12-10 50 0 0,-83 162 0 0 0,116-258-954 0 0,-56 93 478 0 0,49-83-413 0 0,-1-1 1 0 0,-1 0 0 0 0,-25 23-1 0 0,-18 10-8 0 0,55-48-355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39 438 4143 0 0,'0'0'191'0'0,"-6"-6"26"0"0,3 2 222 0 0,-1-1-1 0 0,1 1 0 0 0,0-1 1 0 0,0 0-1 0 0,0 0 0 0 0,1 0 0 0 0,0 0 1 0 0,0-1-1 0 0,0 1 0 0 0,1 0 1 0 0,-1-1-1 0 0,1 0 0 0 0,1 1 1 0 0,-1-1-1 0 0,1 1 0 0 0,0-1 0 0 0,0 0 1 0 0,0 1-1 0 0,1-1 0 0 0,1-5 1 0 0,1 3-246 0 0,-1 0 0 0 0,1 0 1 0 0,0 1-1 0 0,1-1 1 0 0,-1 1-1 0 0,2 0 0 0 0,-1 0 1 0 0,1 0-1 0 0,0 1 1 0 0,0-1-1 0 0,1 1 0 0 0,0 1 1 0 0,7-7-1 0 0,19-11-15 0 0,1 1-1 0 0,1 2 1 0 0,1 1 0 0 0,60-23-1 0 0,-47 24 97 0 0,1 1-1 0 0,1 3 1 0 0,0 2-1 0 0,1 2 1 0 0,94-5 0 0 0,-132 14-132 0 0,-1 2 1 0 0,1-1 0 0 0,-1 2-1 0 0,0 0 1 0 0,0 0 0 0 0,1 1 0 0 0,11 5-1 0 0,-20-7-99 0 0,-1 1 1 0 0,1 0-1 0 0,-1 0 0 0 0,1 0 0 0 0,-1 0 0 0 0,0 0 0 0 0,1 1 0 0 0,-1 0 1 0 0,-1 0-1 0 0,1-1 0 0 0,3 5 0 0 0,-5-4-24 0 0,1-1-1 0 0,-1 1 1 0 0,0 0-1 0 0,0-1 1 0 0,0 1 0 0 0,0 0-1 0 0,0 0 1 0 0,0 0 0 0 0,-1 0-1 0 0,0 0 1 0 0,1 0-1 0 0,-1 0 1 0 0,0 0 0 0 0,-1 0-1 0 0,1 0 1 0 0,-1 5 0 0 0,-3 5 49 0 0,1-1 1 0 0,-2 1-1 0 0,0-1 1 0 0,0 0 0 0 0,-1-1-1 0 0,-9 15 1 0 0,-3 0 134 0 0,-31 35 0 0 0,36-47-148 0 0,-2 0-1 0 0,0-1 0 0 0,0-1 1 0 0,-1 0-1 0 0,0-1 0 0 0,-1-1 1 0 0,-26 12-1 0 0,3-5-28 0 0,0-2 0 0 0,-57 13-1 0 0,55-19-158 0 0,0-2-1 0 0,-69 4 1 0 0,105-11-32 0 0,0 0 0 0 0,0-1-1 0 0,0 0 1 0 0,-1 0 0 0 0,1 0-1 0 0,0 0 1 0 0,-8-4 0 0 0,12 4-869 0 0,4-11-7562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0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 1839 0 0,'0'0'83'0'0,"7"-5"2569"0"0,-6 4-2166 0 0,1 1 1 0 0,-1-1-1 0 0,0 1 0 0 0,1 0 0 0 0,-1-1 0 0 0,0 1 1 0 0,0 0-1 0 0,1 0 0 0 0,-1 0 0 0 0,1 0 0 0 0,-1 0 1 0 0,2 0-1 0 0,19 6 2447 0 0,-12 0-2588 0 0,0-1 1 0 0,9 8 0 0 0,-13-10-206 0 0,40 32 1098 0 0,79 74 0 0 0,-106-91-881 0 0,-1 0 0 0 0,-1 2 0 0 0,0 0 1 0 0,-2 1-1 0 0,22 38 0 0 0,-31-47-241 0 0,0 0 0 0 0,-1 1-1 0 0,-1-1 1 0 0,0 1-1 0 0,0 0 1 0 0,-1 1 0 0 0,-1-1-1 0 0,0 0 1 0 0,-1 1-1 0 0,-1-1 1 0 0,0 1 0 0 0,-3 23-1 0 0,-2-12-21 0 0,-1 0 0 0 0,-2-1 1 0 0,0 1-1 0 0,-1-1 0 0 0,-2-1 0 0 0,0 0 0 0 0,-2 0 0 0 0,0-1 0 0 0,-2-1 0 0 0,0 0 0 0 0,-1-1 1 0 0,-1-1-1 0 0,-1-1 0 0 0,-1 0 0 0 0,0-1 0 0 0,-41 27 0 0 0,21-21-448 0 0,0-2 0 0 0,0-1 0 0 0,-72 23 0 0 0,103-40 270 0 0,6-3-9 0 0,3-1-1106 0 0,7-17-1150 0 0,-1 7 978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 5063 0 0,'-8'2'451'0'0,"2"0"123"0"0,-1 0-1 0 0,1-1 1 0 0,-1 1-1 0 0,1-1 0 0 0,-12 0 1 0 0,-4 0 1988 0 0,11 1-1525 0 0,0 0 1 0 0,-19 6-1 0 0,26-6-940 0 0,-1 0-1 0 0,0 0 0 0 0,0 1 1 0 0,1 0-1 0 0,-1 0 0 0 0,1 0 1 0 0,0 1-1 0 0,-4 4 1 0 0,-55 54 30 0 0,-82 107 0 0 0,36-23-127 0 0,-66 92 0 0 0,141-190 0 0 0,-17 25 0 0 0,-67 122 0 0 0,105-166 0 0 0,0 1 0 0 0,-15 57 0 0 0,23-65 0 0 0,1 0 0 0 0,1 0 0 0 0,0 0 0 0 0,2 0 0 0 0,2 23 0 0 0,0-34 72 0 0,0 0-1 0 0,1 0 0 0 0,0 1 1 0 0,1-2-1 0 0,0 1 0 0 0,1 0 1 0 0,0-1-1 0 0,1 1 0 0 0,0-1 1 0 0,1 0-1 0 0,0-1 1 0 0,0 1-1 0 0,1-1 0 0 0,0-1 1 0 0,1 1-1 0 0,0-1 0 0 0,0-1 1 0 0,0 1-1 0 0,1-1 0 0 0,1-1 1 0 0,-1 0-1 0 0,1 0 1 0 0,0 0-1 0 0,13 4 0 0 0,18 5 1261 0 0,58 14 0 0 0,-3-2 700 0 0,-69-15-1504 0 0,-26-12 63 0 0,3 3-567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2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89 322 4143 0 0,'0'0'1670'0'0,"0"2"-284"0"0,-3 10-705 0 0,-1-1 0 0 0,0 0-1 0 0,0 0 1 0 0,-2 0-1 0 0,1 0 1 0 0,-8 10-1 0 0,-15 29 340 0 0,7-3 2932 0 0,22-54-3629 0 0,0 1 0 0 0,0 0 0 0 0,1 0 0 0 0,0 0 0 0 0,0 1 0 0 0,4-9 0 0 0,-2 3-18 0 0,13-30-895 0 0,1 1 0 0 0,1 1 1 0 0,34-51-1 0 0,-42 76 562 0 0,-1 0 0 0 0,2 0-1 0 0,0 1 1 0 0,1 0 0 0 0,0 1 0 0 0,1 1-1 0 0,0 0 1 0 0,1 1 0 0 0,0 0 0 0 0,0 1-1 0 0,20-8 1 0 0,33-8 219 0 0,2 3 0 0 0,98-17-1 0 0,-142 35 161 0 0,-24 4-256 0 0,0 1-23 0 0,-2 0-68 0 0,1-1 0 0 0,0 1-1 0 0,-1 0 1 0 0,1-1 0 0 0,-1 1 0 0 0,1 0 0 0 0,-1-1 0 0 0,0 1 0 0 0,1 0 0 0 0,-1 0 0 0 0,1 0 0 0 0,-1-1 0 0 0,0 1 0 0 0,0 0 0 0 0,0 0 0 0 0,1 0 0 0 0,-1 0 0 0 0,0-1 0 0 0,0 1 0 0 0,0 0 0 0 0,0 0 0 0 0,0 0 0 0 0,-1 0 0 0 0,1 0 0 0 0,0-1 0 0 0,0 1 0 0 0,0 0 0 0 0,-1 0 0 0 0,1 0 0 0 0,-1 0 0 0 0,0 2 17 0 0,-1 3 11 0 0,-1 1 0 0 0,0-1 0 0 0,0 0 1 0 0,-1 0-1 0 0,-7 10 0 0 0,-26 27 102 0 0,24-29-112 0 0,-127 156 186 0 0,126-153-198 0 0,0-3-3 0 0,2 1 0 0 0,-1 0 0 0 0,2 1 1 0 0,0 0-1 0 0,-9 20 0 0 0,16-20-7 0 0,5-11 0 0 0,0-3 0 0 0,0 1 8 0 0,-1-1-1 0 0,1 1 0 0 0,0-1 0 0 0,-1 0 1 0 0,1 1-1 0 0,0-1 0 0 0,1 0 1 0 0,-1 1-1 0 0,0-1 0 0 0,1 0 0 0 0,-1 0 1 0 0,1 0-1 0 0,0 0 0 0 0,-1 0 1 0 0,4 1-1 0 0,-1 0 25 0 0,-1 0 0 0 0,2-1 1 0 0,-1 1-1 0 0,0-1 0 0 0,0 0 0 0 0,1-1 1 0 0,7 3-1 0 0,3-1 66 0 0,1 0-1 0 0,0-1 1 0 0,28-1 0 0 0,-5 0-142 0 0,-5 0-3454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 3679 0 0,'0'0'284'0'0,"0"-1"-186"0"0,-2-16 5454 0 0,2 17-5437 0 0,0 0 1 0 0,-1 0-1 0 0,1 0 0 0 0,0 0 1 0 0,0 0-1 0 0,0 0 0 0 0,0 0 1 0 0,-1 0-1 0 0,1 0 1 0 0,0 0-1 0 0,0 0 0 0 0,0 1 1 0 0,0-1-1 0 0,-1 0 0 0 0,1 0 1 0 0,0 0-1 0 0,0 0 0 0 0,0 0 1 0 0,0 0-1 0 0,0 1 1 0 0,0-1-1 0 0,-1 0 0 0 0,1 0 1 0 0,0 0-1 0 0,0 0 0 0 0,0 1 1 0 0,0-1-1 0 0,0 0 0 0 0,0 0 1 0 0,0 0-1 0 0,0 1 1 0 0,0-1-1 0 0,0 0 0 0 0,0 0 1 0 0,0 0-1 0 0,0 1 0 0 0,-6 23 1827 0 0,4-17-1730 0 0,1 1-1 0 0,1-1 1 0 0,0 0-1 0 0,0 0 0 0 0,0 1 1 0 0,1-1-1 0 0,0 0 1 0 0,0 0-1 0 0,4 13 0 0 0,-1-9-94 0 0,0-1-1 0 0,1 0 0 0 0,0-1 0 0 0,0 1 1 0 0,1-1-1 0 0,8 9 0 0 0,-2-4 34 0 0,1 0 0 0 0,0-1 0 0 0,1 0 0 0 0,1-1 0 0 0,0-1 0 0 0,0 0 0 0 0,24 11 0 0 0,4-1 544 0 0,67 22-1 0 0,-78-34-591 0 0,-1-1 0 0 0,1-2 0 0 0,52 4 0 0 0,-75-9-83 0 0,-7-1-137 0 0,-28 5-8070 0 0,19-5 3064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 12439 0 0,'0'0'958'0'0,"-1"1"-625"0"0,-7 4 48 0 0,1 1 1 0 0,0 1-1 0 0,0-1 1 0 0,1 1-1 0 0,-8 11 0 0 0,-28 44 1282 0 0,28-39-1469 0 0,-312 483 1953 0 0,16-99-2606 0 0,293-386 253 0 0,13-16-151 0 0,0 0 0 0 0,0 1 0 0 0,0-1 0 0 0,-5 12 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11487 0 0,'0'0'1286'0'0,"-2"1"-965"0"0,-12 4 12 0 0,0 1 0 0 0,0 0 1 0 0,0 1-1 0 0,1 1 0 0 0,0 0 0 0 0,1 0 0 0 0,0 2 0 0 0,-21 19 1 0 0,-14 17 325 0 0,2 2 0 0 0,-41 60 0 0 0,68-84-603 0 0,0-1 0 0 0,-1 0 0 0 0,-2-1 1 0 0,0-2-1 0 0,-1 0 0 0 0,-45 31 0 0 0,49-38-57 0 0,14-9 0 0 0,0-1-1 0 0,-1 0 1 0 0,1 0-1 0 0,-1-1 1 0 0,1 1-1 0 0,-1-1 1 0 0,0 0-1 0 0,0-1 1 0 0,0 1-1 0 0,-8 1 1 0 0,34-14-396 0 0,-7 2-242 0 0,23-10-1100 0 0,-16 9 843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 6935 0 0,'0'0'316'0'0,"-11"-12"120"0"0,-1-4 5462 0 0,14 17-4437 0 0,15 14-35 0 0,-17-14-1500 0 0,47 39 564 0 0,2-1 0 0 0,92 55 1 0 0,20 8-304 0 0,-109-65-138 0 0,51 45 0 0 0,-77-58-91 0 0,-1 0-1 0 0,-2 2 1 0 0,31 42-1 0 0,-40-47-60 0 0,-2-1 0 0 0,0 2 1 0 0,-1 0-1 0 0,-1 0 0 0 0,12 45 0 0 0,-14-35-126 0 0,-3 1-1 0 0,0 0 1 0 0,-2 0 0 0 0,-2 0-1 0 0,-1 0 1 0 0,-1 0-1 0 0,-2 0 1 0 0,-1 0-1 0 0,-2 0 1 0 0,-15 50-1 0 0,4-33 77 0 0,-2-1 0 0 0,-2 0 0 0 0,-2-2 0 0 0,-2 0 0 0 0,-59 83 0 0 0,64-104 536 0 0,-2-1-1 0 0,0 0 1 0 0,-1-2 0 0 0,-38 30 0 0 0,-12 8 1815 0 0,-105 116-1 0 0,175-174-2197 0 0,-18 17 54 0 0,-9 11-179 0 0,29-30 19 0 0,3 0-580 0 0,1 1 527 0 0,0 0-1 0 0,0-1 1 0 0,0 1 0 0 0,0-1-1 0 0,0 1 1 0 0,1-1 0 0 0,-1 0-1 0 0,7 1 1 0 0,-8-2-541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8607 0 0,'0'0'3263'0'0,"0"2"-3022"0"0,0 2-150 0 0,-1 0 0 0 0,0 1 0 0 0,1-1 0 0 0,-1 0-1 0 0,-1 0 1 0 0,1 0 0 0 0,-4 8 0 0 0,-18 29 282 0 0,9-18-201 0 0,-42 81 302 0 0,-98 166 92 0 0,140-249-555 0 0,-73 106 182 0 0,67-92-1362 0 0,19-35 397 0 0,-3-5-11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33 577 5063 0 0,'0'0'5946'0'0,"-10"1"-3080"0"0,7-3-2834 0 0,1 0-1 0 0,0-1 0 0 0,0 1 1 0 0,1-1-1 0 0,-1 0 1 0 0,0 1-1 0 0,1-1 0 0 0,0 0 1 0 0,-1 0-1 0 0,1 0 0 0 0,0 0 1 0 0,1 0-1 0 0,-1 0 1 0 0,0 0-1 0 0,1-1 0 0 0,0 1 1 0 0,0 0-1 0 0,0 0 1 0 0,0-5-1 0 0,1-3-30 0 0,1 0 0 0 0,-1 0 0 0 0,1 0 0 0 0,6-15 1 0 0,1 2 32 0 0,2 0 1 0 0,1 1 0 0 0,0 0 0 0 0,2 1 0 0 0,32-41-1 0 0,-18 30-28 0 0,2 1 0 0 0,60-48 0 0 0,-70 65 89 0 0,0 1 0 0 0,2 1 0 0 0,0 1 1 0 0,0 1-1 0 0,1 0 0 0 0,1 2 0 0 0,-1 1 0 0 0,1 1 0 0 0,1 0 0 0 0,-1 2 0 0 0,1 1 0 0 0,0 1 0 0 0,0 2 0 0 0,0 0 0 0 0,0 1 0 0 0,41 6 0 0 0,-61-5-84 0 0,-1 0 0 0 0,0 0 0 0 0,0 0-1 0 0,0 1 1 0 0,0-1 0 0 0,0 1 0 0 0,-1 0-1 0 0,1 0 1 0 0,6 5 0 0 0,-9-6-9 0 0,1 1 0 0 0,0-1 0 0 0,-1 1 0 0 0,1 0 0 0 0,-1-1 1 0 0,0 1-1 0 0,1 0 0 0 0,-1 0 0 0 0,0 0 0 0 0,0 0 0 0 0,0 0 0 0 0,0 0 0 0 0,-1 0 0 0 0,1 0 1 0 0,0 0-1 0 0,-1 0 0 0 0,0 0 0 0 0,1 0 0 0 0,-1 1 0 0 0,0 2 0 0 0,-1 5 58 0 0,-1 1 0 0 0,0-1 0 0 0,-1 1 0 0 0,0-1 0 0 0,-1 0 0 0 0,0 0 0 0 0,0 0 0 0 0,-12 17 0 0 0,2-5 198 0 0,-2-1 0 0 0,-27 29 0 0 0,-222 209 1039 0 0,257-252-1297 0 0,0 0 1 0 0,-1 0-1 0 0,1-1 1 0 0,-1 0-1 0 0,-1-1 1 0 0,1 0-1 0 0,-1-1 1 0 0,0 0-1 0 0,0 0 1 0 0,0-1-1 0 0,-1 0 1 0 0,1-1-1 0 0,-1 0 1 0 0,1-1-1 0 0,-17 1 1 0 0,-24-6-101 0 0,38 3-22 0 0,-1 0 1 0 0,0 0 0 0 0,1 1 0 0 0,-19 3-1 0 0,31-3-40 0 0,10-5-3297 0 0,1-2-1928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6447 0 0,'0'0'586'0'0,"-1"1"-329"0"0,-1 1-81 0 0,0-1 0 0 0,0 1 0 0 0,1 0 0 0 0,-1 0-1 0 0,1 0 1 0 0,0 0 0 0 0,-1 0 0 0 0,1 0 0 0 0,0 1 0 0 0,0-1 0 0 0,0 0 0 0 0,0 1-1 0 0,1-1 1 0 0,-1 0 0 0 0,1 1 0 0 0,-1-1 0 0 0,1 1 0 0 0,0-1 0 0 0,0 1 0 0 0,0-1-1 0 0,0 1 1 0 0,1-1 0 0 0,-1 1 0 0 0,1-1 0 0 0,-1 0 0 0 0,1 1 0 0 0,0-1 0 0 0,2 5-1 0 0,-1-2-75 0 0,1 1 0 0 0,0-1 0 0 0,0 0-1 0 0,0 1 1 0 0,1-2 0 0 0,0 1 0 0 0,0 0-1 0 0,0-1 1 0 0,1 1 0 0 0,-1-1 0 0 0,7 4-1 0 0,30 16 1336 0 0,84 34-1 0 0,-88-42-1026 0 0,0 1 0 0 0,0 1 0 0 0,39 29 1 0 0,-66-40-385 0 0,-1 0 0 0 0,0 0 0 0 0,-1 1 1 0 0,1 0-1 0 0,-2 0 0 0 0,1 1 0 0 0,-1 0 1 0 0,0 1-1 0 0,6 13 0 0 0,-10-19-17 0 0,-3-3-9 0 0,1 0 1 0 0,-1 0 0 0 0,1 0-1 0 0,-1 1 1 0 0,1-1-1 0 0,-1 0 1 0 0,1 0-1 0 0,-1 1 1 0 0,0-1-1 0 0,0 0 1 0 0,0 1-1 0 0,0-1 1 0 0,0 0-1 0 0,0 1 1 0 0,0-1-1 0 0,0 0 1 0 0,0 0-1 0 0,-1 3 1 0 0,0-3-39 0 0,1 0 1 0 0,0 0-1 0 0,-1 0 0 0 0,1 0 1 0 0,-1 0-1 0 0,1 0 0 0 0,-1 0 1 0 0,1-1-1 0 0,-1 1 0 0 0,0 0 1 0 0,1 0-1 0 0,-1-1 0 0 0,0 1 1 0 0,0 0-1 0 0,1-1 0 0 0,-1 1 1 0 0,0 0-1 0 0,0-1 0 0 0,0 1 1 0 0,0-1-1 0 0,0 0 0 0 0,0 1 1 0 0,-1-1-1 0 0,1 1-216 0 0,-1-2-717 0 0,-5-4-2986 0 0,-2-2-1276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 9439 0 0,'0'0'859'0'0,"-1"1"-710"0"0,-10 19 281 0 0,9-14-128 0 0,-2 0 0 0 0,1 0 1 0 0,-1 0-1 0 0,-7 10 1 0 0,-21 15 382 0 0,-2-2 1 0 0,0-1-1 0 0,-53 32 0 0 0,-18 14 128 0 0,6-7-43 0 0,-9 7-524 0 0,100-68-243 0 0,1 1-1 0 0,0-1 1 0 0,-7 11-1 0 0,11-14-14 0 0,1 0-1 0 0,-1 1 0 0 0,1-1 0 0 0,0 1 1 0 0,0 0-1 0 0,1-1 0 0 0,-1 1 0 0 0,1 0 1 0 0,-2 7-1 0 0,3-9-94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5351 0 0,'0'0'6432'0'0,"-1"2"-6305"0"0,0 3-109 0 0,0-1 0 0 0,-1 0 1 0 0,0 0-1 0 0,0 0 0 0 0,0 0 0 0 0,0-1 0 0 0,-1 1 1 0 0,0-1-1 0 0,0 1 0 0 0,1-1 0 0 0,-2 0 0 0 0,1 0 1 0 0,0 0-1 0 0,-1 0 0 0 0,1-1 0 0 0,-1 1 0 0 0,0-1 1 0 0,0 0-1 0 0,-6 3 0 0 0,-14 8 46 0 0,22-13-32 0 0,11 8-1068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 2303 0 0,'2'-1'167'0'0,"-1"0"-1216"0"0,6-5 611 0 0,6 0 9970 0 0,-13 6-9461 0 0,-7 11 1485 0 0,-8 10-747 0 0,-12 24 0 0 0,6-10-631 0 0,20-33-125 0 0,0 1-14 0 0,-13 16-41 0 0,11-15-7 0 0,-2 2-183 0 0,4-6 21 0 0,0 1 0 0 0,0 0 0 0 0,0 0 1 0 0,0 0-1 0 0,0 0 0 0 0,0 0 1 0 0,1 0-1 0 0,-1 0 0 0 0,0 0 1 0 0,1 0-1 0 0,-1 0 0 0 0,1 0 0 0 0,-1 0 1 0 0,1 0-1 0 0,-1 2 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23 2759 0 0,'25'-11'258'0'0,"-9"-1"9562"0"0,-23 21-8186 0 0,-14 14-2256 0 0,-32 20 1066 0 0,-73 46-1 0 0,79-59-283 0 0,2 2 0 0 0,2 2 0 0 0,-40 39-1 0 0,72-60 24 0 0,0 0-1 0 0,1 0 1 0 0,1 1-1 0 0,0 0 1 0 0,1 0-1 0 0,1 1 1 0 0,0 1 0 0 0,1-1-1 0 0,0 1 1 0 0,1 0-1 0 0,1 0 1 0 0,1 0-1 0 0,0 1 1 0 0,1-1-1 0 0,1 30 1 0 0,1-34-88 0 0,0 0 1 0 0,2 0 0 0 0,-1 0 0 0 0,2 0-1 0 0,0 0 1 0 0,0 0 0 0 0,1 0-1 0 0,0-1 1 0 0,1 0 0 0 0,0 0-1 0 0,1 0 1 0 0,0-1 0 0 0,1 1-1 0 0,0-1 1 0 0,1-1 0 0 0,0 0-1 0 0,0 0 1 0 0,1 0 0 0 0,0-1-1 0 0,0-1 1 0 0,1 1 0 0 0,11 5 0 0 0,-14-10-44 0 0,0 0 1 0 0,0 0 0 0 0,0-1 0 0 0,0 0 0 0 0,0 0-1 0 0,1-1 1 0 0,-1 0 0 0 0,1 0 0 0 0,-1 0 0 0 0,1-1-1 0 0,-1-1 1 0 0,0 1 0 0 0,13-3 0 0 0,-9 0-377 0 0,-1 1 1 0 0,1-1 0 0 0,15-7-1 0 0,-18 6-906 0 0,0 0-1 0 0,-1 0 1 0 0,0-1-1 0 0,11-8 1 0 0,-7 3-4713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5527 0 0,'0'0'8544'0'0,"1"1"-8257"0"0,2 3-173 0 0,0 0-1 0 0,-1 1 1 0 0,1-1 0 0 0,-1 1 0 0 0,0-1 0 0 0,0 1-1 0 0,0 0 1 0 0,-1-1 0 0 0,0 1 0 0 0,2 8-1 0 0,-3-4 71 0 0,1 0-1 0 0,-1 0 1 0 0,0 0-1 0 0,-1 0 0 0 0,-2 12 1 0 0,-3 3 218 0 0,-1-1 1 0 0,-1 0-1 0 0,-16 33 0 0 0,-6 0 46 0 0,-2-2-1 0 0,-42 53 1 0 0,29-42-305 0 0,41-60-332 0 0,1 1 0 0 0,-1-1 0 0 0,1 1 0 0 0,0 0 1 0 0,0 0-1 0 0,-2 8 0 0 0,5-12-599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0 6447 0 0,'1'3'4700'0'0,"-1"28"-676"0"0,-1-19-3560 0 0,-1 0 0 0 0,-5 14 0 0 0,-22 56-501 0 0,-2-12 421 0 0,-3-2 1 0 0,-3-1-1 0 0,-55 74 0 0 0,-50 62-106 0 0,-220 303-708 0 0,282-401-2354 0 0,74-97 1248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5063 0 0,'2'-1'9103'0'0,"24"-5"-8059"0"0,1-1 1 0 0,48-20-1 0 0,-42 14-712 0 0,68-28 223 0 0,53-19 49 0 0,-129 52-785 0 0,0 2-1 0 0,1 0 0 0 0,0 1 1 0 0,30-1-1 0 0,-38 6-1395 0 0,-9 1-2219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11975 0 0,'0'0'1083'0'0,"0"2"-891"0"0,-4 19 447 0 0,-1 0 1 0 0,-1-1-1 0 0,0 0 1 0 0,-2 0-1 0 0,-10 20 1 0 0,-58 95 1843 0 0,54-98-2562 0 0,-238 394 883 0 0,258-427-808 0 0,-15 19-24 0 0,14-19 10 0 0,2-3-253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35 393 6911 0 0,'0'0'315'0'0,"-7"-2"102"0"0,5 2-242 0 0,1-1-1 0 0,-1 1 1 0 0,1-1-1 0 0,-1 0 1 0 0,1 0-1 0 0,-1 1 1 0 0,1-1-1 0 0,-1 0 0 0 0,1 0 1 0 0,0-1-1 0 0,-1 1 1 0 0,1 0-1 0 0,0 0 1 0 0,0 0-1 0 0,0-1 1 0 0,0 1-1 0 0,0-1 1 0 0,0 1-1 0 0,0-2 1 0 0,0 1 22 0 0,1 0 1 0 0,0 0 0 0 0,-1 0 0 0 0,1 0-1 0 0,0 1 1 0 0,0-1 0 0 0,0 0 0 0 0,0 0-1 0 0,1 0 1 0 0,-1 0 0 0 0,0 0 0 0 0,1 0-1 0 0,-1 1 1 0 0,1-1 0 0 0,0 0 0 0 0,0 0-1 0 0,0 1 1 0 0,1-3 0 0 0,7-10 200 0 0,0 1-1 0 0,1 0 1 0 0,1 0-1 0 0,0 1 1 0 0,24-20 0 0 0,72-47 21 0 0,-97 72-387 0 0,19-13 21 0 0,1 1 1 0 0,2 2-1 0 0,-1 1 0 0 0,2 2 0 0 0,0 1 0 0 0,1 1 0 0 0,0 2 0 0 0,0 1 1 0 0,1 2-1 0 0,0 2 0 0 0,1 1 0 0 0,-1 1 0 0 0,48 3 0 0 0,-58 1 65 0 0,0 2 0 0 0,0 0-1 0 0,39 11 1 0 0,-57-12-85 0 0,1 1 1 0 0,-2 0-1 0 0,1 0 0 0 0,0 1 1 0 0,-1-1-1 0 0,1 2 0 0 0,6 5 1 0 0,-10-7-11 0 0,1 0 1 0 0,-1 0-1 0 0,0 0 1 0 0,-1 1-1 0 0,1 0 1 0 0,-1-1-1 0 0,1 1 1 0 0,-1 0-1 0 0,0 0 1 0 0,0 0-1 0 0,-1 1 1 0 0,1-1-1 0 0,0 5 1 0 0,-1-2 46 0 0,-1-1 0 0 0,0 1 0 0 0,0-1 0 0 0,0 0 0 0 0,0 1 0 0 0,-1-1 1 0 0,0 1-1 0 0,-1-1 0 0 0,0 0 0 0 0,0 0 0 0 0,0 0 0 0 0,-4 7 0 0 0,-1 2 139 0 0,-1-1 0 0 0,0 0 0 0 0,-18 21 0 0 0,11-18-160 0 0,-1 0 0 0 0,0-1 0 0 0,-2-1 0 0 0,0 0 0 0 0,0-2 0 0 0,-23 13 0 0 0,-126 57 210 0 0,131-68-320 0 0,0-2-1 0 0,-1-1 1 0 0,-1-1-1 0 0,1-3 1 0 0,-1-1-1 0 0,-50 3 1 0 0,85-10-42 0 0,-1 0 0 0 0,1 1 0 0 0,-1-2 0 0 0,1 1 0 0 0,-1 0 0 0 0,1-1 0 0 0,0 1 0 0 0,-1-1 1 0 0,1 0-1 0 0,0 0 0 0 0,-6-3 0 0 0,9 3-17 0 0,0 1-1 0 0,0 0 1 0 0,0-1 0 0 0,0 1-1 0 0,0-1 1 0 0,0 1-1 0 0,0-1 1 0 0,0 1 0 0 0,0-1-1 0 0,0 1 1 0 0,0-1 0 0 0,0 1-1 0 0,0 0 1 0 0,1-1 0 0 0,-1 1-1 0 0,0-1 1 0 0,0 1 0 0 0,1-1-1 0 0,-1 0-149 0 0,5-9-1220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10999 0 0,'0'0'1452'0'0,"2"1"-1174"0"0,158 177 4056 0 0,71 94-1567 0 0,-212-249-2680 0 0,-1 1-1 0 0,-1 1 1 0 0,-1 0 0 0 0,-2 1-1 0 0,14 33 1 0 0,-24-49-79 0 0,0 1 0 0 0,-1 0 0 0 0,0-1 0 0 0,-1 1 0 0 0,0 0 0 0 0,-1 1 0 0 0,0-1 1 0 0,-1 0-1 0 0,0 0 0 0 0,-1 0 0 0 0,0 1 0 0 0,0-1 0 0 0,-1 0 0 0 0,-1 0 0 0 0,0-1 0 0 0,-9 21 0 0 0,2-12 31 0 0,-1-1-1 0 0,-1 0 1 0 0,0 0-1 0 0,-1-1 1 0 0,-1-1-1 0 0,-31 27 1 0 0,3-8 90 0 0,-68 45 0 0 0,76-58-107 0 0,-2-1 0 0 0,0-2 1 0 0,-1-2-1 0 0,-73 24 0 0 0,104-39 242 0 0,-8 1-1649 0 0,12-6-910 0 0,6-6-1226 0 0,8-6-2589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76 331 3679 0 0,'0'0'167'0'0,"-1"1"-7"0"0,-16 12 1022 0 0,13-9 156 0 0,0 0 1 0 0,0 0-1 0 0,1 1 1 0 0,0 0 0 0 0,0 0-1 0 0,-3 5 1 0 0,-6 17-824 0 0,-7 10 3163 0 0,31-48-2938 0 0,-9 8-616 0 0,11-15-21 0 0,-1-1-1 0 0,0 0 1 0 0,-2-1-1 0 0,16-35 1 0 0,6-10-328 0 0,-9 24-495 0 0,53-66 0 0 0,-70 99 638 0 0,0 1 0 0 0,1 0 0 0 0,-1 0 0 0 0,1 1 0 0 0,1 0 0 0 0,-1 0-1 0 0,1 1 1 0 0,0 0 0 0 0,0 1 0 0 0,1 0 0 0 0,11-4 0 0 0,-9 5 199 0 0,1-1 1 0 0,-1 2 0 0 0,1 0-1 0 0,0 0 1 0 0,0 1 0 0 0,0 1-1 0 0,0 0 1 0 0,17 3 0 0 0,-24-2-5 0 0,0 0 1 0 0,-1 0 0 0 0,1 0 0 0 0,-1 1 0 0 0,0 0-1 0 0,1 0 1 0 0,-1 1 0 0 0,0-1 0 0 0,0 1 0 0 0,6 5-1 0 0,-9-6-60 0 0,1 1-1 0 0,-1-1 0 0 0,1 1 0 0 0,-1 0 0 0 0,0-1 0 0 0,0 1 1 0 0,0 0-1 0 0,0 1 0 0 0,-1-1 0 0 0,1 0 0 0 0,-1 0 0 0 0,0 1 0 0 0,0-1 1 0 0,0 0-1 0 0,0 1 0 0 0,-1-1 0 0 0,1 7 0 0 0,-1 0 65 0 0,0 0 0 0 0,-1 0 0 0 0,-1 0 0 0 0,1 0 0 0 0,-2 0 0 0 0,1 0 0 0 0,-1 0 0 0 0,-1-1 0 0 0,-8 17 0 0 0,-5 6 160 0 0,-32 41-1 0 0,23-35-140 0 0,-4 0-71 0 0,-12 14-9 0 0,38-44-832 0 0,13-8-738 0 0,3-4-288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74 136 919 0 0,'-7'-4'80'0'0,"4"4"929"0"0,-1 0-1 0 0,1-1 0 0 0,-1 1 0 0 0,1 0 1 0 0,-1 1-1 0 0,1-1 0 0 0,0 1 0 0 0,-1-1 1 0 0,1 1-1 0 0,0 0 0 0 0,-6 3 0 0 0,-12 1 1487 0 0,39-9 2947 0 0,65-18-4579 0 0,263-86-746 0 0,-332 105-850 0 0,1 1 0 0 0,0 0-1 0 0,20 0 1 0 0,-31 2-656 0 0,-4 0 1277 0 0,0 0-1 0 0,1 0 1 0 0,-1 0-1 0 0,1 0 1 0 0,-1 0-1 0 0,0 0 1 0 0,1 0-1 0 0,-1 0 0 0 0,1 0 1 0 0,-1 0-1 0 0,1 0 1 0 0,-1 1-1 0 0,0-1 1 0 0,1 0-1 0 0,-1 0 1 0 0,0 0-1 0 0,1 1 1 0 0,-1-1-1 0 0,0 0 0 0 0,1 1 1 0 0,7 5-1259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11631 0 0,'0'0'1054'0'0,"0"2"-865"0"0,1 6 174 0 0,-1 0 0 0 0,1 0 0 0 0,0 1 0 0 0,1-1 0 0 0,0 0-1 0 0,0 0 1 0 0,1-1 0 0 0,0 1 0 0 0,6 11 0 0 0,-3-8 190 0 0,1-1 0 0 0,1 0-1 0 0,-1 0 1 0 0,2 0 0 0 0,13 13 0 0 0,8 1 379 0 0,2-1-1 0 0,0-1 1 0 0,35 18 0 0 0,-61-37-907 0 0,39 21 597 0 0,92 36-1 0 0,-135-60-618 0 0,79 33 170 0 0,-69-27-152 0 0,0 0 0 0 0,0 1 0 0 0,-1 0-1 0 0,15 13 1 0 0,-19-12-21 0 0,-2-1-15 0 0,-4-6-81 0 0,0 1-110 0 0,-1-1 52 0 0,1 0 0 0 0,-1 0 0 0 0,1 0 0 0 0,-1 0 1 0 0,1 0-1 0 0,0-1 0 0 0,-1 1 0 0 0,1 0 0 0 0,0 0 0 0 0,0 0 0 0 0,-1-1 1 0 0,1 1-1 0 0,0-1 0 0 0,0 1 0 0 0,0 0 0 0 0,0-1 0 0 0,0 1 0 0 0,0-1 1 0 0,0 0-1 0 0,0 1 0 0 0,0-1 0 0 0,2 0 0 0 0,6-1-1358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24 9215 0 0,'-6'-6'831'0'0,"4"4"-761"0"0,0 1-1 0 0,0-1 1 0 0,0 0 0 0 0,0 1-1 0 0,0 0 1 0 0,0-1-1 0 0,0 1 1 0 0,0 0 0 0 0,-1 0-1 0 0,1 0 1 0 0,0 1-1 0 0,-1-1 1 0 0,1 1 0 0 0,-1-1-1 0 0,1 1 1 0 0,-4-1 0 0 0,2 2 378 0 0,-1-1 1 0 0,1 1 0 0 0,-1-1 0 0 0,1 1 0 0 0,0 0 0 0 0,-1 1-1 0 0,1-1 1 0 0,-6 4 0 0 0,0 0 589 0 0,-1 1 0 0 0,1 1-1 0 0,-10 7 1 0 0,-7 9-1229 0 0,-4 7 877 0 0,2 1 0 0 0,-43 59 1 0 0,34-40-280 0 0,-6 12-10 0 0,-6 7-143 0 0,42-62-275 0 0,0 1-1 0 0,-1-1 1 0 0,1 0 0 0 0,-1-1 0 0 0,-1 0 0 0 0,-15 8 0 0 0,12-7-376 0 0,-2 0-2165 0 0,6-3 1042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667 872 5983 0 0,'0'0'542'0'0,"-1"1"-446"0"0,0 2-26 0 0,-10 9 2117 0 0,9-7 570 0 0,8-5-336 0 0,10-5-1190 0 0,4-8-832 0 0,-2 0-1 0 0,1-1 0 0 0,-2-1 1 0 0,23-24-1 0 0,-21 21-207 0 0,79-80-478 0 0,-5-4 1 0 0,105-148-1 0 0,-198 250 285 0 0,81-126-1540 0 0,-73 112 1331 0 0,-1 0 0 0 0,-1-1-1 0 0,0 0 1 0 0,-1 0-1 0 0,-1 0 1 0 0,0 0 0 0 0,2-22-1 0 0,-5 35 183 0 0,-1-1 0 0 0,0 1-1 0 0,0 0 1 0 0,0 0-1 0 0,0-1 1 0 0,0 1 0 0 0,0 0-1 0 0,-1 0 1 0 0,1 0 0 0 0,-1-1-1 0 0,0 1 1 0 0,0 0 0 0 0,1 0-1 0 0,-1 0 1 0 0,0 0-1 0 0,-1 0 1 0 0,1 0 0 0 0,0 1-1 0 0,-1-1 1 0 0,1 0 0 0 0,-3-2-1 0 0,1 2-5 0 0,0 1 0 0 0,1-1-1 0 0,-1 1 1 0 0,0 0 0 0 0,0 0-1 0 0,0 0 1 0 0,0 0 0 0 0,0 0-1 0 0,-1 1 1 0 0,1 0 0 0 0,0-1-1 0 0,0 1 1 0 0,0 0 0 0 0,-6 1-1 0 0,-2 1-27 0 0,-1 0-1 0 0,1 0 1 0 0,0 1-1 0 0,0 1 1 0 0,1 0-1 0 0,-1 1 1 0 0,1 0-1 0 0,0 0 1 0 0,0 1-1 0 0,-14 10 1 0 0,9-4 58 0 0,1 0 1 0 0,0 1 0 0 0,1 0 0 0 0,0 1 0 0 0,-18 26-1 0 0,7-2 171 0 0,2 2-1 0 0,1 0 0 0 0,-15 45 0 0 0,-37 133 531 0 0,36-103-569 0 0,-223 536-649 0 0,220-578 1166 0 0,-88 122 0 0 0,100-156-460 0 0,-102 129 348 0 0,38-51-526 0 0,-24 27-430 0 0,100-127 18 0 0,15-16-54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68 137 10943 0 0,'-4'0'74'0'0,"0"0"0"0"0,1 0 0 0 0,-1 1 0 0 0,1-1 0 0 0,-1 1 0 0 0,1 0 0 0 0,-1 0 0 0 0,1 0 0 0 0,0 0 0 0 0,-1 1 0 0 0,1 0 0 0 0,0-1 0 0 0,0 1 0 0 0,0 0 0 0 0,-5 4 0 0 0,1-1-52 0 0,5-4 588 0 0,4-1-515 0 0,18-2 298 0 0,0-1 0 0 0,0 0 0 0 0,0-1 0 0 0,35-13 0 0 0,-12 3 123 0 0,162-38 1414 0 0,-54 14-918 0 0,-5 8-2156 0 0,-119 29-1295 0 0,-16 2-1866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20 13359 0 0,'0'0'6860'0'0,"-3"0"-6550"0"0,-35-9 381 0 0,31 6-633 0 0,0 1-1 0 0,-1 0 0 0 0,1 1 1 0 0,-1 0-1 0 0,1 0 0 0 0,-1 0 1 0 0,-7 1-1 0 0,0 3-89 0 0,0 1 0 0 0,0 0-1 0 0,1 0 1 0 0,-15 8 0 0 0,2-2-63 0 0,-23 11-280 0 0,1 3-1 0 0,-72 46 1 0 0,78-44 189 0 0,25-15 114 0 0,-24 19-1 0 0,37-25 64 0 0,0-1-1 0 0,0 1 0 0 0,0 0 0 0 0,1 0 0 0 0,0 0 0 0 0,0 0 0 0 0,0 1 0 0 0,-3 7 0 0 0,4-7-66 0 0,1 4-174 0 0,5-9 178 0 0,1 1 68 0 0,1 1-1 0 0,0-2 1 0 0,0 1-1 0 0,0 0 1 0 0,0-1-1 0 0,0 0 1 0 0,1 0 0 0 0,-1-1-1 0 0,6 0 1 0 0,10 0 69 0 0,22-4 0 0 0,-24 1-1 0 0,29 1 0 0 0,-35 3-64 0 0,0 0 1 0 0,-1 1 0 0 0,1 0 0 0 0,-1 1 0 0 0,0 0 0 0 0,1 1 0 0 0,12 6-1 0 0,-17-7 5 0 0,-1 1-1 0 0,0 1 1 0 0,-1-1-1 0 0,1 1 0 0 0,-1 0 1 0 0,0 0-1 0 0,0 1 1 0 0,0 0-1 0 0,-1 0 0 0 0,0 0 1 0 0,0 1-1 0 0,5 9 1 0 0,-1 1 72 0 0,-1 2-61 0 0,-8-13-17 0 0,-1-1-1 0 0,1 2-24 0 0,0 1-1 0 0,-1-1 0 0 0,0 1 1 0 0,0-1-1 0 0,-1 0 1 0 0,0 0-1 0 0,0 0 0 0 0,-1 0 1 0 0,0 0-1 0 0,0 0 1 0 0,-1-1-1 0 0,1 1 0 0 0,-2-1 1 0 0,1 0-1 0 0,0 0 1 0 0,-1 0-1 0 0,0-1 0 0 0,-1 0 1 0 0,1 0-1 0 0,-9 6 1 0 0,7-6-96 0 0,-7 5-227 0 0,0-1 0 0 0,-1 1 0 0 0,0-2 0 0 0,-18 7 0 0 0,21-10 186 0 0,0 1-1 0 0,-11 7 1 0 0,12-7 163 0 0,0 0 0 0 0,-18 6-1 0 0,-32 15 767 0 0,51-23-744 0 0,-1-2-35 0 0,8-2-35 0 0,-1-1 1 0 0,1 1-1 0 0,0-1 0 0 0,-1 1 0 0 0,1-1 1 0 0,0 0-1 0 0,0 0 0 0 0,-1-1 1 0 0,1 1-1 0 0,0-1 0 0 0,0 1 1 0 0,-4-4-1 0 0,3 2 1 0 0,0 1-6 0 0,-5-4 42 0 0,-10-6-102 0 0,11 10-133 0 0,5 2 220 0 0,1 0-155 0 0,-2 3-475 0 0,4-3 633 0 0,-1 0-1 0 0,0 0 0 0 0,1 1 0 0 0,-1-1 1 0 0,1 0-1 0 0,-1 0 0 0 0,1 1 0 0 0,-1-1 1 0 0,1 0-1 0 0,-1 1 0 0 0,1-1 0 0 0,0 1 1 0 0,-1-1-1 0 0,1 0 0 0 0,-1 1 0 0 0,1-1 1 0 0,-1 2-1 0 0,-11 21-559 0 0,12-20-633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12439 0 0,'0'0'1452'0'0,"2"-1"-582"0"0,161-24 3673 0 0,220-45-2713 0 0,14-29-2745 0 0,-329 79-6305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10591 0 0,'0'0'819'0'0,"-1"1"-534"0"0,-5 8 14 0 0,0 0 0 0 0,0 0 0 0 0,-14 13 0 0 0,-2 4 585 0 0,-22 29 246 0 0,-57 79-420 0 0,79-102-707 0 0,4-6 22 0 0,-19 36 1 0 0,36-60-25 0 0,0 0 0 0 0,0 1 1 0 0,0-1-1 0 0,0 0 0 0 0,0 1 1 0 0,1-1-1 0 0,-1 0 0 0 0,1 1 0 0 0,0-1 1 0 0,0 1-1 0 0,0-1 0 0 0,0 0 1 0 0,0 1-1 0 0,0-1 0 0 0,1 1 1 0 0,-1-1-1 0 0,2 4 0 0 0,-1-4 32 0 0,-1-1 0 0 0,1 1-1 0 0,0 0 1 0 0,1-1-1 0 0,-1 1 1 0 0,0-1-1 0 0,0 0 1 0 0,1 1-1 0 0,-1-1 1 0 0,1 0 0 0 0,-1 0-1 0 0,1 0 1 0 0,-1 0-1 0 0,1 0 1 0 0,0 0-1 0 0,-1 0 1 0 0,1-1 0 0 0,0 1-1 0 0,0 0 1 0 0,-1-1-1 0 0,1 0 1 0 0,0 1-1 0 0,3-1 1 0 0,3 0 144 0 0,1 0 1 0 0,-1 0-1 0 0,1-1 0 0 0,-1 0 1 0 0,1 0-1 0 0,-1-1 0 0 0,0-1 1 0 0,1 1-1 0 0,12-7 1 0 0,0-1 87 0 0,0-1 1 0 0,25-18 0 0 0,-39 24-288 0 0,1 0 1 0 0,-1-1-1 0 0,0 0 1 0 0,-1-1 0 0 0,1 1-1 0 0,-1-1 1 0 0,9-14 0 0 0,-12 17-81 0 0,-1 0 0 0 0,0 0 0 0 0,0 0 0 0 0,-1-1 0 0 0,1 1 0 0 0,-1 0 0 0 0,0-1 0 0 0,0 1 0 0 0,-1-1 0 0 0,1 1 0 0 0,-1-1 0 0 0,0 1 0 0 0,0-1 0 0 0,0 1 0 0 0,-1-1 0 0 0,0 1 0 0 0,-2-9 0 0 0,-15-35-2282 0 0,9 30-1149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95 594 9615 0 0,'0'0'439'0'0,"-1"2"-10"0"0,-3 3-324 0 0,1 0 1 0 0,-1-1-1 0 0,0 1 0 0 0,0-1 0 0 0,-1 0 0 0 0,-5 4 0 0 0,7-5 146 0 0,0-1 1 0 0,0 0-1 0 0,0 0 0 0 0,0 0 1 0 0,0-1-1 0 0,-1 1 0 0 0,1-1 0 0 0,-1 0 1 0 0,1 0-1 0 0,-1 0 0 0 0,1 0 1 0 0,-5 0-1 0 0,8-1-197 0 0,-1 0 0 0 0,1-1 0 0 0,-1 1 1 0 0,0 0-1 0 0,1 0 0 0 0,-1-1 0 0 0,1 1 0 0 0,-1 0 0 0 0,1-1 1 0 0,-1 1-1 0 0,1 0 0 0 0,0-1 0 0 0,-1 1 0 0 0,1-1 0 0 0,-1 1 1 0 0,1-1-1 0 0,0 1 0 0 0,-1-1 0 0 0,1 1 0 0 0,0-1 0 0 0,0 1 1 0 0,-1-1-1 0 0,1 1 0 0 0,0-2 0 0 0,-3-14 617 0 0,5 8-438 0 0,0-1 0 0 0,0 1 0 0 0,1 0 0 0 0,0 0 0 0 0,0 1 0 0 0,1-1 0 0 0,8-12 0 0 0,-6 10-25 0 0,15-23 350 0 0,1 2-1 0 0,52-56 1 0 0,-41 50-381 0 0,147-147 416 0 0,-80 103-1703 0 0,7 12-4700 0 0,-80 54-265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8951 0 0,'0'0'5582'0'0,"1"3"-4988"0"0,21 39-51 0 0,2-1 0 0 0,2 0-1 0 0,1-2 1 0 0,2-1 0 0 0,2-2-1 0 0,62 59 1 0 0,141 101-40 0 0,-184-162-445 0 0,-35-25-47 0 0,0 1 1 0 0,19 17 0 0 0,-28-21 1 0 0,0 0 1 0 0,0 1-1 0 0,0 0 1 0 0,-1 0-1 0 0,0 1 1 0 0,-1-1-1 0 0,1 1 1 0 0,3 9-1 0 0,-3 4 47 0 0,-5-10-60 0 0,0-11-3 0 0,0 1-1 0 0,0 0 0 0 0,0 0 1 0 0,0-1-1 0 0,0 1 0 0 0,-1 0 1 0 0,1 0-1 0 0,0-1 0 0 0,0 1 1 0 0,0 0-1 0 0,-1 0 0 0 0,1-1 1 0 0,0 1-1 0 0,-1 0 0 0 0,1-1 1 0 0,0 1-1 0 0,-1-1 1 0 0,1 1-1 0 0,-1-1 0 0 0,1 1 1 0 0,-1 0-1 0 0,1-1 0 0 0,-2 1 1 0 0,0 1-46 0 0,0-1-16 0 0,1 1 1 0 0,0-1-1 0 0,0 0 0 0 0,0 1 0 0 0,-1-1 1 0 0,1 0-1 0 0,-1 0 0 0 0,1 0 0 0 0,-1 0 1 0 0,1 0-1 0 0,-1 0 0 0 0,1-1 0 0 0,-1 1 1 0 0,0 0-1 0 0,0-1 0 0 0,1 1 0 0 0,-1-1 1 0 0,0 0-1 0 0,0 0 0 0 0,0 1 0 0 0,1-1 1 0 0,-1 0-1 0 0,-2-1 0 0 0,1 1-303 0 0,1-1 0 0 0,0 0-1 0 0,0 0 1 0 0,-1 0 0 0 0,1 0 0 0 0,0 0-1 0 0,0 0 1 0 0,0 0 0 0 0,0-1 0 0 0,0 1-1 0 0,0-1 1 0 0,1 0 0 0 0,-1 1 0 0 0,0-1-1 0 0,1 0 1 0 0,-1 0 0 0 0,-1-3 0 0 0,-5-10-4554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29 11487 0 0,'0'0'528'0'0,"1"-1"-16"0"0,3-6-325 0 0,-3 7 9 0 0,-1-1-1 0 0,1 0 1 0 0,-1 0-1 0 0,0 0 1 0 0,1 0 0 0 0,-1 0-1 0 0,0 0 1 0 0,0 0 0 0 0,0-1-1 0 0,0 1 1 0 0,1 0-1 0 0,-1 0 1 0 0,-1 0 0 0 0,1 0-1 0 0,0-2 1 0 0,0 3-172 0 0,-1 0 0 0 0,1-1 0 0 0,0 1 1 0 0,0 0-1 0 0,-1 0 0 0 0,1 0 0 0 0,0-1 0 0 0,0 1 1 0 0,-1 0-1 0 0,1 0 0 0 0,0 0 0 0 0,-1 0 0 0 0,1 0 0 0 0,0 0 1 0 0,-1-1-1 0 0,1 1 0 0 0,0 0 0 0 0,-1 0 0 0 0,1 0 0 0 0,0 0 1 0 0,-1 0-1 0 0,1 0 0 0 0,0 0 0 0 0,-1 0 0 0 0,1 1 1 0 0,0-1-1 0 0,-1 0 0 0 0,1 0 0 0 0,-1 0 0 0 0,-1 1-22 0 0,-1 0 0 0 0,0 0 0 0 0,0 1 0 0 0,1-1 0 0 0,-1 1 0 0 0,-2 2 0 0 0,-16 17 170 0 0,2 2 0 0 0,-19 25 1 0 0,-14 18 76 0 0,-130 119 424 0 0,-13-12-426 0 0,161-143-226 0 0,1-3-11 0 0,2 2 0 0 0,-45 54 1 0 0,75-82-93 0 0,10-5-2622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47 3223 0 0,'0'0'143'0'0,"-2"-1"-3"0"0,-2-1-102 0 0,-19-4 10677 0 0,28 6-10532 0 0,-1-1-1 0 0,1 0 1 0 0,-1 1-1 0 0,7-4 1 0 0,9-1-62 0 0,20-1 1 0 0,71-11 91 0 0,-88 15-402 0 0,1 1 0 0 0,39 3 0 0 0,-48 0-927 0 0,-3 1-350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4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1375 0 0,'0'0'66'0'0,"1"-1"-8"0"0,4-3 1893 0 0,1 0-1 0 0,0 0 0 0 0,0 1 0 0 0,8-4 0 0 0,30-7 3192 0 0,50 1-2446 0 0,-48 8-1963 0 0,-17 2-563 0 0,-1 0 1 0 0,0 3 0 0 0,35 2-1 0 0,-54-2-170 0 0,-2-1-909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60 5063 0 0,'8'-10'787'0'0,"-2"-1"-1"0"0,8-13 0 0 0,-14 23-586 0 0,0 1 0 0 0,0 0 0 0 0,1 0-1 0 0,-1-1 1 0 0,0 1 0 0 0,0 0 0 0 0,0-1 0 0 0,0 1-1 0 0,0 0 1 0 0,0-1 0 0 0,0 1 0 0 0,0 0 0 0 0,0-1 0 0 0,0 1-1 0 0,0 0 1 0 0,0 0 0 0 0,-1-1 0 0 0,1 1 0 0 0,0 0 0 0 0,0-1-1 0 0,0 1 1 0 0,0 0 0 0 0,0 0 0 0 0,-1-2 799 0 0,0 2-799 0 0,1 0 0 0 0,0 0-1 0 0,0 0 1 0 0,-1 0 0 0 0,1-1 0 0 0,0 1 0 0 0,0 0 0 0 0,-1 0-1 0 0,-11-4 1597 0 0,10 4-1745 0 0,-1 0 0 0 0,1 0 0 0 0,-1 0 0 0 0,1 0 0 0 0,-1 1 0 0 0,1-1 0 0 0,-1 1 0 0 0,1-1 0 0 0,0 1 0 0 0,-1 0 0 0 0,1 0 0 0 0,0 0 0 0 0,-1 0 0 0 0,1 0-1 0 0,-3 3 1 0 0,-31 24 77 0 0,36-27-125 0 0,-29 26 33 0 0,-26 30 0 0 0,43-43-37 0 0,0 1 0 0 0,1 1 0 0 0,1-1-1 0 0,-10 23 1 0 0,9-15 17 0 0,2-6-24 0 0,1 1-1 0 0,0 0 1 0 0,-5 22-1 0 0,12-36 19 0 0,0 0 0 0 0,0 0 0 0 0,0 1 0 0 0,1-1 0 0 0,0 0 1 0 0,0 0-1 0 0,0 1 0 0 0,0-1 0 0 0,0 0 0 0 0,1 1 0 0 0,0-1 0 0 0,0 0 0 0 0,0 0 0 0 0,0 0 0 0 0,1 0 0 0 0,0 0 0 0 0,-1 0 0 0 0,1 0 0 0 0,5 6 0 0 0,-5-7 18 0 0,1-1 0 0 0,-1 0 1 0 0,0 0-1 0 0,1 0 0 0 0,-1 0 1 0 0,1 0-1 0 0,0 0 0 0 0,-1-1 1 0 0,1 1-1 0 0,0-1 0 0 0,0 0 0 0 0,0 0 1 0 0,0 0-1 0 0,4 1 0 0 0,-2-1 34 0 0,1-1 0 0 0,-1 0 1 0 0,0 0-1 0 0,1 0 0 0 0,-1 0 0 0 0,0-1 0 0 0,10-2 0 0 0,0-2 102 0 0,0 0 0 0 0,-1-1 0 0 0,0-1 0 0 0,24-14 0 0 0,-24 12-110 0 0,0-1 1 0 0,-1-1-1 0 0,0 0 0 0 0,-1-1 0 0 0,0 0 1 0 0,-1-1-1 0 0,-1 0 0 0 0,0 0 0 0 0,16-28 1 0 0,-21 32-112 0 0,-1-1 0 0 0,1 1 0 0 0,-1-1 0 0 0,-1 0 0 0 0,0 0 0 0 0,0 0 0 0 0,-1 0 0 0 0,-1-1 0 0 0,1 1 0 0 0,-2-1 0 0 0,1 1 0 0 0,-2-1 0 0 0,1 1 0 0 0,-1 0 0 0 0,-1-1 0 0 0,-5-19 0 0 0,6 27-37 0 0,0 0 1 0 0,0 0 0 0 0,-1 0-1 0 0,1 0 1 0 0,-1 0 0 0 0,1 0 0 0 0,-1 1-1 0 0,0-1 1 0 0,0 1 0 0 0,0-1 0 0 0,-1 1-1 0 0,1 0 1 0 0,0 0 0 0 0,-1 0-1 0 0,0 0 1 0 0,1 0 0 0 0,-1 1 0 0 0,0-1-1 0 0,-4-1 1 0 0,2 2-79 0 0,1 0-1 0 0,-1 0 1 0 0,0 0 0 0 0,1 1-1 0 0,-1 0 1 0 0,0 0-1 0 0,1 0 1 0 0,-1 0 0 0 0,0 1-1 0 0,0 0 1 0 0,1 0-1 0 0,-8 2 1 0 0,-25 13-1051 0 0,19-5 607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8719 0 0,'0'0'399'0'0,"-1"2"-4"0"0,-5 6-215 0 0,0 1 0 0 0,-1-1-1 0 0,-9 8 1 0 0,10-10 358 0 0,0 0 1 0 0,1 0-1 0 0,0 0 0 0 0,0 1 0 0 0,0 0 0 0 0,-7 13 1351 0 0,12-17-1751 0 0,0 0 0 0 0,0 1 0 0 0,1-1 0 0 0,-1 0 0 0 0,0 0 0 0 0,1 0 0 0 0,0 0 0 0 0,0 1 0 0 0,0-1 0 0 0,0 0 0 0 0,0-1 0 0 0,1 1 0 0 0,-1 0 0 0 0,1 0 0 0 0,0 0 1 0 0,2 2-1 0 0,23 25 873 0 0,-17-20-724 0 0,-1 0 1 0 0,9 13-1 0 0,-15-19-260 0 0,-1 0 0 0 0,1 0 0 0 0,-1 0 0 0 0,-1 1 0 0 0,1-1 0 0 0,0 0-1 0 0,-1 1 1 0 0,0-1 0 0 0,0 1 0 0 0,0 6 0 0 0,-1-5-1 0 0,0 1-1 0 0,0-1 1 0 0,-1 1 0 0 0,1-1 0 0 0,-2 0-1 0 0,1 1 1 0 0,-1-1 0 0 0,0 0 0 0 0,0 0 0 0 0,0 0-1 0 0,-7 10 1 0 0,4-8 36 0 0,-1 0 1 0 0,0-1-1 0 0,0 1 1 0 0,-1-1-1 0 0,0 0 0 0 0,0-1 1 0 0,-9 6-1 0 0,-9 5 91 0 0,-1-2 1 0 0,0-1-1 0 0,-56 20 0 0 0,-31 5-22 0 0,111-38-156 0 0,0-1 0 0 0,0 1 1 0 0,0-1-1 0 0,1 1 0 0 0,-1-1 1 0 0,0 0-1 0 0,0 0 0 0 0,0 0 0 0 0,0 0 1 0 0,0 0-1 0 0,0 0 0 0 0,0 0 1 0 0,1-1-1 0 0,-5 0 0 0 0,5 0-280 0 0,2 0-644 0 0,6-9-283 0 0,5-4-58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 8287 0 0,'0'0'639'0'0,"-9"-4"2513"0"0,8 4-2867 0 0,-1 0 1 0 0,1 0-1 0 0,0 0 1 0 0,-1 0-1 0 0,1 0 1 0 0,-1 0-1 0 0,1 0 1 0 0,-1 1-1 0 0,1-1 1 0 0,-1 0-1 0 0,1 1 1 0 0,0-1-1 0 0,-1 1 0 0 0,1 0 1 0 0,0-1-1 0 0,0 1 1 0 0,-1 0-1 0 0,0 1 1 0 0,-1 0-138 0 0,0 1 1 0 0,0 0 0 0 0,1 0-1 0 0,-1 0 1 0 0,1 0-1 0 0,-4 6 1 0 0,0 2-132 0 0,1 1 0 0 0,0 0 0 0 0,-5 18 0 0 0,-85 256 949 0 0,39-125-599 0 0,45-120-2268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1839 0 0,'0'0'83'0'0,"2"1"394"0"0,3 4 1474 0 0,1-1 0 0 0,-1 1-1 0 0,0 0 1 0 0,0 1-1 0 0,7 10 1 0 0,-9-10-1526 0 0,1 0 0 0 0,-2 1 0 0 0,1-1 0 0 0,-1 0 0 0 0,0 1 0 0 0,2 10 0 0 0,10 123 1973 0 0,-13-133-2315 0 0,-2 1-31 0 0,1 0 0 0 0,-1-1 1 0 0,0 1-1 0 0,0 0 0 0 0,-1-1 0 0 0,0 1 0 0 0,0-1 0 0 0,-1 0 0 0 0,0 0 0 0 0,-1 0 1 0 0,1 0-1 0 0,-8 10 0 0 0,4-6-72 0 0,-1-1 0 0 0,-1 0 0 0 0,0 0 0 0 0,-1 0 0 0 0,0-1 0 0 0,-15 11 0 0 0,17-14-225 0 0,-1-1 1 0 0,0 0 0 0 0,0 0 0 0 0,0-1 0 0 0,-1 0 0 0 0,1-1 0 0 0,-1 0 0 0 0,0 0 0 0 0,0-1 0 0 0,0 0 0 0 0,0-1 0 0 0,-1 0 0 0 0,1-1 0 0 0,0 0-1 0 0,0-1 1 0 0,0 0 0 0 0,-19-4 0 0 0,15 0-1028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946 1 9671 0 0,'0'0'1343'0'0,"-1"2"440"0"0,-37 90 6068 0 0,-35 45-7894 0 0,60-114 441 0 0,-117 198-39 0 0,38-67-130 0 0,-36 50-258 0 0,-160 193 0 0 0,273-378-58 0 0,-49 60-253 0 0,54-69 310 0 0,0-1-1 0 0,0 1 0 0 0,-1-2 0 0 0,0 1 1 0 0,-16 7-1 0 0,27-15 36 0 0,-1-1 0 0 0,1 1 0 0 0,-1-1 0 0 0,1 0 0 0 0,-1 1 0 0 0,1-1 0 0 0,-1 0 1 0 0,1 0-1 0 0,-1 1 0 0 0,0-1 0 0 0,1 0 0 0 0,-1 0 0 0 0,1 0 0 0 0,-1 0 0 0 0,0 0 0 0 0,1 0 0 0 0,-1 0 0 0 0,0 0 1 0 0,1 0-1 0 0,-1 0 0 0 0,0 0 0 0 0,1 0 0 0 0,-1 0 0 0 0,1 0 0 0 0,-1-1 0 0 0,0 1 0 0 0,1 0 0 0 0,-1 0 0 0 0,1-1 0 0 0,-1 1 1 0 0,1 0-1 0 0,-1-1 0 0 0,1 1 0 0 0,-1-1 0 0 0,0 0 0 0 0,0-1 7 0 0,1 1 1 0 0,-1-1-1 0 0,1 1 1 0 0,-1-1-1 0 0,1 0 1 0 0,0 1-1 0 0,-1-1 1 0 0,1 0-1 0 0,0 1 0 0 0,0-1 1 0 0,0 0-1 0 0,0 1 1 0 0,1-4-1 0 0,1-3-6 0 0,1-1 0 0 0,-1 1 0 0 0,1-1 0 0 0,1 1-1 0 0,0 0 1 0 0,0 0 0 0 0,10-13 0 0 0,1 0-145 0 0,27-27 1 0 0,-16 23-127 0 0,1 0 0 0 0,1 2 0 0 0,1 2 0 0 0,1 0 0 0 0,1 2 1 0 0,1 1-1 0 0,42-17 0 0 0,-64 31 169 0 0,-1 1 0 0 0,1 0 0 0 0,-1 0 0 0 0,1 1-1 0 0,18-2 1 0 0,-24 3 111 0 0,-1 1 0 0 0,0 0 1 0 0,0 1-1 0 0,0-1 0 0 0,0 0 0 0 0,1 1 0 0 0,-1 0 0 0 0,0-1 0 0 0,0 1 0 0 0,0 0 0 0 0,0 1 0 0 0,0-1 0 0 0,-1 0 0 0 0,1 1 0 0 0,0 0 0 0 0,-1 0 0 0 0,1 0 0 0 0,-1 0 0 0 0,1 0 0 0 0,-1 0 0 0 0,0 0 0 0 0,2 4 0 0 0,1 2 152 0 0,0 1 0 0 0,0 0 0 0 0,-1 0 0 0 0,-1 1 0 0 0,1-1-1 0 0,-2 1 1 0 0,1 0 0 0 0,-1 0 0 0 0,-1 0 0 0 0,1 12 0 0 0,-1 8 201 0 0,-1 1 0 0 0,-5 32 0 0 0,-3-22-137 0 0,6-32-223 0 0,0-1 0 0 0,1 1 0 0 0,0-1 0 0 0,0 1 0 0 0,0 0 0 0 0,3 17 0 0 0,-2-26-24 0 0,0 0 0 0 0,1 1 0 0 0,-1-1 0 0 0,1 0 0 0 0,-1 1 0 0 0,1-1 0 0 0,-1 0 0 0 0,0 0 0 0 0,1 0 0 0 0,-1 1 0 0 0,1-1 0 0 0,-1 0 0 0 0,1 0 0 0 0,-1 0 0 0 0,1 0 0 0 0,0 0 0 0 0,-1 0 0 0 0,1 0 0 0 0,-1 0 0 0 0,1 0 0 0 0,0-1-69 0 0,14-1-1135 0 0,3-6-386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190 135 10623 0 0,'0'0'488'0'0,"-2"1"-12"0"0,-33 0-465 0 0,15-1 5973 0 0,28-10-5336 0 0,-3 4-603 0 0,1 0 0 0 0,0 1 0 0 0,0 0 0 0 0,1 0 0 0 0,-1 1 0 0 0,1 0 0 0 0,14-7 0 0 0,2 2 55 0 0,29-9 1 0 0,-15 6-95 0 0,61-16 47 0 0,-80 24-33 0 0,0 1 0 0 0,0 0 0 0 0,25 0 0 0 0,-41 3 385 0 0,-2 2-274 0 0,0 2-119 0 0,0-1 1 0 0,0 1 0 0 0,-1 0-1 0 0,1-1 1 0 0,-1 1-1 0 0,0-1 1 0 0,0 1-1 0 0,0 0 1 0 0,0-1 0 0 0,-1 0-1 0 0,0 1 1 0 0,1-1-1 0 0,-1 0 1 0 0,-4 5 0 0 0,-7 8 45 0 0,-20 21 1 0 0,20-23-16 0 0,-68 60 34 0 0,4-4-63 0 0,61-54 7 0 0,-32 23-1 0 0,8-7-8 0 0,14-9-7 0 0,5-6 22 0 0,2 1 0 0 0,-23 25 0 0 0,23-21 102 0 0,11-13-11 0 0,0 0 0 0 0,1 1 0 0 0,-11 17 0 0 0,17-25-29 0 0,-4 15 890 0 0,20-18-797 0 0,1-1 0 0 0,-1 0 1 0 0,0-2-1 0 0,25-8 0 0 0,22-5 192 0 0,-20 8-496 0 0,0 2 0 0 0,1 2 0 0 0,85 1 0 0 0,-120 5 34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13215 0 0,'0'0'1484'0'0,"2"0"-1226"0"0,15 3-25 0 0,0 1 0 0 0,-1 0 0 0 0,0 1 0 0 0,0 1 1 0 0,0 1-1 0 0,-1 0 0 0 0,0 1 0 0 0,18 12 0 0 0,-30-18-148 0 0,1 0 0 0 0,-1 1 0 0 0,0 0 0 0 0,0-1 0 0 0,0 1 0 0 0,0 0 0 0 0,-1 0 0 0 0,1 0 0 0 0,-1 1 0 0 0,0-1 0 0 0,1 1 0 0 0,-2-1 0 0 0,1 1 0 0 0,0 0 0 0 0,-1 0 0 0 0,0-1 0 0 0,0 1 0 0 0,0 0 0 0 0,0 0 0 0 0,0 0-1 0 0,-1 0 1 0 0,0 0 0 0 0,0 1 0 0 0,0-1 0 0 0,0 0 0 0 0,-1 0 0 0 0,0 0 0 0 0,-1 6 0 0 0,-4 5-20 0 0,-1 0-1 0 0,0-1 1 0 0,-1 0 0 0 0,-1 0-1 0 0,0-1 1 0 0,-1 0-1 0 0,0 0 1 0 0,-1-1 0 0 0,-17 15-1 0 0,12-13 8 0 0,-2-1 1 0 0,1 0-1 0 0,-2-1 0 0 0,0-1 1 0 0,0 0-1 0 0,-30 10 0 0 0,28-15-877 0 0,19-6-90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9215 0 0,'0'0'11224'0'0,"2"0"-11065"0"0,12-3-916 0 0,0 0-1 0 0,14-7 1 0 0,-18 7-642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0,'0'0'14951'0'0,"1"2"-16004"0"0,5 5-107 0 0,3 0-58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5983 0 0,'0'0'464'0'0,"2"-1"-305"0"0,23-5 599 0 0,79-19 10869 0 0,-98 25-11146 0 0,0-1 0 0 0,0 1-1 0 0,10 0 1 0 0,0 1 636 0 0,-14 0-944 0 0,5 4-93 0 0,-6-5-79 0 0,1 1 0 0 0,-1 0 0 0 0,1 0 0 0 0,-1 1-1 0 0,0-1 1 0 0,1 0 0 0 0,-1 0 0 0 0,0 1 0 0 0,0-1-1 0 0,0 1 1 0 0,0-1 0 0 0,1 3 0 0 0,-1-1-10 0 0,0-2-268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2303 0 0,'-27'-1'147'0'0,"-30"2"15634"0"0,59 0-15181 0 0,43 33 1247 0 0,-14-10-1347 0 0,0 1 1 0 0,28 30-1 0 0,-51-46-510 0 0,0 0 1 0 0,-1 0 0 0 0,0 1-1 0 0,0-1 1 0 0,-1 2-1 0 0,-1-1 1 0 0,0 0 0 0 0,0 1-1 0 0,-1 0 1 0 0,0 0-1 0 0,3 18 1 0 0,-7-27-11 0 0,1 1-1 0 0,-1-1 1 0 0,0 1 0 0 0,1-1 0 0 0,-1 1 0 0 0,-1-1-1 0 0,1 1 1 0 0,0-1 0 0 0,0 1 0 0 0,-1-1 0 0 0,0 1-1 0 0,1-1 1 0 0,-1 0 0 0 0,0 1 0 0 0,0-1 0 0 0,-1 0-1 0 0,1 1 1 0 0,0-1 0 0 0,-1 0 0 0 0,-2 3 0 0 0,0-1-12 0 0,0-1 1 0 0,0 0-1 0 0,-1-1 1 0 0,1 1-1 0 0,0-1 1 0 0,-1 0-1 0 0,0 0 1 0 0,1 0 0 0 0,-9 2-1 0 0,3-2 60 0 0,0 1 0 0 0,-1-1-1 0 0,0-1 1 0 0,1 0 0 0 0,-22-1 0 0 0,26 0-244 0 0,1-1-1 0 0,-1 0 1 0 0,0 0 0 0 0,1-1 0 0 0,-8-2 0 0 0,9 2-389 0 0,1 0-1 0 0,0 1 1 0 0,0-1-1 0 0,-1 0 1 0 0,1-1-1 0 0,0 1 1 0 0,1 0-1 0 0,-1-1 0 0 0,-2-3 1 0 0,-3-3-5490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7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81 255 12671 0 0,'0'0'579'0'0,"0"-1"-15"0"0,0-6 2325 0 0,-1 8-2715 0 0,-40 123 1557 0 0,9-21-68 0 0,29-96-1443 0 0,2-5 18 0 0,-2 3 1856 0 0,77-152-1810 0 0,-51 107-805 0 0,40-50 0 0 0,-47 70 407 0 0,1 1-1 0 0,1 1 1 0 0,1 0 0 0 0,22-16 0 0 0,-19 18-167 0 0,1 0 1 0 0,0 2 0 0 0,49-22-1 0 0,-62 31 259 0 0,0 2-1 0 0,0 0 1 0 0,1 0-1 0 0,-1 1 1 0 0,1 0-1 0 0,0 0 1 0 0,-1 1 0 0 0,1 1-1 0 0,0 0 1 0 0,0 1-1 0 0,-1 0 1 0 0,1 0-1 0 0,10 3 1 0 0,-18-3 29 0 0,0 0 0 0 0,0 0 0 0 0,0 0 0 0 0,0 0-1 0 0,0 0 1 0 0,0 1 0 0 0,0-1 0 0 0,-1 1 0 0 0,1 0 0 0 0,-1 0 0 0 0,1 0 0 0 0,-1 0 0 0 0,0 0 0 0 0,1 0 0 0 0,-1 1 0 0 0,0-1 0 0 0,-1 1 0 0 0,1 0-1 0 0,2 4 1 0 0,-3-3 8 0 0,0 0-1 0 0,0 0 0 0 0,0 0 0 0 0,-1 0 1 0 0,1 0-1 0 0,-1 0 0 0 0,0 0 0 0 0,0-1 1 0 0,-1 1-1 0 0,1 0 0 0 0,-1 0 0 0 0,0 0 1 0 0,0 0-1 0 0,0 0 0 0 0,-3 5 1 0 0,-2 6 35 0 0,-2-1 1 0 0,0 1-1 0 0,0-1 1 0 0,-15 18 0 0 0,-46 47 139 0 0,2-4-55 0 0,57-61-109 0 0,0 0-1 0 0,0 1 1 0 0,-12 27 0 0 0,20-39-21 0 0,1 1-1 0 0,-1-1 1 0 0,1 1 0 0 0,0 0-1 0 0,0-1 1 0 0,0 1 0 0 0,1 0 0 0 0,-1 0-1 0 0,1-1 1 0 0,0 1 0 0 0,0 0-1 0 0,0 0 1 0 0,1 0 0 0 0,-1-1-1 0 0,1 1 1 0 0,0 0 0 0 0,2 4 0 0 0,-1-4 12 0 0,0 0 0 0 0,0 0 0 0 0,1-1 0 0 0,0 1 0 0 0,0-1 0 0 0,0 1 0 0 0,0-1 0 0 0,0 0 1 0 0,1 0-1 0 0,-1 0 0 0 0,1-1 0 0 0,0 1 0 0 0,-1-1 0 0 0,7 3 0 0 0,11 4 205 0 0,1 0 0 0 0,1-1 0 0 0,0-2 0 0 0,0 0 0 0 0,0-1 0 0 0,1-2 0 0 0,-1 0 0 0 0,35-1-1 0 0,-12 0 64 0 0,50-1 173 0 0,-52-3-431 0 0,103-8-563 0 0,-123 10-691 0 0,-11 0-2645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1137 50 5695 0 0,'0'0'520'0'0,"2"0"-426"0"0,9-2-154 0 0,-5 1 350 0 0,-1 1-1 0 0,1-2 0 0 0,-1 1 0 0 0,1-1 0 0 0,6-2 1 0 0,40-24 2948 0 0,-51 27-2920 0 0,25-8 3659 0 0,-25 12-3928 0 0,0 1 1 0 0,0-1-1 0 0,0 0 0 0 0,0 0 1 0 0,-1 1-1 0 0,1 3 0 0 0,-1-5 26 0 0,0 0-16 0 0,-1 5-37 0 0,0-4 25 0 0,0 0 0 0 0,0 0-1 0 0,-1 0 1 0 0,1 0 0 0 0,0 0-1 0 0,-1 0 1 0 0,0 0-1 0 0,0 0 1 0 0,0-1 0 0 0,0 1-1 0 0,0-1 1 0 0,0 1 0 0 0,-3 1-1 0 0,-6 5 46 0 0,-20 13 0 0 0,22-16-29 0 0,-78 48 89 0 0,-54 39-128 0 0,113-69-14 0 0,1 2 0 0 0,2 1 0 0 0,-24 32-1 0 0,-35 37 16 0 0,59-70 42 0 0,0 2 0 0 0,2 0-1 0 0,1 2 1 0 0,2 0 0 0 0,-19 37-1 0 0,18-29 104 0 0,-2-1 0 0 0,-32 38-1 0 0,-11 17 170 0 0,60-81-328 0 0,1-1-1 0 0,-1 1 1 0 0,2 0-1 0 0,-1 0 1 0 0,1 1-1 0 0,-3 16 1 0 0,6-19 122 0 0,-1 1 1 0 0,1-1 0 0 0,1 1 0 0 0,0 0-1 0 0,0-1 1 0 0,3 15 0 0 0,0 18 248 0 0,-3-25-310 0 0,0 1-13 0 0,-1-1 0 0 0,0 0 1 0 0,-1 0-1 0 0,-5 17 0 0 0,5-25-56 0 0,1-5 6 0 0,0 2-1 0 0,1-1 0 0 0,-1 0 1 0 0,1 0-1 0 0,0 6 1 0 0,1 6 2 0 0,1-13-8 0 0,0-1 4 0 0,-1 1 3 0 0,0 0 1 0 0,0 0 0 0 0,0-1-1 0 0,1 1 1 0 0,0 0 0 0 0,-1-1-1 0 0,1 1 1 0 0,0-1-1 0 0,1 1 1 0 0,-1-1 0 0 0,1 0-1 0 0,4 5 1 0 0,-3-4-12 0 0,5 4 71 0 0,0 1 0 0 0,11 7 0 0 0,0 1 19 0 0,-2 1-4 0 0,-2 2 1 0 0,0 0 0 0 0,-1 0-1 0 0,18 35 1 0 0,-31-52-71 0 0,0 1-1 0 0,0 0 1 0 0,1-1 0 0 0,0 1-1 0 0,-1-1 1 0 0,1 0 0 0 0,4 4-1 0 0,-1-2 50 0 0,-2-3 0 0 0,-2-1-39 0 0,0 0 0 0 0,0-1 0 0 0,0 1 0 0 0,0 0 0 0 0,0-1 0 0 0,0 1 0 0 0,0-1 0 0 0,4 1-1 0 0,-6-1-10 0 0,0 0-1 0 0,1 0 0 0 0,-1 0 1 0 0,0 0-1 0 0,1 0 0 0 0,-1 0 1 0 0,1 0-1 0 0,-1 0 0 0 0,0 0 1 0 0,1 0-1 0 0,-1 1 0 0 0,0-1 1 0 0,1 0-1 0 0,-1 0 0 0 0,0 0 1 0 0,1 0-1 0 0,-1 1 0 0 0,0-1 1 0 0,1 0-1 0 0,-1 0 0 0 0,0 1 1 0 0,0-1-1 0 0,1 0 0 0 0,-1 1 1 0 0,0-1-1 0 0,1 1 0 0 0,2 5 51 0 0,-2-5 696 0 0,-19 10-664 0 0,-63 48-96 0 0,-22 22 0 0 0,88-65 0 0 0,1 0 0 0 0,1 1 0 0 0,-21 33 0 0 0,33-49 0 0 0,-13 25 0 0 0,-14 13 0 0 0,24-32 11 0 0,3-6 553 0 0,1 1-514 0 0,1 5-80 0 0,4 2 19 0 0,-5-8 11 0 0,1 0 0 0 0,0 0 0 0 0,-1 0 0 0 0,1 0 0 0 0,0 0 0 0 0,0-1 0 0 0,0 1 0 0 0,0 0 0 0 0,-1 0 0 0 0,1 0 0 0 0,0-1 0 0 0,0 1 0 0 0,0-1 0 0 0,1 1 0 0 0,0 0 0 0 0,2 0 0 0 0,1 3 1 0 0,-3-3 8 0 0,1 1 1 0 0,0-1-1 0 0,-1 1 0 0 0,1-1 0 0 0,0 0 0 0 0,0 0 1 0 0,5 0-1 0 0,6 4-1 0 0,0-1 25 0 0,25 11 0 0 0,-19-4-11 0 0,31 22-1 0 0,-42-26-10 0 0,1 0 31 0 0,-1 0-31 0 0,0 0-11 0 0,-2-1 11 0 0,-4-3 31 0 0,1 6-31 0 0,-3-5-11 0 0,2 8 0 0 0,-5 4 0 0 0,2-6 0 0 0,0-1 12 0 0,0-7 113 0 0,-1-1-54 0 0,1 1-67 0 0,0-1 0 0 0,-1 1 0 0 0,1-1 0 0 0,-1 0 0 0 0,1 1 0 0 0,-1-1 0 0 0,0 0 0 0 0,1 1 0 0 0,-1-1 0 0 0,0 0 0 0 0,0 0 0 0 0,0 0 0 0 0,0 0 0 0 0,0 0 0 0 0,0 0 0 0 0,0 0 0 0 0,-2 1 0 0 0,-13 10-4 0 0,-28 29-5 0 0,-54 64-1 0 0,59-56-20 0 0,-35 56-1 0 0,40-49 27 0 0,-38 82 0 0 0,-29 73 0 0 0,87-183-11 0 0,1 0 0 0 0,2 1 0 0 0,-11 44 0 0 0,17-53 5 0 0,1 0 0 0 0,1 0-1 0 0,1 0 1 0 0,1 1 0 0 0,1-1-1 0 0,2 26 1 0 0,2-28-5 0 0,0 0 0 0 0,1-1 0 0 0,11 26 0 0 0,3 12-9 0 0,-4-5 27 0 0,39 125 42 0 0,-53-173-49 0 0,4 12 0 0 0,0 0 0 0 0,1-1 0 0 0,0 0 0 0 0,1 0 0 0 0,0 0 0 0 0,13 15 0 0 0,-6-10 0 0 0,-7-11 6 0 0,-1 1 0 0 0,0 0 0 0 0,0 1 0 0 0,0 0 0 0 0,5 12 0 0 0,-3-1 6 0 0,-1 1 0 0 0,5 23 0 0 0,-9-30 28 0 0,1 0 0 0 0,0 0 0 0 0,2 0 0 0 0,-1 0 0 0 0,2-1 0 0 0,-1 0 0 0 0,18 24 0 0 0,-15-25 35 0 0,21 20 0 0 0,-22-25-36 0 0,-1 0-1 0 0,0 1 1 0 0,-1-1 0 0 0,0 1-1 0 0,0 1 1 0 0,-1-1-1 0 0,6 13 1 0 0,-5-8 6 0 0,0 1-1 0 0,1 0 1 0 0,0-1 0 0 0,12 15 0 0 0,-14-21-18 0 0,0-1 1 0 0,1 0-1 0 0,0-1 1 0 0,0 1 0 0 0,0-1-1 0 0,0 0 1 0 0,1-1 0 0 0,0 1-1 0 0,13 5 1 0 0,5-1 178 0 0,45 11 0 0 0,-42-13-25 0 0,37 14 0 0 0,-30-4-82 0 0,0 1 1 0 0,48 35-1 0 0,-80-51-87 0 0,10 6 23 0 0,0 0-1 0 0,1-1 1 0 0,0-1 0 0 0,0 0 0 0 0,0-1 0 0 0,1 0-1 0 0,0-1 1 0 0,18 2 0 0 0,-22-4-1 0 0,0 0 0 0 0,18 6-1 0 0,-27-8-16 0 0,-1 1-1 0 0,1-1 0 0 0,-1 1 1 0 0,1-1-1 0 0,-1 0 0 0 0,1 0 1 0 0,-1 0-1 0 0,1 0 0 0 0,-1 0 0 0 0,1 0 1 0 0,-1 0-1 0 0,1 0 0 0 0,-1 0 1 0 0,1-1-1 0 0,-1 1 0 0 0,0 0 1 0 0,3-2-1 0 0,0 1 15 0 0,0 0 0 0 0,0 0 0 0 0,1 0 0 0 0,-1 0 0 0 0,0 1 0 0 0,6-1 64 0 0,-12 2-68 0 0,-43 17-758 0 0,44-17 555 0 0,-4-17-6385 0 0,5 9 4650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66 6015 0 0,'142'-65'5607'0'0,"-154"74"-4999"0"0,-19 13 96 0 0,-47 25 0 0 0,-21 15-207 0 0,54-27-88 0 0,1 1-1 0 0,3 3 0 0 0,-41 47 1 0 0,21-7 472 0 0,55-70-764 0 0,0 0 1 0 0,1 1-1 0 0,0-1 1 0 0,1 1-1 0 0,0 0 1 0 0,0 1-1 0 0,-2 11 1 0 0,6-18-96 0 0,-1-1 1 0 0,1 2-1 0 0,-1-1 1 0 0,1 0-1 0 0,1 0 0 0 0,-1 0 1 0 0,0 0-1 0 0,1 0 1 0 0,0-1-1 0 0,0 1 1 0 0,0 0-1 0 0,0 0 0 0 0,1 0 1 0 0,0-1-1 0 0,2 6 1 0 0,0-4 11 0 0,0 0 0 0 0,-1-1 0 0 0,1 0 0 0 0,1 1 1 0 0,-1-1-1 0 0,1-1 0 0 0,-1 1 0 0 0,1-1 0 0 0,9 5 1 0 0,-1-2 63 0 0,0 0 0 0 0,0-1 1 0 0,1-1-1 0 0,-1 0 1 0 0,1-1-1 0 0,0-1 1 0 0,0 0-1 0 0,16 0 1 0 0,6-2 224 0 0,0-2 1 0 0,-1-2 0 0 0,69-16 0 0 0,103-42 463 0 0,-174 51-721 0 0,-24 8-56 0 0,16-4 29 0 0,-1-2 1 0 0,0 0 0 0 0,43-25-1 0 0,-61 30-28 0 0,0 0-1 0 0,0 0 1 0 0,-1-1-1 0 0,1 1 1 0 0,-1-1-1 0 0,0 0 1 0 0,-1-1-1 0 0,1 1 1 0 0,-1-1-1 0 0,0 0 1 0 0,-1 0-1 0 0,1-1 1 0 0,-1 1-1 0 0,0-1 1 0 0,-1 1-1 0 0,0-1 1 0 0,0 0-1 0 0,0 0 1 0 0,0-8-1 0 0,-1 4-44 0 0,0 0-1 0 0,-1 0 0 0 0,-1 0 1 0 0,0 0-1 0 0,0 0 0 0 0,-1 0 1 0 0,0 0-1 0 0,-1 0 0 0 0,0 0 1 0 0,-1 1-1 0 0,-1 0 1 0 0,1-1-1 0 0,-1 2 0 0 0,-1-1 1 0 0,-7-9-1 0 0,2 4-150 0 0,-1 1 1 0 0,-1 0-1 0 0,0 1 0 0 0,-1 0 1 0 0,0 1-1 0 0,-1 1 0 0 0,-1 0 1 0 0,-18-9-1 0 0,-7-1-237 0 0,26 14 27 0 0,1 0 0 0 0,0-1 1 0 0,-15-11-1 0 0,28 18 4 0 0,3 1-813 0 0,8-3 344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6447 0 0,'0'0'586'0'0,"-2"0"-486"0"0,-4-2 213 0 0,0 0 0 0 0,-1 1 1 0 0,1 0-1 0 0,-1 0 1 0 0,1 1-1 0 0,-1 0 0 0 0,1 0 1 0 0,0 1-1 0 0,-1-1 0 0 0,1 1 1 0 0,-1 1-1 0 0,1-1 1 0 0,-10 5-1 0 0,-4 1-169 0 0,0 2 0 0 0,-34 19-1 0 0,30-12-60 0 0,0 0 1 0 0,-38 35-1 0 0,54-42 58 0 0,0 1 1 0 0,0-1-1 0 0,1 1 0 0 0,0 1 1 0 0,0-1-1 0 0,2 1 1 0 0,-1 0-1 0 0,1 1 1 0 0,-6 22-1 0 0,4-8 265 0 0,1 1-1 0 0,2 0 1 0 0,-3 39 0 0 0,7-55-295 0 0,0 1-1 0 0,0-1 1 0 0,1 0 0 0 0,1 1-1 0 0,0-1 1 0 0,3 11 0 0 0,-4-20-83 0 0,-1-1 1 0 0,1 0-1 0 0,-1 0 1 0 0,1 0-1 0 0,0 0 1 0 0,0 0-1 0 0,-1 0 1 0 0,1 0-1 0 0,0-1 1 0 0,0 1-1 0 0,0 0 1 0 0,0 0-1 0 0,0-1 1 0 0,0 1-1 0 0,0-1 1 0 0,0 1-1 0 0,0 0 1 0 0,0-1 0 0 0,1 0-1 0 0,-1 1 1 0 0,0-1-1 0 0,0 0 1 0 0,0 0-1 0 0,2 1 1 0 0,1-1 49 0 0,-1 0 1 0 0,1 0-1 0 0,0 0 1 0 0,0 0-1 0 0,6-2 1 0 0,22-6 461 0 0,0-1 1 0 0,32-14-1 0 0,58-32-204 0 0,-113 51-325 0 0,12-6 8 0 0,-1 0 1 0 0,26-19 0 0 0,-40 25-13 0 0,0-1 1 0 0,0 1-1 0 0,-1-1 1 0 0,0 0-1 0 0,0-1 1 0 0,0 1-1 0 0,-1-1 1 0 0,0 0-1 0 0,0 0 1 0 0,0 0-1 0 0,5-12 1 0 0,-8 14-29 0 0,0 0 1 0 0,0 0-1 0 0,-1 0 1 0 0,1 0-1 0 0,-1-1 1 0 0,0 1-1 0 0,0 0 1 0 0,0 0-1 0 0,0 0 1 0 0,-1 0-1 0 0,0 0 1 0 0,0 0-1 0 0,0 0 1 0 0,0 0-1 0 0,-1 0 1 0 0,1 0-1 0 0,-1 0 1 0 0,0 1-1 0 0,0-1 1 0 0,0 1-1 0 0,-1-1 1 0 0,1 1-1 0 0,-1 0 0 0 0,0 0 1 0 0,-5-4-1 0 0,-1-1-161 0 0,0 0-1 0 0,-1 1 1 0 0,0 0 0 0 0,-1 1-1 0 0,1 0 1 0 0,-1 1-1 0 0,-17-6 1 0 0,7 5-332 0 0,0 1 0 0 0,-1 1 0 0 0,1 1 0 0 0,-1 0 1 0 0,-36 2-1 0 0,74-5-317 0 0,-6 1 118 0 0,13-4-2434 0 0,6 1-969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13359 0 0,'0'0'1027'0'0,"-1"2"-670"0"0,-32 96 3575 0 0,21-68-2143 0 0,-15 58 1 0 0,27-86-1584 0 0,22 7 229 0 0,-16-9-414 0 0,1 0 0 0 0,-1-1 1 0 0,0 0-1 0 0,1 0 0 0 0,-1 0 0 0 0,0-1 0 0 0,0 0 0 0 0,11-5 1 0 0,46-28 145 0 0,-49 26-157 0 0,6-3-132 0 0,-2-1-1 0 0,0-1 1 0 0,0 0 0 0 0,-1-2-1 0 0,-1 0 1 0 0,-1-1 0 0 0,20-26-1 0 0,-34 41-171 0 0,-10 4-68 0 0,-1 0 302 0 0,1 0 1 0 0,-1 1 0 0 0,1 0-1 0 0,0 1 1 0 0,0 0 0 0 0,-8 6-1 0 0,-57 40 164 0 0,59-39-91 0 0,-200 159 582 0 0,166-127-392 0 0,3 2 0 0 0,-51 62-1 0 0,94-103-199 0 0,-10 13 24 0 0,-13 21-1 0 0,23-34-23 0 0,1 0 0 0 0,-1 1 1 0 0,1-1-1 0 0,0 1 0 0 0,0-1 0 0 0,1 1 0 0 0,0 0 1 0 0,0 0-1 0 0,0 0 0 0 0,-1 9 0 0 0,2-12-8 0 0,1-1 1 0 0,-1 1-1 0 0,0 0 0 0 0,1 0 0 0 0,-1-1 0 0 0,1 1 1 0 0,-1 0-1 0 0,1 0 0 0 0,0-1 0 0 0,0 1 0 0 0,0-1 1 0 0,0 1-1 0 0,0-1 0 0 0,0 1 0 0 0,0-1 1 0 0,0 0-1 0 0,1 1 0 0 0,-1-1 0 0 0,0 0 0 0 0,1 0 1 0 0,-1 0-1 0 0,1 0 0 0 0,0 0 0 0 0,-1 0 0 0 0,1-1 1 0 0,2 2-1 0 0,3 0-69 0 0,-1 0 1 0 0,1-1-1 0 0,0 0 1 0 0,-1 0-1 0 0,15 0 1 0 0,-1-2-821 0 0,0-1 1 0 0,38-8 0 0 0,0-5-6177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14 11055 0 0,'0'0'506'0'0,"0"-2"-10"0"0,1 2-482 0 0,-1 0 1 0 0,0-1-1 0 0,0 1 1 0 0,0-1-1 0 0,0 1 1 0 0,-1-1-1 0 0,1 1 1 0 0,0-1-1 0 0,0 1 1 0 0,0-1-1 0 0,0 1 1 0 0,0 0-1 0 0,-1-1 1 0 0,1 1-1 0 0,0-1 1 0 0,0 1-1 0 0,-1 0 1 0 0,1-1-1 0 0,0 1 1 0 0,0 0-1 0 0,-1-1 1 0 0,1 1-1 0 0,0 0 1 0 0,-1-1-1 0 0,1 1 1 0 0,-1 0-1 0 0,1 0 1 0 0,0-1-1 0 0,-1 1 1 0 0,1 0-1 0 0,-1 0 1 0 0,1 0-1 0 0,-1 0 1 0 0,1 0-1 0 0,0 0 1 0 0,-1-1-1 0 0,1 1 1 0 0,-1 0-1 0 0,1 0 1 0 0,-1 0-1 0 0,1 0 1 0 0,-1 1-1 0 0,1-1 1 0 0,-1 0-1 0 0,1 0 1 0 0,0 0-1 0 0,-1 0 1 0 0,1 0-1 0 0,-1 1 1 0 0,0-1-1 0 0,1 0 79 0 0,-6 1 159 0 0,0 1 1 0 0,0 0 0 0 0,0 0-1 0 0,0 1 1 0 0,1-1 0 0 0,-1 1 0 0 0,1 0-1 0 0,-7 6 1 0 0,-39 33-193 0 0,47-38-38 0 0,-14 13 98 0 0,1 1 0 0 0,1 1 0 0 0,-14 21 0 0 0,-38 68 230 0 0,48-76-263 0 0,-302 500 665 0 0,163-277-635 0 0,140-222-204 0 0,6-10-287 0 0,-1-1 1 0 0,-30 38-1 0 0,34-51-5290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10135 0 0,'0'0'778'0'0,"1"1"-506"0"0,3 3-73 0 0,-1-1 1 0 0,1 0-1 0 0,-1-1 1 0 0,1 1-1 0 0,0 0 1 0 0,0-1-1 0 0,0 0 1 0 0,0 0-1 0 0,1 0 1 0 0,-1-1-1 0 0,1 1 1 0 0,-1-1-1 0 0,1 0 1 0 0,-1-1-1 0 0,1 1 1 0 0,9-1-1 0 0,1 1 237 0 0,1-2-1 0 0,-1 0 1 0 0,30-7-1 0 0,196-61 1161 0 0,-123 32-1085 0 0,-38 14-133 0 0,277-72 500 0 0,-243 76-4208 0 0,-100 16 1842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13303 0 0,'0'0'1496'0'0,"0"3"-1060"0"0,-2 6-152 0 0,0 0 0 0 0,0-1 0 0 0,-1 1 0 0 0,0 0 0 0 0,-5 9-1 0 0,-27 44 179 0 0,13-23-239 0 0,-119 206 467 0 0,-43 85-484 0 0,138-234-162 0 0,-5-3-1 0 0,-73 103 1 0 0,108-173-9 0 0,5-6 4 0 0,-1-2 0 0 0,-25 26 0 0 0,82-84-82 0 0,2 1 0 0 0,72-48 0 0 0,-81 66 13 0 0,0 1 1 0 0,2 2 0 0 0,0 1 0 0 0,49-15 0 0 0,-79 31 66 0 0,1 1 0 0 0,-1 1 0 0 0,1 0 0 0 0,0 0-1 0 0,0 1 1 0 0,0 0 0 0 0,11 1 0 0 0,-20 0-29 0 0,1 0 0 0 0,-1 1 0 0 0,0-1 1 0 0,1 0-1 0 0,-1 1 0 0 0,0 0 0 0 0,0-1 0 0 0,1 1 0 0 0,-1 0 1 0 0,0 0-1 0 0,0 0 0 0 0,0 0 0 0 0,0 1 0 0 0,0-1 1 0 0,0 0-1 0 0,0 1 0 0 0,0 0 0 0 0,-1-1 0 0 0,1 1 0 0 0,0 0 1 0 0,-1 0-1 0 0,0 0 0 0 0,1 0 0 0 0,-1 0 0 0 0,0 0 0 0 0,0 0 1 0 0,0 0-1 0 0,0 1 0 0 0,-1-1 0 0 0,1 0 0 0 0,-1 0 0 0 0,1 1 1 0 0,-1-1-1 0 0,0 1 0 0 0,1-1 0 0 0,-1 0 0 0 0,-1 5 1 0 0,0 2 16 0 0,0 0 1 0 0,-1-1 0 0 0,0 1 0 0 0,-1 0 0 0 0,0-1 0 0 0,0 1 0 0 0,-1-1 0 0 0,-5 11 0 0 0,-5 3 150 0 0,-25 33 1 0 0,12-23-125 0 0,-2-2 0 0 0,-1-1 0 0 0,-66 50 0 0 0,70-60-620 0 0,25-18 242 0 0,13-5-3178 0 0,1-5-488 0 0,3-1-1002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19 137 919 0 0,'2'0'67'0'0,"5"1"1282"0"0,1 0 0 0 0,-1 0 0 0 0,0 1 0 0 0,0 1 0 0 0,0-1 1 0 0,-1 1-1 0 0,1 0 0 0 0,6 4 0 0 0,-1-1-181 0 0,21 7 1 0 0,-19-9-844 0 0,0-1 0 0 0,0-1 1 0 0,0-1-1 0 0,0 0 0 0 0,1 0 1 0 0,-1-2-1 0 0,24-2 0 0 0,-14-1 10 0 0,1-1 0 0 0,-1-1 0 0 0,36-15 0 0 0,-52 18-280 0 0,0-1 1 0 0,0 0-1 0 0,-1 0 0 0 0,1-1 0 0 0,-1 0 1 0 0,0 0-1 0 0,8-9 0 0 0,-14 13-48 0 0,1 0-1 0 0,-1-1 1 0 0,1 1-1 0 0,-1-1 1 0 0,0 0-1 0 0,0 1 0 0 0,0-1 1 0 0,1 0-1 0 0,-2 0 1 0 0,1 0-1 0 0,0 0 1 0 0,0 0-1 0 0,-1 0 1 0 0,1 0-1 0 0,-1 0 1 0 0,1 0-1 0 0,-1 0 1 0 0,0 0-1 0 0,0 0 0 0 0,0 0 1 0 0,0-1-1 0 0,0 1 1 0 0,0 0-1 0 0,-1 0 1 0 0,1 0-1 0 0,-1 0 1 0 0,1 0-1 0 0,-1 0 1 0 0,0 0-1 0 0,0 0 1 0 0,0 0-1 0 0,0 1 0 0 0,0-1 1 0 0,0 0-1 0 0,-2-2 1 0 0,-1 1-54 0 0,1-1 0 0 0,-1 1-1 0 0,0 0 1 0 0,0 0 0 0 0,0 0 0 0 0,-1 1 0 0 0,1-1 0 0 0,-1 1 0 0 0,1 0 0 0 0,-1 0-1 0 0,0 0 1 0 0,0 1 0 0 0,0 0 0 0 0,0 0 0 0 0,0 0 0 0 0,0 1 0 0 0,0-1 0 0 0,0 1-1 0 0,-5 1 1 0 0,-9 0-155 0 0,0 1-1 0 0,0 2 0 0 0,-30 8 1 0 0,31-6 174 0 0,1 0 0 0 0,0 2 1 0 0,0 0-1 0 0,0 1 1 0 0,1 1-1 0 0,0 0 1 0 0,1 1-1 0 0,1 1 1 0 0,-1 0-1 0 0,2 1 1 0 0,0 1-1 0 0,0 0 1 0 0,1 0-1 0 0,1 1 1 0 0,1 1-1 0 0,-17 33 1 0 0,24-42 47 0 0,0 1 0 0 0,1-1 0 0 0,0 1 1 0 0,0 0-1 0 0,1 0 0 0 0,0 0 0 0 0,0 0 1 0 0,1 0-1 0 0,0 0 0 0 0,1 0 1 0 0,0 0-1 0 0,0 0 0 0 0,0 0 0 0 0,1 0 1 0 0,5 12-1 0 0,-5-15-123 0 0,0 0 0 0 0,0 0 0 0 0,1 0 1 0 0,0 0-1 0 0,0 0 0 0 0,0-1 0 0 0,1 1 0 0 0,0-1 0 0 0,-1 0 0 0 0,1 0 1 0 0,1 0-1 0 0,-1-1 0 0 0,0 1 0 0 0,1-1 0 0 0,0 0 0 0 0,0 0 1 0 0,0-1-1 0 0,0 0 0 0 0,0 0 0 0 0,0 0 0 0 0,1 0 0 0 0,-1-1 0 0 0,7 1 1 0 0,9 0-1633 0 0,-1-1-80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9151 0 0,'0'0'831'0'0,"2"0"-686"0"0,-1 1-130 0 0,2 0-22 0 0,7 10 117 0 0,-4-3-441 0 0,-2-1 6053 0 0,-3-14-2455 0 0,-2-4-2996 0 0,0 1-1 0 0,1-1 1 0 0,1 1-1 0 0,-1-1 1 0 0,2 0-1 0 0,0 1 0 0 0,0 0 1 0 0,1-1-1 0 0,0 1 1 0 0,0 0-1 0 0,1 1 1 0 0,1-1-1 0 0,10-17 1 0 0,7-6-203 0 0,0 2 1 0 0,38-40-1 0 0,-42 50-107 0 0,2 2 1 0 0,0 1-1 0 0,1 0 0 0 0,1 1 0 0 0,23-13 1 0 0,-26 19-647 0 0,1 1 0 0 0,0 0 1 0 0,0 2-1 0 0,1 0 0 0 0,0 1 1 0 0,37-7-1 0 0,-31 12-1122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113 103 8751 0 0,'0'0'1094'0'0,"0"2"-116"0"0,0 8-87 0 0,-1 0 0 0 0,0-1 0 0 0,-1 1-1 0 0,0 0 1 0 0,-5 12 0 0 0,-21 48 148 0 0,-1 2-416 0 0,14-32-251 0 0,10-27-178 0 0,0 1 0 0 0,0-1 0 0 0,1 1-1 0 0,1 0 1 0 0,1 0 0 0 0,-2 16 0 0 0,5-29-151 0 0,1 0 0 0 0,-1-1 0 0 0,0 1 1 0 0,1 0-1 0 0,-1-1 0 0 0,1 1 0 0 0,-1-1 0 0 0,1 1 0 0 0,-1-1 0 0 0,1 0 0 0 0,-1 0 0 0 0,4 1 0 0 0,1-1 28 0 0,0-1 0 0 0,0 1 0 0 0,0-1 1 0 0,0 0-1 0 0,1 0 0 0 0,-1-1 0 0 0,-1 0 0 0 0,1 0 0 0 0,6-3 0 0 0,9-6 155 0 0,20-13-1 0 0,-30 17-148 0 0,97-72 70 0 0,-4 1-141 0 0,-100 75-6 0 0,13-4-10 0 0,-17 7 4 0 0,1 0 1 0 0,-1 0-1 0 0,0 1 1 0 0,1-1 0 0 0,-1 0-1 0 0,1 0 1 0 0,-1 1 0 0 0,0-1-1 0 0,1 1 1 0 0,-1-1 0 0 0,0 0-1 0 0,0 1 1 0 0,1-1 0 0 0,-1 1-1 0 0,0-1 1 0 0,0 1 0 0 0,0-1-1 0 0,1 0 1 0 0,-1 1 0 0 0,0 0-1 0 0,0-1-1 0 0,2 7-6 0 0,-1-1 1 0 0,0 1-1 0 0,0 0 1 0 0,0-1 0 0 0,-1 1-1 0 0,0 0 1 0 0,-1-1 0 0 0,1 1-1 0 0,-1 0 1 0 0,0-1 0 0 0,-3 7-1 0 0,2-3 13 0 0,1-1 0 0 0,-1 1-1 0 0,1 20 1 0 0,1-27 0 0 0,2 12 11 0 0,-1-13 25 0 0,0-1 1 0 0,0 1-1 0 0,0 0 0 0 0,0-1 1 0 0,1 1-1 0 0,-1-1 0 0 0,0 1 1 0 0,1-1-1 0 0,-1 0 1 0 0,1 1-1 0 0,-1-1 0 0 0,1 0 1 0 0,-1 0-1 0 0,1 0 0 0 0,0 0 1 0 0,0 0-1 0 0,0-1 1 0 0,-1 1-1 0 0,1 0 0 0 0,0-1 1 0 0,0 1-1 0 0,3-1 0 0 0,6 2 231 0 0,1-1 0 0 0,17 0-1 0 0,-25-1-200 0 0,6 0-27 0 0,0-1-1 0 0,0 0 0 0 0,0-1 0 0 0,0 0 1 0 0,0 0-1 0 0,0-1 0 0 0,0 0 0 0 0,-1-1 0 0 0,1 0 1 0 0,16-11-1 0 0,-7 3 42 0 0,-1-2 1 0 0,-1 0 0 0 0,29-31-1 0 0,145-150-109 0 0,-115 125 16 0 0,-34 39-1402 0 0,2 6-4794 0 0,-21 14-685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15199 0 0,'0'0'2643'0'0,"0"2"-1536"0"0,-5 14-312 0 0,0 1 1 0 0,1 0 0 0 0,-2 33 0 0 0,-6 24-878 0 0,5-46 56 0 0,-1-1 1 0 0,-1 0-1 0 0,-2 0 1 0 0,0-1-1 0 0,-2 0 1 0 0,-29 44-1 0 0,41-69-103 0 0,10-10-1240 0 0,4-2 9 0 0,4-3-390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29 2759 0 0,'1'-1'207'0'0,"20"-9"1068"0"0,-16 8 169 0 0,0-1 1 0 0,0 1-1 0 0,0 0 0 0 0,0 0 0 0 0,0 0 0 0 0,1 1 0 0 0,-1-1 0 0 0,10 1 1609 0 0,-16 5-2979 0 0,1 0 0 0 0,-1 0 0 0 0,0 0 0 0 0,0 0 0 0 0,-1 0 0 0 0,1 0-1 0 0,-1 0 1 0 0,0 0 0 0 0,0 0 0 0 0,0 0 0 0 0,0-1 0 0 0,-1 1 0 0 0,1-1 0 0 0,-7 6-1 0 0,-4 4-57 0 0,-1 0-1 0 0,-16 10 1 0 0,20-15 56 0 0,-125 87 104 0 0,133-93-133 0 0,2-2-43 0 0,-1 0 0 0 0,1 1 0 0 0,0-1 1 0 0,-1 0-1 0 0,1 1 0 0 0,0-1 0 0 0,0 0 1 0 0,-1 1-1 0 0,1-1 0 0 0,0 0 0 0 0,0 1 1 0 0,0-1-1 0 0,0 0 0 0 0,-1 1 0 0 0,1-1 1 0 0,0 1-1 0 0,0-1 0 0 0,0 0 0 0 0,0 1 1 0 0,0-1-1 0 0,0 1 0 0 0,0-1 0 0 0,0 0 1 0 0,0 1-1 0 0,0-1 0 0 0,0 1 0 0 0,0-1 1 0 0,1 0-1 0 0,-1 1 0 0 0,0-1 0 0 0,0 1 1 0 0,0-1-1 0 0,0 0 0 0 0,1 1 0 0 0,-1-1 1 0 0,0 0-1 0 0,1 1 0 0 0,-1 0 1 0 0,6 8-10 0 0,-1 1 1 0 0,1-1-1 0 0,1-1 0 0 0,0 1 0 0 0,0-1 0 0 0,9 7 0 0 0,-6-5-11 0 0,0 1-1 0 0,13 18 0 0 0,-16-17 27 0 0,0-1 0 0 0,-1 1-1 0 0,0 0 1 0 0,-1 1 0 0 0,-1 0-1 0 0,5 22 1 0 0,-8-29 22 0 0,0 0-1 0 0,0 0 1 0 0,-1 0 0 0 0,0 1-1 0 0,0-1 1 0 0,-1 0 0 0 0,-1 8-1 0 0,1-10-1 0 0,0 0 0 0 0,0-1 0 0 0,-1 1 0 0 0,1-1 0 0 0,-1 0-1 0 0,0 1 1 0 0,0-1 0 0 0,0 0 0 0 0,0 0 0 0 0,0 0-1 0 0,-1 0 1 0 0,0-1 0 0 0,-3 4 0 0 0,3-4 4 0 0,-1 0-1 0 0,0 1 1 0 0,0-2 0 0 0,0 1 0 0 0,0 0-1 0 0,-1-1 1 0 0,1 0 0 0 0,0 0 0 0 0,-1 0-1 0 0,1 0 1 0 0,-6 0 0 0 0,7-1-251 0 0,-1 0-1 0 0,1 0 1 0 0,-1-1 0 0 0,1 1-1 0 0,-1-1 1 0 0,-6-1 0 0 0,9 1-195 0 0,-1 1 0 0 0,1-1 0 0 0,-1 0 0 0 0,1 0 0 0 0,-1 0 0 0 0,1 1 0 0 0,-1-2 0 0 0,1 1 0 0 0,0 0 0 0 0,0 0 0 0 0,-1 0 0 0 0,1 0 0 0 0,0-1 0 0 0,-1-1 0 0 0,-4-10-5363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8:1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78 10135 0 0,'2'0'778'0'0,"8"3"-692"0"0,-5-2 264 0 0,1 0-1 0 0,-1 1 1 0 0,0 0-1 0 0,0 0 1 0 0,0 0-1 0 0,0 1 1 0 0,0 0-1 0 0,6 4 1 0 0,14 16 1785 0 0,-17-15-928 0 0,18 14 0 0 0,-22-20-1045 0 0,-1 0 0 0 0,1 0 1 0 0,0 0-1 0 0,0 0 0 0 0,0-1 1 0 0,0 1-1 0 0,0-1 0 0 0,0 0 0 0 0,5 0 1 0 0,3 0 48 0 0,0-1 0 0 0,0 0 0 0 0,0-1 0 0 0,0-1 0 0 0,0 1 0 0 0,0-2 0 0 0,22-7 0 0 0,78-38-94 0 0,-105 45-88 0 0,2-2-70 0 0,0 1 1 0 0,-1-1-1 0 0,1-1 0 0 0,-1 0 0 0 0,0 0 0 0 0,0 0 1 0 0,-1-1-1 0 0,0 0 0 0 0,12-15 0 0 0,-19 21 6 0 0,1 0 0 0 0,-1 1 0 0 0,1-1 0 0 0,-1 0-1 0 0,0 0 1 0 0,1 1 0 0 0,-1-1 0 0 0,1 0 0 0 0,-1 0 0 0 0,0 1 0 0 0,0-1-1 0 0,0 0 1 0 0,1 0 0 0 0,-1 0 0 0 0,0 0 0 0 0,0 1 0 0 0,0-1-1 0 0,0 0 1 0 0,0 0 0 0 0,-1 0 0 0 0,1 0 0 0 0,0 1 0 0 0,0-1 0 0 0,0 0-1 0 0,-1 0 1 0 0,1 1 0 0 0,-1-2 0 0 0,0 1-5 0 0,0 0 1 0 0,0 0-1 0 0,0 0 1 0 0,0 1-1 0 0,-1-1 1 0 0,1 1-1 0 0,0-1 0 0 0,0 0 1 0 0,-1 1-1 0 0,1 0 1 0 0,0-1-1 0 0,-1 1 1 0 0,1 0-1 0 0,0 0 0 0 0,-2 0 1 0 0,-4-1-78 0 0,0 1 0 0 0,0 1 0 0 0,0-1 0 0 0,0 1 0 0 0,-10 3 1 0 0,-18 9-57 0 0,1 2 1 0 0,0 2 0 0 0,-56 36-1 0 0,-90 69 289 0 0,155-103-80 0 0,1 2 1 0 0,1 0 0 0 0,0 2-1 0 0,-34 45 1 0 0,53-62 29 0 0,1-1 0 0 0,0 1 0 0 0,0 0 0 0 0,0 0 1 0 0,0 0-1 0 0,1 0 0 0 0,0 0 0 0 0,1 0 0 0 0,-1 0 0 0 0,1 1 0 0 0,0-1 1 0 0,1 1-1 0 0,-1 8 0 0 0,2-11 9 0 0,-1 1 0 0 0,1 0 1 0 0,0 0-1 0 0,0-1 0 0 0,1 1 0 0 0,-1 0 1 0 0,1-1-1 0 0,0 1 0 0 0,0-1 0 0 0,1 0 1 0 0,-1 0-1 0 0,1 0 0 0 0,0 0 1 0 0,0 0-1 0 0,0-1 0 0 0,1 1 0 0 0,-1-1 1 0 0,6 5-1 0 0,3-1 69 0 0,-1 0 1 0 0,1 0 0 0 0,0-1-1 0 0,0 0 1 0 0,1-1 0 0 0,-1-1-1 0 0,1 0 1 0 0,0-1-1 0 0,19 3 1 0 0,13-2 174 0 0,67-1 0 0 0,-27-1-170 0 0,66 12-26 0 0,-88 0-2902 0 0,-48-9 1235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4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809 431 1375 0 0,'2'-2'107'0'0,"15"-19"762"0"0,-11 14 319 0 0,0 0 0 0 0,9-9 0 0 0,-14 15-1183 0 0,0 0 0 0 0,-1 1 0 0 0,1-1-1 0 0,0 0 1 0 0,-1 1 0 0 0,1-1 0 0 0,-1 0-1 0 0,0 1 1 0 0,1-1 0 0 0,-1 0 0 0 0,1 0-1 0 0,-1 0 1 0 0,0 1 0 0 0,0-1 0 0 0,1 0-1 0 0,-1 0 1 0 0,0 0 0 0 0,0 0 0 0 0,0-1-1 0 0,3-9-1121 0 0,-4 10 1215 0 0,0 1 1 0 0,0 0 0 0 0,1 0-1 0 0,-1 0 1 0 0,0-1 0 0 0,0 1-1 0 0,0 0 1 0 0,0 0 0 0 0,1 0-1 0 0,-1 0 1 0 0,0 0 0 0 0,0 0-1 0 0,0 1 1 0 0,0-1 0 0 0,1 0-1 0 0,-1 0 1 0 0,0 1 0 0 0,0-1-1 0 0,1 0 1 0 0,-2 1 0 0 0,-16 7 5378 0 0,17-8-5340 0 0,-19 7 507 0 0,18-6-580 0 0,1-1-159 0 0,0 0 127 0 0,0 1 1 0 0,0-1-1 0 0,1 0 0 0 0,-1 1 0 0 0,0-1 0 0 0,0 0 0 0 0,1 1 1 0 0,-1-1-1 0 0,0 1 0 0 0,1-1 0 0 0,-1 1 0 0 0,0 0 0 0 0,1-1 1 0 0,-1 1-1 0 0,1 0 0 0 0,-1-1 0 0 0,1 1 0 0 0,-1 0 0 0 0,1 0 1 0 0,0-1-1 0 0,-1 1 0 0 0,1 0 0 0 0,0 0 0 0 0,-1 0 0 0 0,1 1 1 0 0,0 10-23 0 0,4 3-10 0 0,9 14-85 0 0,-11-21-60 0 0,-1-6 133 0 0,-1 1-108 0 0,-7 11-296 0 0,3-7 333 0 0,-2 1 165 0 0,0-1 1 0 0,0 0-1 0 0,0 0 0 0 0,-9 7 1 0 0,4-3 114 0 0,0-1 1 0 0,-13 18 0 0 0,15-16-198 0 0,0-3 0 0 0,-1 0 0 0 0,-5 6 0 0 0,-11 8 0 0 0,16-13 0 0 0,0 2 8 0 0,4-6-17 0 0,-2-1 117 0 0,-18 15 715 0 0,1 1 0 0 0,-33 35 0 0 0,41-41-731 0 0,-15 10 320 0 0,31-24-28 0 0,0-1-324 0 0,0 1 0 0 0,0-1 0 0 0,0 0 0 0 0,0 1 0 0 0,0-1 0 0 0,0 1 0 0 0,0-1 0 0 0,0 1 0 0 0,0 0 0 0 0,0-1-1 0 0,0 1 1 0 0,1 0 0 0 0,-1 0 0 0 0,0 0 0 0 0,0 0 0 0 0,-10 15 471 0 0,10-15-629 0 0,0 0 168 0 0,-6 12 74 0 0,3-3-134 0 0,3-7-6 0 0,0 0-1 0 0,-1-1 1 0 0,1 1-1 0 0,0-1 1 0 0,-1 0-1 0 0,0 1 0 0 0,1-1 1 0 0,-1 0-1 0 0,0 0 1 0 0,0 0-1 0 0,0 0 1 0 0,0-1-1 0 0,-1 1 1 0 0,1 0-1 0 0,-4 1 1 0 0,-2 2 4 0 0,4-2 1 0 0,-15 7 36 0 0,-14 6 197 0 0,32-15-162 0 0,-9 10 464 0 0,8-2-517 0 0,0-2 18 0 0,3-6-36 0 0,-1 2-9 0 0,-10 28 63 0 0,4-12-63 0 0,6-19-1 0 0,-13 29 13 0 0,11-25 31 0 0,-4 5-33 0 0,-1 1 1 0 0,2 1 32 0 0,0 0-22 0 0,1 1 22 0 0,2 0-33 0 0,0-1-10 0 0,0 3 0 0 0,2-12 0 0 0,1-1 0 0 0,-2 1 0 0 0,1 0 0 0 0,0 0 0 0 0,0-1 0 0 0,0 1 0 0 0,-1 0 0 0 0,1-1 0 0 0,-1 1 0 0 0,0 0-1 0 0,-1 2 1 0 0,0-1 12 0 0,-5 8 31 0 0,-7 3-34 0 0,0-1 46 0 0,-4 7-45 0 0,17-19-41 0 0,-2 2 99 0 0,0 0-1 0 0,1 0 1 0 0,0-1-1 0 0,0 1 1 0 0,0 1-1 0 0,0-1 1 0 0,-3 6 0 0 0,3 2-6 0 0,4 3-50 0 0,2-4-1 0 0,-3-5 32 0 0,2 8-33 0 0,1 13 23 0 0,-5-22-12 0 0,-3 11-11 0 0,1-7-4 0 0,-1 0 0 0 0,-1 0 1 0 0,0 0-1 0 0,0-1 0 0 0,0 1 0 0 0,-1-1 0 0 0,-7 6 0 0 0,-47 42 324 0 0,57-53-301 0 0,1-1 38 0 0,1 0-30 0 0,-1 0 0 0 0,1 0 1 0 0,-1 0-1 0 0,1 0 0 0 0,0 0 1 0 0,-1 0-1 0 0,1 0 0 0 0,0 0 1 0 0,0 1-1 0 0,0-1 0 0 0,0 0 1 0 0,0 1-1 0 0,0-1 0 0 0,0 1 1 0 0,0-1-1 0 0,0 1 0 0 0,1 0 1 0 0,-1-1-1 0 0,1 1 0 0 0,-1 0 1 0 0,1-1-1 0 0,-1 3 0 0 0,2 8 38 0 0,0 4-59 0 0,5 7-16 0 0,-5-12 0 0 0,-1 1 0 0 0,1-8 1 0 0,-7 20 62 0 0,-1-1 48 0 0,-17 48 442 0 0,23-67-478 0 0,-2 12-38 0 0,3-12-13 0 0,4 15-16 0 0,16 61 57 0 0,-15-63-55 0 0,-4-14-3 0 0,0 0 0 0 0,0 1-1 0 0,0-1 1 0 0,-1 1 0 0 0,0-1 0 0 0,1 1 0 0 0,-2 6 0 0 0,1 11 55 0 0,0-9 2 0 0,-1 8 80 0 0,0-15-96 0 0,1 0-1 0 0,0 0 0 0 0,0-1 0 0 0,0 1 0 0 0,0 0 1 0 0,3 9-1 0 0,-1-5 23 0 0,-1-6-54 0 0,0-1-1 0 0,0 1 1 0 0,1 0-1 0 0,-1-1 1 0 0,1 0-1 0 0,-1 1 0 0 0,1-1 1 0 0,0 0-1 0 0,0 0 1 0 0,0 0-1 0 0,0 0 1 0 0,0 0-1 0 0,0-1 0 0 0,3 3 1 0 0,10 8 103 0 0,-11-8-66 0 0,3 6-31 0 0,-5-6 20 0 0,1 0-41 0 0,-2 1 0 0 0,1-1 0 0 0,0 1 0 0 0,-1-1 0 0 0,0 1-1 0 0,0-1 1 0 0,-1 1 0 0 0,1 0 0 0 0,-1-1 0 0 0,0 1 0 0 0,0 0-1 0 0,-1 7 1 0 0,0-7-1 0 0,1-2 4 0 0,0 0-1 0 0,0 1 1 0 0,-1-1-1 0 0,1 0 1 0 0,-1 0-1 0 0,0 0 1 0 0,0 0-1 0 0,0 0 1 0 0,-2 4 0 0 0,-1 0 13 0 0,-13 26 17 0 0,12-24-26 0 0,0 1 1 0 0,1-1-1 0 0,0 1 0 0 0,-3 14 0 0 0,3-10-8 0 0,1-4 11 0 0,3-5 31 0 0,0-1-33 0 0,1 0-1 0 0,0 0 0 0 0,0-1 0 0 0,0 1 0 0 0,0 0 0 0 0,1-1 0 0 0,2 6 0 0 0,0-3 2 0 0,4 13-10 0 0,-8-19 0 0 0,24 31 0 0 0,-15-18 0 0 0,-2-1 0 0 0,-2 1 0 0 0,1 3 6 0 0,-5-10 18 0 0,0 2-1 0 0,2 18 52 0 0,-1-13-75 0 0,2 1 0 0 0,1 0 0 0 0,1 7 0 0 0,-6-21 0 0 0,20 30 0 0 0,-4-4 0 0 0,-3-8 0 0 0,-9-15 0 0 0,0-1 0 0 0,34 26 0 0 0,-15-7 0 0 0,1 2 0 0 0,1 0 0 0 0,53 35 0 0 0,-63-47 0 0 0,-11-9 0 0 0,16 8 0 0 0,7 5 11 0 0,-3 0 42 0 0,-14-9-52 0 0,0 0-3 0 0,12 1 14 0 0,-9-3 30 0 0,2-1-31 0 0,-2-2-11 0 0,7-1-4 0 0,-6 2 57 0 0,-7 0-27 0 0,14 2-2 0 0,-17-1-2 0 0,0 0-15 0 0,8 4-7 0 0,7 4 0 0 0,-17-9 0 0 0,15 5 0 0 0,1 1 0 0 0,-14-7 0 0 0,19 2 0 0 0,-17-2 17 0 0,17 0 30 0 0,-20-1-47 0 0,27 0 72 0 0,-17 0-72 0 0,0 3 0 0 0,52 10 72 0 0,-28-7-73 0 0,-29-6 13 0 0,-2 0 30 0 0,17 0-28 0 0,3-3-17 0 0,23-7 3 0 0,43-13 64 0 0,-59 13-64 0 0,0-1 0 0 0,0-1 0 0 0,54-30 0 0 0,-66 30 0 0 0,32-23 0 0 0,-43 27 0 0 0,-3 4 0 0 0,11-6 0 0 0,-11 5 0 0 0,26-11 0 0 0,-15 7 0 0 0,-15 8 0 0 0,17-3 0 0 0,24-9 0 0 0,-30 10 0 0 0,45-11 0 0 0,-28 6 0 0 0,-25 7 0 0 0,16-9 0 0 0,-21 9 0 0 0,3-2 0 0 0,1 0 0 0 0,16-1 0 0 0,-9 3 0 0 0,-8 1 0 0 0,1 0 0 0 0,-1 0 0 0 0,1-1 0 0 0,-1 0 0 0 0,10-2 0 0 0,120-29 0 0 0,-81 22 0 0 0,-26 6 0 0 0,-1-2 0 0 0,32-10 0 0 0,-28 9 0 0 0,-4-3 0 0 0,-1 2 0 0 0,-8 2 0 0 0,-12 4 0 0 0,17-1 0 0 0,5-2 0 0 0,0 2 0 0 0,2 1 0 0 0,2 1 0 0 0,-24 1 0 0 0,31-3 0 0 0,-37 2 0 0 0,43-4 0 0 0,-29 2 0 0 0,0 0 0 0 0,1 0 0 0 0,-1-1 0 0 0,0-1 0 0 0,-1 0 0 0 0,-1 0 0 0 0,1 1 0 0 0,0-1 0 0 0,0 1 0 0 0,0-1 0 0 0,-1 1 11 0 0,-8 2 31 0 0,11-6-30 0 0,-11 7-13 0 0,22-14 1 0 0,-13 8 0 0 0,-2-1 0 0 0,0 0 0 0 0,-2 0 0 0 0,2 3 0 0 0,9-6 0 0 0,-18 8 0 0 0,8-4 0 0 0,-2-1 0 0 0,2 0 0 0 0,-2 1 11 0 0,-6 4 31 0 0,2-4-31 0 0,2-3-11 0 0,-1 0 0 0 0,0 1 0 0 0,19-32 64 0 0,-20 36-64 0 0,-1 0 0 0 0,7-24 0 0 0,-1-2 75 0 0,-9 27-33 0 0,1-6-31 0 0,0-1-11 0 0,0 0 0 0 0,0-2 0 0 0,1 0 0 0 0,0 0 0 0 0,-1-5 0 0 0,3-10 0 0 0,-2 17 0 0 0,1-1 0 0 0,-2 2 11 0 0,-1 6 31 0 0,1-7-20 0 0,1-1 20 0 0,2 2-31 0 0,0 0-11 0 0,0 1 0 0 0,0-3 0 0 0,-1-1 0 0 0,0 1 11 0 0,4-25 13 0 0,-7 33-22 0 0,-1 0 1 0 0,1 0-1 0 0,0 0 0 0 0,1 0 0 0 0,-1 0 1 0 0,1 0-1 0 0,-1 0 0 0 0,1 1 0 0 0,1-1 0 0 0,-1 1 1 0 0,0-1-1 0 0,5-4 0 0 0,17-25-2 0 0,-21 30 0 0 0,-2 2 0 0 0,0 0 0 0 0,0 0 0 0 0,0 0 0 0 0,0 0 0 0 0,0-1 0 0 0,0 1 0 0 0,-1 0 0 0 0,1-1 0 0 0,0 1 0 0 0,-1-1 0 0 0,1 1 0 0 0,0-2 0 0 0,20-45 0 0 0,-15 34 0 0 0,2-1 0 0 0,-6 12 0 0 0,16-21 0 0 0,-14 17 0 0 0,-2 3 0 0 0,1 0 0 0 0,0 0 0 0 0,-1 0 0 0 0,1 1 0 0 0,5-5 0 0 0,2-1 0 0 0,10-2 3 0 0,-3-1-18 0 0,-15 11 12 0 0,-1 0-1 0 0,1 0 0 0 0,-1-1 1 0 0,1 1-1 0 0,-1 0 1 0 0,1-1-1 0 0,-1 1 0 0 0,0-1 1 0 0,1 1-1 0 0,-1-1 1 0 0,0 0-1 0 0,0 1 0 0 0,0-1 1 0 0,1-3-1 0 0,0-1-2 0 0,-1 4 9 0 0,0 1 0 0 0,0-1 1 0 0,0 0-1 0 0,-1 1 0 0 0,1-1 0 0 0,0 0 0 0 0,-1 0 1 0 0,0 1-1 0 0,1-1 0 0 0,-1 0 0 0 0,0 0 0 0 0,0 0 1 0 0,0 0-1 0 0,0 1 0 0 0,-1-4 0 0 0,1-4 10 0 0,1 1 3 0 0,0 4-10 0 0,0 1-1 0 0,-1-1 0 0 0,0 1 1 0 0,0-1-1 0 0,0 0 0 0 0,0 1 0 0 0,-1-1 1 0 0,0-3-1 0 0,0 1 9 0 0,0 5-11 0 0,1-1 1 0 0,0 1 0 0 0,-1-1-1 0 0,1 0 1 0 0,0 1-1 0 0,0-1 1 0 0,0 1 0 0 0,1-1-1 0 0,-1 0 1 0 0,0 1-1 0 0,0-1 1 0 0,1 1 0 0 0,1-4-1 0 0,1-6-3 0 0,0 0 0 0 0,0 2 0 0 0,-2 3 0 0 0,-1-11 0 0 0,0 8 2 0 0,0 6 3 0 0,0 1 0 0 0,0-1-1 0 0,0 0 1 0 0,1 1 0 0 0,-1-1-1 0 0,1 1 1 0 0,-1-1-1 0 0,1 1 1 0 0,0-1 0 0 0,2-3-1 0 0,8-19 7 0 0,26-44-75 0 0,-36 65 64 0 0,9-15 0 0 0,22-24 0 0 0,-29 39-1 0 0,1 0-1 0 0,0 1 1 0 0,0-1-1 0 0,0 1 0 0 0,0-1 1 0 0,8-3-1 0 0,0 2-40 0 0,2 0 31 0 0,-10 3 11 0 0,13-6 0 0 0,0-6 0 0 0,-10 11 0 0 0,1-2 0 0 0,7-15 0 0 0,-9 12 0 0 0,-4 5 0 0 0,1 0 0 0 0,-1 0 0 0 0,0 0 0 0 0,0 0 0 0 0,0-1 0 0 0,1-4 0 0 0,8-16 0 0 0,-9 20 0 0 0,3-18 0 0 0,-4 13 7 0 0,-1 1-1 0 0,0 0 1 0 0,0 0 0 0 0,-1 0-1 0 0,-3-15 1 0 0,-4-39 17 0 0,6 37-24 0 0,2-17-11 0 0,-3 18-42 0 0,2 13 38 0 0,1 6 7 0 0,-1 0 0 0 0,0 0 0 0 0,0 0-1 0 0,0 0 1 0 0,-2-5 0 0 0,-12-37-31 0 0,-9-36-50 0 0,18 59 89 0 0,-2 2 0 0 0,0-1 0 0 0,-2 1 0 0 0,-15-27 0 0 0,8 17 0 0 0,11 19 0 0 0,4 10 0 0 0,-10-16 0 0 0,-3-4 0 0 0,12 16 0 0 0,2 5 0 0 0,-1-1 0 0 0,1 1 0 0 0,0 0 0 0 0,-1-1 0 0 0,1 1 0 0 0,-1 0 0 0 0,0 0 0 0 0,0 0 0 0 0,-3-2 0 0 0,-6-7 0 0 0,7 7 0 0 0,-11-8 0 0 0,0 1 0 0 0,12 10 0 0 0,-23-21 0 0 0,-10-15 0 0 0,-38-51 0 0 0,71 85 0 0 0,0-1 0 0 0,0 1 0 0 0,0 0 0 0 0,-1 0 0 0 0,1 0 0 0 0,-1 0 0 0 0,0 1 0 0 0,-5-4 0 0 0,-3 0 0 0 0,5 2-4 0 0,-1 0 0 0 0,1 1 0 0 0,-1-1 0 0 0,0 2 0 0 0,0-1 0 0 0,-1 1 0 0 0,1 0 0 0 0,-16-1 1 0 0,-3 2-31 0 0,-40 3 0 0 0,43-1 20 0 0,0 0 1 0 0,-28-3-1 0 0,36 0 14 0 0,1-1 0 0 0,0-1 0 0 0,0 0 0 0 0,1 0 0 0 0,-1-2 0 0 0,-14-7 0 0 0,-53-23-32 0 0,70 32 27 0 0,1 1-1 0 0,0 0 1 0 0,-1 1 0 0 0,0 0-1 0 0,-18-1 1 0 0,-101-6 5 0 0,116 9 0 0 0,0 0 0 0 0,0-2 0 0 0,1 0 0 0 0,-1-1 0 0 0,0 0 0 0 0,1-1 0 0 0,-21-9 0 0 0,27 9 0 0 0,6 3 0 0 0,0 0 0 0 0,-1 0 0 0 0,1-1 0 0 0,0 1 0 0 0,0 1 0 0 0,-1-1 0 0 0,1 0 0 0 0,-5 0 0 0 0,-31-7 0 0 0,0 1 0 0 0,0 2 0 0 0,-51 0 0 0 0,65 5 1 0 0,5-1 3 0 0,0 1-1 0 0,-36 6 1 0 0,4 3 58 0 0,-36 8-152 0 0,80-15 90 0 0,0-1 0 0 0,0 0 0 0 0,0-1 0 0 0,-9 0 0 0 0,10 0 0 0 0,-1 0 0 0 0,0 0 0 0 0,0 1 0 0 0,-10 2 0 0 0,-28 6 0 0 0,37-8-1 0 0,-1 0-1 0 0,0 1 1 0 0,1 0 0 0 0,-1 1-1 0 0,1 0 1 0 0,0 0 0 0 0,-11 6-1 0 0,1 1-51 0 0,12-9 55 0 0,2-1-4 0 0,-10 3-9 0 0,0 1 0 0 0,1 0-1 0 0,-14 7 1 0 0,-12 4-8 0 0,-54 16-74 0 0,63-19 39 0 0,21-7 41 0 0,6-4 13 0 0,0 0 0 0 0,0 0 0 0 0,0 1 0 0 0,0-1 0 0 0,0 0 0 0 0,0 1 0 0 0,1 0 0 0 0,-4 2 0 0 0,1 1-11 0 0,3-4 7 0 0,1 0 0 0 0,-1 0 0 0 0,1 0-1 0 0,-1 1 1 0 0,1-1 0 0 0,-1 0-1 0 0,1 1 1 0 0,0-1 0 0 0,-1 1-1 0 0,1 0 1 0 0,0-1 0 0 0,-1 4-1 0 0,1-3 5 0 0,0 0-1 0 0,-1 1 0 0 0,1-1 0 0 0,-1 0 0 0 0,1 1 0 0 0,-1-1 0 0 0,0 0 0 0 0,-3 3 0 0 0,-13 13-136 0 0,-1 0 0 0 0,0-2 0 0 0,-1 0 0 0 0,-1-1 0 0 0,-30 16 0 0 0,15-18-295 0 0,34-13 313 0 0,2 2-697 0 0,1-1 673 0 0,-1 1 0 0 0,0-1-1 0 0,0 0 1 0 0,0 1 0 0 0,1-1 0 0 0,-1 0 0 0 0,0 1 0 0 0,1-1 0 0 0,0 0 0 0 0,-1 0 0 0 0,1 0 0 0 0,0 1 0 0 0,-1-1-1 0 0,1 0 1 0 0,0 0 0 0 0,0 0 0 0 0,0 0 0 0 0,0 0 0 0 0,0 0 0 0 0,2 1 0 0 0,13 8-1324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14799 0 0,'0'0'1343'0'0,"-2"0"-1104"0"0,-7 0-135 0 0,0 1 1 0 0,0 1 0 0 0,0 0 0 0 0,0 0 0 0 0,0 0-1 0 0,0 1 1 0 0,0 0 0 0 0,-11 7 0 0 0,-66 42 323 0 0,51-30-501 0 0,-9 6 121 0 0,-106 70 249 0 0,127-81-142 0 0,0 1 1 0 0,2 2-1 0 0,0 0 0 0 0,-20 25 1 0 0,35-38-63 0 0,1 1 0 0 0,-1 0 0 0 0,2 0 0 0 0,-1 0 0 0 0,-5 15 0 0 0,9-21-67 0 0,0 1 0 0 0,1-1 1 0 0,-1 0-1 0 0,1 1 1 0 0,0-1-1 0 0,0 0 0 0 0,-1 1 1 0 0,1-1-1 0 0,1 1 1 0 0,-1-1-1 0 0,1 5 0 0 0,0-6-17 0 0,-1 1 0 0 0,1-1-1 0 0,0 1 1 0 0,0-1-1 0 0,-1 1 1 0 0,1-1 0 0 0,0 0-1 0 0,0 1 1 0 0,1-1-1 0 0,-1 0 1 0 0,0 0 0 0 0,0 0-1 0 0,1 0 1 0 0,-1 0-1 0 0,0 0 1 0 0,1 0-1 0 0,-1-1 1 0 0,1 1 0 0 0,1 0-1 0 0,3 1 36 0 0,0 0-1 0 0,0 0 0 0 0,1-1 1 0 0,-1 0-1 0 0,0-1 0 0 0,0 1 0 0 0,1-1 1 0 0,-1 0-1 0 0,8-2 0 0 0,9-1 202 0 0,26-9-1 0 0,-27 7-120 0 0,294-96 1070 0 0,-303 96-1167 0 0,-7 3-79 0 0,1 0 1 0 0,0 0-1 0 0,-1-1 1 0 0,1 0-1 0 0,-1-1 1 0 0,0 1 0 0 0,0-1-1 0 0,0-1 1 0 0,8-6-1 0 0,-14 10 33 0 0,0 1-1 0 0,1-1 0 0 0,-1 1 1 0 0,1-1-1 0 0,-1 1 1 0 0,0-1-1 0 0,1 1 1 0 0,-1-1-1 0 0,0 1 0 0 0,0-1 1 0 0,0 0-1 0 0,1 1 1 0 0,-1-1-1 0 0,0 1 0 0 0,0-1 1 0 0,0 0-1 0 0,0 1 1 0 0,0-1-1 0 0,0 1 1 0 0,0-1-1 0 0,0 0 0 0 0,0 1 1 0 0,0-1-1 0 0,0 1 1 0 0,-1-1-1 0 0,1 0 0 0 0,0 1 1 0 0,0-1-1 0 0,-1 0 1 0 0,0-1-25 0 0,0 1 1 0 0,-1 0-1 0 0,1 0 1 0 0,0 0-1 0 0,-1 0 1 0 0,1 0-1 0 0,0 0 1 0 0,-1 0 0 0 0,1 0-1 0 0,-4-1 1 0 0,-4-1-150 0 0,-1 0 1 0 0,-17-2 0 0 0,25 4 172 0 0,-92-7-621 0 0,68 7 550 0 0,-1-1 0 0 0,-38-8 0 0 0,63 9 74 0 0,0 1 0 0 0,0-1 0 0 0,0 0 1 0 0,0 0-1 0 0,0 1 0 0 0,0-1 0 0 0,0 0 0 0 0,0-1 0 0 0,0 1 0 0 0,1 0 0 0 0,-1-1 0 0 0,-2-1 0 0 0,4 3-33 0 0,0-1 0 0 0,-1 0 1 0 0,1 0-1 0 0,-1 0 0 0 0,1 1 0 0 0,0-1 0 0 0,0 0 0 0 0,0 0 1 0 0,-1 0-1 0 0,1 0 0 0 0,0 1 0 0 0,0-1 0 0 0,0 0 0 0 0,0 0 1 0 0,0 0-1 0 0,0 0 0 0 0,0 0 0 0 0,1 1 0 0 0,-1-1 0 0 0,0 0 1 0 0,0 0-1 0 0,1 0 0 0 0,-1 0 0 0 0,1 1 0 0 0,-1-1 0 0 0,0 0 0 0 0,1 1 1 0 0,-1-1-1 0 0,1 0 0 0 0,0 1 0 0 0,-1-1 0 0 0,1 0 0 0 0,0 0 1 0 0,17-16-1855 0 0,9-2-3726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1423 163 5063 0 0,'55'-42'-107'0'0,"-18"12"2912"0"0,1 2-1 0 0,62-34 1 0 0,-98 61-1950 0 0,-11 12-699 0 0,-9 5-102 0 0,0 0 0 0 0,-1-2 0 0 0,-28 17 0 0 0,-67 32 261 0 0,33-19-212 0 0,44-23-122 0 0,0-2-1 0 0,-2-2 1 0 0,0-1-1 0 0,0-1 0 0 0,-2-3 1 0 0,1-1-1 0 0,-1-3 1 0 0,-53 6-1 0 0,65-12 20 0 0,-1 0 0 0 0,1-2 0 0 0,0-2 0 0 0,-1 0 0 0 0,1-2 0 0 0,-45-12 0 0 0,-15-10-270 0 0,87 26 148 0 0,0-1-3 0 0,2 1 123 0 0,0 0 1 0 0,0 0-1 0 0,0 0 0 0 0,0 0 0 0 0,0 0 1 0 0,-1 0-1 0 0,1 0 0 0 0,0 0 0 0 0,0 0 1 0 0,0-1-1 0 0,0 1 0 0 0,0 0 1 0 0,0 0-1 0 0,0 0 0 0 0,0 0 0 0 0,0 0 1 0 0,-1 0-1 0 0,1 0 0 0 0,0 0 1 0 0,0 0-1 0 0,0 0 0 0 0,0 0 0 0 0,0 0 1 0 0,0 0-1 0 0,0 0 0 0 0,0 0 1 0 0,-1 0-1 0 0,1 0 0 0 0,0 1 0 0 0,0-1 1 0 0,0 0-1 0 0,0 0 0 0 0,0 0 1 0 0,0 0-1 0 0,0 0 0 0 0,0 0 0 0 0,0 0 1 0 0,0 0-1 0 0,0 0 0 0 0,-1 0 1 0 0,1 0-1 0 0,0 0 0 0 0,0 0 0 0 0,0 0 1 0 0,0 1-1 0 0,0-1 0 0 0,0 0 0 0 0,0 0 1 0 0,0 0-1 0 0,0 0 0 0 0,4 7-153 0 0,17 16-224 0 0,2 4 126 0 0,-21-24 253 0 0,0 1 0 0 0,0 0 0 0 0,-1 0 0 0 0,0 0 0 0 0,0 1 0 0 0,0-1 0 0 0,0 0 0 0 0,-1 0 0 0 0,1 1 0 0 0,-1-1 0 0 0,0 0 0 0 0,0 0 0 0 0,-1 1 0 0 0,1-1 0 0 0,-2 5 0 0 0,-2 7 0 0 0,0-1 0 0 0,-11 24 0 0 0,2-11 1 0 0,-1-1 0 0 0,-19 27 0 0 0,-39 49-13 0 0,69-99 11 0 0,-17 21-17 0 0,-1 0 0 0 0,-1-1 1 0 0,-35 28-1 0 0,-83 55-40 0 0,84-67 92 0 0,-82 76-1 0 0,128-106 24 0 0,0 1 0 0 0,-8 12 0 0 0,16-22 112 0 0,14 8 19 0 0,-10-8-157 0 0,0 1-1 0 0,1-1 1 0 0,-1 0 0 0 0,1 0-1 0 0,0 0 1 0 0,-1-1-1 0 0,1 1 1 0 0,0-1 0 0 0,0 1-1 0 0,-1-1 1 0 0,1 0-1 0 0,0 0 1 0 0,4 0 0 0 0,2-2 112 0 0,1 0 1 0 0,14-4-1 0 0,12-3 118 0 0,167-33 709 0 0,-44 6-122 0 0,8 19-398 0 0,-114 14-390 0 0,-51 2-82 0 0,0 1-1 0 0,0 0 1 0 0,0 0 0 0 0,0 0-1 0 0,0 0 1 0 0,0 0-1 0 0,0 0 1 0 0,0 1 0 0 0,0-1-1 0 0,3 2 1 0 0,0-1-84 0 0,-3 0-62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4607 0 0,'0'0'354'0'0,"1"-2"-233"0"0,1-2 320 0 0,0 1 1 0 0,0-1-1 0 0,0 1 0 0 0,1-1 1 0 0,0 1-1 0 0,-1 0 0 0 0,1 0 1 0 0,0 0-1 0 0,0 1 0 0 0,1-1 1 0 0,-1 1-1 0 0,1-1 0 0 0,-1 1 1 0 0,5-2-1 0 0,7-3 161 0 0,0 1 1 0 0,1 1-1 0 0,0 0 1 0 0,0 1-1 0 0,28-3 1 0 0,95-12 486 0 0,34-4-909 0 0,-46 9-2037 0 0,-102 10 775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0,'0'0'7043'0'0,"3"0"-6368"0"0,3 2-563 0 0,-1 0 1 0 0,1 1 0 0 0,0-1-1 0 0,-1 1 1 0 0,1 0 0 0 0,-1 1-1 0 0,0-1 1 0 0,8 8-1 0 0,37 41 973 0 0,-26-26-613 0 0,216 213 1542 0 0,-232-232-2014 0 0,13 14 46 0 0,46 33 1 0 0,-54-43-56 0 0,-9-8-74 0 0,0 0 0 0 0,0 0 0 0 0,0-1 0 0 0,7 5 0 0 0,-10-7-38 0 0,1 1 0 0 0,-1-1-1 0 0,0 1 1 0 0,0-1-1 0 0,1 0 1 0 0,-1 0-1 0 0,0 0 1 0 0,1 0 0 0 0,-1 1-1 0 0,0-2 1 0 0,1 1-1 0 0,-1 0 1 0 0,0 0 0 0 0,1 0-1 0 0,-1-1 1 0 0,0 1-1 0 0,0 0 1 0 0,1-1 0 0 0,-1 1-1 0 0,0-1 1 0 0,2-1-1 0 0,5-5-5122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30 7831 0 0,'-5'-6'810'0'0,"3"4"-757"0"0,0 0 0 0 0,0 0 0 0 0,0 0 1 0 0,0 0-1 0 0,0 1 0 0 0,-1-1 0 0 0,1 0 0 0 0,0 1 1 0 0,-1 0-1 0 0,1 0 0 0 0,-1-1 0 0 0,1 2 1 0 0,-1-1-1 0 0,0 0 0 0 0,1 0 0 0 0,-5 0 0 0 0,3 1 142 0 0,0 0 0 0 0,0 1 0 0 0,0-1 0 0 0,0 1 0 0 0,0-1-1 0 0,0 1 1 0 0,0 0 0 0 0,0 1 0 0 0,-7 3 0 0 0,-4 3 373 0 0,1 1 0 0 0,1 0 1 0 0,-1 1-1 0 0,-14 15 0 0 0,27-24-568 0 0,-136 130 97 0 0,65-61-47 0 0,-23 29 67 0 0,89-90-106 0 0,4-7 20 0 0,16-6-4137 0 0,3-3-430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4143 0 0,'-7'1'6976'0'0,"-1"5"-3944"0"0,5 4-2960 0 0,1 1-8 0 0,7 1-952 0 0</inkml:trace>
  <inkml:trace contextRef="#ctx0" brushRef="#br0" timeOffset="1">0 467 4143 0 0,'0'0'12536'0'0,"11"-2"-12160"0"0,3-2-24 0 0,2-3-440 0 0,3-2-88 0 0,3-1-16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75 4319 0 0,'0'0'198'0'0,"-2"-1"-17"0"0,-17-5 196 0 0,17 6-230 0 0,0 0 369 0 0,1 0 398 0 0,-6-3 3877 0 0,111-30 213 0 0,-106 36-4621 0 0,-1 3-298 0 0,-1 0-1 0 0,-1 0 1 0 0,1 0-1 0 0,-1 0 1 0 0,0-1 0 0 0,0 0-1 0 0,0 0 1 0 0,-1 0-1 0 0,0-1 1 0 0,0 0 0 0 0,0 0-1 0 0,-10 5 1 0 0,12-8-42 0 0,0-1-23 0 0,0-1 0 0 0,1 1 0 0 0,-1-1 1 0 0,0 0-1 0 0,1 0 0 0 0,-1 0 0 0 0,1 0 1 0 0,-1 0-1 0 0,1-1 0 0 0,0 0 1 0 0,-1 0-1 0 0,-2-2 0 0 0,0 1-11 0 0,4 1 60 0 0,-8-26 310 0 0,10 26-137 0 0,-1 2-209 0 0,1 0 1 0 0,0 0-1 0 0,0-1 0 0 0,0 1 0 0 0,-1 0 1 0 0,1-1-1 0 0,0 1 0 0 0,0 0 0 0 0,0-1 1 0 0,0 1-1 0 0,0 0 0 0 0,-1-1 0 0 0,1 1 1 0 0,0 0-1 0 0,0-1 0 0 0,0 1 0 0 0,0 0 0 0 0,0-1 1 0 0,0 1-1 0 0,0-1 0 0 0,0 1 0 0 0,0 0 1 0 0,1-1-1 0 0,-1 1 0 0 0,0 0 0 0 0,0-1 1 0 0,0 1-1 0 0,11-5-20 0 0,-1 1 2 0 0,4 0 200 0 0,-12 3 250 0 0,-3 3-376 0 0,-1 3-42 0 0,0-1 0 0 0,-1 1 0 0 0,0-1 0 0 0,0 0 0 0 0,0 0 0 0 0,0 0 0 0 0,-5 4 0 0 0,-33 27 356 0 0,19-19-311 0 0,20-13-37 0 0,-6 2-33 0 0,-1-1 38 0 0,-1-1 11 0 0,-1-5-6 0 0,9 1-60 0 0,0 0 0 0 0,0 0 0 0 0,0 0 1 0 0,0-1-1 0 0,0 1 0 0 0,0 0 0 0 0,1-1 0 0 0,-1 1 0 0 0,1-1 0 0 0,-1 0 0 0 0,1 0 0 0 0,-1 1 0 0 0,1-1 1 0 0,0 0-1 0 0,0 0 0 0 0,0 0 0 0 0,0 0 0 0 0,0 0 0 0 0,0-1 0 0 0,1 1 0 0 0,-1 0 0 0 0,0-3 0 0 0,1-5 6 0 0,1-2-11 0 0,4 0 0 0 0,4-3-2 0 0,-4 12 4 0 0,-2 1 9 0 0,2-2-2 0 0,0 1-1 0 0,0 0 1 0 0,1 0 0 0 0,-1 0 0 0 0,0 1 0 0 0,1 0 0 0 0,10-3 0 0 0,5-2 49 0 0,23 0 173 0 0,-41 6 201 0 0,6 14 205 0 0,-8-10-595 0 0,-1-1 0 0 0,0 1 0 0 0,1 0 0 0 0,-1-1 0 0 0,0 1 0 0 0,0-1 0 0 0,0 1 0 0 0,-1-1 0 0 0,1 1 0 0 0,-1 0 0 0 0,1-1 0 0 0,-1 1 0 0 0,0-1 0 0 0,0 0 0 0 0,0 1 0 0 0,0-1 0 0 0,-2 3 0 0 0,2-4 26 0 0,-1 1-4 0 0,2 0 38 0 0,-1-1 0 0 0,0 1 0 0 0,0-1 0 0 0,-1 0 0 0 0,1 1 0 0 0,0-1 1 0 0,0 0-1 0 0,-3 2 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94 146 5471 0 0,'0'0'5671'0'0,"2"-2"-4878"0"0,19-29 4047 0 0,-23 33-4776 0 0,-7 10 21 0 0,-1 0 0 0 0,-1-1-1 0 0,-15 13 1 0 0,14-13-70 0 0,8-10-13 0 0,2-1 5 0 0,0 1 204 0 0,8-15-121 0 0,-4 9-87 0 0,2-2 5 0 0,-1 0 1 0 0,1 1 0 0 0,0 0 0 0 0,1-1 0 0 0,-1 1-1 0 0,9-8 1 0 0,10-10-7 0 0,19-16-17 0 0,-38 39-38 0 0,7 5 39 0 0,2 3 14 0 0,-2-2 15 0 0,-9-5 192 0 0,-2 0-203 0 0,1 0 0 0 0,-1 0 0 0 0,0 0 0 0 0,0 1 0 0 0,1-1 0 0 0,-1 0 0 0 0,0 0 0 0 0,1 0 0 0 0,-1 0 1 0 0,0 0-1 0 0,1 0 0 0 0,-1 0 0 0 0,0 0 0 0 0,0 1 0 0 0,1-1 0 0 0,-1 0 0 0 0,0 0 0 0 0,0 0 0 0 0,1 1 1 0 0,-1-1-1 0 0,0 0 0 0 0,0 0 0 0 0,1 1 0 0 0,-1-1 0 0 0,0 0 0 0 0,0 0 0 0 0,0 1 0 0 0,0-1 1 0 0,0 0-1 0 0,0 1 0 0 0,1-1 0 0 0,-1 0 0 0 0,0 1 0 0 0,0-1 0 0 0,0 1 0 0 0,-3 11 118 0 0,-7 1-42 0 0,4-10-67 0 0,3-2 1 0 0,2 0-14 0 0,-2 1-9 0 0,0 0-1 0 0,-1 0 0 0 0,0 0 1 0 0,1 0-1 0 0,-1 0 1 0 0,0-1-1 0 0,0 0 1 0 0,0 0-1 0 0,0 0 1 0 0,0 0-1 0 0,0 0 1 0 0,0-1-1 0 0,0 0 1 0 0,0 0-1 0 0,0 0 1 0 0,-5-1-1 0 0,7 1 3 0 0,0 0 0 0 0,0 0 0 0 0,0 0-1 0 0,0 0 1 0 0,0 0 0 0 0,1-1 0 0 0,-1 1 0 0 0,0-1-1 0 0,0 1 1 0 0,0-1 0 0 0,1 0 0 0 0,-1 0 0 0 0,0 1 0 0 0,1-1-1 0 0,-1 0 1 0 0,1-1 0 0 0,-1 1 0 0 0,1 0 0 0 0,-3-3-1 0 0,1 1-6 0 0,0 0-70 0 0,2 1 67 0 0,-2-13-182 0 0,2 13 127 0 0,2 0 17 0 0,6-7 44 0 0,3 1 11 0 0,4 2 0 0 0,0 4 0 0 0,0 0 0 0 0,-3 1 11 0 0,-9 1 280 0 0,-4 2-235 0 0,-18 18-46 0 0,10-11-10 0 0,2-3-10 0 0,16-12-49 0 0,0-1 0 0 0,11-13 0 0 0,30-33 18 0 0,-47 52-17 0 0,-2 2 64 0 0,-1 0 1 0 0,1 1-1 0 0,0-1 1 0 0,0 0-1 0 0,-1 0 1 0 0,1 1-1 0 0,-1-1 1 0 0,1 0-1 0 0,-1 0 1 0 0,0 0-1 0 0,1 0 1 0 0,-1 0-1 0 0,0 0 1 0 0,0 0-1 0 0,1 0 1 0 0,-1 0-1 0 0,-2 2 1 0 0,-17 16 158 0 0,16-16-156 0 0,0-1 0 0 0,0 1 1 0 0,0-1-1 0 0,0 1 0 0 0,0-1 0 0 0,0 0 0 0 0,0-1 0 0 0,-1 1 0 0 0,-5 0 0 0 0,-3 2 44 0 0,9-3-50 0 0,0 0-1 0 0,1 0 0 0 0,-1 0 0 0 0,0 0 1 0 0,1-1-1 0 0,-1 0 0 0 0,0 0 0 0 0,0 0 1 0 0,-6-1-1 0 0,5 0 41 0 0,-13-2-29 0 0,14 1-7 0 0,-5-3 36 0 0,9 4-43 0 0,0 1 0 0 0,-1 0 1 0 0,1 0-1 0 0,0-1 1 0 0,-1 1-1 0 0,1 0 1 0 0,0-1-1 0 0,0 1 1 0 0,-1 0-1 0 0,1 0 0 0 0,0-1 1 0 0,0 1-1 0 0,0-1 1 0 0,0 1-1 0 0,-1 0 1 0 0,1-1-1 0 0,0 1 1 0 0,0 0-1 0 0,0-1 0 0 0,0 1 1 0 0,0-1-1 0 0,0 1 1 0 0,0-1-1 0 0,1 0 0 0 0,0-1 0 0 0,1 0 0 0 0,-1 1 0 0 0,1-1 0 0 0,-1 1 0 0 0,1-1 0 0 0,-1 1 0 0 0,1 0 0 0 0,0 0 0 0 0,-1 0 0 0 0,1 0 0 0 0,4-2 0 0 0,25-9 0 0 0,-23 10 1 0 0,26-3 9 0 0,-34 5-9 0 0,0 0-1 0 0,0 0 1 0 0,0 0-1 0 0,0 0 1 0 0,0 0 0 0 0,0 0-1 0 0,0 0 1 0 0,0 0 0 0 0,0 0-1 0 0,0 0 1 0 0,0 0 0 0 0,0 0-1 0 0,0 0 1 0 0,0 0-1 0 0,0 1 1 0 0,0-1 0 0 0,0 0-1 0 0,0 0 1 0 0,0 0 0 0 0,0 0-1 0 0,0 0 1 0 0,0 0 0 0 0,0 0-1 0 0,0 0 1 0 0,0 0-1 0 0,0 0 1 0 0,0 0 0 0 0,0 0-1 0 0,0 0 1 0 0,0 0 0 0 0,0 1-1 0 0,0-1 1 0 0,0 0 0 0 0,0 0-1 0 0,0 0 1 0 0,0 0-1 0 0,0 0 1 0 0,0 0 0 0 0,0 0-1 0 0,0 0 1 0 0,0 0 0 0 0,0 0-1 0 0,0 0 1 0 0,1 0 0 0 0,-1 0-1 0 0,0 0 1 0 0,0 0-1 0 0,0 0 1 0 0,0 0 0 0 0,0 0-1 0 0,0 0 1 0 0,0 0 0 0 0,0 0-1 0 0,0 0 1 0 0,0 0 0 0 0,0 0-1 0 0,0 0 1 0 0,0 0-1 0 0,0 0 1 0 0,1 0 0 0 0,-1 0-1 0 0,0 0 1 0 0,0 0 0 0 0,0 0-1 0 0,0 0 1 0 0,0 0 0 0 0,-4 11 9 0 0,-4 1 4 0 0,-1-3 39 0 0,6-6-40 0 0,-19 4 123 0 0,6-3-67 0 0,16-4-69 0 0,0 0 1 0 0,0 0-1 0 0,0 0 0 0 0,0 0 0 0 0,0 0 1 0 0,0 0-1 0 0,0-1 0 0 0,0 1 0 0 0,0 0 0 0 0,0 0 1 0 0,0 0-1 0 0,0 0 0 0 0,0 0 0 0 0,0 0 1 0 0,0 0-1 0 0,0 0 0 0 0,0 0 0 0 0,0 0 0 0 0,0 0 1 0 0,0 0-1 0 0,0 0 0 0 0,0 0 0 0 0,0 0 0 0 0,0 0 1 0 0,0 0-1 0 0,0 0 0 0 0,0 0 0 0 0,0-1 1 0 0,0 1-1 0 0,0 0 0 0 0,0 0 0 0 0,0 0 0 0 0,0 0 1 0 0,0 0-1 0 0,0 0 0 0 0,0 0 0 0 0,0 0 1 0 0,0 0-1 0 0,0 0 0 0 0,0 0 0 0 0,0 0 0 0 0,0 0 1 0 0,0 0-1 0 0,0 0 0 0 0,0 0 0 0 0,0 0 0 0 0,0 0 1 0 0,0 0-1 0 0,0 0 0 0 0,-1 0 0 0 0,1 0 1 0 0,0 0-1 0 0,0 0 0 0 0,0 0 0 0 0,0 0 0 0 0,0 0 1 0 0,12-8-87 0 0,-12 8 81 0 0,36-15-1526 0 0,-17 9-4481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31 6447 0 0,'28'-30'9420'0'0,"-34"44"-9073"0"0,-11 25-64 0 0,-101 216 923 0 0,-49 99-934 0 0,159-335-357 0 0,-50 119 363 0 0,43-104-808 0 0,-3-2 1 0 0,-21 31-1 0 0,35-56-699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9215 0 0,'0'0'6307'0'0,"2"0"-4619"0"0,24-1-978 0 0,1-1 0 0 0,48-10 1 0 0,53-22 831 0 0,0 0-483 0 0,-73 23-996 0 0,1 2 1 0 0,109-3 0 0 0,-144 12-451 0 0,0 1 0 0 0,31 5 1 0 0,-44-5-199 0 0,33 6-598 0 0,-13-6-4933 0 0,-15-3 474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39 404 6911 0 0,'-2'1'528'0'0,"-13"6"-725"0"0,7-4 1161 0 0,1 0 3352 0 0,6-3-4223 0 0,1 0 0 0 0,0 0 0 0 0,0 0-1 0 0,0 0 1 0 0,-1 0 0 0 0,1 0 0 0 0,0 0 0 0 0,0 0 0 0 0,0 0 0 0 0,0 0-1 0 0,-1 0 1 0 0,1 0 0 0 0,0 0 0 0 0,0 0 0 0 0,0 0 0 0 0,-1-1 0 0 0,1 1-1 0 0,0 0 1 0 0,0 0 0 0 0,0 0 0 0 0,0 0 0 0 0,0 0 0 0 0,-1-1 0 0 0,1 1-1 0 0,0 0 1 0 0,0 0 0 0 0,0 0 0 0 0,0-1 0 0 0,0 1 0 0 0,0 0 0 0 0,0 0-1 0 0,0 0 1 0 0,0 0 0 0 0,0-1 0 0 0,0 1 0 0 0,0 0 0 0 0,0-1 0 0 0,-2-7 638 0 0,3 4-549 0 0,-1 0 1 0 0,1 0 0 0 0,0 0-1 0 0,0 0 1 0 0,0-1-1 0 0,0 1 1 0 0,1 1-1 0 0,3-9 1 0 0,22-30 458 0 0,-12 21-369 0 0,12-23 22 0 0,55-81 176 0 0,-62 98-456 0 0,2 2 0 0 0,45-43 1 0 0,-66 67-46 0 0,0 0 0 0 0,0 0 1 0 0,1 1-1 0 0,-1-1 1 0 0,0 0-1 0 0,1 0 1 0 0,-1 1-1 0 0,0-1 1 0 0,1 1-1 0 0,-1-1 1 0 0,1 1-1 0 0,-1 0 1 0 0,1 0-1 0 0,-1-1 1 0 0,1 1-1 0 0,-1 0 1 0 0,1 0-1 0 0,-1 1 1 0 0,1-1-1 0 0,2 0 1 0 0,1 2-1537 0 0,1 0 1 0 0,0 0-1 0 0,10 6 1 0 0,-16-8 1530 0 0,12 7-5647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124 17047 0 0,'1'-2'131'0'0,"13"-58"1298"0"0,-13 56-1325 0 0,0-1 0 0 0,-1 1 0 0 0,1-1 0 0 0,-1 1 0 0 0,0-1 0 0 0,-1 1 0 0 0,1-1 0 0 0,-1 1 0 0 0,0-1 0 0 0,0 1 0 0 0,-2-6 0 0 0,2 9-53 0 0,1 1 0 0 0,-1 0 0 0 0,0-1 0 0 0,0 1-1 0 0,0 0 1 0 0,0 0 0 0 0,0-1 0 0 0,1 1 0 0 0,-1 0 0 0 0,0 0 0 0 0,0 0-1 0 0,0 0 1 0 0,0 0 0 0 0,0 0 0 0 0,0 0 0 0 0,0 1 0 0 0,0-1-1 0 0,1 0 1 0 0,-1 0 0 0 0,0 1 0 0 0,-1 0 0 0 0,-5 2-49 0 0,0 1 0 0 0,1 0 0 0 0,-1 0 0 0 0,1 1 0 0 0,0 0 1 0 0,0 0-1 0 0,1 0 0 0 0,-6 7 0 0 0,-36 51-5 0 0,41-54 4 0 0,-66 108 62 0 0,-58 126 0 0 0,32-54 46 0 0,78-153-88 0 0,-194 340 62 0 0,155-278-70 0 0,-141 177 1 0 0,164-237-524 0 0,11-14-3344 0 0,19-18 1994 0 0,-14 13-4650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128 247 9671 0 0,'-1'2'4843'0'0,"-29"45"180"0"0,-34 72-4153 0 0,42-65-825 0 0,12-28-1191 0 0</inkml:trace>
  <inkml:trace contextRef="#ctx0" brushRef="#br0" timeOffset="1">385 32 5063 0 0,'3'-7'448'0'0,"3"0"-352"0"0,-1-2 1152 0 0,4 4 240 0 0,0 2 1584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 6447 0 0,'0'0'791'0'0,"-1"-1"-146"0"0,-5 1-436 0 0,-1-1 0 0 0,1 1 0 0 0,0 0 0 0 0,-1 1 0 0 0,1-1 1 0 0,0 1-1 0 0,0 1 0 0 0,-1-1 0 0 0,1 1 0 0 0,0 0 0 0 0,1 0 0 0 0,-1 1 0 0 0,0 0 0 0 0,1 0 0 0 0,-1 0 0 0 0,-8 7 0 0 0,-7 7 430 0 0,1 0 0 0 0,-28 32 0 0 0,46-47-522 0 0,-13 15 631 0 0,0 0 0 0 0,-14 21 0 0 0,26-32-571 0 0,-1 0 0 0 0,1 0 0 0 0,0 1-1 0 0,0-1 1 0 0,0 0 0 0 0,1 1-1 0 0,0 0 1 0 0,0-1 0 0 0,1 1 0 0 0,-1 14-1 0 0,2-20 35 0 0,9 6 398 0 0,-4-7-497 0 0,0 0-1 0 0,0 0 1 0 0,0-1-1 0 0,-1 0 1 0 0,1 0-1 0 0,0 0 1 0 0,5-2-1 0 0,4-4 83 0 0,22-13 0 0 0,-35 19-251 0 0,-1 11-114 0 0,-2 1 87 0 0,1-1 0 0 0,-2 1-1 0 0,1-1 1 0 0,-1 0 0 0 0,-6 13 0 0 0,8-21 17 0 0,14-9-909 0 0,2-2 196 0 0,22-21-1 0 0,-27 22 156 0 0,18-16-989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16 8287 0 0,'0'0'639'0'0,"1"-2"-415"0"0,9-12 8337 0 0,-9 25-8380 0 0,0 1-1 0 0,-1-1 1 0 0,-1 0-1 0 0,0 0 1 0 0,0 1-1 0 0,-5 16 1 0 0,-25 68 911 0 0,24-77-916 0 0,-189 423 475 0 0,163-378-970 0 0,-21 42-2858 0 0,47-89-3158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1375 0 0,'0'0'14208'0'0,"-2"1"-12917"0"0,-9 6-1181 0 0,-1 1 1 0 0,1 0 0 0 0,0 1-1 0 0,1 0 1 0 0,0 0-1 0 0,1 1 1 0 0,0 1-1 0 0,0 0 1 0 0,1 0 0 0 0,0 0-1 0 0,1 1 1 0 0,-8 18-1 0 0,4 2-110 0 0,9-16 0 0 0,4-11 0 0 0,0-3 0 0 0,3 9 1 0 0,0-1-1 0 0,0 1 1 0 0,2-1 0 0 0,-1 0-1 0 0,12 12 1 0 0,-10-11 24 0 0,1-1 0 0 0,-2 2 0 0 0,11 19 0 0 0,-2 11 1070 0 0,17 69 0 0 0,-32-110-1073 0 0,5 33 497 0 0,-5-32 198 0 0,-8 8-61 0 0,3-9-593 0 0,-1 1-1 0 0,1-1 1 0 0,0 1 0 0 0,0-1-1 0 0,-1 0 1 0 0,1-1 0 0 0,0 1-1 0 0,-1-1 1 0 0,1 0 0 0 0,-1 0-1 0 0,-4-1 1 0 0,0 0-326 0 0,1-1-1 0 0,0 0 0 0 0,-1 0 1 0 0,1-1-1 0 0,-8-4 1 0 0,-2-1-684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370 208 1375 0 0,'0'0'11500'0'0,"1"-1"-10937"0"0,21-46 1564 0 0,8-19-1205 0 0,-28 59-874 0 0,0 1 0 0 0,0-1-1 0 0,-1 0 1 0 0,1 0 0 0 0,-1 0-1 0 0,-1 0 1 0 0,0-13 0 0 0,0 19-44 0 0,0 0 0 0 0,0 0 0 0 0,0 0 0 0 0,0 0 0 0 0,-1 0 0 0 0,1 0 0 0 0,0-1 1 0 0,-1 1-1 0 0,1 0 0 0 0,-1 0 0 0 0,1 0 0 0 0,-1 0 0 0 0,1 1 0 0 0,-1-1 0 0 0,0 0 1 0 0,1 0-1 0 0,-1 0 0 0 0,0 0 0 0 0,0 1 0 0 0,0-1 0 0 0,-2-1 0 0 0,2 1-5 0 0,-1 1-1 0 0,0-1 0 0 0,0 0 0 0 0,0 1 1 0 0,0 0-1 0 0,0-1 0 0 0,0 1 1 0 0,0 0-1 0 0,0 0 0 0 0,0 0 1 0 0,-3 1-1 0 0,-4 0-42 0 0,1 1 1 0 0,-1 1 0 0 0,1-1-1 0 0,-12 6 1 0 0,-5 4-19 0 0,2 1 0 0 0,0 1 1 0 0,-24 18-1 0 0,-61 56-17 0 0,67-52 74 0 0,30-28 12 0 0,4-2 1 0 0,0-1 1 0 0,0 1-1 0 0,1 0 0 0 0,0 0 1 0 0,0 1-1 0 0,0-1 1 0 0,1 1-1 0 0,-7 12 1 0 0,12-18 5 0 0,1 0 0 0 0,-1 0 0 0 0,0 0-1 0 0,1 0 1 0 0,-1 0 0 0 0,1 0 0 0 0,-1 0 0 0 0,1 0 0 0 0,-1 0 0 0 0,1 0-1 0 0,0 0 1 0 0,-1-1 0 0 0,1 1 0 0 0,0 0 0 0 0,-1 0 0 0 0,1-1 0 0 0,0 1 0 0 0,0-1-1 0 0,1 2 1 0 0,2 0 20 0 0,0 0 1 0 0,0-1-1 0 0,1 1 0 0 0,-1-1 0 0 0,1 1 1 0 0,-1-1-1 0 0,1 0 0 0 0,-1-1 0 0 0,1 1 1 0 0,-1-1-1 0 0,1 0 0 0 0,0 0 0 0 0,-1-1 1 0 0,7 0-1 0 0,7-3 85 0 0,1 0 0 0 0,19-9 0 0 0,-29 10-83 0 0,49-19-527 0 0,-56 21 267 0 0,54-3 545 0 0,-28 1-1414 0 0,-1 2-3521 0 0,-14 1-360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2303 0 0,'0'0'102'0'0,"0"2"-1"0"0,2 18-216 0 0,1 8 14427 0 0,-2-29-14150 0 0,0 0 0 0 0,1 0-1 0 0,-1 0 1 0 0,0-1 0 0 0,0 1-1 0 0,0 0 1 0 0,0 0 0 0 0,0 0 0 0 0,1-2-1 0 0,0-1 78 0 0,16-19 497 0 0,28-45-1 0 0,-33 46-1110 0 0,1 2-1 0 0,1 0 1 0 0,1 0 0 0 0,0 2-1 0 0,25-23 1 0 0,-27 29-414 0 0,0 1 1 0 0,0 0-1 0 0,1 1 0 0 0,1 0 1 0 0,24-11-1 0 0,-32 18 386 0 0,-1 0-1 0 0,1 1 1 0 0,0 0-1 0 0,0 0 0 0 0,0 1 1 0 0,0 0-1 0 0,0 0 1 0 0,0 1-1 0 0,0 0 1 0 0,0 0-1 0 0,0 1 0 0 0,0 0 1 0 0,0 0-1 0 0,14 5 1 0 0,33 17 380 0 0,-14-6 2232 0 0,-32-13-1320 0 0,1-1 0 0 0,1 0-1 0 0,-1-1 1 0 0,0 0-1 0 0,1 0 1 0 0,-1-1-1 0 0,0-1 1 0 0,19-1 0 0 0,-17 0-662 0 0,-1-1 1 0 0,1-1 0 0 0,-1 0 0 0 0,0 0 0 0 0,0-1 0 0 0,0-1-1 0 0,16-8 1 0 0,-20 9-208 0 0,4-2-3 0 0,-1 0 0 0 0,1-1 0 0 0,15-13 0 0 0,-24 18-33 0 0,0 0 1 0 0,0 1 0 0 0,-1-1-1 0 0,1 0 1 0 0,0 0 0 0 0,-1 0-1 0 0,0 0 1 0 0,1 0 0 0 0,-1 0-1 0 0,0 0 1 0 0,0 0-1 0 0,0-1 1 0 0,-1 1 0 0 0,1 0-1 0 0,0-1 1 0 0,-1 1 0 0 0,1-1-1 0 0,-1 1 1 0 0,0 0-1 0 0,0-1 1 0 0,0 1 0 0 0,0-1-1 0 0,-1 1 1 0 0,1-1 0 0 0,-1-2-1 0 0,0 4-3 0 0,1-1-1 0 0,-1 1 1 0 0,1 0-1 0 0,-1 0 1 0 0,0 0-1 0 0,0 0 1 0 0,1 0-1 0 0,-1 0 1 0 0,0 0-1 0 0,0 0 1 0 0,0 0-1 0 0,0 1 1 0 0,0-1-1 0 0,0 0 1 0 0,0 1-1 0 0,0-1 1 0 0,0 0-1 0 0,-1 1 1 0 0,1-1-1 0 0,0 1 1 0 0,0 0-1 0 0,-1-1 1 0 0,1 1-1 0 0,0 0 1 0 0,0 0-1 0 0,-1 0 1 0 0,1 0-1 0 0,0 0 0 0 0,0 0 1 0 0,-1 0-1 0 0,1 0 1 0 0,-2 1-1 0 0,-2 0-56 0 0,-1 0 0 0 0,1 1 0 0 0,-1-1 0 0 0,1 1-1 0 0,0 0 1 0 0,-5 4 0 0 0,-16 9-13 0 0,2 2-1 0 0,0 1 1 0 0,1 1 0 0 0,-27 28-1 0 0,34-30 215 0 0,0 1 1 0 0,1 1-1 0 0,-17 26 0 0 0,25-35-79 0 0,2 1 0 0 0,-1-1 1 0 0,1 1-1 0 0,1 0 0 0 0,0 1 0 0 0,1-1 0 0 0,0 0 0 0 0,-3 21 0 0 0,6-30-44 0 0,0 1 0 0 0,-1 0 0 0 0,1 0 0 0 0,0 0 0 0 0,1 0 0 0 0,-1 0 0 0 0,0 0 0 0 0,1 0 0 0 0,0 0 0 0 0,-1 0 0 0 0,1 0 0 0 0,0 0 0 0 0,1-1 0 0 0,-1 1 0 0 0,0 0 0 0 0,1-1 0 0 0,-1 1 0 0 0,1-1 0 0 0,0 0 0 0 0,0 1 0 0 0,0-1 0 0 0,0 0 0 0 0,0 0 0 0 0,1 0 0 0 0,-1 0 0 0 0,1-1 0 0 0,-1 1 0 0 0,1-1 0 0 0,-1 1 0 0 0,1-1 0 0 0,0 0 0 0 0,0 0 0 0 0,0 0 0 0 0,0-1 0 0 0,-1 1 0 0 0,1 0 0 0 0,4-1 0 0 0,10 1-202 0 0,-1-2 0 0 0,1 1 0 0 0,0-2 0 0 0,0-1 0 0 0,32-8 0 0 0,-44 10 140 0 0,42-11-688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4607 0 0,'-1'1'8010'0'0,"-3"1"-7725"0"0,1 1 0 0 0,0 0 0 0 0,0 0 0 0 0,0 0 0 0 0,0 0 0 0 0,1 1 0 0 0,-1-1 1 0 0,1 1-1 0 0,0-1 0 0 0,0 1 0 0 0,-2 5 0 0 0,-2 7 33 0 0,-6 26-1 0 0,-3 6 507 0 0,-46 95 310 0 0,41-101-1040 0 0,-1-2 1 0 0,-2 0-1 0 0,-2-1 0 0 0,-1-2 0 0 0,-56 61 1 0 0,45-60-84 0 0,-25 28 63 0 0,60-64-53 0 0,4-4-496 0 0,0-1 338 0 0,0 1-1 0 0,-1 0 1 0 0,1 0-1 0 0,0 0 0 0 0,1 0 1 0 0,1-1-1 0 0,7-7-860 0 0,9-11-3194 0 0,2-3-1268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157 449 6935 0 0,'-17'19'251'0'0,"2"0"0"0"0,-18 28-1 0 0,18-23 216 0 0,-31 36-1 0 0,16-27 4422 0 0,31-36-4737 0 0,1 1 1 0 0,0 0 0 0 0,-1-1 0 0 0,0 0 0 0 0,0 1-1 0 0,0-1 1 0 0,1-4 0 0 0,5-9 241 0 0,67-124 1682 0 0,-54 105-1904 0 0,1 1 0 0 0,1 1 1 0 0,2 1-1 0 0,2 1 0 0 0,0 1 1 0 0,49-41-1 0 0,-38 40-158 0 0,2 2-1 0 0,2 2 1 0 0,0 1 0 0 0,2 2-1 0 0,46-18 1 0 0,-77 37 3 0 0,1 0 1 0 0,-1 2-1 0 0,1-1 0 0 0,0 2 0 0 0,22-3 1 0 0,-28 5 19 0 0,0-1 1 0 0,1 1 0 0 0,-1 1 0 0 0,0 0-1 0 0,1 0 1 0 0,-1 0 0 0 0,0 1-1 0 0,0 0 1 0 0,0 0 0 0 0,0 0-1 0 0,10 6 1 0 0,-13-5 0 0 0,0 0 1 0 0,0 0-1 0 0,0 0 0 0 0,-1 0 0 0 0,1 0 1 0 0,-1 1-1 0 0,0 0 0 0 0,0-1 0 0 0,0 1 0 0 0,0 0 1 0 0,3 9-1 0 0,-3-6-15 0 0,0 0 0 0 0,-1 0 0 0 0,0 0 0 0 0,-1 0 0 0 0,1 0 0 0 0,-2 0 0 0 0,1 10 0 0 0,-1-2-12 0 0,-1 0 0 0 0,-1 0 1 0 0,0 0-1 0 0,-1 0 0 0 0,-1-1 1 0 0,0 1-1 0 0,-7 15 1 0 0,6-19 1 0 0,-1-1 0 0 0,0 1 0 0 0,0-1 0 0 0,-2 0 0 0 0,-11 13 0 0 0,-46 43 70 0 0,58-60-82 0 0,-22 19 21 0 0,0-1-1 0 0,-2-2 1 0 0,-48 27-1 0 0,-106 44-26 0 0,178-90 8 0 0,-59 23-153 0 0,64-25 51 0 0,4-4-1116 0 0,36-28-1103 0 0,-9 12 974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95 14279 0 0,'-6'0'74'0'0,"2"0"118"0"0,1 1 0 0 0,0-1 0 0 0,-1 1 0 0 0,1-1 1 0 0,0 1-1 0 0,0 0 0 0 0,-6 3 0 0 0,8-4 885 0 0,2 1-722 0 0,4 0-322 0 0,0 1-1 0 0,0-1 1 0 0,1-1 0 0 0,-1 1 0 0 0,0-1 0 0 0,0 0-1 0 0,0 0 1 0 0,0 0 0 0 0,10-3 0 0 0,47-12 12 0 0,41-26 94 0 0,-71 27-1311 0 0,59-17 0 0 0,-74 27 65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7831 0 0,'2'0'7387'0'0,"14"-1"-6518"0"0,0 0 0 0 0,0-1 1 0 0,0-1-1 0 0,-1-1 0 0 0,27-8 1 0 0,74-38 89 0 0,-63 25-683 0 0,-21 10-1009 0 0,-2 1-1770 0 0,-10 6-2367 0 0,-3 1-990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2303 0 0,'2'-1'734'0'0,"18"-12"8030"0"0,4 5-3621 0 0,28-3-1855 0 0,-24 5-3206 0 0,111-22 1158 0 0,286-69 1073 0 0,-368 83-2801 0 0,-28 7-1614 0 0,33-11 0 0 0,-44 10 190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9671 0 0,'0'0'748'0'0,"-2"0"-492"0"0,-7 2 468 0 0,1 0-1 0 0,0 0 0 0 0,0 0 0 0 0,0 1 0 0 0,0 1 0 0 0,0-1 1 0 0,0 1-1 0 0,-7 5 0 0 0,9-4-445 0 0,0-1 0 0 0,1 1 0 0 0,-1 0 0 0 0,1 1 0 0 0,0-1-1 0 0,0 1 1 0 0,1 0 0 0 0,0 1 0 0 0,-7 10 0 0 0,-2 14 233 0 0,-18 61 0 0 0,1-4-99 0 0,-52 95-1187 0 0,67-152-1117 0 0,8-14 361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3679 0 0,'2'-1'14046'0'0,"15"-8"-13314"0"0,0 1 1 0 0,1 0 0 0 0,37-9-1 0 0,244-62 1685 0 0,-1-1-1805 0 0,-287 78-1408 0 0,1 0 0 0 0,17 0 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76 6911 0 0,'-135'50'3748'0'0,"49"-17"946"0"0,47-17-1600 0 0,40-18-2686 0 0,2-3-314 0 0,0 0 1 0 0,0 0-1 0 0,0 0 0 0 0,1 0 0 0 0,0 1 0 0 0,0 0 1 0 0,1 0-1 0 0,-1 0 0 0 0,1 0 0 0 0,-1 1 0 0 0,7-4 0 0 0,12-6-2 0 0,27-12 0 0 0,-42 21-19 0 0,2-1-50 0 0,110-46 703 0 0,-107 47-560 0 0,0 0 0 0 0,1 0 0 0 0,-1 1 1 0 0,1 1-1 0 0,0 0 0 0 0,0 1 0 0 0,16 1 0 0 0,-27 0-148 0 0,-1 0 0 0 0,1 1-1 0 0,-1-1 1 0 0,0 1-1 0 0,1-1 1 0 0,-1 1 0 0 0,0 0-1 0 0,1-1 1 0 0,-1 1-1 0 0,0 1 1 0 0,0-1 0 0 0,0 0-1 0 0,0 0 1 0 0,0 1-1 0 0,0-1 1 0 0,0 1 0 0 0,-1 0-1 0 0,1-1 1 0 0,0 1-1 0 0,-1 0 1 0 0,2 2 0 0 0,-2-1-17 0 0,0-1 1 0 0,0 0-1 0 0,-1 0 1 0 0,1 0 0 0 0,-1 1-1 0 0,1-1 1 0 0,-1 0 0 0 0,0 1-1 0 0,0-1 1 0 0,0 0-1 0 0,0 1 1 0 0,0-1 0 0 0,-1 0-1 0 0,1 1 1 0 0,-1-1-1 0 0,1 0 1 0 0,-1 0 0 0 0,0 1-1 0 0,0-1 1 0 0,0 0 0 0 0,-2 4-1 0 0,-5 5-1 0 0,0 0 0 0 0,0 0 0 0 0,-1-1 0 0 0,0 0 0 0 0,-19 16 0 0 0,-60 39 0 0 0,64-49 0 0 0,-250 158-1550 0 0,212-139 1340 0 0,54-32 237 0 0,7-2 106 0 0,9 8 187 0 0,-6-8-274 0 0,1 1 0 0 0,-1 0 0 0 0,1-1 0 0 0,0 0-1 0 0,-1 1 1 0 0,1-1 0 0 0,0 0 0 0 0,0-1 0 0 0,0 1 0 0 0,0 0 0 0 0,0-1-1 0 0,0 1 1 0 0,0-1 0 0 0,0 0 0 0 0,0 0 0 0 0,3-1 0 0 0,8-1 99 0 0,0 0 1 0 0,15-4 0 0 0,-24 4-139 0 0,151-31 249 0 0,-129 30-214 0 0,-1 0-1 0 0,0 2 1 0 0,1 1 0 0 0,27 3-1 0 0,-40-1-63 0 0,-1-2-1 0 0,0 0 1 0 0,1 0-1 0 0,-1-1 0 0 0,0-1 1 0 0,1 0-1 0 0,-1-1 1 0 0,0 0-1 0 0,20-9 1 0 0,-3 1-1814 0 0,-14 4 745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 9671 0 0,'-4'-9'10132'0'0,"0"21"-9928"0"0,-8 16 82 0 0,-1-1-1 0 0,-29 45 0 0 0,19-37-228 0 0,11-17-137 0 0,0 0 1 0 0,-15 33 0 0 0,24-42-1201 0 0,2-7-411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10479 0 0,'0'0'1136'0'0,"-3"12"-1136"0"0,3 1-3080 0 0,1-1-640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13 9671 0 0,'4'-6'1031'0'0,"-4"1"-808"0"0,-2 5 111 0 0,1-1-1 0 0,-1 1 1 0 0,1 0 0 0 0,0 0 0 0 0,-1 0 0 0 0,1 0 0 0 0,0 0 0 0 0,-1 0 0 0 0,1 0 0 0 0,-3 1 0 0 0,3 0-21 0 0,-8 1-104 0 0,1 1 1 0 0,-1 1-1 0 0,1 0 0 0 0,-1 0 0 0 0,1 1 0 0 0,0 0 0 0 0,1 0 0 0 0,-12 10 1 0 0,-10 7 59 0 0,8-8-155 0 0,-64 39 252 0 0,51-34-302 0 0,34-19-65 0 0,-1 0 0 0 0,1 0 0 0 0,-1 0-1 0 0,1 0 1 0 0,-1 1 0 0 0,1-1 0 0 0,-1 0-1 0 0,1 0 1 0 0,-1 0 0 0 0,1 1 0 0 0,0-1-1 0 0,-1 0 1 0 0,1 0 0 0 0,0 1 0 0 0,-1-1 0 0 0,1 0-1 0 0,0 1 1 0 0,-1-1 0 0 0,1 0 0 0 0,0 1-1 0 0,-1-1 1 0 0,1 1 0 0 0,0-1 0 0 0,0 0-1 0 0,0 1 1 0 0,-1-1 0 0 0,1 1 0 0 0,0-1 0 0 0,0 1-1 0 0,0-1 1 0 0,0 1 0 0 0,0-1 0 0 0,0 0-1 0 0,0 1 1 0 0,0-1 0 0 0,0 1 0 0 0,0-1-1 0 0,0 1 1 0 0,0-1 0 0 0,0 1 0 0 0,0-1 0 0 0,1 1-1 0 0,-1 0-5 0 0,0 3-1 0 0,-1 0 6 0 0,8 12-10 0 0,-4-9-4 0 0,1 1 1 0 0,0-1-1 0 0,1 0 1 0 0,0-1-1 0 0,0 1 1 0 0,0-1-1 0 0,1 0 0 0 0,0 0 1 0 0,0 0-1 0 0,12 8 1 0 0,-9-9-12 0 0,0 0-1 0 0,1 0 1 0 0,0-1 0 0 0,0 0-1 0 0,0 0 1 0 0,0-1 0 0 0,21 3-1 0 0,4-1 20 0 0,46 10-48 0 0,-69-11 56 0 0,-4 0-10 0 0,-6-3 43 0 0,-7 9 907 0 0,3-7-841 0 0,0 0 1 0 0,-1 0 0 0 0,1 0-1 0 0,-1 0 1 0 0,0-1-1 0 0,1 0 1 0 0,-1 1-1 0 0,0-1 1 0 0,-1 0 0 0 0,-3 2-1 0 0,-37 15-579 0 0,36-16 437 0 0,-55 19-8 0 0,-128 28-1 0 0,176-47-103 0 0,-27 1 1 0 0,38-4 86 0 0,1 0 0 0 0,-1 0 0 0 0,0 0 0 0 0,1-1 0 0 0,-1 1 0 0 0,0-1 0 0 0,1 0 0 0 0,-1 0 0 0 0,0 0 0 0 0,1-1 0 0 0,0 1 0 0 0,-5-3 0 0 0,1-4-1136 0 0,3-2-47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 6911 0 0,'0'0'315'0'0,"0"-1"-7"0"0,0 0 4 0 0,-1 0 0 0 0,1 0-1 0 0,0 0 1 0 0,0 0 0 0 0,0 0 0 0 0,0 1-1 0 0,-1-1 1 0 0,1 0 0 0 0,0 0 0 0 0,-1 0 0 0 0,1 0-1 0 0,0 1 1 0 0,-1-1 0 0 0,1 0 0 0 0,-1 0-1 0 0,0 1 1 0 0,1-1 0 0 0,-1 0 0 0 0,0 1 0 0 0,-1-2-1 0 0,2 2 154 0 0,-1 1-1 0 0,0-1 1 0 0,1 1 0 0 0,-1-1-1 0 0,0 1 1 0 0,1-1-1 0 0,-1 1 1 0 0,0-1 0 0 0,1 1-1 0 0,-1-1 1 0 0,1 1-1 0 0,-1 0 1 0 0,1-1-1 0 0,0 1 1 0 0,-1 1 0 0 0,-5 6-2613 0 0,-18 21 2411 0 0,-44 61 546 0 0,53-66-815 0 0,1 0 0 0 0,-13 30 0 0 0,26-52-184 0 0,-3 3-1714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36 237 9071 0 0,'0'0'414'0'0,"-2"1"-12"0"0,-5 4-258 0 0,6-5 46 0 0,1 1-1 0 0,-1-1 0 0 0,0 1 0 0 0,0-1 0 0 0,0 1 0 0 0,1-1 0 0 0,-1 0 1 0 0,0 1-1 0 0,0-1 0 0 0,0 0 0 0 0,0 0 0 0 0,0 0 0 0 0,1 1 1 0 0,-1-1-1 0 0,0 0 0 0 0,0 0 0 0 0,0 0 0 0 0,0 0 0 0 0,0-1 0 0 0,-1 1 1 0 0,1-1-143 0 0,1 1 0 0 0,-1 0 0 0 0,1-1 0 0 0,-1 1 0 0 0,1-1 0 0 0,-1 1 0 0 0,1-1 0 0 0,-1 0 0 0 0,1 1 0 0 0,0-1 0 0 0,-1 1 0 0 0,1-1 0 0 0,0 0 0 0 0,0 1 0 0 0,-1-1 0 0 0,1 0 0 0 0,0 1 0 0 0,0-1 0 0 0,0-1 0 0 0,0-2-41 0 0,0 0 0 0 0,0 0 0 0 0,0 0 0 0 0,1 0 0 0 0,1-8 1 0 0,2 2 57 0 0,0 0 0 0 0,0 1 0 0 0,1 0 0 0 0,1-1 0 0 0,-1 2 0 0 0,1-1 0 0 0,1 1 0 0 0,0 0 0 0 0,8-8 0 0 0,0 1 49 0 0,1 1-1 0 0,1 1 1 0 0,26-16-1 0 0,-33 23 56 0 0,0 1-1 0 0,0 0 0 0 0,18-6 1 0 0,-22 9-16 0 0,-1 1-1 0 0,0 0 1 0 0,0 0 0 0 0,1 0-1 0 0,-1 1 1 0 0,0-1 0 0 0,1 1-1 0 0,-1 1 1 0 0,11 1 0 0 0,-14-2-112 0 0,0 1-1 0 0,-1-1 1 0 0,1 1-1 0 0,0-1 1 0 0,-1 1 0 0 0,1 0-1 0 0,0 0 1 0 0,-1 0 0 0 0,1 0-1 0 0,-1 0 1 0 0,1 0 0 0 0,-1 1-1 0 0,0-1 1 0 0,1 0 0 0 0,-1 1-1 0 0,0-1 1 0 0,0 1 0 0 0,1 1-1 0 0,-1 0-10 0 0,1 0 1 0 0,-1 0-1 0 0,0 1 0 0 0,0-1 0 0 0,0 0 1 0 0,-1 1-1 0 0,1-1 0 0 0,-1 0 0 0 0,0 5 1 0 0,-1 5 39 0 0,0 0-1 0 0,-1-1 1 0 0,-6 25 0 0 0,1-18 19 0 0,0 0 1 0 0,-17 32-1 0 0,-1 2-1277 0 0,24-51 568 0 0,7 11-4670 0 0,-5-10 3339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177 341 8751 0 0,'2'0'674'0'0,"0"1"-403"0"0,0 0 1 0 0,1 0-1 0 0,-1 1 1 0 0,0-1-1 0 0,0 0 1 0 0,0 1-1 0 0,0-1 1 0 0,0 1-1 0 0,0 0 1 0 0,0 0-1 0 0,0-1 1 0 0,-1 1-1 0 0,1 0 0 0 0,-1 1 1 0 0,3 2-1 0 0,-1 1 666 0 0,-2-4-193 0 0,-2 10 1108 0 0,-3-9-1769 0 0,-1 0 1 0 0,1 0 0 0 0,0 0 0 0 0,-1 0 0 0 0,1-1 0 0 0,-1 1 0 0 0,0-1 0 0 0,0 0 0 0 0,0-1 0 0 0,0 1-1 0 0,0-1 1 0 0,0 0 0 0 0,-1 0 0 0 0,1-1 0 0 0,0 0 0 0 0,0 0 0 0 0,-1 0 0 0 0,1 0 0 0 0,0-1 0 0 0,0 0-1 0 0,0 0 1 0 0,0 0 0 0 0,-7-3 0 0 0,6 2-76 0 0,1 0-1 0 0,0 0 1 0 0,0 0-1 0 0,0-1 1 0 0,1 1-1 0 0,-1-1 1 0 0,0 0-1 0 0,1-1 1 0 0,0 1-1 0 0,0-1 1 0 0,0 0-1 0 0,0 0 1 0 0,1 0-1 0 0,-1-1 1 0 0,1 1 0 0 0,0-1-1 0 0,0 0 1 0 0,1 1-1 0 0,0-1 1 0 0,-1-1-1 0 0,2 1 1 0 0,-3-8-1 0 0,3 7-7 0 0,0 1-1 0 0,1-1 0 0 0,0 1 1 0 0,0-1-1 0 0,1 1 0 0 0,-1-1 1 0 0,1 1-1 0 0,1-1 0 0 0,-1 1 1 0 0,3-8-1 0 0,0 4-35 0 0,0 1-1 0 0,1 0 1 0 0,-1 0 0 0 0,2 0 0 0 0,9-11 0 0 0,3 0-148 0 0,1 1 0 0 0,1 0 0 0 0,30-19 0 0 0,-26 20-34 0 0,1 0-1 0 0,45-20 1 0 0,-60 32 191 0 0,1 1 0 0 0,0 0 0 0 0,0 0 0 0 0,0 1 0 0 0,0 1 0 0 0,1 0 0 0 0,-1 1 0 0 0,1 0 0 0 0,22 1 0 0 0,-31 1 69 0 0,1-1 0 0 0,0 1-1 0 0,-1 0 1 0 0,1 0 0 0 0,-1 1 0 0 0,1-1 0 0 0,-1 1-1 0 0,1-1 1 0 0,-1 1 0 0 0,0 0 0 0 0,0 1 0 0 0,0-1-1 0 0,0 0 1 0 0,0 1 0 0 0,0 0 0 0 0,-1 0 0 0 0,0 0-1 0 0,1 0 1 0 0,-1 0 0 0 0,0 0 0 0 0,0 0 0 0 0,-1 1-1 0 0,1-1 1 0 0,-1 1 0 0 0,1-1 0 0 0,0 6 0 0 0,-1-4 21 0 0,1 0-1 0 0,-1 1 1 0 0,-1-1 0 0 0,1 1 0 0 0,-1-1 0 0 0,0 1 0 0 0,0 0 0 0 0,0-1 0 0 0,-1 1 0 0 0,0-1 0 0 0,0 1 0 0 0,-1-1 0 0 0,1 0 0 0 0,-1 0-1 0 0,0 1 1 0 0,-1-1 0 0 0,-3 6 0 0 0,-5 3-12 0 0,0-1-1 0 0,0 0 1 0 0,-2 0-1 0 0,0-2 1 0 0,0 0 0 0 0,-1 0-1 0 0,-24 14 1 0 0,2-5-176 0 0,0-2 0 0 0,-44 15 0 0 0,69-28-116 0 0,0-2 1 0 0,-1 0 0 0 0,1 0 0 0 0,-18 1 0 0 0,26-3 90 0 0,-1-1-1 0 0,1 0 0 0 0,-1 0 1 0 0,0 0-1 0 0,1 0 1 0 0,-1-1-1 0 0,1 1 1 0 0,-1-1-1 0 0,1 0 0 0 0,0 0 1 0 0,-1 0-1 0 0,1 0 1 0 0,0-1-1 0 0,0 1 0 0 0,-1-1 1 0 0,1 0-1 0 0,1 0 1 0 0,-1 0-1 0 0,-3-3 1 0 0,1-4-686 0 0,2-3-18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10679 0 0,'0'0'971'0'0,"2"1"-776"0"0,0 1-157 0 0,0 0-1 0 0,0 0 1 0 0,0 0 0 0 0,0 0 0 0 0,0 1 0 0 0,-1-1 0 0 0,1 1 0 0 0,0-1 0 0 0,-1 1-1 0 0,0-1 1 0 0,0 1 0 0 0,0 0 0 0 0,1 3 0 0 0,-1-1 9 0 0,0 0 1 0 0,0 1-1 0 0,-1-1 0 0 0,0 1 1 0 0,0-1-1 0 0,-1 9 0 0 0,-3 5 224 0 0,0 0 0 0 0,-1-1 0 0 0,-8 20 0 0 0,10-30-68 0 0,-13 34 548 0 0,-2-1 0 0 0,-2-1 0 0 0,-2-1 0 0 0,-32 45 0 0 0,11-27-228 0 0,-95 98 0 0 0,24-32-740 0 0,112-122-182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0 12895 0 0,'-1'2'998'0'0,"-57"73"-259"0"0,21-29-138 0 0,-343 501 2397 0 0,209-255-2571 0 0,9-12-399 0 0,130-227-194 0 0,10-17-322 0 0,-33 43-1 0 0,52-75 407 0 0,-12 11-172 0 0,14-14 205 0 0,0-3 96 0 0,1-6-6 0 0,0 1 0 0 0,0-1 0 0 0,1 1 0 0 0,-1-1 0 0 0,2 1 0 0 0,-1 0 0 0 0,1-1 0 0 0,0 1 0 0 0,1 0 0 0 0,-1 0 0 0 0,1 0 0 0 0,1 0 1 0 0,6-10-1 0 0,7-10 71 0 0,38-43 1 0 0,-34 45-89 0 0,2 2 0 0 0,0 0 1 0 0,47-35-1 0 0,-55 47-40 0 0,0 2 0 0 0,0 0 1 0 0,0 1-1 0 0,1 0 0 0 0,0 1 0 0 0,1 1 0 0 0,0 1 0 0 0,29-6 0 0 0,-41 10 38 0 0,-1 0 0 0 0,0 1 0 0 0,0 0 1 0 0,1 0-1 0 0,-1 0 0 0 0,0 0 0 0 0,0 1 0 0 0,0 0 0 0 0,0 0 0 0 0,1 0 0 0 0,-1 0 0 0 0,0 0 0 0 0,0 1 0 0 0,-1 0 0 0 0,1 0 0 0 0,0 0 1 0 0,4 3-1 0 0,-5-2 25 0 0,0 0 1 0 0,0 1 0 0 0,0-1-1 0 0,0 0 1 0 0,-1 1 0 0 0,0 0 0 0 0,1-1-1 0 0,-1 1 1 0 0,-1 0 0 0 0,1 0-1 0 0,0 0 1 0 0,-1 0 0 0 0,0 1-1 0 0,0-1 1 0 0,0 0 0 0 0,-1 0-1 0 0,1 5 1 0 0,-1 17 160 0 0,-1 0 0 0 0,-1 0 0 0 0,-2 0-1 0 0,-11 46 1 0 0,-3 17-6243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45 6911 0 0,'0'0'528'0'0,"0"2"-341"0"0,-2 7 689 0 0,1 1 0 0 0,0 0 1 0 0,1-1-1 0 0,0 1 0 0 0,0-1 0 0 0,1 1 0 0 0,3 15 0 0 0,-3-23-757 0 0,0-1-1 0 0,0 1 0 0 0,0-1 1 0 0,0 0-1 0 0,0 1 0 0 0,0-1 1 0 0,1 0-1 0 0,-1 0 0 0 0,0 1 1 0 0,1-1-1 0 0,-1 0 1 0 0,1 0-1 0 0,-1-1 0 0 0,1 1 1 0 0,-1 0-1 0 0,1 0 0 0 0,0-1 1 0 0,-1 1-1 0 0,1-1 0 0 0,0 1 1 0 0,-1-1-1 0 0,1 0 1 0 0,0 0-1 0 0,0 0 0 0 0,-1 0 1 0 0,1 0-1 0 0,0 0 0 0 0,2-1 1 0 0,2 1 21 0 0,0-1 1 0 0,0 0-1 0 0,-1-1 0 0 0,1 0 1 0 0,0 0-1 0 0,-1 0 1 0 0,7-3-1 0 0,4-5 17 0 0,-1-1 0 0 0,0 0 0 0 0,20-19 0 0 0,-27 22-197 0 0,0 1-1 0 0,-1-1 1 0 0,0-1-1 0 0,-1 0 1 0 0,1 0-1 0 0,-2 0 1 0 0,7-13-1 0 0,-12 20-135 0 0,-13 3-226 0 0,4 1 291 0 0,1 1 0 0 0,-1 0 0 0 0,1 0 0 0 0,-1 1 0 0 0,-7 4 0 0 0,-40 27-175 0 0,39-24 210 0 0,-128 95-135 0 0,125-89 319 0 0,0 1-1 0 0,2 1 0 0 0,1 0 1 0 0,-28 40-1 0 0,42-53-86 0 0,-1-1-1 0 0,2 0 0 0 0,-1 1 1 0 0,1-1-1 0 0,-3 10 0 0 0,5-14-18 0 0,-1 0-1 0 0,1 0 1 0 0,0 0 0 0 0,-1 0-1 0 0,1 0 1 0 0,0 0 0 0 0,0 0-1 0 0,0 0 1 0 0,0 0 0 0 0,0 1-1 0 0,0-1 1 0 0,0 0-1 0 0,1 0 1 0 0,-1 0 0 0 0,0 0-1 0 0,1 0 1 0 0,-1 0 0 0 0,0 0-1 0 0,1 0 1 0 0,-1 0-1 0 0,1 0 1 0 0,0 0 0 0 0,-1 0-1 0 0,1 0 1 0 0,0-1 0 0 0,-1 1-1 0 0,1 0 1 0 0,0 0 0 0 0,0-1-1 0 0,0 1 1 0 0,0 0-1 0 0,0-1 1 0 0,0 1 0 0 0,0-1-1 0 0,0 1 1 0 0,0-1 0 0 0,2 1-1 0 0,3 0 0 0 0,0 0 0 0 0,0 0 0 0 0,0-1 0 0 0,1 0 0 0 0,-1 0 0 0 0,0 0 0 0 0,0-1 0 0 0,7-1 0 0 0,50-15-261 0 0,-59 16 219 0 0,188-67-7008 0 0,-181 64 6146 0 0,40-17-3509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11887 0 0,'-1'2'547'0'0,"-47"59"230"0"0,8-12 93 0 0,-165 258 4368 0 0,94-134-4494 0 0,91-146-657 0 0,0-1-1 0 0,-40 40 1 0 0,11-21-2621 0 0,36-34 1104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7831 0 0,'8'-13'335'0'0,"1"0"-1"0"0,0 0 0 0 0,1 1 0 0 0,0 0 0 0 0,1 0 1 0 0,0 1-1 0 0,1 1 0 0 0,0 0 0 0 0,1 1 1 0 0,0 0-1 0 0,18-9 0 0 0,-14 10-15 0 0,-1 1 1 0 0,1 0-1 0 0,0 1 1 0 0,0 1-1 0 0,1 1 1 0 0,-1 0-1 0 0,1 2 1 0 0,0 0-1 0 0,30 0 1 0 0,-33 3-69 0 0,0 1 1 0 0,0 0 0 0 0,-1 2 0 0 0,1-1 0 0 0,-1 2-1 0 0,0 0 1 0 0,0 0 0 0 0,0 1 0 0 0,-1 1-1 0 0,0 1 1 0 0,0 0 0 0 0,-1 0 0 0 0,0 1 0 0 0,0 1-1 0 0,-1 0 1 0 0,0 0 0 0 0,-1 1 0 0 0,13 18 0 0 0,-21-26-235 0 0,0 0 0 0 0,0 1 0 0 0,-1-1 0 0 0,1 1 0 0 0,-1-1 1 0 0,0 1-1 0 0,1 4 0 0 0,-2-6 14 0 0,-1 0 0 0 0,1 0 0 0 0,-1 0 0 0 0,1 0 0 0 0,-1-1 0 0 0,0 1 1 0 0,0 0-1 0 0,1 0 0 0 0,-1-1 0 0 0,0 1 0 0 0,-1-1 0 0 0,1 1 0 0 0,-3 2 0 0 0,3-3 7 0 0,-6 7 41 0 0,0 0 0 0 0,-1-1-1 0 0,0 0 1 0 0,-1-1 0 0 0,-9 7-1 0 0,-49 24 170 0 0,-118 39-251 0 0,139-59-83 0 0,-133 35-2765 0 0,169-50 2197 0 0,-6 1-3770 0 0,3-3-1246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47 13703 0 0,'0'2'630'0'0,"-12"95"2436"0"0,12-96-2970 0 0,1 0-1 0 0,0-1 0 0 0,0 1 1 0 0,0 0-1 0 0,0 0 0 0 0,0-1 1 0 0,0 1-1 0 0,0 0 0 0 0,0-1 1 0 0,0 1-1 0 0,0-1 0 0 0,0 0 1 0 0,0 1-1 0 0,0-1 0 0 0,0 0 1 0 0,0 1-1 0 0,0-1 0 0 0,1 0 1 0 0,0 0-1 0 0,7 0 125 0 0,0 0-1 0 0,0 0 1 0 0,-1-1 0 0 0,1 0-1 0 0,0-1 1 0 0,-1 0 0 0 0,1 0 0 0 0,14-6-1 0 0,1-3 11 0 0,37-20-1 0 0,-46 22-275 0 0,-1 1 1 0 0,-1-2-1 0 0,1 0 1 0 0,-2-1-1 0 0,1 0 1 0 0,-2-1-1 0 0,12-13 1 0 0,-22 24-170 0 0,-7 0 90 0 0,-1 1 1 0 0,1 0-1 0 0,0 1 0 0 0,-1 0 1 0 0,1 0-1 0 0,0 0 0 0 0,0 1 0 0 0,0 0 1 0 0,-7 2-1 0 0,-52 29-229 0 0,57-29 278 0 0,-31 19 161 0 0,2 2 1 0 0,1 1-1 0 0,1 2 0 0 0,-32 33 1 0 0,52-45-31 0 0,-1 0 1 0 0,2 2 0 0 0,0 0 0 0 0,1 0-1 0 0,-14 28 1 0 0,26-44-35 0 0,0 0 0 0 0,0 0 0 0 0,0 1 1 0 0,0-1-1 0 0,1 1 0 0 0,-1-1 0 0 0,1 1 0 0 0,-1-1 0 0 0,1 1 0 0 0,0-1 0 0 0,0 1 0 0 0,0 3 0 0 0,0-5-105 0 0,0 0-1 0 0,1 0 1 0 0,-1 0-1 0 0,0 0 0 0 0,1 0 1 0 0,-1 0-1 0 0,1-1 1 0 0,-1 1-1 0 0,1 0 1 0 0,0 0-1 0 0,-1 0 0 0 0,2 1 1 0 0,0-1-370 0 0,-1 0 0 0 0,0 0 0 0 0,1 0 0 0 0,-1 0 0 0 0,1-1 0 0 0,-1 1-1 0 0,1 0 1 0 0,-1-1 0 0 0,1 1 0 0 0,1-1 0 0 0,16 3-5750 0 0</inkml:trace>
  <inkml:trace contextRef="#ctx0" brushRef="#br0" timeOffset="1">491 295 6447 0 0,'-7'4'113'0'0,"1"1"-1"0"0,-1 0 0 0 0,1 1 0 0 0,0-1 1 0 0,-7 10-1 0 0,-15 12 273 0 0,14-15 1130 0 0,-2 0 1129 0 0,1 2 0 0 0,0 0 1 0 0,-15 19 2312 0 0,31-33-4885 0 0,0-1 0 0 0,0 1 0 0 0,0-1 0 0 0,0 0 0 0 0,0 1 0 0 0,0-1 0 0 0,0 0-1 0 0,-1 1 1 0 0,1-1 0 0 0,0 0 0 0 0,0-1 0 0 0,4-2 78 0 0,141-99 1158 0 0,-58 43-1418 0 0,-64 43 3 0 0,104-69-511 0 0,-106 73 373 0 0,1 1 0 0 0,0 0 0 0 0,46-14-1 0 0,-38 21 128 0 0,-30 5 115 0 0,-1 0 0 0 0,1 0 1 0 0,-1 0-1 0 0,1 1 0 0 0,-1-1 1 0 0,1 0-1 0 0,-1 0 0 0 0,0 1 1 0 0,1-1-1 0 0,-1 0 0 0 0,1 1 1 0 0,-1-1-1 0 0,1 0 0 0 0,-1 1 0 0 0,0-1 1 0 0,1 0-1 0 0,-1 1 0 0 0,0-1 1 0 0,0 1-1 0 0,1-1 0 0 0,-1 1 1 0 0,0-1-1 0 0,0 1 0 0 0,0-1 1 0 0,1 1-1 0 0,-1 0 0 0 0,2 12 29 0 0,-2-6 16 0 0,0 0 0 0 0,-1 0 0 0 0,0 0 0 0 0,-1-1 0 0 0,1 1 1 0 0,-1-1-1 0 0,0 1 0 0 0,-6 11 0 0 0,-30 49 355 0 0,34-61-353 0 0,-22 35 168 0 0,6-11-74 0 0,-25 51 0 0 0,44-79-155 0 0,0 0-1 0 0,0 0 1 0 0,0 0 0 0 0,0 1-1 0 0,0-1 1 0 0,1 0-1 0 0,-1 1 1 0 0,1-1 0 0 0,0 0-1 0 0,0 1 1 0 0,0-1 0 0 0,0 0-1 0 0,0 1 1 0 0,0-1-1 0 0,2 4 1 0 0,-2-4-138 0 0,1-1 0 0 0,0 0-1 0 0,0 0 1 0 0,0 1 0 0 0,0-1-1 0 0,0 0 1 0 0,0 0 0 0 0,0 0 0 0 0,0 0-1 0 0,0 0 1 0 0,1 0 0 0 0,-1 0-1 0 0,0 0 1 0 0,1-1 0 0 0,-1 1 0 0 0,0 0-1 0 0,1-1 1 0 0,-1 1 0 0 0,1-1 0 0 0,-1 0-1 0 0,1 1 1 0 0,-1-1 0 0 0,1 0-1 0 0,2 0 1 0 0,16 1-6981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238 375 7831 0 0,'0'0'603'0'0,"-1"1"-396"0"0,-61 53 9937 0 0,-7-5-7507 0 0,64-46-2476 0 0,0 0-1 0 0,0 0 1 0 0,0 0 0 0 0,0-1 0 0 0,0 0-1 0 0,-1 0 1 0 0,1 0 0 0 0,-9 1-1 0 0,13-3-126 0 0,-1 0 0 0 0,1-1 0 0 0,0 1-1 0 0,0 0 1 0 0,0-1 0 0 0,0 1 0 0 0,0-1-1 0 0,0 0 1 0 0,0 1 0 0 0,0-1-1 0 0,1 0 1 0 0,-1 1 0 0 0,0-1 0 0 0,0 0-1 0 0,0 0 1 0 0,1 0 0 0 0,-1 1 0 0 0,0-1-1 0 0,0-2 1 0 0,-11-20 124 0 0,11 21-153 0 0,-3-6-41 0 0,1 0 0 0 0,0-1 1 0 0,1 1-1 0 0,0 0 1 0 0,0-1-1 0 0,1 0 0 0 0,0 1 1 0 0,0-1-1 0 0,1 0 0 0 0,0 1 1 0 0,1-1-1 0 0,0 0 0 0 0,0 1 1 0 0,1-1-1 0 0,0 1 0 0 0,1-1 1 0 0,4-11-1 0 0,1 3-129 0 0,1 1-1 0 0,0 0 1 0 0,1 1 0 0 0,1 0 0 0 0,0 0-1 0 0,1 1 1 0 0,17-16 0 0 0,-18 20 16 0 0,15-16-284 0 0,1 2-1 0 0,47-34 1 0 0,-64 52 361 0 0,1 0-1 0 0,0 0 1 0 0,0 1-1 0 0,20-7 1 0 0,-23 10 62 0 0,-1 1 1 0 0,0-1 0 0 0,1 1 0 0 0,-1 1-1 0 0,1-1 1 0 0,-1 1 0 0 0,1 1-1 0 0,12 1 1 0 0,-14-1 83 0 0,0 1-1 0 0,0-1 1 0 0,0 1-1 0 0,0 1 1 0 0,0-1-1 0 0,-1 1 1 0 0,1 0-1 0 0,-1 0 1 0 0,0 0-1 0 0,1 1 1 0 0,5 6-1 0 0,-8-7 31 0 0,0 0-1 0 0,-1 0 1 0 0,1 0-1 0 0,-1 1 1 0 0,1-1-1 0 0,-1 1 0 0 0,0 0 1 0 0,-1-1-1 0 0,1 1 1 0 0,-1 0-1 0 0,0 0 1 0 0,1 0-1 0 0,-2 0 0 0 0,1 0 1 0 0,0 0-1 0 0,-1 1 1 0 0,0 6-1 0 0,-1-1 19 0 0,-1 0 0 0 0,0 0 0 0 0,0 0 0 0 0,-1 0 0 0 0,-1 0 0 0 0,0-1 0 0 0,0 0-1 0 0,0 1 1 0 0,-1-1 0 0 0,-1-1 0 0 0,1 1 0 0 0,-2-1 0 0 0,-10 12 0 0 0,-9 6-34 0 0,-1-1 0 0 0,-42 30 0 0 0,39-32-356 0 0,-1-2 0 0 0,-1-1 0 0 0,-1-2 0 0 0,-65 27 0 0 0,60-36-3789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12895 0 0,'0'0'2082'0'0,"-2"0"-1716"0"0,0 1-328 0 0,-1-1-1 0 0,0 1 0 0 0,1 0 1 0 0,-1-1-1 0 0,1 1 0 0 0,0 1 1 0 0,-1-1-1 0 0,1 0 1 0 0,0 0-1 0 0,0 1 0 0 0,-1-1 1 0 0,-2 4-1 0 0,-27 27-72 0 0,25-25 106 0 0,-49 57 1446 0 0,-69 104 1 0 0,112-149-1267 0 0,-134 202 1459 0 0,73-106-1052 0 0,41-66-362 0 0,-88 147-11 0 0,119-193-498 0 0,0 0-1 0 0,1 0 0 0 0,-1 0 0 0 0,1 0 0 0 0,0 1 0 0 0,0-1 0 0 0,1 1 0 0 0,-1-1 0 0 0,0 0 0 0 0,1 1 0 0 0,0 0 0 0 0,0 4 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 1375 0 0,'2'1'3216'0'0,"28"26"7111"0"0,-26-24-9928 0 0,0 0 1 0 0,0 0-1 0 0,1-1 1 0 0,-1 0-1 0 0,1 0 0 0 0,-1 0 1 0 0,1 0-1 0 0,0-1 0 0 0,0 0 1 0 0,7 1-1 0 0,0-1 49 0 0,1 0 0 0 0,-1-1-1 0 0,0-1 1 0 0,1 0 0 0 0,-1 0-1 0 0,0-2 1 0 0,0 1 0 0 0,19-8-1 0 0,-15 5-281 0 0,20-10-1 0 0,-31 13-181 0 0,0-1 0 0 0,-1 0-1 0 0,0 1 1 0 0,0-2 0 0 0,1 1-1 0 0,-2 0 1 0 0,1-1 0 0 0,5-5-1 0 0,-8 7-116 0 0,-3 2-251 0 0,-3 1 332 0 0,-1 0 0 0 0,0 0 0 0 0,1 0 0 0 0,-1 0 0 0 0,1 1 0 0 0,-1 0 0 0 0,1 0 0 0 0,-9 6 0 0 0,-42 27-118 0 0,45-28 128 0 0,-120 89 62 0 0,105-75 85 0 0,1 1 1 0 0,-40 47-1 0 0,63-66-98 0 0,0-1-1 0 0,0 1 1 0 0,0 0-1 0 0,1-1 1 0 0,-1 1-1 0 0,1 0 1 0 0,0 0-1 0 0,0 0 1 0 0,0 0-1 0 0,-1 4 1 0 0,2-5-10 0 0,0-1 0 0 0,0 0 0 0 0,0 0 1 0 0,0 0-1 0 0,0 1 0 0 0,0-1 0 0 0,0 0 0 0 0,1 0 0 0 0,-1 0 1 0 0,0 0-1 0 0,1 1 0 0 0,-1-1 0 0 0,1 0 0 0 0,-1 0 0 0 0,1 0 1 0 0,-1 0-1 0 0,1 0 0 0 0,0 0 0 0 0,0 0 0 0 0,-1 0 0 0 0,1-1 1 0 0,0 1-1 0 0,0 0 0 0 0,0 0 0 0 0,0-1 0 0 0,0 1 0 0 0,0 0 1 0 0,0-1-1 0 0,2 2 0 0 0,3 0-213 0 0,1 0-1 0 0,-1 0 1 0 0,0-1 0 0 0,1 1 0 0 0,-1-1-1 0 0,1-1 1 0 0,12 1 0 0 0,24-5-5483 0 0,-8-1-859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91 186 10423 0 0,'0'0'474'0'0,"-2"2"-6"0"0,-9 11-12 0 0,-27 23 0 0 0,-1-7 8232 0 0,48-35-7424 0 0,-5 2-1023 0 0,204-128 1856 0 0,-73 56-2060 0 0,-115 67-36 0 0,0 0 1 0 0,1 2-1 0 0,0 0 1 0 0,0 2-1 0 0,22-4 0 0 0,-40 8-17 0 0,0 1-1 0 0,0 0 0 0 0,0-1 0 0 0,0 1 1 0 0,1 1-1 0 0,-1-1 0 0 0,0 0 1 0 0,0 1-1 0 0,0-1 0 0 0,0 1 0 0 0,4 1 1 0 0,-6-1 12 0 0,0 0 0 0 0,0 0 0 0 0,0 0 1 0 0,0 0-1 0 0,0 0 0 0 0,0 0 0 0 0,0 0 1 0 0,0 0-1 0 0,0 0 0 0 0,0 0 1 0 0,-1 0-1 0 0,1 1 0 0 0,0-1 0 0 0,-1 0 1 0 0,1 1-1 0 0,-1-1 0 0 0,0 0 0 0 0,1 1 1 0 0,-1-1-1 0 0,0 0 0 0 0,0 1 1 0 0,0-1-1 0 0,0 0 0 0 0,0 1 0 0 0,0-1 1 0 0,0 1-1 0 0,-1 1 0 0 0,-1 6 4 0 0,1 0-1 0 0,-2 0 0 0 0,0-1 1 0 0,0 1-1 0 0,0-1 0 0 0,-1 0 1 0 0,0 0-1 0 0,-1 0 1 0 0,-5 7-1 0 0,-9 11 56 0 0,-26 26 0 0 0,45-51-54 0 0,-70 79-43 0 0,69-79-72 0 0,13 0-4751 0 0,3-2-136 0 0,4-2-1230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835 107 7367 0 0,'10'-16'385'0'0,"0"1"0"0"0,0 0 0 0 0,15-15 0 0 0,4 0 8346 0 0,-30 35-8479 0 0,1 0 1 0 0,-1-1-1 0 0,0 1 0 0 0,0 0 1 0 0,0 0-1 0 0,-1-1 0 0 0,-3 9 1 0 0,-20 31 238 0 0,10-18-92 0 0,-350 633 3597 0 0,49-122-3457 0 0,225-409-1631 0 0,87-124 524 0 0,0 0 0 0 0,0 0 0 0 0,0 0 1 0 0,-5 3-1 0 0,7-6 184 0 0</inkml:trace>
  <inkml:trace contextRef="#ctx0" brushRef="#br0" timeOffset="1">120 821 10135 0 0,'-11'0'143'0'0,"1"1"0"0"0,0 0 0 0 0,0 1 0 0 0,-13 3 0 0 0,18-4 317 0 0,0 1 0 0 0,0 0 0 0 0,0 0 0 0 0,0 0 0 0 0,0 1 1 0 0,0-1-1 0 0,1 1 0 0 0,-1 0 0 0 0,-6 7 4482 0 0,14-9-3794 0 0,2 1-942 0 0,1 0 1 0 0,0 0 0 0 0,0-1 0 0 0,-1 0 0 0 0,1 0-1 0 0,0 0 1 0 0,0-1 0 0 0,10-1 0 0 0,52-8 605 0 0,-36 4-463 0 0,355-71 1714 0 0,-1 0-1150 0 0,-290 67-834 0 0,-55 8-2942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3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5983 0 0,'0'0'464'0'0,"1"-1"-305"0"0,0-1 4 0 0,0 0 0 0 0,0 0 1 0 0,0 0-1 0 0,0 0 0 0 0,1 1 0 0 0,-1-1 0 0 0,1 0 0 0 0,-1 1 0 0 0,1-1 1 0 0,2-1-1 0 0,3 1 4463 0 0,-14 2 364 0 0,6 7-3916 0 0,0-5-1399 0 0,2 9 645 0 0,-1 0 0 0 0,1 0 0 0 0,1 0 0 0 0,0 0 1 0 0,6 18-1 0 0,3 16 528 0 0,22 126 999 0 0,-18-82-846 0 0,-6-100-534 0 0,-2 4-310 0 0,6-13 236 0 0,18-39 1 0 0,-20 36-305 0 0,22-33 0 0 0,-1 14-63 0 0,2 2 0 0 0,1 0 0 0 0,3 3 0 0 0,0 1 0 0 0,3 2 0 0 0,81-53 0 0 0,290-134-132 0 0,-399 215 36 0 0,162-76-29 0 0,6 16-3862 0 0,-141 54-4046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63 179 9671 0 0,'0'0'1259'0'0,"2"0"-60"0"0,5 1-291 0 0,0-1 0 0 0,0 0 0 0 0,0 0 0 0 0,-1-1 1 0 0,1 1-1 0 0,11-4 0 0 0,41-15-798 0 0,-31 9 573 0 0,-16 6-627 0 0,0-1 0 0 0,-1-1 0 0 0,1 0-1 0 0,-1-1 1 0 0,0 0 0 0 0,17-14 0 0 0,-20 14-198 0 0,-1 0 0 0 0,0 0 0 0 0,0-1 0 0 0,0 0 0 0 0,-1 0-1 0 0,0-1 1 0 0,-1 0 0 0 0,8-16 0 0 0,-12 23-114 0 0,-25 7-408 0 0,7 2 578 0 0,1 1 0 0 0,-1 0 1 0 0,1 2-1 0 0,-19 14 0 0 0,-56 52 366 0 0,72-58-85 0 0,1 1 1 0 0,1 0-1 0 0,-26 38 1 0 0,34-42-119 0 0,-1 1 0 0 0,2 0 0 0 0,0 1-1 0 0,1 0 1 0 0,1 0 0 0 0,-4 19 0 0 0,9-32-46 0 0,0-1-1 0 0,0 0 1 0 0,1 1 0 0 0,-1-1-1 0 0,1 1 1 0 0,0 0 0 0 0,0-1-1 0 0,0 1 1 0 0,1-1 0 0 0,-1 1 0 0 0,1-1-1 0 0,0 1 1 0 0,2 4 0 0 0,-2-6-102 0 0,0-1 0 0 0,0 1 0 0 0,0-1 0 0 0,0 1 0 0 0,0-1 0 0 0,0 0 1 0 0,1 1-1 0 0,-1-1 0 0 0,0 0 0 0 0,1 0 0 0 0,1 1 0 0 0,-1 0-442 0 0,1-1 0 0 0,0 0 0 0 0,0 0 0 0 0,-1 0 0 0 0,1 0 0 0 0,0 0 0 0 0,0-1 1 0 0,3 1-1 0 0,20 0-5325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10 7831 0 0,'2'-1'603'0'0,"13"-8"4872"0"0,-20 11-2704 0 0,1 1-3813 0 0,-83 46 2193 0 0,-11 8-21 0 0,-69 50-251 0 0,-22 15-778 0 0,176-114-63 0 0,1 2 0 0 0,-1 0 0 0 0,2 0 0 0 0,-1 1 0 0 0,-17 22 0 0 0,29-32-31 0 0,-1 0-1 0 0,0 0 1 0 0,0 0-1 0 0,1 0 1 0 0,-1 0-1 0 0,0 0 0 0 0,1 0 1 0 0,-1 0-1 0 0,1 1 1 0 0,0-1-1 0 0,-1 0 1 0 0,1 0-1 0 0,0 0 1 0 0,-1 1-1 0 0,1-1 1 0 0,0 0-1 0 0,0 0 0 0 0,0 0 1 0 0,0 1-1 0 0,1-1 1 0 0,-1 0-1 0 0,0 0 1 0 0,0 0-1 0 0,1 1 1 0 0,-1-1-1 0 0,0 0 1 0 0,1 0-1 0 0,-1 0 1 0 0,1 0-1 0 0,0 0 0 0 0,-1 0 1 0 0,1 0-1 0 0,0 0 1 0 0,0 0-1 0 0,0 0 1 0 0,0 1-1 0 0,4 1 8 0 0,-1 0 0 0 0,1-1 1 0 0,-1 1-1 0 0,1-1 0 0 0,0 0 0 0 0,0 0 0 0 0,6 1 0 0 0,6 2-127 0 0,0-2 0 0 0,0 0 0 0 0,0-1 0 0 0,34 0-1 0 0,0-4-5144 0 0,-16-2-622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11375 0 0,'-8'2'1031'0'0,"-28"2"-257"0"0,0 2-1 0 0,1 1 1 0 0,0 2 0 0 0,1 1-1 0 0,0 2 1 0 0,-36 18 0 0 0,51-19-613 0 0,0 0 0 0 0,0 0 1 0 0,2 2-1 0 0,-1 0 0 0 0,2 1 0 0 0,0 1 0 0 0,0 1 1 0 0,2 0-1 0 0,0 0 0 0 0,1 2 0 0 0,-16 26 1 0 0,27-41-146 0 0,0 1 1 0 0,1-1 0 0 0,-1 0-1 0 0,1 0 1 0 0,0 1 0 0 0,0-1-1 0 0,0 1 1 0 0,1-1 0 0 0,-1 1-1 0 0,1 0 1 0 0,0-1 0 0 0,0 5 0 0 0,0-6-9 0 0,1 0 1 0 0,-1-1 0 0 0,1 1 0 0 0,-1 0 0 0 0,1-1 0 0 0,0 1 0 0 0,-1 0 0 0 0,1-1 0 0 0,0 1 0 0 0,0-1-1 0 0,0 0 1 0 0,0 1 0 0 0,1-1 0 0 0,-1 0 0 0 0,0 1 0 0 0,0-1 0 0 0,1 0 0 0 0,-1 0 0 0 0,1 0 0 0 0,-1 0-1 0 0,1 0 1 0 0,-1-1 0 0 0,1 1 0 0 0,0 0 0 0 0,-1-1 0 0 0,4 1 0 0 0,2 1 48 0 0,0-1 1 0 0,0-1-1 0 0,0 1 0 0 0,1-1 1 0 0,-1 0-1 0 0,0-1 1 0 0,1 0-1 0 0,-1 0 0 0 0,12-4 1 0 0,4-2 119 0 0,36-16 1 0 0,-21 6-12 0 0,52-32 1 0 0,-78 42-156 0 0,-1-1 0 0 0,1-1 0 0 0,-2 0 0 0 0,1 0 0 0 0,-1-1 0 0 0,-1 0 0 0 0,1-1 0 0 0,8-14 0 0 0,-16 22-21 0 0,0-1 0 0 0,0 1 1 0 0,0-1-1 0 0,-1 0 0 0 0,1 0 0 0 0,-1 0 0 0 0,0 0 0 0 0,0 0 1 0 0,0 0-1 0 0,-1 0 0 0 0,1 0 0 0 0,-1-5 0 0 0,0 6-125 0 0,-1 1-1 0 0,1 0 0 0 0,-1-1 1 0 0,1 1-1 0 0,-1 0 1 0 0,0 0-1 0 0,0-1 0 0 0,0 1 1 0 0,0 0-1 0 0,0 0 1 0 0,-1 0-1 0 0,1 0 0 0 0,-1 0 1 0 0,1 0-1 0 0,-1 1 1 0 0,0-1-1 0 0,1 0 1 0 0,-1 1-1 0 0,0-1 0 0 0,0 1 1 0 0,0 0-1 0 0,-3-2 1 0 0,-7-2-2128 0 0,0-1-3740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55 286 10623 0 0,'0'0'488'0'0,"-1"2"-12"0"0,1-1-362 0 0,-1 2-40 0 0,-10 5-74 0 0,11-7 86 0 0,-1-1-1 0 0,0 1 0 0 0,0-1 0 0 0,0 1 0 0 0,0-1 1 0 0,0 1-1 0 0,0-1 0 0 0,0 0 0 0 0,0 1 0 0 0,0-1 1 0 0,0 0-1 0 0,0 0 0 0 0,0 0 0 0 0,0 1 1 0 0,0-1-1 0 0,0 0 0 0 0,0-1 0 0 0,0 1 0 0 0,0 0 1 0 0,0 0-1 0 0,0 0 0 0 0,0 0 0 0 0,0-1 0 0 0,0 1 1 0 0,0-1-1 0 0,0 1 0 0 0,0-1 0 0 0,1 1 0 0 0,-1-1 1 0 0,0 1-1 0 0,0-1 0 0 0,0 0 0 0 0,1 1 1 0 0,-1-1-1 0 0,0 0 0 0 0,0 0 0 0 0,1 1 0 0 0,-1-1 1 0 0,1 0-1 0 0,-1 0 0 0 0,1 0 0 0 0,-1 0 0 0 0,1 0 1 0 0,-1-1-1 0 0,0-2 224 0 0,0 1 0 0 0,1 0 0 0 0,-1-1 0 0 0,1 1 1 0 0,-1 0-1 0 0,1-1 0 0 0,0 1 0 0 0,0-1 0 0 0,1 1 0 0 0,-1-1 0 0 0,1 1 0 0 0,1-6 1 0 0,2-1-229 0 0,1 0 0 0 0,0 1 0 0 0,0 0 0 0 0,1 0 0 0 0,0 0 1 0 0,1 1-1 0 0,10-11 0 0 0,7-4 152 0 0,29-21-1 0 0,-37 31-223 0 0,1 2 0 0 0,0 0 1 0 0,1 0-1 0 0,1 2 0 0 0,0 0 0 0 0,27-8 0 0 0,-40 15-4 0 0,1 1 0 0 0,-1 0 0 0 0,0 0 0 0 0,0 0 0 0 0,0 1 0 0 0,1 0 0 0 0,-1 0 0 0 0,8 2 0 0 0,-12-2 2 0 0,1 1-1 0 0,-1-1 1 0 0,0 1-1 0 0,0-1 0 0 0,0 1 1 0 0,0 0-1 0 0,0 0 1 0 0,0 0-1 0 0,0 0 1 0 0,0 0-1 0 0,0 1 0 0 0,0-1 1 0 0,-1 0-1 0 0,1 1 1 0 0,0-1-1 0 0,-1 1 1 0 0,1 0-1 0 0,-1 0 0 0 0,0-1 1 0 0,0 1-1 0 0,1 0 1 0 0,-1 0-1 0 0,0 0 1 0 0,-1 0-1 0 0,1 1 0 0 0,1 1 1 0 0,-1 5 25 0 0,0 1-1 0 0,-1-1 1 0 0,1 0 0 0 0,-2 0 0 0 0,1 1 0 0 0,-1-1 0 0 0,-1 0-1 0 0,0 0 1 0 0,0 0 0 0 0,-1 0 0 0 0,-4 11 0 0 0,-8 12 68 0 0,-28 49 1 0 0,37-70-92 0 0,-9 12-50 0 0,-24 30-1 0 0,37-52-667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 15807 0 0,'0'0'1432'0'0,"-6"-7"-1152"0"0,5 6-166 0 0,0-1 0 0 0,-1 1 0 0 0,1 0 0 0 0,-1 0-1 0 0,1-1 1 0 0,-1 1 0 0 0,1 1 0 0 0,-1-1 0 0 0,0 0 0 0 0,0 0 0 0 0,1 0-1 0 0,-1 1 1 0 0,0-1 0 0 0,0 1 0 0 0,0 0 0 0 0,0-1 0 0 0,1 1 0 0 0,-1 0-1 0 0,0 0 1 0 0,-3 0 0 0 0,-2 1-32 0 0,0 1-1 0 0,0 0 1 0 0,-1 0-1 0 0,-6 3 1 0 0,14-5-83 0 0,-6 2 2 0 0,-1 1 0 0 0,1 1 1 0 0,0-1-1 0 0,1 1 1 0 0,-1 0-1 0 0,0 0 1 0 0,-8 9-1 0 0,-32 41-3 0 0,20-23 3 0 0,23-27-1 0 0,-43 52 0 0 0,42-50 0 0 0,0 0 0 0 0,1 0 0 0 0,0 1 0 0 0,0-1 0 0 0,0 1 0 0 0,1-1 0 0 0,-1 1 0 0 0,0 7 0 0 0,3-3 0 0 0,4 5 0 0 0,0-12 0 0 0,-2-1 0 0 0,3 2 5 0 0,-1 0 0 0 0,1 0 0 0 0,0 0 0 0 0,0-1 0 0 0,12 8 0 0 0,6 5 40 0 0,-3-1-3 0 0,-13-10-40 0 0,-1-1 0 0 0,1 1 0 0 0,-1 0 0 0 0,0 0 0 0 0,5 7 0 0 0,-9-10-1 0 0,-1-1 0 0 0,1 0-1 0 0,-1 1 1 0 0,0-1 0 0 0,0 1-1 0 0,0 0 1 0 0,0-1 0 0 0,-1 1 0 0 0,1 0-1 0 0,-1-1 1 0 0,0 1 0 0 0,1 0-1 0 0,-1 0 1 0 0,0-1 0 0 0,-1 1 0 0 0,1 0-1 0 0,0 0 1 0 0,-1-1 0 0 0,0 1-1 0 0,-1 3 1 0 0,1-2 17 0 0,-1 0 0 0 0,0 1 0 0 0,0-1 0 0 0,0 0 0 0 0,-1 0 0 0 0,0-1 0 0 0,1 1 1 0 0,-1-1-1 0 0,0 1 0 0 0,-1-1 0 0 0,-3 4 0 0 0,0-3 13 0 0,0 1 0 0 0,0-1-1 0 0,0 0 1 0 0,0 0 0 0 0,-15 4 0 0 0,7-3 12 0 0,0-1 0 0 0,-1-1 0 0 0,1-1-1 0 0,-1 0 1 0 0,-31 0 0 0 0,38-3-6 0 0,0 1-1 0 0,0-1 1 0 0,1-1 0 0 0,-1 0 0 0 0,-14-4-1 0 0,21 5-102 0 0,0 0 1 0 0,-1 0-1 0 0,1 0 0 0 0,0-1 0 0 0,0 1 0 0 0,-1 0 0 0 0,1-1 0 0 0,0 1 0 0 0,0-1 0 0 0,1 0 1 0 0,-1 0-1 0 0,0 1 0 0 0,1-1 0 0 0,-1-1 0 0 0,1 1 0 0 0,-1 0 0 0 0,1 0 0 0 0,0 0 1 0 0,0-1-1 0 0,0 1 0 0 0,0 0 0 0 0,0-1 0 0 0,1 1 0 0 0,-1-4 0 0 0,1-13-1646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16783 0 0,'0'0'1984'0'0,"0"2"-1824"0"0,1 4-101 0 0,0 1 0 0 0,-1 0 0 0 0,0-1-1 0 0,0 1 1 0 0,0 0 0 0 0,-1-1 0 0 0,0 1 0 0 0,-2 7-1 0 0,-18 55 203 0 0,17-59-207 0 0,-108 295 1510 0 0,82-236-1516 0 0,-3-1 0 0 0,-55 82 0 0 0,20-51 66 0 0,-3 4-512 0 0,27-34-2876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6 206 15343 0 0,'0'0'704'0'0,"-1"0"-14"0"0,-3-1-372 0 0,13 2 61 0 0,0 1 0 0 0,1-1 0 0 0,-1-1 0 0 0,1 0 0 0 0,14-1 0 0 0,51-10 598 0 0,-46 6-548 0 0,230-54 2166 0 0,-106 22-1775 0 0,-55 14-456 0 0,245-44-48 0 0,-340 67-350 0 0,56-5-39 0 0,-52 5-147 0 0,0 0 1 0 0,1 0 0 0 0,-1 1-1 0 0,0 0 1 0 0,0 0-1 0 0,7 3 1 0 0,-13-3 78 0 0,0-1 1 0 0,0 0-1 0 0,0 1 0 0 0,1-1 1 0 0,-2 1-1 0 0,1-1 0 0 0,0 1 1 0 0,0 0-1 0 0,0-1 0 0 0,0 1 1 0 0,0 0-1 0 0,0 0 0 0 0,-1 0 1 0 0,1 0-1 0 0,0-1 0 0 0,-1 1 0 0 0,1 0 1 0 0,0 0-1 0 0,-1 0 0 0 0,0 0 1 0 0,1 0-1 0 0,-1 1 0 0 0,1-1 1 0 0,-1 0-1 0 0,0 0 0 0 0,0 0 1 0 0,0 0-1 0 0,0 0 0 0 0,0 2 1 0 0,0 1-388 0 0,-1 0 0 0 0,1 0 0 0 0,-1 0 0 0 0,0 0 0 0 0,-1 0 0 0 0,-2 7 0 0 0,-5 6-1264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4607 0 0,'9'0'12025'0'0,"-18"7"-8874"0"0,-21 12-4417 0 0,17-11 2220 0 0,-227 173 758 0 0,226-168-1219 0 0,0 1 0 0 0,-19 24 0 0 0,32-37 627 0 0,3 0-983 0 0,11 0-109 0 0,0-1-1 0 0,-1-1 1 0 0,1 0 0 0 0,0 0-1 0 0,-1-1 1 0 0,22-6-1 0 0,73-30-3577 0 0,-73 24-3965 0 0</inkml:trace>
  <inkml:trace contextRef="#ctx0" brushRef="#br0" timeOffset="1">456 259 16783 0 0,'0'0'2404'0'0,"1"0"-1772"0"0,10-3-452 0 0,-1 0 1 0 0,0 0-1 0 0,1-1 0 0 0,-2-1 0 0 0,1 0 1 0 0,0 0-1 0 0,8-7 0 0 0,63-52 1814 0 0,-27 20-1370 0 0,-32 28-786 0 0,32-18 0 0 0,-43 28 104 0 0,1 0 0 0 0,0 1 0 0 0,-1 1-1 0 0,2 0 1 0 0,12-3 0 0 0,-12 6-22 0 0,-2 3 2 0 0,-10-1 71 0 0,1 0-1 0 0,-1 0 1 0 0,0 0-1 0 0,1 0 0 0 0,-1 1 1 0 0,0-1-1 0 0,0 0 0 0 0,0 1 1 0 0,0-1-1 0 0,0 1 1 0 0,0-1-1 0 0,0 1 0 0 0,0-1 1 0 0,-1 1-1 0 0,1 0 0 0 0,-1-1 1 0 0,1 1-1 0 0,-1 0 1 0 0,0-1-1 0 0,1 1 0 0 0,-1 0 1 0 0,0 2-1 0 0,0 6 52 0 0,0 0 0 0 0,-2 16 0 0 0,1-20-11 0 0,-2 20 215 0 0,0-9 39 0 0,0 21 0 0 0,3-37-290 0 0,0 0-1 0 0,1 0 1 0 0,-1-1-1 0 0,0 1 0 0 0,0 0 1 0 0,0-1-1 0 0,1 1 1 0 0,-1 0-1 0 0,1 0 0 0 0,-1-1 1 0 0,0 1-1 0 0,1 0 1 0 0,-1-1-1 0 0,1 1 0 0 0,-1-1 1 0 0,1 1-1 0 0,0-1 1 0 0,-1 1-1 0 0,1-1 0 0 0,-1 1 1 0 0,1-1-1 0 0,0 1 0 0 0,-1-1 1 0 0,1 0-1 0 0,0 0 1 0 0,0 1-1 0 0,-1-1 0 0 0,1 0 1 0 0,0 0-1 0 0,0 0 1 0 0,1 1-1 0 0,24 0-1419 0 0,-25-1 1375 0 0,16-2-2209 0 0,1-3-5089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381 181 4607 0 0,'68'-70'202'0'0,"-1"1"2287"0"0,-18 27 9968 0 0,-53 57-11818 0 0,-14 27-202 0 0,-3-2 1 0 0,0 0 0 0 0,-40 52-1 0 0,14-21-49 0 0,-112 180 383 0 0,-59 128-227 0 0,214-372-966 0 0,3-4-387 0 0,-1 0 0 0 0,0-1 0 0 0,1 1 0 0 0,0 0 0 0 0,0 0 0 0 0,0 0 0 0 0,0 0 1 0 0,-1 5-1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62 120 18887 0 0,'-5'0'276'0'0,"2"-1"-197"0"0,1 1 1 0 0,0 0-1 0 0,0 0 1 0 0,-1 0-1 0 0,1 0 1 0 0,0 0-1 0 0,-1 0 1 0 0,1 0-1 0 0,0 1 1 0 0,0-1-1 0 0,0 1 0 0 0,-1-1 1 0 0,1 1-1 0 0,0 0 1 0 0,0 0-1 0 0,0 0 1 0 0,0 0-1 0 0,0 0 1 0 0,0 1-1 0 0,0-1 1 0 0,1 1-1 0 0,-1-1 1 0 0,0 1-1 0 0,1 0 1 0 0,-1-1-1 0 0,-1 3 1 0 0,3-2-17 0 0,0-1 1 0 0,0 0 0 0 0,0 0-1 0 0,0 1 1 0 0,0-1 0 0 0,0 0 0 0 0,1 0-1 0 0,-1 1 1 0 0,0-1 0 0 0,0 0-1 0 0,1 0 1 0 0,-1 0 0 0 0,1 0 0 0 0,-1 1-1 0 0,1-1 1 0 0,0 0 0 0 0,-1 0-1 0 0,2 1 1 0 0,0 0 7 0 0,0 0-1 0 0,0 0 1 0 0,0-1 0 0 0,0 1-1 0 0,0 0 1 0 0,0-1-1 0 0,0 0 1 0 0,1 0-1 0 0,-1 1 1 0 0,0-1 0 0 0,1-1-1 0 0,-1 1 1 0 0,1 0-1 0 0,-1-1 1 0 0,1 1 0 0 0,4 0-1 0 0,5-1 191 0 0,0 1 0 0 0,15-2 0 0 0,-18 0-97 0 0,48-4 548 0 0,0-2 0 0 0,77-21 1 0 0,108-44-804 0 0,-127 36-223 0 0,-49 19-559 0 0,-22 8-2658 0 0,-23 4-277 0 0,17-2-4027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7 470 13359 0 0,'-2'-7'624'0'0,"1"0"0"0"0,-1 1 0 0 0,2-1-1 0 0,-1 0 1 0 0,1 0 0 0 0,1-13 3177 0 0,6 32-2912 0 0,0-4-634 0 0,-5 0-143 0 0,1 0 0 0 0,-1-1-1 0 0,-1 1 1 0 0,1 0 0 0 0,-1 0 0 0 0,-1 0-1 0 0,1 8 1 0 0,1 17 221 0 0,17 104 1320 0 0,-19-135-538 0 0,3-2-1034 0 0,-1 0 0 0 0,0 0 0 0 0,0 1 1 0 0,0-1-1 0 0,0 0 0 0 0,0-1 0 0 0,0 1 0 0 0,2-1 0 0 0,8-3 88 0 0,-1-1-1 0 0,0 0 1 0 0,0-1-1 0 0,-1 0 1 0 0,0-1 0 0 0,14-11-1 0 0,5-3 100 0 0,232-143 44 0 0,-77 56-392 0 0,-38 21-257 0 0,-62 38-724 0 0,90-49-1585 0 0,-124 73-729 0 0,81-29 0 0 0,-84 40-3332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38 744 7367 0 0,'0'0'667'0'0,"-9"2"-534"0"0,8-1 46 0 0,0-1 0 0 0,1 0-1 0 0,-1 0 1 0 0,0 1-1 0 0,0-1 1 0 0,0 0 0 0 0,0 0-1 0 0,0 0 1 0 0,0 0-1 0 0,0 0 1 0 0,0 0 0 0 0,0-1-1 0 0,1 1 1 0 0,-1 0-1 0 0,0 0 1 0 0,0-1 0 0 0,0 1-1 0 0,0 0 1 0 0,0-1-1 0 0,1 1 1 0 0,-1-1 0 0 0,0 1-1 0 0,0-1 1 0 0,1 1 0 0 0,-1-1-1 0 0,0 0 1 0 0,1 1-1 0 0,-1-1 1 0 0,1 0 0 0 0,-1 0-1 0 0,1 1 1 0 0,-1-1-1 0 0,1 0 1 0 0,-1 0 0 0 0,1 0-1 0 0,0 0 1 0 0,0 1-1 0 0,-1-1 1 0 0,1 0 0 0 0,0 0-1 0 0,0 0 1 0 0,0 0-1 0 0,0 0 1 0 0,0 0 0 0 0,0 0-1 0 0,0-1 1 0 0,0 2-136 0 0,0-7 290 0 0,1 1 0 0 0,-1 0 0 0 0,1 0 0 0 0,0-1 1 0 0,1 1-1 0 0,-1 0 0 0 0,1 0 0 0 0,0 1 1 0 0,1-1-1 0 0,0 0 0 0 0,3-5 0 0 0,7-10 444 0 0,22-27 0 0 0,-30 41-623 0 0,136-162 1794 0 0,-113 140-1744 0 0,2 1 0 0 0,0 1-1 0 0,49-32 1 0 0,294-150-2102 0 0,-353 199 669 0 0,0 1 0 0 0,1 2 0 0 0,40-11-1 0 0,-41 14-542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4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119 128 2303 0 0,'0'0'10288'0'0,"1"-1"-9674"0"0,18-14 4939 0 0,-22 16-5434 0 0,-72 42 171 0 0,66-40-279 0 0,8-3-8 0 0,1-1 0 0 0,-1 1 0 0 0,1-1 0 0 0,0 1 0 0 0,-1-1 0 0 0,1 1 0 0 0,0-1 0 0 0,-1 1 0 0 0,1-1 0 0 0,0 0-1 0 0,0 1 1 0 0,0-1 0 0 0,-1 0 0 0 0,1 1 0 0 0,0-1 0 0 0,0 0 0 0 0,0 0 0 0 0,0-2-2 0 0,1 0 0 0 0,-1 1 0 0 0,0-1 0 0 0,1 1 0 0 0,-1-1 0 0 0,1 1-1 0 0,0-1 1 0 0,0 1 0 0 0,0-1 0 0 0,0 1 0 0 0,0 0 0 0 0,1 0 0 0 0,-1-1 0 0 0,3-2 0 0 0,4-4 13 0 0,17-15 0 0 0,-13 12-2 0 0,3-2 144 0 0,1 1 0 0 0,23-16 0 0 0,-25 23 261 0 0,-12 6 28 0 0,0 0-221 0 0,5 4-14 0 0,-5-3-61 0 0,-1 1-21 0 0,1 0-87 0 0,7 20 151 0 0,-4-6-113 0 0,-5 0-24 0 0,-1-2-34 0 0,0-10 22 0 0,-4 6-33 0 0,-4 1-10 0 0,6-9 6 0 0,1-1-1 0 0,-1 1 1 0 0,0 0-1 0 0,0-1 1 0 0,1 1-1 0 0,-1-1 1 0 0,0 0-1 0 0,0 0 1 0 0,0 0-1 0 0,-1-1 1 0 0,1 1-1 0 0,-4-1 1 0 0,-4 0-38 0 0,1 0-1 0 0,-19-4 1 0 0,-23-3-319 0 0,40 6 347 0 0,4 2 13 0 0,-10 7-67 0 0,11-6 35 0 0,5-1-14 0 0,5-2 94 0 0,70-33 1023 0 0,-68 33-956 0 0,4 0-47 0 0,-6 0 67 0 0,1 7-27 0 0,-4-6-113 0 0,1 0 1 0 0,-1 0-1 0 0,0 1 0 0 0,0-1 1 0 0,1 0-1 0 0,-1 0 0 0 0,0 1 1 0 0,1-1-1 0 0,-1 0 1 0 0,0 0-1 0 0,0 1 0 0 0,0-1 1 0 0,1 0-1 0 0,-1 1 0 0 0,0-1 1 0 0,0 0-1 0 0,0 1 0 0 0,0-1 1 0 0,0 1-1 0 0,0-1 1 0 0,1 0-1 0 0,-1 1 0 0 0,0-1 1 0 0,0 0-1 0 0,0 1 0 0 0,0-1 1 0 0,-1 1-1 0 0,0 17 79 0 0,-2-13-85 0 0,0-2 13 0 0,-4 9 37 0 0,-3 4-35 0 0,5-11 1 0 0,0-3 24 0 0,-6 4-27 0 0,-2-1-11 0 0,1-4 0 0 0,-1-4 0 0 0,10 2 0 0 0,-2-1 0 0 0,-7-9 0 0 0,3-1 3 0 0,8 8-6 0 0,2 2-12 0 0,-2-1-57 0 0,0-6-9 0 0,1 8 75 0 0,0-1 0 0 0,0 0 0 0 0,1 1 1 0 0,-1-1-1 0 0,1 0 0 0 0,-1 1 0 0 0,1-1 0 0 0,0 1 0 0 0,0-1 0 0 0,0 1 0 0 0,-1-1 0 0 0,3-1 0 0 0,-1 0-8 0 0,0 0-28 0 0,11-7 30 0 0,-8 9 8 0 0,-4 2-3 0 0,4-2-41 0 0,7 1 36 0 0,2 0 12 0 0,-2 2 11 0 0,-10-2 43 0 0,-2 0-52 0 0,0 0 0 0 0,0 0-1 0 0,0 1 1 0 0,1-1 0 0 0,-1 0-1 0 0,0 0 1 0 0,0 0 0 0 0,0 0-1 0 0,0 0 1 0 0,0 1-1 0 0,0-1 1 0 0,0 0 0 0 0,0 0-1 0 0,1 0 1 0 0,-1 0 0 0 0,0 0-1 0 0,0 0 1 0 0,0 0 0 0 0,0 1-1 0 0,0-1 1 0 0,1 0-1 0 0,-1 0 1 0 0,0 0 0 0 0,0 0-1 0 0,0 0 1 0 0,0 0 0 0 0,1 0-1 0 0,-1 0 1 0 0,0 0 0 0 0,0 0-1 0 0,0 0 1 0 0,1 0-1 0 0,-1 0 15 0 0,1 0 0 0 0,-1 0 0 0 0,0 0-1 0 0,1 0 1 0 0,-1 0 0 0 0,1 1-1 0 0,-1-1 1 0 0,1 0 0 0 0,-1 0-1 0 0,0 0 1 0 0,1 1 0 0 0,-1-1 0 0 0,0 0-1 0 0,1 0 1 0 0,-1 1 0 0 0,0-1-1 0 0,1 0 1 0 0,-1 1 0 0 0,0-1-1 0 0,1 0 1 0 0,-1 1 0 0 0,0-1-1 0 0,1 1 1 0 0,-1 0 25 0 0,1 0-23 0 0,-1-1-1 0 0,0 1 1 0 0,1-1 0 0 0,-1 1-1 0 0,0-1 1 0 0,1 1-1 0 0,-1 0 1 0 0,0-1-1 0 0,0 1 1 0 0,0-1-1 0 0,1 1 1 0 0,-1 0-1 0 0,0-1 1 0 0,0 1-1 0 0,0-1 1 0 0,0 1-1 0 0,0 0 1 0 0,0-1-1 0 0,0 1 1 0 0,-1 0-1 0 0,-2 11-2 0 0,-5-2-15 0 0,-2-3 0 0 0,0-7 0 0 0,0-3 0 0 0,3-5 0 0 0,6 6-1 0 0,1-1 1 0 0,-1 0-1 0 0,0 0 0 0 0,1 0 0 0 0,0 1 0 0 0,0-1 1 0 0,0 0-1 0 0,0 0 0 0 0,0 0 0 0 0,0 0 0 0 0,1 0 1 0 0,-1 0-1 0 0,1 1 0 0 0,1-5 0 0 0,-1 5-3 0 0,-1 1 1 0 0,0 0-1 0 0,1-1 0 0 0,-1 1 1 0 0,1 0-1 0 0,-1-1 0 0 0,1 1 1 0 0,-1 0-1 0 0,1 0 0 0 0,0 0 0 0 0,0 0 1 0 0,0-1-1 0 0,1 0 0 0 0,1 0-4 0 0,6-7 8 0 0,5 5 21 0 0,-13 4 36 0 0,1 1-1 0 0,0-1 0 0 0,-1 0 1 0 0,1 0-1 0 0,-1 1 0 0 0,1-1 0 0 0,0 1 1 0 0,-1-1-1 0 0,1 1 0 0 0,-1 0 0 0 0,1-1 1 0 0,-1 1-1 0 0,1 0 0 0 0,-1 0 1 0 0,2 2-1 0 0,-2-3-360 0 0,-1 1 1 0 0,1-1-1 0 0,-1 1 1 0 0,0-1-1 0 0,1 1 0 0 0,-1 0 1 0 0,1-1-1 0 0,-1 1 1 0 0,0-1-1 0 0,1 1 1 0 0,-1 0-1 0 0,0-1 0 0 0,0 1 1 0 0,0 1-1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0,'0'0'1035'0'0,"1"3"-119"0"0,23 51 2049 0 0,38 76-353 0 0,-50-107-2244 0 0,2 0 0 0 0,1-1 0 0 0,28 31 0 0 0,80 88 887 0 0,86 89-878 0 0,-178-198-361 0 0,6 4 44 0 0,52 65 0 0 0,-87-98-68 0 0,1 0 1 0 0,-1 0-1 0 0,-1 1 0 0 0,1-1 0 0 0,0 1 0 0 0,-1-1 0 0 0,0 1 0 0 0,0-1 1 0 0,0 1-1 0 0,0 0 0 0 0,0 0 0 0 0,-1-1 0 0 0,1 1 0 0 0,-1 0 1 0 0,0 0-1 0 0,-1 0 0 0 0,1-1 0 0 0,-2 6 0 0 0,1-5-342 0 0,0 0-1 0 0,-1 1 1 0 0,1-1-1 0 0,-1 0 0 0 0,0 0 1 0 0,-1 0-1 0 0,1-1 1 0 0,0 1-1 0 0,-6 5 1 0 0,-3 1-1308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824 45 8287 0 0,'7'-12'431'0'0,"2"-3"409"0"0,0-2 6727 0 0,-22 21-6849 0 0,-7 7-519 0 0,0 1 0 0 0,0 1 0 0 0,1 0 0 0 0,-27 27 0 0 0,11-10-160 0 0,-87 77 7 0 0,5 5 0 0 0,-108 135 0 0 0,189-204-85 0 0,-47 53 173 0 0,62-74-241 0 0,0-1 0 0 0,-27 19 1 0 0,45-38-226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13303 0 0,'0'0'1202'0'0,"-8"2"-438"0"0,3 0-551 0 0,0 1-1 0 0,0-1 1 0 0,1 1 0 0 0,-1 0 0 0 0,0 1 0 0 0,1-1 0 0 0,0 1 0 0 0,0 0 0 0 0,0 0 0 0 0,-5 7-1 0 0,-4 6 74 0 0,-13 26 0 0 0,8-11-78 0 0,-31 47 9 0 0,43-70-757 0 0,-3 7-9984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17 9215 0 0,'0'0'707'0'0,"0"-1"-464"0"0,0 0-97 0 0,-1 0 0 0 0,1 0 0 0 0,0 1 0 0 0,0-1 0 0 0,0 0 0 0 0,-1 1 0 0 0,1-1 1 0 0,0 0-1 0 0,0 1 0 0 0,-1-1 0 0 0,1 1 0 0 0,-1-1 0 0 0,1 0 0 0 0,-1 1 0 0 0,1-1 0 0 0,-1 1 1 0 0,1-1-1 0 0,-1 1 0 0 0,1-1 0 0 0,-1 1 0 0 0,0 0 0 0 0,1-1 0 0 0,-1 1 0 0 0,1 0 0 0 0,-1-1 1 0 0,0 1-1 0 0,1 0 0 0 0,-1 0 0 0 0,0 0 0 0 0,0 0 0 0 0,1-1 0 0 0,-1 1 0 0 0,0 0 0 0 0,1 0 0 0 0,-1 0 1 0 0,0 1-1 0 0,0-1 0 0 0,1 0 0 0 0,-1 0 0 0 0,0 0 0 0 0,1 0 0 0 0,-1 1 0 0 0,0-1 0 0 0,1 0 1 0 0,-2 1-1 0 0,1-1-157 0 0,-9 4 203 0 0,1-1 0 0 0,0 1 0 0 0,0 1 0 0 0,1 0 0 0 0,-15 10 0 0 0,-39 35-229 0 0,46-35 109 0 0,0-2-93 0 0,1 1 0 0 0,1 0 0 0 0,1 1 0 0 0,0 0 0 0 0,-11 19 1 0 0,23-33-254 0 0,11 7-926 0 0,-6-5 1109 0 0,0-1 1 0 0,1-1-1 0 0,-1 1 0 0 0,0-1 0 0 0,1 1 0 0 0,-1-1 1 0 0,1-1-1 0 0,5 2 0 0 0,18 3-68 0 0,-23-3 153 0 0,1 0 0 0 0,-1 0 0 0 0,0 0-1 0 0,0 1 1 0 0,0 0 0 0 0,0 0 0 0 0,0 0-1 0 0,0 0 1 0 0,-1 1 0 0 0,0 0 0 0 0,1 0 0 0 0,-2 0-1 0 0,1 0 1 0 0,0 1 0 0 0,-1 0 0 0 0,0-1-1 0 0,0 1 1 0 0,0 0 0 0 0,-1 1 0 0 0,3 6 0 0 0,-4-10 53 0 0,0 0 1 0 0,-1 0 0 0 0,1 1 0 0 0,-1-1-1 0 0,0 0 1 0 0,1 1 0 0 0,-1-1-1 0 0,0 0 1 0 0,0 1 0 0 0,-1-1 0 0 0,1 0-1 0 0,0 0 1 0 0,-1 1 0 0 0,1-1 0 0 0,-1 0-1 0 0,0 0 1 0 0,0 0 0 0 0,0 1-1 0 0,0-1 1 0 0,0 0 0 0 0,0 0 0 0 0,-1 0-1 0 0,1-1 1 0 0,0 1 0 0 0,-1 0 0 0 0,0 0-1 0 0,1-1 1 0 0,-1 1 0 0 0,-3 1-1 0 0,0 0 40 0 0,-1 0 0 0 0,1 0-1 0 0,-1 0 1 0 0,1-1 0 0 0,-1 0 0 0 0,0 0-1 0 0,0-1 1 0 0,0 1 0 0 0,0-1-1 0 0,-9 0 1 0 0,-23 1 77 0 0,0 1-446 0 0,0-2 0 0 0,-74-8 1 0 0,108 7 54 0 0,0-1 0 0 0,0 0 1 0 0,0-1-1 0 0,0 1 0 0 0,0-1 1 0 0,0 1-1 0 0,-5-4 0 0 0,0-1-5277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7 10591 0 0,'0'0'488'0'0,"-6"-3"158"0"0,3 2-579 0 0,1 0-1 0 0,0 1 1 0 0,-1-1 0 0 0,1 1 0 0 0,-1-1 0 0 0,1 1 0 0 0,0 0 0 0 0,-1 0 0 0 0,1 0 0 0 0,-1 0-1 0 0,1 1 1 0 0,0-1 0 0 0,-1 1 0 0 0,1-1 0 0 0,0 1 0 0 0,-1 0 0 0 0,1 0 0 0 0,0 0-1 0 0,0 0 1 0 0,0 0 0 0 0,-4 3 0 0 0,-1 1 386 0 0,1 0 0 0 0,-1 0 1 0 0,1 1-1 0 0,0 0 0 0 0,-6 8 0 0 0,-12 20-286 0 0,2 0-1 0 0,1 2 1 0 0,-21 51 0 0 0,23-47-14 0 0,-228 519 439 0 0,223-490-860 0 0,13-36-262 0 0,-20 46 0 0 0,22-65-758 0 0,0-3-352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27 291 3223 0 0,'-26'-9'8812'0'0,"35"13"-5254"0"0,-3-1-3398 0 0,9 1-63 0 0,-1-1 1 0 0,1 0 0 0 0,0-1-1 0 0,-1-1 1 0 0,1 0 0 0 0,0-1 0 0 0,18-3-1 0 0,104-19 208 0 0,253-77 616 0 0,-5-17-364 0 0,-323 97-515 0 0,48-14-1316 0 0,-70 22-4844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0 12607 0 0,'0'0'579'0'0,"0"2"-15"0"0,-19 36-222 0 0,-1-1 1 0 0,-30 40-1 0 0,-10 16 698 0 0,-22 53-33 0 0,-130 214 952 0 0,189-325-1860 0 0,-32 37-1 0 0,41-57-118 0 0,1 0-1 0 0,-2-1 0 0 0,0-1 0 0 0,-26 18 1 0 0,3-10-147 0 0,36-20 159 0 0,0 0-1 0 0,0 0 1 0 0,0 0-1 0 0,0 0 1 0 0,0-1 0 0 0,0 1-1 0 0,-1-1 1 0 0,1 1-1 0 0,0-1 1 0 0,0 0 0 0 0,0 0-1 0 0,-1 0 1 0 0,1 0-1 0 0,0-1 1 0 0,0 1 0 0 0,-4-1-1 0 0,5 0 2 0 0,0 0 0 0 0,1 1 0 0 0,-1-1 0 0 0,0 1 0 0 0,0-1 0 0 0,1 0 0 0 0,-1 0 0 0 0,0 1 0 0 0,1-1 1 0 0,-1 0-1 0 0,1 0 0 0 0,-1 0 0 0 0,1 0 0 0 0,-1 0 0 0 0,1 0 0 0 0,0 0 0 0 0,-1 1 0 0 0,1-1 0 0 0,0 0 0 0 0,0 0 0 0 0,0 0 0 0 0,0 0 0 0 0,0 0 0 0 0,0 0 0 0 0,0 0 0 0 0,0 0 0 0 0,0 0 0 0 0,0 0 0 0 0,0 0 0 0 0,1 0 0 0 0,-1 0 0 0 0,0 0 0 0 0,1 0 0 0 0,0-2 0 0 0,3-4-28 0 0,-1 0 0 0 0,1 0 0 0 0,6-9 0 0 0,-5 10-1 0 0,18-30-258 0 0,3 2 0 0 0,37-41 0 0 0,-44 55 129 0 0,1 2 1 0 0,0 0 0 0 0,1 1 0 0 0,43-25-1 0 0,-60 40 209 0 0,0 0 1 0 0,0 0-1 0 0,1 0 0 0 0,-1 0 0 0 0,1 1 0 0 0,-1-1 0 0 0,1 1 1 0 0,0 0-1 0 0,-1 1 0 0 0,9-1 0 0 0,-10 1 36 0 0,0 1-1 0 0,-1-1 1 0 0,1 1 0 0 0,-1-1 0 0 0,1 1-1 0 0,-1 0 1 0 0,1 0 0 0 0,-1 0 0 0 0,1 0-1 0 0,-1 1 1 0 0,0-1 0 0 0,0 1-1 0 0,0-1 1 0 0,0 1 0 0 0,0 0 0 0 0,0-1-1 0 0,0 1 1 0 0,0 0 0 0 0,-1 0-1 0 0,3 4 1 0 0,0 1 84 0 0,0 1-1 0 0,0-1 0 0 0,-1 1 1 0 0,0 0-1 0 0,0 0 0 0 0,1 10 1 0 0,6 51 285 0 0,-2-9-459 0 0,-8-58-1007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11687 0 0,'2'0'532'0'0,"20"0"193"0"0,-10-1-509 0 0,0 1 0 0 0,14 1 1 0 0,-10 0 465 0 0,0 0 1 0 0,0-2 0 0 0,-1 0-1 0 0,1 0 1 0 0,17-5 0 0 0,-23 3-575 0 0,1 0 1 0 0,-1-1 0 0 0,0 0 0 0 0,1 0 0 0 0,-2-1-1 0 0,1 0 1 0 0,-1-1 0 0 0,0 0 0 0 0,0-1 0 0 0,0 1 0 0 0,-1-2-1 0 0,0 1 1 0 0,-1-1 0 0 0,1-1 0 0 0,-1 1 0 0 0,-1-1-1 0 0,8-14 1 0 0,-13 21-125 0 0,0 0 1 0 0,0-1-1 0 0,0 1 0 0 0,-1 0 0 0 0,1 0 1 0 0,-1 0-1 0 0,0-1 0 0 0,1 1 0 0 0,-1 0 1 0 0,0-1-1 0 0,-1 1 0 0 0,1 0 0 0 0,0 0 1 0 0,0-1-1 0 0,-1 1 0 0 0,0 0 0 0 0,1 0 1 0 0,-1 0-1 0 0,0 0 0 0 0,0 0 0 0 0,0 0 1 0 0,0 0-1 0 0,0 0 0 0 0,-1 0 0 0 0,1 0 1 0 0,-1 0-1 0 0,1 1 0 0 0,-1-1 0 0 0,1 0 1 0 0,-1 1-1 0 0,0 0 0 0 0,0-1 0 0 0,0 1 1 0 0,0 0-1 0 0,0 0 0 0 0,0 0 0 0 0,0 0 0 0 0,0 0 1 0 0,0 1-1 0 0,-1-1 0 0 0,1 1 0 0 0,0-1 1 0 0,0 1-1 0 0,-1 0 0 0 0,1 0 0 0 0,0 0 1 0 0,0 0-1 0 0,-4 0 0 0 0,-1 2-15 0 0,-1 0-1 0 0,1 0 0 0 0,0 1 1 0 0,0 0-1 0 0,0 0 0 0 0,0 1 1 0 0,1 0-1 0 0,-1 0 0 0 0,1 0 1 0 0,-8 8-1 0 0,-8 8 59 0 0,-25 31 0 0 0,33-35 23 0 0,8-9-38 0 0,-56 67 227 0 0,53-62-169 0 0,0 0 0 0 0,1 1-1 0 0,1 0 1 0 0,-8 18 0 0 0,13-26-65 0 0,1-1-1 0 0,-1 1 0 0 0,1 0 1 0 0,0-1-1 0 0,0 1 1 0 0,1 0-1 0 0,-1 0 1 0 0,1-1-1 0 0,0 1 0 0 0,0 0 1 0 0,1 0-1 0 0,-1 0 1 0 0,3 7-1 0 0,-2-9-2 0 0,1 0-1 0 0,-1 0 0 0 0,1 1 0 0 0,0-1 1 0 0,0-1-1 0 0,0 1 0 0 0,0 0 1 0 0,0 0-1 0 0,0-1 0 0 0,1 1 1 0 0,0-1-1 0 0,-1 0 0 0 0,1 0 0 0 0,0 0 1 0 0,0 0-1 0 0,0 0 0 0 0,0-1 1 0 0,0 1-1 0 0,6 1 0 0 0,0 0-137 0 0,1-1 1 0 0,0 0-1 0 0,0 0 0 0 0,0-1 0 0 0,0 0 0 0 0,21-2 1 0 0,4-1-811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101 231 2759 0 0,'-2'1'6450'0'0,"-2"2"-5196"0"0,0-1 1 0 0,0 2 0 0 0,1-1 0 0 0,-1 0-1 0 0,-4 5 1 0 0,-15 25 822 0 0,-14 39-2380 0 0,34-65 693 0 0,3-6-412 0 0,-7 11 120 0 0,6-8-24 0 0,4-7-54 0 0,76-107-396 0 0,22-27-64 0 0,-29 61 148 0 0,-63 68 284 0 0,0 1 0 0 0,0 0 1 0 0,1 0-1 0 0,0 1 0 0 0,0 0 0 0 0,21-8 1 0 0,-29 13 45 0 0,0 0 1 0 0,1 1 0 0 0,-1 0 0 0 0,1-1 0 0 0,0 1 0 0 0,-1 0-1 0 0,1 0 1 0 0,-1 0 0 0 0,1 1 0 0 0,-1-1 0 0 0,1 1 0 0 0,-1-1-1 0 0,1 1 1 0 0,-1 0 0 0 0,0 0 0 0 0,1 0 0 0 0,-1 0 0 0 0,0 0 0 0 0,4 3-1 0 0,3 3 249 0 0,1 1 0 0 0,-1-1 0 0 0,8 11 0 0 0,-1-2 87 0 0,-7-8-210 0 0,-1-1-1 0 0,0 2 1 0 0,0-1-1 0 0,-1 1 1 0 0,7 11-1 0 0,-12-16-153 0 0,0-1-1 0 0,-1 1 0 0 0,1 0 1 0 0,-1-1-1 0 0,0 1 1 0 0,0 0-1 0 0,0 0 1 0 0,-1 0-1 0 0,1-1 0 0 0,-1 1 1 0 0,0 0-1 0 0,0 0 1 0 0,0 0-1 0 0,0 0 0 0 0,-1 0 1 0 0,0 0-1 0 0,0 0 1 0 0,-2 6-1 0 0,-4 7-166 0 0,-1 0-1 0 0,0 0 1 0 0,-1-1-1 0 0,-1 0 1 0 0,-14 16-1 0 0,13-18-2312 0 0,-1-1 0 0 0,-26 24-1 0 0,23-27-3149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545 327 1839 0 0,'8'-8'198'0'0,"0"0"0"0"0,-1 0 0 0 0,0-1 0 0 0,11-17 0 0 0,-11 16 860 0 0,2-5 848 0 0,-1 0 0 0 0,0 0 0 0 0,5-17 0 0 0,-4 7-143 0 0,-1-1-1 0 0,8-47 1 0 0,-16 71-1676 0 0,1-1 0 0 0,-1 1 0 0 0,0 0 0 0 0,0 0 0 0 0,0-1 0 0 0,0 1 0 0 0,0 0 0 0 0,0-1 0 0 0,-1 1-1 0 0,1 0 1 0 0,-1 0 0 0 0,1-1 0 0 0,-1 1 0 0 0,0 0 0 0 0,0 0 0 0 0,0 0 0 0 0,0 0 0 0 0,-3-3 0 0 0,3 3-69 0 0,0 1 1 0 0,-1 0-1 0 0,0 0 1 0 0,1 0-1 0 0,-1 0 1 0 0,0 0-1 0 0,1 1 1 0 0,-1-1-1 0 0,0 0 1 0 0,0 1-1 0 0,1 0 1 0 0,-1-1-1 0 0,0 1 1 0 0,0 0 0 0 0,0 0-1 0 0,0 0 1 0 0,0 0-1 0 0,0 0 1 0 0,1 0-1 0 0,-1 0 1 0 0,0 1-1 0 0,0-1 1 0 0,-2 2-1 0 0,-23 7-48 0 0,1 1 0 0 0,0 1-1 0 0,-44 27 1 0 0,37-20-31 0 0,-121 72-27 0 0,115-64 145 0 0,-63 56-1 0 0,71-55 24 0 0,-26 25 120 0 0,50-44-174 0 0,-1 0 1 0 0,1 1-1 0 0,0 0 0 0 0,-8 16 1 0 0,14-24-18 0 0,0 1 1 0 0,0 0-1 0 0,0 0 1 0 0,0 0-1 0 0,0-1 1 0 0,1 1-1 0 0,-1 0 1 0 0,1 0-1 0 0,0 0 0 0 0,-1 0 1 0 0,1 0-1 0 0,0 0 1 0 0,0 0-1 0 0,0 0 1 0 0,1 3-1 0 0,-1-4 1 0 0,1 1 0 0 0,0-1 0 0 0,-1 0-1 0 0,1 0 1 0 0,0-1 0 0 0,-1 1 0 0 0,1 0-1 0 0,0 0 1 0 0,0 0 0 0 0,0 0 0 0 0,0-1 0 0 0,0 1-1 0 0,0 0 1 0 0,0-1 0 0 0,0 1 0 0 0,0-1 0 0 0,0 1-1 0 0,0-1 1 0 0,0 0 0 0 0,1 1 0 0 0,-1-1-1 0 0,0 0 1 0 0,0 0 0 0 0,0 0 0 0 0,1 0 0 0 0,-1 0-1 0 0,1 0 1 0 0,14-1 115 0 0,-1-1-1 0 0,0 0 1 0 0,0-1-1 0 0,-1-1 1 0 0,1 0-1 0 0,17-8 1 0 0,-12 5-5 0 0,75-27 110 0 0,-1-5-1 0 0,138-78 0 0 0,-222 112-570 0 0,-23 13-206 0 0,-7 5 347 0 0,-238 190-218 0 0,249-196 432 0 0,0 1 0 0 0,0 0 0 0 0,1 1 0 0 0,1 0 0 0 0,0 0 0 0 0,-9 14 0 0 0,15-22-17 0 0,0 0 1 0 0,1 0-1 0 0,-1 0 0 0 0,1 0 0 0 0,0 0 1 0 0,-1 0-1 0 0,1 1 0 0 0,0-1 0 0 0,-1 0 0 0 0,1 0 1 0 0,0 0-1 0 0,0 0 0 0 0,0 0 0 0 0,0 0 1 0 0,0 0-1 0 0,0 1 0 0 0,1 0 0 0 0,-1-1-5 0 0,0-1 0 0 0,1 1 0 0 0,-1 0 0 0 0,1-1 0 0 0,-1 1 1 0 0,1-1-1 0 0,-1 1 0 0 0,1-1 0 0 0,-1 1 0 0 0,1-1 0 0 0,-1 1 0 0 0,1-1 0 0 0,0 0 0 0 0,-1 1 0 0 0,1-1 0 0 0,0 0 0 0 0,-1 1 0 0 0,1-1 0 0 0,1 0 0 0 0,3 1-92 0 0,0 0 0 0 0,0-1 1 0 0,0 0-1 0 0,1 0 0 0 0,-1 0 0 0 0,6-2 0 0 0,33-5-952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61 14511 0 0,'0'0'663'0'0,"-2"1"-12"0"0,-5 1-575 0 0,0 2 0 0 0,0-1 1 0 0,0 1-1 0 0,1 0 1 0 0,0 1-1 0 0,0 0 1 0 0,-7 5-1 0 0,-1 4 546 0 0,-21 26-1 0 0,30-32-533 0 0,0-1 0 0 0,0 2 1 0 0,0-1-1 0 0,1 0 0 0 0,1 1 0 0 0,-1 0 0 0 0,2-1 0 0 0,-1 1 0 0 0,-1 12 0 0 0,3-16-23 0 0,0 1 0 0 0,0-1 0 0 0,1 0 0 0 0,0 0 0 0 0,0 0 0 0 0,1 1 0 0 0,-1-1 0 0 0,1 0 0 0 0,0 0 0 0 0,0 0 0 0 0,1 0 0 0 0,-1 0 0 0 0,1 0 0 0 0,0-1 0 0 0,1 1 0 0 0,-1 0 0 0 0,1-1 0 0 0,3 5 0 0 0,-4-7-20 0 0,1 0 0 0 0,-1 0 0 0 0,1 0 0 0 0,0 0 0 0 0,0 0 0 0 0,0 0 0 0 0,0-1 0 0 0,0 1 0 0 0,0-1 0 0 0,0 0 0 0 0,0 0-1 0 0,0 0 1 0 0,1 0 0 0 0,-1-1 0 0 0,0 1 0 0 0,1-1 0 0 0,-1 0 0 0 0,0 0 0 0 0,1 0 0 0 0,-1-1 0 0 0,0 1 0 0 0,0-1 0 0 0,1 1 0 0 0,-1-1 0 0 0,6-3 0 0 0,-1 1 13 0 0,0 0 1 0 0,0-1 0 0 0,0 0 0 0 0,0-1-1 0 0,-1 1 1 0 0,0-2 0 0 0,0 1 0 0 0,11-11 0 0 0,6-12-200 0 0,-2-1 0 0 0,-1-1 0 0 0,-1-2 0 0 0,-2 1 1 0 0,-1-2-1 0 0,15-39 0 0 0,-15 25-4335 0 0,-13 36 2812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0:5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110 300 9215 0 0,'0'0'707'0'0,"-1"1"-464"0"0,-6 3 688 0 0,0 0 0 0 0,0-1 0 0 0,0 0 0 0 0,-10 2 0 0 0,14-4-686 0 0,0 0-1 0 0,0 0 1 0 0,0-1 0 0 0,0 0-1 0 0,0 1 1 0 0,0-1 0 0 0,-1 0 0 0 0,1 0-1 0 0,0-1 1 0 0,0 1 0 0 0,0-1-1 0 0,0 1 1 0 0,-5-3 0 0 0,7 2-216 0 0,-1 0-1 0 0,1 0 1 0 0,0 1 0 0 0,0-1 0 0 0,0 0 0 0 0,0 0-1 0 0,1 0 1 0 0,-1 0 0 0 0,0-1 0 0 0,0 1 0 0 0,1 0 0 0 0,-1 0-1 0 0,0 0 1 0 0,1 0 0 0 0,-1-1 0 0 0,1 1 0 0 0,0 0-1 0 0,-1-1 1 0 0,1 1 0 0 0,0 0 0 0 0,0-1 0 0 0,0 1-1 0 0,0 0 1 0 0,0-2 0 0 0,0-1-25 0 0,0 1 1 0 0,1-1-1 0 0,-1 0 0 0 0,1 1 1 0 0,0-1-1 0 0,0 1 0 0 0,2-5 1 0 0,4-6-105 0 0,1 0 1 0 0,0 0 0 0 0,1 1 0 0 0,1 1 0 0 0,0-1 0 0 0,14-12-1 0 0,-15 17 30 0 0,0 0 0 0 0,1 0 0 0 0,0 0-1 0 0,0 2 1 0 0,1-1 0 0 0,-1 1-1 0 0,2 1 1 0 0,16-7 0 0 0,-27 12 86 0 0,0-1 1 0 0,1 1-1 0 0,-1 0 0 0 0,1-1 1 0 0,-1 1-1 0 0,0 0 0 0 0,1 0 1 0 0,-1 0-1 0 0,1 0 1 0 0,-1 0-1 0 0,0 0 0 0 0,1 0 1 0 0,-1 0-1 0 0,1 1 0 0 0,-1-1 1 0 0,0 0-1 0 0,1 1 1 0 0,-1-1-1 0 0,0 1 0 0 0,0 0 1 0 0,1-1-1 0 0,-1 1 0 0 0,0 0 1 0 0,1 1-1 0 0,0 0 43 0 0,0 0 1 0 0,0 1-1 0 0,-1-1 0 0 0,1 1 0 0 0,-1-1 1 0 0,0 1-1 0 0,0-1 0 0 0,0 1 1 0 0,0 0-1 0 0,1 5 0 0 0,0 3 67 0 0,0 0-1 0 0,-1 0 1 0 0,0 0 0 0 0,-1 0-1 0 0,0 1 1 0 0,-1-1-1 0 0,0 0 1 0 0,-1 0-1 0 0,0 0 1 0 0,-8 21 0 0 0,9-30 84 0 0,3-5-156 0 0,13-26-380 0 0,1 1 1 0 0,1 0 0 0 0,29-33 0 0 0,-35 48 202 0 0,1-1 0 0 0,1 2 0 0 0,0 0 0 0 0,1 0 0 0 0,0 2-1 0 0,0-1 1 0 0,31-15 0 0 0,-42 25 127 0 0,-1 0-1 0 0,1 0 1 0 0,0 0-1 0 0,-1 0 0 0 0,1 0 1 0 0,0 1-1 0 0,-1-1 1 0 0,1 1-1 0 0,0 0 1 0 0,0 0-1 0 0,0 0 1 0 0,0 0-1 0 0,-1 0 1 0 0,1 0-1 0 0,3 2 0 0 0,-4-2 19 0 0,0 1 0 0 0,-1 0 0 0 0,1 0 0 0 0,-1 0 0 0 0,1 0-1 0 0,0 0 1 0 0,-1 0 0 0 0,0 1 0 0 0,1-1 0 0 0,-1 0-1 0 0,0 1 1 0 0,0-1 0 0 0,0 1 0 0 0,0-1 0 0 0,0 1-1 0 0,0 0 1 0 0,0-1 0 0 0,0 1 0 0 0,-1 0 0 0 0,1 0-1 0 0,0-1 1 0 0,-1 1 0 0 0,1 3 0 0 0,0 11 84 0 0,0 0 1 0 0,-1 0-1 0 0,0 1 1 0 0,-1-1-1 0 0,-1 0 1 0 0,-1 0-1 0 0,-4 16 1 0 0,-7 50 214 0 0,13-73-292 0 0,1-6-54 0 0,-1 0 0 0 0,1 0 0 0 0,0 0 0 0 0,0 0 0 0 0,0 0 0 0 0,0 0 0 0 0,0 0 0 0 0,2 4 0 0 0,-2-6-988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2303 0 0,'2'0'102'0'0,"3"4"-1"0"0,-5-3-2 0 0,1 1 0 0 0,-1-1 0 0 0,0 0 0 0 0,0 1 1 0 0,0-1-1 0 0,0 0 0 0 0,0 1 0 0 0,0-1 0 0 0,-1 0 0 0 0,1 1 0 0 0,0-1 0 0 0,-1 0 0 0 0,0 2 0 0 0,-9 21 3020 0 0,6-15-1746 0 0,-36 81 5945 0 0,-23 44-5800 0 0,25-54-982 0 0,-54 166-209 0 0,64-162-277 0 0,-41 87-1 0 0,64-160-40 0 0,0-1-1 0 0,-1 0 1 0 0,0 0-1 0 0,-1 0 1 0 0,0-1-1 0 0,-1 0 1 0 0,0 0-1 0 0,0-1 1 0 0,-1 0 0 0 0,0-1-1 0 0,0 0 1 0 0,-1 0-1 0 0,0-1 1 0 0,-20 10-1 0 0,21-13 3 0 0,1-7 32 0 0,7 3-42 0 0,0-1 0 0 0,0 1 0 0 0,1-1 0 0 0,-1 1 0 0 0,1-1 1 0 0,-1 1-1 0 0,1-1 0 0 0,0 1 0 0 0,-1-1 0 0 0,1 0 1 0 0,0 1-1 0 0,0-1 0 0 0,0 0 0 0 0,0 1 0 0 0,0-1 1 0 0,1-2-1 0 0,7-27-171 0 0,-3 18 95 0 0,1 0 1 0 0,0 0-1 0 0,1 1 0 0 0,0 0 0 0 0,13-16 1 0 0,2 1-18 0 0,27-25 0 0 0,-38 40 96 0 0,1 1-1 0 0,1 0 1 0 0,-1 1-1 0 0,2 1 1 0 0,-1 0-1 0 0,16-7 0 0 0,-24 14 36 0 0,0 0-1 0 0,0 0 1 0 0,0 1-1 0 0,0-1 0 0 0,0 1 1 0 0,1 0-1 0 0,-1 1 0 0 0,0-1 1 0 0,10 1-1 0 0,-12 1 14 0 0,1 0 0 0 0,0-1 0 0 0,0 1 1 0 0,-1 1-1 0 0,1-1 0 0 0,-1 0 0 0 0,1 1 0 0 0,-1 0 0 0 0,0 0 0 0 0,1 0 0 0 0,-1 0 0 0 0,0 0 0 0 0,0 1 0 0 0,5 5 1 0 0,-4-3 10 0 0,0 1 0 0 0,0 0 0 0 0,-1 0 0 0 0,1 0 0 0 0,-2 0 0 0 0,1 0 0 0 0,0 1 0 0 0,-1 0 0 0 0,0-1 0 0 0,-1 1 0 0 0,0 0 0 0 0,1 7 0 0 0,0 12 337 0 0,-2 47-1 0 0,0-63-259 0 0,-1 1 0 0 0,0 0 0 0 0,-1-1 1 0 0,-5 20-1 0 0,6-26-79 0 0,-1 0 0 0 0,1-1 1 0 0,-1 0-1 0 0,0 1 1 0 0,0-1-1 0 0,0 0 0 0 0,-1 0 1 0 0,1 0-1 0 0,-1 0 0 0 0,0 0 1 0 0,1-1-1 0 0,-1 1 1 0 0,0-1-1 0 0,-1 0 0 0 0,1 0 1 0 0,-7 3-1 0 0,-8 2-230 0 0,0-1 0 0 0,-1 0 1 0 0,1-2-1 0 0,-1 0 0 0 0,0-1 0 0 0,-1-1 0 0 0,1-1 0 0 0,-39-2 0 0 0,57 1 39 0 0,0 0 1 0 0,0 0-1 0 0,0 0 0 0 0,0 0 0 0 0,0-1 1 0 0,0 1-1 0 0,0 0 0 0 0,-1-1 0 0 0,1 1 1 0 0,0-1-1 0 0,0 1 0 0 0,0-1 0 0 0,1 1 1 0 0,-1-1-1 0 0,-2-1 0 0 0,-2-5-1594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6447 0 0,'0'0'499'0'0,"0"9"-310"0"0,0-4 615 0 0,0 0-1 0 0,0 0 0 0 0,1-1 0 0 0,-1 1 0 0 0,1 0 1 0 0,0 0-1 0 0,1 0 0 0 0,-1-1 0 0 0,1 1 1 0 0,4 7-1 0 0,-5-10-645 0 0,1 0 1 0 0,0 1 0 0 0,0-1-1 0 0,0 0 1 0 0,0 0 0 0 0,0 0-1 0 0,0-1 1 0 0,1 1-1 0 0,-1 0 1 0 0,0-1 0 0 0,1 0-1 0 0,0 1 1 0 0,-1-1-1 0 0,1 0 1 0 0,0 0 0 0 0,-1 0-1 0 0,1-1 1 0 0,0 1 0 0 0,5 0-1 0 0,2-1 54 0 0,0 0 0 0 0,0 0 0 0 0,0-1 0 0 0,18-4 0 0 0,39-13 307 0 0,-52 14-455 0 0,57-17 17 0 0,100-31 115 0 0,-163 48-196 0 0,-9 4 0 0 0,0 0 0 0 0,1 0 0 0 0,-1 0 0 0 0,0 0 0 0 0,0 0 0 0 0,1 0 0 0 0,-1 0 0 0 0,0 0 0 0 0,0 0 0 0 0,1 0 0 0 0,-1 0 0 0 0,0-1 0 0 0,0 1 0 0 0,1 0 0 0 0,-1 0 0 0 0,0 0 0 0 0,0 0 0 0 0,0 0 0 0 0,0-1 0 0 0,1 1 0 0 0,-1 0 0 0 0,0 0 0 0 0,0 0 0 0 0,0-1 0 0 0,0 1 0 0 0,0 0 0 0 0,0 0 0 0 0,1-1 0 0 0,-1 1 0 0 0,0 0 0 0 0,0 0 0 0 0,0-1 0 0 0,0 1 0 0 0,0 0 0 0 0,0 0 0 0 0,0-1 0 0 0,0 1 0 0 0,0 0 0 0 0,0 0 0 0 0,0-1 0 0 0,0 1 0 0 0,0 0 0 0 0,0 0 0 0 0,-1-1 0 0 0,1 1 0 0 0,0 0 0 0 0,0 0 0 0 0,0-1 0 0 0,0 1 0 0 0,0 0 0 0 0,0 0 0 0 0,-1 0 0 0 0,1-1 0 0 0,0 1 0 0 0,0 0 0 0 0,0 0 0 0 0,-1 0 0 0 0,1 0 0 0 0,0 0 0 0 0,0-1 0 0 0,0 1 0 0 0,-1 0 0 0 0,1 0 0 0 0,0 0 0 0 0,-1 0 0 0 0,-2-2-23 0 0,0 1 0 0 0,-1-1 0 0 0,1 1 0 0 0,-1 0-1 0 0,1 0 1 0 0,-1 0 0 0 0,1 1 0 0 0,-1-1 0 0 0,1 1 0 0 0,-6 0 0 0 0,-39 3-356 0 0,39-2 335 0 0,-20 2-32 0 0,0 2 1 0 0,1 0-1 0 0,-54 19 1 0 0,71-20 81 0 0,0 0 0 0 0,1 1 0 0 0,-1 1 1 0 0,1-1-1 0 0,0 2 0 0 0,0-1 0 0 0,1 1 0 0 0,0 1 1 0 0,0 0-1 0 0,0 0 0 0 0,1 1 0 0 0,-10 13 1 0 0,15-17 33 0 0,1 0 0 0 0,-1 0 0 0 0,1 0 0 0 0,0 0 0 0 0,0 0 0 0 0,0 0 0 0 0,1 0 0 0 0,0 1 0 0 0,0-1 0 0 0,0 1 0 0 0,1-1 1 0 0,-1 1-1 0 0,2 8 0 0 0,-1-11-175 0 0,1 1 1 0 0,0-1 0 0 0,0 1-1 0 0,0-1 1 0 0,0 1 0 0 0,0-1-1 0 0,1 1 1 0 0,-1-1-1 0 0,1 0 1 0 0,0 0 0 0 0,0 0-1 0 0,0 0 1 0 0,0 0 0 0 0,1-1-1 0 0,-1 1 1 0 0,1-1 0 0 0,0 1-1 0 0,0-1 1 0 0,0 0 0 0 0,0 0-1 0 0,5 3 1 0 0,6 0-6341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3679 0 0,'3'-1'284'0'0,"2"-2"509"0"0,1 0 1 0 0,0-1-1 0 0,-1 0 0 0 0,0 0 0 0 0,0 0 0 0 0,0 0 0 0 0,0-1 0 0 0,-1 1 0 0 0,0-1 0 0 0,0-1 0 0 0,0 1 0 0 0,6-11 0 0 0,2-8 4072 0 0,17-48 0 0 0,-9 21-4972 0 0,-12 32 403 0 0,2-1 0 0 0,22-33-1 0 0,-27 45-303 0 0,1 0 1 0 0,1 1-1 0 0,-1 0 0 0 0,1 0 1 0 0,1 1-1 0 0,-1 0 0 0 0,1 0 1 0 0,15-8-1 0 0,0 3-409 0 0,1 0 1 0 0,35-10-1 0 0,16 2-3816 0 0,-56 15-677 0 0,1-3-1284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42 10999 0 0,'-10'1'223'0'0,"-1"0"0"0"0,1 1 0 0 0,0 0-1 0 0,0 1 1 0 0,1 0 0 0 0,-1 1 0 0 0,-11 5 0 0 0,-2 1 602 0 0,8-4-134 0 0,-1 1 1 0 0,1 0-1 0 0,1 1 0 0 0,-1 1 0 0 0,-22 17 0 0 0,34-23-583 0 0,-1 0 0 0 0,1 1 1 0 0,-1-1-1 0 0,1 1 0 0 0,0-1 0 0 0,1 1 1 0 0,-1 0-1 0 0,1 0 0 0 0,-1 0 0 0 0,1 1 0 0 0,0-1 1 0 0,1 0-1 0 0,-1 1 0 0 0,1-1 0 0 0,0 1 0 0 0,0 0 1 0 0,0-1-1 0 0,1 1 0 0 0,-1 0 0 0 0,1-1 0 0 0,1 1 1 0 0,-1 0-1 0 0,0-1 0 0 0,3 10 0 0 0,-1-9-44 0 0,-1-1-1 0 0,1 0 0 0 0,0 1 0 0 0,0-1 1 0 0,1 0-1 0 0,-1 0 0 0 0,1 0 1 0 0,0-1-1 0 0,0 1 0 0 0,0 0 1 0 0,0-1-1 0 0,1 0 0 0 0,-1 0 1 0 0,1 0-1 0 0,0 0 0 0 0,0-1 1 0 0,0 1-1 0 0,0-1 0 0 0,0 0 1 0 0,1-1-1 0 0,-1 1 0 0 0,1 0 1 0 0,-1-1-1 0 0,8 1 0 0 0,-8-1-41 0 0,0-1-1 0 0,-1 0 1 0 0,1 1-1 0 0,0-1 1 0 0,0-1-1 0 0,0 1 1 0 0,0 0-1 0 0,-1-1 1 0 0,1 0-1 0 0,0 0 1 0 0,-1 0-1 0 0,1 0 1 0 0,-1-1-1 0 0,1 0 1 0 0,-1 1-1 0 0,1-1 1 0 0,-1 0-1 0 0,0-1 1 0 0,0 1-1 0 0,0 0 1 0 0,0-1-1 0 0,0 0 1 0 0,-1 0-1 0 0,1 1 1 0 0,-1-2-1 0 0,0 1 1 0 0,0 0-1 0 0,0 0 1 0 0,0-1-1 0 0,1-3 0 0 0,0-1-62 0 0,-1 1 0 0 0,0-1 0 0 0,-1 0 0 0 0,1 0 0 0 0,-1 0-1 0 0,-1 1 1 0 0,0-1 0 0 0,0 0 0 0 0,0 0 0 0 0,-4-14 0 0 0,-1-3-469 0 0,-2 0 1 0 0,-10-23 0 0 0,8 24-196 0 0,8 22 518 0 0,0 0 0 0 0,1 0 1 0 0,-1-1-1 0 0,1 1 0 0 0,0 0 0 0 0,-1-1 0 0 0,1 1 0 0 0,0 0 1 0 0,0-1-1 0 0,1-2 0 0 0,-1 4-322 0 0,1 0 1 0 0,-1-1-1 0 0,0 1 0 0 0,1-1 1 0 0,0 1-1 0 0,-1 0 0 0 0,1-1 1 0 0,0 1-1 0 0,0 0 0 0 0,1-2 1 0 0,7-6-4842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707 828 13823 0 0,'0'0'1062'0'0,"-1"-2"-693"0"0,-1-4 113 0 0,0-1 0 0 0,0 1 1 0 0,0-1-1 0 0,1 0 0 0 0,0 0 1 0 0,0 0-1 0 0,0 0 0 0 0,1 0 0 0 0,0 0 1 0 0,1 1-1 0 0,-1-1 0 0 0,1 0 1 0 0,3-11-1 0 0,65-202 760 0 0,-16 60-1099 0 0,-38 109-179 0 0,53-198-608 0 0,-61 211-268 0 0,-7 36 592 0 0,-1 3 254 0 0,-1 0-1 0 0,1 0 1 0 0,-1 0-1 0 0,1 1 1 0 0,-1-1-1 0 0,1 0 0 0 0,0 1 1 0 0,-1-1-1 0 0,1 1 1 0 0,0-1-1 0 0,-1 3 1 0 0,-1-1-29 0 0,-71 99-397 0 0,-71 127 1 0 0,-44 122 646 0 0,123-225-214 0 0,-145 326 727 0 0,180-382-542 0 0,-57 93 0 0 0,25-73-2859 0 0,51-75-1747 0 0,-1-4-1303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6447 0 0,'2'1'3668'0'0,"3"3"-2277"0"0,0 0 0 0 0,0-1 0 0 0,0 0 0 0 0,1 0 0 0 0,-1 0 0 0 0,9 2 0 0 0,-4-2-471 0 0,1 0 1 0 0,21 2 0 0 0,1-3-1230 0 0,46-2 0 0 0,-61-1 1003 0 0,74-5-257 0 0,1-5 0 0 0,99-24 1 0 0,-155 25-1086 0 0,-2 0-267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27 12439 0 0,'0'0'958'0'0,"0"-2"-625"0"0,0 1-215 0 0,0 0 0 0 0,-1 0 1 0 0,1 0-1 0 0,0-1 0 0 0,-1 1 1 0 0,1 0-1 0 0,-1 0 0 0 0,1 0 0 0 0,-1 0 1 0 0,1 0-1 0 0,-1 0 0 0 0,0 1 0 0 0,1-1 1 0 0,-1 0-1 0 0,0 0 0 0 0,0 0 0 0 0,0 1 1 0 0,0-1-1 0 0,0 0 0 0 0,1 1 0 0 0,-1-1 1 0 0,-1 1-1 0 0,0-1 0 0 0,-1 0 139 0 0,1 0 0 0 0,-1 0 0 0 0,0 1 0 0 0,0 0-1 0 0,0-1 1 0 0,0 1 0 0 0,0 0 0 0 0,0 0 0 0 0,-3 1 0 0 0,-6 1 140 0 0,-1 1 1 0 0,1 1 0 0 0,-17 6-1 0 0,15-5-398 0 0,0 1 0 0 0,0 1 1 0 0,1 0-1 0 0,0 0 0 0 0,0 1 0 0 0,1 1 0 0 0,0 1 0 0 0,1-1 0 0 0,-1 2 0 0 0,2-1 0 0 0,0 2 1 0 0,0-1-1 0 0,1 1 0 0 0,-13 23 0 0 0,20-32-4 0 0,-3 5-4 0 0,1 1 1 0 0,0-1 0 0 0,0 1 0 0 0,1 0 0 0 0,0-1 0 0 0,1 1-1 0 0,-3 15 1 0 0,5-6-36 0 0,3-14 22 0 0,-1-2 2 0 0,4 7-72 0 0,0 0 0 0 0,0-1 1 0 0,1 0-1 0 0,0 0 0 0 0,13 10 1 0 0,-11-10 21 0 0,-1-1 1 0 0,0 2-1 0 0,-1-1 1 0 0,12 16-1 0 0,-14-14 141 0 0,0 0 0 0 0,0 0 0 0 0,0 0 0 0 0,-1 0 0 0 0,-1 1 0 0 0,0-1 0 0 0,0 1 0 0 0,1 20 0 0 0,-4-25-12 0 0,1-1 0 0 0,-2 0 1 0 0,1 1-1 0 0,-1-1 1 0 0,0 1-1 0 0,0-1 0 0 0,0 0 1 0 0,-1 1-1 0 0,1-1 1 0 0,-1 0-1 0 0,-1 0 1 0 0,1 0-1 0 0,-1-1 0 0 0,0 1 1 0 0,0 0-1 0 0,0-1 1 0 0,-1 0-1 0 0,1 0 0 0 0,-9 7 1 0 0,2-2 56 0 0,-1-1 0 0 0,0-1 0 0 0,-1 0 0 0 0,1 0 0 0 0,-1-1-1 0 0,-1-1 1 0 0,1 0 0 0 0,-1-1 0 0 0,0 0 0 0 0,0-1 0 0 0,0 0 0 0 0,0-1 0 0 0,-15 1 0 0 0,20-3-157 0 0,0 0 0 0 0,-1 0 0 0 0,1-1 0 0 0,0 0-1 0 0,-1-1 1 0 0,1 0 0 0 0,0 0 0 0 0,0 0 0 0 0,0-1 0 0 0,1 0 0 0 0,-1-1 0 0 0,1 0 0 0 0,-1 0-1 0 0,1 0 1 0 0,0-1 0 0 0,1 0 0 0 0,-1-1 0 0 0,1 1 0 0 0,0-1 0 0 0,1-1 0 0 0,-10-12 0 0 0,12 14-276 0 0,0 1 0 0 0,0-1 0 0 0,1 0 0 0 0,0 0 0 0 0,0 0 0 0 0,-1-7 0 0 0,-1-12-982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91 9215 0 0,'-21'8'677'0'0,"1"0"1"0"0,0 1-1 0 0,-30 20 0 0 0,-49 43 2958 0 0,77-55-3007 0 0,-25 26 0 0 0,40-37-429 0 0,1 1-1 0 0,0 0 1 0 0,1 0-1 0 0,-1 0 1 0 0,2 1-1 0 0,-1 0 1 0 0,-6 16-1 0 0,10-23-157 0 0,1 1 1 0 0,-1 0-1 0 0,0-1 0 0 0,1 1 0 0 0,0 0 0 0 0,-1-1 1 0 0,1 1-1 0 0,0 0 0 0 0,0-1 0 0 0,0 1 1 0 0,0 0-1 0 0,0 0 0 0 0,1-1 0 0 0,-1 1 0 0 0,0 0 1 0 0,1-1-1 0 0,0 1 0 0 0,-1-1 0 0 0,1 1 0 0 0,0 0 1 0 0,-1-1-1 0 0,1 0 0 0 0,0 1 0 0 0,0-1 0 0 0,2 3 1 0 0,-1-3 18 0 0,1 1 0 0 0,-1-1 1 0 0,0 1-1 0 0,1-1 0 0 0,-1 0 0 0 0,0 0 1 0 0,1 0-1 0 0,-1 0 0 0 0,1-1 0 0 0,0 1 1 0 0,-1-1-1 0 0,1 1 0 0 0,0-1 1 0 0,-1 0-1 0 0,6 0 0 0 0,8-2 73 0 0,1 0 1 0 0,0-1-1 0 0,-1-1 0 0 0,1 0 0 0 0,-1-1 0 0 0,0-1 0 0 0,-1-1 1 0 0,0 0-1 0 0,17-10 0 0 0,3-5-44 0 0,-2-2 1 0 0,49-43-1 0 0,-61 49 122 0 0,-1-2 0 0 0,33-42 0 0 0,-44 49-491 0 0,-1 0-1 0 0,10-20 1 0 0,-13 23-781 0 0,-1-1 1 0 0,-1 1-1 0 0,1-1 1 0 0,1-11 0 0 0,-3 8-5174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507 628 6911 0 0,'0'0'870'0'0,"-2"1"-48"0"0,-8 3-225 0 0,-1-1-1 0 0,0 0 0 0 0,0-1 0 0 0,0 0 0 0 0,0 0 0 0 0,-13-1 0 0 0,-72-3-324 0 0,64 1 239 0 0,-37 0-135 0 0,-22-1 390 0 0,76 1-421 0 0,-1-1 0 0 0,1 0 1 0 0,-26-9-1 0 0,39 11-331 0 0,0-1 0 0 0,-1 1 0 0 0,1-1 0 0 0,0 0 0 0 0,0 0 0 0 0,0 0 0 0 0,0 0 0 0 0,0-1 0 0 0,1 1 0 0 0,-1 0 0 0 0,0-1 0 0 0,0 0 0 0 0,1 1 0 0 0,-1-1 0 0 0,1 0 0 0 0,0 1 0 0 0,-1-1 0 0 0,1 0 0 0 0,0 0 0 0 0,0 0 0 0 0,0 0 0 0 0,0-1-1 0 0,0 1 1 0 0,1 0 0 0 0,-1 0 0 0 0,1 0 0 0 0,-1-1 0 0 0,1 1 0 0 0,0 0 0 0 0,0 0 0 0 0,0-1 0 0 0,0 1 0 0 0,0 0 0 0 0,1-4 0 0 0,2-16 117 0 0,1 0-1 0 0,1 1 1 0 0,0-1-1 0 0,2 1 1 0 0,0 0-1 0 0,2 0 1 0 0,19-35-1 0 0,-13 36 22 0 0,1 0-1 0 0,1 0 1 0 0,0 2-1 0 0,23-19 1 0 0,3-4-294 0 0,-20 19-35 0 0,0 2-1 0 0,2 0 1 0 0,0 2-1 0 0,1 1 1 0 0,1 1-1 0 0,0 1 1 0 0,37-14-1 0 0,-42 20 139 0 0,0 1 0 0 0,1 2 0 0 0,0 0 0 0 0,0 1 0 0 0,0 2 0 0 0,26-2 0 0 0,-39 6 204 0 0,0 0 1 0 0,0 1-1 0 0,21 6 0 0 0,-30-8-136 0 0,0 1-1 0 0,0-1 0 0 0,1 1 1 0 0,-1 0-1 0 0,0 0 0 0 0,0 0 0 0 0,0-1 1 0 0,0 1-1 0 0,0 0 0 0 0,0 0 1 0 0,0 0-1 0 0,0 1 0 0 0,-1-1 1 0 0,1 0-1 0 0,0 0 0 0 0,-1 0 1 0 0,1 1-1 0 0,0 1 0 0 0,6 22 250 0 0,-7-16-245 0 0,0-1 0 0 0,0 1 0 0 0,-1-1 0 0 0,0 1 0 0 0,-1-1 0 0 0,0 0 0 0 0,0 1 0 0 0,0-1 0 0 0,-1 0 0 0 0,-6 11 0 0 0,-3 11-20 0 0,7-16-6 0 0,-31 77-115 0 0,31-79-13 0 0,-1-1 0 0 0,-1 0 1 0 0,1-1-1 0 0,-2 1 1 0 0,-15 15-1 0 0,17-20 55 0 0,0 0 0 0 0,-1 0-1 0 0,0-1 1 0 0,0 0 0 0 0,0-1 0 0 0,-1 1 0 0 0,1-1-1 0 0,-1-1 1 0 0,0 0 0 0 0,0 0 0 0 0,-1 0 0 0 0,1-1-1 0 0,-13 2 1 0 0,-4 0 278 0 0,-1 2-1 0 0,1 0 1 0 0,-43 18-1 0 0,-13 4 71 0 0,76-27-266 0 0,-14 4-88 0 0,-1 1 0 0 0,1 1 0 0 0,-20 10 0 0 0,37-16-266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913 864 10135 0 0,'0'0'1226'0'0,"1"2"-285"0"0,34 81 3432 0 0,-34-81-3887 0 0,-1-2-388 0 0,1 1 0 0 0,-1-1 0 0 0,1 1 0 0 0,-1-1 0 0 0,1 1 0 0 0,-1-1 0 0 0,1 1 1 0 0,-1-1-1 0 0,1 0 0 0 0,-1 1 0 0 0,1-1 0 0 0,0 0 0 0 0,-1 1 0 0 0,2-1 1 0 0,1-1 17 0 0,0 0 0 0 0,0 0 0 0 0,0 0 1 0 0,0-1-1 0 0,-1 1 0 0 0,1-1 0 0 0,0 0 1 0 0,-1 0-1 0 0,1 0 0 0 0,-1 0 1 0 0,1 0-1 0 0,-1-1 0 0 0,4-4 0 0 0,4-8 325 0 0,12-19 1 0 0,-12 17-158 0 0,11-18-138 0 0,-2 0 0 0 0,15-42 1 0 0,23-79-440 0 0,-38 99 111 0 0,100-293-1730 0 0,-113 332 1759 0 0,0 3 20 0 0,-1 0 0 0 0,0 0 1 0 0,-1-1-1 0 0,-1 1 0 0 0,1-24 1 0 0,-5 27 91 0 0,-4 6-29 0 0,4 6 60 0 0,0-1 0 0 0,-1 1 0 0 0,1 0 0 0 0,-1 1 0 0 0,1-1 0 0 0,-1 0 0 0 0,1 0 0 0 0,-1 1 0 0 0,1-1 0 0 0,-1 0 0 0 0,1 1 0 0 0,0 0 0 0 0,-1-1 0 0 0,1 1 0 0 0,0 0 0 0 0,-1-1 0 0 0,-1 3 0 0 0,-22 18-118 0 0,11-5 114 0 0,0 0 0 0 0,1 1 0 0 0,-12 21 0 0 0,-30 59 188 0 0,34-59-84 0 0,-73 153 306 0 0,40-76-160 0 0,-8 11 70 0 0,-186 354 282 0 0,191-383-530 0 0,-4-3 0 0 0,-133 155 0 0 0,69-117 20 0 0,-29 33 36 0 0,121-130-100 0 0,20-21-145 0 0,-1 1 0 0 0,-20 30-1 0 0,33-43-218 0 0,3-2-736 0 0,7 0-318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17191 0 0,'0'0'787'0'0,"-1"1"-16"0"0,-24 9-538 0 0,-1-1 276 0 0,-37 21-1 0 0,36-14-289 0 0,1 0-1 0 0,1 2 0 0 0,-25 23 1 0 0,38-30-119 0 0,0 1 1 0 0,1 1 0 0 0,0 0 0 0 0,1 1 0 0 0,1 0 0 0 0,0 0-1 0 0,-9 20 1 0 0,11-18-40 0 0,0 0 0 0 0,-4 19 0 0 0,9-31-34 0 0,1 1 0 0 0,1 0 0 0 0,-1-1 1 0 0,0 1-1 0 0,1 0 0 0 0,0 0 0 0 0,0 0 0 0 0,1-1 0 0 0,-1 1 1 0 0,1 0-1 0 0,0 0 0 0 0,3 6 0 0 0,-3-9-1 0 0,0-1-1 0 0,0 1 1 0 0,0-1-1 0 0,0 1 1 0 0,0-1-1 0 0,1 1 1 0 0,-1-1 0 0 0,1 0-1 0 0,-1 1 1 0 0,1-1-1 0 0,-1 0 1 0 0,1 0-1 0 0,0 0 1 0 0,0-1-1 0 0,-1 1 1 0 0,1 0-1 0 0,0 0 1 0 0,0-1-1 0 0,0 0 1 0 0,2 1 0 0 0,3 0 47 0 0,1 0 1 0 0,-1 0 0 0 0,14-1 0 0 0,-6-1-388 0 0,0-1 0 0 0,23-6 0 0 0,7-6-6870 0 0,-24 6 742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1839 0 0,'-1'2'3066'0'0,"0"5"-910"0"0,-1 0 0 0 0,0-1-1 0 0,0 1 1 0 0,-5 9 0 0 0,1-4-485 0 0,-14 19 0 0 0,4-10-823 0 0,-32 31 0 0 0,24-30-316 0 0,-40 28 0 0 0,7-6-255 0 0,-31 36 141 0 0,76-68-368 0 0,2 0-1 0 0,0 1 1 0 0,0 0-1 0 0,1 1 0 0 0,-9 19 1 0 0,17-31-33 0 0,-1 1 0 0 0,1 0 0 0 0,0 0 1 0 0,0 0-1 0 0,1 0 0 0 0,-1 0 0 0 0,1-1 1 0 0,-1 1-1 0 0,1 1 0 0 0,0-1 0 0 0,0 0 0 0 0,0 0 1 0 0,1 0-1 0 0,-1 0 0 0 0,2 4 0 0 0,-2-5-6 0 0,1 0 0 0 0,0-1 1 0 0,0 1-1 0 0,0 0 0 0 0,0 0 0 0 0,0-1 0 0 0,1 1 0 0 0,-1-1 0 0 0,0 1 0 0 0,1-1 0 0 0,-1 0 0 0 0,1 1 0 0 0,0-1 0 0 0,-1 0 0 0 0,1 0 1 0 0,0 0-1 0 0,0 0 0 0 0,0 0 0 0 0,-1 0 0 0 0,1-1 0 0 0,0 1 0 0 0,0-1 0 0 0,3 1 0 0 0,7 0-423 0 0,0 0-1 0 0,0-1 1 0 0,0 0 0 0 0,0-1-1 0 0,-1-1 1 0 0,1 0 0 0 0,0 0-1 0 0,-1-1 1 0 0,1-1 0 0 0,17-7-1 0 0,-6 1-1483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41 6911 0 0,'0'0'528'0'0,"-1"2"-22"0"0,-7 17 3571 0 0,4-13-2626 0 0,1 1 1 0 0,0-1 0 0 0,-3 15 0 0 0,6-20-1004 0 0,2 12 304 0 0,-1-12-694 0 0,0 1 0 0 0,-1 0 0 0 0,1 0 0 0 0,0-1 0 0 0,0 1 0 0 0,0-1 1 0 0,0 1-1 0 0,0-1 0 0 0,1 1 0 0 0,-1-1 0 0 0,0 1 0 0 0,1-1 0 0 0,-1 0 1 0 0,1 0-1 0 0,-1 0 0 0 0,3 1 0 0 0,0 0 83 0 0,0 0 0 0 0,0-1 0 0 0,0 1 0 0 0,0-1 0 0 0,0 0 0 0 0,9 0 0 0 0,1 0 137 0 0,0-1 0 0 0,-1 0 0 0 0,22-5 0 0 0,-3 0-234 0 0,0-1 0 0 0,51-18-1 0 0,-72 20-269 0 0,0 0-1 0 0,0-1 0 0 0,-1 0 1 0 0,0-1-1 0 0,0 0 1 0 0,0-1-1 0 0,0 0 1 0 0,-1-1-1 0 0,0 1 1 0 0,13-17-1 0 0,-22 24 176 0 0,1-1 0 0 0,-1 1-1 0 0,1-1 1 0 0,0 1 0 0 0,-1-1 0 0 0,0 1-1 0 0,1-1 1 0 0,-1 0 0 0 0,1 1-1 0 0,-1-1 1 0 0,0 0 0 0 0,1 0 0 0 0,-1 1-1 0 0,0-1 1 0 0,0 0 0 0 0,0 0 0 0 0,1 1-1 0 0,-1-1 1 0 0,0 0 0 0 0,0 0-1 0 0,0 1 1 0 0,0-1 0 0 0,0 0 0 0 0,-1 0-1 0 0,1 1 1 0 0,0-1 0 0 0,0 0 0 0 0,0 0-1 0 0,-1 1 1 0 0,1-1 0 0 0,-1-1-1 0 0,0 2 14 0 0,0-1 0 0 0,0 0-1 0 0,0 1 1 0 0,-1-1-1 0 0,1 0 1 0 0,0 1 0 0 0,-1 0-1 0 0,1-1 1 0 0,0 1-1 0 0,-1 0 1 0 0,1 0 0 0 0,-1 0-1 0 0,1-1 1 0 0,0 1-1 0 0,-1 1 1 0 0,1-1 0 0 0,-3 0-1 0 0,-8 3-6 0 0,-1 0 1 0 0,1 0-1 0 0,0 1 0 0 0,-17 9 1 0 0,1-2 27 0 0,-165 73 786 0 0,173-73-613 0 0,1 0 0 0 0,0 1 0 0 0,1 1 0 0 0,0 1 0 0 0,1 1-1 0 0,1 0 1 0 0,-20 24 0 0 0,34-37-134 0 0,0 0 1 0 0,1 1-1 0 0,-1-1 0 0 0,1 0 0 0 0,0 1 0 0 0,0-1 0 0 0,-1 1 1 0 0,2-1-1 0 0,-1 1 0 0 0,0-1 0 0 0,0 1 0 0 0,1 0 0 0 0,-1 3 0 0 0,1-4-1 0 0,1-1-1 0 0,-1 1 0 0 0,0-1 0 0 0,0 1 0 0 0,1-1 0 0 0,-1 1 0 0 0,1-1 0 0 0,0 0 0 0 0,-1 1 0 0 0,1-1 0 0 0,0 0 0 0 0,0 0 0 0 0,-1 1 0 0 0,1-1 0 0 0,0 0 0 0 0,0 0 1 0 0,0 0-1 0 0,1 0 0 0 0,-1 0 0 0 0,0 0 0 0 0,0-1 0 0 0,0 1 0 0 0,1 0 0 0 0,-1-1 0 0 0,0 1 0 0 0,3 0 0 0 0,3 2 65 0 0,1-1 0 0 0,0 0 1 0 0,0 0-1 0 0,0-1 0 0 0,0 0 0 0 0,16 0 0 0 0,49-7-1195 0 0,-64 5 766 0 0,22-4-1675 0 0,0-2-4300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41 7367 0 0,'11'-8'845'0'0,"1"-1"-1"0"0,14-15 6914 0 0,-37 28-6583 0 0,-24 10-866 0 0,1 2 0 0 0,0 2 1 0 0,2 1-1 0 0,0 1 0 0 0,1 1 1 0 0,1 2-1 0 0,-28 28 0 0 0,35-28-293 0 0,16-12-5 0 0,5-1 32 0 0,3-7-36 0 0,-1-1 1 0 0,0 0 0 0 0,1 1-1 0 0,-1-1 1 0 0,1 1 0 0 0,0-1 0 0 0,0 0-1 0 0,0 1 1 0 0,0-1 0 0 0,0 0 0 0 0,0 0-1 0 0,1 0 1 0 0,2 4 0 0 0,27 24 39 0 0,-5-5-48 0 0,-22-21 49 0 0,-1 1 1 0 0,0-1-1 0 0,0 0 0 0 0,0 1 1 0 0,-1 0-1 0 0,0-1 0 0 0,1 1 1 0 0,-2 0-1 0 0,1 0 0 0 0,0 1 1 0 0,-1-1-1 0 0,0 0 0 0 0,0 0 0 0 0,-1 1 1 0 0,0-1-1 0 0,1 0 0 0 0,-2 1 1 0 0,1-1-1 0 0,-1 0 0 0 0,0 0 1 0 0,0 1-1 0 0,0-1 0 0 0,0 0 1 0 0,-1 0-1 0 0,-4 8 0 0 0,4-9-36 0 0,0 1-1 0 0,-1-1 0 0 0,1 0 1 0 0,-1 0-1 0 0,0 0 0 0 0,0 0 1 0 0,0 0-1 0 0,-1-1 0 0 0,0 1 1 0 0,1-1-1 0 0,-1 0 0 0 0,0 0 1 0 0,0 0-1 0 0,-1-1 0 0 0,1 0 1 0 0,0 0-1 0 0,-1 0 0 0 0,0 0 1 0 0,1 0-1 0 0,-1-1 0 0 0,0 0 1 0 0,0 0-1 0 0,-8 0 0 0 0,12-1-129 0 0,0 0-1 0 0,1 0 1 0 0,-1 0-1 0 0,0 0 1 0 0,0 0 0 0 0,0 0-1 0 0,0 0 1 0 0,1-1-1 0 0,-1 1 1 0 0,0 0-1 0 0,0-1 1 0 0,1 1-1 0 0,-1 0 1 0 0,0-1 0 0 0,0 1-1 0 0,1-1 1 0 0,-2-1-1 0 0,-3-3-925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12 11519 0 0,'6'-5'1040'0'0,"-1"0"-645"0"0,-24 3 3653 0 0,9 4-3591 0 0,1 0 1 0 0,0 0-1 0 0,-1 1 0 0 0,-16 7 1 0 0,-35 23-404 0 0,39-21 93 0 0,-19 12-118 0 0,1 2 1 0 0,1 2-1 0 0,-63 58 0 0 0,96-80-41 0 0,0 0 1 0 0,0 0-1 0 0,0 0 0 0 0,1 1 0 0 0,0 0 0 0 0,0 0 0 0 0,1 1 0 0 0,-5 8 1 0 0,9-14-9 0 0,0-1 0 0 0,1 1 1 0 0,-1-1-1 0 0,0 1 0 0 0,0-1 1 0 0,1 1-1 0 0,-1-1 0 0 0,1 1 1 0 0,-1-1-1 0 0,1 1 0 0 0,0-1 1 0 0,-1 0-1 0 0,1 0 0 0 0,0 1 1 0 0,0-1-1 0 0,2 2 1 0 0,-3-3 1 0 0,6 6-91 0 0,-1 0 0 0 0,1-1 0 0 0,1 0 1 0 0,-1 0-1 0 0,1-1 0 0 0,0 0 1 0 0,0 0-1 0 0,12 4 0 0 0,20 13-248 0 0,-27-13 585 0 0,-1-1 1 0 0,0 2 0 0 0,-1-1 0 0 0,0 1 0 0 0,0 1 0 0 0,9 11-1 0 0,-17-17-51 0 0,1-1 0 0 0,-1 1 0 0 0,0 0 0 0 0,0-1 0 0 0,0 1 0 0 0,0 0 1 0 0,0 0-1 0 0,-1 1 0 0 0,0-1 0 0 0,0 0 0 0 0,0 0 0 0 0,0 1 0 0 0,-1-1 0 0 0,0 0 0 0 0,0 1 0 0 0,0-1 0 0 0,0 1 0 0 0,-1-1 0 0 0,0 0 0 0 0,1 0 0 0 0,-2 1 0 0 0,-1 5 0 0 0,-2 0-102 0 0,1-1 1 0 0,-1-1 0 0 0,-1 1 0 0 0,1-1-1 0 0,-2 0 1 0 0,1 0 0 0 0,-1 0-1 0 0,0-1 1 0 0,0 0 0 0 0,-1-1-1 0 0,0 1 1 0 0,-1-2 0 0 0,1 1-1 0 0,-1-1 1 0 0,0 0 0 0 0,-14 5-1 0 0,7-4-473 0 0,1-1-1 0 0,-2-1 1 0 0,1 0-1 0 0,0-1 1 0 0,-1 0-1 0 0,1-2 1 0 0,-1 0-1 0 0,0-1 1 0 0,-20-2-1 0 0,23 0-889 0 0,1-1-36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21 3679 0 0,'1'-1'284'0'0,"3"-18"8502"0"0,-28 43-8200 0 0,-38 47 0 0 0,18-18-26 0 0,2-3 83 0 0,-44 69 0 0 0,-24 63-19 0 0,46-63-423 0 0,-59 95 157 0 0,117-205-2406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12871 0 0,'-5'-2'190'0'0,"4"1"-115"0"0,0 0 0 0 0,1 1 0 0 0,-1-1 0 0 0,0 1 0 0 0,0 0 0 0 0,0-1 0 0 0,0 1 0 0 0,0 0 0 0 0,0 0-1 0 0,0-1 1 0 0,0 1 0 0 0,-2 0 0 0 0,-13 2 2303 0 0,18-1-2264 0 0,7 2 53 0 0,1 0-1 0 0,-1-1 1 0 0,1 0 0 0 0,-1 0-1 0 0,1-1 1 0 0,0 0 0 0 0,18-1-1 0 0,74-12 605 0 0,-90 10-691 0 0,173-29 501 0 0,132-17-520 0 0,-250 45-767 0 0,-22 4-2544 0 0,-31 1-2452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7367 0 0,'0'0'667'0'0,"-2"1"-547"0"0,-61 84 9153 0 0,-26 49-7961 0 0,86-130-1312 0 0,0 0 1 0 0,1 1-1 0 0,0-1 0 0 0,0 1 0 0 0,-2 6 1 0 0,1 4-637 0 0,4-12 206 0 0,0-1 38 0 0,1 1-1164 0 0,4 3-68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9215 0 0,'0'0'7375'0'0,"2"-7"-6654"0"0,2-13-559 0 0,2 1-1 0 0,0 0 1 0 0,1 0 0 0 0,10-19-1 0 0,-14 34-194 0 0,0 0 0 0 0,0 0 1 0 0,0 0-1 0 0,0 0 0 0 0,7-4 0 0 0,-2 0-91 0 0,-7 7 13 0 0,9-3-173 0 0,-9 3 275 0 0,2-1 8 0 0,10 1-54 0 0,-6 2 92 0 0,0 0 1 0 0,1 0-1 0 0,-1 1 1 0 0,0 0-1 0 0,0 1 1 0 0,0-1 0 0 0,-1 2-1 0 0,11 5 1 0 0,23 9 237 0 0,-26-13-160 0 0,-5-3-75 0 0,0 2 0 0 0,0-1 0 0 0,-1 2 0 0 0,1-1 0 0 0,9 8 0 0 0,-18-11-31 0 0,0 1 0 0 0,0-1 0 0 0,0 1 0 0 0,0-1 0 0 0,0 1 0 0 0,-1-1 0 0 0,1 1 0 0 0,-1-1 0 0 0,1 0 0 0 0,-1 1 0 0 0,0-1 0 0 0,0 2 0 0 0,1-3-9 0 0,-2 3 9 0 0,1 0-1 0 0,-1 0 1 0 0,0-1 0 0 0,0 1-1 0 0,0-1 1 0 0,0 1 0 0 0,0-1-1 0 0,-1 0 1 0 0,1 0-1 0 0,0 0 1 0 0,-1 0 0 0 0,0 0-1 0 0,1-1 1 0 0,-1 1 0 0 0,0-1-1 0 0,-6 3 1 0 0,8-4 44 0 0,2-2-47 0 0,0 1 1 0 0,0-1-1 0 0,0 0 0 0 0,1 1 1 0 0,-1-1-1 0 0,0 1 0 0 0,1-1 0 0 0,-1 1 1 0 0,4-2-1 0 0,-3 1-5 0 0,122-96-467 0 0,-105 85 366 0 0,0 0-1 0 0,2 2 1 0 0,-1 0 0 0 0,40-13-1 0 0,-28 12 16 0 0,-20 8 18 0 0,-1 5 1 0 0,-11 0 69 0 0,1 0 0 0 0,0 0 0 0 0,0 0 1 0 0,0 0-1 0 0,0 0 0 0 0,-1 0 1 0 0,1 0-1 0 0,-1 0 0 0 0,1 0 1 0 0,-1 1-1 0 0,1 0 0 0 0,0-1 8 0 0,-1 0 53 0 0,1 1 6 0 0,0 30 244 0 0,-1-30-115 0 0,0 16 54 0 0,1-2-209 0 0,-2 22 36 0 0,-6-6-1478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49 5063 0 0,'2'0'5235'0'0,"57"-2"-1403"0"0,-35 1-3262 0 0,0-2-1 0 0,1-1 1 0 0,40-12 0 0 0,-57 12-550 0 0,1 1 0 0 0,-1-1 1 0 0,10-6-1 0 0,-17 10-136 0 0,-12-2-2493 0 0,4 3 2488 0 0,-1 0 1 0 0,1 0-1 0 0,-1 0 1 0 0,1 1 0 0 0,0 0-1 0 0,0 1 1 0 0,-10 4-1 0 0,-1 2 360 0 0,-27 18-1 0 0,17-8 432 0 0,2 1 0 0 0,0 2 0 0 0,1 0-1 0 0,-37 44 1 0 0,59-63-607 0 0,1-1-1 0 0,0 1 0 0 0,0 0 0 0 0,0 0 1 0 0,0 0-1 0 0,1 0 0 0 0,-1 0 1 0 0,1 0-1 0 0,0 0 0 0 0,0 0 0 0 0,0 1 1 0 0,0-1-1 0 0,0 5 0 0 0,1-8-49 0 0,0 1-1 0 0,1 0 1 0 0,-1-1-1 0 0,0 1 1 0 0,0-1-1 0 0,1 1 1 0 0,-1-1-1 0 0,0 1 1 0 0,1-1-1 0 0,-1 0 1 0 0,1 1-1 0 0,-1-1 1 0 0,1 1-1 0 0,-1-1 1 0 0,1 0-1 0 0,-1 1 1 0 0,1-1-1 0 0,-1 0 1 0 0,1 0-1 0 0,0 1 1 0 0,12 3 68 0 0,-13-4-77 0 0,6 2-113 0 0,0-1-1 0 0,1 0 0 0 0,-1-1 1 0 0,0 0-1 0 0,0 0 0 0 0,1 0 1 0 0,-1-1-1 0 0,11-2 1 0 0,14-3-513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10 259 17047 0 0,'0'0'779'0'0,"-2"0"-15"0"0,-4 0-431 0 0,5 0 375 0 0,20-2-145 0 0,-1 0 1 0 0,1-1-1 0 0,0-1 0 0 0,23-8 1 0 0,-25 7-300 0 0,176-52 1331 0 0,169-44-851 0 0,-22 32-2101 0 0,-329 68 512 0 0,0 0 0 0 0,0 0 0 0 0,0 1 1 0 0,18 2-1 0 0,-4 4-6426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21 12895 0 0,'0'0'998'0'0,"-1"-1"-522"0"0,1 0-417 0 0,-1-1 1 0 0,1 1 0 0 0,-1 0 0 0 0,0 0-1 0 0,1 0 1 0 0,-1 0 0 0 0,0 0 0 0 0,0 0-1 0 0,0 0 1 0 0,0 0 0 0 0,0 0 0 0 0,0 0-1 0 0,0 1 1 0 0,0-1 0 0 0,0 0 0 0 0,0 1-1 0 0,0-1 1 0 0,0 1 0 0 0,-1-1 0 0 0,1 1-1 0 0,0-1 1 0 0,0 1 0 0 0,0 0 0 0 0,-1 0-1 0 0,1-1 1 0 0,0 1 0 0 0,-1 0 0 0 0,1 0-1 0 0,0 0 1 0 0,0 1 0 0 0,-1-1 0 0 0,1 0-1 0 0,0 0 1 0 0,0 1 0 0 0,-2 0 0 0 0,-6 2 439 0 0,1 0 0 0 0,0 1 0 0 0,-1 0 0 0 0,-7 6 0 0 0,6-5-355 0 0,-21 14-160 0 0,1 1-1 0 0,1 1 1 0 0,0 1-1 0 0,-32 34 1 0 0,57-52-86 0 0,1 1 1 0 0,-1-1 0 0 0,1 1-1 0 0,-1 0 1 0 0,2 0 0 0 0,-6 10-1 0 0,8-14 53 0 0,0-1-1 0 0,0 1 1 0 0,0-1-1 0 0,-1 1 1 0 0,1 0-1 0 0,0-1 1 0 0,0 1-1 0 0,0 0 0 0 0,1-1 1 0 0,-1 1-1 0 0,0-1 1 0 0,0 1-1 0 0,0 0 1 0 0,0-1-1 0 0,1 1 1 0 0,-1-1-1 0 0,0 1 1 0 0,0-1-1 0 0,1 1 1 0 0,-1 0-1 0 0,0-1 1 0 0,1 1-1 0 0,0 0 1 0 0,11 10-834 0 0,-9-9 814 0 0,10 8-468 0 0,1-1 1 0 0,18 10-1 0 0,-20-13 502 0 0,-1 1-1 0 0,1 1 1 0 0,-1 0 0 0 0,13 12 0 0 0,-18-14 230 0 0,0 0 0 0 0,-1 0 0 0 0,0 0 1 0 0,0 1-1 0 0,-1 0 0 0 0,0 0 0 0 0,0 0 1 0 0,-1 1-1 0 0,0-1 0 0 0,0 1 1 0 0,0 0-1 0 0,-1 0 0 0 0,1 10 0 0 0,-2-11-62 0 0,-1 0-1 0 0,0 0 1 0 0,0 0 0 0 0,0 0-1 0 0,-1 0 1 0 0,-1-1-1 0 0,1 1 1 0 0,-1 0-1 0 0,0 0 1 0 0,0-1-1 0 0,-1 1 1 0 0,0-1 0 0 0,0 0-1 0 0,0 0 1 0 0,-9 11-1 0 0,8-11-70 0 0,-1-1 0 0 0,0 1 0 0 0,-1-1 1 0 0,1-1-1 0 0,-1 1 0 0 0,0-1 0 0 0,0 0 0 0 0,-1 0 0 0 0,1 0 0 0 0,-1-1 0 0 0,0 0 0 0 0,0-1 0 0 0,0 1 0 0 0,0-1 1 0 0,0 0-1 0 0,0-1 0 0 0,0 0 0 0 0,-1 0 0 0 0,-11-1 0 0 0,-2-1-347 0 0,-1 0 0 0 0,1-2-1 0 0,1-1 1 0 0,-1 0 0 0 0,-32-12 0 0 0,33 9-726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347 344 3223 0 0,'0'0'6706'0'0,"1"-1"-6365"0"0,17-27 41 0 0,36-40 0 0 0,-35 45-148 0 0,0 0-1 0 0,25-44 1 0 0,-35 52-110 0 0,-2 2 93 0 0,10-23 0 0 0,-15 32-199 0 0,-1 1 1 0 0,0-1 0 0 0,0 1-1 0 0,-1 0 1 0 0,1-1 0 0 0,-1 0-1 0 0,1 1 1 0 0,-1-1 0 0 0,0 1-1 0 0,0-1 1 0 0,-1 1 0 0 0,0-7-1 0 0,0 9-23 0 0,1 0 0 0 0,0 1 0 0 0,-1-1 0 0 0,1 0-1 0 0,-1 0 1 0 0,1 0 0 0 0,-1 0 0 0 0,1 0 0 0 0,-1 1 0 0 0,0-1-1 0 0,1 0 1 0 0,-1 0 0 0 0,0 1 0 0 0,1-1 0 0 0,-1 1 0 0 0,0-1-1 0 0,0 0 1 0 0,0 1 0 0 0,0 0 0 0 0,1-1 0 0 0,-3 0-1 0 0,1 1-9 0 0,0-1 0 0 0,0 1 0 0 0,0 0 0 0 0,-1 0-1 0 0,1 0 1 0 0,0 0 0 0 0,0 0 0 0 0,0 0 0 0 0,-3 1-1 0 0,-5 1-10 0 0,1 1-1 0 0,0 0 1 0 0,-12 6-1 0 0,21-9 27 0 0,-20 10-12 0 0,0 1 1 0 0,-35 26-1 0 0,-31 34-12 0 0,69-57 23 0 0,-195 183 1404 0 0,205-191-1141 0 0,1 1-1 0 0,0 0 1 0 0,-6 11 0 0 0,11-16-173 0 0,-1 0 1 0 0,1 0 0 0 0,0 0-1 0 0,0 0 1 0 0,0 0 0 0 0,1 1 0 0 0,-1-1-1 0 0,1 0 1 0 0,-1 1 0 0 0,1-1-1 0 0,0 0 1 0 0,0 1 0 0 0,0-1-1 0 0,0 1 1 0 0,0-1 0 0 0,0 0 0 0 0,1 5-1 0 0,0-7-59 0 0,-1 1 0 0 0,1-1 0 0 0,-1 1 1 0 0,0-1-1 0 0,1 1 0 0 0,-1-1 0 0 0,1 0 0 0 0,-1 1 0 0 0,1-1 0 0 0,-1 0 0 0 0,1 1 0 0 0,0-1 0 0 0,-1 0 0 0 0,1 0 0 0 0,-1 1 0 0 0,1-1 0 0 0,0 0 0 0 0,-1 0 0 0 0,1 0 1 0 0,0 0-1 0 0,1 1 66 0 0,6 0 17 0 0,-1 1-1 0 0,1-1 0 0 0,0 0 1 0 0,-1-1-1 0 0,1 0 1 0 0,0 0-1 0 0,0-1 0 0 0,-1 0 1 0 0,1 0-1 0 0,0-1 0 0 0,13-4 1 0 0,3-3-28 0 0,-1 0 1 0 0,29-17 0 0 0,-36 16-327 0 0,0-1 1 0 0,0 0 0 0 0,-1-2-1 0 0,-1 1 1 0 0,0-2 0 0 0,-1 0-1 0 0,18-24 1 0 0,-30 37 163 0 0,2 2-1862 0 0,-2 0 1789 0 0,0 0 0 0 0,0 0 0 0 0,1 0 0 0 0,-1 0 0 0 0,0-1 0 0 0,0 1 0 0 0,0 1 0 0 0,0 0 1 0 0,4 3-1009 0 0,6 1-3298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9615 0 0,'0'0'868'0'0,"0"1"-713"0"0,1 9 6658 0 0,0-10-6710 0 0,8-6 2343 0 0,15-18-3074 0 0,-14 14 1317 0 0,34-31-544 0 0,66-46 0 0 0,-86 70-153 0 0,2 1 0 0 0,0 1 0 0 0,1 1 0 0 0,46-17 0 0 0,-71 31 0 0 0,0-1-6 0 0,1 0 0 0 0,-1 0 1 0 0,1 0-1 0 0,0 0 0 0 0,-1 1 1 0 0,1-1-1 0 0,0 1 0 0 0,-1 0 0 0 0,1 0 1 0 0,0 0-1 0 0,0 0 0 0 0,-1 0 1 0 0,1 0-1 0 0,0 1 0 0 0,0-1 1 0 0,2 2-1 0 0,-4-2 8 0 0,0 1 0 0 0,0-1 1 0 0,-1 0-1 0 0,1 1 0 0 0,0-1 0 0 0,0 1 1 0 0,-1-1-1 0 0,1 1 0 0 0,0-1 0 0 0,-1 1 1 0 0,1 0-1 0 0,-1-1 0 0 0,1 1 1 0 0,-1 0-1 0 0,1-1 0 0 0,-1 1 0 0 0,1 0 1 0 0,-1 0-1 0 0,0-1 0 0 0,1 1 0 0 0,-1 0 1 0 0,0 0-1 0 0,1 1 0 0 0,-1 1-13 0 0,3 8-10 0 0,0 0 0 0 0,-1 1 0 0 0,0-1 0 0 0,-1 0 1 0 0,0 1-1 0 0,-2 18 0 0 0,2 21-189 0 0,7-7-2680 0 0,-8-32 1798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169 397 2759 0 0,'0'0'10832'0'0,"-2"-1"-9960"0"0,-14-7 149 0 0,-1 0-1 0 0,-28-9 0 0 0,-6-2-385 0 0,49 18-621 0 0,0 0 0 0 0,-1 0 0 0 0,1-1-1 0 0,0 1 1 0 0,0 0 0 0 0,0-1 0 0 0,0 0 0 0 0,0 1 0 0 0,0-1-1 0 0,0 0 1 0 0,0 0 0 0 0,1 0 0 0 0,-1 0 0 0 0,1 0-1 0 0,-1-1 1 0 0,1 1 0 0 0,0 0 0 0 0,0-1 0 0 0,0 1 0 0 0,0 0-1 0 0,0-4 1 0 0,1 3-16 0 0,-1 0 0 0 0,1 0 0 0 0,0-1 0 0 0,0 1 0 0 0,1 0 0 0 0,-1-1 0 0 0,1 1 0 0 0,0 0 0 0 0,-1 0 0 0 0,1 0 0 0 0,1 0 0 0 0,-1 0 0 0 0,0 0 0 0 0,1 0 0 0 0,3-5 0 0 0,11-12-229 0 0,0 2-1 0 0,1 0 0 0 0,1 1 1 0 0,1 1-1 0 0,23-15 1 0 0,-35 25 147 0 0,15-10-156 0 0,1 1 1 0 0,1 0-1 0 0,0 2 1 0 0,36-14 0 0 0,-42 20 260 0 0,0 1 1 0 0,0 1-1 0 0,0 0 1 0 0,1 2-1 0 0,0 0 1 0 0,0 1-1 0 0,24 1 1 0 0,-39 1 50 0 0,0 0 1 0 0,0 1 0 0 0,0-1 0 0 0,0 1-1 0 0,0 0 1 0 0,0 0 0 0 0,0 0 0 0 0,-1 1-1 0 0,1-1 1 0 0,0 1 0 0 0,-1 0 0 0 0,1 0-1 0 0,-1 1 1 0 0,5 3 0 0 0,-6-4-14 0 0,1 1-1 0 0,-1-1 1 0 0,0 1 0 0 0,0 0 0 0 0,0 0 0 0 0,-1 0-1 0 0,1 0 1 0 0,-1 0 0 0 0,1 0 0 0 0,-1 1-1 0 0,0-1 1 0 0,0 0 0 0 0,0 1 0 0 0,-1-1 0 0 0,1 1-1 0 0,-1-1 1 0 0,0 5 0 0 0,-1 5 75 0 0,-1 1-1 0 0,0-1 1 0 0,-1 0 0 0 0,-1 0-1 0 0,0 0 1 0 0,0 0 0 0 0,-11 20-1 0 0,12-27-109 0 0,0-1-1 0 0,0 0 1 0 0,0 0 0 0 0,-1-1-1 0 0,0 1 1 0 0,0-1-1 0 0,0 0 1 0 0,0 0 0 0 0,-1 0-1 0 0,1 0 1 0 0,-1-1-1 0 0,0 0 1 0 0,0 0 0 0 0,-9 4-1 0 0,-8 2-545 0 0,1-1 1 0 0,-34 7-1 0 0,28-8-1193 0 0,1 0 145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5983 0 0,'-1'2'464'0'0,"-3"7"-141"0"0,-1 1-1 0 0,0-1 1 0 0,0 0-1 0 0,-1 0 0 0 0,-13 14 1 0 0,5-6 504 0 0,-26 36 423 0 0,2 1 0 0 0,-41 78 0 0 0,49-70-844 0 0,3 1-1 0 0,-26 90 0 0 0,52-148-759 0 0,-1-1-1 0 0,1 1 0 0 0,0 0 0 0 0,0 0 0 0 0,1 0 1 0 0,-1-1-1 0 0,1 1 0 0 0,0 0 0 0 0,0 0 0 0 0,2 9 1 0 0,3-6-4056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1 9671 0 0,'0'0'748'0'0,"-2"-1"-492"0"0,-2 1-124 0 0,-1 0 0 0 0,1 1 0 0 0,-1-1-1 0 0,0 1 1 0 0,1 0 0 0 0,0 0-1 0 0,-1 0 1 0 0,1 1 0 0 0,0-1 0 0 0,-8 5-1 0 0,1 0 476 0 0,0 0 0 0 0,-19 14 0 0 0,5 3-174 0 0,1 1 1 0 0,1 2 0 0 0,-38 53 0 0 0,45-58-268 0 0,-109 173 990 0 0,15 8-365 0 0,-83 136-361 0 0,176-314-564 0 0,0 0 0 0 0,-24 23 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69 126 6447 0 0,'0'0'835'0'0,"2"0"38"0"0,13 0 299 0 0,0 0 0 0 0,0-1 0 0 0,-1-1 0 0 0,23-5 0 0 0,45-13 283 0 0,30-10-659 0 0,-82 21-812 0 0,30-12-74 0 0,-54 19-215 0 0,0-1 0 0 0,0 0 0 0 0,0-1 1 0 0,0 1-1 0 0,-1-1 0 0 0,9-8 0 0 0,-13 11-379 0 0,-9 0-413 0 0,0-1 704 0 0,0 2 0 0 0,0-1 0 0 0,-1 1 0 0 0,1 0 0 0 0,0 1 0 0 0,0 0 0 0 0,-12 3 0 0 0,-65 22 11 0 0,75-22 376 0 0,-16 6 576 0 0,1 1 1 0 0,1 1 0 0 0,0 1 0 0 0,1 1 0 0 0,0 1-1 0 0,1 1 1 0 0,0 1 0 0 0,2 1 0 0 0,0 1-1 0 0,-32 40 1 0 0,46-52-363 0 0,1 1-1 0 0,1-1 1 0 0,-1 1-1 0 0,1 1 1 0 0,0-1-1 0 0,1 0 1 0 0,-3 10-1 0 0,5-15-156 0 0,1-1-1 0 0,-1 0 0 0 0,1 0 1 0 0,-1 1-1 0 0,1-1 0 0 0,0 0 0 0 0,0 0 1 0 0,0 1-1 0 0,0-1 0 0 0,1 0 1 0 0,-1 1-1 0 0,0-1 0 0 0,1 0 1 0 0,0 0-1 0 0,-1 0 0 0 0,1 0 0 0 0,0 1 1 0 0,0-1-1 0 0,0 0 0 0 0,0 0 1 0 0,1-1-1 0 0,-1 1 0 0 0,1 0 1 0 0,-1 0-1 0 0,1-1 0 0 0,-1 1 0 0 0,1 0 1 0 0,0-1-1 0 0,0 0 0 0 0,0 1 1 0 0,0-1-1 0 0,3 2 0 0 0,4 0 27 0 0,0 0 0 0 0,0-1 0 0 0,0 0 0 0 0,0 0-1 0 0,0-1 1 0 0,18 1 0 0 0,57-6 401 0 0,-70 3-462 0 0,21-3-1803 0 0,-1-2-1 0 0,40-11 1 0 0,-26 3-4227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8751 0 0,'-2'1'399'0'0,"2"-1"-366"0"0,-12 7 111 0 0,0 0 0 0 0,1 1 0 0 0,0 0 0 0 0,-14 15 0 0 0,1 3 1498 0 0,1 2 0 0 0,-35 56 0 0 0,-27 68 181 0 0,80-143-1821 0 0,-130 253 1241 0 0,-96 176-458 0 0,102-230-1286 0 0,128-206 61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16783 0 0,'0'0'1522'0'0,"3"0"-1181"0"0,20-5 331 0 0,0 1 0 0 0,44-1 0 0 0,-17 1-352 0 0,35-6 261 0 0,86-24 1 0 0,82-32-13 0 0,-69 16-512 0 0,-165 45-435 0 0,90-21 747 0 0,-35 14-7885 0 0,-59 10 949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9671 0 0,'0'0'748'0'0,"-2"2"-492"0"0,-2 2 69 0 0,1 1-1 0 0,0-1 1 0 0,-1 1-1 0 0,2 0 1 0 0,-1 1-1 0 0,0-1 1 0 0,1 0-1 0 0,0 1 1 0 0,1-1-1 0 0,-1 1 1 0 0,1 0-1 0 0,0-1 1 0 0,0 1-1 0 0,0 8 1 0 0,1-2 90 0 0,0 1 0 0 0,1-1 0 0 0,0 1 1 0 0,1-1-1 0 0,6 23 0 0 0,-1-15-225 0 0,1 0 0 0 0,0 0 0 0 0,2-1 0 0 0,0 0 0 0 0,21 27 0 0 0,-13-22-10 0 0,1-2 0 0 0,1 0 0 0 0,33 27 1 0 0,12 1 467 0 0,144 81 0 0 0,-101-67 200 0 0,-21-4 56 0 0,-76-51-842 0 0,0 1 0 0 0,-1 0-1 0 0,0 0 1 0 0,0 1 0 0 0,9 14 0 0 0,-17-22-115 0 0,0 0 0 0 0,-1-1 0 0 0,1 1 0 0 0,1-1 0 0 0,-1 0 0 0 0,0 0 0 0 0,0 1 0 0 0,5 2-1 0 0,-5-5-66 0 0,-1 1-1 0 0,0-1 0 0 0,1 1 1 0 0,-1-1-1 0 0,1 1 0 0 0,-1-1 1 0 0,0 0-1 0 0,1 0 0 0 0,-1 1 1 0 0,1-1-1 0 0,-1 0 0 0 0,1-1 0 0 0,-1 1 1 0 0,1 0-1 0 0,-1 0 0 0 0,0-1 1 0 0,1 1-1 0 0,-1 0 0 0 0,1-1 1 0 0,1-1-1 0 0,12-6-4906 0 0,0-4-1553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429 308 3223 0 0,'0'0'554'0'0,"0"2"876"0"0,-7 30 5892 0 0,7-22-1520 0 0,9-14-5581 0 0,1-1 0 0 0,-1 1 0 0 0,-1-1 0 0 0,1-1 0 0 0,-1 0 0 0 0,0 0 0 0 0,0 0 0 0 0,0-1 0 0 0,-1 0 0 0 0,11-14 0 0 0,4-9-222 0 0,29-48 0 0 0,-49 74 20 0 0,5-8-138 0 0,-1 0 0 0 0,0 0 0 0 0,6-18 0 0 0,-11 26 63 0 0,1 0 0 0 0,-1 0 0 0 0,0 0 0 0 0,-1 0 0 0 0,1 0 0 0 0,-1 0 0 0 0,0-1 0 0 0,0 1 0 0 0,0 0 0 0 0,0 0 0 0 0,-1 0 0 0 0,0 0 0 0 0,0 0 0 0 0,0 0 0 0 0,-2-5 0 0 0,2 7 35 0 0,0 0-1 0 0,0 0 0 0 0,-1 1 1 0 0,1-1-1 0 0,-1 0 1 0 0,1 1-1 0 0,-1-1 0 0 0,1 1 1 0 0,-1 0-1 0 0,0-1 1 0 0,0 1-1 0 0,0 0 0 0 0,0 0 1 0 0,0 0-1 0 0,0 0 1 0 0,0 1-1 0 0,0-1 0 0 0,0 0 1 0 0,0 1-1 0 0,0-1 1 0 0,0 1-1 0 0,0 0 0 0 0,-1 0 1 0 0,1 0-1 0 0,0 0 1 0 0,0 0-1 0 0,-3 1 0 0 0,-5 1-42 0 0,-1 0-1 0 0,1 0 0 0 0,0 1 1 0 0,-12 5-1 0 0,-34 18-61 0 0,1 2 0 0 0,-79 55 0 0 0,43-26 56 0 0,91-56 70 0 0,-25 13 88 0 0,1 2-1 0 0,-44 37 1 0 0,61-47-54 0 0,1 1 0 0 0,-1 0 0 0 0,2 1 0 0 0,-1-1 0 0 0,-7 14-1 0 0,11-16-20 0 0,0 1 0 0 0,0-1 0 0 0,0 0 0 0 0,0 1 0 0 0,1-1 1 0 0,0 1-1 0 0,0-1 0 0 0,0 1 0 0 0,1 0 0 0 0,0 7 0 0 0,0-11 24 0 0,0 0 0 0 0,0 0 1 0 0,1 1-1 0 0,-1-1 1 0 0,1 0-1 0 0,-1 0 1 0 0,1 0-1 0 0,0 0 1 0 0,0 0-1 0 0,0 0 0 0 0,0 0 1 0 0,0 0-1 0 0,1 0 1 0 0,-1 0-1 0 0,1 0 1 0 0,2 2-1 0 0,-1-2 27 0 0,0 0 0 0 0,-1 0-1 0 0,1 0 1 0 0,1 0 0 0 0,-1-1 0 0 0,0 0-1 0 0,0 1 1 0 0,1-1 0 0 0,5 1 0 0 0,0-1 63 0 0,0 0 1 0 0,0 0-1 0 0,0-1 1 0 0,0 0-1 0 0,0-1 1 0 0,0 0 0 0 0,13-3-1 0 0,4-3 10 0 0,-2-2 0 0 0,1 0 0 0 0,-1-2 0 0 0,-1-1 0 0 0,0 0 0 0 0,0-2 0 0 0,31-25 0 0 0,-27 14-126 0 0,-26 24 19 0 0,-1 1-310 0 0,0 0 275 0 0,0 1 0 0 0,0-1 0 0 0,0 0 0 0 0,0 0 0 0 0,0 1 1 0 0,0-1-1 0 0,0 0 0 0 0,0 0 0 0 0,0 1 0 0 0,0-1 0 0 0,0 0 0 0 0,0 0 0 0 0,-1 0 0 0 0,1 1 0 0 0,0-1 0 0 0,0 0 1 0 0,0 0-1 0 0,0 0 0 0 0,0 1 0 0 0,-1-1 0 0 0,1 0 0 0 0,0 0 0 0 0,0 0 0 0 0,0 0 0 0 0,-1 0 0 0 0,1 1 0 0 0,-1-1 0 0 0,0 0 1 0 0,0 1-1 0 0,0 0 0 0 0,0 0 1 0 0,0 0-1 0 0,1 0 0 0 0,-1-1 1 0 0,0 1-1 0 0,0 0 0 0 0,0 0 1 0 0,1 0-1 0 0,-1 1 0 0 0,0-1 1 0 0,1 0-1 0 0,-1 0 0 0 0,1 0 1 0 0,-1 3-1 0 0,0-1 3 0 0,0 15-56 0 0,4 56-1967 0 0,-3-65 806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 10591 0 0,'0'0'1227'0'0,"-1"2"-564"0"0,-24 23 981 0 0,0 0 1 0 0,-38 28 0 0 0,-4 3-670 0 0,-195 202 1889 0 0,94-89-1624 0 0,123-127-1128 0 0,-15 15 0 0 0,24-19-6259 0 0,30-28-961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36 9439 0 0,'0'0'1088'0'0,"-1"-1"-661"0"0,-7-1-193 0 0,0 0-1 0 0,0 0 1 0 0,-1 0-1 0 0,1 1 1 0 0,0 1-1 0 0,0-1 1 0 0,-1 1-1 0 0,1 1 1 0 0,0-1 0 0 0,-1 2-1 0 0,1-1 1 0 0,0 1-1 0 0,0 0 1 0 0,0 1-1 0 0,0-1 1 0 0,1 2-1 0 0,-10 4 1 0 0,8-4 13 0 0,-1 1 0 0 0,1 0 0 0 0,0 1 0 0 0,0 0 0 0 0,1 0 1 0 0,-1 1-1 0 0,1 0 0 0 0,-8 9 0 0 0,15-14-227 0 0,-15 17 201 0 0,-26 40 0 0 0,38-53-197 0 0,1-1-1 0 0,0 1 1 0 0,0 0-1 0 0,1 1 1 0 0,-1-1-1 0 0,1 0 1 0 0,1 1-1 0 0,-1-1 1 0 0,1 1-1 0 0,1-1 1 0 0,-1 1-1 0 0,1 9 1 0 0,0-14-9 0 0,0 1 1 0 0,0-1-1 0 0,1 0 1 0 0,-1 1-1 0 0,1-1 1 0 0,-1 0-1 0 0,1 0 0 0 0,0 1 1 0 0,0-1-1 0 0,0 0 1 0 0,0 0-1 0 0,0 0 1 0 0,0 0-1 0 0,1 0 0 0 0,-1 0 1 0 0,1-1-1 0 0,-1 1 1 0 0,1 0-1 0 0,0-1 1 0 0,-1 1-1 0 0,1-1 0 0 0,0 1 1 0 0,0-1-1 0 0,0 0 1 0 0,0 0-1 0 0,0 0 1 0 0,1 0-1 0 0,-1 0 1 0 0,0-1-1 0 0,0 1 0 0 0,0-1 1 0 0,5 1-1 0 0,0-1 49 0 0,0 0 1 0 0,0 0-1 0 0,0-1 0 0 0,-1 0 1 0 0,1 0-1 0 0,0-1 0 0 0,0 0 0 0 0,-1 0 1 0 0,12-6-1 0 0,12-6-3 0 0,0-2-1 0 0,-1-1 1 0 0,52-42 0 0 0,-67 47-467 0 0,0 0 0 0 0,-1-1 1 0 0,-1-1-1 0 0,0 0 0 0 0,-1-1 1 0 0,0 0-1 0 0,-1 0 1 0 0,15-33-1 0 0,-24 45 170 0 0,0 0 0 0 0,0 0 0 0 0,0 0 0 0 0,0 0 0 0 0,0 0 0 0 0,0 0 0 0 0,-1 0 0 0 0,0 0 0 0 0,1-1 0 0 0,-1 1 0 0 0,0 0 0 0 0,-1 0 0 0 0,1 0 0 0 0,0 0 0 0 0,-1 0 0 0 0,-1-4 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658 580 12439 0 0,'9'-17'660'0'0,"-2"0"0"0"0,1-1-1 0 0,-2 0 1 0 0,0 0-1 0 0,-1 0 1 0 0,2-20 0 0 0,-1 10 215 0 0,36-199 168 0 0,-28 110-1120 0 0,-12 101 36 0 0,-1 12-44 0 0,-1-1-1 0 0,1 1 1 0 0,-1-1-1 0 0,1 1 1 0 0,-2-1-1 0 0,1 1 0 0 0,0-1 1 0 0,-2-5-1 0 0,1 8-140 0 0,-1 2 23 0 0,0 1 171 0 0,-1-1 1 0 0,1 1 0 0 0,0-1 0 0 0,0 1 0 0 0,-1 0 0 0 0,1 0 0 0 0,0 0 0 0 0,0 0 0 0 0,0 0 0 0 0,0 0 0 0 0,0 0 0 0 0,0 1 0 0 0,0-1 0 0 0,0 1 0 0 0,1 0 0 0 0,-1-1 0 0 0,-1 3 0 0 0,-4 5 36 0 0,1 0 1 0 0,-9 17 0 0 0,9-14-35 0 0,-238 470 1437 0 0,127-137-633 0 0,76-209-646 0 0,20-79-341 0 0,-2-2 1 0 0,-2-1-1 0 0,-3 0 0 0 0,-2-2 0 0 0,-2-2 0 0 0,-69 84 1 0 0,85-115-4199 0 0,0-1-1402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5983 0 0,'0'0'10476'0'0,"2"1"-9505"0"0,2 1-896 0 0,-1-1 0 0 0,1 1 0 0 0,0-1 0 0 0,0 0 0 0 0,0 0-1 0 0,0 0 1 0 0,0 0 0 0 0,0-1 0 0 0,0 0 0 0 0,0 0 0 0 0,0 0 0 0 0,0 0 0 0 0,7-2 0 0 0,5-1 168 0 0,0-1 1 0 0,17-7-1 0 0,-12 3-5 0 0,224-76 1290 0 0,128-40-2862 0 0,-340 114-760 0 0,-5 4-4374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5 8751 0 0,'0'0'399'0'0,"-1"-1"-4"0"0,1 0-387 0 0,-1 1 0 0 0,1 0 0 0 0,-1-1 0 0 0,1 1 0 0 0,0 0 0 0 0,-1 0 0 0 0,1-1 0 0 0,-1 1 0 0 0,0 0 0 0 0,1 0 0 0 0,-1 0 0 0 0,1 0 0 0 0,-1 0 0 0 0,1-1 0 0 0,-1 1 0 0 0,1 0 0 0 0,-1 0 0 0 0,1 0 0 0 0,-1 0 0 0 0,0 1 0 0 0,1-1 0 0 0,-1 0 0 0 0,1 0 0 0 0,-1 0 0 0 0,1 0 0 0 0,-1 1 0 0 0,1-1 0 0 0,-1 0 0 0 0,1 0 0 0 0,-1 1 0 0 0,1-1 0 0 0,0 0 0 0 0,-1 1 0 0 0,-1 0 102 0 0,-9 5 790 0 0,1 0 0 0 0,0 1-1 0 0,0 0 1 0 0,0 0-1 0 0,-11 13 1 0 0,-42 48 777 0 0,39-41-1672 0 0,6-5 107 0 0,0 1 0 0 0,1 1 0 0 0,1 0 0 0 0,2 1 0 0 0,-18 38 0 0 0,-97 217-81 0 0,87-201-93 0 0,-73 107 0 0 0,87-149-370 0 0,27-36 301 0 0,3-2-863 0 0,0 0 692 0 0,0 1 1 0 0,0-1 0 0 0,0-1 0 0 0,0 1-1 0 0,0 0 1 0 0,0 0 0 0 0,0-1-1 0 0,0 1 1 0 0,2-3 0 0 0,1-1-1412 0 0,14-10-3151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33 14887 0 0,'4'-8'278'0'0,"-2"5"-140"0"0,-1 1 1 0 0,1 0-1 0 0,0 0 0 0 0,-1 0 1 0 0,1 0-1 0 0,0 0 1 0 0,0 0-1 0 0,0 0 0 0 0,5-2 1 0 0,-6 3 738 0 0,-1 3-376 0 0,0 4-404 0 0,0 0 0 0 0,0 0 1 0 0,-1 0-1 0 0,0 0 0 0 0,0 0 0 0 0,0 0 0 0 0,-1 0 0 0 0,-4 10 0 0 0,-25 47 68 0 0,27-57-118 0 0,-100 173 533 0 0,-48 93-23 0 0,55-30-306 0 0,6-15-61 0 0,82-207-280 0 0,-1 0-1 0 0,-1-1 0 0 0,-14 20 1 0 0,23-37-156 0 0,-5 5-2826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2759 0 0,'2'-1'690'0'0,"6"-3"1545"0"0,-1-1 0 0 0,1 2 1 0 0,0-1-1 0 0,14-4 0 0 0,37-6 1378 0 0,-21 5-3320 0 0,393-118 2986 0 0,-336 98-4028 0 0,-54 19-6214 0 0,-28 8 880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154 112 9215 0 0,'0'0'1158'0'0,"2"1"-204"0"0,4 0-322 0 0,1 0-1 0 0,0 0 1 0 0,0 0-1 0 0,0-1 1 0 0,0 0-1 0 0,-1-1 1 0 0,12-1-1 0 0,52-14 674 0 0,-32 7-478 0 0,-9 3-553 0 0,1-2-1 0 0,-2-1 1 0 0,1-1 0 0 0,51-26-1 0 0,-79 36-318 0 0,1-1 0 0 0,-1 0 0 0 0,0 0 0 0 0,0 1 0 0 0,0-1-1 0 0,0 0 1 0 0,0 0 0 0 0,0 0 0 0 0,0 0 0 0 0,2-2 0 0 0,-3 3 36 0 0,0-1 1 0 0,0 1-1 0 0,0 0 1 0 0,0 0-1 0 0,0 0 1 0 0,0 0-1 0 0,0-1 1 0 0,0 1-1 0 0,0 0 1 0 0,0 0-1 0 0,0 0 1 0 0,0-1-1 0 0,0 1 1 0 0,0 0-1 0 0,0 0 1 0 0,0 0-1 0 0,0 0 1 0 0,0-1-1 0 0,-1 1 1 0 0,1 0-1 0 0,0 0 1 0 0,0 0-1 0 0,0 0 1 0 0,0-1-1 0 0,0 1 1 0 0,0 0-1 0 0,0 0 1 0 0,-1 0-1 0 0,1 0 1 0 0,0 0-1 0 0,0 0 1 0 0,0-1-1 0 0,0 1 1 0 0,-1 0-1 0 0,1 0 1 0 0,0 0-1 0 0,0 0 1 0 0,-1 0-1 0 0,-16-2-540 0 0,-13 5 159 0 0,0 3 0 0 0,-43 12 0 0 0,44-10 297 0 0,-10 3 130 0 0,-37 16 0 0 0,59-21 8 0 0,1 2-1 0 0,0 0 1 0 0,1 1 0 0 0,-26 20 0 0 0,29-19 168 0 0,0 2 0 0 0,1 0 0 0 0,1 0 0 0 0,0 1 0 0 0,-9 14 0 0 0,6-4 93 0 0,0-1 1 0 0,-13 35-1 0 0,25-52-288 0 0,-1-1-1 0 0,0 1 1 0 0,1 0 0 0 0,0-1-1 0 0,0 1 1 0 0,1 0 0 0 0,-1-1-1 0 0,1 1 1 0 0,0 0 0 0 0,0 5 0 0 0,1-8-17 0 0,-1 0 0 0 0,1 0 0 0 0,-1-1 1 0 0,1 1-1 0 0,0 0 0 0 0,0 0 1 0 0,0-1-1 0 0,0 1 0 0 0,0-1 0 0 0,0 1 1 0 0,0-1-1 0 0,0 1 0 0 0,1-1 1 0 0,-1 0-1 0 0,0 1 0 0 0,1-1 0 0 0,-1 0 1 0 0,1 0-1 0 0,-1 0 0 0 0,1 0 1 0 0,0 0-1 0 0,0-1 0 0 0,-1 1 0 0 0,1 0 1 0 0,0-1-1 0 0,0 0 0 0 0,0 1 1 0 0,2-1-1 0 0,6 2-41 0 0,0-2 1 0 0,0 1-1 0 0,0-2 0 0 0,0 1 1 0 0,10-3-1 0 0,50-11-1437 0 0,-23 2-143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13103 0 0,'-1'0'598'0'0,"-9"0"-399"0"0,0 0 1 0 0,0 0 0 0 0,0 1-1 0 0,1 0 1 0 0,-1 0-1 0 0,0 1 1 0 0,1 1 0 0 0,0 0-1 0 0,-1 0 1 0 0,-9 5 0 0 0,-5 5 69 0 0,0 2 1 0 0,1 0-1 0 0,0 2 1 0 0,1 0 0 0 0,2 2-1 0 0,0 0 1 0 0,0 1 0 0 0,-18 26-1 0 0,34-40-218 0 0,-1 1 0 0 0,1 0 0 0 0,-3 8 0 0 0,6-13-41 0 0,0-1 0 0 0,0 1-1 0 0,0 0 1 0 0,1 0 0 0 0,-1 0-1 0 0,1 0 1 0 0,-1 0 0 0 0,1 0-1 0 0,0 0 1 0 0,0-1 0 0 0,0 1-1 0 0,0 0 1 0 0,0 0 0 0 0,0 0-1 0 0,1 0 1 0 0,-1 0 0 0 0,1 0 0 0 0,0 2-1 0 0,6 3 55 0 0,-3-6-55 0 0,0 0 0 0 0,0 0 0 0 0,0 0 0 0 0,0-1-1 0 0,0 1 1 0 0,0-1 0 0 0,0 0 0 0 0,0-1 0 0 0,5 0 0 0 0,2 0-48 0 0,-1-1 0 0 0,16-5 0 0 0,-11 2-238 0 0,-1-1-1 0 0,24-13 1 0 0,-32 16 100 0 0,-1 0 1 0 0,1-1 0 0 0,-1 0-1 0 0,0 0 1 0 0,-1 0 0 0 0,1-1-1 0 0,-1 0 1 0 0,1 0 0 0 0,3-5-1 0 0,-3-4 1025 0 0,-4 26-749 0 0,0-9-1206 0 0,5 5-357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131 370 13935 0 0,'0'0'2819'0'0,"-2"1"-2108"0"0,-2-1-622 0 0,-1 1 1 0 0,0-1 0 0 0,0 0-1 0 0,0 0 1 0 0,0-1 0 0 0,0 0 0 0 0,0 1-1 0 0,0-1 1 0 0,1-1 0 0 0,-1 1-1 0 0,0-1 1 0 0,1 0 0 0 0,-1 0 0 0 0,1 0-1 0 0,0-1 1 0 0,0 1 0 0 0,-1-1-1 0 0,2 0 1 0 0,-7-6 0 0 0,7 6-28 0 0,0 0 1 0 0,0 0-1 0 0,1-1 1 0 0,-1 0-1 0 0,1 1 1 0 0,-1-1-1 0 0,1 0 0 0 0,0 0 1 0 0,1 0-1 0 0,-1-1 1 0 0,1 1-1 0 0,0 0 1 0 0,0 0-1 0 0,0-1 1 0 0,1 1-1 0 0,-1-1 0 0 0,1 1 1 0 0,0-1-1 0 0,0 1 1 0 0,1 0-1 0 0,-1-1 1 0 0,2-5-1 0 0,2-1-222 0 0,0-1-1 0 0,1 1 1 0 0,0 1-1 0 0,1-1 0 0 0,0 1 1 0 0,0 0-1 0 0,1 0 1 0 0,16-16-1 0 0,-8 10-154 0 0,0 2 0 0 0,1-1 0 0 0,1 2 0 0 0,20-12 0 0 0,-25 18 310 0 0,0 1 1 0 0,0 0-1 0 0,0 1 0 0 0,1 1 0 0 0,0 0 0 0 0,-1 0 1 0 0,2 1-1 0 0,-1 1 0 0 0,19-1 0 0 0,-20 2 132 0 0,0 1 0 0 0,0 1 0 0 0,0 0-1 0 0,0 0 1 0 0,0 1 0 0 0,0 1 0 0 0,-1 0-1 0 0,1 1 1 0 0,-1 0 0 0 0,18 9 0 0 0,-27-12-101 0 0,1 0 0 0 0,-1 0 0 0 0,0 1 0 0 0,0-1 0 0 0,0 1 0 0 0,0 0 0 0 0,0-1 0 0 0,0 1 0 0 0,0 0 0 0 0,0 0 0 0 0,-1 0 0 0 0,1 0 0 0 0,-1 0 0 0 0,0 1 0 0 0,1-1 0 0 0,-1 0 0 0 0,0 1 0 0 0,0-1 0 0 0,0 1 0 0 0,-1-1 0 0 0,1 1 0 0 0,-1-1 0 0 0,1 1 0 0 0,-1 0 0 0 0,0-1 0 0 0,0 1 0 0 0,0-1 0 0 0,0 1 0 0 0,-1 0 0 0 0,1-1 0 0 0,-1 1 0 0 0,1-1 0 0 0,-1 1 0 0 0,0-1 0 0 0,0 1 0 0 0,0-1 0 0 0,0 0 1 0 0,-1 1-1 0 0,1-1 0 0 0,-3 4 0 0 0,-4 4 76 0 0,0 0 0 0 0,-1 0 1 0 0,0-1-1 0 0,0 0 1 0 0,-1-1-1 0 0,-16 11 1 0 0,-70 36-54 0 0,60-36-173 0 0,-5 2-1376 0 0,-75 26-1 0 0,89-37 266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9 14335 0 0,'3'-5'1013'0'0,"-3"5"-996"0"0,0 0-1 0 0,0 0 0 0 0,0 0 1 0 0,0 0-1 0 0,0 0 0 0 0,0 0 1 0 0,0 0-1 0 0,0 0 0 0 0,0 0 0 0 0,0 0 1 0 0,0 0-1 0 0,1 0 0 0 0,-1 0 1 0 0,0-1-1 0 0,0 1 0 0 0,0 0 1 0 0,0 0-1 0 0,0 0 0 0 0,0 0 1 0 0,0 0-1 0 0,0 0 0 0 0,0 0 1 0 0,0 0-1 0 0,0 0 0 0 0,0 0 1 0 0,0-1-1 0 0,0 1 0 0 0,0 0 1 0 0,0 0-1 0 0,0 0 0 0 0,0 0 1 0 0,0 0-1 0 0,0 0 0 0 0,0 0 1 0 0,0 0-1 0 0,0 0 0 0 0,0 0 0 0 0,-1 0 1 0 0,1-1-1 0 0,0 1 0 0 0,0 0 1 0 0,0 0-1 0 0,0 0 0 0 0,0 0 1 0 0,0 0-1 0 0,0 0 0 0 0,0 0 1 0 0,0 0-1 0 0,0 0 0 0 0,0 0 1 0 0,0 0-1 0 0,0 0 0 0 0,-1 0 1 0 0,1 0-1 0 0,0 0 0 0 0,0 0 1 0 0,0 0-1 0 0,0 0 0 0 0,-13 4 330 0 0,0 1-1 0 0,1 1 1 0 0,-1 0 0 0 0,-19 14-1 0 0,-45 36 108 0 0,71-51-358 0 0,-93 82 1108 0 0,91-80-1145 0 0,4-3-32 0 0,1-1 0 0 0,-1 1 1 0 0,1 0-1 0 0,0 0 1 0 0,0 0-1 0 0,0 1 1 0 0,0-1-1 0 0,-2 6 1 0 0,5-6 41 0 0,6 9-479 0 0,-3-11 90 0 0,-2-1 60 0 0,1 0-841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0 2303 0 0,'-1'2'3163'0'0,"-18"30"5272"0"0,-7 23-5531 0 0,3-6-2744 0 0,-53 95 59 0 0,-103 223 107 0 0,176-360-318 0 0,-59 138 260 0 0,51-125-261 0 0,0-1 0 0 0,-1 0 0 0 0,-1-1 0 0 0,-1 0 1 0 0,-18 17-1 0 0,26-28-920 0 0,-1 0 0 0 0,0-1 0 0 0,-16 11 0 0 0,11-11-4361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1839 0 0,'-1'0'13262'0'0,"-11"7"-12920"0"0,1-1 1 0 0,0 1-1 0 0,1 1 1 0 0,0 0-1 0 0,0 1 1 0 0,-12 12-1 0 0,5-4-193 0 0,-116 112 155 0 0,118-110-304 0 0,15-18-1 0 0,0 0-1 0 0,-1-1 1 0 0,1 1-1 0 0,-1 0 1 0 0,1-1-1 0 0,0 1 1 0 0,-1 0 0 0 0,1-1-1 0 0,0 1 1 0 0,0 0-1 0 0,0 0 1 0 0,-1-1-1 0 0,1 1 1 0 0,0 0-1 0 0,0 0 1 0 0,0-1-1 0 0,0 1 1 0 0,0 0 0 0 0,0 0-1 0 0,1-1 1 0 0,-1 1-1 0 0,0 0 1 0 0,0 0-1 0 0,0-1 1 0 0,1 1-1 0 0,-1 0 1 0 0,0 0-1 0 0,1-1 1 0 0,-1 1 0 0 0,1-1-1 0 0,-1 1 1 0 0,1 0-1 0 0,-1-1 1 0 0,1 1-1 0 0,1 1-24 0 0,3 4-37 0 0,0 0-1 0 0,0 0 1 0 0,1-1 0 0 0,8 6-1 0 0,-7-5 1 0 0,0-1-1 0 0,-1 1 1 0 0,8 9-1 0 0,4 12 194 0 0,0 0-1 0 0,-2 1 1 0 0,-2 0 0 0 0,19 50-1 0 0,-31-72 137 0 0,-1 1-1 0 0,0 0 1 0 0,0-1-1 0 0,0 1 0 0 0,-1 0 1 0 0,0 0-1 0 0,0 0 1 0 0,-1 0-1 0 0,0-1 1 0 0,-2 10-1 0 0,2-14-242 0 0,0 0-1 0 0,0 0 0 0 0,1 0 1 0 0,-1 0-1 0 0,-1 0 0 0 0,1-1 1 0 0,0 1-1 0 0,0 0 0 0 0,-1-1 1 0 0,1 1-1 0 0,0-1 0 0 0,-1 0 1 0 0,-3 3-1 0 0,-22 12 201 0 0,27-15-223 0 0,-14 5-280 0 0,0-1-1 0 0,-1 0 1 0 0,1-1-1 0 0,-1-1 1 0 0,0 0-1 0 0,0-1 0 0 0,0-1 1 0 0,0 0-1 0 0,-21-2 1 0 0,20 0-1131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14 6911 0 0,'0'0'315'0'0,"0"-1"-7"0"0,0 0-305 0 0,0 1-1 0 0,0-1 1 0 0,0 1-1 0 0,0 0 1 0 0,0-1 0 0 0,0 1-1 0 0,0-1 1 0 0,0 1-1 0 0,0 0 1 0 0,0-1 0 0 0,-1 1-1 0 0,1 0 1 0 0,0-1-1 0 0,0 1 1 0 0,0-1 0 0 0,0 1-1 0 0,-1 0 1 0 0,1-1-1 0 0,0 1 1 0 0,0 0 0 0 0,-1 0-1 0 0,1-1 1 0 0,0 1-1 0 0,-1 0 1 0 0,1 0 0 0 0,0-1-1 0 0,-1 1 1 0 0,1 0-1 0 0,0 0 1 0 0,-1 0 0 0 0,1-1-1 0 0,0 1 1 0 0,-1 0-1 0 0,1 0 1 0 0,-1 0 0 0 0,1 0-1 0 0,0 0 1 0 0,-1 0-1 0 0,1 0 1 0 0,-1 0 0 0 0,1 0-1 0 0,-1 0 1 0 0,0 0 6 0 0,-6-1 328 0 0,0 1 1 0 0,0-1-1 0 0,0 1 0 0 0,0 1 0 0 0,0-1 0 0 0,0 1 0 0 0,0 1 0 0 0,0-1 0 0 0,-9 4 0 0 0,1 1 57 0 0,0 0 0 0 0,0 1 0 0 0,-14 9 0 0 0,6-2-128 0 0,0 2 0 0 0,1 0 1 0 0,0 2-1 0 0,-35 37 0 0 0,47-44 43 0 0,0 1-1 0 0,1 0 0 0 0,0 1 1 0 0,1 0-1 0 0,1 1 1 0 0,0-1-1 0 0,1 1 1 0 0,0 1-1 0 0,1-1 0 0 0,-5 20 1 0 0,9-27-204 0 0,0-1 0 0 0,1 1 1 0 0,-1-1-1 0 0,1 1 0 0 0,0-1 0 0 0,1 1 1 0 0,0-1-1 0 0,0 1 0 0 0,0-1 1 0 0,3 8-1 0 0,-3-10-73 0 0,1-1-1 0 0,-1 0 1 0 0,1-1 0 0 0,-1 1 0 0 0,1 0 0 0 0,0 0-1 0 0,0-1 1 0 0,0 1 0 0 0,0-1 0 0 0,1 0 0 0 0,-1 1-1 0 0,1-1 1 0 0,-1 0 0 0 0,1 0 0 0 0,0-1 0 0 0,-1 1-1 0 0,1 0 1 0 0,0-1 0 0 0,0 0 0 0 0,1 0 0 0 0,-1 0-1 0 0,4 1 1 0 0,1-1 23 0 0,-1 0 0 0 0,1-1 0 0 0,0 0 0 0 0,-1 0 0 0 0,1-1 0 0 0,0 0 0 0 0,-1 0 0 0 0,1-1 0 0 0,10-3 0 0 0,9-5 166 0 0,31-16-1 0 0,-25 11-49 0 0,-6 3-101 0 0,1 0 80 0 0,45-26 0 0 0,-66 34-163 0 0,0-1 1 0 0,0 0-1 0 0,0-1 0 0 0,-1 1 1 0 0,0-1-1 0 0,0 0 1 0 0,0-1-1 0 0,-1 1 1 0 0,0-1-1 0 0,8-14 1 0 0,-12 17-31 0 0,1 1 0 0 0,-1-1 1 0 0,0 0-1 0 0,0 0 0 0 0,0 0 1 0 0,0 0-1 0 0,0 0 0 0 0,-1 0 1 0 0,0 0-1 0 0,0 0 0 0 0,0 0 1 0 0,0 0-1 0 0,-1 0 0 0 0,0-4 1 0 0,-1 2-54 0 0,0 0 0 0 0,-1 0 0 0 0,1 1 0 0 0,-1-1 1 0 0,0 0-1 0 0,0 1 0 0 0,-1 0 0 0 0,-4-6 0 0 0,-8-5-295 0 0,0 0 1 0 0,0 1-1 0 0,-37-24 0 0 0,50 36 351 0 0,-30-22-1385 0 0,32 24 897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29 167 12439 0 0,'0'0'3954'0'0,"-1"2"-3100"0"0,-2 1-720 0 0,1 1-1 0 0,-1 0 1 0 0,1 0-1 0 0,-1 0 1 0 0,1 0-1 0 0,1 1 1 0 0,-1-1-1 0 0,1 0 1 0 0,-1 1-1 0 0,1-1 1 0 0,0 1-1 0 0,0 4 1 0 0,-1 13-78 0 0,1 25 0 0 0,1-36-21 0 0,1-1 1 0 0,0 1-1 0 0,1 0 0 0 0,0 0 1 0 0,1-1-1 0 0,0 0 0 0 0,5 14 0 0 0,-6-20-11 0 0,0 0-1 0 0,1 0 0 0 0,-1 0 1 0 0,1 0-1 0 0,-1-1 0 0 0,1 1 1 0 0,0-1-1 0 0,7 6 0 0 0,-8-7-2 0 0,0-1-1 0 0,1 1 0 0 0,-1-1 0 0 0,1 0 1 0 0,-1 0-1 0 0,1 0 0 0 0,-1 0 0 0 0,1 0 1 0 0,-1 0-1 0 0,1-1 0 0 0,0 1 0 0 0,0-1 1 0 0,-1 0-1 0 0,1 0 0 0 0,5 0 0 0 0,4-2 66 0 0,-1 0-1 0 0,1-1 0 0 0,0-1 1 0 0,-1 1-1 0 0,0-2 0 0 0,0 0 1 0 0,14-8-1 0 0,-4 0 65 0 0,-1 0 0 0 0,30-27 1 0 0,-35 26-129 0 0,0 0 0 0 0,-2-1 0 0 0,1-1 0 0 0,-2 0 1 0 0,0-1-1 0 0,-1 0 0 0 0,-1 0 0 0 0,14-35 0 0 0,-16 33-510 0 0,-2 0-1 0 0,0-1 0 0 0,-1 0 1 0 0,-2-1-1 0 0,3-22 1 0 0,-5 20-1242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9215 0 0,'-35'23'1311'0'0,"1"1"-1"0"0,1 2 0 0 0,-41 41 0 0 0,28-19 485 0 0,-55 74 0 0 0,60-67-1336 0 0,3 2-1 0 0,2 2 1 0 0,-30 69-1 0 0,47-83-350 0 0,1 0-1 0 0,3 1 0 0 0,2 0 0 0 0,1 1 0 0 0,-5 61 0 0 0,16-103-275 0 0,-18 139 438 0 0,7-85-6944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12895 0 0,'0'0'3710'0'0,"2"0"-2436"0"0,82-5 1375 0 0,-3 1-2147 0 0,313-57 985 0 0,-231 34-7841 0 0,-98 16-594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42 13447 0 0,'0'0'614'0'0,"-1"0"-12"0"0,-14 5-287 0 0,0 0 1 0 0,0 1-1 0 0,1 1 0 0 0,-1 0 0 0 0,2 1 0 0 0,-1 0 0 0 0,-13 12 1 0 0,2 1 205 0 0,2 1 0 0 0,0 0 0 0 0,2 2 0 0 0,0 1 0 0 0,-24 39 0 0 0,43-61-418 0 0,0-1 0 0 0,1 1 0 0 0,-1 0 0 0 0,0 0 0 0 0,1 0 0 0 0,0 0 0 0 0,0 1 0 0 0,0-1 0 0 0,0 0-1 0 0,0 6 1 0 0,1-7-44 0 0,0 0-1 0 0,0 1 1 0 0,1-1-1 0 0,-1 0 0 0 0,1 1 1 0 0,-1-1-1 0 0,1 0 0 0 0,0 0 1 0 0,0 0-1 0 0,0 1 1 0 0,0-1-1 0 0,0 0 0 0 0,1 0 1 0 0,2 3-1 0 0,-2-4-42 0 0,0 0 0 0 0,-1 0 1 0 0,1 1-1 0 0,0-2 0 0 0,0 1 0 0 0,0 0 0 0 0,0 0 0 0 0,1-1 0 0 0,-1 1 1 0 0,0-1-1 0 0,0 1 0 0 0,0-1 0 0 0,0 0 0 0 0,4 0 0 0 0,-2 0 11 0 0,8 1-16 0 0,-9 0-7 0 0,1-1 0 0 0,0 1 0 0 0,0-1 0 0 0,-1 0 0 0 0,1 0 0 0 0,0 0 0 0 0,0-1 0 0 0,-1 1 0 0 0,1-1 0 0 0,0 0 0 0 0,-1 0 0 0 0,1 0 0 0 0,-1-1 0 0 0,1 1 0 0 0,6-5 0 0 0,-3 0-35 0 0,0 0 0 0 0,0-1-1 0 0,-1 0 1 0 0,0 0 0 0 0,0-1 0 0 0,0 0 0 0 0,4-9-1 0 0,11-14-57 0 0,0 2-51 0 0,90-133-1325 0 0,-103 148 1153 0 0,-1 0 0 0 0,6-20 0 0 0,-12 25-2473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679 583 14479 0 0,'0'0'3042'0'0,"0"-1"-2550"0"0,1-2-409 0 0,-1 0 1 0 0,0 0-1 0 0,1 1 1 0 0,0-1-1 0 0,-1 0 1 0 0,1 0-1 0 0,0 1 1 0 0,1-1-1 0 0,-1 0 0 0 0,0 1 1 0 0,1 0-1 0 0,-1-1 1 0 0,1 1-1 0 0,0 0 1 0 0,3-4-1 0 0,4-3 50 0 0,1 1-1 0 0,14-10 0 0 0,-8 7-30 0 0,17-15-262 0 0,-2 0 1 0 0,-1-2-1 0 0,-2-2 0 0 0,38-48 0 0 0,-50 56-39 0 0,-1 0 0 0 0,-2-1 0 0 0,0 0 0 0 0,-1-1 0 0 0,-2 0 0 0 0,0-1 0 0 0,-2 0 0 0 0,6-27 0 0 0,-13 47 162 0 0,0 0 1 0 0,0 0 0 0 0,-1-1-1 0 0,1 1 1 0 0,-2-9 0 0 0,1 13 27 0 0,0 0 1 0 0,0 0-1 0 0,0 0 0 0 0,-1 0 1 0 0,1 0-1 0 0,0 0 0 0 0,-1 0 0 0 0,1 0 1 0 0,-1 0-1 0 0,1 0 0 0 0,-1 0 1 0 0,1 1-1 0 0,-1-1 0 0 0,0 0 1 0 0,1 0-1 0 0,-1 1 0 0 0,0-1 1 0 0,0 0-1 0 0,0 1 0 0 0,1-1 1 0 0,-1 0-1 0 0,0 1 0 0 0,0-1 1 0 0,0 1-1 0 0,0 0 0 0 0,0-1 1 0 0,0 1-1 0 0,0 0 0 0 0,0-1 1 0 0,0 1-1 0 0,0 0 0 0 0,0 0 1 0 0,0 0-1 0 0,-2 0 0 0 0,-6 1-40 0 0,0 0 0 0 0,0 0 0 0 0,0 1 0 0 0,1 0 0 0 0,-1 0 0 0 0,-15 7 0 0 0,-50 28-59 0 0,55-26 142 0 0,-14 7 84 0 0,1 1 1 0 0,0 2 0 0 0,2 1-1 0 0,0 2 1 0 0,2 0-1 0 0,0 2 1 0 0,2 2-1 0 0,1 0 1 0 0,1 1 0 0 0,2 2-1 0 0,1 0 1 0 0,1 1-1 0 0,-25 57 1 0 0,-23 101 179 0 0,16 4-80 0 0,-37 111 678 0 0,82-288-913 0 0,-1 0 0 0 0,0-1-1 0 0,-1 0 1 0 0,-1 0 0 0 0,-1-1 0 0 0,0 0 0 0 0,0-1 0 0 0,-2-1-1 0 0,0 0 1 0 0,0 0 0 0 0,-1-1 0 0 0,-1-1 0 0 0,0 0 0 0 0,0-2-1 0 0,-22 12 1 0 0,13-11-1329 0 0,-1-2-424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15199 0 0,'0'0'1172'0'0,"1"-1"-666"0"0,13-5 2 0 0,0 0 1 0 0,0 1-1 0 0,0 1 1 0 0,0 0-1 0 0,1 1 1 0 0,24-2-1 0 0,4-2 21 0 0,285-39 670 0 0,-258 37-2732 0 0,-36 4-5867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52 8607 0 0,'28'-34'1036'0'0,"-27"33"-518"0"0,10-6 1716 0 0,-10 6-1996 0 0,0 0 1 0 0,1 0-1 0 0,-1 0 1 0 0,0 0-1 0 0,1 0 0 0 0,-1 0 1 0 0,1 1-1 0 0,2-2 1 0 0,-3 2-172 0 0,0-1 1 0 0,0 1-1 0 0,-1 0 1 0 0,1 0-1 0 0,0 0 1 0 0,0 0-1 0 0,0 0 1 0 0,-1 0-1 0 0,1 0 1 0 0,0 1-1 0 0,0-1 1 0 0,0 0-1 0 0,-1 0 1 0 0,1 1-1 0 0,0-1 1 0 0,0 0-1 0 0,-1 1 1 0 0,1-1-1 0 0,0 1 1 0 0,-1-1-1 0 0,1 1 1 0 0,-1-1-1 0 0,1 1 1 0 0,0-1-1 0 0,0 2 1 0 0,0 0-1 0 0,0 0 1 0 0,0-1 0 0 0,-1 1-1 0 0,1 0 1 0 0,0 0-1 0 0,-1 0 1 0 0,1 0 0 0 0,-1 0-1 0 0,0 0 1 0 0,0 3-1 0 0,0 1 41 0 0,0 1 0 0 0,-1 0 0 0 0,0 0 0 0 0,0 0 0 0 0,-3 10 0 0 0,-8 11 9 0 0,-2 1 0 0 0,-1-2 0 0 0,-1 0-1 0 0,-30 39 1 0 0,-118 139 58 0 0,90-101-106 0 0,4 3 0 0 0,-85 172 0 0 0,38-32-587 0 0,117-247 307 0 0,-6 11-103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9 15175 0 0,'0'-1'27'0'0,"0"1"0"0"0,0-1 0 0 0,0 1-1 0 0,0 0 1 0 0,1-1 0 0 0,-1 1 0 0 0,0-1 0 0 0,0 1 0 0 0,1-1-1 0 0,-1 1 1 0 0,0 0 0 0 0,1-1 0 0 0,-1 1 0 0 0,0 0-1 0 0,1-1 1 0 0,-1 1 0 0 0,0 0 0 0 0,1-1 0 0 0,-1 1-1 0 0,1 0 1 0 0,-1 0 0 0 0,1-1 0 0 0,0 11 892 0 0,-8 21 281 0 0,-13 16-989 0 0,-2-2 0 0 0,-49 74 0 0 0,37-64-65 0 0,-125 172 330 0 0,-18-13 326 0 0,-49 63-203 0 0,201-241-1330 0 0,-39 72 0 0 0,63-106-119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9 183 8287 0 0,'-1'0'639'0'0,"-6"0"1342"0"0,15 10-143 0 0,-4-7-1692 0 0,0 1 1 0 0,1-2-1 0 0,-1 1 1 0 0,1 0 0 0 0,0-1-1 0 0,-1 0 1 0 0,1 0-1 0 0,0-1 1 0 0,8 3 0 0 0,6-1 369 0 0,24 2 0 0 0,-10-4 36 0 0,0-1-1 0 0,-1-1 1 0 0,43-8-1 0 0,97-26 452 0 0,-160 33-934 0 0,294-78 1244 0 0,-118 29-1246 0 0,-177 49-615 0 0,0-1 0 0 0,0-1 0 0 0,0 0 0 0 0,-1 0 0 0 0,1-1 0 0 0,18-12 0 0 0,-18 6-942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11375 0 0,'0'0'1031'0'0,"0"1"-850"0"0,-48 102 3806 0 0,2-6-2558 0 0,-80 201-161 0 0,105-252-1260 0 0,-40 63 0 0 0,-36 36 22 0 0,73-111-22 0 0,-138 180 87 0 0,124-165-62 0 0,-58 55 150 0 0,83-92-134 0 0,12-11 145 0 0,9-20-127 0 0,4-8-6 0 0,3 6-275 0 0,0 0 0 0 0,1 1-1 0 0,2 1 1 0 0,27-24 0 0 0,86-59-1132 0 0,-122 95 1220 0 0,107-70-1267 0 0,-98 67 1169 0 0,0 1 0 0 0,1 0 0 0 0,0 2 0 0 0,35-10 0 0 0,-50 16 220 0 0,0 0-1 0 0,1 0 1 0 0,-1 1 0 0 0,0-1-1 0 0,1 1 1 0 0,-1 0-1 0 0,0 1 1 0 0,1-1 0 0 0,4 2-1 0 0,-8-2 30 0 0,0 0 0 0 0,-1 1 0 0 0,1-1 0 0 0,0 1 0 0 0,0 0 0 0 0,-1-1 0 0 0,1 1 0 0 0,0-1 0 0 0,-1 1 0 0 0,1 0 0 0 0,-1 0 0 0 0,1-1 0 0 0,-1 1 0 0 0,1 0 0 0 0,-1 0 0 0 0,1 0 0 0 0,-1-1 0 0 0,0 1 0 0 0,1 0 0 0 0,-1 0 0 0 0,0 0 0 0 0,0 1 0 0 0,2 19 292 0 0,-3-8-130 0 0,0 0 0 0 0,-1 0-1 0 0,-5 20 1 0 0,4-20-152 0 0,0 1-1 0 0,0-1 1 0 0,2 1 0 0 0,0 0-1 0 0,1 24 1 0 0,-1-35-32 0 0,1 1 37 0 0,7 12-251 0 0,3-1-1396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149 232 6447 0 0,'0'0'298'0'0,"1"1"-10"0"0,14 0 919 0 0,0 0 0 0 0,0 0 0 0 0,29-4 1 0 0,45-10 3437 0 0,-88 13-4673 0 0,19-4 337 0 0,0-1 0 0 0,0 0-1 0 0,37-17 1 0 0,-52 20-321 0 0,-1-1 0 0 0,0 0-1 0 0,1 0 1 0 0,-1-1 0 0 0,0 1 0 0 0,0-1 0 0 0,-1 0-1 0 0,1 0 1 0 0,-1 0 0 0 0,0 0 0 0 0,0 0 0 0 0,0-1 0 0 0,-1 0-1 0 0,4-8 1 0 0,-3 6-146 0 0,-1 0 0 0 0,1 0 0 0 0,-2 0 0 0 0,1 0 1 0 0,-1 0-1 0 0,0 0 0 0 0,-1-1 0 0 0,1 1 0 0 0,-1 0 0 0 0,-2-9 0 0 0,2 15 107 0 0,0-1 0 0 0,0 1 0 0 0,-1 0 1 0 0,1-1-1 0 0,-1 1 0 0 0,1-1 0 0 0,-1 1 0 0 0,1 0 1 0 0,-1-1-1 0 0,0 1 0 0 0,0 0 0 0 0,0 0 0 0 0,0-1 1 0 0,0 1-1 0 0,0 0 0 0 0,0 0 0 0 0,0 0 0 0 0,0 0 0 0 0,0 0 1 0 0,-3-1-1 0 0,2 1 12 0 0,-1 0 0 0 0,1 0 1 0 0,-1 1-1 0 0,0-1 0 0 0,1 1 1 0 0,-1-1-1 0 0,0 1 0 0 0,1 0 1 0 0,-1 0-1 0 0,-4 1 0 0 0,-5 1 16 0 0,0 0-1 0 0,0 1 1 0 0,-22 9-1 0 0,0 2 176 0 0,1 2 0 0 0,0 0 0 0 0,1 3 0 0 0,-44 32 0 0 0,56-35 51 0 0,1 1 0 0 0,0 0 0 0 0,1 1-1 0 0,2 1 1 0 0,-1 0 0 0 0,2 2 0 0 0,-18 31 0 0 0,28-44-101 0 0,1 0 0 0 0,1 1 0 0 0,-1-1 0 0 0,1 1 0 0 0,1 0 0 0 0,0-1 0 0 0,0 1 0 0 0,1 0 0 0 0,-1 17-1 0 0,2-22-57 0 0,0 0-1 0 0,1 0 0 0 0,-1 1 1 0 0,1-1-1 0 0,0 0 0 0 0,0 0 1 0 0,1 0-1 0 0,-1 0 0 0 0,1 0 1 0 0,0 0-1 0 0,0 0 0 0 0,0-1 1 0 0,0 1-1 0 0,1 0 0 0 0,0-1 1 0 0,-1 0-1 0 0,1 0 0 0 0,0 0 1 0 0,1 0-1 0 0,-1 0 0 0 0,0-1 1 0 0,7 4-1 0 0,0 0 68 0 0,1-2 0 0 0,0 1-1 0 0,0-1 1 0 0,1-1 0 0 0,-1 0 0 0 0,1 0 0 0 0,16 0 0 0 0,83 0 482 0 0,-43-7-306 0 0,0-3-1 0 0,105-26 1 0 0,-138 23-1220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58 7367 0 0,'2'-1'334'0'0,"12"-15"-315"0"0,9-6 4927 0 0,-32 15-4238 0 0,5 5-662 0 0,1 1 1 0 0,-1-1-1 0 0,0 0 0 0 0,0 1 1 0 0,0 0-1 0 0,-1 0 0 0 0,1 0 1 0 0,0 1-1 0 0,-6-1 1 0 0,-41 2-60 0 0,40 0 51 0 0,-41 4-43 0 0,0 2-1 0 0,1 3 0 0 0,-61 18 0 0 0,-146 63-195 0 0,16-6-148 0 0,221-78 292 0 0,-207 56-539 0 0,182-53 515 0 0,0-2 1 0 0,0-3-1 0 0,-51 1 0 0 0,86-6 137 0 0,1 0 0 0 0,0-1-1 0 0,0 0 1 0 0,0-1 0 0 0,0 0 0 0 0,0-1-1 0 0,0 0 1 0 0,1 0 0 0 0,-1-1 0 0 0,1 0 0 0 0,-10-6-1 0 0,19 9-33 0 0,-1 1 0 0 0,0 0-1 0 0,1-1 1 0 0,-1 1 0 0 0,0-1-1 0 0,1 0 1 0 0,-1 1 0 0 0,1-1-1 0 0,-1 1 1 0 0,1-1 0 0 0,-1 0-1 0 0,1 1 1 0 0,0-1 0 0 0,-1 0 0 0 0,1 0-1 0 0,0 1 1 0 0,-1-1 0 0 0,1 0-1 0 0,0 0 1 0 0,0 0 0 0 0,0 1-1 0 0,0-1 1 0 0,0 0 0 0 0,0 0-1 0 0,0 0 1 0 0,0 1 0 0 0,0-1-1 0 0,0 0 1 0 0,0 0 0 0 0,0 0-1 0 0,1 1 1 0 0,-1-1 0 0 0,0 0-1 0 0,0 0 1 0 0,1 1 0 0 0,-1-1-1 0 0,1 0 1 0 0,-1 1 0 0 0,1-1 0 0 0,-1 0-1 0 0,1 1 1 0 0,-1-1 0 0 0,1 1-1 0 0,-1-1 1 0 0,1 1 0 0 0,0-1-1 0 0,0 0 1 0 0,6-4 31 0 0,-1 1 0 0 0,1 0-1 0 0,13-7 1 0 0,-14 8-170 0 0,5-3-13 0 0,0 2 1 0 0,0-1-1 0 0,1 1 0 0 0,18-4 1 0 0,-21 7 88 0 0,-1 0-1 0 0,0 0 1 0 0,0 0 0 0 0,0 1 0 0 0,1 0 0 0 0,-1 1 0 0 0,14 2 0 0 0,-7 3 14 0 0,-12-2 5 0 0,-1-1 17 0 0,0 0 3 0 0,1 1 0 0 0,-1 0 0 0 0,0 0 0 0 0,0 0 0 0 0,-1 1 0 0 0,1-1 0 0 0,-1 0 0 0 0,0 1 0 0 0,0-1 0 0 0,0 0 0 0 0,0 1 1 0 0,-1-1-1 0 0,0 8 0 0 0,-1 7-16 0 0,-6 35 1 0 0,4-41 15 0 0,-2 12 14 0 0,-1 1-1 0 0,-16 37 0 0 0,-25 47 149 0 0,43-101-143 0 0,-106 195 756 0 0,100-188-738 0 0,-1-1-1 0 0,0 0 1 0 0,-23 23 0 0 0,-44 32 132 0 0,31-29-129 0 0,42-34-1027 0 0,17-10 386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84 121 5527 0 0,'-1'-1'250'0'0,"-2"0"125"0"0,-8-3-357 0 0,0 0 1 0 0,-23-6-1 0 0,11 10 6810 0 0,208-43-6434 0 0,-121 26-188 0 0,0 2 0 0 0,69-5 0 0 0,-131 20-206 0 0,107-5-678 0 0,-80 6-124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6 7831 0 0,'0'0'356'0'0,"1"-1"-6"0"0,5-3 2623 0 0,-9 15-1 0 0,-127 299-656 0 0,72-195-2039 0 0,-75 111 1 0 0,13-26-310 0 0,117-194-64 0 0,-61 117-2906 0 0,60-115-2198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7367 0 0,'0'0'667'0'0,"-1"1"-296"0"0,-1 33 4450 0 0,2-24-3800 0 0,-1 1 0 0 0,-3 14 0 0 0,-1-2-493 0 0,-32 112 884 0 0,7-50-1426 0 0,30-83-946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5527 0 0,'0'0'423'0'0,"1"2"-278"0"0,1 5 218 0 0,-1-1-1 0 0,1 1 0 0 0,-2-1 0 0 0,1 1 0 0 0,-1 0 0 0 0,0 0 0 0 0,0-1 0 0 0,-1 1 0 0 0,-2 12 0 0 0,-2 5 1246 0 0,-12 32-1 0 0,-3-5-444 0 0,-43 80-1 0 0,-39 41-164 0 0,75-126-750 0 0,-152 230 313 0 0,165-254-1271 0 0,13-20-129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4607 0 0,'0'-5'89'0'0,"0"0"0"0"0,1 0 0 0 0,-1 0 0 0 0,1 0 0 0 0,1 0-1 0 0,-1 0 1 0 0,3-6 0 0 0,0 3 753 0 0,0 1 0 0 0,1 0 1 0 0,-1 0-1 0 0,1 0 0 0 0,0 0 0 0 0,12-10 0 0 0,-5 6 886 0 0,2-1-1 0 0,19-12 0 0 0,7 0-2284 0 0,-7 5 702 0 0,51-26-471 0 0,-79 43 321 0 0,0 1 0 0 0,0-1 0 0 0,1 1 0 0 0,-1 0 1 0 0,0 1-1 0 0,1-1 0 0 0,-1 1 0 0 0,1 0 0 0 0,-1 0 0 0 0,1 1 1 0 0,-1 0-1 0 0,0 0 0 0 0,1 0 0 0 0,9 4 0 0 0,1 1 1 0 0,1 2 0 0 0,-1-1 0 0 0,18 14-1 0 0,-27-17 105 0 0,-1 1 0 0 0,0-1 0 0 0,0 1 0 0 0,-1 1-1 0 0,0-1 1 0 0,1 1 0 0 0,-2 0 0 0 0,1 0 0 0 0,-1 1-1 0 0,0-1 1 0 0,0 1 0 0 0,-1 0 0 0 0,1 0 0 0 0,-2 0 0 0 0,1 0-1 0 0,-1 1 1 0 0,0-1 0 0 0,-1 1 0 0 0,1-1 0 0 0,-2 1 0 0 0,1-1-1 0 0,-1 1 1 0 0,0 0 0 0 0,0-1 0 0 0,-1 1 0 0 0,0 0-1 0 0,-1-1 1 0 0,0 1 0 0 0,-3 9 0 0 0,1-6 44 0 0,-1 1 0 0 0,0-1 1 0 0,-1 1-1 0 0,0-1 0 0 0,-1-1 1 0 0,0 0-1 0 0,-1 0 0 0 0,0 0 1 0 0,0-1-1 0 0,-1 0 0 0 0,0 0 1 0 0,-21 14-1 0 0,20-16-109 0 0,-2 0 1 0 0,1 0-1 0 0,-1-1 1 0 0,0 0-1 0 0,0-1 1 0 0,0-1-1 0 0,-1 0 1 0 0,0 0-1 0 0,0-1 1 0 0,0-1-1 0 0,-20 1 1 0 0,21-3-1222 0 0,1 0 1 0 0,0-1 0 0 0,-1-1 0 0 0,-19-4 0 0 0,9-1-5234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289 380 3679 0 0,'0'0'167'0'0,"2"-2"-7"0"0,47-25 247 0 0,-9 5 2861 0 0,-23 11-2144 0 0,0 1-420 0 0,21-15 1 0 0,-33 20-650 0 0,1 1 1 0 0,-1-1-1 0 0,-1 0 0 0 0,1 0 1 0 0,-1-1-1 0 0,0 1 0 0 0,6-11 1 0 0,-2 0 243 0 0,0-1 0 0 0,-1 0 1 0 0,6-24-1 0 0,-11 33-162 0 0,0 0 0 0 0,0 0-1 0 0,-1 1 1 0 0,-1-1 0 0 0,1 0 0 0 0,-1 0 0 0 0,0 0 0 0 0,-1 0 0 0 0,0 1-1 0 0,-3-12 1 0 0,3 16-146 0 0,0 0 0 0 0,0 1 0 0 0,0-1 0 0 0,-1 1 0 0 0,1 0 0 0 0,-1-1-1 0 0,1 1 1 0 0,-1 0 0 0 0,0 0 0 0 0,0 0 0 0 0,0 0 0 0 0,0 0 0 0 0,0 1 0 0 0,0-1-1 0 0,-1 1 1 0 0,1-1 0 0 0,0 1 0 0 0,-1 0 0 0 0,1 0 0 0 0,-1 0 0 0 0,0 0 0 0 0,1 0 0 0 0,-1 0-1 0 0,0 1 1 0 0,1 0 0 0 0,-1-1 0 0 0,0 1 0 0 0,-4 0 0 0 0,-3 1-78 0 0,0-1 0 0 0,1 1 0 0 0,-1 1 0 0 0,0 0 0 0 0,0 1 0 0 0,-15 5 0 0 0,7 0 65 0 0,0 1 0 0 0,1 0-1 0 0,0 2 1 0 0,1 0 0 0 0,0 0 0 0 0,-23 23-1 0 0,-77 90 333 0 0,96-101-195 0 0,11-12-38 0 0,-11 11 215 0 0,-25 37 0 0 0,41-52-215 0 0,0-1 0 0 0,0 1-1 0 0,1 0 1 0 0,-1 0-1 0 0,2 0 1 0 0,-1 1 0 0 0,1-1-1 0 0,0 1 1 0 0,0-1 0 0 0,0 16-1 0 0,2-21-32 0 0,0 1-1 0 0,0-1 0 0 0,0 0 0 0 0,0 1 1 0 0,1-1-1 0 0,-1 1 0 0 0,1-1 0 0 0,0 0 1 0 0,0 1-1 0 0,-1-1 0 0 0,2 0 0 0 0,-1 0 1 0 0,0 0-1 0 0,0 0 0 0 0,1 0 0 0 0,-1 0 1 0 0,4 3-1 0 0,-3-3 29 0 0,1 0 0 0 0,-1 0 0 0 0,1 0 0 0 0,0-1 0 0 0,0 1 1 0 0,0-1-1 0 0,0 0 0 0 0,0 0 0 0 0,1 0 0 0 0,-1 0 0 0 0,5 0 0 0 0,7 0 185 0 0,0-1 0 0 0,0 0 0 0 0,-1-1 0 0 0,25-5 0 0 0,-33 5-212 0 0,31-7-226 0 0,-1-2 0 0 0,0-1 0 0 0,0-1 0 0 0,55-29 1 0 0,-68 32-794 0 0,-19 8 614 0 0,1-1-1 0 0,-1 1 1 0 0,0-1-1 0 0,7-4 1 0 0,-10 5-95 0 0,-4 20-1278 0 0,3-3 1687 0 0,4-12 29 0 0,-2-3 6 0 0,-1 1-274 0 0,0 0-1 0 0,1-1 1 0 0,0 1 0 0 0,-1-1-1 0 0,1 1 1 0 0,0-1-1 0 0,0 0 1 0 0,-1 0-1 0 0,1 0 1 0 0,3 1-1 0 0,10 4-3226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7831 0 0,'0'0'9710'0'0,"-1"2"-9314"0"0,-38 57 471 0 0,-6 11-168 0 0,-15 47-190 0 0,50-96-463 0 0,2 0 0 0 0,0 1 0 0 0,-7 38 1 0 0,14-56-38 0 0,0-2 1 0 0,1-1-1 0 0,-1 1 0 0 0,1 0 1 0 0,0 0-1 0 0,0-1 1 0 0,0 1-1 0 0,0 0 1 0 0,0-1-1 0 0,0 1 0 0 0,1 3 1 0 0,-1-3 46 0 0,1-1 0 0 0,-1 0 0 0 0,0 1 0 0 0,0-1-1 0 0,1 1 1 0 0,-1-1 0 0 0,1 0 0 0 0,-1 1 0 0 0,1-1 0 0 0,-1 0 0 0 0,1 1 0 0 0,0-1 0 0 0,0 0 0 0 0,0 0 0 0 0,-1 0-1 0 0,1 0 1 0 0,0 0 0 0 0,0 0 0 0 0,1 0 0 0 0,0 1 0 0 0,0-1 13 0 0,1 0-1 0 0,-1 0 1 0 0,0 0 0 0 0,0 0 0 0 0,1 0-1 0 0,-1-1 1 0 0,1 1 0 0 0,-1-1-1 0 0,0 0 1 0 0,1 0 0 0 0,2 0 0 0 0,2 0 45 0 0,0-1 0 0 0,0 0 1 0 0,0 0-1 0 0,-1-1 0 0 0,1 0 1 0 0,0 0-1 0 0,9-5 0 0 0,-6 1-66 0 0,0-1 1 0 0,0 0-1 0 0,0 0 0 0 0,-1 0 1 0 0,14-17-1 0 0,36-50-56 0 0,-27 33-141 0 0,76-103-3286 0 0,-87 117 1937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1 455 0 0,'-60'23'483'0'0,"-13"7"3709"0"0,4 2-2614 0 0,2 4 0 0 0,-91 63 1 0 0,106-62-1200 0 0,-42 33 416 0 0,83-60-596 0 0,0 0 0 0 0,1 1-1 0 0,0 0 1 0 0,0 0 0 0 0,-13 23-1 0 0,21-31-139 0 0,0 1 0 0 0,0 0 1 0 0,1-1-1 0 0,-1 1 0 0 0,1 0 0 0 0,0 0 0 0 0,0 0 0 0 0,0 0 0 0 0,0 0 0 0 0,1 0 0 0 0,-1 0 0 0 0,1 0 0 0 0,1 7 1 0 0,-1-9-37 0 0,1 1 0 0 0,0-1 0 0 0,0 1 0 0 0,0-1 0 0 0,0 1 0 0 0,0-1 0 0 0,0 0 1 0 0,1 1-1 0 0,-1-1 0 0 0,1 0 0 0 0,0 0 0 0 0,0 0 0 0 0,-1 0 0 0 0,1 0 0 0 0,0-1 1 0 0,1 1-1 0 0,-1-1 0 0 0,0 1 0 0 0,0-1 0 0 0,1 0 0 0 0,3 2 0 0 0,4 1 57 0 0,0-1 0 0 0,1 0 0 0 0,-1 0 0 0 0,1-1 0 0 0,0-1-1 0 0,-1 0 1 0 0,1 0 0 0 0,13-1 0 0 0,88-12 473 0 0,-90 8-513 0 0,14-1-957 0 0,-1-2-4054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11167 0 0,'-2'0'514'0'0,"-7"0"-401"0"0,-1 1 0 0 0,1 0 1 0 0,0 1-1 0 0,0 0 1 0 0,0 1-1 0 0,-10 4 1 0 0,-54 26 123 0 0,39-16 98 0 0,-120 66-85 0 0,139-74-158 0 0,1 2 0 0 0,-20 17 0 0 0,28-23-46 0 0,1 0-1 0 0,-1 1 1 0 0,1 0-1 0 0,1 0 1 0 0,-1 0 0 0 0,1 1-1 0 0,0-1 1 0 0,-3 10-1 0 0,6-13-10 0 0,0-1 0 0 0,0 0-1 0 0,1 1 1 0 0,-1-1 0 0 0,1 0-1 0 0,0 1 1 0 0,0-1 0 0 0,0 1-1 0 0,0-1 1 0 0,0 1 0 0 0,0-1-1 0 0,1 1 1 0 0,-1-1 0 0 0,1 0-1 0 0,0 1 1 0 0,-1-1-1 0 0,1 0 1 0 0,0 0 0 0 0,0 1-1 0 0,1-1 1 0 0,-1 0 0 0 0,0 0-1 0 0,1 0 1 0 0,-1 0 0 0 0,1-1-1 0 0,0 1 1 0 0,-1 0 0 0 0,1-1-1 0 0,0 1 1 0 0,0-1 0 0 0,4 3-1 0 0,1 0 101 0 0,1 0-1 0 0,-1-1 1 0 0,1 0-1 0 0,-1 0 0 0 0,1 0 1 0 0,0-1-1 0 0,0 0 1 0 0,11 0-1 0 0,5 0 66 0 0,0-1-1 0 0,0-2 1 0 0,0 0 0 0 0,0-1-1 0 0,0-2 1 0 0,0 0 0 0 0,27-10-1 0 0,-46 12-184 0 0,0 0-1 0 0,1-1 1 0 0,-1 0 0 0 0,0 0-1 0 0,0 0 1 0 0,0-1 0 0 0,-1 0-1 0 0,1 0 1 0 0,-1 0-1 0 0,0 0 1 0 0,0-1 0 0 0,0 1-1 0 0,-1-1 1 0 0,0 0-1 0 0,1 0 1 0 0,1-7 0 0 0,-3 8-17 0 0,0 0 1 0 0,0 0 0 0 0,-1 0 0 0 0,1-1-1 0 0,-1 1 1 0 0,-1-1 0 0 0,1 1 0 0 0,0-1 0 0 0,-1 1-1 0 0,0-1 1 0 0,0 1 0 0 0,0-1 0 0 0,-1 1-1 0 0,0-1 1 0 0,0 1 0 0 0,0-1 0 0 0,0 1-1 0 0,0 0 1 0 0,-1 0 0 0 0,0-1 0 0 0,-4-5 0 0 0,2 5-60 0 0,0 0 0 0 0,0 1 0 0 0,-1-1 0 0 0,1 1 0 0 0,-1 0 0 0 0,0 1 0 0 0,0-1 0 0 0,-1 1 0 0 0,1 0 0 0 0,-7-3 0 0 0,-7-2-555 0 0,-33-9 0 0 0,28 13 353 0 0,20 4-40 0 0,0-1-1 0 0,0 1 1 0 0,-1-1 0 0 0,1 0-1 0 0,0 0 1 0 0,-4-2-1 0 0,10 2-877 0 0,7-5-270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13247 0 0,'0'0'2072'0'0,"-7"5"-630"0"0,0 3-1195 0 0,-1-1 0 0 0,1 1 1 0 0,1 0-1 0 0,-1 0 1 0 0,2 1-1 0 0,-10 15 1 0 0,-17 33-223 0 0,16-33-5200 0 0,8-10-553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9215 0 0,'0'0'1100'0'0,"2"-1"-442"0"0,2-5-161 0 0,1 1 1 0 0,-1-1-1 0 0,0 0 1 0 0,0 0 0 0 0,0 0-1 0 0,-1 0 1 0 0,0-1-1 0 0,0 1 1 0 0,2-11 0 0 0,1 0-390 0 0,0 1 1 0 0,1 0-1 0 0,0 0 1 0 0,17-24-1 0 0,-17 30-110 0 0,1 0-1 0 0,0 0 1 0 0,0 1-1 0 0,1 0 1 0 0,0 0-1 0 0,0 1 1 0 0,14-8-1 0 0,-21 13 3 0 0,14-3 0 0 0,-14 5 22 0 0,0 1-1 0 0,0 0 1 0 0,0-1 0 0 0,1 1-1 0 0,-1 0 1 0 0,0 0-1 0 0,0 1 1 0 0,0-1 0 0 0,0 0-1 0 0,0 1 1 0 0,1-1-1 0 0,-1 1 1 0 0,0 0 0 0 0,0-1-1 0 0,0 1 1 0 0,-1 0 0 0 0,1 0-1 0 0,0 1 1 0 0,0-1-1 0 0,0 0 1 0 0,-1 0 0 0 0,1 1-1 0 0,-1-1 1 0 0,3 3-1 0 0,3 4 149 0 0,-1 1-1 0 0,1 0 1 0 0,7 15 0 0 0,-5-10 7 0 0,-6-8-153 0 0,0 0 0 0 0,0 0-1 0 0,-1 0 1 0 0,1 1 0 0 0,-1-1 0 0 0,-1 1-1 0 0,1 0 1 0 0,-1-1 0 0 0,0 1-1 0 0,-1 0 1 0 0,1 0 0 0 0,-1 0 0 0 0,-1-1-1 0 0,0 8 1 0 0,-3 7 34 0 0,-1 1 0 0 0,0-2 0 0 0,-10 23 0 0 0,8-22 18 0 0,8-14-394 0 0,1-3 224 0 0,-2-4 37 0 0,0 0-1 0 0,0 1 1 0 0,1-1-1 0 0,-1 1 1 0 0,0-1-1 0 0,0 0 1 0 0,1 1-1 0 0,-1-1 1 0 0,0 0-1 0 0,1 0 1 0 0,-1 1-1 0 0,1-1 0 0 0,-1 0 1 0 0,0 0-1 0 0,1 1 1 0 0,-1-1-1 0 0,1 0 1 0 0,-1 0-1 0 0,0 0 1 0 0,1 0-1 0 0,-1 1 1 0 0,2-1-1 0 0,-1 0-228 0 0,11 2-1297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295 179 4607 0 0,'0'0'3834'0'0,"5"-6"-1949"0"0,7-4-1343 0 0,0 0 0 0 0,0 1 0 0 0,0 0 1 0 0,1 1-1 0 0,0 0 0 0 0,21-8 0 0 0,90-28 525 0 0,-105 38-874 0 0,1-1-86 0 0,93-26 433 0 0,-94 29-447 0 0,-1 1 0 0 0,1 0 0 0 0,0 1 0 0 0,23 1 0 0 0,-10 6-75 0 0,-22 0-18 0 0,-9-4-5 0 0,-1 0 0 0 0,1 0-1 0 0,0 0 1 0 0,-1 1 0 0 0,1-1-1 0 0,-1 0 1 0 0,1 1 0 0 0,-1-1 0 0 0,0 0-1 0 0,0 1 1 0 0,1-1 0 0 0,-1 0-1 0 0,0 1 1 0 0,0-1 0 0 0,0 0-1 0 0,0 1 1 0 0,-1-1 0 0 0,1 0-1 0 0,0 1 1 0 0,0-1 0 0 0,-1 0 0 0 0,1 1-1 0 0,-1-1 1 0 0,1 0 0 0 0,-1 0-1 0 0,0 0 1 0 0,-1 2 0 0 0,-2 4-30 0 0,0-1 0 0 0,0 0 0 0 0,-9 9 0 0 0,-2 1-21 0 0,-2-1 1 0 0,0 0-1 0 0,-1-1 0 0 0,-26 15 0 0 0,-81 38-125 0 0,55-31 116 0 0,-14 7 10 0 0,-279 163-21 0 0,351-198 77 0 0,3-3 1 0 0,1 1 1 0 0,-1 0-1 0 0,2 0 0 0 0,-10 10 0 0 0,16-15 57 0 0,2 0 30 0 0,2 2-23 0 0,0-1-1 0 0,0 0 0 0 0,1 0 1 0 0,-1 0-1 0 0,1 0 0 0 0,-1 0 1 0 0,1-1-1 0 0,0 0 0 0 0,-1 1 1 0 0,1-2-1 0 0,0 1 0 0 0,0 0 1 0 0,6 0-1 0 0,5-1 187 0 0,1 0 1 0 0,17-2-1 0 0,49-6 403 0 0,74-7-142 0 0,-44 8-352 0 0,77-1-2588 0 0,-174 8 709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56 9071 0 0,'0'0'816'0'0,"-2"0"-672"0"0,-2-2-50 0 0,-1 1 0 0 0,1 0 0 0 0,-1 0 0 0 0,0 1 0 0 0,1-1 0 0 0,-1 1-1 0 0,0 0 1 0 0,0 0 0 0 0,1 1 0 0 0,-1 0 0 0 0,-6 1 0 0 0,-9 3 318 0 0,-25 11 0 0 0,27-10-223 0 0,-3 2 80 0 0,0 0 0 0 0,1 1 1 0 0,0 1-1 0 0,1 1 0 0 0,1 1 0 0 0,-26 20 0 0 0,34-23-210 0 0,0 0 0 0 0,1 1 1 0 0,0 0-1 0 0,1 0 0 0 0,0 1 0 0 0,1 0 0 0 0,0 0 1 0 0,1 1-1 0 0,0 0 0 0 0,0 0 0 0 0,2 0 0 0 0,-5 15 1 0 0,8-21 6 0 0,0-1 0 0 0,0 1 1 0 0,1-1-1 0 0,0 1 0 0 0,0 0 0 0 0,0-1 1 0 0,1 1-1 0 0,-1-1 0 0 0,1 1 1 0 0,1 0-1 0 0,-1-1 0 0 0,1 0 1 0 0,0 1-1 0 0,0-1 0 0 0,0 0 1 0 0,1 0-1 0 0,0 0 0 0 0,0 0 1 0 0,0-1-1 0 0,1 1 0 0 0,-1-1 0 0 0,1 0 1 0 0,0 0-1 0 0,0 0 0 0 0,1-1 1 0 0,-1 1-1 0 0,1-1 0 0 0,0 0 1 0 0,0 0-1 0 0,0-1 0 0 0,0 1 1 0 0,0-1-1 0 0,11 3 0 0 0,-1-2 46 0 0,-1-1-1 0 0,1 0 0 0 0,0-1 1 0 0,0 0-1 0 0,0-2 0 0 0,0 0 1 0 0,0 0-1 0 0,16-4 0 0 0,-10 0 1 0 0,-1-1 0 0 0,1 0 0 0 0,-1-2 0 0 0,0 0 0 0 0,19-12 0 0 0,-27 12-95 0 0,1 0 1 0 0,-2 0-1 0 0,1-1 1 0 0,-2-1-1 0 0,1 0 1 0 0,-1 0-1 0 0,0-1 1 0 0,-1-1-1 0 0,-1 1 1 0 0,14-26-1 0 0,-16 26-83 0 0,0-1 0 0 0,-1 0 0 0 0,-1 0 0 0 0,0 0 0 0 0,0 0 0 0 0,-2-1 0 0 0,1 0-1 0 0,-1 1 1 0 0,-1-1 0 0 0,-1 0 0 0 0,0 0 0 0 0,-2-19 0 0 0,1 25-39 0 0,0 1-1 0 0,-1-1 1 0 0,1 1 0 0 0,-2-1-1 0 0,1 1 1 0 0,-1 0 0 0 0,1 0-1 0 0,-2 0 1 0 0,1 1 0 0 0,-1-1-1 0 0,1 1 1 0 0,-2-1 0 0 0,-5-5-1 0 0,7 8-36 0 0,-1 0 0 0 0,1 1 0 0 0,-1-1 0 0 0,0 1-1 0 0,1 0 1 0 0,-1 0 0 0 0,0 0 0 0 0,0 0 0 0 0,-1 1-1 0 0,1 0 1 0 0,0 0 0 0 0,0 0 0 0 0,-1 0 0 0 0,1 1 0 0 0,0-1-1 0 0,-1 1 1 0 0,1 0 0 0 0,-1 0 0 0 0,1 1 0 0 0,0-1-1 0 0,-5 2 1 0 0,2 0 79 0 0,-1 0-1 0 0,1 0 0 0 0,0 0 0 0 0,0 1 1 0 0,1 0-1 0 0,-1 0 0 0 0,1 1 0 0 0,-1 0 1 0 0,1 0-1 0 0,0 1 0 0 0,1-1 1 0 0,-1 1-1 0 0,1 0 0 0 0,-8 11 0 0 0,3-2-72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546 117 9503 0 0,'18'-46'784'0'0,"-11"32"-252"0"0,-1-1-1 0 0,7-25 1 0 0,-13 38 211 0 0,-11 7 446 0 0,3 1-1014 0 0,1-1 0 0 0,0 2-1 0 0,0-1 1 0 0,1 1 0 0 0,-11 13 0 0 0,-25 44 20 0 0,31-47-206 0 0,-38 63 45 0 0,3 2 0 0 0,4 2 0 0 0,-47 134 0 0 0,-14 121 41 0 0,100-326-69 0 0,-37 120 41 0 0,36-125-47 0 0,0 1 0 0 0,-1-1 0 0 0,-1 0 0 0 0,1-1 0 0 0,-11 11 0 0 0,13-14 10 0 0,0-1 0 0 0,0-1 0 0 0,-1 1-1 0 0,1 0 1 0 0,-1-1 0 0 0,0 0 0 0 0,1 0-1 0 0,-1 0 1 0 0,0 0 0 0 0,0 0 0 0 0,-5 0 0 0 0,9-2-11 0 0,0 1 0 0 0,-1-1 0 0 0,1 0 0 0 0,0 0 0 0 0,-1 0 0 0 0,1 0 0 0 0,-1 0 0 0 0,1 0 0 0 0,0 0 0 0 0,-1 0 1 0 0,1 0-1 0 0,-1 0 0 0 0,1 0 0 0 0,0 0 0 0 0,-1-1 0 0 0,1 1 0 0 0,0 0 0 0 0,-1 0 0 0 0,1 0 0 0 0,0 0 0 0 0,-1-1 1 0 0,1 1-1 0 0,0 0 0 0 0,-1 0 0 0 0,1-1 0 0 0,0 1 0 0 0,-1 0 0 0 0,1 0 0 0 0,0-1 0 0 0,0 1 0 0 0,0 0 0 0 0,-1-1 1 0 0,1 1-1 0 0,0 0 0 0 0,0-1 0 0 0,0 1 0 0 0,0-1 0 0 0,0 1 0 0 0,-1 0 0 0 0,1-1 0 0 0,0 1 0 0 0,0 0 0 0 0,0-2 1 0 0,0 2-3 0 0,0-2-34 0 0,-1-1 0 0 0,1 1 0 0 0,0-1 0 0 0,0 1 0 0 0,0-1 1 0 0,0 1-1 0 0,0-1 0 0 0,0 0 0 0 0,1 1 0 0 0,-1-1 0 0 0,1 1 0 0 0,0 0 0 0 0,0-1 0 0 0,2-4 1 0 0,2-3-244 0 0,13-19 0 0 0,-12 20 184 0 0,7-11-103 0 0,27-41-278 0 0,46-54-1 0 0,-67 94 593 0 0,1 0 1 0 0,2 2-1 0 0,-1 0 0 0 0,42-25 0 0 0,-54 38-40 0 0,1 0-1 0 0,0 1 1 0 0,0 1 0 0 0,0 0-1 0 0,0 0 1 0 0,18-4-1 0 0,-23 7-57 0 0,1 1-1 0 0,-1-1 1 0 0,1 1-1 0 0,-1 0 1 0 0,1 0-1 0 0,-1 1 1 0 0,0-1 0 0 0,1 1-1 0 0,-1 0 1 0 0,0 1-1 0 0,0-1 1 0 0,1 1-1 0 0,-1 0 1 0 0,0 1-1 0 0,5 2 1 0 0,-1 1-12 0 0,0 1 0 0 0,-1-1-1 0 0,0 1 1 0 0,0 1 0 0 0,0-1 0 0 0,-1 1 0 0 0,0 1 0 0 0,0-1 0 0 0,-1 1-1 0 0,9 18 1 0 0,-13-24 0 0 0,0 0 0 0 0,0 1 0 0 0,-1 0-1 0 0,1-1 1 0 0,-1 1 0 0 0,0 0 0 0 0,0 0-1 0 0,0-1 1 0 0,-1 1 0 0 0,1 0 0 0 0,-1 0-1 0 0,0 5 1 0 0,-1-5 37 0 0,0 1 0 0 0,0-1 0 0 0,0 1 0 0 0,0-1 0 0 0,-1 0 0 0 0,0 0 0 0 0,0 1 0 0 0,0-1 0 0 0,-1 0 0 0 0,-3 4 0 0 0,-16 22 73 0 0,-1-2 0 0 0,-2-1 0 0 0,0-1 0 0 0,-59 46-1 0 0,39-40-93 0 0,-2-1 0 0 0,-80 38-1 0 0,116-64-12 0 0,0 0 0 0 0,-1 0 0 0 0,0-2 0 0 0,0 1 0 0 0,-1-1 0 0 0,1-1 0 0 0,-21 1 0 0 0,20-4 3 0 0,5-4 32 0 0,8 3-85 0 0,0 1 0 0 0,0 0 0 0 0,0-1 0 0 0,0 1 0 0 0,0-1 0 0 0,0 1 0 0 0,0-1 0 0 0,0 1 0 0 0,1 0 0 0 0,-1-1 0 0 0,1 1 0 0 0,-1 0 0 0 0,1-1 0 0 0,-1 1 0 0 0,1 0 0 0 0,-1-1 0 0 0,1 1 0 0 0,1-2 0 0 0,11-15-894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91 238 4143 0 0,'1'2'6099'0'0,"1"-1"-5892"0"0,0 0-1 0 0,0 0 1 0 0,0 0-1 0 0,0-1 1 0 0,0 1 0 0 0,1 0-1 0 0,-1-1 1 0 0,0 1-1 0 0,0-1 1 0 0,1 0-1 0 0,-1 0 1 0 0,0 0 0 0 0,0 0-1 0 0,1 0 1 0 0,-1 0-1 0 0,0-1 1 0 0,0 1 0 0 0,1-1-1 0 0,3-1 1 0 0,6-3 45 0 0,1 0 0 0 0,14-8 0 0 0,-16 8 68 0 0,144-80 773 0 0,0 1-213 0 0,-76 40-1757 0 0,-77 43-124 0 0,-15 2 431 0 0,0 0 1 0 0,0 1-1 0 0,1 0 1 0 0,-1 1-1 0 0,1 0 1 0 0,0 1-1 0 0,0 1 1 0 0,-16 7-1 0 0,-10 9-60 0 0,-39 28 0 0 0,56-35 222 0 0,-30 22 1154 0 0,1 1 0 0 0,2 3-1 0 0,2 2 1 0 0,-47 56-1 0 0,87-92-497 0 0,1 1-1 0 0,-1 0 0 0 0,1 0 1 0 0,1 1-1 0 0,-7 12 1 0 0,11-19-198 0 0,-1 1 0 0 0,0 0 0 0 0,1-1 0 0 0,-1 1 1 0 0,1 0-1 0 0,-1-1 0 0 0,1 1 0 0 0,0 0 1 0 0,0 0-1 0 0,0-1 0 0 0,0 1 0 0 0,0 0 1 0 0,0-1-1 0 0,0 1 0 0 0,0 0 0 0 0,1 0 1 0 0,-1-1-1 0 0,1 1 0 0 0,-1 0 0 0 0,1-1 1 0 0,0 1-1 0 0,0-1 0 0 0,0 1 0 0 0,0-1 1 0 0,0 1-1 0 0,0-1 0 0 0,0 0 0 0 0,0 1 0 0 0,0-1 1 0 0,1 0-1 0 0,-1 0 0 0 0,0 0 0 0 0,1 0 1 0 0,1 1-1 0 0,3 1 93 0 0,-1-1 0 0 0,1 0 0 0 0,-1 0 1 0 0,1 0-1 0 0,0-1 0 0 0,0 0 0 0 0,0 0 0 0 0,0 0 0 0 0,-1-1 0 0 0,10 0 1 0 0,8-1 280 0 0,31-7 1 0 0,-19 3-100 0 0,122-17 104 0 0,-90 10-5492 0 0,-26 4-879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 8751 0 0,'0'0'674'0'0,"-1"-1"-438"0"0,-2 0-1 0 0,0 0 0 0 0,0 0 0 0 0,1 0 1 0 0,-1 1-1 0 0,0-1 0 0 0,0 1 0 0 0,0 0 1 0 0,0-1-1 0 0,0 1 0 0 0,0 1 0 0 0,0-1 1 0 0,0 0-1 0 0,0 1 0 0 0,0-1 0 0 0,-4 3 1 0 0,1-1 46 0 0,1 1 1 0 0,-1 0 0 0 0,1 0 0 0 0,0 1 0 0 0,0-1 0 0 0,1 1-1 0 0,-6 5 1 0 0,-3 5-189 0 0,-1 1 0 0 0,2 0-1 0 0,0 1 1 0 0,1 1-1 0 0,-15 29 1 0 0,-37 97 761 0 0,52-115-677 0 0,-94 249 242 0 0,-116 265 437 0 0,216-531-893 0 0,0-1 0 0 0,0 1 0 0 0,-1-1 0 0 0,-1 0 0 0 0,1-1 0 0 0,-2 1 0 0 0,-11 11 0 0 0,18-20-286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10135 0 0,'0'0'4760'0'0,"2"-1"-3600"0"0,29-12-700 0 0,1 1-1 0 0,45-11 0 0 0,-12 5-221 0 0,308-95 1530 0 0,-77 25-2377 0 0,-101 25-4614 0 0,-146 47-633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52 456 5527 0 0,'0'0'423'0'0,"-2"-1"69"0"0,-3-4 1201 0 0,1 0-1 0 0,-1-1 1 0 0,1 0 0 0 0,-5-7 0 0 0,6 6-718 0 0,0 0 0 0 0,0 0 0 0 0,-4-12 0 0 0,5 10-795 0 0,0 0 0 0 0,1 0 0 0 0,0 0 0 0 0,0 0 1 0 0,1 0-1 0 0,1 0 0 0 0,-1 0 0 0 0,1 0 1 0 0,1 1-1 0 0,0-1 0 0 0,0 0 0 0 0,7-16 1 0 0,-1 7-35 0 0,2 1 1 0 0,0 0 0 0 0,1 0 0 0 0,1 1-1 0 0,0 1 1 0 0,1 0 0 0 0,1 0 0 0 0,0 2 0 0 0,25-19-1 0 0,-26 23-202 0 0,0 0 0 0 0,1 1 0 0 0,0 0 0 0 0,1 1 0 0 0,-1 1-1 0 0,1 1 1 0 0,1 0 0 0 0,-1 0 0 0 0,1 2 0 0 0,0 0-1 0 0,-1 1 1 0 0,24-1 0 0 0,-25 3-1633 0 0,0 1 0 0 0,0 1 1 0 0,0-1-1 0 0,26 9 0 0 0,-20-3-4130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13559 0 0,'0'0'1231'0'0,"-1"0"-1014"0"0,-4 3-199 0 0,0-1 0 0 0,1 1-1 0 0,0 0 1 0 0,0 0 0 0 0,0 0-1 0 0,0 1 1 0 0,0-1 0 0 0,1 1-1 0 0,-1 0 1 0 0,-3 6 0 0 0,-29 48 367 0 0,27-41-327 0 0,-188 376 440 0 0,91-174-151 0 0,85-175-304 0 0,-77 140 183 0 0,97-183 230 0 0,10-12-224 0 0,47-67 103 0 0,-29 39-450 0 0,35-38-1 0 0,-43 56 98 0 0,0-1-20 0 0,33-28 0 0 0,-45 44 34 0 0,0 1 0 0 0,0 0-1 0 0,0 0 1 0 0,1 0 0 0 0,0 1 0 0 0,0 1 0 0 0,0-1 0 0 0,0 1-1 0 0,12-2 1 0 0,-18 4 15 0 0,-1 1 0 0 0,1 0 0 0 0,-1 0 0 0 0,1 0 0 0 0,-1 0-1 0 0,1 0 1 0 0,-1 0 0 0 0,1 0 0 0 0,-1 0 0 0 0,1 0 0 0 0,-1 1 0 0 0,1-1-1 0 0,-1 1 1 0 0,0-1 0 0 0,1 1 0 0 0,-1 0 0 0 0,0-1 0 0 0,1 1 0 0 0,1 2-1 0 0,-1-2 35 0 0,0 1 0 0 0,-1 0-1 0 0,1 0 1 0 0,-1 1 0 0 0,1-1-1 0 0,-1 0 1 0 0,0 0-1 0 0,1 1 1 0 0,-1-1 0 0 0,1 4-1 0 0,0 5 123 0 0,0-1 1 0 0,0 0-1 0 0,-1 0 0 0 0,0 17 0 0 0,-2-4-44 0 0,-2 0 0 0 0,0 0 1 0 0,-1-1-1 0 0,-1 1 0 0 0,-1-1 0 0 0,-1-1 0 0 0,-1 1 0 0 0,-12 22 0 0 0,10-13-433 0 0,9-30 104 0 0,23-5-5171 0 0,-8-4 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9095 0 0,'4'-5'143'0'0,"1"0"0"0"0,0 1-1 0 0,0 0 1 0 0,0-1 0 0 0,0 2-1 0 0,1-1 1 0 0,0 1 0 0 0,-1 0-1 0 0,1 0 1 0 0,12-4 0 0 0,-10 5 323 0 0,0 1 0 0 0,0-1 0 0 0,0 1 0 0 0,0 1 1 0 0,1-1-1 0 0,-1 2 0 0 0,0-1 0 0 0,11 2 1 0 0,-7 0-330 0 0,-1-2 1 0 0,1 1 0 0 0,-1-2 0 0 0,1 1 0 0 0,-1-2-1 0 0,1 0 1 0 0,-1 0 0 0 0,1-1 0 0 0,-1 0 0 0 0,0-1-1 0 0,-1 0 1 0 0,1-1 0 0 0,0 0 0 0 0,-1 0 0 0 0,0-1-1 0 0,13-11 1 0 0,-21 15-147 0 0,0 0 0 0 0,0 0 0 0 0,0 0 0 0 0,0 0-1 0 0,0 0 1 0 0,0 0 0 0 0,-1 0 0 0 0,1-1 0 0 0,-1 1-1 0 0,0-1 1 0 0,1 1 0 0 0,-1-1 0 0 0,0 1 0 0 0,-1-1 0 0 0,1 0-1 0 0,0-5 1 0 0,-1 8-17 0 0,0-1-1 0 0,0 0 1 0 0,0 1-1 0 0,-1-1 1 0 0,1 1-1 0 0,0-1 1 0 0,-1 1-1 0 0,1-1 1 0 0,-1 1 0 0 0,1-1-1 0 0,0 1 1 0 0,-1-1-1 0 0,1 1 1 0 0,-1 0-1 0 0,1-1 1 0 0,-1 1-1 0 0,0 0 1 0 0,1-1-1 0 0,-1 1 1 0 0,1 0-1 0 0,-1 0 1 0 0,1-1-1 0 0,-1 1 1 0 0,0 0-1 0 0,1 0 1 0 0,-1 0-1 0 0,0 0 1 0 0,1 0 0 0 0,-1 0-1 0 0,1 0 1 0 0,-1 0-1 0 0,0 0 1 0 0,-1 0 25 0 0,-3 0-27 0 0,1 1 0 0 0,-1-1 1 0 0,0 1-1 0 0,0 0 1 0 0,0 0-1 0 0,0 0 1 0 0,1 1-1 0 0,-1 0 0 0 0,1 0 1 0 0,-1 0-1 0 0,-7 5 1 0 0,-1 2 93 0 0,-1 1 0 0 0,-14 14 1 0 0,3 0 314 0 0,0 0 0 0 0,2 2 1 0 0,0 1-1 0 0,2 1 0 0 0,1 1 1 0 0,-26 51-1 0 0,43-73-298 0 0,0 0 1 0 0,0 1 0 0 0,0-1-1 0 0,1 1 1 0 0,0 0-1 0 0,1-1 1 0 0,-2 13 0 0 0,3-18-72 0 0,0 0 1 0 0,0 0 0 0 0,1 0 0 0 0,-1 0-1 0 0,0 0 1 0 0,1 0 0 0 0,-1-1 0 0 0,1 1-1 0 0,-1 0 1 0 0,1 0 0 0 0,0-1-1 0 0,0 1 1 0 0,0 0 0 0 0,0-1 0 0 0,2 3-1 0 0,-2-3-9 0 0,1 0-1 0 0,-1 1 0 0 0,1-1 0 0 0,0 0 1 0 0,0 0-1 0 0,0 0 0 0 0,-1-1 0 0 0,1 1 1 0 0,0 0-1 0 0,0-1 0 0 0,0 1 1 0 0,0-1-1 0 0,0 0 0 0 0,0 1 0 0 0,0-1 1 0 0,0 0-1 0 0,4-1 0 0 0,13-1-62 0 0,1-2 0 0 0,0 0 0 0 0,-1-1 0 0 0,1-1-1 0 0,17-9 1 0 0,-7 4-100 0 0,52-19-1595 0 0,-44 14 31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192 245 7919 0 0,'-1'1'363'0'0,"-3"5"-301"0"0,1-1-1 0 0,0 0 1 0 0,0 0 0 0 0,0 1-1 0 0,1 0 1 0 0,0-1 0 0 0,-2 9-1 0 0,2-8 40 0 0,0 0 0 0 0,0 0 0 0 0,-1 0-1 0 0,1 0 1 0 0,-1-1 0 0 0,-6 8 0 0 0,-25 31 1092 0 0,15-21-825 0 0,-2 2 403 0 0,-28 25 0 0 0,30-30-33 0 0,18-19-37 0 0,1-3-338 0 0,2-6-87 0 0,0 1 1 0 0,1-1 0 0 0,0 0-1 0 0,1 1 1 0 0,6-12-1 0 0,27-35 143 0 0,-25 37-333 0 0,11-13-41 0 0,1 1-1 0 0,47-44 1 0 0,64-42-149 0 0,-98 85 57 0 0,-19 15 13 0 0,0 2 0 0 0,1 0 0 0 0,36-18 0 0 0,-43 25 91 0 0,0 1 1 0 0,0 1-1 0 0,1 0 0 0 0,-1 1 0 0 0,1 0 0 0 0,0 1 0 0 0,0 1 0 0 0,14-1 0 0 0,-22 2 31 0 0,1 0 0 0 0,-1 1 0 0 0,1-1 0 0 0,-1 1 0 0 0,0 0 1 0 0,0 0-1 0 0,1 1 0 0 0,-1 0 0 0 0,0-1 0 0 0,7 5 0 0 0,-10-4-53 0 0,0-1 0 0 0,1 1-1 0 0,-1 0 1 0 0,0 0 0 0 0,0 0 0 0 0,0 0 0 0 0,0 1 0 0 0,-1-1 0 0 0,1 0 0 0 0,0 1-1 0 0,-1-1 1 0 0,0 1 0 0 0,0 0 0 0 0,1-1 0 0 0,-2 1 0 0 0,1 0 0 0 0,0 0 0 0 0,0-1 0 0 0,-1 1-1 0 0,0 0 1 0 0,1 3 0 0 0,-2 9 0 0 0,0 0-1 0 0,0 0 0 0 0,-2 0 1 0 0,0 0-1 0 0,0-1 1 0 0,-2 1-1 0 0,0-1 0 0 0,0 0 1 0 0,-9 15-1 0 0,-1-2-81 0 0,-1-1-1 0 0,-1-1 0 0 0,-35 39 1 0 0,40-49-1321 0 0,1 0 0 0 0,-14 27 0 0 0,17-29-4098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2303 0 0,'-1'0'480'0'0,"-3"1"344"0"0,0 0-1 0 0,0 1 0 0 0,0-1 0 0 0,0 0 1 0 0,1 1-1 0 0,-1 0 0 0 0,1 0 0 0 0,-4 3 1 0 0,0-1-346 0 0,1 2 0 0 0,0-1 0 0 0,-8 10 0 0 0,-2 4-238 0 0,-20 33 1 0 0,36-51-188 0 0,-5 8 144 0 0,0 0 1 0 0,1 0-1 0 0,0 0 0 0 0,0 1 0 0 0,1-1 0 0 0,0 1 0 0 0,1 0 1 0 0,-2 18-1 0 0,3-21-41 0 0,1 1 0 0 0,0-1 0 0 0,0 0 0 0 0,1 1 0 0 0,0-1 0 0 0,0 0 0 0 0,1 0 0 0 0,0 0 0 0 0,0 0 0 0 0,0 0 0 0 0,1 0 0 0 0,7 11 0 0 0,-9-15-16 0 0,1-1 1 0 0,0 1-1 0 0,0-1 0 0 0,0 1 1 0 0,0-1-1 0 0,0 0 0 0 0,1 0 1 0 0,-1 0-1 0 0,1 0 0 0 0,0 0 1 0 0,-1 0-1 0 0,1-1 0 0 0,0 0 1 0 0,0 1-1 0 0,0-1 0 0 0,5 1 1 0 0,-4-1-11 0 0,1-1 0 0 0,0 1 0 0 0,-1-1 0 0 0,1 0 0 0 0,0 0 0 0 0,-1-1 0 0 0,1 0 0 0 0,-1 1 0 0 0,1-1 0 0 0,5-3 0 0 0,3-1 48 0 0,1-1-1 0 0,-2-1 1 0 0,1 0 0 0 0,-1 0-1 0 0,0-2 1 0 0,14-11 0 0 0,-15 9-124 0 0,0 0 0 0 0,0 0-1 0 0,17-26 1 0 0,22-45-237 0 0,-7 13-1676 0 0,-27 44-194 0 0,0 0-4426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121 234 8287 0 0,'0'0'639'0'0,"-2"1"-415"0"0,-19 14 278 0 0,5-4 1396 0 0,-1 0-1 0 0,-32 16 1 0 0,49-27-1877 0 0,0 0 1 0 0,-1 1 0 0 0,1-1 0 0 0,-1 0 0 0 0,1 0-1 0 0,-1 0 1 0 0,1 0 0 0 0,-1 1 0 0 0,1-1 0 0 0,0 0-1 0 0,-1 0 1 0 0,1 0 0 0 0,-1 0 0 0 0,1 0 0 0 0,-1 0-1 0 0,1 0 1 0 0,-1 0 0 0 0,1 0 0 0 0,-1 0-1 0 0,1-1 1 0 0,-1 1 0 0 0,1 0 0 0 0,-1 0 0 0 0,1 0-1 0 0,0-1 1 0 0,-1 1 0 0 0,1 0 0 0 0,-1 0 0 0 0,0-1-1 0 0,1 0-7 0 0,0 0-1 0 0,-1 0 1 0 0,1 1-1 0 0,0-1 0 0 0,0 0 1 0 0,0 0-1 0 0,-1 0 0 0 0,1 0 1 0 0,0 0-1 0 0,0 1 0 0 0,0-1 1 0 0,0 0-1 0 0,0 0 1 0 0,1-1-1 0 0,0-3-1 0 0,0 0 1 0 0,1 0-1 0 0,0 0 0 0 0,3-6 1 0 0,3-3-40 0 0,1 1 0 0 0,1 0 0 0 0,0 1 0 0 0,0 0 0 0 0,2 0 0 0 0,-1 1 0 0 0,25-17 0 0 0,-19 16 34 0 0,1 1 0 0 0,0 0 0 0 0,1 2 0 0 0,0 0 0 0 0,31-9 0 0 0,-45 16 108 0 0,0 1-1 0 0,0 0 0 0 0,0 0 1 0 0,0 1-1 0 0,0-1 0 0 0,0 1 1 0 0,0 0-1 0 0,-1 0 0 0 0,1 1 1 0 0,0-1-1 0 0,0 1 0 0 0,0 0 1 0 0,0 1-1 0 0,0-1 0 0 0,-1 1 1 0 0,1 0-1 0 0,-1 0 0 0 0,1 0 1 0 0,6 6-1 0 0,-10-6-56 0 0,0-1 0 0 0,0 1 0 0 0,0 0 0 0 0,0 0 0 0 0,-1 0 1 0 0,1 0-1 0 0,-1 0 0 0 0,0 0 0 0 0,1 0 0 0 0,-1 0 0 0 0,0 0 0 0 0,0 0 0 0 0,0 0 0 0 0,0 0 0 0 0,-1 3 1 0 0,0 0 34 0 0,-1 7-17 0 0,0 1 1 0 0,-1-1 0 0 0,-1 0-1 0 0,0 0 1 0 0,-1 0 0 0 0,-7 14-1 0 0,-1 4-2 0 0,9-20-74 0 0,2-1 11 0 0,14-11-24 0 0,-4-2-34 0 0,-1 0 1 0 0,0 0 0 0 0,0-1-1 0 0,0 0 1 0 0,-1 0 0 0 0,10-10-1 0 0,33-41-350 0 0,-26 28 185 0 0,52-52-322 0 0,-65 71 496 0 0,0 0-1 0 0,0 1 1 0 0,1 0-1 0 0,0 1 0 0 0,1 0 1 0 0,14-6-1 0 0,-23 12 98 0 0,-1 1-27 0 0,0 0 0 0 0,0 0 0 0 0,0-1-1 0 0,0 1 1 0 0,0 0 0 0 0,0 1 0 0 0,0-1 0 0 0,0 0 0 0 0,1 0 0 0 0,-1 1 0 0 0,0 0 0 0 0,0-1-1 0 0,-1 1 1 0 0,1 0 0 0 0,0 0 0 0 0,0 0 0 0 0,0 0 0 0 0,0 0 0 0 0,2 2 0 0 0,0 0 89 0 0,-1-1-100 0 0,9 6 73 0 0,0 0 0 0 0,19 18 0 0 0,-27-21-84 0 0,-1-1 0 0 0,1 0 0 0 0,-1 1 0 0 0,0 0 1 0 0,0-1-1 0 0,0 1 0 0 0,0 1 0 0 0,-1-1 0 0 0,0 0 0 0 0,2 11 0 0 0,0 6 63 0 0,-1 1 0 0 0,-1-1 0 0 0,-1 1 0 0 0,-1 0 0 0 0,-1 0 0 0 0,-2-1 0 0 0,-7 37 0 0 0,1-27-269 0 0,8-30 35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5527 0 0,'-2'2'250'0'0,"-24"30"576"0"0,2 2 0 0 0,2 0 1 0 0,-27 53-1 0 0,-44 121 5122 0 0,76-169-5859 0 0,-190 494 2363 0 0,147-372-2260 0 0,59-157-182 0 0,-6 9 59 0 0,6-12 191 0 0,-8-3-127 0 0,6 1-136 0 0,0-1 0 0 0,1 1 0 0 0,-1-1 0 0 0,0 0 0 0 0,0 1 0 0 0,1-1 0 0 0,-1-1 0 0 0,1 1 0 0 0,0 0 0 0 0,0 0 0 0 0,0-1 0 0 0,0 1 0 0 0,0-1 0 0 0,0 0 0 0 0,1 0 0 0 0,-1 0 0 0 0,1 1 0 0 0,0-1 0 0 0,0 0 0 0 0,-2-6 0 0 0,2 2-72 0 0,-1 0-1 0 0,1 0 1 0 0,0 0 0 0 0,0 0 0 0 0,1 0 0 0 0,0 0 0 0 0,0 0-1 0 0,2-10 1 0 0,1 6-71 0 0,0 0 0 0 0,1 1 0 0 0,0-1 0 0 0,1 1 0 0 0,0 0 0 0 0,0 0 0 0 0,1 1 0 0 0,0 0 0 0 0,1 0 0 0 0,0 0 0 0 0,1 1 0 0 0,-1 0 0 0 0,2 0 0 0 0,-1 1 0 0 0,18-12 0 0 0,-23 17 159 0 0,1 0 0 0 0,0 0 0 0 0,0 0 1 0 0,0 1-1 0 0,0-1 0 0 0,0 1 0 0 0,0 0 0 0 0,0 0 0 0 0,0 0 0 0 0,0 1 0 0 0,1-1 0 0 0,-1 1 0 0 0,0 0 0 0 0,0 1 0 0 0,1-1 0 0 0,-1 1 0 0 0,0-1 0 0 0,0 1 1 0 0,0 1-1 0 0,0-1 0 0 0,0 0 0 0 0,0 1 0 0 0,0 0 0 0 0,0 0 0 0 0,-1 0 0 0 0,1 0 0 0 0,0 1 0 0 0,-1-1 0 0 0,5 5 0 0 0,8 9 566 0 0,0 0 0 0 0,-1 1 0 0 0,-1 0 0 0 0,-1 1 0 0 0,0 1 0 0 0,-1 0 0 0 0,10 24 0 0 0,-20-39-543 0 0,0 0 0 0 0,-1 0 0 0 0,0 0 0 0 0,0 0 0 0 0,0 0-1 0 0,0 0 1 0 0,-1 1 0 0 0,1-1 0 0 0,-1 0 0 0 0,0 0 0 0 0,-1 1 0 0 0,1-1-1 0 0,-2 7 1 0 0,0-4 71 0 0,-1 0 0 0 0,1-1 0 0 0,-1 1 0 0 0,0-1 0 0 0,-1 0 0 0 0,1 0 0 0 0,-8 9 0 0 0,-2 0 87 0 0,0-1 0 0 0,-1 0 0 0 0,-1-1 0 0 0,0-1 1 0 0,-19 11-1 0 0,18-12-385 0 0,-1-1 0 0 0,-24 10 0 0 0,35-17 119 0 0,-1 0 0 0 0,0-1 0 0 0,0 0 0 0 0,0 0 0 0 0,0-1 0 0 0,0 0 1 0 0,0 0-1 0 0,0 0 0 0 0,-13-2 0 0 0,18 1 23 0 0,1 0 0 0 0,0 0 0 0 0,0 0-1 0 0,-1-1 1 0 0,1 1 0 0 0,0-1 0 0 0,0 1 0 0 0,0-1 0 0 0,0 1 0 0 0,0-1 0 0 0,-1 1 0 0 0,1-1-1 0 0,0 0 1 0 0,1 0 0 0 0,-1 0 0 0 0,0 0 0 0 0,0 1 0 0 0,0-1 0 0 0,0 0 0 0 0,1-1 0 0 0,-2 0-1 0 0,2 1-418 0 0,-1-1-1 0 0,0 1 0 0 0,1-1 1 0 0,0 1-1 0 0,-1-1 0 0 0,1 0 0 0 0,0 1 1 0 0,0-1-1 0 0,0 1 0 0 0,0-1 0 0 0,0-1 1 0 0,3-14-5866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58 192 9671 0 0,'0'0'875'0'0,"0"2"-719"0"0,1-1 168 0 0,-1 1-1 0 0,0-1 1 0 0,1 1-1 0 0,-1-1 1 0 0,1 0 0 0 0,-1 1-1 0 0,1-1 1 0 0,-1 0-1 0 0,1 1 1 0 0,0-1-1 0 0,0 0 1 0 0,0 0 0 0 0,0 0-1 0 0,0 0 1 0 0,0 1-1 0 0,0-1 1 0 0,0-1 0 0 0,0 1-1 0 0,3 2 1 0 0,-2-2-134 0 0,0 0 0 0 0,1 0 0 0 0,-1-1 0 0 0,1 1 0 0 0,-1-1 0 0 0,1 1 1 0 0,0-1-1 0 0,-1 0 0 0 0,1 0 0 0 0,3 0 0 0 0,7-2 107 0 0,-2 0 0 0 0,1-1-1 0 0,22-7 1 0 0,-34 10-230 0 0,28-10 103 0 0,0-1-1 0 0,-2-1 0 0 0,1-1 1 0 0,-2-1-1 0 0,42-31 0 0 0,-61 41-178 0 0,2-3-56 0 0,0 0 1 0 0,0 0 0 0 0,8-10-1 0 0,-14 15 31 0 0,-1 1-1 0 0,0-1 1 0 0,0 1 0 0 0,0-1-1 0 0,0 1 1 0 0,0-1-1 0 0,0 1 1 0 0,0-1 0 0 0,-1 0-1 0 0,1 1 1 0 0,0-1-1 0 0,-1 0 1 0 0,0 0 0 0 0,1 0-1 0 0,-1 1 1 0 0,0-1-1 0 0,0 0 1 0 0,0 0 0 0 0,0 0-1 0 0,0 0 1 0 0,0 1-1 0 0,-1-1 1 0 0,1 0 0 0 0,-1 0-1 0 0,-1-3 1 0 0,2 4-2 0 0,-1 0 1 0 0,0 0 0 0 0,0 0-1 0 0,0 0 1 0 0,0 0 0 0 0,0 1-1 0 0,0-1 1 0 0,0 0-1 0 0,0 0 1 0 0,-1 1 0 0 0,1-1-1 0 0,0 1 1 0 0,0-1-1 0 0,-1 1 1 0 0,1-1 0 0 0,0 1-1 0 0,0 0 1 0 0,-1 0 0 0 0,1-1-1 0 0,-1 1 1 0 0,1 0-1 0 0,0 0 1 0 0,-1 0 0 0 0,1 1-1 0 0,0-1 1 0 0,-2 0-1 0 0,-4 2-94 0 0,-1-1-1 0 0,1 1 0 0 0,-8 4 0 0 0,-10 4 95 0 0,0 2-1 0 0,1 0 1 0 0,1 2-1 0 0,-37 27 1 0 0,-78 78 770 0 0,104-89-598 0 0,31-27-139 0 0,0 0-1 0 0,0 0 1 0 0,0 0-1 0 0,0 0 1 0 0,1 1 0 0 0,-1-1-1 0 0,1 1 1 0 0,0-1-1 0 0,0 1 1 0 0,0 0-1 0 0,1 0 1 0 0,-1 0 0 0 0,-1 8-1 0 0,3-11 11 0 0,1 0 1 0 0,-1 0-1 0 0,1 1 0 0 0,0-1 0 0 0,-1 0 0 0 0,1 0 1 0 0,0 0-1 0 0,0 0 0 0 0,0 0 0 0 0,-1 0 0 0 0,1 0 0 0 0,0 0 1 0 0,0 0-1 0 0,1-1 0 0 0,-1 1 0 0 0,0 0 0 0 0,0-1 1 0 0,2 2-1 0 0,-2-1 16 0 0,3 1-122 0 0,0 0-1 0 0,-1-1 0 0 0,1 1 1 0 0,0-1-1 0 0,0 1 0 0 0,0-1 1 0 0,0 0-1 0 0,0-1 0 0 0,0 1 1 0 0,5-1-1 0 0,12 1-1452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49:4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11055 0 0,'0'0'1452'0'0,"6"-8"4538"0"0,13-17-1540 0 0,-14 20-4142 0 0,-1 0 0 0 0,0 0 0 0 0,0-1 0 0 0,5-9 0 0 0,9-23 465 0 0,1 2 1 0 0,24-35-1 0 0,-26 46-567 0 0,7-11-35 0 0,30-33 0 0 0,-38 51-218 0 0,0 1 0 0 0,1 0 0 0 0,1 2 0 0 0,1 0 0 0 0,0 0 0 0 0,1 2 1 0 0,0 0-1 0 0,1 2 0 0 0,24-10 0 0 0,-14 8-587 0 0,0 2 0 0 0,0 1 0 0 0,1 1 0 0 0,0 2 0 0 0,43-4 0 0 0,-48 8-1829 0 0,-2-1-5141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275 174 4607 0 0,'0'0'10192'0'0,"2"0"-10120"0"0,16-9 75 0 0,30-18 0 0 0,-4 1-9 0 0,99-40 98 0 0,-114 55-159 0 0,0 1 0 0 0,0 2 0 0 0,36-6 0 0 0,-60 13-35 0 0,1 0 1 0 0,-1 1-1 0 0,0 0 0 0 0,0 0 0 0 0,0 0 0 0 0,1 0 1 0 0,-1 1-1 0 0,0 0 0 0 0,0 0 0 0 0,7 2 0 0 0,-11-2-37 0 0,-1-1 0 0 0,0 1-1 0 0,1-1 1 0 0,-1 1 0 0 0,0 0 0 0 0,0-1-1 0 0,0 1 1 0 0,0 0 0 0 0,1-1 0 0 0,-1 1-1 0 0,0-1 1 0 0,0 1 0 0 0,0 0-1 0 0,0-1 1 0 0,0 1 0 0 0,0 0 0 0 0,-1-1-1 0 0,1 1 1 0 0,0 0 0 0 0,0-1-1 0 0,-1 2 1 0 0,1-2 6 0 0,-1 6 0 0 0,-1 0-1 0 0,0 0 1 0 0,0 0 0 0 0,-1 0-1 0 0,0-1 1 0 0,1 1 0 0 0,-9 9 0 0 0,-30 35 77 0 0,29-37-54 0 0,-41 43-187 0 0,-3-2 0 0 0,-106 80 0 0 0,-54 0-1312 0 0,137-89 946 0 0,38-25 310 0 0,-18 11 178 0 0,57-30 974 0 0,4-2-916 0 0,0 0 1 0 0,0 0-1 0 0,0 1 0 0 0,-1-1 1 0 0,1 1-1 0 0,0-1 1 0 0,0 1-1 0 0,0 0 0 0 0,0 0 1 0 0,2 0-1 0 0,4-1 37 0 0,9-3 54 0 0,0 0 1 0 0,18-8-1 0 0,14-3 163 0 0,11 0 100 0 0,0 3-1 0 0,93-7 1 0 0,125 13 644 0 0,-217 8-783 0 0,-35-2-5847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2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6 919 0 0,'-2'0'519'0'0,"-1"-2"522"0"0,-1 1 0 0 0,1 0 0 0 0,-1 1 0 0 0,0-1 0 0 0,1 1-1 0 0,-1-1 1 0 0,0 1 0 0 0,0 0 0 0 0,1 1 0 0 0,-5-1 0 0 0,1 2-461 0 0,0 0 1 0 0,0-1-1 0 0,-1 2 0 0 0,-9 4 1 0 0,4 0-579 0 0,0 0 0 0 0,1 0-1 0 0,0 2 1 0 0,-19 16 0 0 0,-6 11 113 0 0,1 1 0 0 0,3 3-1 0 0,0 0 1 0 0,-43 75 0 0 0,69-104-115 0 0,1 0 0 0 0,1 0 1 0 0,0 0-1 0 0,0 1 0 0 0,-3 13 1 0 0,7-22 14 0 0,1 0-1 0 0,-1 0 1 0 0,1 0 0 0 0,-1 1 0 0 0,1-1-1 0 0,0 0 1 0 0,0 0 0 0 0,1 0 0 0 0,-1 0 0 0 0,1 0-1 0 0,-1 0 1 0 0,1 0 0 0 0,0 0 0 0 0,0 0 0 0 0,0 0-1 0 0,1 0 1 0 0,-1 0 0 0 0,1 0 0 0 0,-1-1 0 0 0,1 1-1 0 0,0-1 1 0 0,0 1 0 0 0,0-1 0 0 0,0 0-1 0 0,4 3 1 0 0,-1-1 52 0 0,0-1 0 0 0,0 0 0 0 0,0 0 1 0 0,1 0-1 0 0,-1-1 0 0 0,1 1 0 0 0,0-2 0 0 0,0 1 0 0 0,9 1 0 0 0,-4-1 62 0 0,0-1 0 0 0,0-1-1 0 0,-1 0 1 0 0,21-3 0 0 0,-3-2 122 0 0,0-2 0 0 0,-1-1 0 0 0,32-14 0 0 0,-26 9 13 0 0,53-31 1 0 0,-70 34-217 0 0,-1 0 0 0 0,0-1 0 0 0,0-1 0 0 0,-1 0 0 0 0,13-15 0 0 0,-21 20-29 0 0,-1 0 1 0 0,0-1-1 0 0,-1 1 0 0 0,1-1 1 0 0,-2 0-1 0 0,1 0 0 0 0,-1-1 0 0 0,0 1 1 0 0,-1-1-1 0 0,1 1 0 0 0,0-14 0 0 0,-2 11-3 0 0,0 0-1 0 0,-1 0 0 0 0,0 0 0 0 0,-1 0 0 0 0,0 0 1 0 0,-1 0-1 0 0,0 1 0 0 0,-7-21 0 0 0,7 26-19 0 0,0-1 1 0 0,-1 1-1 0 0,0 0 0 0 0,0 0 0 0 0,0 0 1 0 0,-1 0-1 0 0,1 1 0 0 0,-1-1 0 0 0,0 1 1 0 0,-1 0-1 0 0,-6-6 0 0 0,3 5-32 0 0,1 1 0 0 0,-1 0 0 0 0,0 0 0 0 0,0 0 0 0 0,0 1 0 0 0,0 0 0 0 0,-11-2 0 0 0,2 2-105 0 0,0 0-1 0 0,-1 2 1 0 0,1 0-1 0 0,0 0 0 0 0,-1 2 1 0 0,1 0-1 0 0,-25 6 1 0 0,33-4 133 0 0,-3 0-3013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196 184 9215 0 0,'0'0'831'0'0,"2"1"-686"0"0,24 6 858 0 0,-20-6 87 0 0,-1-1 0 0 0,0 1-1 0 0,1-1 1 0 0,0 0 0 0 0,9-1 0 0 0,-12 1-872 0 0,10-2 457 0 0,-1 1 1 0 0,1-2 0 0 0,-1 0-1 0 0,20-7 1 0 0,34-20 313 0 0,92-57 1 0 0,-143 77-1348 0 0,-1 0 0 0 0,22-20 0 0 0,-35 28-123 0 0,-24-2-1621 0 0,9 6 1912 0 0,0 1-1 0 0,1 0 1 0 0,-1 1-1 0 0,1 1 1 0 0,0 0-1 0 0,-16 9 1 0 0,9-5 199 0 0,-40 21 86 0 0,1 2 0 0 0,1 3 0 0 0,-74 58 0 0 0,125-87-59 0 0,-84 71 434 0 0,81-68-360 0 0,1 1 0 0 0,0 1 0 0 0,0-1 0 0 0,1 2 0 0 0,0-1 0 0 0,-9 20 0 0 0,15-27-29 0 0,0 1-1 0 0,1 0 1 0 0,-1-1 0 0 0,1 1-1 0 0,0 0 1 0 0,0 0 0 0 0,0 0-1 0 0,1 0 1 0 0,0 0-1 0 0,0 0 1 0 0,0 1 0 0 0,0-1-1 0 0,1 0 1 0 0,0 0 0 0 0,0 0-1 0 0,0-1 1 0 0,1 1 0 0 0,-1 0-1 0 0,1 0 1 0 0,1-1-1 0 0,-1 1 1 0 0,0-1 0 0 0,1 0-1 0 0,0 1 1 0 0,0-1 0 0 0,0-1-1 0 0,8 8 1 0 0,0-2 35 0 0,0 1 0 0 0,1-2 1 0 0,0 0-1 0 0,0 0 0 0 0,1-1 0 0 0,0-1 1 0 0,0 0-1 0 0,23 6 0 0 0,-16-6-138 0 0,0-1-1 0 0,0-1 1 0 0,1 0 0 0 0,0-2-1 0 0,-1-1 1 0 0,1 0-1 0 0,0-2 1 0 0,0 0 0 0 0,-1-1-1 0 0,1-1 1 0 0,-1-1 0 0 0,0-1-1 0 0,36-14 1 0 0,-31 10-424 0 0,-4 1-1435 0 0,0-1 1 0 0,27-14-1 0 0,-35 15 186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10 7543 0 0,'0'0'342'0'0,"-2"0"-2"0"0,-3-2-237 0 0,0 0 1 0 0,0 0 0 0 0,0 1-1 0 0,0 0 1 0 0,-1 0 0 0 0,1 1-1 0 0,0-1 1 0 0,-1 1 0 0 0,1 0-1 0 0,-1 1 1 0 0,-9 1 0 0 0,14-2 27 0 0,0 0 1 0 0,1 1 0 0 0,-1-1 0 0 0,0 0-1 0 0,0 0 1 0 0,0 1 0 0 0,0-1-1 0 0,1 1 1 0 0,-1-1 0 0 0,0 0-1 0 0,0 1 1 0 0,1 0 0 0 0,-1-1 0 0 0,0 1-1 0 0,1-1 1 0 0,-1 1 0 0 0,0 0-1 0 0,1-1 1 0 0,-1 1 0 0 0,1 0-1 0 0,-1 0 1 0 0,1 0 0 0 0,0-1 0 0 0,-1 1-1 0 0,1 2 1 0 0,-1 0-111 0 0,1 0-1 0 0,-1 1 1 0 0,1-1-1 0 0,0 0 1 0 0,1 6 0 0 0,0 6 417 0 0,-4 12-81 0 0,0 0 0 0 0,-1-1 0 0 0,-16 49 0 0 0,-35 76 550 0 0,51-141-842 0 0,-50 113 373 0 0,-122 203-1 0 0,88-178-656 0 0,52-84-152 0 0,33-58 124 0 0,0 1 0 0 0,0 0 0 0 0,1 0 1 0 0,0 0-1 0 0,1 0 0 0 0,-1 0 1 0 0,0 12-1 0 0,2-17-377 0 0,1-1-173 0 0,0 0 553 0 0,0 0 0 0 0,1 0 0 0 0,-1 0 1 0 0,0 0-1 0 0,0-1 0 0 0,0 1 1 0 0,0 0-1 0 0,1-1 0 0 0,-1 1 0 0 0,0-1 1 0 0,1 1-1 0 0,-1-1 0 0 0,0 0 0 0 0,1 0 1 0 0,-1 1-1 0 0,1-1 0 0 0,-1 0 1 0 0,0 0-1 0 0,3-1 0 0 0,8-2-3171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26 276 10103 0 0,'-9'0'919'0'0,"0"0"-759"0"0,2-2 1799 0 0,22 4-1394 0 0,1 1 0 0 0,-1 0-1 0 0,0 1 1 0 0,0 0 0 0 0,0 1 0 0 0,23 12 0 0 0,-15-7-63 0 0,0-1 0 0 0,36 10 0 0 0,-49-17-407 0 0,0 0 0 0 0,1 0 0 0 0,-1-1 0 0 0,1-1 0 0 0,-1 0 0 0 0,1 0-1 0 0,0-1 1 0 0,15-3 0 0 0,25-11 293 0 0,0-1 0 0 0,66-33-1 0 0,-70 28-239 0 0,335-158 174 0 0,-284 132-1844 0 0,-49 23-1521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83 388 1839 0 0,'0'2'134'0'0,"-1"4"443"0"0,0 0 1 0 0,-1 0 0 0 0,0 0-1 0 0,0 0 1 0 0,0-1 0 0 0,0 1-1 0 0,-1-1 1 0 0,0 0 0 0 0,0 0-1 0 0,0 0 1 0 0,-1 0 0 0 0,0 0-1 0 0,0-1 1 0 0,0 1-1 0 0,0-1 1 0 0,-1 0 0 0 0,0 0-1 0 0,0-1 1 0 0,0 0 0 0 0,-9 5 2466 0 0,9-49-1104 0 0,6 26-1558 0 0,2 0 1 0 0,-1-1-1 0 0,11-28 1 0 0,20-43 35 0 0,-23 63-382 0 0,-3 10-17 0 0,0 0-1 0 0,1 0 1 0 0,0 0 0 0 0,1 1 0 0 0,1 1-1 0 0,0 0 1 0 0,0 0 0 0 0,2 1 0 0 0,15-13 0 0 0,-7 8-140 0 0,1 1 1 0 0,0 2-1 0 0,2 0 1 0 0,46-20-1 0 0,-55 28-519 0 0,1 0 1 0 0,29-5-1 0 0,-33 9-1462 0 0,0-1 1 0 0,16 2-1 0 0,-6 1-3034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154 254 5983 0 0,'0'0'8596'0'0,"-1"2"-7488"0"0,-104 238 1852 0 0,88-201-3106 0 0,10-25-100 0 0,1 1 1 0 0,0 0-1 0 0,-6 29 0 0 0,12-43-947 0 0</inkml:trace>
  <inkml:trace contextRef="#ctx0" brushRef="#br0" timeOffset="1">423 3 8087 0 0,'0'0'880'0'0,"11"-2"-880"0"0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74 919 0 0,'-2'-7'80'0'0,"2"3"796"0"0,-1 0-1 0 0,-1 0 1 0 0,1 1-1 0 0,0-1 0 0 0,-1 0 1 0 0,0 1-1 0 0,0-1 0 0 0,0 1 1 0 0,0 0-1 0 0,0-1 1 0 0,-1 1-1 0 0,0 0 0 0 0,-4-4 1 0 0,4 6-699 0 0,1-1 1 0 0,-1 0 0 0 0,0 1-1 0 0,1 0 1 0 0,-1-1 0 0 0,0 1-1 0 0,0 1 1 0 0,0-1 0 0 0,0 0-1 0 0,0 1 1 0 0,0-1 0 0 0,0 1-1 0 0,0 0 1 0 0,-4 0 0 0 0,-2 1-245 0 0,1 1 0 0 0,-1-1 0 0 0,0 2 0 0 0,0-1 0 0 0,1 2 0 0 0,-1-1 0 0 0,1 1 0 0 0,0 0 0 0 0,-14 10 0 0 0,21-14 67 0 0,-117 86 35 0 0,104-74-33 0 0,1 1 1 0 0,1 0 0 0 0,0 0-1 0 0,0 1 1 0 0,1 1 0 0 0,-9 17-1 0 0,15-24 21 0 0,0 1 159 0 0,0 0 1 0 0,-7 20-1 0 0,11-27-150 0 0,0 0-1 0 0,0 0 0 0 0,1 1 0 0 0,-1-1 1 0 0,1 0-1 0 0,0 1 0 0 0,0-1 0 0 0,0 1 1 0 0,0-1-1 0 0,0 0 0 0 0,0 1 0 0 0,1-1 1 0 0,-1 0-1 0 0,1 1 0 0 0,-1-1 0 0 0,1 0 1 0 0,0 1-1 0 0,2 2 0 0 0,-2-4 37 0 0,0 1-1 0 0,1-1 1 0 0,-1 1-1 0 0,1-1 1 0 0,-1 0 0 0 0,1 0-1 0 0,-1 0 1 0 0,1 0-1 0 0,0 0 1 0 0,0 0-1 0 0,-1 0 1 0 0,1 0-1 0 0,0-1 1 0 0,0 1-1 0 0,0-1 1 0 0,0 1 0 0 0,0-1-1 0 0,0 0 1 0 0,0 0-1 0 0,0 0 1 0 0,0 0-1 0 0,-1 0 1 0 0,4-1-1 0 0,3 0 222 0 0,-1 0-1 0 0,1-1 0 0 0,-1 0 1 0 0,12-4-1 0 0,-5 0-167 0 0,0-1 0 0 0,0 0 0 0 0,-1 0 0 0 0,0-1 0 0 0,0-1 0 0 0,0-1 0 0 0,13-13 0 0 0,14-12-124 0 0,-39 34-71 0 0,-6 12-1074 0 0,0-1 1003 0 0,0 1 1 0 0,1 0 0 0 0,1 0-1 0 0,-3 11 1 0 0,6-20 40 0 0,4 2-604 0 0,-4-3 289 0 0,1 0 1 0 0,0 0-1 0 0,0 0 1 0 0,-1-1-1 0 0,1 1 1 0 0,0 0-1 0 0,0 0 1 0 0,0-1-1 0 0,0 1 1 0 0,0-1-1 0 0,2 1 1 0 0,9 2-5052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54 9671 0 0,'4'-12'269'0'0,"10"-30"4921"0"0,-25 43-3026 0 0,6 1-2056 0 0,1 0 0 0 0,0 1 0 0 0,0-1 0 0 0,1 1 1 0 0,-1 0-1 0 0,0 0 0 0 0,1 0 0 0 0,0 0 0 0 0,0 1 0 0 0,-5 6 1 0 0,-2 2-70 0 0,-6 7-36 0 0,0 1 0 0 0,2 1 0 0 0,0 0 0 0 0,-13 30 0 0 0,-36 96-6 0 0,-35 153 14 0 0,95-286-292 0 0,0 1 0 0 0,-1 20 0 0 0,4 8-5797 0 0,1-27 1052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8751 0 0,'0'0'674'0'0,"-2"0"-438"0"0,-4 1 56 0 0,0 0 0 0 0,1 0-1 0 0,-1 0 1 0 0,0 0 0 0 0,0 1 0 0 0,1 0 0 0 0,-1 0 0 0 0,1 1 0 0 0,-1-1 0 0 0,1 1 0 0 0,0 0 0 0 0,0 1 0 0 0,0-1 0 0 0,-5 6 0 0 0,-8 9 263 0 0,0 0 0 0 0,-16 23 1 0 0,14-17-444 0 0,-3 1 105 0 0,-23 30 82 0 0,41-47-265 0 0,-1 0 0 0 0,1 1 0 0 0,0-1 0 0 0,1 1 0 0 0,-4 10 0 0 0,8-17-28 0 0,-1-1 0 0 0,1 0 0 0 0,0 0 0 0 0,0 0 0 0 0,0 0 1 0 0,-1 1-1 0 0,1-1 0 0 0,1 0 0 0 0,-1 0 0 0 0,0 0 0 0 0,0 1 0 0 0,0-1 0 0 0,1 0 0 0 0,-1 0 1 0 0,0 0-1 0 0,1 0 0 0 0,-1 0 0 0 0,1 1 0 0 0,-1-1 0 0 0,1 0 0 0 0,0 0 0 0 0,-1 0 1 0 0,1-1-1 0 0,0 1 0 0 0,0 0 0 0 0,0 0 0 0 0,0 0 0 0 0,0 0 0 0 0,2 0 0 0 0,2 3 9 0 0,2-1 0 0 0,-1 1 0 0 0,0-2-1 0 0,9 4 1 0 0,0-1 19 0 0,10 6 27 0 0,-1 1 1 0 0,0 1 0 0 0,-1 1 0 0 0,0 1-1 0 0,21 17 1 0 0,-43-30-40 0 0,8 5 179 0 0,0 2 0 0 0,9 10 1 0 0,-16-17-69 0 0,0 1 1 0 0,-1 0 0 0 0,1-1 0 0 0,0 1-1 0 0,-1 0 1 0 0,1 0 0 0 0,-1 0-1 0 0,0 0 1 0 0,0 0 0 0 0,0 0-1 0 0,-1 0 1 0 0,1 0 0 0 0,0 5 0 0 0,-3-6-38 0 0,0-1 1 0 0,0 1 0 0 0,1-1-1 0 0,-1 1 1 0 0,0-1-1 0 0,0 0 1 0 0,0 0 0 0 0,-4 2-1 0 0,5-3-55 0 0,-11 5 117 0 0,0-1 0 0 0,0 0 0 0 0,0-1 0 0 0,-22 3 0 0 0,-53 0-192 0 0,57-6-476 0 0,-43-5-1 0 0,6-7-2948 0 0,40 5-2801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3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10135 0 0,'0'0'919'0'0,"-7"5"-466"0"0,-23 5 4054 0 0,22-8-3724 0 0,0 1 0 0 0,1 0-1 0 0,-1 0 1 0 0,1 0 0 0 0,-13 9 0 0 0,17-10-749 0 0,1 0 0 0 0,-1 1 0 0 0,1-1 0 0 0,0 0 0 0 0,0 1 0 0 0,0 0 1 0 0,0-1-1 0 0,0 1 0 0 0,1 0 0 0 0,-1 0 0 0 0,1 0 0 0 0,-1 4 0 0 0,1-6-1234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51 173 455 0 0,'1'-2'2482'0'0,"2"-2"-818"0"0,0-1 0 0 0,1 1 0 0 0,-1 0 0 0 0,6-5 0 0 0,20-13 1077 0 0,-15 13-2128 0 0,0 1 1 0 0,23-9 3142 0 0,-47 23-3690 0 0,-19 11 28 0 0,0 1 5 0 0,-1-2 1 0 0,-35 14-1 0 0,64-30 83 0 0,1-1-143 0 0,0-1 1 0 0,1 0-1 0 0,-1 1 1 0 0,1-1 0 0 0,-1 1-1 0 0,1-1 1 0 0,0 1-1 0 0,0 0 1 0 0,-1-1-1 0 0,1 1 1 0 0,0 0 0 0 0,2-3-1 0 0,17-15 116 0 0,-16 15-112 0 0,22-17 83 0 0,0 1 0 0 0,2 1 1 0 0,0 1-1 0 0,1 2 1 0 0,47-20-1 0 0,-74 35 458 0 0,-1 3-572 0 0,-1-1 1 0 0,0 1-1 0 0,0 0 0 0 0,0-1 0 0 0,-1 1 0 0 0,1 0 1 0 0,0-1-1 0 0,-1 1 0 0 0,1-1 0 0 0,-1 1 0 0 0,1 0 1 0 0,-2 1-1 0 0,-2 6 46 0 0,-1-1 0 0 0,0 1 0 0 0,-1-1 0 0 0,0 0 0 0 0,0-1-1 0 0,0 1 1 0 0,-1-1 0 0 0,-1-1 0 0 0,1 1 0 0 0,-13 8 0 0 0,11-10-58 0 0,1-2 0 0 0,1-2 12 0 0,4-2 36 0 0,-1 0-78 0 0,0-1 0 0 0,0 1-1 0 0,-1 0 1 0 0,1 0 0 0 0,-1 1 0 0 0,1-1-1 0 0,0 1 1 0 0,-1 0 0 0 0,1 0 0 0 0,-1 0-1 0 0,1 1 1 0 0,-1 0 0 0 0,1-1 0 0 0,0 2-1 0 0,-1-1 1 0 0,1 0 0 0 0,-5 3-1 0 0,-6 1-148 0 0,-27 7-202 0 0,42-12 380 0 0,0 0 1 0 0,0 0 0 0 0,0 0-1 0 0,0 1 1 0 0,0-1-1 0 0,0 0 1 0 0,0 0-1 0 0,0 0 1 0 0,0 0-1 0 0,0 0 1 0 0,0 0-1 0 0,0 0 1 0 0,0 0 0 0 0,0 0-1 0 0,-1 0 1 0 0,1 0-1 0 0,0 0 1 0 0,0 0-1 0 0,0 0 1 0 0,0 0-1 0 0,0 0 1 0 0,0 0 0 0 0,0 0-1 0 0,0 0 1 0 0,0 0-1 0 0,0 0 1 0 0,0 0-1 0 0,0 0 1 0 0,0 0-1 0 0,0 0 1 0 0,0 0 0 0 0,0 0-1 0 0,0 0 1 0 0,0 0-1 0 0,-1 0 1 0 0,1-1-1 0 0,0 1 1 0 0,0 0-1 0 0,0 0 1 0 0,0 0 0 0 0,0 0-1 0 0,0 0 1 0 0,0 0-1 0 0,0 0 1 0 0,0 0-1 0 0,0 0 1 0 0,0 0-1 0 0,0 0 1 0 0,0 0 0 0 0,0 0-1 0 0,0 0 1 0 0,0 0-1 0 0,0 0 1 0 0,0 0-1 0 0,0 0 1 0 0,0 0-1 0 0,0 0 1 0 0,0-1 0 0 0,0 1-1 0 0,0 0 1 0 0,0 0-1 0 0,0 0 1 0 0,0 0-1 0 0,0 0 1 0 0,0 0-1 0 0,0 0 1 0 0,0 0 0 0 0,0 0-1 0 0,4-5-19 0 0,7-5 4 0 0,14-9 133 0 0,1 2 0 0 0,0 0-1 0 0,57-25 1 0 0,-78 40-25 0 0,0 1 0 0 0,0-1 1 0 0,1 1-1 0 0,6-1 0 0 0,-9 1-31 0 0,-1 1 262 0 0,1 9-30 0 0,-3-5-283 0 0,0-1-1 0 0,0 1 0 0 0,0 0 0 0 0,-1-1 0 0 0,1 1 0 0 0,-1 0 0 0 0,0-1 0 0 0,0 1 0 0 0,0-1 0 0 0,0 1 0 0 0,-1-1 0 0 0,1 0 0 0 0,-1 1 0 0 0,0-1 0 0 0,0 0 0 0 0,-5 5 0 0 0,-3 4 29 0 0,0-1-1 0 0,-19 17 1 0 0,-20 12-38 0 0,41-35 11 0 0,8-5-10 0 0,0 0 0 0 0,0 0-1 0 0,-1 0 1 0 0,1 0 0 0 0,0 0 0 0 0,0 0 0 0 0,0 0 0 0 0,-1 0 0 0 0,1 0 0 0 0,0 0 0 0 0,0 0-1 0 0,0 0 1 0 0,-1 0 0 0 0,1 0 0 0 0,0 0 0 0 0,0-1 0 0 0,0 1 0 0 0,-1 0 0 0 0,1 0 0 0 0,0 0-1 0 0,0 0 1 0 0,0 0 0 0 0,-1-1 0 0 0,1 1 0 0 0,0 0 0 0 0,0 0 0 0 0,0 0 0 0 0,0 0 0 0 0,0-1-1 0 0,0 1 1 0 0,0 0 0 0 0,-1 0 0 0 0,1-1 0 0 0,0 1 0 0 0,0 0 0 0 0,0 0 0 0 0,0 0 0 0 0,0-1-1 0 0,-2-7 19 0 0,2 1-42 0 0,0-1 0 0 0,1 1-1 0 0,-1-1 1 0 0,2 1 0 0 0,-1 0 0 0 0,4-11 0 0 0,-3 13 0 0 0,0-1 1 0 0,-1 0 0 0 0,0 0 0 0 0,0 0 0 0 0,0 0 0 0 0,-1 0 0 0 0,1 0-1 0 0,-2 0 1 0 0,0-9 0 0 0,1 14-55 0 0,-18 8-350 0 0,14-3 400 0 0,0-1 1 0 0,1 1-1 0 0,-1 0 0 0 0,1 0 1 0 0,0 0-1 0 0,0 0 0 0 0,0 0 1 0 0,1 1-1 0 0,-1 0 0 0 0,1-1 1 0 0,0 1-1 0 0,0 0 0 0 0,1 0 1 0 0,-2 9-1 0 0,4-4 27 0 0,0-8 3 0 0,-1-1 1 0 0,1 0-1 0 0,0 0 0 0 0,0 0 0 0 0,0 0 0 0 0,0 0 1 0 0,0 0-1 0 0,0 0 0 0 0,0 0 0 0 0,1 0 1 0 0,-1 0-1 0 0,0 0 0 0 0,0-1 0 0 0,1 1 0 0 0,-1-1 1 0 0,0 1-1 0 0,1-1 0 0 0,-1 1 0 0 0,0-1 0 0 0,1 0 1 0 0,-1 0-1 0 0,1 1 0 0 0,-1-1 0 0 0,0 0 1 0 0,1 0-1 0 0,-1-1 0 0 0,1 1 0 0 0,-1 0 0 0 0,3-1 1 0 0,5-1 33 0 0,0 0 1 0 0,0-1 0 0 0,12-5 0 0 0,-12 4-17 0 0,6-2-38 0 0,0-2-1 0 0,19-12 0 0 0,-16 9-1435 0 0,-17 10 474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3223 0 0,'0'0'507'0'0,"-1"1"917"0"0,-51 56 5931 0 0,37-38-6671 0 0,2 0 0 0 0,0 0 0 0 0,-11 23 0 0 0,-56 150 993 0 0,48-109-1533 0 0,19-54-167 0 0,-20 33 1 0 0,4-10-1473 0 0,25-42-192 0 0,3-9 823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39 1375 0 0,'0'0'66'0'0,"-13"-10"4"0"0,-15-14 14296 0 0,26 21-13526 0 0,2 3-815 0 0,0-1-1 0 0,-1 1 1 0 0,1 0-1 0 0,0 0 1 0 0,0 0-1 0 0,0 0 1 0 0,0 0-1 0 0,0 0 1 0 0,0 0-1 0 0,0 0 1 0 0,0 0-1 0 0,0 0 1 0 0,0 0-1 0 0,0 0 1 0 0,0 0-1 0 0,0 0 1 0 0,0 0-1 0 0,0 0 1 0 0,0-1-1 0 0,0 1 1 0 0,-1 0-1 0 0,1 0 1 0 0,0 0-1 0 0,0 0 1 0 0,0 0-1 0 0,0 0 1 0 0,0 0-1 0 0,0 0 1 0 0,0 0-1 0 0,0 0 1 0 0,0 0-1 0 0,0 0 1 0 0,0 0-1 0 0,-1 0 1 0 0,1 0-1 0 0,0 0 1 0 0,0 0-1 0 0,0 0 1 0 0,0 1-1 0 0,0-1 1 0 0,0 0-1 0 0,0 0 1 0 0,0 0-1 0 0,0 0 1 0 0,0 0-1 0 0,0 0 1 0 0,0 0-1 0 0,0 0 1 0 0,0 0 0 0 0,0 0-1 0 0,-1 0 1 0 0,1 0-1 0 0,0 0 1 0 0,0 0-1 0 0,0 0 1 0 0,0 0-1 0 0,0 1 1 0 0,0-1-1 0 0,0 0 1 0 0,0 0-1 0 0,0 0 1 0 0,-3 9-24 0 0,0 1 0 0 0,-1-1 0 0 0,0 0 0 0 0,-1 0 0 0 0,0 0 0 0 0,0-1 0 0 0,-1 0 0 0 0,-12 14 0 0 0,-9 6 12 0 0,-29 23 0 0 0,18-17 42 0 0,13-11-13 0 0,3-4 25 0 0,-25 30 0 0 0,41-40-88 0 0,4-7-98 0 0,5-3-1051 0 0,13-1-3033 0 0,6-4-1380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41 4607 0 0,'1'-2'354'0'0,"19"-37"8164"0"0,-21 41-8284 0 0,-1-1 0 0 0,1 0 0 0 0,0 0 0 0 0,0 0 0 0 0,-1 1 0 0 0,1-1 0 0 0,0 0-1 0 0,0 1 1 0 0,0-1 0 0 0,1 1 0 0 0,-2 2 0 0 0,0 0 151 0 0,-150 244 2358 0 0,16 11-2374 0 0,66-89-1441 0 0,50-136-2816 0 0,19-32 2448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7831 0 0,'0'0'7811'0'0,"5"-8"-6942"0"0,-2 6-782 0 0,1 0 1 0 0,-1 0-1 0 0,1 0 0 0 0,-1 0 0 0 0,1 1 0 0 0,0-1 0 0 0,0 1 0 0 0,0 0 0 0 0,5 0 1 0 0,41-4 755 0 0,-11 2-323 0 0,97-20 285 0 0,-2-7 0 0 0,0-5 0 0 0,135-55 0 0 0,-205 67-712 0 0,68-29-58 0 0,-124 47-1898 0 0,-18 5 134 0 0,-8 3 466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6911 0 0,'0'0'7319'0'0,"2"-1"-6487"0"0,2 0-544 0 0,0 0 0 0 0,0-1 0 0 0,1 0 1 0 0,-1 0-1 0 0,0-1 0 0 0,0 1 0 0 0,6-7 0 0 0,18-9 654 0 0,24-5 227 0 0,1 3 1 0 0,88-23 0 0 0,113-7-118 0 0,26 22-1053 0 0,-159 28-7471 0 0,-96 1 834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 10799 0 0,'0'0'496'0'0,"-1"-1"-13"0"0,-5-3-312 0 0,0 1-105 0 0,5 2 504 0 0,-1 2-528 0 0,1-1 0 0 0,0 0 0 0 0,-1 1 1 0 0,1-1-1 0 0,0 1 0 0 0,-1 0 1 0 0,1-1-1 0 0,0 1 0 0 0,0 0 0 0 0,0 0 1 0 0,0 0-1 0 0,0-1 0 0 0,0 1 1 0 0,0 0-1 0 0,0 1 0 0 0,0-1 0 0 0,0 0 1 0 0,0 0-1 0 0,0 2 0 0 0,-15 26-27 0 0,16-27 29 0 0,-15 35 476 0 0,3 0 0 0 0,-10 44 1 0 0,-2 10 236 0 0,1-22-482 0 0,-3-1 0 0 0,-3-2-1 0 0,-3 0 1 0 0,-2-3 0 0 0,-4 0-1 0 0,-2-3 1 0 0,-85 99 0 0 0,-16-14-417 0 0,130-135-1952 0 0,-15 20 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66 298 6911 0 0,'-6'-1'109'0'0,"0"-1"-1"0"0,1 0 1 0 0,-1 0-1 0 0,0 0 1 0 0,1 0-1 0 0,-10-7 1 0 0,-2-6 6429 0 0,17 13-5421 0 0,1-3-880 0 0,0 1 0 0 0,0-1 0 0 0,0 1 0 0 0,1 0 0 0 0,-1-1 0 0 0,1 1 0 0 0,0 0 0 0 0,0 0-1 0 0,0 0 1 0 0,1 0 0 0 0,0 1 0 0 0,-1-1 0 0 0,1 1 0 0 0,0-1 0 0 0,1 1 0 0 0,-1 0 0 0 0,7-4 0 0 0,-1 0-103 0 0,0 0 1 0 0,1 1-1 0 0,-1 0 1 0 0,1 1 0 0 0,1 0-1 0 0,11-4 1 0 0,-13 7-50 0 0,-1 0 0 0 0,1 1 0 0 0,-1 0 1 0 0,1 0-1 0 0,-1 1 0 0 0,1 0 1 0 0,0 0-1 0 0,9 2 0 0 0,11 3 80 0 0,30 10-1 0 0,11 2-26 0 0,-41-13-94 0 0,1-1 0 0 0,0-1 1 0 0,-1-2-1 0 0,1-1 0 0 0,44-7 0 0 0,-31 0 14 0 0,-1-2 0 0 0,0-2-1 0 0,44-19 1 0 0,-61 22-172 0 0,181-81-2194 0 0,-180 76 962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51 451 7487 0 0,'0'2'340'0'0,"2"16"440"0"0,1 25 0 0 0,-3-41-176 0 0,-1 2 250 0 0,-1 3 5228 0 0,-1-8-5929 0 0,1 1 0 0 0,-1-1-1 0 0,1 0 1 0 0,-1 0 0 0 0,1 0 0 0 0,0 0-1 0 0,0 0 1 0 0,-1 0 0 0 0,1-1-1 0 0,0 1 1 0 0,0-1 0 0 0,0 0 0 0 0,0 1-1 0 0,1-1 1 0 0,-1 0 0 0 0,0 0 0 0 0,1 0-1 0 0,-2-3 1 0 0,1 1 17 0 0,0 0 1 0 0,1 0-1 0 0,-1 0 0 0 0,1 0 1 0 0,0 0-1 0 0,0-1 0 0 0,0 1 1 0 0,1-1-1 0 0,-1-7 0 0 0,1 3-12 0 0,1 0-1 0 0,0 1 1 0 0,0-1-1 0 0,1 1 1 0 0,0-1-1 0 0,1 1 1 0 0,0 0-1 0 0,0 0 1 0 0,0 0-1 0 0,8-11 0 0 0,-1 5-104 0 0,1 1-1 0 0,0 0 1 0 0,1 1-1 0 0,1 0 0 0 0,14-11 1 0 0,75-46 233 0 0,-79 55-272 0 0,123-75-445 0 0,-107 67 61 0 0,76-28 0 0 0,-107 47-253 0 0,1 0-1 0 0,0 1 0 0 0,-1 0 1 0 0,17-1-1 0 0,-11 3-1415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8751 0 0,'2'1'7250'0'0,"-1"-1"-7060"0"0,1 0 0 0 0,-1 0 1 0 0,1 1-1 0 0,-1-1 0 0 0,0 0 1 0 0,0 1-1 0 0,1-1 1 0 0,-1 1-1 0 0,0 0 0 0 0,0-1 1 0 0,0 1-1 0 0,1 0 1 0 0,-1 0-1 0 0,0-1 0 0 0,0 1 1 0 0,0 0-1 0 0,0 0 0 0 0,-1 0 1 0 0,1 0-1 0 0,1 2 1 0 0,-1-1-88 0 0,0 0 1 0 0,-1 0-1 0 0,1 0 1 0 0,-1 0-1 0 0,1 0 1 0 0,-1 0-1 0 0,0 0 1 0 0,1 0-1 0 0,-1 0 1 0 0,0 0 0 0 0,-1 4-1 0 0,-1 3-29 0 0,0-1-1 0 0,0 1 0 0 0,-1-1 1 0 0,0 0-1 0 0,-6 12 1 0 0,-15 22 365 0 0,-1-1 0 0 0,-33 38 0 0 0,-9 16-450 0 0,61-87-596 0 0,1 0 0 0 0,-1 0 1 0 0,-8 8-1 0 0,26-26-1004 0 0,5-7-372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4607 0 0,'0'0'11216'0'0,"0"11"-10608"0"0,0 0-456 0 0,0 1-88 0 0,-2 4-64 0 0,2 2-704 0 0,0-1-176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403 723 12007 0 0,'0'0'1083'0'0,"-8"-3"-692"0"0,5 2-362 0 0,0 0 0 0 0,-1 1 0 0 0,1 0 0 0 0,0 0 0 0 0,-1 0 0 0 0,1 0 0 0 0,0 0 1 0 0,-1 1-1 0 0,1 0 0 0 0,-4 1 0 0 0,-33 12 201 0 0,-5 8-125 0 0,1 3-1 0 0,-49 34 1 0 0,35-20 71 0 0,-17 14 4237 0 0,85-47-3646 0 0,-6-4-670 0 0,0 0 1 0 0,1 0 0 0 0,-1-1 0 0 0,1 0 0 0 0,-1 0 0 0 0,1 0 0 0 0,-1 0 0 0 0,1-1-1 0 0,0 1 1 0 0,-1-1 0 0 0,1-1 0 0 0,0 1 0 0 0,4-1 0 0 0,11-3 221 0 0,32-10 0 0 0,-40 10-213 0 0,58-23 133 0 0,-1 0-468 0 0,-67 26 155 0 0,-1 4-105 0 0,0-1 152 0 0,-1 0 1 0 0,1 1-1 0 0,-1-1 0 0 0,1 0 0 0 0,-1 1 0 0 0,0-1 0 0 0,0 0 0 0 0,0 1 1 0 0,0-1-1 0 0,-1 1 0 0 0,1-1 0 0 0,-1 0 0 0 0,1 1 0 0 0,-1-1 0 0 0,0 0 1 0 0,0 0-1 0 0,-1 3 0 0 0,-4 6-75 0 0,0-1 0 0 0,-9 13 0 0 0,8-13 62 0 0,5-8-178 0 0,5-1-600 0 0,11-1-255 0 0,5-3-50 0 0</inkml:trace>
  <inkml:trace contextRef="#ctx0" brushRef="#br0" timeOffset="1">1262 94 7367 0 0,'4'-19'599'0'0,"9"-27"692"0"0,0 17 7871 0 0,-10 48-8683 0 0,-6-3-433 0 0,0 0 1 0 0,-1-1 0 0 0,-9 21-1 0 0,-22 46 482 0 0,19-46-301 0 0,-175 318 381 0 0,183-340-589 0 0,-34 59-51 0 0,-4-2 0 0 0,-97 114 0 0 0,132-173-225 0 0,1 1 0 0 0,-13 18 0 0 0,22-30-184 0 0,3-1-811 0 0,7 0-343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4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3679 0 0,'-1'1'3446'0'0,"-11"2"-2677"0"0,-1 1-1 0 0,2 0 1 0 0,-1 1 0 0 0,0 0 0 0 0,1 1 0 0 0,0 0-1 0 0,0 1 1 0 0,-14 12 0 0 0,2 0 992 0 0,2 1 0 0 0,-32 35 0 0 0,48-49-1761 0 0,1 0 0 0 0,-1 1 0 0 0,1-1 0 0 0,0 1 0 0 0,0-1 0 0 0,-5 15 0 0 0,8-18 0 0 0,0-1 0 0 0,1 1 0 0 0,-1 0 0 0 0,1 0 0 0 0,-1 0 0 0 0,1 1 0 0 0,0-1 0 0 0,0 0 0 0 0,0 0 0 0 0,1 0 0 0 0,-1 0 0 0 0,1 0 0 0 0,0 0 0 0 0,-1-1 0 0 0,1 1 0 0 0,1 0 0 0 0,-1 0 0 0 0,0 0 0 0 0,4 4 0 0 0,7 9 33 0 0,1-1 0 0 0,1 0 0 0 0,28 22 0 0 0,-22-19 59 0 0,23 23 1 0 0,-37-34-74 0 0,-1 0 1 0 0,1 0-1 0 0,-1 1 0 0 0,-1 0 1 0 0,0-1-1 0 0,0 2 1 0 0,5 13-1 0 0,-7-12 196 0 0,0 1 0 0 0,-1 0-1 0 0,0-1 1 0 0,-1 1 0 0 0,0 0-1 0 0,-4 18 1 0 0,4-27-203 0 0,0 0 1 0 0,-1 0-1 0 0,0 0 1 0 0,1 0-1 0 0,-1 0 1 0 0,0 0-1 0 0,0 0 0 0 0,0-1 1 0 0,0 1-1 0 0,0 0 1 0 0,-1-1-1 0 0,1 1 1 0 0,0-1-1 0 0,-1 1 1 0 0,1-1-1 0 0,-1 0 1 0 0,0 1-1 0 0,1-1 0 0 0,-1 0 1 0 0,0 0-1 0 0,0 0 1 0 0,1 0-1 0 0,-1-1 1 0 0,-3 2-1 0 0,-4 0 28 0 0,0 0-1 0 0,0 0 0 0 0,-19 0 1 0 0,21-1-12 0 0,-28 0-660 0 0,1-1 0 0 0,-44-6 0 0 0,47 2-6528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0,'0'0'920'0'0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1839 0 0,'0'0'9224'0'0,"-9"2"-7456"0"0,4 0-1305 0 0,-1 0 0 0 0,1 1 0 0 0,0-1 0 0 0,-8 6 1855 0 0,30 3-1672 0 0,-8-7-510 0 0,0-1 0 0 0,19 5-1 0 0,-20-6-65 0 0,0 0-1 0 0,1 1 1 0 0,-2 0-1 0 0,1 0 1 0 0,11 6-1 0 0,-16-7-47 0 0,0 0 0 0 0,0 1 0 0 0,0-1 0 0 0,0 0-1 0 0,-1 1 1 0 0,1-1 0 0 0,-1 1 0 0 0,1 0 0 0 0,-1 0 0 0 0,0 0 0 0 0,-1 0-1 0 0,1 0 1 0 0,0 1 0 0 0,-1-1 0 0 0,0 0 0 0 0,2 5 0 0 0,-2-2 13 0 0,-1-1 1 0 0,1 0-1 0 0,-1 1 0 0 0,0-1 1 0 0,0 1-1 0 0,-1-1 0 0 0,1 1 1 0 0,-1-1-1 0 0,-3 10 1 0 0,-4 5 81 0 0,0-1 1 0 0,-1 0-1 0 0,-1 0 1 0 0,-16 23 0 0 0,22-36-223 0 0,0-1 1 0 0,0 0 0 0 0,0 0 0 0 0,0-1 0 0 0,-1 1 0 0 0,0-1 0 0 0,0 0 0 0 0,0 0 0 0 0,0 0 0 0 0,0-1-1 0 0,-1 0 1 0 0,-9 5 0 0 0,13-8 56 0 0,-6 2-182 0 0,0 0 0 0 0,0 0 0 0 0,0 0 0 0 0,0-1 0 0 0,-1-1 0 0 0,1 1 0 0 0,0-2 0 0 0,-10 0 0 0 0,8-1 7 0 0,0 0 1 0 0,0-1 0 0 0,-10-4-1 0 0,19 7 106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233 241 8287 0 0,'0'0'3648'0'0,"-1"2"-2120"0"0,-35 49 2086 0 0,-32 52-1929 0 0,46-64-1372 0 0,0-3-114 0 0,2 1 0 0 0,-20 51-1 0 0,37-78-187 0 0,2-6 48 0 0,0 0 39 0 0,0-2 270 0 0,1-5-350 0 0,0 1 1 0 0,0 0-1 0 0,-1 0 0 0 0,1 0 1 0 0,-1 0-1 0 0,1 0 0 0 0,-1 0 1 0 0,-2-4-1 0 0,2 4-7 0 0,-1-4-11 0 0,0 0-1 0 0,0 0 1 0 0,1 0 0 0 0,0 0-1 0 0,0 0 1 0 0,0 0 0 0 0,1 0-1 0 0,0 0 1 0 0,0 0 0 0 0,0 0-1 0 0,1 0 1 0 0,0-1-1 0 0,0 1 1 0 0,1 1 0 0 0,-1-1-1 0 0,1 0 1 0 0,1 0 0 0 0,-1 1-1 0 0,4-7 1 0 0,5-5-18 0 0,1 1 0 0 0,0 0 0 0 0,1 0 0 0 0,19-17 0 0 0,-11 11-17 0 0,15-15 22 0 0,1 1 0 0 0,2 2 0 0 0,1 1 0 0 0,1 2-1 0 0,2 3 1 0 0,84-43 0 0 0,-99 58 12 0 0,71-30 31 0 0,-85 38 41 0 0,-1 1-1 0 0,0 1 1 0 0,1 0 0 0 0,-1 1 0 0 0,25-1 0 0 0,-36 3-67 0 0,-1-1 0 0 0,1 1 0 0 0,-1 0 0 0 0,1 0 0 0 0,-1 1 0 0 0,1-1 1 0 0,-1 0-1 0 0,1 0 0 0 0,-1 1 0 0 0,0-1 0 0 0,1 1 0 0 0,-1-1 0 0 0,1 1 0 0 0,-1-1 0 0 0,0 1 0 0 0,1 0 0 0 0,-1 0 0 0 0,0 0 0 0 0,0 0 0 0 0,0 0 0 0 0,0 0 1 0 0,0 0-1 0 0,0 0 0 0 0,0 0 0 0 0,0 0 0 0 0,0 0 0 0 0,0 1 0 0 0,-1-1 0 0 0,1 0 0 0 0,0 1 0 0 0,0 1 0 0 0,-1-1-6 0 0,1 1 0 0 0,-1-1 1 0 0,0 0-1 0 0,0 1 0 0 0,0-1 0 0 0,0 1 0 0 0,0-1 0 0 0,-1 0 0 0 0,1 1 0 0 0,-1-1 0 0 0,1 0 1 0 0,-1 1-1 0 0,0-1 0 0 0,0 0 0 0 0,0 0 0 0 0,-3 4 0 0 0,-1 3-8 0 0,-1 0-1 0 0,-9 11 0 0 0,-96 104-31 0 0,23-28 12 0 0,67-73 29 0 0,9-10 1 0 0,0 1-1 0 0,-17 25 0 0 0,26-34 2 0 0,0 0 1 0 0,1-1-1 0 0,0 1 0 0 0,0 0 0 0 0,0 0 0 0 0,1 1 0 0 0,-1-1 0 0 0,1 0 0 0 0,0 0 0 0 0,1 1 0 0 0,0-1 0 0 0,-1 0 0 0 0,2 9 0 0 0,0-11 24 0 0,-1 0 1 0 0,1 0-1 0 0,0 0 0 0 0,0 0 0 0 0,1-1 1 0 0,-1 1-1 0 0,0 0 0 0 0,1-1 0 0 0,0 1 0 0 0,-1-1 1 0 0,1 0-1 0 0,0 0 0 0 0,0 1 0 0 0,0-1 1 0 0,1 0-1 0 0,-1-1 0 0 0,0 1 0 0 0,1 0 0 0 0,-1-1 1 0 0,1 1-1 0 0,-1-1 0 0 0,1 0 0 0 0,0 0 1 0 0,4 1-1 0 0,2 1 87 0 0,0-1 0 0 0,1 0 0 0 0,-1 0 1 0 0,1-1-1 0 0,-1 0 0 0 0,13-1 0 0 0,-10-1-54 0 0,1-1 1 0 0,-1 0-1 0 0,0 0 0 0 0,1-1 1 0 0,-1-1-1 0 0,16-7 0 0 0,-9 2-560 0 0,-1-1 0 0 0,0 0 0 0 0,18-14 0 0 0,-13 6-1398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8287 0 0,'0'0'8642'0'0,"2"0"-7445"0"0,85-24 66 0 0,-43 10-321 0 0,1 3 1 0 0,-1 1 0 0 0,51-3-1 0 0,-72 14-1746 0 0,-21-1-150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5063 0 0,'0'0'13844'0'0,"2"1"-12978"0"0,5-1-592 0 0,1 0 0 0 0,0-1 1 0 0,-1 0-1 0 0,1 0 1 0 0,-1-1-1 0 0,1 1 1 0 0,-1-2-1 0 0,10-3 0 0 0,29-7 235 0 0,61 0-197 0 0,-8 2-4477 0 0,-83 7 2210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44 9671 0 0,'1'-1'7554'0'0,"2"-2"-7257"0"0,0 0 0 0 0,0 0 0 0 0,1 0 0 0 0,-1 1 0 0 0,1-1 0 0 0,-1 1 0 0 0,1 0 0 0 0,0 0 0 0 0,6-2 0 0 0,-2 1-168 0 0,0 0 0 0 0,0 1 0 0 0,0 0-1 0 0,11-1 1 0 0,-13 3-81 0 0,12-2 306 0 0,24 1-1 0 0,-38 2-291 0 0,1-1-1 0 0,0 1 1 0 0,-1-1-1 0 0,1 1 1 0 0,0 1 0 0 0,-1-1-1 0 0,0 1 1 0 0,1-1-1 0 0,-1 1 1 0 0,5 3-1 0 0,-8-4-55 0 0,0 0 0 0 0,0 0 0 0 0,-1 0 0 0 0,1 0 0 0 0,0 0 0 0 0,0 0 0 0 0,-1 0 0 0 0,1 0 0 0 0,0 0 0 0 0,-1 0 0 0 0,0 0 0 0 0,1 0 0 0 0,-1 1 0 0 0,1-1 0 0 0,-1 0 0 0 0,0 0 0 0 0,0 0 0 0 0,0 1 0 0 0,0 0 0 0 0,-2 22 66 0 0,-1-16-75 0 0,1-2-1 0 0,-1 1 1 0 0,0 0 0 0 0,-1-1-1 0 0,0 1 1 0 0,0-1 0 0 0,0 0-1 0 0,-1 0 1 0 0,-10 10-1 0 0,-6 3-25 0 0,-28 20 0 0 0,44-35 25 0 0,-3 3-11 0 0,-53 39-62 0 0,2 3-1 0 0,-58 61 0 0 0,111-104 78 0 0,0 0 0 0 0,1 0 0 0 0,-1 1 0 0 0,2 0 0 0 0,-1 0 0 0 0,1 0 0 0 0,0 0 0 0 0,0 1 0 0 0,1 0 0 0 0,0-1 0 0 0,1 1 0 0 0,0 0 0 0 0,0 0 0 0 0,-1 9 0 0 0,3-8 0 0 0,4 0 16 0 0,-2-8 11 0 0,-1 1 0 0 0,1-1 1 0 0,0 1-1 0 0,0-1 0 0 0,0 0 0 0 0,0 0 0 0 0,0 0 0 0 0,0 0 1 0 0,0 0-1 0 0,0 0 0 0 0,0 0 0 0 0,0-1 0 0 0,5 2 0 0 0,31 1 275 0 0,-30-3-273 0 0,17 1 15 0 0,0-1-1 0 0,0-1 1 0 0,0-1 0 0 0,27-7 0 0 0,-34 5-1232 0 0,27-11 0 0 0,-29 8-38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307 114 10135 0 0,'0'0'919'0'0,"5"-7"5013"0"0,-8 7-3335 0 0,-12 0-2023 0 0,8 1-509 0 0,0 0 1 0 0,0 1-1 0 0,-1 0 1 0 0,1 0-1 0 0,0 1 1 0 0,1 0 0 0 0,-1 0-1 0 0,0 0 1 0 0,1 1-1 0 0,0 0 1 0 0,0 0 0 0 0,-7 6-1 0 0,-7 9-135 0 0,-35 41 0 0 0,26-27 136 0 0,13-16-71 0 0,1 1 1 0 0,1 0-1 0 0,-13 21 0 0 0,24-34 19 0 0,0 1 0 0 0,0-1 0 0 0,1 1 0 0 0,-1-1 0 0 0,1 1 0 0 0,0 0 0 0 0,1 0 0 0 0,-1 0 1 0 0,1 0-1 0 0,0 0 0 0 0,1 0 0 0 0,0 0 0 0 0,0 0 0 0 0,0 0 0 0 0,0 0 0 0 0,4 12 0 0 0,-4-15 44 0 0,1-1 0 0 0,0 0 0 0 0,1 0 0 0 0,-1 0 0 0 0,0-1 0 0 0,0 1 0 0 0,1 0 0 0 0,-1 0 0 0 0,1-1 0 0 0,0 1 0 0 0,-1-1 0 0 0,1 1 0 0 0,0-1 0 0 0,0 0 0 0 0,0 1 0 0 0,0-1 0 0 0,0 0 0 0 0,0 0 0 0 0,0-1 0 0 0,0 1 0 0 0,0 0 0 0 0,1-1 0 0 0,-1 1 0 0 0,4-1 0 0 0,1 1 100 0 0,0-1 0 0 0,0 1-1 0 0,0-2 1 0 0,1 1 0 0 0,-1-1 0 0 0,11-2 0 0 0,10-4-6 0 0,0-2 0 0 0,-1 0 0 0 0,0-2 1 0 0,-1-1-1 0 0,0 0 0 0 0,28-21 0 0 0,-43 25-142 0 0,0-1-1 0 0,0 0 1 0 0,-1-1-1 0 0,0 0 1 0 0,-1-1-1 0 0,0 0 1 0 0,-1 0-1 0 0,0-1 1 0 0,-1 0-1 0 0,0-1 1 0 0,7-20-1 0 0,-9 22-40 0 0,-2 0-1 0 0,1-1 0 0 0,-1 0 1 0 0,-1 0-1 0 0,0 0 1 0 0,-1 0-1 0 0,0 0 1 0 0,-1 0-1 0 0,0 0 0 0 0,-1 0 1 0 0,0 0-1 0 0,-1 0 1 0 0,-6-21-1 0 0,6 29-2 0 0,1-1 0 0 0,-1 1 1 0 0,0-1-1 0 0,-1 1 0 0 0,1-1 0 0 0,-1 1 0 0 0,1 0 0 0 0,-2 0 0 0 0,1 1 0 0 0,0-1 1 0 0,-5-4-1 0 0,6 7 0 0 0,0-1 0 0 0,0 1 1 0 0,0 0-1 0 0,-1 0 0 0 0,1 0 0 0 0,0 0 1 0 0,0 0-1 0 0,-1 0 0 0 0,1 1 1 0 0,-1-1-1 0 0,1 1 0 0 0,0 0 0 0 0,-1-1 1 0 0,1 1-1 0 0,-1 0 0 0 0,1 0 1 0 0,-1 1-1 0 0,1-1 0 0 0,0 1 0 0 0,-1-1 1 0 0,1 1-1 0 0,0-1 0 0 0,-1 1 1 0 0,-1 2-1 0 0,-7 2-582 0 0,1 1 0 0 0,-11 8 1 0 0,20-14 498 0 0,-10 8-1454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 2303 0 0,'0'-9'13780'0'0,"2"9"-13110"0"0,1 0-534 0 0,1 1 0 0 0,-1 0 0 0 0,0-1 0 0 0,0 1 0 0 0,1 0 0 0 0,-1 0 0 0 0,0 1 1 0 0,0-1-1 0 0,0 1 0 0 0,3 2 0 0 0,33 25 343 0 0,-17-12-169 0 0,-9-8-91 0 0,-1 1 1 0 0,1 0-1 0 0,-2 1 0 0 0,0 0 0 0 0,0 1 0 0 0,11 16 0 0 0,-19-24-178 0 0,0 0 1 0 0,0 0-1 0 0,-1 0 0 0 0,0 1 0 0 0,0-1 0 0 0,0 1 0 0 0,0 0 0 0 0,-1-1 1 0 0,0 1-1 0 0,0 0 0 0 0,0 0 0 0 0,-1 0 0 0 0,1 0 0 0 0,-1 0 0 0 0,0 0 0 0 0,0-1 1 0 0,-1 1-1 0 0,0 0 0 0 0,0 0 0 0 0,0 0 0 0 0,0 0 0 0 0,-1-1 0 0 0,-3 9 0 0 0,-1-4 19 0 0,1 0 0 0 0,-1-1 0 0 0,0 0-1 0 0,-1 0 1 0 0,0-1 0 0 0,0 0-1 0 0,-1 0 1 0 0,-9 6 0 0 0,-11 6-66 0 0,-33 17 0 0 0,38-23 23 0 0,-17 9-505 0 0,-2-1 0 0 0,-51 18 0 0 0,91-38-129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 14999 0 0,'0'0'1358'0'0,"-1"0"-1118"0"0,-5-1-128 0 0,3 1 6 0 0,1-1 1 0 0,-1 1 0 0 0,1 0 0 0 0,-1 0 0 0 0,1 1 0 0 0,-1-1-1 0 0,1 0 1 0 0,0 1 0 0 0,-1-1 0 0 0,1 1 0 0 0,-1 0-1 0 0,1 0 1 0 0,0 0 0 0 0,0 0 0 0 0,0 0 0 0 0,-1 1 0 0 0,1-1-1 0 0,0 1 1 0 0,1-1 0 0 0,-1 1 0 0 0,-2 2 0 0 0,-3 3-132 0 0,0 2 1 0 0,1-1-1 0 0,-9 15 1 0 0,10-15 141 0 0,-9 16-104 0 0,0 0 0 0 0,2 0 0 0 0,1 1 1 0 0,1 1-1 0 0,2 0 0 0 0,0 0 0 0 0,-5 34 0 0 0,10-25 156 0 0,3-33-237 0 0,0-1 0 0 0,0 0 0 0 0,0 0 1 0 0,0 0-1 0 0,0 1 0 0 0,1-1 0 0 0,-1 0 0 0 0,0 0 1 0 0,1 0-1 0 0,-1 1 0 0 0,0-1 0 0 0,1 0 0 0 0,-1 0 0 0 0,1 0 1 0 0,0 0-1 0 0,-1 0 0 0 0,1 0 0 0 0,0 0 0 0 0,0 0 0 0 0,0 0 1 0 0,-1-1-1 0 0,1 1 0 0 0,0 0 0 0 0,0 0 0 0 0,0-1 0 0 0,1 1 1 0 0,8 0-6495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40 14279 0 0,'34'-39'3555'0'0,"-44"43"-3032"0"0,-45 25-324 0 0,-55 38 1 0 0,29-16-197 0 0,67-43-3 0 0,-13 7 0 0 0,0 2 0 0 0,-35 29 0 0 0,62-45 0 0 0,-1-1 0 0 0,0 1 0 0 0,1-1 0 0 0,-1 1 1 0 0,1 0-1 0 0,-1-1 0 0 0,1 1 0 0 0,-1-1 0 0 0,1 1 0 0 0,-1 0 0 0 0,1-1 0 0 0,0 1 0 0 0,-1 0 0 0 0,1 0 0 0 0,0-1 0 0 0,0 2 0 0 0,2 3 8 0 0,-2-4-3 0 0,4 6 76 0 0,1 1 0 0 0,0-1 1 0 0,0 0-1 0 0,0 0 0 0 0,1 0 1 0 0,0-1-1 0 0,8 7 0 0 0,-2 0-35 0 0,0 0-1 0 0,0 0 0 0 0,-1 1 1 0 0,-1 1-1 0 0,0 0 0 0 0,-1 0 1 0 0,-1 1-1 0 0,0 0 0 0 0,-1 1 1 0 0,-1 0-1 0 0,5 20 0 0 0,-4-13 81 0 0,-4-16 12 0 0,0 0 0 0 0,-1 1-1 0 0,0-1 1 0 0,0 1-1 0 0,-1-1 1 0 0,0 16 0 0 0,-1-22-60 0 0,0-1 1 0 0,-1 1-1 0 0,1-1 1 0 0,-1 0-1 0 0,1 1 1 0 0,-1-1-1 0 0,1 0 1 0 0,-1 1-1 0 0,0-1 1 0 0,0 0-1 0 0,1 1 1 0 0,-1-1-1 0 0,0 0 1 0 0,0 0-1 0 0,0 0 1 0 0,-1 0-1 0 0,1 0 1 0 0,0 0-1 0 0,0 0 1 0 0,0-1-1 0 0,-1 1 1 0 0,-1 1-1 0 0,-4 1 199 0 0,0-1 1 0 0,0 0-1 0 0,-11 2 0 0 0,2 0 106 0 0,0 0-231 0 0,0-1 1 0 0,0 0-1 0 0,0-1 0 0 0,-1-1 1 0 0,-17-1-1 0 0,5-2-518 0 0,1-1 0 0 0,-32-7 0 0 0,41 4-722 0 0,3-2-51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615 815 11487 0 0,'0'0'1343'0'0,"1"-1"-723"0"0,71-69 2872 0 0,-23 21-2999 0 0,-1-2 0 0 0,-3-2 0 0 0,56-84 0 0 0,-82 106-512 0 0,-1-1 0 0 0,-1 0 0 0 0,-1-2 0 0 0,-3 0 0 0 0,0 0 0 0 0,-2-1 0 0 0,-2-1 0 0 0,7-47 0 0 0,-16 83 17 0 0,3-46-202 0 0,-3 42 164 0 0,0 0 0 0 0,0 0 0 0 0,-1 0-1 0 0,1 0 1 0 0,-1 0 0 0 0,0 1 0 0 0,0-1 0 0 0,0 0-1 0 0,-3-4 1 0 0,4 7 28 0 0,-1 0 0 0 0,0 0 0 0 0,0 0-1 0 0,0 0 1 0 0,0 0 0 0 0,0 0 0 0 0,0 0-1 0 0,0 0 1 0 0,0 1 0 0 0,0-1 0 0 0,0 0-1 0 0,0 1 1 0 0,0-1 0 0 0,0 1 0 0 0,-1-1 0 0 0,1 1-1 0 0,0 0 1 0 0,0 0 0 0 0,-1-1 0 0 0,1 1-1 0 0,0 0 1 0 0,0 0 0 0 0,-1 0 0 0 0,1 0-1 0 0,0 0 1 0 0,0 0 0 0 0,-1 1 0 0 0,1-1-1 0 0,0 0 1 0 0,-2 1 0 0 0,-4 2-24 0 0,0-1 1 0 0,0 1-1 0 0,-12 7 0 0 0,16-8 21 0 0,-11 7 13 0 0,0 1 0 0 0,0 0 0 0 0,2 0 0 0 0,-1 2 0 0 0,1 0 0 0 0,1 0 0 0 0,-12 16 0 0 0,-4 10 3 0 0,-29 53-1 0 0,7 1 248 0 0,-68 182 0 0 0,-6 109 344 0 0,110-341-493 0 0,-2-1 0 0 0,-1 0 0 0 0,-2-2 0 0 0,-2 0 0 0 0,-2-1 0 0 0,-1-1 0 0 0,-50 61 0 0 0,23-43-93 0 0,-1-2 0 0 0,-3-2 0 0 0,-75 54 0 0 0,120-99-1680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337 133 6911 0 0,'0'0'315'0'0,"1"-3"-7"0"0,16-32 68 0 0,-1 12 6253 0 0,-15 20-5885 0 0,-1 1-713 0 0,4-7 466 0 0,-2 0 0 0 0,1-1 0 0 0,-1 1 0 0 0,0-1-1 0 0,0-10 1 0 0,-11 30-431 0 0,-20 35-53 0 0,-30 64 0 0 0,39-70 111 0 0,-76 169 426 0 0,45-93-284 0 0,45-103-258 0 0,-65 153 110 0 0,60-135-108 0 0,1 2 1 0 0,2-1 0 0 0,-7 49-1 0 0,14-67-5 0 0,1 0-1 0 0,0 0 1 0 0,1-1 0 0 0,0 1-1 0 0,1 0 1 0 0,0 0 0 0 0,1-1-1 0 0,1 1 1 0 0,6 13-1 0 0,1 0-563 0 0,2 0-1 0 0,30 47 0 0 0,-42-71 124 0 0,-2 1-1820 0 0,0-2 2158 0 0,0 1-1 0 0,0-1 1 0 0,0 1 0 0 0,0-1-1 0 0,0 0 1 0 0,-1 1-1 0 0,1-1 1 0 0,0 0-1 0 0,-1 0 1 0 0,1 0-1 0 0,-1 0 1 0 0,-2 1-1 0 0,-1 1 344 0 0,3-2-69 0 0,-1 0-1 0 0,1-1 1 0 0,-1 1-1 0 0,1-1 0 0 0,-1 0 1 0 0,1 0-1 0 0,-1 0 1 0 0,1 0-1 0 0,-1 0 1 0 0,1-1-1 0 0,-1 1 0 0 0,1-1 1 0 0,-5-1-1 0 0,5 2-178 0 0,1-1-1 0 0,0 1 0 0 0,0-1 0 0 0,-1 0 1 0 0,1 1-1 0 0,0-1 0 0 0,0 0 0 0 0,0 0 1 0 0,0 0-1 0 0,0 0 0 0 0,0 0 0 0 0,0 0 1 0 0,0 0-1 0 0,0 0 0 0 0,0 0 0 0 0,0 0 1 0 0,1 0-1 0 0,-1-1 0 0 0,1 1 1 0 0,-2-2-1 0 0,1 0-560 0 0,-1-13-8506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3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11055 0 0,'0'0'1964'0'0,"-2"0"-1093"0"0,-15 2-566 0 0,-1 0 0 0 0,1 2 0 0 0,-1 0-1 0 0,1 0 1 0 0,-21 10 0 0 0,-5 1-327 0 0,-132 47-466 0 0,171-60 483 0 0,0 0 1 0 0,0 0-1 0 0,1 1 1 0 0,-1-1-1 0 0,1 1 0 0 0,0 0 1 0 0,0 0-1 0 0,0 0 1 0 0,0 1-1 0 0,1-1 1 0 0,-1 1-1 0 0,1 0 1 0 0,0-1-1 0 0,0 1 1 0 0,0 0-1 0 0,0 0 1 0 0,1 0-1 0 0,0 0 1 0 0,-1 5-1 0 0,-1-1 6 0 0,2-5-1 0 0,0 0-1 0 0,0 0 0 0 0,0 0 1 0 0,0 1-1 0 0,0-1 0 0 0,1 1 1 0 0,-1-1-1 0 0,1 0 0 0 0,0 1 1 0 0,0-1-1 0 0,0 1 1 0 0,1-1-1 0 0,-1 1 0 0 0,1-1 1 0 0,0 0-1 0 0,0 1 0 0 0,0-1 1 0 0,0 0-1 0 0,0 0 0 0 0,1 0 1 0 0,0 0-1 0 0,-1 0 0 0 0,1 0 1 0 0,0 0-1 0 0,1 0 1 0 0,-1-1-1 0 0,0 1 0 0 0,6 3 1 0 0,24 24-239 0 0,5 2 127 0 0,-2 2 1 0 0,55 69-1 0 0,-84-95 226 0 0,-1 0 0 0 0,0 0 0 0 0,0 0 0 0 0,-1 1 0 0 0,0 0 0 0 0,-1 0 0 0 0,1 0 0 0 0,-2 0-1 0 0,1 0 1 0 0,-1 1 0 0 0,-1-1 0 0 0,0 1 0 0 0,0 14 0 0 0,-1-22-58 0 0,0 0 1 0 0,0-1-1 0 0,-1 1 0 0 0,1 0 0 0 0,0 0 1 0 0,-1-1-1 0 0,1 1 0 0 0,-1-1 1 0 0,0 1-1 0 0,0 0 0 0 0,1-1 1 0 0,-1 1-1 0 0,0-1 0 0 0,0 0 1 0 0,-1 1-1 0 0,1-1 0 0 0,0 0 0 0 0,0 1 1 0 0,0-1-1 0 0,-2 1 0 0 0,0-1 11 0 0,1 0-1 0 0,-1 1 1 0 0,0-1-1 0 0,0 0 1 0 0,1-1-1 0 0,-1 1 1 0 0,0-1-1 0 0,0 1 1 0 0,0-1-1 0 0,1 0 1 0 0,-5 0-1 0 0,-4-1 114 0 0,-1 0-1 0 0,1-1 0 0 0,0 0 1 0 0,-21-8-1 0 0,12 3-306 0 0,0 0-1 0 0,0-2 1 0 0,1 0-1 0 0,0-1 0 0 0,-31-24 1 0 0,35 22-564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12 176 2759 0 0,'0'0'126'0'0,"-2"-2"-5"0"0,0 0-52 0 0,-5-23 19445 0 0,20 19-19555 0 0,-11 5 483 0 0,39-15-122 0 0,66-17 1 0 0,47-1-355 0 0,-36 9-276 0 0,-33 4-1771 0 0,-45 10-78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9 11519 0 0,'0'0'887'0'0,"-2"-9"6836"0"0,-2 23-6139 0 0,-14 33-845 0 0,-1 0 1 0 0,-48 78-1 0 0,-16 39-1490 0 0,78-150-967 0 0,3-5-3357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 5063 0 0,'1'2'9707'0'0,"7"21"-6932"0"0,9 33 1 0 0,-12-35-2326 0 0,1 0 0 0 0,16 35 0 0 0,-7-28 194 0 0,1-1 0 0 0,1-1 0 0 0,38 44 0 0 0,-22-34-8 0 0,67 55 0 0 0,-96-88-629 0 0,10 9 31 0 0,0-1-1 0 0,21 12 0 0 0,-29-20-32 0 0,-1 0 1 0 0,1-1-1 0 0,0 0 0 0 0,0 0 0 0 0,0 0 0 0 0,0-1 0 0 0,0 0 1 0 0,0 0-1 0 0,0 0 0 0 0,10-1 0 0 0,-9 0-231 0 0,0 0 1 0 0,0-1-1 0 0,0 0 0 0 0,0 0 0 0 0,-1-1 1 0 0,1 1-1 0 0,-1-2 0 0 0,1 1 1 0 0,-1-1-1 0 0,0 0 0 0 0,0 0 0 0 0,0 0 1 0 0,0-1-1 0 0,0 0 0 0 0,-1 0 0 0 0,0-1 1 0 0,0 1-1 0 0,0-1 0 0 0,7-10 1 0 0,-1-4-1717 0 0</inkml:trace>
  <inkml:trace contextRef="#ctx0" brushRef="#br0" timeOffset="1">489 1 11975 0 0,'0'0'8928'0'0,"0"2"-8457"0"0,0 4-390 0 0,-1 1 0 0 0,0-1 0 0 0,0 1 1 0 0,-1-1-1 0 0,0 0 0 0 0,0 0 0 0 0,0 1 0 0 0,-1-2 1 0 0,0 1-1 0 0,0 0 0 0 0,-6 7 0 0 0,-7 8 133 0 0,-27 29-1 0 0,37-43-125 0 0,-49 48 189 0 0,-104 79 1 0 0,0-1-9 0 0,139-111-744 0 0,18-21-77 0 0,18-2-13037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52 16783 0 0,'0'0'1894'0'0,"2"1"-1350"0"0,10 2-235 0 0,1 0 1 0 0,-1-1 0 0 0,1 0 0 0 0,-1-1 0 0 0,1 0 0 0 0,0-1-1 0 0,0-1 1 0 0,-1 0 0 0 0,1 0 0 0 0,-1-1 0 0 0,1-1 0 0 0,15-5-1 0 0,12-4-286 0 0,54-22 0 0 0,-91 32-1743 0 0,-5 2 487 0 0,-16 3-149 0 0,-25 10 325 0 0,-4 8 627 0 0,-79 47 0 0 0,-36 39 1775 0 0,153-101-1293 0 0,-20 13 308 0 0,-46 42 0 0 0,73-60-200 0 0,5 0-152 0 0,0 0-1 0 0,-1-1 0 0 0,1 1 1 0 0,0-1-1 0 0,-1 1 0 0 0,1-1 1 0 0,0 0-1 0 0,0 0 0 0 0,3-1 1 0 0,-4 1-2 0 0,22-3-6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0 476 18975 0 0,'5'-7'1720'0'0,"5"-6"-1045"0"0,1 0-1 0 0,0 0 0 0 0,25-20 0 0 0,-35 31-632 0 0,1 0 0 0 0,0 0 0 0 0,0 0 0 0 0,-1 0-1 0 0,1-1 1 0 0,-1 1 0 0 0,1 0 0 0 0,-1-1-1 0 0,0 1 1 0 0,0-1 0 0 0,0 1 0 0 0,0-1 0 0 0,-1 0-1 0 0,1 1 1 0 0,-1-1 0 0 0,1 0 0 0 0,-1-3-1 0 0,0-4-323 0 0,-1-1 0 0 0,0 1-1 0 0,-4-14 1 0 0,3 14-231 0 0,0-1 1 0 0,0-13 0 0 0,2 11 31 0 0,1 0 0 0 0,0 0 0 0 0,1 1 0 0 0,0-1 0 0 0,1 1 0 0 0,0-1 0 0 0,1 1 0 0 0,1 0 0 0 0,0 1-1 0 0,13-23 1 0 0,-14 27 458 0 0,1 0 0 0 0,0 1 0 0 0,1-1 0 0 0,0 1 0 0 0,0 0 0 0 0,0 1 1 0 0,0-1-1 0 0,1 1 0 0 0,0 0 0 0 0,0 1 0 0 0,0 0 0 0 0,1 0 0 0 0,0 1 0 0 0,-1-1 0 0 0,1 2 0 0 0,0-1 0 0 0,14-2 0 0 0,-9 4 260 0 0,1 0 1 0 0,-1 0-1 0 0,0 2 0 0 0,21 2 1 0 0,52 13 1276 0 0,-50-8-934 0 0,51 13 705 0 0,-75-17-1144 0 0,0 0 0 0 0,-1 1 0 0 0,1 0 0 0 0,-1 1 1 0 0,12 8-1 0 0,-22-14-130 0 0,0 1 1 0 0,0 0-1 0 0,0 0 0 0 0,0 0 1 0 0,0 0-1 0 0,0 0 0 0 0,0 0 1 0 0,0 0-1 0 0,0 0 1 0 0,0 0-1 0 0,-1 0 0 0 0,1 0 1 0 0,0 1-1 0 0,-1-1 0 0 0,1 0 1 0 0,-1 1-1 0 0,0-1 1 0 0,1 0-1 0 0,-1 1 0 0 0,0 1 1 0 0,0-1 12 0 0,0 0 0 0 0,0 0 0 0 0,-1 0 0 0 0,1 0-1 0 0,-1 0 1 0 0,0 0 0 0 0,1-1 0 0 0,-1 1 0 0 0,0 0 0 0 0,0 0 0 0 0,0-1 0 0 0,-3 4 0 0 0,-3 3 97 0 0,-1 0 0 0 0,0-1 0 0 0,0 1 0 0 0,-12 6-1 0 0,12-9-40 0 0,-29 20 86 0 0,-1-2-1 0 0,-43 18 1 0 0,-3 3-20 0 0,-47 28-274 0 0,111-61-681 0 0,-35 14 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775 1 11975 0 0,'0'0'923'0'0,"-2"0"-456"0"0,-2 0-228 0 0,1 0 1 0 0,-1 1-1 0 0,0 0 1 0 0,1-1 0 0 0,-1 1-1 0 0,1 1 1 0 0,-1-1 0 0 0,1 0-1 0 0,-1 1 1 0 0,1 0-1 0 0,0 0 1 0 0,0 0 0 0 0,0 0-1 0 0,0 0 1 0 0,-4 5 0 0 0,-3 4-75 0 0,0 0 1 0 0,-13 20 0 0 0,12-17-88 0 0,-89 140 402 0 0,66-97 81 0 0,-62 80-1 0 0,-222 214 1025 0 0,284-315-1546 0 0,25-26-37 0 0,-32 36 52 0 0,37-40-52 0 0,0-1 1 0 0,0 1-1 0 0,1 0 0 0 0,-1 1 1 0 0,1-1-1 0 0,-3 10 0 0 0,6-15-10 0 0,0-1 0 0 0,0 1 0 0 0,-1 0 0 0 0,1-1 0 0 0,0 1-1 0 0,0 0 1 0 0,0-1 0 0 0,0 1 0 0 0,0 0 0 0 0,0-1 0 0 0,0 1 0 0 0,0 0-1 0 0,1-1 1 0 0,-1 1 0 0 0,0-1 0 0 0,0 1 0 0 0,0 0 0 0 0,1-1 0 0 0,-1 1-1 0 0,0-1 1 0 0,1 1 0 0 0,-1-1 0 0 0,0 1 0 0 0,1-1 0 0 0,-1 1 0 0 0,1-1 0 0 0,-1 1-1 0 0,1-1 1 0 0,-1 1 0 0 0,1-1 0 0 0,-1 0 0 0 0,1 1 0 0 0,-1-1 0 0 0,1 0-1 0 0,0 1 1 0 0,-1-1 0 0 0,1 0 0 0 0,0 0 0 0 0,2 1-127 0 0,1 0 1 0 0,-1-1-1 0 0,0 1 0 0 0,1-1 1 0 0,-1 0-1 0 0,5 0 0 0 0,18-5-589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1:5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94 254 5527 0 0,'-7'-5'498'0'0,"-3"-7"-14"0"0,9 12-284 0 0,1 0 1 0 0,0 0 0 0 0,-1 0 0 0 0,1 0-1 0 0,-1 0 1 0 0,1 0 0 0 0,-1 0-1 0 0,1 0 1 0 0,0 0 0 0 0,-1 0-1 0 0,1 0 1 0 0,-1 0 0 0 0,1 0 0 0 0,0 0-1 0 0,-1 1 1 0 0,1-1 0 0 0,-1 0-1 0 0,1 0 1 0 0,0 0 0 0 0,-1 1-1 0 0,1-1 1 0 0,0 0 0 0 0,-1 0 0 0 0,1 1-1 0 0,-9 7 2253 0 0,6-5-1858 0 0,1 0 1 0 0,-1 1-1 0 0,1 0 0 0 0,0-1 0 0 0,-2 7 0 0 0,-12 39-34 0 0,11-32-186 0 0,-2 13 284 0 0,2 0 0 0 0,1 1 0 0 0,1-1-1 0 0,2 1 1 0 0,4 53 0 0 0,0-57-68 0 0,-1-15-292 0 0,0 0 0 0 0,-1 20 1953 0 0,1-32-2017 0 0,3-1-135 0 0,-1 1 1 0 0,1-1-1 0 0,-1 0 0 0 0,1 0 1 0 0,0-1-1 0 0,-1 1 0 0 0,8-4 0 0 0,32-20 227 0 0,-22 12-172 0 0,178-107 299 0 0,-20 11-615 0 0,122-63-1322 0 0,0-2-4157 0 0,-239 140 3854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1011 7 11631 0 0,'0'0'1054'0'0,"-2"-1"-802"0"0,-3-1-125 0 0,1 1 0 0 0,-1 0 0 0 0,0 0 0 0 0,0 1 0 0 0,0-1 0 0 0,1 1 0 0 0,-1 0 0 0 0,0 0 0 0 0,0 1 0 0 0,0-1 0 0 0,0 1 0 0 0,1 0 1 0 0,-1 1-1 0 0,0-1 0 0 0,-4 3 0 0 0,-11 4 411 0 0,-38 23 0 0 0,54-29-482 0 0,-37 25 488 0 0,-70 58-1 0 0,24-16-434 0 0,-18 8-83 0 0,4 5-1 0 0,-112 116 1 0 0,192-178-43 0 0,20-18-64 0 0,4-3-5 0 0,85-30-345 0 0,-64 21 421 0 0,1 1 0 0 0,0 1 0 0 0,0 1 0 0 0,26-3 0 0 0,-35 8 40 0 0,0 0-1 0 0,1 2 1 0 0,-1 0 0 0 0,0 1-1 0 0,0 0 1 0 0,0 1 0 0 0,0 1-1 0 0,0 1 1 0 0,0 0 0 0 0,26 11 0 0 0,-26-8 52 0 0,-1 1 1 0 0,0 1-1 0 0,-1 0 0 0 0,0 0 1 0 0,0 1-1 0 0,22 23 1 0 0,-23-20-39 0 0,-1 0 1 0 0,-1 1-1 0 0,0 0 1 0 0,10 17-1 0 0,-18-25-33 0 0,0 0-1 0 0,-1-1 1 0 0,1 1-1 0 0,-1 0 1 0 0,-1 0-1 0 0,1 0 1 0 0,-1 1-1 0 0,0-1 1 0 0,0 0-1 0 0,-1 0 1 0 0,0 1 0 0 0,0-1-1 0 0,0 0 1 0 0,-1 1-1 0 0,-1 6 1 0 0,-1-5 46 0 0,0 0 0 0 0,0 0 0 0 0,0 0 0 0 0,-1-1-1 0 0,0 1 1 0 0,-1-1 0 0 0,0 0 0 0 0,0 0 0 0 0,0 0 0 0 0,-1-1 0 0 0,0 0 0 0 0,0 0 0 0 0,-1-1 0 0 0,0 1 0 0 0,-8 4 0 0 0,-10 5 213 0 0,0 0 0 0 0,-1-2 0 0 0,-31 11 1 0 0,-24 3-90 0 0,-1-3 0 0 0,-135 21 1 0 0,193-41-170 0 0,1-1 1 0 0,-1-1-1 0 0,0-1 1 0 0,-37-3-1 0 0,56 1-75 0 0,-1-1 1 0 0,0 1-1 0 0,1-1 0 0 0,-1 0 0 0 0,1-1 0 0 0,0 1 0 0 0,0-1 1 0 0,-7-5-1 0 0,11 8 2 0 0,0 0 0 0 0,1-1 1 0 0,0 1-1 0 0,-1-1 0 0 0,1 1 0 0 0,-1-1 1 0 0,1 1-1 0 0,-1-1 0 0 0,1 1 0 0 0,0-1 1 0 0,0 0-1 0 0,-1 1 0 0 0,1-1 0 0 0,0 1 0 0 0,0-1 1 0 0,-1 0-1 0 0,1 1 0 0 0,0-1 0 0 0,0 0 1 0 0,0 1-1 0 0,0-1 0 0 0,0 1 0 0 0,0-1 1 0 0,0 0-1 0 0,0 1 0 0 0,0-1 0 0 0,1 0 1 0 0,-1 1-1 0 0,0-1 0 0 0,1-1 0 0 0,0 0-139 0 0,-1 0 1 0 0,2 0-1 0 0,-1 0 0 0 0,0 0 0 0 0,0 0 0 0 0,4-3 0 0 0,8-8-820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7 15631 0 0,'-3'-1'81'0'0,"0"0"0"0"0,-1 0 0 0 0,1 0-1 0 0,0 0 1 0 0,-1 1 0 0 0,1-1 0 0 0,-1 1-1 0 0,1 0 1 0 0,0 0 0 0 0,-1 0 0 0 0,1 0-1 0 0,-1 1 1 0 0,1 0 0 0 0,0-1 0 0 0,-1 1-1 0 0,1 0 1 0 0,0 0 0 0 0,0 1 0 0 0,0-1-1 0 0,-4 3 1 0 0,-11 5 6 0 0,1 1 0 0 0,0 1 0 0 0,1 0 0 0 0,0 1 0 0 0,1 1 0 0 0,-15 15 0 0 0,22-18-30 0 0,-1-1 0 0 0,1 2 0 0 0,1-1 0 0 0,0 1 0 0 0,0 0 0 0 0,1 0 0 0 0,1 1 0 0 0,0 0 0 0 0,0 0 0 0 0,-4 18 0 0 0,6-11-58 0 0,0 0 0 0 0,1-1 0 0 0,0 33 0 0 0,2-42 20 0 0,1-1 0 0 0,0 0 0 0 0,0 1 0 0 0,1-1 0 0 0,0 0 0 0 0,0 0 0 0 0,1 0 0 0 0,0 0-1 0 0,0-1 1 0 0,9 14 0 0 0,-11-19 34 0 0,1 1 0 0 0,0-1 1 0 0,0 0-1 0 0,0 1 0 0 0,0-1 0 0 0,0 0 0 0 0,1-1 0 0 0,-1 1 0 0 0,0 0 0 0 0,1 0 1 0 0,-1-1-1 0 0,1 0 0 0 0,0 1 0 0 0,0-1 0 0 0,-1 0 0 0 0,1 0 0 0 0,0-1 0 0 0,0 1 1 0 0,0-1-1 0 0,0 1 0 0 0,0-1 0 0 0,0 0 0 0 0,0 0 0 0 0,0 0 0 0 0,0 0 0 0 0,0-1 0 0 0,0 1 1 0 0,0-1-1 0 0,0 0 0 0 0,-1 0 0 0 0,1 0 0 0 0,4-2 0 0 0,1-1 83 0 0,0 0-1 0 0,-1-1 1 0 0,1 0-1 0 0,-1 0 1 0 0,0-1-1 0 0,0 1 1 0 0,0-2-1 0 0,-1 1 1 0 0,8-11-1 0 0,3-6 27 0 0,-2 0-1 0 0,16-33 1 0 0,-24 41-135 0 0,0-1 0 0 0,-1 0 0 0 0,-1 0 0 0 0,6-33 0 0 0,-10 41-29 0 0,0 0-1 0 0,-1 0 1 0 0,0 0 0 0 0,-1-11-1 0 0,-3-2-133 0 0,0 17 86 0 0,1 2 3 0 0,2 0 7 0 0,-1 1 1 0 0,0-1 0 0 0,1 0-1 0 0,-1 1 1 0 0,0 0-1 0 0,0-1 1 0 0,0 1-1 0 0,0 0 1 0 0,0 0-1 0 0,0 0 1 0 0,0 0 0 0 0,0 0-1 0 0,0 1 1 0 0,0-1-1 0 0,-1 1 1 0 0,1-1-1 0 0,-4 1 1 0 0,-16 2-1566 0 0,0 3-3868 0 0,9-1-758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 6911 0 0,'0'0'315'0'0,"-18"-14"6630"0"0,16 27-3567 0 0,-1 3-2970 0 0,5-1-88 0 0,0 0 1 0 0,1 0 0 0 0,0 0 0 0 0,1 0-1 0 0,1-1 1 0 0,7 17 0 0 0,46 81 860 0 0,-7-27-822 0 0,4-3 0 0 0,87 102 0 0 0,30 6-188 0 0,-74-91-35 0 0,-91-92-153 0 0,-1-1 0 0 0,1 1 0 0 0,-1 0 1 0 0,9 15-1 0 0,-9-14-158 0 0,-2 2 861 0 0,-3-8-2514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1035 12 8287 0 0,'2'0'382'0'0,"-1"0"-262"0"0,3 0-15 0 0,7-12 5383 0 0,-33 19-5119 0 0,-24 5-173 0 0,-81 33 0 0 0,31 0-310 0 0,2 3-1 0 0,-97 68 0 0 0,64-38 387 0 0,-48 35 563 0 0,150-95-729 0 0,1 1-1 0 0,1 2 1 0 0,1 0-1 0 0,-33 43 1 0 0,50-58-84 0 0,1 0 1 0 0,1 0-1 0 0,-7 13 0 0 0,6-5 2 0 0,7 0 24 0 0,5-2-24 0 0,-5-10-7 0 0,1 0 0 0 0,-1 0-1 0 0,1 0 1 0 0,-1-1 0 0 0,1 1 0 0 0,0-1-1 0 0,0 0 1 0 0,0 0 0 0 0,-1 0-1 0 0,1-1 1 0 0,8 1 0 0 0,5-1 62 0 0,26-3 0 0 0,-7 1-58 0 0,48 2-687 0 0,0 4 1 0 0,94 16-1 0 0,-156-18-537 0 0,-1-2-285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84 13159 0 0,'0'0'598'0'0,"0"-2"-9"0"0,-1-3-313 0 0,0 0 0 0 0,0 0 1 0 0,1 0-1 0 0,0 0 0 0 0,0-1 0 0 0,0 1 0 0 0,1 0 0 0 0,0 0 1 0 0,0 0-1 0 0,0 0 0 0 0,0 0 0 0 0,1 0 0 0 0,5-11 2331 0 0,-8 19-2351 0 0,-3 9-183 0 0,-1 0-1 0 0,0-1 1 0 0,-1 1-1 0 0,0-2 1 0 0,-10 14-1 0 0,-44 52 100 0 0,39-52-115 0 0,-252 292 173 0 0,143-172-188 0 0,-48 60 52 0 0,146-160-164 0 0,30-43-75 0 0,6-1-855 0 0,17-4-831 0 0,2-1-4993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7 409 2303 0 0,'-7'2'15147'0'0,"16"-18"-14560"0"0,-1 0 0 0 0,2 1 0 0 0,0 0-1 0 0,19-20 1 0 0,-17 20-393 0 0,31-36-155 0 0,3 1 1 0 0,2 2-1 0 0,103-78 0 0 0,-143 120-40 0 0,-5 3 0 0 0,0 1-1 0 0,0 0 0 0 0,0-1 0 0 0,1 2 0 0 0,-1-1 1 0 0,8-2-1 0 0,-11 4 1 0 0,0 0 0 0 0,0 0 0 0 0,0 0 0 0 0,0 0 0 0 0,0 0 0 0 0,0 0 0 0 0,0 0 0 0 0,0 0 0 0 0,-1 0 0 0 0,1 0 0 0 0,0 0 0 0 0,0 0 0 0 0,0 0 0 0 0,0 0 0 0 0,0 0 0 0 0,0 0 0 0 0,0 0 0 0 0,0 1 0 0 0,0-1 0 0 0,0 0 0 0 0,0 0 0 0 0,0 0 0 0 0,0 0 0 0 0,0 0 0 0 0,0 0 0 0 0,0 0 0 0 0,0 0 0 0 0,0 0 0 0 0,0 0 0 0 0,0 0 0 0 0,0 0 0 0 0,0 0 0 0 0,0 0 0 0 0,0 0 0 0 0,1 1 0 0 0,-1-1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15-30 0 0,-1 0 0 0 0,-1-1 0 0 0,-1 1 1 0 0,-5 17-1 0 0,-22 58 164 0 0,20-67-93 0 0,2 1 0 0 0,0 0 0 0 0,2 1-1 0 0,0-1 1 0 0,-2 30 0 0 0,8-50-33 0 0,0 0-1 0 0,0 1 1 0 0,0-1-1 0 0,0 0 1 0 0,0 0-1 0 0,1 0 1 0 0,0 1 0 0 0,0-1-1 0 0,0 0 1 0 0,1 0-1 0 0,-1 0 1 0 0,1 0-1 0 0,0-1 1 0 0,0 1-1 0 0,0 0 1 0 0,0-1-1 0 0,1 1 1 0 0,0-1 0 0 0,-1 0-1 0 0,1 0 1 0 0,0 0-1 0 0,1 0 1 0 0,-1 0-1 0 0,0-1 1 0 0,1 0-1 0 0,0 1 1 0 0,-1-1-1 0 0,1-1 1 0 0,0 1 0 0 0,0 0-1 0 0,0-1 1 0 0,6 2-1 0 0,5 0 93 0 0,0-1 1 0 0,0 0-1 0 0,0 0 0 0 0,0-2 0 0 0,1 0 0 0 0,-1-1 1 0 0,0 0-1 0 0,0-1 0 0 0,0-1 0 0 0,0 0 1 0 0,-1-1-1 0 0,1-1 0 0 0,-1 0 0 0 0,0-1 0 0 0,13-7 1 0 0,-8 2-39 0 0,-1 0 0 0 0,-1-1 0 0 0,0 0 0 0 0,-1-1 0 0 0,0-1 0 0 0,-1-1 0 0 0,0 0 0 0 0,-2-1 0 0 0,0-1 0 0 0,15-24 0 0 0,-27 40-58 0 0,3-4-1 0 0,-1-1-1 0 0,0-1 0 0 0,0 1 0 0 0,0 0 0 0 0,-1-1 0 0 0,0 1 0 0 0,2-12 0 0 0,-4 16-209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10135 0 0,'0'0'3044'0'0,"0"1"-1966"0"0,-10 47 485 0 0,-25 75 0 0 0,-28 45-851 0 0,24-81-980 0 0,-4-2 0 0 0,-90 132 0 0 0,128-209-838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190 259 5063 0 0,'0'0'390'0'0,"-2"2"-252"0"0,-7 6 487 0 0,-1-1 0 0 0,-15 10 0 0 0,-3 2 2083 0 0,29-20-2200 0 0,79-60 2168 0 0,-54 39-2105 0 0,1 2-1 0 0,45-26 1 0 0,-20 20 105 0 0,75-25 1 0 0,59-6 963 0 0,-176 54-1531 0 0,14-4 243 0 0,-1 1 1 0 0,36-4 0 0 0,-53 10-307 0 0,-1-1 1 0 0,1 1-1 0 0,0 0 1 0 0,-1 0-1 0 0,1 1 0 0 0,-1-1 1 0 0,1 1-1 0 0,-1 1 1 0 0,1-1-1 0 0,-1 1 1 0 0,0 0-1 0 0,1 0 0 0 0,-1 0 1 0 0,0 1-1 0 0,0 0 1 0 0,6 4-1 0 0,-8-4-45 0 0,-1 0-1 0 0,0 0 0 0 0,0-1 1 0 0,0 1-1 0 0,0 0 0 0 0,0 1 1 0 0,-1-1-1 0 0,1 0 0 0 0,-1 0 1 0 0,0 1-1 0 0,0-1 1 0 0,0 1-1 0 0,0-1 0 0 0,-1 1 1 0 0,1-1-1 0 0,-1 1 0 0 0,0-1 1 0 0,0 1-1 0 0,0-1 0 0 0,-1 1 1 0 0,1 0-1 0 0,-1-1 1 0 0,-1 6-1 0 0,-2 4-37 0 0,-1 1 0 0 0,0-1 0 0 0,-1 0 0 0 0,-11 19 0 0 0,6-14-26 0 0,-1-2-1 0 0,-1 1 1 0 0,0-1 0 0 0,-1-1-1 0 0,-1-1 1 0 0,0 0 0 0 0,-1-1-1 0 0,0 0 1 0 0,-1-1 0 0 0,-22 11-1 0 0,-9 1-150 0 0,-1-1 0 0 0,-87 27-1 0 0,102-39 215 0 0,-1-2 0 0 0,-1-1 0 0 0,-45 4 0 0 0,73-12-12 0 0,7 0-52 0 0,2 0-12 0 0,9-3 13 0 0,-1 0-1 0 0,1 1 1 0 0,0 0 0 0 0,0 0-1 0 0,11 0 1 0 0,54 2 34 0 0,-40 0 76 0 0,189 9 147 0 0,-146 2-189 0 0,-68-9 5 0 0,0 0 0 0 0,0 1 0 0 0,0 0-1 0 0,0 1 1 0 0,13 7 0 0 0,-21-10-2 0 0,0 1 0 0 0,0 0 0 0 0,0-1 0 0 0,-1 1 0 0 0,1 0 0 0 0,0 0 0 0 0,-1 0 0 0 0,1 0 0 0 0,-1 1 0 0 0,0-1 0 0 0,0 0 0 0 0,0 0 0 0 0,0 1 0 0 0,0-1 0 0 0,0 1 0 0 0,-1-1 0 0 0,1 1 0 0 0,-1-1 0 0 0,1 1 0 0 0,-1-1 0 0 0,0 1 0 0 0,0-1 0 0 0,-1 5 0 0 0,0 3 103 0 0,0-1 0 0 0,-1 0-1 0 0,0 0 1 0 0,-1 0 0 0 0,-3 10-1 0 0,0-4 35 0 0,-1-1 0 0 0,0 0 0 0 0,-1-1 0 0 0,-1 0-1 0 0,0 0 1 0 0,0-1 0 0 0,-1 0 0 0 0,-1 0 0 0 0,0-1 0 0 0,-14 10-1 0 0,3-4-39 0 0,-1-2 0 0 0,-1 0-1 0 0,-1-2 1 0 0,-45 19-1 0 0,20-12-16 0 0,-1-3-1 0 0,-80 18 1 0 0,107-31-59 0 0,0 0 0 0 0,0-2 1 0 0,0 0-1 0 0,0-2 0 0 0,-1-1 1 0 0,1-1-1 0 0,0-1 0 0 0,-24-6 1 0 0,41 8-18 0 0,0-1 0 0 0,1-1 0 0 0,-1 1 1 0 0,1-1-1 0 0,-1 0 0 0 0,1-1 0 0 0,0 0 0 0 0,0 0 0 0 0,-7-6 1 0 0,11 8-20 0 0,1 1 1 0 0,-1-1 0 0 0,0 0 0 0 0,1 0 0 0 0,-1 0 0 0 0,1 0 0 0 0,0-1 0 0 0,-1 1-1 0 0,1 0 1 0 0,0-1 0 0 0,1 1 0 0 0,-1 0 0 0 0,0-1 0 0 0,1 1 0 0 0,-1-1 0 0 0,1 1-1 0 0,0-1 1 0 0,0 0 0 0 0,0 1 0 0 0,0-1 0 0 0,0 1 0 0 0,0-1 0 0 0,1 1-1 0 0,-1-1 1 0 0,1 1 0 0 0,0-1 0 0 0,0 1 0 0 0,2-5 0 0 0,-1 3-51 0 0,0 1 0 0 0,0-1 1 0 0,0 1-1 0 0,0-1 0 0 0,1 1 0 0 0,0 0 1 0 0,0 0-1 0 0,0 0 0 0 0,0 0 0 0 0,0 0 1 0 0,0 1-1 0 0,1-1 0 0 0,-1 1 0 0 0,1 0 1 0 0,4-2-1 0 0,-4 3-927 0 0,0-1-1 0 0,0 1 1 0 0,0 0 0 0 0,0 0 0 0 0,7 0 0 0 0,5 1-5414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58 14743 0 0,'2'-8'347'0'0,"0"0"0"0"0,0-1 0 0 0,-1 1 0 0 0,1-9 0 0 0,-2 16 512 0 0,-1 0-484 0 0,0 0 1 0 0,0 0 0 0 0,0 1 0 0 0,0-1-1 0 0,0 1 1 0 0,0-1 0 0 0,0 1 0 0 0,0-1-1 0 0,-1 1 1 0 0,0-1 0 0 0,-1 2-256 0 0,0-1 0 0 0,0 1 1 0 0,0 0-1 0 0,1 0 0 0 0,-1 0 0 0 0,0 0 1 0 0,0 0-1 0 0,1 1 0 0 0,-1-1 0 0 0,1 1 1 0 0,0 0-1 0 0,-1 0 0 0 0,1-1 0 0 0,-4 6 0 0 0,-1 0-30 0 0,0 1 0 0 0,-10 16 0 0 0,-3 9 65 0 0,2 0 1 0 0,-16 41-1 0 0,26-54-201 0 0,1 1 0 0 0,1 0 0 0 0,1 0 1 0 0,1 0-1 0 0,-2 27 0 0 0,6-42-691 0 0,0 0 0 0 0,1 0 1 0 0,1 9-1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10 405 5063 0 0,'-1'-2'12587'0'0,"-1"-1"-12421"0"0,1 0-1 0 0,0 0 1 0 0,0 0-1 0 0,0-1 1 0 0,0 1 0 0 0,1 0-1 0 0,-1-1 1 0 0,1 1 0 0 0,0 0-1 0 0,0-1 1 0 0,0 1-1 0 0,0-1 1 0 0,1 1 0 0 0,-1 0-1 0 0,1-1 1 0 0,1-4 0 0 0,3-7 147 0 0,1-1 1 0 0,10-16-1 0 0,-11 21-116 0 0,6-10-67 0 0,1 0 0 0 0,0 1 0 0 0,2 0 0 0 0,0 1 0 0 0,2 0 0 0 0,25-24 0 0 0,-27 31-136 0 0,0 0 1 0 0,1 1 0 0 0,0 0 0 0 0,0 1 0 0 0,1 1-1 0 0,1 1 1 0 0,-1 0 0 0 0,2 1 0 0 0,17-5-1 0 0,-31 11 1 0 0,0 0 0 0 0,0 0 0 0 0,0 0 0 0 0,0 1-1 0 0,0 0 1 0 0,0 0 0 0 0,0 0 0 0 0,1 0-1 0 0,-1 1 1 0 0,6 1 0 0 0,-8-2 6 0 0,0 1 0 0 0,0 0-1 0 0,-1-1 1 0 0,1 1 0 0 0,0 0 0 0 0,-1 0 0 0 0,1 1-1 0 0,0-1 1 0 0,-1 0 0 0 0,1 0 0 0 0,-1 1 0 0 0,0-1-1 0 0,1 1 1 0 0,-1-1 0 0 0,0 1 0 0 0,0 0 0 0 0,0-1 0 0 0,0 1-1 0 0,0 0 1 0 0,-1 0 0 0 0,1-1 0 0 0,0 1 0 0 0,-1 0-1 0 0,1 3 1 0 0,0 5 47 0 0,1 1 0 0 0,-2-1 0 0 0,0 1 0 0 0,0 0 0 0 0,-1-1 0 0 0,0 1 0 0 0,-3 10 0 0 0,-23 72 639 0 0,16-62-494 0 0,-6 34-1 0 0,15-56-192 0 0,0 1-20 0 0,0 1 1 0 0,0-1-1 0 0,1 0 0 0 0,0 0 1 0 0,1 1-1 0 0,0-1 0 0 0,3 14 1 0 0,-3-22-225 0 0,8 14-2993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0 9671 0 0,'0'0'2658'0'0,"-1"2"-2300"0"0,-7 10 113 0 0,1 0 0 0 0,-2-1 0 0 0,1 0 0 0 0,-2 0 0 0 0,-18 16 0 0 0,15-14-202 0 0,-48 51 550 0 0,-73 66-445 0 0,63-72-315 0 0,-45 40 1 0 0,92-76-42 0 0,2 0 1 0 0,-35 47 0 0 0,43-48 109 0 0,0 0-1 0 0,2 1 1 0 0,0 1 0 0 0,1 0-1 0 0,1 0 1 0 0,2 1 0 0 0,-8 31 0 0 0,13-43-21 0 0,2 0 1 0 0,-1-1-1 0 0,2 1 1 0 0,-1 0-1 0 0,2 0 1 0 0,0 0-1 0 0,3 19 1 0 0,-2-22-17 0 0,1-1 0 0 0,0 0 0 0 0,0 0 0 0 0,0 0-1 0 0,1 0 1 0 0,1-1 0 0 0,-1 1 0 0 0,1-1 0 0 0,0 0 0 0 0,1 0 0 0 0,9 9 0 0 0,-4-7 121 0 0,0 1-1 0 0,1-2 1 0 0,1 0 0 0 0,-1 0-1 0 0,1-1 1 0 0,26 10 0 0 0,-11-7 70 0 0,1-1 0 0 0,41 7 0 0 0,-23-10-115 0 0,-32-5-116 0 0,-1 1-1 0 0,0 0 1 0 0,15 5-1 0 0,-25-7 4 0 0,3 0-30 0 0,-6 0 350 0 0,-17 9-96 0 0,-10 0-481 0 0,8-4-6339 0 0,9-1-680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307 119 1839 0 0,'-11'2'37'0'0,"0"0"0"0"0,1 2 0 0 0,-16 5 1 0 0,4 4 13111 0 0,40-26-10821 0 0,26-11-1527 0 0,1 2 1 0 0,90-32 0 0 0,-101 41-537 0 0,-21 9-143 0 0,0-1-1 0 0,0 1 1 0 0,0 1 0 0 0,1 1-1 0 0,14-2 1 0 0,-25 4-79 0 0,1 0-1 0 0,-1 0 1 0 0,0 0 0 0 0,0 1 0 0 0,0-1 0 0 0,1 1 0 0 0,-1 0-1 0 0,0 0 1 0 0,0 0 0 0 0,0 0 0 0 0,5 3 0 0 0,-6-2-28 0 0,0-1 1 0 0,0 1 0 0 0,-1-1-1 0 0,1 1 1 0 0,-1 0-1 0 0,1-1 1 0 0,-1 1 0 0 0,0 0-1 0 0,1 0 1 0 0,-1 0-1 0 0,0 0 1 0 0,0 1 0 0 0,-1-1-1 0 0,1 0 1 0 0,0 0-1 0 0,-1 0 1 0 0,1 1 0 0 0,-1 3-1 0 0,1 0-8 0 0,-1 0 0 0 0,0 0 0 0 0,0 0 0 0 0,-1-1 0 0 0,0 1 0 0 0,0 0 0 0 0,0 0 0 0 0,0 0 0 0 0,-1-1 1 0 0,0 1-1 0 0,-1-1 0 0 0,1 1 0 0 0,-1-1 0 0 0,0 0 0 0 0,0 0 0 0 0,0 0 0 0 0,-1 0 0 0 0,-8 8 0 0 0,-4 2 22 0 0,-1-1 1 0 0,0-1 0 0 0,-34 20-1 0 0,50-32-29 0 0,-116 62-141 0 0,29-18 37 0 0,-136 93-43 0 0,209-127 131 0 0,0 0 0 0 0,1 1 0 0 0,-24 27 0 0 0,37-38 15 0 0,1-1 0 0 0,-1 1 0 0 0,0 0 0 0 0,1-1 0 0 0,-1 1 0 0 0,1 0 0 0 0,-1 0 0 0 0,1 0 1 0 0,-1 0-1 0 0,1-1 0 0 0,-1 1 0 0 0,1 0 0 0 0,0 0 0 0 0,0 0 0 0 0,-1 0 0 0 0,1 0 0 0 0,0 0 0 0 0,0 0 0 0 0,0 0 0 0 0,0 0 0 0 0,0 0 0 0 0,0 0 0 0 0,1 1 0 0 0,-1-1 3 0 0,1 0 0 0 0,0 0 0 0 0,-1 0 1 0 0,1-1-1 0 0,0 1 0 0 0,-1 0 0 0 0,1 0 0 0 0,0-1 0 0 0,0 1 0 0 0,0-1 0 0 0,0 1 1 0 0,0 0-1 0 0,0-1 0 0 0,0 0 0 0 0,0 1 0 0 0,0-1 0 0 0,1 1 0 0 0,5 0 50 0 0,0 1 0 0 0,0-1-1 0 0,1-1 1 0 0,12 1 0 0 0,20-5 167 0 0,74-16 1 0 0,-60 8-189 0 0,15-1 6 0 0,0-2 45 0 0,123-9-1 0 0,-179 24-357 0 0,0 0 0 0 0,20 4 0 0 0,-31-3-637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37 919 0 0,'-8'-11'14675'0'0,"6"9"-13322"0"0,-5 3-1192 0 0,0-1-1 0 0,0 2 1 0 0,0-1-1 0 0,0 1 0 0 0,0 0 1 0 0,1 0-1 0 0,-1 0 1 0 0,1 1-1 0 0,-1 0 1 0 0,1 1-1 0 0,0 0 1 0 0,0-1-1 0 0,1 2 0 0 0,-1-1 1 0 0,-5 6-1 0 0,-8 10-78 0 0,0 0 1 0 0,-23 35-1 0 0,38-50-60 0 0,-15 22-22 0 0,0 2 0 0 0,-17 36 0 0 0,32-56 10 0 0,1-1 0 0 0,-1 1 1 0 0,1 0-1 0 0,0 0 0 0 0,1 0 0 0 0,0 0 0 0 0,-1 19 0 0 0,3-25 24 0 0,0 0 0 0 0,1 0 0 0 0,-1 0 0 0 0,0 0 0 0 0,1 0 0 0 0,-1 0 0 0 0,1 0 0 0 0,0 0 0 0 0,0-1 0 0 0,0 1-1 0 0,1 0 1 0 0,-1 0 0 0 0,1-1 0 0 0,-1 1 0 0 0,1-1 0 0 0,0 0 0 0 0,0 1 0 0 0,0-1 0 0 0,0 0 0 0 0,0 0 0 0 0,1 0 0 0 0,-1 0 0 0 0,0-1 0 0 0,1 1 0 0 0,-1-1 0 0 0,1 1 0 0 0,0-1 0 0 0,4 2 0 0 0,0-1 59 0 0,1-1 0 0 0,-1 1 0 0 0,1-1 0 0 0,-1 0 0 0 0,1-1 0 0 0,-1 0 0 0 0,1 0 1 0 0,13-3-1 0 0,61-16 224 0 0,-61 14-250 0 0,15-5-15 0 0,-1-1-1 0 0,-1-2 1 0 0,64-33 0 0 0,-83 38-41 0 0,-1-1 0 0 0,0-1 0 0 0,0 0 0 0 0,-1-1 0 0 0,0 0 0 0 0,-1-1 0 0 0,0-1 0 0 0,-1 0 0 0 0,-1 0 0 0 0,16-27 0 0 0,-23 34-31 0 0,0-1 0 0 0,0 1 0 0 0,-1-1 0 0 0,0 0 0 0 0,0 0 0 0 0,0 0 0 0 0,-1 0 0 0 0,0 0 0 0 0,-1-1 0 0 0,0 1 0 0 0,0 0 0 0 0,0 0 0 0 0,-1 0 0 0 0,0 0 0 0 0,-3-12 0 0 0,2 14-84 0 0,1 1 0 0 0,-1 0 0 0 0,0 0 0 0 0,0 0 0 0 0,0 0-1 0 0,0 0 1 0 0,-1 0 0 0 0,1 0 0 0 0,-1 1 0 0 0,0-1 0 0 0,-1 1 0 0 0,1 0 0 0 0,0 0 0 0 0,-1 0 0 0 0,0 0-1 0 0,1 1 1 0 0,-1 0 0 0 0,0-1 0 0 0,0 1 0 0 0,0 1 0 0 0,-1-1 0 0 0,1 0 0 0 0,0 1 0 0 0,-1 0 0 0 0,-6-1 0 0 0,-8 0-326 0 0,0 1 0 0 0,0 1 0 0 0,0 1 0 0 0,0 0 0 0 0,0 2 0 0 0,1 0 0 0 0,-1 1 0 0 0,-33 12 0 0 0,35-9 38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1375 0 0,'0'0'15308'0'0,"-9"2"-12533"0"0,8-1-2733 0 0,0-1-1 0 0,0 1 1 0 0,0 0-1 0 0,0 0 1 0 0,0 0 0 0 0,0 0-1 0 0,0 0 1 0 0,1 0 0 0 0,-1 0-1 0 0,0 0 1 0 0,0 0 0 0 0,1 0-1 0 0,-1 0 1 0 0,1 0 0 0 0,-1 0-1 0 0,1 1 1 0 0,0-1 0 0 0,-1 0-1 0 0,1 0 1 0 0,0 1 0 0 0,0-1-1 0 0,0 0 1 0 0,0 1 0 0 0,0-1-1 0 0,0 0 1 0 0,0 1 0 0 0,0-1-1 0 0,0 0 1 0 0,1 0 0 0 0,-1 1-1 0 0,0-1 1 0 0,2 2 0 0 0,-1 1 77 0 0,1 0 1 0 0,-1 0 0 0 0,2 1 0 0 0,-1-1 0 0 0,0-1 0 0 0,1 1-1 0 0,-1 0 1 0 0,5 4 0 0 0,110 90-2 0 0,-73-63-92 0 0,-40-32-26 0 0,0 1 0 0 0,0 0 0 0 0,0 0 0 0 0,0 0 0 0 0,-1 0 0 0 0,0 0 0 0 0,0 1 0 0 0,0 0 0 0 0,0-1 0 0 0,-1 1 0 0 0,0 0 0 0 0,0 0 0 0 0,0 0 0 0 0,0 1 0 0 0,-1-1 0 0 0,0 0 0 0 0,0 1 0 0 0,-1-1 0 0 0,1 1 0 0 0,-1-1 0 0 0,0 0 0 0 0,-1 1 0 0 0,-1 6 0 0 0,2-6 6 0 0,-1 0 0 0 0,0 0 0 0 0,-1 0-1 0 0,1 0 1 0 0,-1-1 0 0 0,0 1 0 0 0,-1-1 0 0 0,1 1 0 0 0,-1-1-1 0 0,-4 5 1 0 0,5-6-2 0 0,-1-1 0 0 0,0 0 0 0 0,0-1 0 0 0,0 1 0 0 0,0 0 0 0 0,-1-1 0 0 0,1 0 0 0 0,0 0 0 0 0,-1 0 0 0 0,0 0 0 0 0,0 0 0 0 0,1-1 0 0 0,-1 0 0 0 0,0 0 0 0 0,-7 2 0 0 0,-2-1 7 0 0,-1-1-1 0 0,0 0 1 0 0,0-1 0 0 0,1-1-1 0 0,-1 0 1 0 0,0 0 0 0 0,1-1 0 0 0,0-1-1 0 0,-1-1 1 0 0,-18-6-1 0 0,30 9-17 0 0,0 0 0 0 0,0 0 0 0 0,0 0 0 0 0,0 0 0 0 0,1-1 0 0 0,-1 1-1 0 0,0-1 1 0 0,0 1 0 0 0,1-1 0 0 0,-1 0 0 0 0,1 1 0 0 0,-1-1 0 0 0,-1-3-1 0 0,3 3-28 0 0,0 1 0 0 0,0 0 0 0 0,0 0 0 0 0,0-1 0 0 0,0 1 0 0 0,0 0 0 0 0,0-1 0 0 0,0 1 0 0 0,1 0 0 0 0,-1-1 0 0 0,0 1 0 0 0,1 0 0 0 0,-1 0 0 0 0,1-1 0 0 0,0 1 0 0 0,-1 0 0 0 0,1 0 0 0 0,0 0 0 0 0,0 0 0 0 0,1-1 0 0 0,21-18-2239 0 0,-8 9 841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34 6447 0 0,'2'-1'499'0'0,"0"0"-333"0"0,1-1 0 0 0,-1 1-1 0 0,1-1 1 0 0,-1 0 0 0 0,0 0-1 0 0,1 0 1 0 0,-1 0 0 0 0,0 0 0 0 0,3-6 5641 0 0,-6 7-5733 0 0,-6-1-263 0 0,0 1 0 0 0,0-1 1 0 0,0 1-1 0 0,0 0 0 0 0,0 1 0 0 0,0-1 0 0 0,-12 2 0 0 0,-52 8-401 0 0,68-8 606 0 0,-46 10 460 0 0,1 1 0 0 0,1 3 1 0 0,0 2-1 0 0,-82 43 0 0 0,95-43-172 0 0,2 2 0 0 0,1 1 0 0 0,0 1 0 0 0,1 1 0 0 0,2 2 0 0 0,-38 39 0 0 0,61-58-261 0 0,1 0 0 0 0,-1 1 0 0 0,1-1-1 0 0,0 1 1 0 0,1 0 0 0 0,-1 0 0 0 0,1 1 0 0 0,0-1-1 0 0,1 0 1 0 0,-3 10 0 0 0,6-4 29 0 0,0-11-66 0 0,0 0 0 0 0,0 0-1 0 0,0 0 1 0 0,0 0 0 0 0,0 0 0 0 0,0 0 0 0 0,1 0-1 0 0,-1-1 1 0 0,0 1 0 0 0,0 0 0 0 0,1-1 0 0 0,-1 1-1 0 0,1-1 1 0 0,-1 1 0 0 0,0-1 0 0 0,1 0 0 0 0,-1 1 0 0 0,1-1-1 0 0,-1 0 1 0 0,1 0 0 0 0,2 0 0 0 0,3-1 15 0 0,0 1 1 0 0,-1-1 0 0 0,11-3 0 0 0,27-8 2 0 0,71-33 1 0 0,37-28-879 0 0,-111 52 403 0 0,-39 21 381 0 0,3 10-842 0 0,-2 0 847 0 0,-3-9-36 0 0,1 1 1 0 0,-1 0 0 0 0,1-1-1 0 0,-1 1 1 0 0,1 0 0 0 0,0-1-1 0 0,0 1 1 0 0,-1-1 0 0 0,1 1-1 0 0,2 1 1 0 0,-2-2-238 0 0,0 0 1 0 0,0 0 0 0 0,1 0-1 0 0,-1-1 1 0 0,0 1-1 0 0,0 0 1 0 0,0-1-1 0 0,1 1 1 0 0,-1-1 0 0 0,0 0-1 0 0,3 1 1 0 0,9 1-3997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 11519 0 0,'-2'-1'887'0'0,"1"0"-789"0"0,-1 1 0 0 0,0-1 0 0 0,0 0 0 0 0,0 1 0 0 0,0-1 0 0 0,1 1-1 0 0,-1 0 1 0 0,0-1 0 0 0,0 1 0 0 0,0 0 0 0 0,0 0 0 0 0,0 0 0 0 0,0 1 0 0 0,0-1 0 0 0,1 0 0 0 0,-1 1 0 0 0,0-1 0 0 0,0 1-1 0 0,0-1 1 0 0,0 1 0 0 0,1 0 0 0 0,-1 0 0 0 0,0 0 0 0 0,1 0 0 0 0,-1 0 0 0 0,1 0 0 0 0,-1 1 0 0 0,0 0 0 0 0,-7 6 656 0 0,2 0 1 0 0,-1 1-1 0 0,-10 14 1 0 0,16-20-836 0 0,-30 42 745 0 0,-49 92 0 0 0,-54 181 993 0 0,116-269-1618 0 0,4 0-743 0 0,9-17-6112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41 158 7367 0 0,'-2'0'334'0'0,"-36"-14"11063"0"0,44 12-11241 0 0,-5 2 173 0 0,192-40 2554 0 0,-49 13-2038 0 0,81-21-57 0 0,-158 36-737 0 0,94-2-1 0 0,-154 13-237 0 0,30 2 204 0 0,-36-1-135 0 0,1 0 0 0 0,0 0 0 0 0,-1 0 0 0 0,1 0 0 0 0,-1 1-1 0 0,1-1 1 0 0,0 1 0 0 0,-1-1 0 0 0,1 1 0 0 0,-1 0 0 0 0,0-1 0 0 0,1 1 0 0 0,-1 0-1 0 0,0 0 1 0 0,1 0 0 0 0,-1 0 0 0 0,0 0 0 0 0,1 1 0 0 0,0 8-1918 0 0,-6 1-91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217 121 13703 0 0,'-62'2'1442'0'0,"44"0"-947"0"0,-1-1 0 0 0,1-1 0 0 0,-1 0 0 0 0,1-1 0 0 0,-28-6 0 0 0,46 7-435 0 0,0 0 0 0 0,-1 0-1 0 0,1-1 1 0 0,0 1 0 0 0,-1 0 0 0 0,1 0-1 0 0,-1 0 1 0 0,1 0 0 0 0,0 0 0 0 0,-1-1-1 0 0,1 1 1 0 0,0 0 0 0 0,0 0 0 0 0,-1-1-1 0 0,1 1 1 0 0,0 0 0 0 0,-1 0 0 0 0,1-1-1 0 0,0 1 1 0 0,0 0 0 0 0,0-1-1 0 0,-1 1 1 0 0,1 0 0 0 0,0-1 0 0 0,0 1-1 0 0,0 0 1 0 0,0-1 0 0 0,0 1 0 0 0,0-1-1 0 0,-1 1 1 0 0,1-1 0 0 0,1 0-3 0 0,-1 0 1 0 0,0 0 0 0 0,0 0-1 0 0,1 0 1 0 0,-1 0-1 0 0,1 0 1 0 0,-1 0-1 0 0,1 0 1 0 0,-1 0 0 0 0,1 1-1 0 0,1-2 1 0 0,20-18 262 0 0,-7 10-280 0 0,2 2 1 0 0,0 0-1 0 0,0 0 1 0 0,0 2-1 0 0,22-6 1 0 0,1 3 438 0 0,51-5 0 0 0,-65 13-148 0 0,0 0 1 0 0,0 2-1 0 0,-1 0 0 0 0,34 8 0 0 0,-55-9-259 0 0,3 3-1 0 0,-7-3-68 0 0,0 1 0 0 0,0-1 0 0 0,0 1 0 0 0,0-1 0 0 0,0 1 0 0 0,0-1 0 0 0,0 1 0 0 0,0-1-1 0 0,0 1 1 0 0,0-1 0 0 0,0 1 0 0 0,0-1 0 0 0,-1 1 0 0 0,1-1 0 0 0,0 1 0 0 0,0-1 0 0 0,0 1 0 0 0,-1-1 0 0 0,1 1 0 0 0,0-1 0 0 0,-1 1 0 0 0,1-1-3 0 0,-3 4 0 0 0,0 0 0 0 0,0 0 0 0 0,-1 0 0 0 0,0 0 0 0 0,1 0 0 0 0,-1-1 0 0 0,-7 5 0 0 0,-34 19 0 0 0,29-18 0 0 0,-146 92-36 0 0,120-72 18 0 0,-66 60 0 0 0,97-77 18 0 0,0 0 0 0 0,-14 21 0 0 0,20-22 0 0 0,6-3 0 0 0,1-6 2 0 0,0-1 0 0 0,0 1-1 0 0,-1-1 1 0 0,1 0 0 0 0,0 1-1 0 0,0-1 1 0 0,0 0 0 0 0,0 0-1 0 0,1 0 1 0 0,-1-1 0 0 0,0 1-1 0 0,0-1 1 0 0,1 1 0 0 0,-1-1-1 0 0,3 1 1 0 0,3 0 22 0 0,1-1 1 0 0,14 0-1 0 0,21-5 182 0 0,62-14 1 0 0,42-21 97 0 0,-8 3-245 0 0,-104 29-101 0 0,85-22-993 0 0,-42 4-2428 0 0,-40 12-4025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10135 0 0,'-57'-6'4495'0'0,"67"10"-3648"0"0,25 11-292 0 0,-1 2 1 0 0,0 0 0 0 0,40 31 0 0 0,88 75 782 0 0,-137-104-1095 0 0,143 129 1312 0 0,-140-119-1134 0 0,-1 2 0 0 0,-1 0 0 0 0,31 52 0 0 0,-50-71-274 0 0,0 0-1 0 0,-1 1 1 0 0,0 0-1 0 0,-2 0 1 0 0,1 0-1 0 0,-1 1 0 0 0,2 19 1 0 0,-4-22-57 0 0,-2 0 1 0 0,1 0 0 0 0,-2 0-1 0 0,1 0 1 0 0,-2 0-1 0 0,1 0 1 0 0,-2 0 0 0 0,1 0-1 0 0,-9 19 1 0 0,3-11-55 0 0,-1-1 0 0 0,-1-1 0 0 0,-1 0 0 0 0,-1 0 0 0 0,0-1 0 0 0,-1-1 0 0 0,0 0 0 0 0,-30 25 0 0 0,-11 3-211 0 0,-74 43 0 0 0,108-72 85 0 0,-16 7-296 0 0,21-12-312 0 0,1 0 0 0 0,0 0 1 0 0,0 1-1 0 0,-22 22 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348 153 1839 0 0,'0'0'83'0'0,"0"2"-6"0"0,-5 17-36 0 0,-8 13 5296 0 0,8-21 1837 0 0,7-13-6747 0 0,5-4-303 0 0,0 1 0 0 0,0-2-1 0 0,-1 1 1 0 0,1-1 0 0 0,-2 0 0 0 0,1 0 0 0 0,-1-1 0 0 0,0 0 0 0 0,0 0-1 0 0,-1 0 1 0 0,0 0 0 0 0,-1-1 0 0 0,0 1 0 0 0,0-1 0 0 0,-1 0 0 0 0,0 0-1 0 0,1-15 1 0 0,-2 6-86 0 0,-3 14-6 0 0,0 0-22 0 0,-4-8-10 0 0,4 10-12 0 0,0 0 1 0 0,0 0-1 0 0,0 0 0 0 0,0 0 0 0 0,0 0 1 0 0,-1 1-1 0 0,1-1 0 0 0,-1 1 0 0 0,1 0 0 0 0,-1 0 1 0 0,1-1-1 0 0,-1 2 0 0 0,1-1 0 0 0,-1 0 1 0 0,0 0-1 0 0,0 1 0 0 0,1 0 0 0 0,-1-1 0 0 0,0 1 1 0 0,0 0-1 0 0,1 1 0 0 0,-1-1 0 0 0,0 0 1 0 0,0 1-1 0 0,1-1 0 0 0,-5 2 0 0 0,-4 2-47 0 0,0 0 0 0 0,0 1 0 0 0,1 0 0 0 0,0 0 0 0 0,-11 8 0 0 0,8-4 13 0 0,1 1-1 0 0,1 0 0 0 0,-21 22 1 0 0,-27 41-17 0 0,25-29 24 0 0,13-19 79 0 0,-17 30 0 0 0,33-46 12 0 0,0-1 1 0 0,0 1-1 0 0,1 0 1 0 0,1 0-1 0 0,-1 0 1 0 0,1 1-1 0 0,1-1 1 0 0,-2 11-1 0 0,4-17 5 0 0,0 1 0 0 0,0 0-1 0 0,0-1 1 0 0,1 1 0 0 0,-1-1 0 0 0,1 1-1 0 0,0-1 1 0 0,-1 1 0 0 0,2-1 0 0 0,0 4-1 0 0,3-3 200 0 0,2-2-154 0 0,0-1 0 0 0,-1 0 0 0 0,1 0-1 0 0,0 0 1 0 0,1-1 0 0 0,-1 0 0 0 0,0 0 0 0 0,0-1-1 0 0,0 0 1 0 0,0 0 0 0 0,0 0 0 0 0,-1-1 0 0 0,1 0-1 0 0,12-6 1 0 0,9-5 170 0 0,0-2-1 0 0,28-19 1 0 0,-30 18-174 0 0,147-93-1074 0 0,-171 108 624 0 0,-4 3-332 0 0,-54 60 553 0 0,39-44-10 0 0,0 1 0 0 0,-16 22 0 0 0,32-40-507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14047 0 0,'0'0'1276'0'0,"-1"2"-1049"0"0,-1 0-194 0 0,1 1 1 0 0,0 0-1 0 0,0 0 0 0 0,0-1 1 0 0,0 1-1 0 0,1 0 0 0 0,-1 0 1 0 0,1 0-1 0 0,-1 0 1 0 0,1 0-1 0 0,0 0 0 0 0,1 4 1 0 0,0-1 85 0 0,0 0 1 0 0,0-1-1 0 0,1 1 1 0 0,0-1 0 0 0,4 11-1 0 0,4 1 239 0 0,0-1 0 0 0,23 29 0 0 0,37 31 582 0 0,3 5 324 0 0,-47-48-967 0 0,24 43 0 0 0,-39-57-259 0 0,-1 0 0 0 0,-1 0-1 0 0,-1 2 1 0 0,6 20 0 0 0,-11-30-26 0 0,-1 1 0 0 0,-1-1 1 0 0,0 1-1 0 0,0-1 0 0 0,-1 1 1 0 0,-1-1-1 0 0,0 1 0 0 0,0-1 1 0 0,-1 0-1 0 0,-1 1 0 0 0,0-1 0 0 0,0 0 1 0 0,-1-1-1 0 0,-7 15 0 0 0,-1-1-223 0 0,-2-1-1 0 0,0 0 1 0 0,-2-1 0 0 0,0-1-1 0 0,-21 20 1 0 0,26-29-541 0 0,0 0 1 0 0,-1-1-1 0 0,-1-1 0 0 0,0 0 1 0 0,0-1-1 0 0,-1 0 0 0 0,-22 10 1 0 0,21-14-2729 0 0,1-2-922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24 4607 0 0,'1'-2'354'0'0,"-1"0"-264"0"0,3-17 8941 0 0,-1 31-5244 0 0,0-3-3619 0 0,-1 7-29 0 0,-1 0 0 0 0,0 1 0 0 0,-1-1 0 0 0,-1 0 0 0 0,-1 0 0 0 0,0 1 1 0 0,-1-2-1 0 0,-6 17 0 0 0,-9 18 268 0 0,-29 53 0 0 0,20-54-200 0 0,-36 50 0 0 0,37-61-436 0 0,2 2 0 0 0,-23 48 0 0 0,42-79-295 0 0,4-3-1457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16 564 12095 0 0,'-4'-8'136'0'0,"2"-1"-1"0"0,-1 0 0 0 0,1 0 1 0 0,0 1-1 0 0,1-1 0 0 0,0 0 1 0 0,1 0-1 0 0,-1 0 0 0 0,2 0 1 0 0,-1 0-1 0 0,1 0 0 0 0,1 0 1 0 0,0 0-1 0 0,0 0 0 0 0,1 0 1 0 0,0 1-1 0 0,0 0 0 0 0,1-1 1 0 0,7-12-1 0 0,13-16 452 0 0,2 2 1 0 0,1 1-1 0 0,38-38 0 0 0,-43 51-307 0 0,2 1 1 0 0,0 2-1 0 0,1 0 0 0 0,1 2 0 0 0,0 0 0 0 0,1 2 0 0 0,1 1 0 0 0,49-16 1 0 0,-48 21-35 0 0,0 0 0 0 0,0 2 0 0 0,1 1 0 0 0,0 2 0 0 0,0 1 0 0 0,-1 1 0 0 0,57 6 0 0 0,-78-4-220 0 0,0 0 1 0 0,0 1 0 0 0,0 0-1 0 0,0 1 1 0 0,0 0 0 0 0,0 0-1 0 0,0 1 1 0 0,-1 0 0 0 0,0 0-1 0 0,0 0 1 0 0,10 9 0 0 0,-13-9-18 0 0,0 0 1 0 0,0 0 0 0 0,0 0-1 0 0,-1 1 1 0 0,0-1 0 0 0,0 1-1 0 0,0 0 1 0 0,0 0 0 0 0,-1 0 0 0 0,0 0-1 0 0,0 0 1 0 0,0 1 0 0 0,0-1-1 0 0,-1 1 1 0 0,0-1 0 0 0,0 1-1 0 0,-1 10 1 0 0,0-3 11 0 0,-2 1 0 0 0,0-1 0 0 0,0 0 0 0 0,-1-1 0 0 0,-1 1 0 0 0,0 0 0 0 0,0-1 0 0 0,-2 0 0 0 0,1 0 0 0 0,-2 0 0 0 0,1-1 0 0 0,-2 0 1 0 0,-7 10-1 0 0,-11 10-8 0 0,-1-1 1 0 0,-62 51 0 0 0,16-21-68 0 0,-4-4 1 0 0,-130 74-1 0 0,202-127-187 0 0,-15 8 468 0 0,-31 13 1 0 0,44-22-579 0 0,0 0 1 0 0,0 0-1 0 0,-9 1 1 0 0,12-2-391 0 0,0-1 1 0 0,0 0 0 0 0,0 0-1 0 0,0 0 1 0 0,1-1 0 0 0,-1 1 0 0 0,-5-2-1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0 13359 0 0,'-22'6'461'0'0,"-1"1"-1"0"0,2 0 0 0 0,-1 2 0 0 0,-40 22 1 0 0,39-19 103 0 0,-245 141 1579 0 0,231-128-1891 0 0,1 2 0 0 0,1 2 0 0 0,1 0 0 0 0,-55 67 1 0 0,77-82-170 0 0,1 1 1 0 0,1 0-1 0 0,0 1 1 0 0,1 0 0 0 0,1 0-1 0 0,-9 25 1 0 0,14-32-79 0 0,1-1 0 0 0,0 0 0 0 0,1 1 0 0 0,0-1 0 0 0,0 1 0 0 0,1 0 0 0 0,0-1 1 0 0,0 1-1 0 0,1-1 0 0 0,0 1 0 0 0,0-1 0 0 0,1 1 0 0 0,0-1 0 0 0,1 0 0 0 0,6 15 0 0 0,-3-13-67 0 0,-1 0 1 0 0,2-1-1 0 0,-1 0 0 0 0,1 0 1 0 0,1 0-1 0 0,-1-1 0 0 0,1 0 1 0 0,10 7-1 0 0,22 13-5620 0 0,-18-15-369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12895 0 0,'0'0'998'0'0,"-1"2"-657"0"0,-2 7 23 0 0,0-1 1 0 0,0 1-1 0 0,1 0 1 0 0,0 0-1 0 0,0 0 0 0 0,1 0 1 0 0,0 1-1 0 0,1-1 1 0 0,0 0-1 0 0,0 0 1 0 0,1 1-1 0 0,1-1 0 0 0,2 11 1 0 0,0-4-196 0 0,0-1 1 0 0,1 1-1 0 0,1-1 1 0 0,1 0-1 0 0,0 0 0 0 0,16 24 1 0 0,-11-24-22 0 0,-1-1 0 0 0,2 0 0 0 0,0-1 0 0 0,19 15 1 0 0,65 42 876 0 0,-50-38-486 0 0,-14-8-335 0 0,86 64 333 0 0,-95-68-541 0 0,-1 1 0 0 0,36 42 0 0 0,-52-54-215 0 0,-1 0 0 0 0,0 1-1 0 0,-1-1 1 0 0,1 1-1 0 0,-2 0 1 0 0,6 17 0 0 0,-9-25-283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41 13559 0 0,'39'-41'3223'0'0,"-44"54"-3023"0"0,-4 8-118 0 0,-2 0 0 0 0,-1-1 1 0 0,0 0-1 0 0,-19 21 0 0 0,2-1 36 0 0,-46 68 260 0 0,-89 134 12 0 0,-46 76-1151 0 0,207-314 660 0 0,-6 8-548 0 0,-1 1 0 0 0,2 0 0 0 0,0 1 0 0 0,0-1 0 0 0,-6 18 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17 13447 0 0,'0'0'614'0'0,"-1"-1"-12"0"0,0-1-531 0 0,-1 1 0 0 0,0 0 0 0 0,1-1 0 0 0,-1 1 0 0 0,0 0 0 0 0,0 0 0 0 0,0 0 0 0 0,0 0 0 0 0,0 0 0 0 0,0 0 0 0 0,0 1 0 0 0,0-1 0 0 0,-1 1 0 0 0,1-1 0 0 0,0 1 0 0 0,0 0 0 0 0,0 0 0 0 0,-1 0 0 0 0,1 0 0 0 0,0 0-1 0 0,0 1 1 0 0,0-1 0 0 0,-3 1 0 0 0,-2 2 150 0 0,-1-1 0 0 0,1 2 0 0 0,0-1-1 0 0,-11 8 1 0 0,14-9-246 0 0,-16 11 351 0 0,1 1 0 0 0,0 1 0 0 0,-26 28 1 0 0,-45 58 919 0 0,48-52-900 0 0,-42 42 300 0 0,36-41-464 0 0,-73 101-1 0 0,120-150-183 0 0,-2 3 0 0 0,0 1-1 0 0,1-1 1 0 0,-1 1 0 0 0,-2 8 0 0 0,4-12-16 0 0,1-1-1 0 0,0 1 1 0 0,0 0 0 0 0,-1 0-1 0 0,1 0 1 0 0,0 0 0 0 0,0 0-1 0 0,0 0 1 0 0,0 0 0 0 0,0 0 0 0 0,0 0-1 0 0,0 0 1 0 0,0 0 0 0 0,1 0-1 0 0,-1 0 1 0 0,0-1 0 0 0,1 1-1 0 0,-1 0 1 0 0,0 0 0 0 0,1 0 0 0 0,-1 0-1 0 0,1 0 1 0 0,-1-1 0 0 0,1 1-1 0 0,-1 0 1 0 0,1-1 0 0 0,0 1-1 0 0,0 0 1 0 0,-1-1 0 0 0,1 1-1 0 0,0-1 1 0 0,1 2 0 0 0,11 2-333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94 10135 0 0,'-7'-3'1050'0'0,"-6"0"7951"0"0,21-3-8841 0 0,0 1 0 0 0,0 0 1 0 0,1 1-1 0 0,-1-1 0 0 0,12-2 1 0 0,50-14 77 0 0,-48 14-185 0 0,-14 5-65 0 0,78-19 157 0 0,-75 19-256 0 0,1 1 0 0 0,0 0-1 0 0,0 0 1 0 0,0 1 0 0 0,16 2 0 0 0,-25-1-128 0 0,-1-1 0 0 0,0 1 0 0 0,0-1 0 0 0,1 1 0 0 0,-1 0 0 0 0,0 0 0 0 0,0 0 0 0 0,0 0 0 0 0,0 0 0 0 0,3 2 1 0 0,3 6-6440 0 0</inkml:trace>
  <inkml:trace contextRef="#ctx0" brushRef="#br0" timeOffset="1">64 314 11975 0 0,'0'0'8020'0'0,"2"1"-7282"0"0,5 2-555 0 0,0-1 0 0 0,0 1 0 0 0,0-1 0 0 0,0-1 0 0 0,0 1 0 0 0,1-1 0 0 0,-1-1 0 0 0,0 1 0 0 0,1-1 0 0 0,-1-1 1 0 0,15-1-1 0 0,6-4 76 0 0,49-15 1 0 0,-53 13-473 0 0,17-7-1103 0 0,62-32-1 0 0,-89 41 689 0 0,25-14-1284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13359 0 0,'0'0'9800'0'0,"-1"1"-9733"0"0,-19 9-126 0 0,1 0 0 0 0,-2-2 1 0 0,-28 10-1 0 0,-68 11-1151 0 0,67-19 363 0 0,0-2 1 0 0,-1-2 0 0 0,-95-2-1 0 0,113-9-1046 0 0,32 5 1186 0 0,1 2-1062 0 0,0 5 2023 0 0,-1 1 0 0 0,0 0 0 0 0,0-1 0 0 0,0 0 0 0 0,-1 1 0 0 0,0-1 0 0 0,-1 0 0 0 0,0 0 0 0 0,0 0 0 0 0,0 0 0 0 0,-9 12 0 0 0,-56 82 278 0 0,67-99-420 0 0,1-2-82 0 0,0 0 0 0 0,-1 0-1 0 0,1 0 1 0 0,0 1 0 0 0,0-1 0 0 0,0 0 0 0 0,0 0-1 0 0,-1 0 1 0 0,1 1 0 0 0,0-1 0 0 0,0 0 0 0 0,0 0 0 0 0,0 1-1 0 0,0-1 1 0 0,0 0 0 0 0,0 0 0 0 0,0 1 0 0 0,0-1 0 0 0,0 0-1 0 0,0 1 1 0 0,0-1 0 0 0,0 0 0 0 0,0 0 0 0 0,0 1-1 0 0,0-1 1 0 0,0 0 0 0 0,0 0 0 0 0,0 1 0 0 0,0-1 0 0 0,8 2-60 0 0,0 0 1 0 0,0-1 0 0 0,0 0 0 0 0,1-1 0 0 0,-1 0 0 0 0,0 0 0 0 0,0-1 0 0 0,0 1 0 0 0,0-2 0 0 0,14-3 0 0 0,-9 2 32 0 0,0 1 0 0 0,0 0 0 0 0,0 1 0 0 0,0 0 1 0 0,1 1-1 0 0,-1 1 0 0 0,0 0 0 0 0,0 0 0 0 0,0 2 1 0 0,0-1-1 0 0,0 2 0 0 0,0 0 0 0 0,-1 0 0 0 0,19 10 1 0 0,12 8 635 0 0,82 47 1631 0 0,-105-57-1863 0 0,-1 2 0 0 0,0 0 1 0 0,-1 1-1 0 0,17 19 0 0 0,-12-8-6 0 0,-22-25-325 0 0,-6 8 200 0 0,3-6-225 0 0,-1 0 0 0 0,0 0 1 0 0,0 0-1 0 0,0 0 0 0 0,0-1 0 0 0,-1 1 0 0 0,1-1 1 0 0,-1 0-1 0 0,1 0 0 0 0,-6 2 0 0 0,-42 13 448 0 0,26-9-304 0 0,-115 43 377 0 0,-75 25-937 0 0,166-65-1976 0 0,47-12 1137 0 0,1-3-11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13903 0 0,'10'6'192'0'0,"0"0"-1"0"0,0 0 1 0 0,0 1-1 0 0,-1 0 1 0 0,0 1-1 0 0,-1 0 1 0 0,0 0-1 0 0,11 15 1 0 0,-5-7 403 0 0,21 19 1 0 0,114 82 2475 0 0,38 32-313 0 0,-162-126-2314 0 0,0 2 1 0 0,-2 0-1 0 0,-1 2 0 0 0,35 55 0 0 0,-47-63-319 0 0,0 1-1 0 0,-1-1 0 0 0,-1 2 0 0 0,-1-1 0 0 0,-1 1 1 0 0,5 35-1 0 0,-8-38-47 0 0,-2 0 0 0 0,0 1 0 0 0,0-1 0 0 0,-2 1 0 0 0,-1-1 0 0 0,0 0 0 0 0,-1 0 0 0 0,-6 22 0 0 0,-2-12-65 0 0,0 1-1 0 0,-2-1 1 0 0,0-1 0 0 0,-2 0-1 0 0,-2-1 1 0 0,0-1 0 0 0,-1 0-1 0 0,-2-1 1 0 0,0-1-1 0 0,-27 22 1 0 0,-105 102-877 0 0,149-144 399 0 0,-7 9 108 0 0,3-9-3114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52 10679 0 0,'-7'0'188'0'0,"1"1"0"0"0,0-1-1 0 0,0 1 1 0 0,0 0-1 0 0,0 0 1 0 0,-11 4 3992 0 0,29 12-2519 0 0,-9-15-1549 0 0,0 0 1 0 0,0-1 0 0 0,0 1-1 0 0,0-1 1 0 0,0 0-1 0 0,1 0 1 0 0,-1 0-1 0 0,6 0 1 0 0,29 2 479 0 0,-34-3-532 0 0,23 0 327 0 0,1-2-1 0 0,42-7 0 0 0,55-18 285 0 0,-66 14-461 0 0,6-3-39 0 0,45-9-1691 0 0,-88 25-2013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15487 0 0,'0'0'1739'0'0,"3"0"-1275"0"0,16 3 11 0 0,1-1 1 0 0,-1-1-1 0 0,1 0 0 0 0,0-2 1 0 0,30-4-1 0 0,102-26 1019 0 0,-70 13-748 0 0,-48 11-555 0 0,129-24 1077 0 0,-116 25-1803 0 0,71-2-1 0 0,-93 9-1574 0 0,-10 2-2815 0 0,-3 2-2035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0 3679 0 0,'0'0'648'0'0,"-2"1"746"0"0,-94 47 6516 0 0,-45 39-6364 0 0,91-55-576 0 0,28-18-916 0 0,-157 102 580 0 0,127-77-440 0 0,-63 56 0 0 0,79-61 46 0 0,1 2-1 0 0,2 1 0 0 0,1 2 1 0 0,2 1-1 0 0,-26 46 1 0 0,44-65-114 0 0,2 1 1 0 0,0-1 0 0 0,1 2 0 0 0,1-1 0 0 0,2 1 0 0 0,0 0 0 0 0,1 1 0 0 0,1-1 0 0 0,1 1 0 0 0,2 0 0 0 0,0 0 0 0 0,4 40 0 0 0,0-42 92 0 0,2 1 0 0 0,0-1-1 0 0,1 0 1 0 0,1-1 0 0 0,1 0 0 0 0,1 0 0 0 0,1 0 0 0 0,13 20 0 0 0,-9-20-68 0 0,1 0 0 0 0,1-1 0 0 0,1-1 0 0 0,1-1 0 0 0,0 0-1 0 0,42 30 1 0 0,99 65 841 0 0,-153-108-1035 0 0,0-1 1785 0 0,-9-11-1134 0 0,-5-5-1251 0 0,-9-16-1044 0 0,4 9-6589 0 0,6 11 1350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98 6447 0 0,'0'0'499'0'0,"-7"3"-310"0"0,-15 1 1151 0 0,13-4 1617 0 0,-1 2 4586 0 0,32 1-7135 0 0,8-7-98 0 0,-1-1 0 0 0,1-2 1 0 0,54-20-1 0 0,-68 21-207 0 0,42-17 233 0 0,-40 15-106 0 0,1 0 0 0 0,0 2 0 0 0,37-9 0 0 0,-56 15-219 0 0,0 0 0 0 0,1 0 1 0 0,-1 0-1 0 0,1 0 0 0 0,-1 0 0 0 0,0 0 0 0 0,1 0 0 0 0,-1 0 1 0 0,1 0-1 0 0,-1 0 0 0 0,0 0 0 0 0,1 0 0 0 0,-1 0 0 0 0,1 0 1 0 0,-1 0-1 0 0,0 0 0 0 0,1 0 0 0 0,-1 1 0 0 0,0-1 0 0 0,1 0 0 0 0,-1 0 1 0 0,0 0-1 0 0,1 1 0 0 0,-1-1 0 0 0,0 0 0 0 0,1 0 0 0 0,-1 1 1 0 0,0-1-1 0 0,0 0 0 0 0,1 1 0 0 0,-1-1 0 0 0,0 0 0 0 0,0 1 0 0 0,1 0 1 0 0,-1 0-6 0 0,0 0 0 0 0,0 0 0 0 0,0 1 0 0 0,0-1 0 0 0,0 0 0 0 0,0 1 0 0 0,-1-1 1 0 0,1 0-1 0 0,0 0 0 0 0,0 1 0 0 0,-1 0 0 0 0,-2 5 1 0 0,0 0 0 0 0,-8 12 0 0 0,-7 5 10 0 0,0-1 0 0 0,-1-1-1 0 0,-1-1 1 0 0,-36 30-1 0 0,10-15-228 0 0,-67 40 0 0 0,43-40-169 0 0,-12 9-138 0 0,73-38 461 0 0,8-7 63 0 0,1 1 0 0 0,-1-1 0 0 0,1 0 0 0 0,-1 1 0 0 0,1-1 0 0 0,0 0 0 0 0,-1 0 0 0 0,1 1 0 0 0,-1-1 0 0 0,1 1 0 0 0,0-1 0 0 0,-1 0 0 0 0,1 1 0 0 0,0-1 0 0 0,-1 1 0 0 0,1-1 0 0 0,0 1 0 0 0,0-1 0 0 0,0 1 0 0 0,0-1 0 0 0,-1 1 0 0 0,1-1 0 0 0,0 1 0 0 0,0-1 0 0 0,0 1 0 0 0,0-1 0 0 0,0 1 0 0 0,0-1 0 0 0,0 1 0 0 0,0 0 0 0 0,0-1 0 0 0,0 1 0 0 0,1-1 0 0 0,-1 1 0 0 0,0-1 0 0 0,0 1 0 0 0,0-1 0 0 0,1 1 0 0 0,-1 0 1 0 0,13 8 343 0 0,-11-8-339 0 0,5 2 67 0 0,0 0 1 0 0,1 0 0 0 0,-1-1 0 0 0,1 0 0 0 0,-1 0 0 0 0,1-1-1 0 0,0 0 1 0 0,11 0 0 0 0,66-6 282 0 0,-69 4-302 0 0,232-34-266 0 0,-236 33 0 0 0,28-6-1764 0 0,-14 0-2629 0 0,-15 5 2862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1839 0 0,'0'0'83'0'0,"-9"0"2834"0"0,3 0-1108 0 0,1 1 0 0 0,-1-1 0 0 0,1 1-1 0 0,-1 0 1 0 0,-5 1 0 0 0,7 0-1521 0 0,1-1 0 0 0,-1 0 0 0 0,1 1 1 0 0,0 0-1 0 0,-1 0 0 0 0,1 0 0 0 0,0 0 1 0 0,-4 5-1 0 0,-11 9-135 0 0,0 2 1 0 0,2 1-1 0 0,0 0 0 0 0,1 1 1 0 0,1 0-1 0 0,0 1 0 0 0,2 1 1 0 0,-13 31-1 0 0,23-48-113 0 0,0 0-1 0 0,1 0 1 0 0,0 0 0 0 0,0 0 0 0 0,0 0 0 0 0,1 0-1 0 0,-1 0 1 0 0,1 0 0 0 0,1 7 0 0 0,-1-10-6 0 0,1 1 1 0 0,-1-1-1 0 0,1 1 0 0 0,0-1 1 0 0,0 1-1 0 0,0-1 0 0 0,0 1 1 0 0,0-1-1 0 0,0 0 0 0 0,1 1 1 0 0,-1-1-1 0 0,1 0 1 0 0,0 0-1 0 0,0 0 0 0 0,-1 0 1 0 0,1-1-1 0 0,0 1 0 0 0,1 0 1 0 0,3 2-1 0 0,2-1 74 0 0,-1 1 0 0 0,1-1 0 0 0,0-1 0 0 0,0 0 0 0 0,0 0 0 0 0,1 0 0 0 0,-1-1 0 0 0,0 0 0 0 0,1-1 0 0 0,-1 0 0 0 0,1 0 0 0 0,-1-1 1 0 0,0 0-1 0 0,1 0 0 0 0,-1-1 0 0 0,9-3 0 0 0,1 0 10 0 0,-1-2 0 0 0,1 0 0 0 0,-1-1 0 0 0,0-1 1 0 0,-1-1-1 0 0,17-12 0 0 0,-22 13-86 0 0,-1 1-1 0 0,0-1 1 0 0,-1-1-1 0 0,0 0 1 0 0,8-12-1 0 0,-13 18-31 0 0,-1-1 0 0 0,0 1 0 0 0,0-1 0 0 0,-1 0-1 0 0,0 0 1 0 0,1 0 0 0 0,-2-1 0 0 0,1 1 0 0 0,0 0 0 0 0,-1-1-1 0 0,0 1 1 0 0,-1-1 0 0 0,1 1 0 0 0,-1-10 0 0 0,0 13-66 0 0,-1-1 0 0 0,1 1 0 0 0,-1 0 0 0 0,1 0 0 0 0,-1 0-1 0 0,0 0 1 0 0,0 0 0 0 0,0 0 0 0 0,0 0 0 0 0,0 0 0 0 0,0 0 0 0 0,0 1 0 0 0,-1-1 0 0 0,1 0 0 0 0,-1 1 0 0 0,1-1 0 0 0,-4-1 0 0 0,2 1-60 0 0,-1 0 0 0 0,1 0 0 0 0,-1 1 0 0 0,1-1 0 0 0,-1 1 0 0 0,1 0 0 0 0,-1 0 0 0 0,0 0 0 0 0,-5 0 0 0 0,-4 1-781 0 0,1 0 0 0 0,0 0 1 0 0,0 2-1 0 0,0-1 0 0 0,-17 5 1 0 0,8 1-4952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 11519 0 0,'0'0'528'0'0,"2"0"-16"0"0,5-1-581 0 0,2 0 821 0 0,5-1 3887 0 0,-13 4-4036 0 0,-1-2-517 0 0,0 0 0 0 0,0 1 0 0 0,1-1 1 0 0,-1 0-1 0 0,0 1 0 0 0,0-1 0 0 0,0 1 0 0 0,0-1 0 0 0,1 0 1 0 0,-1 1-1 0 0,0-1 0 0 0,0 1 0 0 0,0-1 0 0 0,0 0 0 0 0,0 1 1 0 0,0-1-1 0 0,0 1 0 0 0,0-1 0 0 0,0 1 0 0 0,-4 3 15 0 0,0-1 0 0 0,0-1 1 0 0,0 1-1 0 0,0 0 0 0 0,0-1 0 0 0,0 0 0 0 0,0 0 0 0 0,-1 0 0 0 0,1-1 0 0 0,-1 1 0 0 0,-5 0 0 0 0,-9 1-8 0 0,-30 1 0 0 0,0 1-186 0 0,10-1-651 0 0,0-1 0 0 0,0-2 0 0 0,-77-9 0 0 0,82 1 33 0 0,32 19 780 0 0,-1-4-50 0 0,0-1 0 0 0,-1 1 0 0 0,1-1 0 0 0,-2 0 0 0 0,1 0 0 0 0,-7 9 0 0 0,-8 11 38 0 0,13-15-64 0 0,-42 65 424 0 0,38-63-206 0 0,1 0 0 0 0,-14 31-1 0 0,22-44-50 0 0,2 1-80 0 0,0-1-49 0 0,1 1 0 0 0,-1-1 0 0 0,1 0 1 0 0,-1 1-1 0 0,1-1 0 0 0,0 0 0 0 0,-1 0 0 0 0,1 0 0 0 0,0 0 0 0 0,0 0 0 0 0,-1 0 0 0 0,1-1 0 0 0,0 1 1 0 0,0 0-1 0 0,0-1 0 0 0,0 0 0 0 0,0 1 0 0 0,0-1 0 0 0,0 0 0 0 0,0 0 0 0 0,0 0 0 0 0,0 0 0 0 0,0-1 0 0 0,2 1 1 0 0,34-5 190 0 0,47-10 1 0 0,25-4-590 0 0,-102 19 354 0 0,0 0 1 0 0,0 0-1 0 0,0 1 0 0 0,0 0 0 0 0,0 0 0 0 0,-1 1 1 0 0,1 0-1 0 0,0 0 0 0 0,-1 1 0 0 0,12 6 0 0 0,-8-3 12 0 0,0 0-1 0 0,-1 1 1 0 0,0 0-1 0 0,-1 0 0 0 0,0 1 1 0 0,10 11-1 0 0,-4-4 25 0 0,26 19-1 0 0,-28-24 124 0 0,-12-9-92 0 0,0-1-1 0 0,0 1 1 0 0,-1-1 0 0 0,1 1 0 0 0,0-1-1 0 0,-1 1 1 0 0,1-1 0 0 0,0 1 0 0 0,-1 0 0 0 0,1-1-1 0 0,-1 1 1 0 0,1 0 0 0 0,-1-1 0 0 0,1 1-1 0 0,-1 0 1 0 0,0 0 0 0 0,1-1 0 0 0,-1 1 0 0 0,0 0-1 0 0,0 0 1 0 0,0 0 0 0 0,1 0 0 0 0,-1-1-1 0 0,0 1 1 0 0,0 0 0 0 0,0 0 0 0 0,0 1-1 0 0,-1-1-26 0 0,0 1-1 0 0,0-1 0 0 0,0 1 1 0 0,-1-1-1 0 0,1 0 0 0 0,0 0 1 0 0,0 1-1 0 0,-1-1 0 0 0,1 0 1 0 0,0 0-1 0 0,-1 0 1 0 0,-1 0-1 0 0,-78 46 302 0 0,-161 67 1 0 0,223-107-360 0 0,1 0 0 0 0,-1-1 0 0 0,-1-1 0 0 0,-33 4 0 0 0,51-9 1 0 0,1 0-1 0 0,0 0 0 0 0,0 0 1 0 0,-1 0-1 0 0,1 0 0 0 0,0 0 1 0 0,0 0-1 0 0,-1-1 0 0 0,1 1 1 0 0,0 0-1 0 0,0-1 0 0 0,-1 1 1 0 0,1-1-1 0 0,0 1 0 0 0,0-1 0 0 0,0 1 1 0 0,0-1-1 0 0,0 0 0 0 0,0 0 1 0 0,-2-1-1 0 0,3 1-12 0 0,-1 0 0 0 0,1 0 0 0 0,0 0 1 0 0,-1 0-1 0 0,1 0 0 0 0,0 1 0 0 0,0-1 0 0 0,0 0 1 0 0,0 0-1 0 0,0 0 0 0 0,0 0 0 0 0,0 0 0 0 0,0 0 0 0 0,0 0 1 0 0,1 0-1 0 0,-1 0 0 0 0,0 0 0 0 0,0 1 0 0 0,1-1 0 0 0,-1 0 1 0 0,1 0-1 0 0,-1 0 0 0 0,1 0 0 0 0,-1 1 0 0 0,1-1 0 0 0,-1 0 1 0 0,1 1-1 0 0,1-2 0 0 0,5-5-764 0 0,-1 0 1 0 0,2 1-1 0 0,10-8 0 0 0,-8 6 154 0 0,13-9-770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77 9671 0 0,'23'-21'789'0'0,"22"-16"-226"0"0,-40 33 303 0 0,1 0 1 0 0,0 1-1 0 0,10-5 1851 0 0,-16 10-2634 0 0,1-1 0 0 0,-1 1 0 0 0,1-1-1 0 0,-1 1 1 0 0,1 0 0 0 0,-1-1 0 0 0,0 1-1 0 0,0-1 1 0 0,0 1 0 0 0,0 0 0 0 0,0 2 0 0 0,-2 4-23 0 0,-1 0 0 0 0,1 0-1 0 0,-1-1 1 0 0,0 1 0 0 0,-1-1 0 0 0,0 0 0 0 0,-7 10 0 0 0,2-2 23 0 0,-149 209 794 0 0,65-99-698 0 0,-122 140 38 0 0,27-36-400 0 0,125-140-1320 0 0,37-52-2094 0 0,24-34 1983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33 12439 0 0,'-4'-5'159'0'0,"-1"1"1"0"0,0 1-1 0 0,-1-1 0 0 0,1 1 0 0 0,0-1 0 0 0,-10-2 0 0 0,14 5-78 0 0,-1 0 0 0 0,1 1 0 0 0,-1-1 0 0 0,0 1 0 0 0,1 0 0 0 0,-1-1 0 0 0,1 1 0 0 0,-1 0 0 0 0,0 0 0 0 0,1 0-1 0 0,-1 0 1 0 0,0 0 0 0 0,1 1 0 0 0,-1-1 0 0 0,1 0 0 0 0,-1 1 0 0 0,0-1 0 0 0,1 1 0 0 0,-1-1 0 0 0,1 1 0 0 0,0 0 0 0 0,-1 0 0 0 0,1 0-1 0 0,-1 0 1 0 0,1 0 0 0 0,0 0 0 0 0,0 0 0 0 0,0 0 0 0 0,-1 0 0 0 0,0 2 0 0 0,-1 2 146 0 0,0 1 0 0 0,0 0-1 0 0,0 0 1 0 0,1 0 0 0 0,0 0 0 0 0,0 0 0 0 0,1 0-1 0 0,-1 1 1 0 0,1-1 0 0 0,1 1 0 0 0,-1-1 0 0 0,1 0 0 0 0,1 12-1 0 0,1-1-217 0 0,0 0-1 0 0,1 0 1 0 0,12 33-1 0 0,-5-22 28 0 0,2 0 0 0 0,1-1 0 0 0,1-1 0 0 0,1 0 1 0 0,2-1-1 0 0,0 0 0 0 0,33 33 0 0 0,-12-19 8 0 0,3-1-1 0 0,0-3 1 0 0,58 38 0 0 0,-16-18 65 0 0,75 54-86 0 0,-133-90 11 0 0,-2 1 0 0 0,0 1 0 0 0,-2 1 0 0 0,22 28 0 0 0,-34-38 25 0 0,-1 0 1 0 0,-1 0 0 0 0,0 1 0 0 0,0-1 0 0 0,-2 2 0 0 0,1-1-1 0 0,2 15 1 0 0,-5-19 65 0 0,-1 0-1 0 0,-1 1 0 0 0,0-1 1 0 0,0 1-1 0 0,-1 0 0 0 0,0-1 1 0 0,-1 1-1 0 0,0 0 0 0 0,-1-1 1 0 0,1 0-1 0 0,-6 14 0 0 0,-1-1 208 0 0,-2 0-1 0 0,0-1 1 0 0,-2 0-1 0 0,0-1 1 0 0,-1 0-1 0 0,-1-1 1 0 0,-31 33 0 0 0,-9 0 235 0 0,-69 52 1 0 0,80-70-467 0 0,-20 15-52 0 0,-35 30 43 0 0,81-64-186 0 0,1 1 1 0 0,1 1-1 0 0,-20 27 0 0 0,34-43 32 0 0,-2 3-287 0 0,0 0 0 0 0,0 1 0 0 0,0-1 0 0 0,1 0 0 0 0,0 1 0 0 0,0-1 0 0 0,0 1 0 0 0,1 0 0 0 0,-2 8 0 0 0,3-13 67 0 0,0 1 0 0 0,1-1 1 0 0,-1 1-1 0 0,0-1 0 0 0,1 1 0 0 0,-1-1 0 0 0,1 1 1 0 0,-1-1-1 0 0,1 1 0 0 0,0-1 0 0 0,-1 1 1 0 0,1-1-1 0 0,-1 0 0 0 0,2 1 0 0 0,6 2-1338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8 10911 0 0,'1'-1'498'0'0,"1"0"-324"0"0,16-4 382 0 0,-18 5-499 0 0,0 0 0 0 0,0 0 0 0 0,1 0 0 0 0,-1 0 0 0 0,0 0 0 0 0,0 0 0 0 0,0 0 0 0 0,0 0 0 0 0,1 0 0 0 0,-1 0 0 0 0,0 0 0 0 0,0 0 0 0 0,0 0 0 0 0,1 0 0 0 0,-1 0-1 0 0,0 0 1 0 0,0 0 0 0 0,0 0 0 0 0,1 0 0 0 0,-1 0 0 0 0,0 0 0 0 0,0 0 0 0 0,0 0 0 0 0,1 1 0 0 0,-1-1 0 0 0,0 0 0 0 0,0 0 0 0 0,0 0 0 0 0,0 0 0 0 0,0 0 0 0 0,1 0 0 0 0,-1 1 0 0 0,0-1 0 0 0,0 0-1 0 0,0 0 1 0 0,0 0 0 0 0,0 0 0 0 0,0 1 0 0 0,0-1 0 0 0,0 0 0 0 0,1 0 0 0 0,-1 0 0 0 0,0 1 0 0 0,0-1 0 0 0,0 0 0 0 0,0 0 0 0 0,0 0 0 0 0,0 1 0 0 0,0-1 0 0 0,0 0 0 0 0,0 0 0 0 0,0 0 0 0 0,0 1-1 0 0,-1-1 1 0 0,-7 17 983 0 0,-17 14-228 0 0,-22 14-130 0 0,19-19-156 0 0,-28 33 1 0 0,-172 211-1634 0 0,181-216 1107 0 0,0-2 0 0 0,-75 112 0 0 0,111-143 19 0 0,0-1 0 0 0,1 1 0 0 0,1 1 0 0 0,-8 30 1 0 0,13-38 51 0 0,1 0 0 0 0,1 0 0 0 0,0 1 0 0 0,0-1 0 0 0,2 0 1 0 0,0 1-1 0 0,0-1 0 0 0,4 18 0 0 0,-2-23-2 0 0,0-1-1 0 0,1 1 1 0 0,0-1-1 0 0,1 0 1 0 0,-1 1 0 0 0,2-1-1 0 0,-1-1 1 0 0,1 1-1 0 0,0-1 1 0 0,0 0-1 0 0,1 0 1 0 0,0 0 0 0 0,1-1-1 0 0,-1 0 1 0 0,1 0-1 0 0,8 5 1 0 0,12 6 136 0 0,0-2 0 0 0,2 0 1 0 0,35 13-1 0 0,13 6 80 0 0,16 7 198 0 0,-61-28 2101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66 5527 0 0,'1'-1'423'0'0,"17"-17"-167"0"0,-11 10 1575 0 0,0 0 1 0 0,1 0 0 0 0,0 1 0 0 0,12-8 3553 0 0,-19 17-4945 0 0,-1 5-279 0 0,0 0-1 0 0,0 0 1 0 0,-1 0 0 0 0,0-1 0 0 0,0 1 0 0 0,-1 0-1 0 0,1-1 1 0 0,-2 1 0 0 0,1-1 0 0 0,-4 7 0 0 0,-6 13 203 0 0,-18 25 0 0 0,23-38-277 0 0,-64 101 215 0 0,37-57-302 0 0,-33 64-1809 0 0,58-102 893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13359 0 0,'0'0'1602'0'0,"2"0"-441"0"0,160-59 5825 0 0,-110 37-6556 0 0,1 3 1 0 0,60-13-1 0 0,-98 28-329 0 0,1 2-1 0 0,22-2 1 0 0,-33 4-303 0 0,0 0 0 0 0,1 1 1 0 0,-1-1-1 0 0,0 1 0 0 0,0 0 0 0 0,1 0 1 0 0,-1 1-1 0 0,0-1 0 0 0,0 1 1 0 0,7 4-1 0 0,-5 2-5159 0 0,-5-6 3662 0 0,3 9-4964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198 110 1839 0 0,'-36'11'12174'0'0,"54"-24"-9958"0"0,-5 6-1807 0 0,0 1 0 0 0,0 0 1 0 0,18-6-1 0 0,7-3 171 0 0,-27 10-416 0 0,22-9 873 0 0,0 0 1 0 0,60-14-1 0 0,-91 27-773 0 0,-2 2-245 0 0,0-1 1 0 0,0 0-1 0 0,0 1 0 0 0,0-1 1 0 0,1 0-1 0 0,-1 1 0 0 0,0-1 1 0 0,0 0-1 0 0,1 1 0 0 0,-1-1 1 0 0,0 0-1 0 0,0 1 0 0 0,1-1 1 0 0,-1 0-1 0 0,0 0 0 0 0,1 1 1 0 0,-1-1-1 0 0,0 0 0 0 0,1 0 1 0 0,0 0-1 0 0,-1 1-6 0 0,1-1 0 0 0,-1 0-1 0 0,1 0 1 0 0,-1 1 0 0 0,1-1 0 0 0,-1 0 0 0 0,0 1 0 0 0,1-1 0 0 0,-1 0-1 0 0,1 1 1 0 0,-1-1 0 0 0,0 1 0 0 0,1-1 0 0 0,-1 0 0 0 0,0 1 0 0 0,1-1-1 0 0,-1 1 1 0 0,0-1 0 0 0,0 1 0 0 0,0-1 0 0 0,1 1 0 0 0,-1-1 0 0 0,0 1-1 0 0,-1 6 20 0 0,0 0-1 0 0,0 0 0 0 0,-1-1 0 0 0,1 1 0 0 0,-2 0 0 0 0,1-1 0 0 0,-1 0 0 0 0,0 0 0 0 0,0 0 0 0 0,-8 11 0 0 0,-2 1 67 0 0,-1 0-1 0 0,-17 17 1 0 0,-41 35-515 0 0,-91 70 1 0 0,112-104-209 0 0,29-20 271 0 0,0 0 1 0 0,-31 30 0 0 0,52-44 1141 0 0,48 3 425 0 0,4-7-699 0 0,99-15 0 0 0,50-26-516 0 0,-198 43 1 0 0,21-6-1014 0 0,0 0-1 0 0,-1-2 1 0 0,1 0-1 0 0,31-17 1 0 0,-33 12-760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14655 0 0,'0'0'1328'0'0,"0"2"-1090"0"0,-1-1-245 0 0,-1 7 148 0 0,-1 0-1 0 0,1 0 1 0 0,0 1-1 0 0,1-1 1 0 0,-1 0-1 0 0,2 1 0 0 0,-1-1 1 0 0,1 1-1 0 0,1-1 1 0 0,2 17-1 0 0,1-12 59 0 0,1 1 0 0 0,1-1 0 0 0,0 0 0 0 0,0-1-1 0 0,1 1 1 0 0,1-1 0 0 0,11 14 0 0 0,72 73 620 0 0,-59-67-619 0 0,-10-10-10 0 0,-1 2 1 0 0,-1 0-1 0 0,22 36 1 0 0,-34-46-127 0 0,-1 0 0 0 0,0 1 0 0 0,-1-1 0 0 0,0 1 0 0 0,-2 0 0 0 0,1 1 0 0 0,-2-1 0 0 0,3 25 0 0 0,-5-17 33 0 0,-1-1-1 0 0,-1 0 0 0 0,-2 1 1 0 0,0-1-1 0 0,-1 0 1 0 0,-1-1-1 0 0,-12 34 0 0 0,-3-4 431 0 0,-50 92-1 0 0,61-127-513 0 0,-3 8 77 0 0,-2 0 1 0 0,0-1-1 0 0,-27 31 1 0 0,33-46-324 0 0,0-2 0 0 0,0 1 1 0 0,0-1-1 0 0,-1 0 0 0 0,0 0 0 0 0,0-1 1 0 0,0 0-1 0 0,-19 6 0 0 0,-5-1-1415 0 0,-46 9 0 0 0,13-5 1419 0 0,58-12 186 0 0,-2 1-44 0 0,0 0 0 0 0,-1-1 0 0 0,-15 1 0 0 0,25-3-26 0 0,1-2-79 0 0,1 0 127 0 0,-1 0 1 0 0,1 1-1 0 0,-1-1 0 0 0,1 0 0 0 0,0 0 0 0 0,0 1 0 0 0,0-1 0 0 0,0 1 0 0 0,0-1 1 0 0,0 0-1 0 0,1 1 0 0 0,-1 0 0 0 0,0-1 0 0 0,1 1 0 0 0,1-1 0 0 0,-3 1 54 0 0,14-11-459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71 919 0 0,'2'-1'67'0'0,"27"-20"1325"0"0,18-10 9481 0 0,-26 18-9539 0 0,-12 9 4628 0 0,-35 19-4350 0 0,-58 35-1359 0 0,-73 36-670 0 0,105-65-128 0 0,47-20 410 0 0,-1 1-1 0 0,1-1 1 0 0,0 0-1 0 0,0 0 1 0 0,0 0-1 0 0,-1-1 1 0 0,1 0 0 0 0,-6-1-1 0 0,10 1 88 0 0,0 0 0 0 0,0 0-1 0 0,0-1 1 0 0,0 1 0 0 0,1-1 0 0 0,-1 1-1 0 0,0-1 1 0 0,0 1 0 0 0,1-1-1 0 0,-1 1 1 0 0,0-1 0 0 0,0 0 0 0 0,1 1-1 0 0,-1-1 1 0 0,1 0 0 0 0,-1 1 0 0 0,1-1-1 0 0,-1 0 1 0 0,1 0 0 0 0,-1 0-1 0 0,1-1 1 0 0,-6-17-950 0 0,6 16 618 0 0,0 2-36 0 0,0-1 34 0 0,0 0 130 0 0,1-9 520 0 0,-3 10 144 0 0,-3 5-182 0 0,-26 32 225 0 0,-46 48 198 0 0,69-73-419 0 0,8-11-231 0 0,0 0 0 0 0,0 0 1 0 0,0 1-1 0 0,0-1 1 0 0,0 0-1 0 0,0 0 1 0 0,0 0-1 0 0,0 0 0 0 0,0 0 1 0 0,0 1-1 0 0,0-1 1 0 0,0 0-1 0 0,0 0 0 0 0,0 0 1 0 0,0 0-1 0 0,0 0 1 0 0,0 1-1 0 0,0-1 0 0 0,0 0 1 0 0,0 0-1 0 0,0 0 1 0 0,0 0-1 0 0,0 0 1 0 0,0 1-1 0 0,0-1 0 0 0,0 0 1 0 0,1 0-1 0 0,-1 0 1 0 0,0 0-1 0 0,0 0 0 0 0,0 0 1 0 0,0 0-1 0 0,0 0 1 0 0,0 0-1 0 0,0 1 0 0 0,1-1 1 0 0,-1 0-1 0 0,0 0 1 0 0,0 0-1 0 0,3 0 6 0 0,0 0-1 0 0,0 0 0 0 0,0 0 1 0 0,0 0-1 0 0,0 0 1 0 0,2-1-1 0 0,1 0-21 0 0,31-3-29 0 0,61 0 0 0 0,-85 4 43 0 0,-1 1-1 0 0,1 1 0 0 0,-1 0 0 0 0,1 1 0 0 0,-1 0 0 0 0,0 1 0 0 0,0 0 0 0 0,18 10 1 0 0,-12-4 81 0 0,-1-2 85 0 0,-1 1 0 0 0,0 1 0 0 0,0 1 0 0 0,18 16 0 0 0,-33-26-123 0 0,0-1 1 0 0,0 1-1 0 0,-1 0 0 0 0,1 0 1 0 0,0 0-1 0 0,-1 0 0 0 0,1 0 1 0 0,-1 0-1 0 0,1 0 0 0 0,-1 0 1 0 0,0 0-1 0 0,1 0 0 0 0,-1 0 1 0 0,0 0-1 0 0,0 1 0 0 0,0-1 1 0 0,0 0-1 0 0,0 0 0 0 0,0 0 1 0 0,0 0-1 0 0,0 0 0 0 0,0 0 1 0 0,0 1-1 0 0,-1-1 0 0 0,1 0 1 0 0,0 0-1 0 0,-1 0 0 0 0,1 0 1 0 0,-1 0-1 0 0,1 0 0 0 0,-1 0 1 0 0,0 0-1 0 0,1 0 0 0 0,-1-1 1 0 0,0 1-1 0 0,-1 1 0 0 0,-2 3 66 0 0,-1-1 1 0 0,1-1-1 0 0,-1 1 0 0 0,1-1 0 0 0,-9 5 0 0 0,-39 18 186 0 0,-2-3 0 0 0,-68 20-1 0 0,59-22-1037 0 0,-75 36 0 0 0,126-50-764 0 0,1 0-3603 0 0,3 0-1399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16 11631 0 0,'0'0'531'0'0,"0"-1"-8"0"0,4-7-334 0 0,1 1 3000 0 0,-8 8-3067 0 0,0 0 0 0 0,0 1-1 0 0,0-1 1 0 0,0 1-1 0 0,0 0 1 0 0,0 0 0 0 0,1 0-1 0 0,-1 0 1 0 0,-3 3 0 0 0,4-3-19 0 0,-32 30 238 0 0,-35 43 1 0 0,-7 7-299 0 0,53-60-40 0 0,-135 137 5 0 0,119-115-8 0 0,-61 89-1 0 0,68-84-9 0 0,2 1 0 0 0,2 2 1 0 0,3 1-1 0 0,-19 58 0 0 0,40-99 95 0 0,0 1-1 0 0,2 0 1 0 0,-1 0 0 0 0,2 0-1 0 0,0 1 1 0 0,0-1 0 0 0,1 0-1 0 0,3 20 1 0 0,-2-24 32 0 0,1 0-1 0 0,0 0 1 0 0,1-1-1 0 0,0 1 1 0 0,0-1 0 0 0,1 0-1 0 0,0 0 1 0 0,0 0-1 0 0,1 0 1 0 0,0-1 0 0 0,0 0-1 0 0,1 0 1 0 0,9 9 0 0 0,2-1 126 0 0,1-2 0 0 0,0 0 1 0 0,0-1-1 0 0,2-1 1 0 0,-1-1-1 0 0,1 0 1 0 0,1-2-1 0 0,27 9 1 0 0,-6-6-34 0 0,1-1 0 0 0,0-3 0 0 0,54 4 0 0 0,-9-9 210 0 0,-87-2 219 0 0,-18 5-1216 0 0,14-4 153 0 0,-6 1 333 0 0,-2-5-6405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0 919 0 0,'-2'1'67'0'0,"-35"22"23305"0"0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 3679 0 0,'-1'-6'11902'0'0,"-6"11"-11542"0"0,1 1 1 0 0,0 1 0 0 0,0-1-1 0 0,1 1 1 0 0,0 0 0 0 0,0 0-1 0 0,0 1 1 0 0,-6 15 0 0 0,0 4 234 0 0,-11 37 1 0 0,-4 34 67 0 0,-16 47-246 0 0,33-123-391 0 0,0 0 0 0 0,-1-1-1 0 0,-1 0 1 0 0,-19 27 0 0 0,2-9 56 0 0,-2-2 1 0 0,-42 40-1 0 0,71-75-147 0 0,12-4-3073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51 12607 0 0,'0'0'1143'0'0,"1"2"-940"0"0,0 11-276 0 0,-1-6 174 0 0,1-1 0 0 0,0 1 0 0 0,0 0-1 0 0,1-1 1 0 0,0 1 0 0 0,3 7 0 0 0,-4-13-77 0 0,0 1 0 0 0,0 0 1 0 0,0-1-1 0 0,0 1 0 0 0,0-1 0 0 0,1 1 0 0 0,-1-1 0 0 0,0 0 1 0 0,1 1-1 0 0,-1-1 0 0 0,1 0 0 0 0,0 0 0 0 0,-1 0 1 0 0,1 0-1 0 0,0 0 0 0 0,0 0 0 0 0,-1-1 0 0 0,1 1 1 0 0,0-1-1 0 0,0 1 0 0 0,0-1 0 0 0,0 0 0 0 0,0 1 1 0 0,0-1-1 0 0,0 0 0 0 0,0 0 0 0 0,2-1 0 0 0,9 0 159 0 0,1-1 0 0 0,-1-1-1 0 0,0 0 1 0 0,25-9 0 0 0,48-27 262 0 0,-50 22-413 0 0,-20 9-223 0 0,-1 0 0 0 0,0 0 0 0 0,18-15 0 0 0,-33 23 170 0 0,1-1 0 0 0,-1 1 1 0 0,0 0-1 0 0,0 0 0 0 0,1-1 0 0 0,-1 1 0 0 0,0 0 1 0 0,0 0-1 0 0,0-1 0 0 0,0 1 0 0 0,1 0 1 0 0,-1-1-1 0 0,0 1 0 0 0,0 0 0 0 0,0-1 1 0 0,0 1-1 0 0,0 0 0 0 0,0-1 0 0 0,0 1 0 0 0,0 0 1 0 0,0-1-1 0 0,0 1 0 0 0,0 0 0 0 0,0-1 1 0 0,0 1-1 0 0,0 0 0 0 0,0-1 0 0 0,0 1 0 0 0,0 0 1 0 0,0 0-1 0 0,-1-1 0 0 0,1 1 0 0 0,0 0 1 0 0,0-1-1 0 0,0 1 0 0 0,0 0 0 0 0,-1 0 0 0 0,1-1 1 0 0,0 1-1 0 0,0 0 0 0 0,-1 0 0 0 0,1 0 1 0 0,0-1-1 0 0,-1 1 0 0 0,1 0 0 0 0,0 0 0 0 0,-14-7-486 0 0,8 8 377 0 0,-1 0 0 0 0,1 0 1 0 0,-1 1-1 0 0,1 0 0 0 0,0 0 0 0 0,0 1 1 0 0,0-1-1 0 0,0 1 0 0 0,-8 6 0 0 0,3-3 77 0 0,-47 28 618 0 0,3 2-1 0 0,1 2 0 0 0,-74 69 1 0 0,99-81-299 0 0,-54 51 398 0 0,69-61-599 0 0,0 0 1 0 0,0 0-1 0 0,-13 24 1 0 0,25-37-63 0 0,1-1 1 0 0,-1 1 0 0 0,1 0 0 0 0,0 0 0 0 0,0 0 0 0 0,0 0-1 0 0,-2 6 1 0 0,3-8-10 0 0,0 0-1 0 0,0 0 1 0 0,0 0 0 0 0,1 0-1 0 0,-1 0 1 0 0,0 0-1 0 0,0-1 1 0 0,0 1-1 0 0,1 0 1 0 0,-1 0 0 0 0,0 0-1 0 0,1 0 1 0 0,-1 0-1 0 0,1-1 1 0 0,-1 1-1 0 0,1 0 1 0 0,-1 0 0 0 0,1-1-1 0 0,0 1 1 0 0,-1-1-1 0 0,1 1 1 0 0,0 0-1 0 0,-1-1 1 0 0,1 1 0 0 0,0-1-1 0 0,0 1 1 0 0,0-1-1 0 0,-1 0 1 0 0,1 1 0 0 0,0-1-1 0 0,0 0 1 0 0,1 1-1 0 0,1-1-155 0 0,0 1 0 0 0,1 0-1 0 0,-1-1 1 0 0,1 0-1 0 0,-1 1 1 0 0,0-1 0 0 0,1-1-1 0 0,6 0 1 0 0,14-4-5189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68 11055 0 0,'0'0'852'0'0,"-2"0"-560"0"0,-7 3 219 0 0,-1 0-1 0 0,0 0 0 0 0,1 1 1 0 0,0 0-1 0 0,0 1 0 0 0,0 0 1 0 0,1 1-1 0 0,-1-1 0 0 0,1 1 1 0 0,0 1-1 0 0,1 0 1 0 0,-10 11-1 0 0,16-17-433 0 0,1-1 0 0 0,0 0-1 0 0,-1 1 1 0 0,1-1 0 0 0,0 0 0 0 0,-1 1 0 0 0,1-1 0 0 0,0 1 0 0 0,0-1-1 0 0,0 0 1 0 0,-1 1 0 0 0,1-1 0 0 0,0 1 0 0 0,0-1 0 0 0,0 1-1 0 0,0-1 1 0 0,0 0 0 0 0,0 1 0 0 0,0-1 0 0 0,0 1 0 0 0,0-1 0 0 0,0 1-1 0 0,0-1 1 0 0,0 1 0 0 0,0-1 0 0 0,0 0 0 0 0,1 1 0 0 0,-1 0-37 0 0,1 0 0 0 0,-1-1 1 0 0,1 1-1 0 0,-1-1 0 0 0,1 1 1 0 0,0-1-1 0 0,-1 0 1 0 0,1 1-1 0 0,0-1 0 0 0,-1 1 1 0 0,1-1-1 0 0,0 0 0 0 0,0 0 1 0 0,1 1-1 0 0,27 1 143 0 0,-28-2-145 0 0,20-2 96 0 0,1 0 0 0 0,-1-2-1 0 0,0-1 1 0 0,24-8 0 0 0,-30 9-112 0 0,286-98-1181 0 0,-232 77-1079 0 0,-48 18 675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59 14191 0 0,'3'-9'208'0'0,"0"3"-4"0"0,-1-1 1 0 0,1 1-1 0 0,0 0 1 0 0,0 1-1 0 0,1-1 0 0 0,5-7 2817 0 0,-11 27-2420 0 0,-5 11-179 0 0,0 0 1 0 0,-2 0-1 0 0,-1-1 0 0 0,-20 36 0 0 0,10-20-123 0 0,-67 121 572 0 0,45-87-1345 0 0,-36 89-1 0 0,69-142-1543 0 0,2-3-5120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11 316 10591 0 0,'0'0'488'0'0,"-1"-1"-12"0"0,-3-5-306 0 0,4 5-49 0 0,-1 0 1 0 0,1 1-1 0 0,-1-1 1 0 0,1 0-1 0 0,-1 1 1 0 0,1-1-1 0 0,0 0 1 0 0,-1 0-1 0 0,1 1 1 0 0,0-1-1 0 0,-1 0 1 0 0,1 0-1 0 0,0 0 1 0 0,0 1 0 0 0,0-1-1 0 0,0 0 1 0 0,0 0-1 0 0,0 0 1 0 0,0 1-1 0 0,0-1 1 0 0,0 0-1 0 0,1 0 1 0 0,-1 0-1 0 0,0 1 1 0 0,0-1-1 0 0,1 0 1 0 0,-1 0-1 0 0,0 1 1 0 0,1-1-1 0 0,0-1 1 0 0,0 0 703 0 0,1-1-281 0 0,1 0 1 0 0,-1 0-1 0 0,0 0 1 0 0,1 0-1 0 0,0 0 1 0 0,0 1-1 0 0,0-1 1 0 0,0 1-1 0 0,0 0 1 0 0,1 0-1 0 0,3-3 1 0 0,44-16-84 0 0,-44 18-103 0 0,213-64 932 0 0,-112 38-1027 0 0,284-71-600 0 0,-276 77-686 0 0,-93 20-1074 0 0,1 1 0 0 0,45 2 1 0 0,-61 1-2434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258 119 7367 0 0,'-29'0'515'0'0,"-24"1"1289"0"0,21-4 6276 0 0,33 1-7925 0 0,0 1 0 0 0,0-1 0 0 0,0 1 0 0 0,1-1 0 0 0,-1 1 0 0 0,0 0 0 0 0,1 0 1 0 0,-1-1-1 0 0,0 1 0 0 0,1 0 0 0 0,0 0 0 0 0,1 0 0 0 0,27-14 516 0 0,1 1 0 0 0,0 2 0 0 0,56-14 0 0 0,-25 13 79 0 0,66-5 1 0 0,-122 17-666 0 0,-1 1 0 0 0,1 0-1 0 0,0 0 1 0 0,0 0 0 0 0,0 1 0 0 0,0 0-1 0 0,10 3 1 0 0,-14-4-71 0 0,-1 1 0 0 0,0-1 0 0 0,1 1 0 0 0,-1-1 0 0 0,0 1-1 0 0,0 0 1 0 0,1 0 0 0 0,-1 0 0 0 0,0-1 0 0 0,0 1 0 0 0,0 0 0 0 0,0 1 0 0 0,0-1 0 0 0,0 0 0 0 0,0 0-1 0 0,0 0 1 0 0,-1 0 0 0 0,1 1 0 0 0,0-1 0 0 0,-1 0 0 0 0,1 1 0 0 0,-1-1 0 0 0,1 1 0 0 0,-1-1-1 0 0,0 0 1 0 0,1 1 0 0 0,-1-1 0 0 0,0 1 0 0 0,0-1 0 0 0,0 1 0 0 0,0-1 0 0 0,-1 1 0 0 0,1-1-1 0 0,0 1 1 0 0,0-1 0 0 0,-2 3 0 0 0,1 0-8 0 0,-1 1-1 0 0,0 0 1 0 0,-1-1-1 0 0,1 1 0 0 0,-1-1 1 0 0,0 0-1 0 0,0 0 1 0 0,0 0-1 0 0,-1 0 1 0 0,1 0-1 0 0,-1-1 1 0 0,-7 6-1 0 0,-6 3 46 0 0,-33 18-1 0 0,37-23-41 0 0,-140 75-24 0 0,-116 69-831 0 0,258-144 784 0 0,6-5 54 0 0,0 2 0 0 0,0-1-1 0 0,0 0 1 0 0,0 1 0 0 0,1 0-1 0 0,-1 0 1 0 0,1 1 0 0 0,0-1-1 0 0,0 1 1 0 0,-4 7 0 0 0,8-12 13 0 0,1 1-1 0 0,-1-1 1 0 0,0 1 0 0 0,1-1-1 0 0,-1 1 1 0 0,1-1 0 0 0,-1 0 0 0 0,0 1-1 0 0,1-1 1 0 0,-1 0 0 0 0,1 1-1 0 0,-1-1 1 0 0,1 0 0 0 0,-1 0 0 0 0,1 1-1 0 0,-1-1 1 0 0,1 0 0 0 0,-1 0 0 0 0,1 0-1 0 0,0 1 1 0 0,-1-1 1 0 0,9 1 53 0 0,1 1-1 0 0,-1-1 1 0 0,1-1 0 0 0,-1 1-1 0 0,0-2 1 0 0,1 1-1 0 0,-1-1 1 0 0,11-3 0 0 0,1 1 26 0 0,581-96 1330 0 0,-572 92-2015 0 0,-2-1 1 0 0,1-2-1 0 0,-1-1 0 0 0,-1-1 0 0 0,41-23 0 0 0,-43 19-1565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 16207 0 0,'-7'-5'1470'0'0,"6"5"-1464"0"0,1-1 1 0 0,-1 1 0 0 0,1-1 0 0 0,-1 1 0 0 0,1 0-1 0 0,-1-1 1 0 0,1 1 0 0 0,-1 0 0 0 0,1-1 0 0 0,-1 1-1 0 0,0 0 1 0 0,1 0 0 0 0,-1 0 0 0 0,1-1 0 0 0,-1 1-1 0 0,0 0 1 0 0,1 0 0 0 0,-1 0 0 0 0,0 0 0 0 0,1 0-1 0 0,-1 0 1 0 0,1 0 0 0 0,-1 0 0 0 0,0 1 0 0 0,1-1 0 0 0,-1 0-1 0 0,1 0 1 0 0,-1 0 0 0 0,0 1 0 0 0,1-1 0 0 0,-1 0-1 0 0,1 1 1 0 0,-1-1 0 0 0,1 0 0 0 0,-1 1 0 0 0,1-1-1 0 0,-1 1 1 0 0,1-1 0 0 0,0 1 0 0 0,-1-1 0 0 0,1 1-1 0 0,-1 0 1 0 0,0 0 41 0 0,-1 2 26 0 0,0 1 1 0 0,-1-1-1 0 0,2 1 1 0 0,-1 0-1 0 0,0-1 1 0 0,1 1-1 0 0,-1 0 1 0 0,1 0-1 0 0,0 0 1 0 0,1 0-1 0 0,-1 0 1 0 0,1 0-1 0 0,0 0 1 0 0,0 6-1 0 0,0 4 161 0 0,2 1 0 0 0,4 23 0 0 0,3 1-4 0 0,2 0 0 0 0,2 0 0 0 0,2-1 0 0 0,1-1-1 0 0,2 0 1 0 0,24 36 0 0 0,-3-14 30 0 0,3-2 1 0 0,80 85-1 0 0,-87-105-119 0 0,119 138 333 0 0,-139-155-420 0 0,0 1 0 0 0,-2 1 0 0 0,0 0-1 0 0,-2 1 1 0 0,0 0 0 0 0,-2 0 0 0 0,8 28 0 0 0,-14-38 36 0 0,-1 1-1 0 0,0-1 0 0 0,-1 1 1 0 0,0 0-1 0 0,-1 0 1 0 0,-1-1-1 0 0,0 1 1 0 0,0 0-1 0 0,-2-1 0 0 0,0 1 1 0 0,0-1-1 0 0,-1 0 1 0 0,-1 0-1 0 0,0 0 1 0 0,-1-1-1 0 0,0 1 1 0 0,-1-2-1 0 0,-1 1 0 0 0,1-1 1 0 0,-2 0-1 0 0,0 0 1 0 0,-19 17-1 0 0,-21 15 595 0 0,-99 63-1 0 0,12-9-311 0 0,111-77-451 0 0,1 1 0 0 0,1 1 1 0 0,-24 31-1 0 0,26-24-738 0 0,20-28 294 0 0,13-1-5873 0 0,1-3-703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5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4607 0 0,'0'0'11326'0'0,"0"0"-11248"0"0,-1 0 1 0 0,1 0 0 0 0,-1 0 0 0 0,0 0 0 0 0,1 0 0 0 0,-1 1-1 0 0,1-1 1 0 0,-1 0 0 0 0,1 0 0 0 0,-1 0 0 0 0,1 1-1 0 0,-1-1 1 0 0,1 0 0 0 0,-1 0 0 0 0,1 1 0 0 0,-1 0 0 0 0,-7 14 261 0 0,1 1 1 0 0,0 0-1 0 0,2 0 1 0 0,-6 27-1 0 0,1-2 384 0 0,-21 59-1 0 0,18-62-530 0 0,-8 7-9 0 0,3-7-26 0 0,12-23-170 0 0,2-6-68 0 0,0 1 0 0 0,1-1 0 0 0,0 0 0 0 0,0 1 1 0 0,1 0-1 0 0,-1 14 0 0 0,5-21-1159 0 0,5 3-389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10135 0 0,'0'0'1266'0'0,"0"2"-281"0"0,-1 5-334 0 0,-1-1-1 0 0,0 1 1 0 0,0-1-1 0 0,-1 0 1 0 0,0 0-1 0 0,-6 10 1 0 0,-2 1 139 0 0,-14 16 1 0 0,17-23-381 0 0,0-1 1 0 0,-1 0 0 0 0,-18 15 0 0 0,22-20-289 0 0,0-1 0 0 0,0 0-1 0 0,0 0 1 0 0,-1 0 0 0 0,0-1 0 0 0,1 0 0 0 0,-1 0-1 0 0,0-1 1 0 0,-12 2 0 0 0,-12-1 19 0 0,0-1 0 0 0,-55-6-1 0 0,28 0-337 0 0,-197-3-2588 0 0,244 9 2506 0 0,8-1-1 0 0,10 0-1689 0 0,12 0 2424 0 0,29 4 1 0 0,-48-4-425 0 0,-1 0 0 0 0,1 0 0 0 0,0 0 1 0 0,0 0-1 0 0,0 0 0 0 0,0 1 1 0 0,-1-1-1 0 0,1 0 0 0 0,0 1 1 0 0,0-1-1 0 0,-1 1 0 0 0,1-1 0 0 0,0 1 1 0 0,0-1-1 0 0,-1 1 0 0 0,1-1 1 0 0,-1 1-1 0 0,1 0 0 0 0,-1-1 1 0 0,1 1-1 0 0,-1 0 0 0 0,1 0 0 0 0,-1-1 1 0 0,1 1-1 0 0,-1 1 0 0 0,1 0-1 0 0,-1-1 0 0 0,0 1 0 0 0,0 0 0 0 0,0 0-1 0 0,0-1 1 0 0,0 1 0 0 0,0 0 0 0 0,0 0 0 0 0,-1 0 0 0 0,1-1-1 0 0,-2 4 1 0 0,-1 3 50 0 0,-1 1 0 0 0,0-1-1 0 0,-9 13 1 0 0,-34 44 233 0 0,-18 28-170 0 0,65-93-140 0 0,-1 1 1 0 0,1 0-1 0 0,-1-1 0 0 0,1 1 0 0 0,0 0 1 0 0,-1-1-1 0 0,1 1 0 0 0,-1 0 0 0 0,1-1 1 0 0,0 1-1 0 0,0 0 0 0 0,0 0 0 0 0,-1-1 1 0 0,1 1-1 0 0,0 0 0 0 0,0 0 0 0 0,0 0 1 0 0,0-1-1 0 0,0 1 0 0 0,0 0 0 0 0,0 0 1 0 0,0 0-1 0 0,1-1 0 0 0,-1 1 0 0 0,0 0 1 0 0,0 0-1 0 0,1 1 0 0 0,1-2 8 0 0,-1 1 0 0 0,0 0 0 0 0,1-1-1 0 0,-1 1 1 0 0,0-1 0 0 0,1 1 0 0 0,-1-1 0 0 0,1 0 0 0 0,-1 0-1 0 0,0 1 1 0 0,1-1 0 0 0,-1 0 0 0 0,1 0 0 0 0,-1 0-1 0 0,3-1 1 0 0,33-3 65 0 0,72-18 0 0 0,-67 11 18 0 0,43-3-1 0 0,-71 12-81 0 0,0 1-1 0 0,0 1 1 0 0,1 1 0 0 0,-1 0-1 0 0,0 0 1 0 0,0 2 0 0 0,15 3-1 0 0,-24-4-13 0 0,0 0-1 0 0,0 0 1 0 0,0 0 0 0 0,0 0-1 0 0,-1 1 1 0 0,1 0-1 0 0,-1 0 1 0 0,1 0 0 0 0,-1 1-1 0 0,0-1 1 0 0,-1 1-1 0 0,1 0 1 0 0,-1 0 0 0 0,6 9-1 0 0,-3-3-3 0 0,0 1 0 0 0,-1 0 0 0 0,0 1 0 0 0,-1-1 0 0 0,3 15 0 0 0,2 2 18 0 0,-9-26 1178 0 0,-6 8-840 0 0,3-6-300 0 0,0 0-1 0 0,0-1 1 0 0,-1 1-1 0 0,0-1 1 0 0,1 0-1 0 0,-1 0 1 0 0,0-1-1 0 0,-1 1 1 0 0,-4 1-1 0 0,-41 18 184 0 0,0-6-141 0 0,-57 10 0 0 0,36-10-81 0 0,-21 5 44 0 0,-80 24-1471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10191 0 0,'0'0'1126'0'0,"-1"1"-904"0"0,-9 17 50 0 0,1 0 0 0 0,1 1-1 0 0,-6 20 1 0 0,-15 64-150 0 0,22-77-5 0 0,-45 199 278 0 0,9-35-333 0 0,2-6-8 0 0,-23 87 17 0 0,55-236-44 0 0,6-23-5 0 0,0-1 1 0 0,-1 1-1 0 0,0 0 0 0 0,-9 17 1 0 0,11-27 20 0 0,0-1-34 0 0,1 0 0 0 0,0 0 0 0 0,0 0 1 0 0,-1 0-1 0 0,1 0 0 0 0,0 0 0 0 0,-1 0 1 0 0,1-1-1 0 0,-1 1 0 0 0,1 0 0 0 0,-1-1 1 0 0,1 0-1 0 0,-1 1 0 0 0,-2-1 0 0 0,2 0 8 0 0,1-1-1 0 0,0 0 1 0 0,-1 0-1 0 0,1 0 1 0 0,-1 0-1 0 0,1 0 0 0 0,0 0 1 0 0,0 0-1 0 0,0-1 1 0 0,-1 1-1 0 0,1 0 1 0 0,0-1-1 0 0,1 1 1 0 0,-1-1-1 0 0,0 1 0 0 0,0-1 1 0 0,0-1-1 0 0,-1-3 8 0 0,1 0 1 0 0,0 1-1 0 0,0-1 0 0 0,0 0 0 0 0,1 0 0 0 0,0 0 0 0 0,0 0 1 0 0,0 0-1 0 0,1 0 0 0 0,0 0 0 0 0,0 0 0 0 0,3-10 0 0 0,4-8 189 0 0,20-39 0 0 0,-19 44-54 0 0,4-8 119 0 0,30-49-1 0 0,-37 69-181 0 0,-1-1-1 0 0,1 1 0 0 0,0 0 1 0 0,1 0-1 0 0,-1 0 1 0 0,1 1-1 0 0,1 0 1 0 0,-1 1-1 0 0,1-1 1 0 0,12-5-1 0 0,-15 9-47 0 0,0 1-1 0 0,1-1 0 0 0,-1 1 1 0 0,1 0-1 0 0,0 0 0 0 0,-1 1 1 0 0,1 0-1 0 0,0 0 1 0 0,-1 0-1 0 0,1 1 0 0 0,0-1 1 0 0,-1 1-1 0 0,1 1 0 0 0,7 2 1 0 0,8 3 104 0 0,0 2 0 0 0,24 13-1 0 0,-37-18-77 0 0,22 11 188 0 0,-1 1 0 0 0,-1 1 0 0 0,52 41 0 0 0,-79-57-253 0 0,0 0 0 0 0,0 0 0 0 0,0 0-1 0 0,0 0 1 0 0,0 0 0 0 0,0 0 0 0 0,0 0-1 0 0,-1 0 1 0 0,1 1 0 0 0,0-1 0 0 0,-1 0 0 0 0,1 0-1 0 0,-1 1 1 0 0,0-1 0 0 0,1 0 0 0 0,-1 1-1 0 0,0-1 1 0 0,0 0 0 0 0,0 1 0 0 0,1-1 0 0 0,-2 1-1 0 0,1-1 1 0 0,0 0 0 0 0,0 1 0 0 0,0-1-1 0 0,-1 0 1 0 0,1 1 0 0 0,0-1 0 0 0,-1 0 0 0 0,0 1-1 0 0,1-1 1 0 0,-1 0 0 0 0,0 0 0 0 0,1 0-1 0 0,-1 0 1 0 0,0 1 0 0 0,0-1 0 0 0,0 0 0 0 0,0 0-1 0 0,-1 0 1 0 0,-5 5 26 0 0,1 0-1 0 0,-1-1 1 0 0,0 0 0 0 0,-1 0 0 0 0,-8 4-1 0 0,-379 193-1018 0 0,367-189 446 0 0,26-12 203 0 0,12-20-4964 0 0,5-3 639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9815 0 0,'0'0'890'0'0,"10"-6"-265"0"0,-8 5-498 0 0,1 1 1 0 0,-1 0-1 0 0,0-1 0 0 0,0 1 1 0 0,0 0-1 0 0,0 0 0 0 0,0 0 1 0 0,1 0-1 0 0,-1 0 0 0 0,0 1 1 0 0,0-1-1 0 0,0 1 0 0 0,0-1 1 0 0,0 1-1 0 0,0 0 0 0 0,0 0 1 0 0,0 0-1 0 0,3 1 0 0 0,4 4 278 0 0,0 0-1 0 0,12 11 0 0 0,-13-10-129 0 0,50 43 974 0 0,-3 2 1 0 0,93 115 0 0 0,-125-138-1139 0 0,-2 1 1 0 0,-1 0 0 0 0,-1 2-1 0 0,-2 0 1 0 0,23 61-1 0 0,-34-75-57 0 0,-1 0-1 0 0,0 0 0 0 0,-1 0 0 0 0,-2 1 0 0 0,0-1 0 0 0,0 1 0 0 0,-2 0 0 0 0,0 0 0 0 0,-2-1 0 0 0,0 1 0 0 0,-1-1 0 0 0,0 1 0 0 0,-8 19 0 0 0,5-20 7 0 0,-1 1 0 0 0,-2-2 0 0 0,0 1 1 0 0,0-1-1 0 0,-2 0 0 0 0,-18 23 0 0 0,19-29-74 0 0,1-1 0 0 0,-2 1 1 0 0,0-2-1 0 0,0 1 0 0 0,0-1 0 0 0,-1-1 0 0 0,-1 0 0 0 0,1-1 0 0 0,-21 8 1 0 0,27-13-77 0 0,-84 30-2602 0 0,76-30 1624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27 9215 0 0,'-1'-1'422'0'0,"-1"-2"-189"0"0,2 1-622 0 0,-7-5 3030 0 0,-6-6 3535 0 0,11 14-5401 0 0,-3 3-720 0 0,1 0 0 0 0,-1 1-1 0 0,1-1 1 0 0,0 1 0 0 0,0 0 0 0 0,0 0 0 0 0,1 0 0 0 0,-1 1 0 0 0,1-1 0 0 0,-2 8 0 0 0,-5 11-87 0 0,-7 31 0 0 0,0 0 58 0 0,-105 214 100 0 0,1-5-757 0 0,133-287-10522 0 0,0 1 7707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109 516 15551 0 0,'0'0'1408'0'0,"0"1"-1162"0"0,-1 2-140 0 0,0 0 0 0 0,-1 0-1 0 0,1-1 1 0 0,0 1 0 0 0,-1-1 0 0 0,0 1 0 0 0,0-1 0 0 0,0 1 0 0 0,0-1 0 0 0,0 0 0 0 0,0 0 0 0 0,0 0 0 0 0,-4 3 0 0 0,4-5-69 0 0,0 1 0 0 0,0 0 0 0 0,1-1 0 0 0,-1 1 0 0 0,0-1 0 0 0,0 1 0 0 0,0-1 0 0 0,0 0 0 0 0,0 0 0 0 0,0 0 0 0 0,0 0 0 0 0,0 0 0 0 0,1 0 0 0 0,-1-1 0 0 0,0 1 0 0 0,0-1-1 0 0,0 1 1 0 0,0-1 0 0 0,1 0 0 0 0,-1 0 0 0 0,0 1 0 0 0,0-1 0 0 0,-1-2 0 0 0,0 2-7 0 0,1-1 0 0 0,-1-1-1 0 0,1 1 1 0 0,-1 0-1 0 0,1 0 1 0 0,0-1 0 0 0,0 0-1 0 0,0 1 1 0 0,0-1 0 0 0,0 0-1 0 0,1 0 1 0 0,-1 0 0 0 0,1 0-1 0 0,0 0 1 0 0,0 0 0 0 0,0 0-1 0 0,0 0 1 0 0,1-1 0 0 0,-1 1-1 0 0,1 0 1 0 0,-1 0-1 0 0,1-1 1 0 0,1-4 0 0 0,0-2-97 0 0,0-1 1 0 0,1 1-1 0 0,0 0 0 0 0,1 0 1 0 0,0 0-1 0 0,6-13 1 0 0,4-5-365 0 0,2 0 0 0 0,1 1 0 0 0,1 1 0 0 0,21-26 1 0 0,-10 19-473 0 0,0 2 1 0 0,49-41-1 0 0,-63 61 818 0 0,1 0-1 0 0,0 0 1 0 0,0 1-1 0 0,1 1 1 0 0,0 1-1 0 0,1 0 1 0 0,0 1-1 0 0,26-7 1 0 0,-35 12 289 0 0,0 0 0 0 0,1 1 0 0 0,-1 0 0 0 0,1 1 0 0 0,-1-1-1 0 0,1 2 1 0 0,-1-1 0 0 0,1 1 0 0 0,-1 0 0 0 0,1 1 0 0 0,-1 0 0 0 0,0 0 0 0 0,0 1 0 0 0,0 0 0 0 0,0 0 0 0 0,0 1 0 0 0,-1 0 0 0 0,1 1 0 0 0,-1-1 0 0 0,8 8 0 0 0,-5-2-47 0 0,-1 0 0 0 0,1 0 0 0 0,-1 1 0 0 0,-1 1 0 0 0,0 0 0 0 0,-1 0 0 0 0,0 0 0 0 0,6 17 0 0 0,-11-23-135 0 0,0 0 0 0 0,0 1 0 0 0,0-1 0 0 0,-1 1 0 0 0,0-1 0 0 0,0 1 0 0 0,-1 0 0 0 0,1-1 0 0 0,-2 1 0 0 0,1 0 0 0 0,-1-1 0 0 0,0 1 0 0 0,-3 9 0 0 0,2-8-17 0 0,-1-1 0 0 0,-1 1 0 0 0,1-1 0 0 0,-1 0-1 0 0,0 0 1 0 0,-1-1 0 0 0,0 1 0 0 0,0-1 0 0 0,0 0-1 0 0,-11 10 1 0 0,-7 2-170 0 0,0 0 0 0 0,-2-1-1 0 0,-32 16 1 0 0,-83 34-1478 0 0,127-61 1443 0 0,-109 40-3386 0 0,97-38-1620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157 449 1375 0 0,'-88'23'136'0'0,"75"-20"598"0"0,9-2-68 0 0,0 0 0 0 0,-1 0 1 0 0,1 0-1 0 0,0-1 0 0 0,-9 0 0 0 0,12 0-522 0 0,0-1 1 0 0,0 1-1 0 0,0 0 1 0 0,0-1-1 0 0,0 1 1 0 0,0-1-1 0 0,0 0 0 0 0,0 1 1 0 0,0-1-1 0 0,0 0 1 0 0,0 1-1 0 0,1-1 1 0 0,-1 0-1 0 0,0 0 0 0 0,0 0 1 0 0,1 0-1 0 0,-1 0 1 0 0,1 0-1 0 0,-1 0 0 0 0,1 0 1 0 0,-1 0-1 0 0,1 0 1 0 0,-1 0-1 0 0,1 0 1 0 0,0 0-1 0 0,-1-2 0 0 0,1-1 16 0 0,-1-1-1 0 0,1 1 0 0 0,-1 0 1 0 0,1 0-1 0 0,0 0 0 0 0,1-5 1 0 0,2-2 237 0 0,-1 0 0 0 0,2 1 0 0 0,-1-1 0 0 0,11-19 0 0 0,26-37 956 0 0,-23 45-1117 0 0,0 0-1 0 0,2 0 1 0 0,0 2-1 0 0,1 0 1 0 0,29-21 0 0 0,-20 19-39 0 0,1 2 1 0 0,1 1 0 0 0,55-25-1 0 0,-69 38-91 0 0,0 0 0 0 0,0 1 0 0 0,1 1 0 0 0,-1 1-1 0 0,1 0 1 0 0,0 1 0 0 0,29 1 0 0 0,126 17 512 0 0,-157-13-597 0 0,-5-2-13 0 0,11 1 28 0 0,0 2 0 0 0,0 0 0 0 0,0 1 0 0 0,-1 1 0 0 0,34 14 0 0 0,-55-17 54 0 0,0 0-56 0 0,-1 1-1 0 0,1 0 1 0 0,-1-1-1 0 0,0 1 1 0 0,0-1-1 0 0,0 1 1 0 0,0-1-1 0 0,-1 1 1 0 0,1-1-1 0 0,-1 0 1 0 0,0 0-1 0 0,0 0 1 0 0,0 0-1 0 0,0 0 1 0 0,-1 0-1 0 0,-4 4 1 0 0,-4 3 112 0 0,-2 0 1 0 0,-22 14 0 0 0,9-7 11 0 0,-142 112 342 0 0,33-24-472 0 0,57-46-34 0 0,-38 28-97 0 0,92-70 30 0 0,-1-3 0 0 0,-52 24 0 0 0,72-35 70 0 0,-1-1 0 0 0,1 0 0 0 0,-1-1 0 0 0,0 1 1 0 0,0-1-1 0 0,1-1 0 0 0,-1 1 0 0 0,0-1 0 0 0,-12 0 0 0 0,16 0-102 0 0,3-1-241 0 0,-1 0 275 0 0,0 0-1 0 0,1-1 1 0 0,-1 1 0 0 0,1 1 0 0 0,-1-1 0 0 0,1 0 0 0 0,0 0 0 0 0,0 0-1 0 0,-1 0 1 0 0,1 0 0 0 0,1-1 0 0 0,1 0-437 0 0,15-14-3944 0 0,7 2-1430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49 4143 0 0,'47'-16'390'0'0,"16"-5"-248"0"0,-21 10 4830 0 0,-41 11-4769 0 0,0 1 0 0 0,-1 0 0 0 0,1 0 0 0 0,0 0 0 0 0,-1 0 0 0 0,1 0 0 0 0,-1 0 0 0 0,1 0 0 0 0,-1 0 0 0 0,0 0 0 0 0,1 0 0 0 0,-1 1 0 0 0,0 3-137 0 0,-1 1 0 0 0,0-1 0 0 0,0 0 0 0 0,-1 0 0 0 0,0 0 0 0 0,0 0 0 0 0,0 0 0 0 0,0 0 0 0 0,-1 0 1 0 0,0-1-1 0 0,0 1 0 0 0,0-1 0 0 0,0 0 0 0 0,-1 0 0 0 0,1 0 0 0 0,-6 4 0 0 0,-9 8 251 0 0,-1-1 0 0 0,-26 16 1 0 0,32-22-159 0 0,-13 7 79 0 0,1 2 0 0 0,0 0 0 0 0,-32 33-1 0 0,25-17-52 0 0,1 2-1 0 0,2 1 0 0 0,-37 64 1 0 0,41-57 70 0 0,3 1 0 0 0,2 1 1 0 0,-17 55-1 0 0,29-75-89 0 0,1 0 0 0 0,2 0 0 0 0,0 1 1 0 0,2-1-1 0 0,1 1 0 0 0,2 0 0 0 0,3 43 0 0 0,-1-59-138 0 0,0-1-1 0 0,0 0 1 0 0,1 0-1 0 0,0 0 1 0 0,1 0-1 0 0,0-1 1 0 0,1 1-1 0 0,0-1 1 0 0,0 0-1 0 0,1 0 1 0 0,12 14 0 0 0,-12-17-89 0 0,0 0 1 0 0,0 0-1 0 0,1 0 1 0 0,0-1-1 0 0,0 0 1 0 0,1 0 0 0 0,0 0-1 0 0,-1-1 1 0 0,2-1-1 0 0,-1 1 1 0 0,0-1-1 0 0,0-1 1 0 0,1 1 0 0 0,10 0-1 0 0,13 0-963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11055 0 0,'0'0'852'0'0,"-1"2"-362"0"0,-3 7 3 0 0,1 0 1 0 0,1 0-1 0 0,-1 0 1 0 0,1 0-1 0 0,1 0 1 0 0,0 0-1 0 0,0 1 1 0 0,1-1-1 0 0,0 1 1 0 0,2 12-1 0 0,0-8-297 0 0,1 0 1 0 0,1 1-1 0 0,0-2 0 0 0,1 1 1 0 0,1 0-1 0 0,7 13 0 0 0,4 3-68 0 0,2-2 0 0 0,1 0 0 0 0,1-1 0 0 0,49 48 0 0 0,-24-35 144 0 0,0-1 0 0 0,3-3 0 0 0,105 61 0 0 0,-136-87-228 0 0,0 0 0 0 0,-1 2 0 0 0,-1 0-1 0 0,0 1 1 0 0,0 1 0 0 0,25 30 0 0 0,-33-34-6 0 0,0 0 1 0 0,0 1-1 0 0,-1 0 0 0 0,10 21 1 0 0,-17-29 14 0 0,-2 7-383 0 0,1-20-4394 0 0,1-5-1406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 7367 0 0,'0'0'568'0'0,"-2"-1"-373"0"0,-21-15 2264 0 0,18 14 645 0 0,3 2-2995 0 0,0 0-1 0 0,1 0 1 0 0,-1 1 0 0 0,1-1 0 0 0,-1 1 0 0 0,1-1 0 0 0,-1 1 0 0 0,1 0 0 0 0,-1-1 0 0 0,1 1-1 0 0,0 0 1 0 0,-1 0 0 0 0,1 0 0 0 0,0 0 0 0 0,0 0 0 0 0,0 0 0 0 0,-2 3 0 0 0,-17 25 324 0 0,12-16-128 0 0,-28 35 492 0 0,-51 53 1 0 0,4-6-215 0 0,-12 21-181 0 0,-121 157-66 0 0,213-270-330 0 0,-18 32 40 0 0,17-28-54 0 0,3-5-82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0,'0'0'15391'0'0,"1"2"-15190"0"0,0 2-137 0 0,0 0 0 0 0,1 0 0 0 0,0-1 0 0 0,0 1 0 0 0,0 0 0 0 0,1-1 0 0 0,-1 0 0 0 0,1 1 0 0 0,0-1 0 0 0,0 0 0 0 0,0 0 0 0 0,0-1 0 0 0,0 1 0 0 0,0-1 0 0 0,1 1 0 0 0,0-1 0 0 0,-1 0 0 0 0,8 2 0 0 0,8 4 198 0 0,0-2 0 0 0,34 8 0 0 0,-36-10-128 0 0,68 15 321 0 0,116 31 186 0 0,-191-48-615 0 0,198 64 167 0 0,-204-65-150 0 0,3 2-22 0 0,-5-3 496 0 0,-17-4-403 0 0,11 2-97 0 0,0 1 0 0 0,0-1-1 0 0,0 1 1 0 0,-8-1-1 0 0,3 3-14 0 0,0 0-1 0 0,0 1 0 0 0,0 0 0 0 0,1 0 0 0 0,-1 1 0 0 0,1 0 0 0 0,-1 0 0 0 0,-12 8 0 0 0,11-7 0 0 0,-15 10-31 0 0,1 1 0 0 0,0 2 1 0 0,1 0-1 0 0,-28 27 0 0 0,-25 19 11 0 0,49-44 19 0 0,-1 0 0 0 0,0-1 0 0 0,-1-2 0 0 0,-50 20 0 0 0,65-32 7 0 0,6-1 18 0 0,0 0 0 0 0,1 0 0 0 0,-1 1 0 0 0,1-1-1 0 0,-8 7 1 0 0,4-3 50 0 0,3-1-7 0 0,8-6-131 0 0,0 0 1 0 0,-1 0-1 0 0,1 1 1 0 0,0-1 0 0 0,-1 0-1 0 0,1 0 1 0 0,0 0-1 0 0,-1 1 1 0 0,1-1-1 0 0,0 0 1 0 0,-1 0-1 0 0,1 1 1 0 0,0-1-1 0 0,0 0 1 0 0,-1 1 0 0 0,1-1-1 0 0,0 0 1 0 0,0 1-1 0 0,0-1 1 0 0,-1 0-1 0 0,1 1 1 0 0,0-1-1 0 0,0 0 1 0 0,0 1-1 0 0,0-1 1 0 0,0 0 0 0 0,0 1-1 0 0,0-1 1 0 0,0 1-1 0 0,0-1 1 0 0,0 0-1 0 0,0 1 1 0 0,0-1-1 0 0,0 1 1 0 0,0-1-1 0 0,12 5-2665 0 0,-11-5 2733 0 0,17 3-6220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27 11831 0 0,'2'-2'540'0'0,"3"-1"-255"0"0,20-19 178 0 0,-53 44 4676 0 0,-43 28-4334 0 0,7-5-671 0 0,-94 57 70 0 0,124-84-175 0 0,0-1 0 0 0,-69 22-1 0 0,72-27 26 0 0,18-9-69 0 0,10-3-112 0 0,16 0-2111 0 0,-9 0 1895 0 0,77 1-3697 0 0,-56-2 3237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71 6447 0 0,'-3'1'298'0'0,"-9"1"16"0"0,-1 1 1 0 0,1 1-1 0 0,0 0 1 0 0,1 1-1 0 0,-1 0 1 0 0,1 1-1 0 0,0 0 1 0 0,-14 11-1 0 0,-12 6 7365 0 0,40-23-7342 0 0,19-6 160 0 0,-1-1-1 0 0,29-13 1 0 0,14-5-24 0 0,241-60 236 0 0,-284 82-709 0 0,-3 3 0 0 0,-18 0 0 0 0,1 1 0 0 0,0-1 0 0 0,0 0 0 0 0,-1 0 0 0 0,1 1 0 0 0,0-1 0 0 0,0 0 0 0 0,-1 1 0 0 0,1-1 0 0 0,0 1 0 0 0,-1-1 0 0 0,1 1 0 0 0,-1-1 0 0 0,1 1 0 0 0,-1 0 0 0 0,1 0 0 0 0,0 1 1 0 0,0 1 0 0 0,0-1 0 0 0,0 0 0 0 0,-1 1 0 0 0,1-1 0 0 0,-1 1 0 0 0,0-1 0 0 0,0 1 0 0 0,0-1 0 0 0,0 1 1 0 0,0-1-1 0 0,-1 1 0 0 0,1-1 0 0 0,-1 1 0 0 0,1-1 0 0 0,-1 1 0 0 0,0-1 0 0 0,0 0 0 0 0,0 1 0 0 0,-2 1 0 0 0,-2 7 50 0 0,-1 0 1 0 0,-13 17-1 0 0,3-9 21 0 0,0 0-1 0 0,-1-1 0 0 0,-1-1 1 0 0,-40 29-1 0 0,-89 47 41 0 0,103-66-109 0 0,-248 157-465 0 0,271-170 413 0 0,0 0 1 0 0,1 1 0 0 0,1 2-1 0 0,-24 24 1 0 0,36-32 38 0 0,7-8 7 0 0,0-1 1 0 0,0 1-1 0 0,0 0 0 0 0,1 0 1 0 0,-1-1-1 0 0,0 1 1 0 0,0 0-1 0 0,1-1 1 0 0,-1 1-1 0 0,0 0 1 0 0,1-1-1 0 0,-1 1 1 0 0,1-1-1 0 0,-1 1 1 0 0,1 0-1 0 0,-1-1 1 0 0,1 1-1 0 0,-1-1 1 0 0,2 1-1 0 0,-2 0 0 0 0,2 0 13 0 0,0 1 0 0 0,0 0 0 0 0,0-1 0 0 0,1 1 0 0 0,-1-1-1 0 0,0 0 1 0 0,1 0 0 0 0,-1 0 0 0 0,1 0 0 0 0,-1 0 0 0 0,1 0 0 0 0,0-1 0 0 0,-1 1 0 0 0,4-1-1 0 0,6 1 198 0 0,22-2 0 0 0,-20 1-105 0 0,160-14 865 0 0,-31 2-454 0 0,-44 4-144 0 0,110-21 1 0 0,-190 26-329 0 0,-12 3-69 0 0,1-1 0 0 0,-1 0 0 0 0,0 0 0 0 0,9-4 0 0 0,-14 5-756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11831 0 0,'-3'-3'213'0'0,"3"2"-59"0"0,-1 0 0 0 0,0 1 0 0 0,0-1 0 0 0,1 0 0 0 0,-1 1 0 0 0,0-1 0 0 0,0 1 0 0 0,0-1 1 0 0,1 1-1 0 0,-1-1 0 0 0,-2 0 0 0 0,11-8 1610 0 0,-4 7-1616 0 0,-1 0 0 0 0,1 0 0 0 0,0 0 0 0 0,0 1 1 0 0,0 0-1 0 0,0 0 0 0 0,0 0 0 0 0,0 0 0 0 0,0 1 1 0 0,0-1-1 0 0,5 1 0 0 0,3 0 36 0 0,1 1-1 0 0,16 2 1 0 0,-1 3 19 0 0,-1 1 0 0 0,1 2-1 0 0,-2 1 1 0 0,1 0 0 0 0,-1 2 0 0 0,-1 1 0 0 0,0 1 0 0 0,-1 1 0 0 0,43 37-1 0 0,-20-11 100 0 0,-2 2 0 0 0,-2 3 0 0 0,55 74 0 0 0,-40-39-143 0 0,-3 3 1 0 0,54 114 0 0 0,-98-177-116 0 0,-1 1 0 0 0,-1 0 0 0 0,-1 0 0 0 0,9 45 0 0 0,-16-59-24 0 0,0 1-1 0 0,0-1 1 0 0,-1 0 0 0 0,0 0 0 0 0,0 1 0 0 0,-1-1 0 0 0,0 0 0 0 0,-1 0 0 0 0,0 1 0 0 0,0-1 0 0 0,0-1 0 0 0,-1 1 0 0 0,0 0-1 0 0,-1-1 1 0 0,0 1 0 0 0,0-1 0 0 0,-8 10 0 0 0,1-4 39 0 0,-1 0 1 0 0,0 0-1 0 0,-1-1 0 0 0,0-1 0 0 0,-1 0 0 0 0,0-1 1 0 0,-1 0-1 0 0,0-2 0 0 0,-28 13 0 0 0,20-11-34 0 0,-2 0 0 0 0,1-2 1 0 0,-1-1-1 0 0,-1 0 0 0 0,1-2 0 0 0,-45 3 0 0 0,60-8-38 0 0,8 0-89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66 107 4143 0 0,'0'0'319'0'0,"-2"0"-210"0"0,-61 12 11951 0 0,66-13-11517 0 0,230-52 2364 0 0,-38 10-2354 0 0,-187 41-756 0 0,3-1-482 0 0,1 0-1 0 0,-1 0 0 0 0,11-6 1 0 0,-19 8-1285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10135 0 0,'0'0'3991'0'0,"4"0"-2387"0"0,22-1-760 0 0,0-1 0 0 0,0-1 0 0 0,33-9 0 0 0,78-27 470 0 0,1-1-954 0 0,-112 34-229 0 0,1 1-1 0 0,0 1 1 0 0,34 1 0 0 0,-8 5-181 0 0,-30 1-2449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1 11975 0 0,'0'0'1083'0'0,"-1"2"-891"0"0,-155 166 6066 0 0,49-49-6964 0 0,-28 38-452 0 0,76-86 896 0 0,-111 150 305 0 0,12-15-1658 0 0,128-170-4060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47 2759 0 0,'1'-2'207'0'0,"1"-3"782"0"0,5-17-2514 0 0,-6 7 13204 0 0,-15 13-10850 0 0,12 2-773 0 0,0 0 1 0 0,0 1-1 0 0,-1-1 0 0 0,1 1 1 0 0,0 0-1 0 0,0 0 0 0 0,0 0 1 0 0,0 0-1 0 0,0 0 1 0 0,0 0-1 0 0,1 0 0 0 0,-1 0 1 0 0,0 1-1 0 0,0-1 0 0 0,1 1 1 0 0,-1-1-1 0 0,1 1 0 0 0,0 0 1 0 0,-2 2-1 0 0,-4 6 239 0 0,1 1-1 0 0,-7 15 0 0 0,7-15-27 0 0,-82 178 1662 0 0,-31 60-1258 0 0,113-237-664 0 0,-101 181 146 0 0,55-86-362 0 0,51-105 204 0 0,1 1-297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 4607 0 0,'0'0'354'0'0,"0"3"-233"0"0,-20 71 5095 0 0,19-73-4460 0 0,1 0-554 0 0,0 1-1 0 0,0-1 1 0 0,0 0 0 0 0,0 0-1 0 0,0 0 1 0 0,0 0-1 0 0,0 0 1 0 0,1 0 0 0 0,-1 0-1 0 0,0 0 1 0 0,1 0 0 0 0,-1 0-1 0 0,1 0 1 0 0,-1 0-1 0 0,1 1 1 0 0,0-2-81 0 0,0 1 1 0 0,0 0-1 0 0,0-1 0 0 0,0 1 1 0 0,0-1-1 0 0,0 0 1 0 0,0 1-1 0 0,0-1 0 0 0,0 0 1 0 0,1 1-1 0 0,-1-1 0 0 0,0 0 1 0 0,0 0-1 0 0,0 0 1 0 0,0 0-1 0 0,2 0 0 0 0,27-2 525 0 0,-1-2 0 0 0,1-1 0 0 0,-1-1 0 0 0,33-11 0 0 0,-14 4-297 0 0,161-48-121 0 0,-121 31-3401 0 0,-63 21 1539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 9671 0 0,'0'0'440'0'0,"2"-1"-5"0"0,4-4-50 0 0,-6 5-366 0 0,0 0-1 0 0,0 0 0 0 0,0 0 0 0 0,0 0 1 0 0,0 0-1 0 0,0 0 0 0 0,0 0 1 0 0,0 0-1 0 0,0 0 0 0 0,0 0 0 0 0,0-1 1 0 0,0 1-1 0 0,0 0 0 0 0,0 0 1 0 0,0 0-1 0 0,1 0 0 0 0,-1 0 0 0 0,0 0 1 0 0,0 0-1 0 0,0 0 0 0 0,0 0 1 0 0,0 0-1 0 0,0 0 0 0 0,0 0 0 0 0,0 0 1 0 0,0 0-1 0 0,0 0 0 0 0,0 0 1 0 0,0 0-1 0 0,0 0 0 0 0,0 0 0 0 0,1 0 1 0 0,-1 0-1 0 0,0 0 0 0 0,0 0 1 0 0,0 1-1 0 0,0-1 0 0 0,0 0 0 0 0,0 0 1 0 0,0 0-1 0 0,0 0 0 0 0,0 0 0 0 0,0 0 1 0 0,0 0-1 0 0,0 0 0 0 0,0 0 1 0 0,0 0-1 0 0,0 0 0 0 0,0 0 0 0 0,0 0 1 0 0,0 0-1 0 0,0 0 0 0 0,0 0 1 0 0,0 0-1 0 0,0 0 0 0 0,0 1 0 0 0,0-1 1 0 0,0 0-1 0 0,0 0 0 0 0,0 0 1 0 0,0 0-1 0 0,0 0 0 0 0,0 0 0 0 0,0 0 1 0 0,0 0-1 0 0,2 5 343 0 0,0 0-1 0 0,-1 0 1 0 0,0 0-1 0 0,0 0 1 0 0,0 0 0 0 0,0 0-1 0 0,-1 0 1 0 0,0 0 0 0 0,0 1-1 0 0,0-1 1 0 0,-1 0-1 0 0,0 0 1 0 0,0 0 0 0 0,0 0-1 0 0,-2 5 1 0 0,-4 10-143 0 0,-1-1 1 0 0,-14 27-1 0 0,-16 18 200 0 0,-75 98 0 0 0,41-65-242 0 0,25-33-72 0 0,18-26 12 0 0,-31 52 0 0 0,51-71-434 0 0,10-14-411 0 0,-2 0-213 0 0,3-4-1107 0 0,10 0-3841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6911 0 0,'0'0'528'0'0,"0"-2"-341"0"0,0-7 529 0 0,1 1 0 0 0,0-1 1 0 0,0 1-1 0 0,1 0 0 0 0,0 0 0 0 0,0 0 0 0 0,1 0 1 0 0,0 0-1 0 0,0 0 0 0 0,1 0 0 0 0,0 1 0 0 0,8-11 1 0 0,1 0-292 0 0,1 1 0 0 0,1 1 0 0 0,1 1 1 0 0,0 0-1 0 0,1 1 0 0 0,22-15 1 0 0,9-2 92 0 0,62-28 1 0 0,86-21-189 0 0,-167 70-302 0 0,1-1-23 0 0,40-8 1 0 0,-59 16-6 0 0,0 1 0 0 0,0 1 0 0 0,0 0 0 0 0,0 1 0 0 0,0 0-1 0 0,0 0 1 0 0,15 3 0 0 0,-24-2 0 0 0,1-1-1 0 0,0 1 1 0 0,0 0-1 0 0,-1-1 1 0 0,1 1-1 0 0,-1 1 1 0 0,1-1-1 0 0,-1 0 1 0 0,1 0-1 0 0,-1 1 1 0 0,0 0-1 0 0,0-1 1 0 0,0 1-1 0 0,0 0 1 0 0,0 0-1 0 0,0 0 1 0 0,0 0-1 0 0,-1 1 1 0 0,3 3 0 0 0,-2-2-5 0 0,-1 0 0 0 0,1 1 0 0 0,-1-1 0 0 0,0 1 0 0 0,-1-1 0 0 0,1 1 0 0 0,-1-1 0 0 0,0 1 0 0 0,0 0 0 0 0,-1 7 0 0 0,-1 5 10 0 0,-1-1 0 0 0,-1 1 0 0 0,0-1 0 0 0,-1 0 0 0 0,-1-1 1 0 0,0 1-1 0 0,-14 23 0 0 0,8-20 64 0 0,-1 0 0 0 0,0-1 0 0 0,-2-1 1 0 0,1 0-1 0 0,-22 18 0 0 0,-93 73 487 0 0,104-89-516 0 0,-1-2 1 0 0,-1-1-1 0 0,-40 18 0 0 0,6-9-225 0 0,0-2-1 0 0,-105 25 0 0 0,155-47-94 0 0,9 0-218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4143 0 0,'0'0'191'0'0,"3"0"-11"0"0,8-1-143 0 0,0 6 251 0 0,-10-4-64 0 0,0 0 0 0 0,0 1 0 0 0,0-1-1 0 0,0 0 1 0 0,0 0 0 0 0,0 1 0 0 0,-1-1 0 0 0,1 1-1 0 0,0-1 1 0 0,-1 1 0 0 0,1-1 0 0 0,-1 1-1 0 0,1-1 1 0 0,-1 1 0 0 0,0-1 0 0 0,1 1-1 0 0,-1 0 1 0 0,0-1 0 0 0,0 1 0 0 0,0 0-1 0 0,-1-1 1 0 0,1 1 0 0 0,0-1 0 0 0,-1 1 0 0 0,1-1-1 0 0,-1 1 1 0 0,1-1 0 0 0,-1 1 0 0 0,1-1-1 0 0,-1 1 1 0 0,-1 1 0 0 0,-3 5 286 0 0,0 1 0 0 0,-1-1 0 0 0,-11 13 0 0 0,17-20-537 0 0,-114 114 1331 0 0,26-29-406 0 0,-58 61 345 0 0,72-74-646 0 0,41-39-283 0 0,-36 45 0 0 0,59-65-182 0 0,0 0 0 0 0,1 1 0 0 0,0 0 0 0 0,2 0 0 0 0,-1 0 0 0 0,-8 32 0 0 0,14-41-68 0 0,2 0 0 0 0,-1 0 0 0 0,1 0 1 0 0,0 0-1 0 0,0 0 0 0 0,0 1 0 0 0,1-1 0 0 0,0 0 0 0 0,0 0 0 0 0,1 0 0 0 0,-1 0 0 0 0,1 0 0 0 0,1-1 0 0 0,-1 1 0 0 0,1-1 0 0 0,0 1 0 0 0,0-1 1 0 0,1 0-1 0 0,4 5 0 0 0,1 1-22 0 0,0-1 0 0 0,0 0 0 0 0,1 0 0 0 0,1-1 0 0 0,0-1 1 0 0,0 0-1 0 0,19 10 0 0 0,-10-7-57 0 0,60 29-215 0 0,-70-36-111 0 0,-1-1 1 0 0,1 0 0 0 0,-1 0 0 0 0,1-1 0 0 0,0 0-1 0 0,18 1 1 0 0,-21-4-31 0 0,0 0-1 0 0,0 0 1 0 0,0 0 0 0 0,0-1-1 0 0,0 0 1 0 0,-1 0-1 0 0,1-1 1 0 0,7-4 0 0 0,5-3-5191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 5063 0 0,'0'-2'390'0'0,"1"-7"-32"0"0,-1 7 800 0 0,-11 8 1994 0 0,7-2-2966 0 0,0 0 0 0 0,-1 1 0 0 0,1-1 0 0 0,1 1 0 0 0,-1-1 0 0 0,1 1 0 0 0,0 0 0 0 0,0 0 0 0 0,0 1 0 0 0,1-1 0 0 0,-1 1 1 0 0,1-1-1 0 0,-2 11 0 0 0,-1 5 167 0 0,1 1 0 0 0,-1 30 0 0 0,4-31 25 0 0,1 0 0 0 0,1 0 0 0 0,0 0 0 0 0,2 0 1 0 0,0-1-1 0 0,2 1 0 0 0,8 23 0 0 0,-4-18 120 0 0,2 0-1 0 0,1-1 0 0 0,2 0 0 0 0,30 44 1 0 0,-23-42-44 0 0,1 0 0 0 0,1-2 0 0 0,1 0 1 0 0,42 32-1 0 0,-46-42-253 0 0,0-1-1 0 0,1-1 1 0 0,0-1-1 0 0,1 0 1 0 0,0-2-1 0 0,1-1 1 0 0,28 8-1 0 0,-32-12-132 0 0,0-2-1 0 0,0 0 1 0 0,21 1-1 0 0,-32-4-104 0 0,0 0 1 0 0,1 0-1 0 0,-1-1 1 0 0,0 0-1 0 0,0 0 1 0 0,0-1-1 0 0,0 0 1 0 0,0-1-1 0 0,13-5 0 0 0,-18 6-176 0 0,0 0 0 0 0,0 0-1 0 0,0 0 1 0 0,0-1 0 0 0,0 1 0 0 0,-1-1-1 0 0,1 1 1 0 0,-1-1 0 0 0,0 0-1 0 0,1 0 1 0 0,-1 0 0 0 0,-1 0-1 0 0,1 0 1 0 0,0-1 0 0 0,2-6-1 0 0,0-7-1394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7367 0 0,'-2'0'568'0'0,"-8"2"-237"0"0,-1 1 0 0 0,1 0 0 0 0,0 0 0 0 0,1 1 0 0 0,-1 0 0 0 0,1 1 0 0 0,0 0 0 0 0,0 0 0 0 0,0 1-1 0 0,0 0 1 0 0,1 1 0 0 0,-7 8 0 0 0,-13 13 966 0 0,-45 61-1 0 0,40-46-813 0 0,-20 23 549 0 0,-3-3 0 0 0,-68 61 0 0 0,112-114-945 0 0,-11 9 247 0 0,1 2-1 0 0,0 0 1 0 0,-33 43 0 0 0,54-62-127 0 0,-5 12-975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20 7831 0 0,'0'0'603'0'0,"1"-2"-396"0"0,17-16 7262 0 0,-18 21-6985 0 0,-2 2-421 0 0,1 0 1 0 0,-1 0-1 0 0,0-1 0 0 0,0 1 1 0 0,0 0-1 0 0,-1-1 1 0 0,1 1-1 0 0,-1-1 0 0 0,-4 5 1 0 0,-4 2 654 0 0,-21 18 0 0 0,14-13 9 0 0,-64 67-1434 0 0,52-50 953 0 0,-42 35-1 0 0,-114 76-21 0 0,177-136-225 0 0,6-5 15 0 0,0-1 1 0 0,0 1 0 0 0,-1-1 0 0 0,1 0 0 0 0,-1 1 0 0 0,1-2 0 0 0,-1 1 0 0 0,0 0 0 0 0,0-1 0 0 0,1 0-1 0 0,-1 0 1 0 0,-5 1 0 0 0,0 0-4 0 0,7-2 1021 0 0,5-1-787 0 0,8-3-125 0 0,0 1 0 0 0,0 0 0 0 0,1 1 0 0 0,13-2 0 0 0,53 0-105 0 0,-18 2 13 0 0,-13-2 3 0 0,155-6 66 0 0,-199 10-69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88 6447 0 0,'-13'2'492'0'0,"-25"5"-1"0"0,28-4 3020 0 0,0 1 3619 0 0,188-66-5334 0 0,-131 49-1431 0 0,92-14 0 0 0,-93 25-203 0 0,-31 5-95 0 0,-14-2-67 0 0,0-1 1 0 0,0 1 0 0 0,-1 0-1 0 0,1-1 1 0 0,0 1-1 0 0,-1 0 1 0 0,1-1-1 0 0,-1 1 1 0 0,1 0 0 0 0,-1-1-1 0 0,1 1 1 0 0,-1 0-1 0 0,1 0 1 0 0,-1 0-1 0 0,0 0 1 0 0,1 0 0 0 0,-1-1-1 0 0,0 1 1 0 0,0 0-1 0 0,0 0 1 0 0,1 1-1 0 0,-1 1 1 0 0,-1-1-1 0 0,1 1 0 0 0,0-1 0 0 0,-1 1 0 0 0,1-1 1 0 0,-1 0-1 0 0,0 1 0 0 0,-1 1 0 0 0,-1 3 0 0 0,0-1 0 0 0,-1 0 0 0 0,0 0 0 0 0,0-1-1 0 0,-5 6 1 0 0,-10 6 1 0 0,0 0-1 0 0,-1-2 0 0 0,-1 0 1 0 0,-26 13-1 0 0,15-9 9 0 0,-76 52 18 0 0,-111 95-1 0 0,24-19-26 0 0,189-144 2 0 0,-9 10 31 0 0,10-8-14 0 0,-11 11-7 0 0,15-12-10 0 0,1-1 5 0 0,0-3-3 0 0,0 1 1 0 0,0 0-1 0 0,0 0 1 0 0,0 0-1 0 0,0-1 1 0 0,0 1-1 0 0,0 0 1 0 0,0 0-1 0 0,0 0 0 0 0,0-1 1 0 0,0 1-1 0 0,1 0 1 0 0,-1 0-1 0 0,0-1 1 0 0,1 1-1 0 0,-1 0 1 0 0,0-1-1 0 0,1 1 1 0 0,-1 0-1 0 0,1-1 1 0 0,-1 1-1 0 0,1 0 0 0 0,0-1 1 0 0,-1 1-1 0 0,1-1 1 0 0,-1 1-1 0 0,1-1 1 0 0,0 0-1 0 0,-1 1 1 0 0,2 0-1 0 0,22 10 57 0 0,-23-11-63 0 0,10 3 45 0 0,0 0-1 0 0,0-1 1 0 0,0 0-1 0 0,0-1 1 0 0,0 0-1 0 0,0 0 1 0 0,14-2-1 0 0,77-14 280 0 0,-54 6-160 0 0,29-6 161 0 0,82-26 0 0 0,-60 8-2665 0 0,-74 24 1046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 13039 0 0,'-16'-9'598'0'0,"14"9"-562"0"0,1-1 0 0 0,0 1 1 0 0,0 0-1 0 0,-1 0 1 0 0,1-1-1 0 0,0 1 1 0 0,0 0-1 0 0,-1 0 0 0 0,1 0 1 0 0,0 1-1 0 0,0-1 1 0 0,-1 0-1 0 0,1 0 1 0 0,0 1-1 0 0,0-1 0 0 0,0 1 1 0 0,-1-1-1 0 0,1 1 1 0 0,0-1-1 0 0,-2 2 0 0 0,1 0 18 0 0,-9 6-54 0 0,10-6-1 0 0,0 0-1 0 0,0 0 0 0 0,0 0 0 0 0,1 0 1 0 0,-1 0-1 0 0,1 0 0 0 0,-1 0 0 0 0,1 0 1 0 0,0 0-1 0 0,-1 0 0 0 0,1 0 0 0 0,0 0 1 0 0,0 0-1 0 0,1 1 0 0 0,-1-1 0 0 0,0 0 1 0 0,1 0-1 0 0,0 0 0 0 0,-1 0 0 0 0,1 0 1 0 0,0 0-1 0 0,2 3 0 0 0,0 1-14 0 0,0-1-1 0 0,1 1 0 0 0,-1-1 1 0 0,2 0-1 0 0,-1 0 1 0 0,6 6-1 0 0,77 55-121 0 0,-8-6 491 0 0,-47-31 135 0 0,-2 2 0 0 0,0 1-1 0 0,-2 1 1 0 0,-2 1 0 0 0,-1 2 0 0 0,-2 0-1 0 0,-1 2 1 0 0,-2 0 0 0 0,-2 1 0 0 0,-1 1 0 0 0,-3 1-1 0 0,12 46 1 0 0,-22-65-210 0 0,0 0 0 0 0,-2 0-1 0 0,0 0 1 0 0,-2 0 0 0 0,0 0-1 0 0,-1 0 1 0 0,-7 32 0 0 0,-2-6 200 0 0,-3-1 0 0 0,-23 58 0 0 0,34-99-459 0 0,-67 163 426 0 0,53-135-666 0 0,-1-1-1 0 0,-40 57 1 0 0,46-77-729 0 0,0 0 1 0 0,-1-1-1 0 0,0-1 0 0 0,-1 0 0 0 0,-14 9 1 0 0,10-9-865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564 249 3679 0 0,'0'0'284'0'0,"2"0"-186"0"0,38-13 6443 0 0,-38 12-5192 0 0,-1 0-1205 0 0,1 0 0 0 0,-1 0 0 0 0,0 0 0 0 0,0 0 0 0 0,1-1 0 0 0,-1 1 0 0 0,0 0 0 0 0,0-1 0 0 0,-1 1 0 0 0,1-1 0 0 0,0 1 0 0 0,1-3 0 0 0,0-12 249 0 0,0-1 0 0 0,-1 1 0 0 0,-1-1 0 0 0,-1 0 0 0 0,0 1 0 0 0,-1-1-1 0 0,0 1 1 0 0,-9-26 0 0 0,11 40-386 0 0,-1 0-1 0 0,0-1 1 0 0,0 1 0 0 0,0 0-1 0 0,0 0 1 0 0,0 0-1 0 0,0 0 1 0 0,-1 0 0 0 0,1 0-1 0 0,-1 0 1 0 0,1 0-1 0 0,-1 1 1 0 0,0-1 0 0 0,0 0-1 0 0,0 1 1 0 0,0 0-1 0 0,0-1 1 0 0,0 1 0 0 0,0 0-1 0 0,0 0 1 0 0,0 0 0 0 0,-3-1-1 0 0,1 2-7 0 0,0-1-1 0 0,-1 1 1 0 0,1 0 0 0 0,0 0-1 0 0,0 0 1 0 0,-1 0 0 0 0,1 1 0 0 0,0 0-1 0 0,0 0 1 0 0,0 0 0 0 0,-8 3-1 0 0,-23 13-36 0 0,0 1-1 0 0,1 1 0 0 0,-45 35 1 0 0,40-23 218 0 0,1 1 1 0 0,2 2 0 0 0,1 2 0 0 0,1 1 0 0 0,-46 68 0 0 0,78-102-176 0 0,-41 63 98 0 0,39-59-98 0 0,1 0-1 0 0,0 0 1 0 0,0 1-1 0 0,0-1 1 0 0,1 0-1 0 0,0 1 1 0 0,1 0 0 0 0,-2 8-1 0 0,3-15-3 0 0,0 1 0 0 0,0 0 0 0 0,0 0 0 0 0,0-1 0 0 0,0 1 0 0 0,0 0 0 0 0,1 0 0 0 0,-1-1 0 0 0,0 1 0 0 0,1 0 0 0 0,-1-1 0 0 0,1 1 0 0 0,0-1 0 0 0,0 1 0 0 0,-1-1 0 0 0,1 1 0 0 0,0-1 0 0 0,3 3 0 0 0,-3-3 1 0 0,0 0 1 0 0,1 0-1 0 0,-1 0 1 0 0,1-1 0 0 0,-1 1-1 0 0,1 0 1 0 0,-1-1-1 0 0,1 1 1 0 0,0-1-1 0 0,-1 0 1 0 0,1 1 0 0 0,-1-1-1 0 0,1 0 1 0 0,0 0-1 0 0,-1 0 1 0 0,3-1-1 0 0,6 0 16 0 0,1-2 0 0 0,-1 1-1 0 0,0-1 1 0 0,19-9-1 0 0,-22 9-11 0 0,98-42-90 0 0,-2-5-1 0 0,147-94 1 0 0,-213 114 4 0 0,-18 13 79 0 0,-17 16 66 0 0,-11 12 62 0 0,-36 41-24 0 0,25-29-27 0 0,-30 42 1 0 0,48-61-271 0 0,0 0 1 0 0,-1 0-1 0 0,1 0 1 0 0,1 1-1 0 0,-1-1 1 0 0,1 1-1 0 0,-2 5 1 0 0,3-8-705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3223 0 0,'2'-2'143'0'0,"35"-21"26"0"0,11-6 10875 0 0,-43 26-10791 0 0,1 0 1 0 0,-1 1-1 0 0,1-1 0 0 0,11-2 0 0 0,-8 2-60 0 0,25-6 348 0 0,38-5-1 0 0,-38 8-418 0 0,42-13 0 0 0,57-19 3 0 0,-61 18-366 0 0,-70 20-63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6447 0 0,'0'0'6666'0'0,"3"0"-4702"0"0,18-1-804 0 0,0-1 1 0 0,40-8 0 0 0,43-18 293 0 0,-67 17-852 0 0,8-2-52 0 0,69-18 685 0 0,-92 26-910 0 0,1 1 0 0 0,46-1 0 0 0,-66 5-272 0 0,-13 17-5450 0 0,-3-1-1267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1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59 11519 0 0,'14'-26'662'0'0,"2"-6"3820"0"0,-41 67-3659 0 0,-6 17-655 0 0,-20 32-185 0 0,-88 134 26 0 0,38-57 72 0 0,50-82-65 0 0,-146 217 104 0 0,142-209 31 0 0,48-73-481 0 0,1 0 0 0 0,0 0 0 0 0,0 1-1 0 0,-4 22 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25 181 7367 0 0,'0'0'568'0'0,"-2"0"-373"0"0,1 1-176 0 0,1-1-1 0 0,-1 0 1 0 0,0 0-1 0 0,0 0 1 0 0,0 0 0 0 0,1 0-1 0 0,-1 0 1 0 0,0 0-1 0 0,0 0 1 0 0,0 0-1 0 0,1-1 1 0 0,-1 1 0 0 0,0 0-1 0 0,0 0 1 0 0,1-1-1 0 0,-1 1 1 0 0,-9-4 7830 0 0,22-3-6369 0 0,17-8-591 0 0,0 1 0 0 0,2 2 0 0 0,31-9 0 0 0,-24 9-567 0 0,63-18-780 0 0,174-29 0 0 0,-246 54-1568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 4607 0 0,'0'0'354'0'0,"2"-1"-233"0"0,-2 0 267 0 0,1 1-1 0 0,0-1 1 0 0,-1 1 0 0 0,1 0-1 0 0,0-1 1 0 0,-1 1 0 0 0,1 0-1 0 0,0-1 1 0 0,0 1 0 0 0,-1 0-1 0 0,1 0 1 0 0,0 0 0 0 0,0-1-1 0 0,-1 1 1 0 0,1 0 0 0 0,0 0-1 0 0,0 0 1 0 0,-1 1-1 0 0,1-1 1 0 0,0 0 0 0 0,0 0-1 0 0,-1 0 1 0 0,2 1 0 0 0,-2-1-287 0 0,1 1 1 0 0,-1-1-1 0 0,1 1 1 0 0,-1-1-1 0 0,1 1 1 0 0,-1 0-1 0 0,0-1 1 0 0,1 1-1 0 0,-1 0 1 0 0,0-1 0 0 0,0 1-1 0 0,0 0 1 0 0,1-1-1 0 0,-1 1 1 0 0,0 0-1 0 0,0-1 1 0 0,0 1-1 0 0,0 0 1 0 0,0 1-1 0 0,-1 3-93 0 0,1-1 0 0 0,-1 1 0 0 0,0 0 0 0 0,0 0 0 0 0,0-1 1 0 0,-4 8-1 0 0,-70 118 1596 0 0,41-74-1156 0 0,-4 5-239 0 0,-2-1 0 0 0,-2-2 0 0 0,-4-2 0 0 0,-78 77 0 0 0,100-112-182 0 0,-92 94 74 0 0,108-104-72 0 0,7-9-311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71 378 4607 0 0,'0'0'208'0'0,"-1"-2"-9"0"0,1-1 396 0 0,-1-1 0 0 0,0 1 0 0 0,0 0-1 0 0,0 0 1 0 0,0 0 0 0 0,0 0 0 0 0,-1 0 0 0 0,1 1-1 0 0,-1-1 1 0 0,0 0 0 0 0,1 1 0 0 0,-5-5 0 0 0,-1 1 3 0 0,0 0-1 0 0,0 0 1 0 0,-9-4 0 0 0,12 7-114 0 0,2 2-19 0 0,1 0-435 0 0,1 1-1 0 0,0 0 1 0 0,-1 0-1 0 0,1 0 0 0 0,0 0 1 0 0,-1 0-1 0 0,1-1 1 0 0,0 1-1 0 0,0 0 1 0 0,-1 0-1 0 0,1-1 0 0 0,0 1 1 0 0,0 0-1 0 0,-1 0 1 0 0,1-1-1 0 0,0 1 1 0 0,0 0-1 0 0,0-1 1 0 0,-1 1-1 0 0,1 0 0 0 0,0-1 1 0 0,0 1-1 0 0,0 0 1 0 0,0-1-1 0 0,0 1 1 0 0,0 0-1 0 0,0-1 0 0 0,0 1 1 0 0,0 0-1 0 0,0-1 1 0 0,0 1-1 0 0,0-1 1 0 0,0 1-1 0 0,0 0 0 0 0,0-1 1 0 0,0 1-1 0 0,0 0 1 0 0,0-1-1 0 0,0 1 1 0 0,1-1-1 0 0,3-12 282 0 0,1 6-261 0 0,1 1 0 0 0,-1 0 1 0 0,2 0-1 0 0,-1 1 0 0 0,0 0 1 0 0,1 0-1 0 0,0 0 1 0 0,9-4-1 0 0,-7 4-15 0 0,72-41-177 0 0,97-40 1 0 0,-140 70 216 0 0,0 2-1 0 0,1 1 1 0 0,0 2 0 0 0,1 1-1 0 0,0 3 1 0 0,1 1 0 0 0,56-1-1 0 0,-91 7-29 0 0,1 1 0 0 0,-1-1 0 0 0,0 1 0 0 0,0 0-1 0 0,0 1 1 0 0,0-1 0 0 0,-1 1 0 0 0,1 1 0 0 0,0-1 0 0 0,-1 1-1 0 0,1 0 1 0 0,-1 0 0 0 0,0 0 0 0 0,0 1 0 0 0,0 0 0 0 0,-1 0-1 0 0,1 0 1 0 0,-1 1 0 0 0,0-1 0 0 0,0 1 0 0 0,0 0 0 0 0,-1 0-1 0 0,0 0 1 0 0,0 1 0 0 0,0-1 0 0 0,-1 1 0 0 0,1 0 0 0 0,-1-1-1 0 0,-1 1 1 0 0,1 0 0 0 0,-1 0 0 0 0,0 0 0 0 0,0 0 0 0 0,-1 1-1 0 0,0-1 1 0 0,0 0 0 0 0,0 0 0 0 0,-1 0 0 0 0,-2 8 0 0 0,1-5-13 0 0,-1 0 1 0 0,-1 0 0 0 0,0-1-1 0 0,0 0 1 0 0,0 1 0 0 0,-1-1 0 0 0,0-1-1 0 0,-1 1 1 0 0,0-1 0 0 0,0 0-1 0 0,-1 0 1 0 0,1-1 0 0 0,-1 1 0 0 0,-1-2-1 0 0,-10 8 1 0 0,-13 6 25 0 0,0-2 0 0 0,-54 22 0 0 0,77-35-57 0 0,-139 56 14 0 0,-94 42-298 0 0,176-66-277 0 0,46-25-1041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11 8751 0 0,'0'0'674'0'0,"1"-2"-438"0"0,5-7 6669 0 0,-8 10-6848 0 0,-1 0-1 0 0,0 0 1 0 0,1 0 0 0 0,0 0-1 0 0,-1 0 1 0 0,1 0-1 0 0,0 1 1 0 0,-1-1 0 0 0,1 1-1 0 0,-2 2 1 0 0,0-1 5 0 0,-203 156 433 0 0,7-4-506 0 0,165-129 183 0 0,2 1-1 0 0,1 1 1 0 0,1 2-1 0 0,1 1 0 0 0,2 2 1 0 0,-43 65-1 0 0,70-96-154 0 0,-51 89 441 0 0,47-80-432 0 0,0 0 0 0 0,1 0 0 0 0,1 0 0 0 0,-1 0 0 0 0,2 1 0 0 0,-3 21 1 0 0,5-28-10 0 0,0-1 0 0 0,0 0 1 0 0,0 0-1 0 0,1 1 1 0 0,0-1-1 0 0,0 0 1 0 0,0 0-1 0 0,0 0 0 0 0,1 0 1 0 0,-1 0-1 0 0,1 0 1 0 0,0 0-1 0 0,0-1 1 0 0,6 7-1 0 0,0 0 104 0 0,1-2 0 0 0,0 1 0 0 0,16 11 1 0 0,-5-4 66 0 0,-16-13-94 0 0,8 2-76 0 0,-1 0-78 0 0,-8-4-244 0 0,11-5-2005 0 0,-13 4 2104 0 0,0-1 1 0 0,0 0-1 0 0,0 0 1 0 0,-1 0-1 0 0,1 0 1 0 0,0 1-1 0 0,0-1 0 0 0,-1 0 1 0 0,1 0-1 0 0,0-2 1 0 0,0 2-130 0 0,7-12-993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9935 0 0,'0'0'2554'0'0,"-3"1"-2060"0"0,-3 2-369 0 0,-19 9 334 0 0,0 1 0 0 0,1 1 0 0 0,0 1 0 0 0,-39 33 0 0 0,43-27-276 0 0,1 0-1 0 0,0 2 0 0 0,2 0 1 0 0,-21 36-1 0 0,16-18 320 0 0,-34 86 0 0 0,44-83-46 0 0,11-41-352 0 0,2-1-32 0 0,0 9-2 0 0,-1-8 34 0 0,2-2 61 0 0,1 1-91 0 0,0 0-1 0 0,0 0 1 0 0,0-1 0 0 0,0 1-1 0 0,1-1 1 0 0,-1 0 0 0 0,0 0 0 0 0,1 0-1 0 0,-1 0 1 0 0,0-1 0 0 0,1 1-1 0 0,3-1 1 0 0,1 0 69 0 0,-1 0 0 0 0,1-1-1 0 0,-1 0 1 0 0,1-1 0 0 0,8-2 0 0 0,3-2 40 0 0,1-2 0 0 0,-1 0 0 0 0,21-14 0 0 0,-26 15-151 0 0,-2-1 1 0 0,1 0-1 0 0,-1-1 1 0 0,-1 0 0 0 0,21-22-1 0 0,-27 26-23 0 0,-1-1-1 0 0,0 0 1 0 0,0 0-1 0 0,0 0 1 0 0,-1 0-1 0 0,0 0 1 0 0,0-1-1 0 0,-1 0 0 0 0,0 1 1 0 0,0-1-1 0 0,0 0 1 0 0,-1 0-1 0 0,0 0 1 0 0,0-13-1 0 0,-1-1 21 0 0,-6-38-1 0 0,5 50-172 0 0,-1 0 0 0 0,-1 0 0 0 0,1 0 0 0 0,-1 0-1 0 0,-1 1 1 0 0,-6-13 0 0 0,9 19-74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6911 0 0,'0'0'528'0'0,"-2"1"-341"0"0,-1 2 81 0 0,0-1-1 0 0,0 0 1 0 0,1 1-1 0 0,-1 0 1 0 0,0-1-1 0 0,1 1 1 0 0,0 0-1 0 0,-1 0 1 0 0,1 1-1 0 0,1-1 1 0 0,-1 0-1 0 0,0 1 1 0 0,-1 3-1 0 0,1-1-31 0 0,1 1-1 0 0,-1-1 0 0 0,1 1 0 0 0,1-1 0 0 0,-1 1 0 0 0,1 0 0 0 0,0 6 0 0 0,2 2-102 0 0,0 0 0 0 0,1 0-1 0 0,1 0 1 0 0,0-1 0 0 0,12 29 0 0 0,-4-20-82 0 0,1 0 0 0 0,1 0 0 0 0,27 33 1 0 0,59 56 73 0 0,-96-107-118 0 0,17 15 77 0 0,36 27 0 0 0,-38-32 256 0 0,0 1-1 0 0,-1 0 1 0 0,16 19 0 0 0,-31-30-172 0 0,1-1 0 0 0,-1 1 0 0 0,0 0 1 0 0,0 0-1 0 0,0 0 0 0 0,-1 0 1 0 0,0 0-1 0 0,0 1 0 0 0,3 10 1 0 0,-5-12-82 0 0,1 0 1 0 0,-1 0 0 0 0,0 0-1 0 0,0 0 1 0 0,-1 0-1 0 0,1 0 1 0 0,-1-1 0 0 0,0 1-1 0 0,0 0 1 0 0,0 0 0 0 0,0 0-1 0 0,-1-1 1 0 0,1 1 0 0 0,-1-1-1 0 0,-3 5 1 0 0,-19 25 617 0 0,-54 59 0 0 0,31-40-451 0 0,-42 43 108 0 0,50-56-378 0 0,-56 73 1 0 0,92-108-143 0 0,0 0 1 0 0,1 0 0 0 0,-1 0 0 0 0,1 0-1 0 0,0 0 1 0 0,0 1 0 0 0,0 0 0 0 0,0-1 0 0 0,1 1-1 0 0,0 0 1 0 0,-1 9 0 0 0,12 0-10742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32 124 3223 0 0,'0'0'1479'0'0,"-2"2"-160"0"0,-28 21 12155 0 0,31-22-13410 0 0,0-1 0 0 0,0 1 0 0 0,0-1 0 0 0,0 0 0 0 0,0 1-1 0 0,0-1 1 0 0,0 0 0 0 0,0 0 0 0 0,0 0 0 0 0,0 0 0 0 0,0 0 0 0 0,2 0 0 0 0,0 0 57 0 0,15 1 156 0 0,0-2 0 0 0,-1 0-1 0 0,1-1 1 0 0,17-4 0 0 0,-4 1-93 0 0,52-9 161 0 0,148-44 0 0 0,-101 10-3944 0 0,-111 39-1238 0 0,-4 0-1321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0 13015 0 0,'0'0'1179'0'0,"0"3"-946"0"0,-1 3-166 0 0,1 1 0 0 0,-2 0 0 0 0,1-1-1 0 0,-1 1 1 0 0,1 0 0 0 0,-2-1 0 0 0,1 0-1 0 0,-5 9 1 0 0,-33 51 90 0 0,19-33-100 0 0,-22 35 390 0 0,-2-2 1 0 0,-4-2-1 0 0,-71 72 0 0 0,81-96-516 0 0,-166 184-3147 0 0,193-208 1988 0 0,2-3-11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15087 0 0,'0'0'1366'0'0,"-2"3"-1126"0"0,-96 209 1896 0 0,77-158-1883 0 0,-34 68 144 0 0,-46 87-253 0 0,91-188-154 0 0,5-10-100 0 0,-1 0-1 0 0,1-1 1 0 0,-10 12-1 0 0,14-21-753 0 0,-9 4-1562 0 0,9-4 1648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26 343 11951 0 0,'3'-13'547'0'0,"-2"10"-11"0"0,0 1-344 0 0,1-2-172 0 0,1 0 1 0 0,-1 0-1 0 0,1 0 0 0 0,0 1 1 0 0,0 0-1 0 0,0-1 0 0 0,0 1 1 0 0,1 0-1 0 0,5-4 1 0 0,4-1 419 0 0,21-10 1 0 0,11-6 247 0 0,65-63-161 0 0,1-1-428 0 0,-97 79-23 0 0,-1 1 1 0 0,1 1-1 0 0,0 0 1 0 0,1 0-1 0 0,-1 2 1 0 0,29-8 0 0 0,-36 12-18 0 0,0 0 0 0 0,1 0 0 0 0,-1 0 0 0 0,0 1 1 0 0,0 0-1 0 0,1 0 0 0 0,-1 1 0 0 0,0 0 1 0 0,0 1-1 0 0,0-1 0 0 0,0 1 0 0 0,0 0 1 0 0,0 1-1 0 0,0 0 0 0 0,-1 0 0 0 0,1 0 0 0 0,-1 1 1 0 0,8 6-1 0 0,22 19 292 0 0,49 50 1 0 0,-57-53-133 0 0,-16-14 224 0 0,0-1 0 0 0,-1 1 0 0 0,18 24 1 0 0,-28-34-400 0 0,0-1 0 0 0,0 1 1 0 0,0-1-1 0 0,-1 1 1 0 0,1 0-1 0 0,-1-1 1 0 0,1 1-1 0 0,-1 0 1 0 0,0-1-1 0 0,0 1 0 0 0,1 0 1 0 0,-1-1-1 0 0,0 1 1 0 0,-1 0-1 0 0,1 0 1 0 0,0-1-1 0 0,0 1 1 0 0,-1 0-1 0 0,1-1 1 0 0,-1 1-1 0 0,1-1 0 0 0,-1 1 1 0 0,0 0-1 0 0,0-1 1 0 0,1 1-1 0 0,-3 1 1 0 0,-1 2 13 0 0,1-1 1 0 0,-1 0-1 0 0,0 0 0 0 0,0-1 1 0 0,0 1-1 0 0,-8 4 1 0 0,-6 3 30 0 0,-2-1 0 0 0,0 0 0 0 0,-32 11 0 0 0,-67 14-13 0 0,103-31-59 0 0,-271 83-521 0 0,76-26-241 0 0,188-55 562 0 0,-33 6-3831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18 6447 0 0,'2'-1'499'0'0,"19"-15"11081"0"0,-23 18-11452 0 0,-5 7-118 0 0,0 0 0 0 0,-1-1 1 0 0,0 0-1 0 0,0 0 0 0 0,-16 10 1 0 0,-52 32 16 0 0,70-46-27 0 0,-190 136 0 0 0,135-92 101 0 0,-88 77 664 0 0,131-108-676 0 0,2 0 0 0 0,1 1 0 0 0,0 1 0 0 0,1 0-1 0 0,1 1 1 0 0,-12 23 0 0 0,22-35 2 0 0,-1 0 0 0 0,1 1 0 0 0,0-1 0 0 0,1 1 0 0 0,0 0 0 0 0,0 0 0 0 0,1 0-1 0 0,0-1 1 0 0,1 19 0 0 0,0-21-47 0 0,1 1 0 0 0,0 0 0 0 0,1 0 0 0 0,0-1-1 0 0,0 1 1 0 0,0-1 0 0 0,1 0 0 0 0,0 1 0 0 0,0-1 0 0 0,0 0-1 0 0,1-1 1 0 0,0 1 0 0 0,6 7 0 0 0,-3-7-27 0 0,-1 0-1 0 0,1 0 1 0 0,0 0 0 0 0,0-1 0 0 0,0 0-1 0 0,1 0 1 0 0,0-1 0 0 0,-1 0-1 0 0,2 0 1 0 0,-1-1 0 0 0,0 0 0 0 0,1-1-1 0 0,0 0 1 0 0,-1 0 0 0 0,17 1 0 0 0,-17-3-485 0 0,0 0 0 0 0,-1 0 0 0 0,1-1 0 0 0,-1 0 0 0 0,1-1 0 0 0,-1 0 0 0 0,8-2 0 0 0,4-4-6251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11519 0 0,'0'0'1040'0'0,"-2"2"-853"0"0,-30 32 1712 0 0,-7 9 4269 0 0,16-12-5214 0 0,19-25-874 0 0,1 0 0 0 0,-1 0 0 0 0,1 0 0 0 0,0 1 0 0 0,0-1 0 0 0,1 1 0 0 0,0 0 0 0 0,0 0 0 0 0,1 0 0 0 0,0 0 0 0 0,-1 13 0 0 0,2-9-66 0 0,0 0 1 0 0,-1-1-1 0 0,-1 1 0 0 0,0 0 1 0 0,0-1-1 0 0,-1 0 0 0 0,0 0 0 0 0,0 0 1 0 0,-2 0-1 0 0,1 0 0 0 0,-1-1 1 0 0,0 1-1 0 0,-10 11 0 0 0,2-5-543 0 0,-2 0 1 0 0,0-1-1 0 0,-25 20 1 0 0,38-33-690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13991 0 0,'0'0'1527'0'0,"0"3"-1339"0"0,1 1-130 0 0,-1 1 0 0 0,1-1-1 0 0,0 1 1 0 0,0-1 0 0 0,1 0 0 0 0,-1 1 0 0 0,1-1 0 0 0,3 6 0 0 0,22 35 191 0 0,-26-43-240 0 0,43 57 297 0 0,67 73 1 0 0,9 9 130 0 0,0 35 861 0 0,-100-140-906 0 0,-1 1-1 0 0,-1 0 1 0 0,13 47-1 0 0,-26-69-241 0 0,-1 1 0 0 0,0 0 0 0 0,-2 0 0 0 0,0 0 0 0 0,0 0 0 0 0,-2 27 0 0 0,-2-31-20 0 0,1 1 0 0 0,-2-1 1 0 0,1 1-1 0 0,-2-1 0 0 0,0 0 0 0 0,0 0 0 0 0,-1-1 1 0 0,0 1-1 0 0,-8 10 0 0 0,-4 4 200 0 0,-1-2 0 0 0,0 0 0 0 0,-31 28 1 0 0,-72 58 137 0 0,93-87-477 0 0,-1-2 0 0 0,-61 34 0 0 0,-70 21-4246 0 0,121-63 768 0 0,22-6-2749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8287 0 0,'0'0'639'0'0,"2"-2"-415"0"0,2-3 193 0 0,1 1 0 0 0,0 0 0 0 0,0 0 0 0 0,0 0 0 0 0,1 1 0 0 0,-1-1 0 0 0,1 1 0 0 0,0 0 0 0 0,0 1 0 0 0,9-3 0 0 0,12-3 1634 0 0,32-5-1 0 0,-20 6-1707 0 0,126-40 1139 0 0,-89 23-1164 0 0,-57 18-263 0 0,-12 3-55 0 0,-1 1 0 0 0,1 0 1 0 0,-1 1-1 0 0,1-1 1 0 0,10 0-1 0 0,-15 2-975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9215 0 0,'0'0'9322'0'0,"3"-1"-8717"0"0,31-13 71 0 0,0 1 0 0 0,1 2 0 0 0,59-10 0 0 0,-52 13-436 0 0,0 3 1 0 0,83-1-1 0 0,-120 6-701 0 0,0 0 0 0 0,0 1-1 0 0,0 0 1 0 0,0 0 0 0 0,0 0 0 0 0,0 0 0 0 0,0 1-1 0 0,0 0 1 0 0,0 0 0 0 0,-1 0 0 0 0,1 1-1 0 0,-1 0 1 0 0,6 4 0 0 0,3 3-6458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16 2303 0 0,'11'-16'17570'0'0,"-13"22"-15526"0"0,0-1-4732 0 0,-8 31 3106 0 0,-2 0 1 0 0,-30 63 0 0 0,-45 64 10 0 0,40-80-285 0 0,-5 11-124 0 0,-73 147 13 0 0,40-65-3259 0 0,72-153-3316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2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11519 0 0,'0'0'6591'0'0,"2"-1"-5890"0"0,3-3-520 0 0,0 1-1 0 0,1-1 1 0 0,-1 1-1 0 0,1 1 1 0 0,0-1-1 0 0,7-1 0 0 0,41-11 397 0 0,-29 9-365 0 0,150-32 1122 0 0,-19 6-420 0 0,0-18-1734 0 0,-143 43-5854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11 8495 0 0,'0'0'388'0'0,"2"-1"-10"0"0,9-4-240 0 0,0 0 6326 0 0,-13 6-5882 0 0,-20 11-330 0 0,1 1 0 0 0,0 0 0 0 0,-21 20 1 0 0,7-7-228 0 0,1 0-25 0 0,2 2 0 0 0,-37 39 0 0 0,-49 69 0 0 0,7-8 0 0 0,-8 7 4 0 0,87-95-9 0 0,-42 68 1 0 0,60-84 6 0 0,1 2-1 0 0,1-1 1 0 0,1 2 0 0 0,-9 34 0 0 0,15-41 7 0 0,1 1-1 0 0,0-1 1 0 0,2 1-1 0 0,1-1 1 0 0,0 1 0 0 0,4 36-1 0 0,-1-46 36 0 0,0 1 0 0 0,1-1 0 0 0,0 0 0 0 0,0 0-1 0 0,1 0 1 0 0,1 0 0 0 0,0 0 0 0 0,0-1 0 0 0,1 0-1 0 0,9 11 1 0 0,-3-6 132 0 0,0-1 0 0 0,2 0 1 0 0,-1-1-1 0 0,2-1 0 0 0,23 16 0 0 0,-17-14 206 0 0,0-2 0 0 0,1 0-1 0 0,1-2 1 0 0,39 14 0 0 0,-36-12 1111 0 0,-23-10-1426 0 0,14 1-2043 0 0,-1-4 800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413 297 3679 0 0,'0'0'284'0'0,"9"14"11094"0"0,12 0-9604 0 0,-19-13-1427 0 0,-1-1-224 0 0,0 1 1 0 0,0-1-1 0 0,1 1 0 0 0,-1-1 1 0 0,0 0-1 0 0,1 0 0 0 0,-1 1 1 0 0,0-1-1 0 0,3 0 0 0 0,1-2-97 0 0,0 0 1 0 0,1 0-1 0 0,-1 0 0 0 0,0 0 0 0 0,0-1 0 0 0,-1 0 0 0 0,1 0 1 0 0,0 0-1 0 0,-1 0 0 0 0,8-8 0 0 0,-5 2-459 0 0,1 0-1 0 0,-1 0 0 0 0,-1-1 1 0 0,8-14-1 0 0,-11 18 247 0 0,0-1 0 0 0,-1 1 0 0 0,1-1 0 0 0,-2 0 0 0 0,1 0 0 0 0,-1 0 0 0 0,0 0 0 0 0,0 0 1 0 0,-1 0-1 0 0,1 0 0 0 0,-2 0 0 0 0,-1-11 0 0 0,0 11 184 0 0,0 0 0 0 0,-1 1 1 0 0,-1-1-1 0 0,1 0 0 0 0,-1 1 1 0 0,0 0-1 0 0,0 0 0 0 0,-1 0 1 0 0,-6-7-1 0 0,5 7 215 0 0,0 1 0 0 0,-1-1 0 0 0,0 1 0 0 0,0 0 1 0 0,0 1-1 0 0,-1-1 0 0 0,1 1 0 0 0,-1 1 0 0 0,0 0 0 0 0,0 0 0 0 0,0 0 1 0 0,-1 1-1 0 0,-11-2 0 0 0,9 3-178 0 0,1 0 0 0 0,-1 1 0 0 0,0 0 0 0 0,1 1 0 0 0,-1-1 1 0 0,1 2-1 0 0,0 0 0 0 0,-1 0 0 0 0,1 1 0 0 0,-16 7 0 0 0,9-3-35 0 0,2 1-1 0 0,-1 1 1 0 0,1 0-1 0 0,0 1 1 0 0,-18 16 0 0 0,23-16 15 0 0,1-1-1 0 0,0 1 1 0 0,1 1 0 0 0,0-1 0 0 0,0 2 0 0 0,1-1 0 0 0,-10 23 0 0 0,-8 28 243 0 0,3 1 0 0 0,2 1 0 0 0,-13 78 0 0 0,32-124-214 0 0,1-18-42 0 0,0 1 0 0 0,0-1 0 0 0,0 1 0 0 0,0 0 1 0 0,0-1-1 0 0,0 1 0 0 0,0-1 0 0 0,0 1 0 0 0,0-1 1 0 0,1 1-1 0 0,-1-1 0 0 0,0 1 0 0 0,0-1 1 0 0,1 1-1 0 0,-1-1 0 0 0,0 1 0 0 0,1-1 0 0 0,-1 1 1 0 0,1-1-1 0 0,-1 1 0 0 0,1-1 0 0 0,1 1 6 0 0,0 0 0 0 0,1 0 0 0 0,-1-1 0 0 0,1 1 0 0 0,-1-1 0 0 0,0 0 0 0 0,1 0 0 0 0,-1 0 0 0 0,1 0 1 0 0,-1 0-1 0 0,0 0 0 0 0,1 0 0 0 0,-1-1 0 0 0,1 0 0 0 0,2 0 0 0 0,40-16 181 0 0,-42 15-151 0 0,32-13 65 0 0,-1-3 1 0 0,-1 0 0 0 0,-1-2 0 0 0,0-1 0 0 0,-2-2 0 0 0,39-37 0 0 0,-29 25-521 0 0,-38 34 234 0 0,-1-1 18 0 0,4-2 64 0 0,-4 2 662 0 0,3 15-439 0 0,0-6-86 0 0,-1 12 70 0 0,0-1 0 0 0,-2 1 1 0 0,0 0-1 0 0,-1-1 0 0 0,-1 1 0 0 0,-3 19 0 0 0,4-35-255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336 385 9815 0 0,'0'0'448'0'0,"-1"1"-6"0"0,-23 10-252 0 0,23-10 173 0 0,10-7-240 0 0,65-50 683 0 0,-6 4 148 0 0,27-10-98 0 0,2 5 0 0 0,186-80 0 0 0,-274 133-770 0 0,42-15 505 0 0,-47 18-510 0 0,0 0 1 0 0,0 0 0 0 0,1 1 0 0 0,-1-1 0 0 0,0 1 0 0 0,1 0 0 0 0,-1 0-1 0 0,0 0 1 0 0,1 1 0 0 0,4 0 0 0 0,-8 0-53 0 0,0-1-1 0 0,0 0 1 0 0,1 1 0 0 0,-1-1-1 0 0,0 1 1 0 0,0 0 0 0 0,0-1 0 0 0,0 1-1 0 0,0 0 1 0 0,0 0 0 0 0,-1-1-1 0 0,1 1 1 0 0,0 0 0 0 0,0 0 0 0 0,0 0-1 0 0,-1 0 1 0 0,1 0 0 0 0,1 2-1 0 0,-2-1 3 0 0,1 1-1 0 0,0-1 1 0 0,-1 1-1 0 0,1-1 1 0 0,-1 1-1 0 0,0-1 1 0 0,1 1-1 0 0,-2 4 0 0 0,0 2 24 0 0,0 0-1 0 0,-1 0 1 0 0,-5 17-1 0 0,-4 3 31 0 0,-1-1 1 0 0,-20 35-1 0 0,-39 50-14 0 0,56-93-115 0 0,0 0-1 0 0,-2-1 1 0 0,0-1 0 0 0,-2-1 0 0 0,0 0-1 0 0,0-2 1 0 0,-2 0 0 0 0,0-1 0 0 0,-40 20 0 0 0,-14 0-767 0 0,-129 40 0 0 0,153-57 619 0 0,29-9 107 0 0,21-7-74 0 0,3-3-1185 0 0,5-3 1207 0 0,0-1 1 0 0,0 1-1 0 0,1 1 1 0 0,0 0-1 0 0,0 0 1 0 0,0 0-1 0 0,1 1 1 0 0,-1 0-1 0 0,17-3 1 0 0,-13 4 137 0 0,1 1 0 0 0,-1 0 1 0 0,1 1-1 0 0,0 0 0 0 0,-1 1 0 0 0,19 4 1 0 0,-11-1 140 0 0,-1 2 0 0 0,0 0 0 0 0,0 1 0 0 0,0 1 1 0 0,-1 0-1 0 0,-1 2 0 0 0,1 0 0 0 0,28 23 0 0 0,-40-28-102 0 0,0 0-1 0 0,0 1 0 0 0,0 0 0 0 0,-1 0 1 0 0,0 1-1 0 0,0 0 0 0 0,0-1 0 0 0,-1 1 1 0 0,5 11-1 0 0,-8-14-26 0 0,1 0 0 0 0,-1 0-1 0 0,0 1 1 0 0,0-1 0 0 0,0 0 0 0 0,-1 0 0 0 0,1 0-1 0 0,-1 1 1 0 0,0-1 0 0 0,0 0 0 0 0,-1 1 0 0 0,1-1-1 0 0,-1 0 1 0 0,0 0 0 0 0,0 0 0 0 0,0 0 0 0 0,-1 0-1 0 0,1 0 1 0 0,-4 6 0 0 0,-5 5 33 0 0,0-1 0 0 0,0-1-1 0 0,-2 0 1 0 0,1 0 0 0 0,-16 12 0 0 0,-70 50 451 0 0,96-74-488 0 0,-28 19 121 0 0,-1 0 1 0 0,-1-2-1 0 0,-1-1 0 0 0,-61 22 0 0 0,69-31-58 0 0,-1-1-1 0 0,0-1 0 0 0,-1-1 0 0 0,0-1 0 0 0,0-2 1 0 0,1 0-1 0 0,-37-4 0 0 0,54 2-68 0 0,-15-2 77 0 0,-36-7 0 0 0,53 8-65 0 0,0 0 0 0 0,0-1 0 0 0,1 0 0 0 0,-1 0 0 0 0,0-1 0 0 0,1 1 0 0 0,0-1 0 0 0,0-1 0 0 0,0 1 0 0 0,0-1 0 0 0,-6-5 0 0 0,9 7-17 0 0,1 1-1 0 0,0-1 1 0 0,0 0-1 0 0,0 0 1 0 0,0 1 0 0 0,0-1-1 0 0,0 0 1 0 0,0 0-1 0 0,1 0 1 0 0,-1 0-1 0 0,1 0 1 0 0,-1 0-1 0 0,1 0 1 0 0,0 0 0 0 0,0 0-1 0 0,0 0 1 0 0,0 0-1 0 0,0 0 1 0 0,1-3-1 0 0,0 0-559 0 0,0 1-1 0 0,0 0 1 0 0,1 0 0 0 0,-1 0-1 0 0,1 0 1 0 0,0 0-1 0 0,0 1 1 0 0,4-6-1 0 0,11-12-4792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89 3679 0 0,'0'0'167'0'0,"-2"1"-7"0"0,-2 2 925 0 0,0-1-1 0 0,-1 1 1 0 0,0-1 0 0 0,1-1-1 0 0,-1 1 1 0 0,-8 1 0 0 0,4-1 5898 0 0,12-3-6382 0 0,115-58 952 0 0,-96 50-1447 0 0,1 1-1 0 0,0 1 0 0 0,39-7 1 0 0,-35 10-38 0 0,-1 1 1 0 0,42 1-1 0 0,-45 4-7 0 0,-19 0-60 0 0,-1 0 8 0 0,0 1 34 0 0,2 13-5 0 0,-7-10-23 0 0,1-2-4 0 0,0-1-8 0 0,0 1 1 0 0,0 0 0 0 0,-1-1-1 0 0,1 1 1 0 0,-1-1 0 0 0,0 1 0 0 0,0-1-1 0 0,0 0 1 0 0,0 0 0 0 0,-1 0 0 0 0,-4 4-1 0 0,-4 4 18 0 0,-20 14-1 0 0,17-14-31 0 0,-128 92-191 0 0,-20 16-1054 0 0,-39 44-598 0 0,193-157 1868 0 0,6-5 50 0 0,15 1 224 0 0,-5-3-167 0 0,-1 0 0 0 0,1 0 0 0 0,-1-1 0 0 0,0 0 0 0 0,11-4 0 0 0,11-3 122 0 0,13-2 52 0 0,2 3-1 0 0,-1 1 1 0 0,1 3 0 0 0,53 0-1 0 0,-88 4-236 0 0,1 1-1 0 0,-1 0 1 0 0,1 1 0 0 0,10 3-1 0 0,-1 2-371 0 0,-15-4 83 0 0,0 0-18 0 0,16 12-6809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 10303 0 0,'0'0'935'0'0,"0"-2"-768"0"0,3-8 3445 0 0,-5 8-2971 0 0,-1 1-534 0 0,0-1-1 0 0,-1 1 1 0 0,1-1-1 0 0,0 1 1 0 0,-1 0-1 0 0,1 0 1 0 0,-1 0 0 0 0,1 1-1 0 0,-1-1 1 0 0,0 1-1 0 0,1 0 1 0 0,-1 0-1 0 0,1 0 1 0 0,-1 1 0 0 0,0-1-1 0 0,1 1 1 0 0,-1 0-1 0 0,1 0 1 0 0,-1 0 0 0 0,1 0-1 0 0,0 1 1 0 0,-1-1-1 0 0,1 1 1 0 0,0 0-1 0 0,0 0 1 0 0,0 0 0 0 0,0 0-1 0 0,1 1 1 0 0,-1-1-1 0 0,0 1 1 0 0,-2 3 0 0 0,-14 16-48 0 0,1 1 1 0 0,1 1 0 0 0,-27 52 0 0 0,38-64-39 0 0,1 0 0 0 0,0 0 0 0 0,1 0 0 0 0,1 0 0 0 0,0 1 0 0 0,0-1 0 0 0,1 1 0 0 0,1 0-1 0 0,0 0 1 0 0,1 0 0 0 0,2 19 0 0 0,-2-30-4 0 0,1-1 0 0 0,0 1-1 0 0,0-1 1 0 0,0 1 0 0 0,0-1-1 0 0,0 0 1 0 0,0 1 0 0 0,0-1 0 0 0,0 0-1 0 0,0 0 1 0 0,1 1 0 0 0,-1-1-1 0 0,0 0 1 0 0,3 1 0 0 0,0 0 40 0 0,-1 0-1 0 0,1 0 0 0 0,-1 0 0 0 0,1 0 0 0 0,0-1 0 0 0,-1 0 0 0 0,1 0 0 0 0,0 0 0 0 0,0 0 0 0 0,0 0 0 0 0,0-1 0 0 0,0 0-1 0 0,0 0 1 0 0,0 0 0 0 0,0 0 0 0 0,0-1 0 0 0,6-1 0 0 0,8-2 119 0 0,-1 0 0 0 0,22-10 0 0 0,-17 4-75 0 0,1-1-1 0 0,-1-2 0 0 0,39-29 1 0 0,-18 13-42 0 0,-36 24-60 0 0,0 0 0 0 0,0-1 0 0 0,-1 1 0 0 0,0-1 0 0 0,0 0 0 0 0,0-1 0 0 0,7-11 0 0 0,-11 16 0 0 0,-1-1 0 0 0,1 1 0 0 0,-1 0 0 0 0,0-1 0 0 0,0 0 0 0 0,0 1 0 0 0,0-1 0 0 0,-1 0 0 0 0,1 1 0 0 0,-1-1 0 0 0,1 0 0 0 0,-1 1 0 0 0,0-1 0 0 0,0 0 0 0 0,0 0 0 0 0,-1 0 0 0 0,1 1 0 0 0,0-1 0 0 0,-1 0 0 0 0,0 1 0 0 0,0-1 0 0 0,0 1 0 0 0,0-1 0 0 0,0 0 0 0 0,0 1 0 0 0,-1 0 0 0 0,-1-3 0 0 0,-6-5-63 0 0,1 1-1 0 0,-1 1 0 0 0,0 0 1 0 0,-1 0-1 0 0,0 1 1 0 0,0 0-1 0 0,-1 0 0 0 0,1 1 1 0 0,-1 1-1 0 0,-1 0 1 0 0,1 0-1 0 0,-1 1 0 0 0,0 1 1 0 0,-23-4-1 0 0,33 6-287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46 2759 0 0,'-2'0'7884'0'0,"-2"-1"-7571"0"0,0 0 0 0 0,0 0 0 0 0,0 1 0 0 0,0-1 0 0 0,0 1 0 0 0,0 0 0 0 0,0 1 0 0 0,0-1 0 0 0,0 1 0 0 0,1-1 0 0 0,-7 3 0 0 0,4-1-321 0 0,0 0 0 0 0,0 0 0 0 0,1 1 0 0 0,-1 0 0 0 0,1 0 0 0 0,-9 7 0 0 0,8-5 53 0 0,0 1-1 0 0,0 0 0 0 0,1 0 1 0 0,-7 10-1 0 0,0 1 38 0 0,6-8-30 0 0,-1 0-1 0 0,2 0 0 0 0,-1 1 1 0 0,1 0-1 0 0,0 0 1 0 0,1 0-1 0 0,-3 13 0 0 0,5-17 79 0 0,1 0 0 0 0,0 0 1 0 0,0 0-1 0 0,0 0 0 0 0,1 0 0 0 0,0 0 0 0 0,0 0 0 0 0,0 0 0 0 0,1 0 0 0 0,0 0 0 0 0,0 0 1 0 0,1-1-1 0 0,-1 1 0 0 0,5 8 0 0 0,-4-11-18 0 0,0 1 1 0 0,1 0 0 0 0,-1-1-1 0 0,1 0 1 0 0,0 0-1 0 0,0 0 1 0 0,6 5-1 0 0,-2-2 57 0 0,-3-3-79 0 0,0 0 0 0 0,0-1 1 0 0,0 1-1 0 0,1-1 0 0 0,-1 0 0 0 0,1 0 0 0 0,-1 0 0 0 0,1-1 0 0 0,0 0 0 0 0,-1 0 0 0 0,1 0 1 0 0,0 0-1 0 0,0-1 0 0 0,0 1 0 0 0,0-1 0 0 0,0 0 0 0 0,0-1 0 0 0,-1 0 0 0 0,9-1 0 0 0,5-3 143 0 0,1 0 0 0 0,-1-1 0 0 0,28-14 0 0 0,-18 6-48 0 0,41-24 1 0 0,-61 33-171 0 0,-1-1 0 0 0,0 1 1 0 0,0-1-1 0 0,-1 0 0 0 0,1 0 0 0 0,-1-1 0 0 0,-1 0 1 0 0,1 0-1 0 0,-1 0 0 0 0,5-10 0 0 0,-9 14-14 0 0,1 0 1 0 0,-1 0-1 0 0,0 0 0 0 0,0 0 1 0 0,-1-1-1 0 0,1 1 0 0 0,-1 0 0 0 0,1 0 1 0 0,-1 0-1 0 0,0-1 0 0 0,0 1 1 0 0,0 0-1 0 0,-1-1 0 0 0,1 1 0 0 0,-1 0 1 0 0,0 0-1 0 0,0 0 0 0 0,0 0 0 0 0,0 0 1 0 0,0 0-1 0 0,-1 0 0 0 0,1 0 1 0 0,-1 0-1 0 0,0 0 0 0 0,0 1 0 0 0,0-1 1 0 0,0 1-1 0 0,-5-5 0 0 0,0 1-44 0 0,-1 0-1 0 0,0 1 1 0 0,0-1 0 0 0,0 1-1 0 0,0 1 1 0 0,-1 0 0 0 0,0 0-1 0 0,-15-4 1 0 0,-1 1-324 0 0,-39-4 1 0 0,55 7 293 0 0,3 3-1280 0 0,14-8-307 0 0,20-11-1922 0 0,-9 6-1568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46 1375 0 0,'-3'-3'56'0'0,"0"0"-1"0"0,-1 1 1 0 0,1-1-1 0 0,-1 1 1 0 0,0 0-1 0 0,1 0 0 0 0,-1 0 1 0 0,0 0-1 0 0,0 1 1 0 0,-5-2-1 0 0,-2 0 1105 0 0,-50-15 11589 0 0,62 19-12729 0 0,-1 0 1 0 0,0 0 0 0 0,1 0-1 0 0,-1-1 1 0 0,1 1-1 0 0,-1 0 1 0 0,1 0-1 0 0,-1 0 1 0 0,1-1-1 0 0,0 1 1 0 0,1 1 0 0 0,1 1 12 0 0,50 91 439 0 0,4 8-96 0 0,198 239 7 0 0,-232-314-384 0 0,34 41 10 0 0,50 78 0 0 0,-93-122-18 0 0,0 0 1 0 0,-1 0-1 0 0,-2 1 0 0 0,0 0 1 0 0,-2 1-1 0 0,-1 1 0 0 0,9 46 1 0 0,-13-42-229 0 0,-2 1-1 0 0,-1-1 1 0 0,-2 1 0 0 0,-1-1 0 0 0,-1 0 0 0 0,-10 41 0 0 0,7-45 94 0 0,-2 0 0 0 0,-1 0 0 0 0,-1-1 1 0 0,-2 0-1 0 0,0 0 0 0 0,-1-2 0 0 0,-22 30 0 0 0,14-28-21 0 0,-1-1-1 0 0,-2 0 1 0 0,0-2 0 0 0,-2-1-1 0 0,0-1 1 0 0,-1-2 0 0 0,-1 0 0 0 0,-47 22-1 0 0,29-20-65 0 0,0-2 0 0 0,-74 19 0 0 0,-100 6 4471 0 0,172-36-2656 0 0,46-7-1158 0 0,16-5-1315 0 0,20-5-2219 0 0,-15 4 1275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10 10735 0 0,'0'0'1628'0'0,"1"-2"-1117"0"0,1-4-164 0 0,-4 5 349 0 0,-8 8 1256 0 0,-15 17 778 0 0,-24 29-2730 0 0,-47 48 0 0 0,86-92 0 0 0,-128 130-38 0 0,12 11 4 0 0,95-106 34 0 0,-42 77 0 0 0,63-100 0 0 0,0 1 0 0 0,1 1 0 0 0,1 0 0 0 0,1 0 0 0 0,-8 48 0 0 0,14-64 16 0 0,1 0-1 0 0,-1 1 0 0 0,1-1 1 0 0,1 1-1 0 0,-1-1 1 0 0,1 1-1 0 0,1-1 0 0 0,-1 0 1 0 0,1 0-1 0 0,0 0 1 0 0,1 0-1 0 0,0 0 1 0 0,0 0-1 0 0,0 0 0 0 0,1-1 1 0 0,0 0-1 0 0,1 0 1 0 0,-1 0-1 0 0,1 0 0 0 0,0 0 1 0 0,0-1-1 0 0,1 0 1 0 0,-1 0-1 0 0,1-1 0 0 0,0 0 1 0 0,11 6-1 0 0,11 3 283 0 0,1-1 0 0 0,1-1 0 0 0,0-1 0 0 0,43 7 0 0 0,-11-2-100 0 0,-9-3-106 0 0,-51-12-54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21 12895 0 0,'0'-2'595'0'0,"1"1"-432"0"0,-1 0-129 0 0,0 1 1 0 0,0-1-1 0 0,1 0 1 0 0,-1 1-1 0 0,0-1 0 0 0,0 1 1 0 0,0-1-1 0 0,0 1 1 0 0,0-1-1 0 0,0 1 1 0 0,0-1-1 0 0,0 1 0 0 0,0-1 1 0 0,0 0-1 0 0,0 1 1 0 0,0-1-1 0 0,-1 0 1 0 0,-4-5 174 0 0,4 6-54 0 0,-1 0-1 0 0,0 0 1 0 0,0 0-1 0 0,1 0 1 0 0,-1 1-1 0 0,0-1 1 0 0,0 1-1 0 0,1-1 1 0 0,-1 1 0 0 0,1 0-1 0 0,-1-1 1 0 0,0 1-1 0 0,1 0 1 0 0,-3 2-1 0 0,-22 18 2300 0 0,17-12-2337 0 0,0 1-1 0 0,0 1 1 0 0,1-1 0 0 0,0 2 0 0 0,-11 21 0 0 0,-24 68-22 0 0,19-42 1 0 0,-54 140 18 0 0,74-190-111 0 0,-1 4-14 0 0,-1-1 1 0 0,-1 1-1 0 0,-12 16 0 0 0,-1 2-6166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15119 0 0,'0'0'1366'0'0,"1"-2"-1126"0"0,3-2 0 0 0,-1-1 0 0 0,1 0 1 0 0,1 1-1 0 0,-1 0 1 0 0,1 0-1 0 0,-1 1 0 0 0,1-1 1 0 0,0 1-1 0 0,9-5 1 0 0,24-6 390 0 0,2 1 1 0 0,0 2 0 0 0,0 2-1 0 0,53-6 1 0 0,-12 3-151 0 0,58-6-26 0 0,-37 2 1 0 0,-25 2-4757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29 166 6911 0 0,'-2'0'528'0'0,"-21"-2"5981"0"0,23 1-6363 0 0,0 1-1 0 0,-1-1 1 0 0,1 1 0 0 0,-1-1 0 0 0,1 1 0 0 0,0-1 0 0 0,0 1 0 0 0,-1-1 0 0 0,1 0 0 0 0,0 1 0 0 0,0-1 0 0 0,0 1 0 0 0,0-1-1 0 0,-1 0 1 0 0,1 1 0 0 0,0-1 0 0 0,0 0 0 0 0,0 1 0 0 0,1-2 0 0 0,3-3 134 0 0,0 0 0 0 0,0 0 1 0 0,0 0-1 0 0,1 1 0 0 0,0 0 0 0 0,0 0 1 0 0,0 0-1 0 0,10-5 0 0 0,54-25 370 0 0,-41 22-374 0 0,1-1-71 0 0,1 1 1 0 0,0 2-1 0 0,47-10 0 0 0,-68 18-133 0 0,-1 1 0 0 0,1 0 0 0 0,0 1 0 0 0,-1 0 0 0 0,1 0 0 0 0,0 0 0 0 0,9 3 0 0 0,-16-2 32 0 0,-2 13-58 0 0,1-11-40 0 0,-1 1 1 0 0,0 0-1 0 0,0 0 1 0 0,0-1-1 0 0,-1 1 1 0 0,1 0-1 0 0,-1-1 1 0 0,-2 7-1 0 0,0-5 3 0 0,1 1-1 0 0,-1-1 1 0 0,-1 0 0 0 0,1 0-1 0 0,-1 0 1 0 0,1 0-1 0 0,-9 7 1 0 0,-37 28 101 0 0,31-26-86 0 0,-28 22 46 0 0,17-15-35 0 0,-50 49 1 0 0,51-39-247 0 0,26-29 103 0 0,2 0 11 0 0,-3 6 5 0 0,3-7 87 0 0,0 0-1 0 0,0-1 0 0 0,1 1 1 0 0,-1 0-1 0 0,0-1 1 0 0,0 1-1 0 0,0 0 1 0 0,1-1-1 0 0,-1 1 0 0 0,0 0 1 0 0,1-1-1 0 0,-1 1 1 0 0,0-1-1 0 0,1 1 1 0 0,-1-1-1 0 0,1 1 0 0 0,-1-1 1 0 0,1 1-1 0 0,-1-1 1 0 0,2 1-1 0 0,-1 0-6 0 0,1 1 14 0 0,0 1 0 0 0,0-1 0 0 0,1 0 1 0 0,0 0-1 0 0,-1-1 0 0 0,1 1 0 0 0,0 0 1 0 0,0-1-1 0 0,-1 0 0 0 0,1 0 0 0 0,0 0 0 0 0,1 0 1 0 0,-1 0-1 0 0,0 0 0 0 0,0-1 0 0 0,6 1 1 0 0,5-1 56 0 0,-1 0 0 0 0,24-5 1 0 0,-12 2 1 0 0,54-10 127 0 0,-6 0-85 0 0,-46 9 50 0 0,1 0 1 0 0,34-12-1 0 0,-45 10-1037 0 0,22-10 0 0 0,-26 9-1628 0 0,0 0-1 0 0,13-9 1 0 0,-10 3-3270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 3679 0 0,'1'-1'4492'0'0,"7"-8"-172"0"0,-6 9-4219 0 0,0 0-1 0 0,0 1 0 0 0,0-1 0 0 0,0 1 1 0 0,0-1-1 0 0,1 1 0 0 0,-1 0 0 0 0,-1 0 1 0 0,1 0-1 0 0,0 0 0 0 0,0 0 0 0 0,0 1 1 0 0,0-1-1 0 0,-1 0 0 0 0,1 1 0 0 0,-1-1 1 0 0,1 1-1 0 0,1 2 0 0 0,3 4 140 0 0,0 1 1 0 0,7 14-1 0 0,-6-11 218 0 0,21 36 690 0 0,2-1-1 0 0,54 65 1 0 0,10-13-354 0 0,-48-53-494 0 0,-2 2 0 0 0,40 56-1 0 0,-77-92-269 0 0,1 1 0 0 0,-2-1 0 0 0,0 1-1 0 0,0 0 1 0 0,-1 1 0 0 0,-1-1 0 0 0,0 1-1 0 0,-1 0 1 0 0,0 0 0 0 0,-1 0 0 0 0,-1 0 0 0 0,0 0-1 0 0,-1 0 1 0 0,-2 16 0 0 0,-1-10-4 0 0,0 1 1 0 0,-2-1-1 0 0,0 0 1 0 0,-1 0 0 0 0,-1-1-1 0 0,-1 0 1 0 0,-1 0-1 0 0,-1 0 1 0 0,-11 16-1 0 0,-2-1 53 0 0,-2-2 0 0 0,-1 0 0 0 0,-1-2 0 0 0,-2-1 0 0 0,-1-1 0 0 0,-1-1 0 0 0,-38 24 0 0 0,-54 27 99 0 0,-27 20 49 0 0,126-81-265 0 0,11-8-125 0 0,0 1-1 0 0,0 0 1 0 0,-19 21 0 0 0,30-29-796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6911 0 0,'0'0'623'0'0,"-1"1"-514"0"0,-4 2 360 0 0,-5 4 2693 0 0,-1 0 0 0 0,-17 17 0 0 0,6-2-2128 0 0,-35 46 0 0 0,50-59-938 0 0,1 1 0 0 0,0 0 0 0 0,1 0 0 0 0,0 0-1 0 0,1 0 1 0 0,-1 1 0 0 0,2 0 0 0 0,-4 16 0 0 0,7-23-68 0 0,0 0 1 0 0,0 0 0 0 0,0-1 0 0 0,0 1 0 0 0,1 0 0 0 0,-1-1 0 0 0,1 1 0 0 0,0 0 0 0 0,0-1 0 0 0,1 1 0 0 0,-1-1 0 0 0,1 1 0 0 0,2 3 0 0 0,-3-5-3 0 0,1 0 0 0 0,-1-1 0 0 0,1 1-1 0 0,0-1 1 0 0,0 0 0 0 0,-1 1 0 0 0,1-1 0 0 0,0 0 0 0 0,0 0 0 0 0,0 0 0 0 0,0 0-1 0 0,0 0 1 0 0,4 0 0 0 0,-2 1 29 0 0,2 0 14 0 0,1-1 1 0 0,-1 1-1 0 0,0-1 0 0 0,1 0 0 0 0,-1-1 0 0 0,0 1 1 0 0,1-1-1 0 0,-1-1 0 0 0,1 1 0 0 0,-1-1 0 0 0,0 0 1 0 0,8-2-1 0 0,-1-1 53 0 0,0-1 0 0 0,0 0 0 0 0,-1-1 0 0 0,20-12-1 0 0,-29 17-110 0 0,-1-1-1 0 0,1 0 0 0 0,-1 0 0 0 0,1 0 0 0 0,-1-1 0 0 0,0 1 0 0 0,1 0 1 0 0,-1-1-1 0 0,0 1 0 0 0,-1-1 0 0 0,1 0 0 0 0,0 0 0 0 0,-1 0 1 0 0,0 1-1 0 0,1-1 0 0 0,0-4 0 0 0,-1 2 2 0 0,-1 0 0 0 0,1 0 1 0 0,-1 0-1 0 0,0 0 0 0 0,0 0 0 0 0,0 0 1 0 0,-1 0-1 0 0,1 1 0 0 0,-4-10 0 0 0,1 4-22 0 0,0 1-1 0 0,-1-1 1 0 0,-1 1-1 0 0,0 0 1 0 0,0 0-1 0 0,0 0 0 0 0,-1 1 1 0 0,-1 0-1 0 0,-11-12 1 0 0,-29-17-1305 0 0,46 36 773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39 10135 0 0,'0'0'778'0'0,"0"2"-506"0"0,-3 1-95 0 0,2 1 1 0 0,-1-1-1 0 0,0 1 1 0 0,1-1-1 0 0,0 1 1 0 0,0 0-1 0 0,0-1 1 0 0,0 1-1 0 0,0 0 1 0 0,1 5-1 0 0,0-7-97 0 0,0 0-1 0 0,0 0 1 0 0,0 0 0 0 0,1 0-1 0 0,-1 0 1 0 0,1 1 0 0 0,-1-1-1 0 0,1 0 1 0 0,0 0 0 0 0,0 0-1 0 0,0 0 1 0 0,0-1 0 0 0,0 1-1 0 0,1 0 1 0 0,-1 0 0 0 0,0-1-1 0 0,1 1 1 0 0,0 0 0 0 0,-1-1-1 0 0,4 2 1 0 0,1 1 122 0 0,-1-1 1 0 0,1 0-1 0 0,1 0 1 0 0,-1-1-1 0 0,0 0 1 0 0,1 0-1 0 0,-1 0 1 0 0,1-1-1 0 0,-1 0 1 0 0,1 0-1 0 0,0-1 1 0 0,-1 0-1 0 0,8-1 1 0 0,9 0 49 0 0,0-2 0 0 0,31-8 0 0 0,-36 7-222 0 0,0-1 0 0 0,-1-1 1 0 0,1 0-1 0 0,-1-1 1 0 0,24-15-1 0 0,-40 22-32 0 0,0-1 0 0 0,0 1-1 0 0,0-1 1 0 0,0 1 0 0 0,0-1 0 0 0,0 0-1 0 0,0 1 1 0 0,-1-1 0 0 0,1 0 0 0 0,0 0-1 0 0,0 0 1 0 0,-1 0 0 0 0,1 0 0 0 0,0 0-1 0 0,-1 0 1 0 0,1 0 0 0 0,-1 0 0 0 0,1 0-1 0 0,-1 0 1 0 0,1 0 0 0 0,-1 0 0 0 0,0 0-1 0 0,0 0 1 0 0,0 0 0 0 0,1 0 0 0 0,-1-1-1 0 0,0 1 1 0 0,0 0 0 0 0,-1 0 0 0 0,1 0-1 0 0,0 0 1 0 0,0 0 0 0 0,0 0 0 0 0,-1-1-1 0 0,1 1 1 0 0,-1 0 0 0 0,1 0 0 0 0,-1 0-1 0 0,1 0 1 0 0,-1 0 0 0 0,1 0 0 0 0,-1 0-1 0 0,0 1 1 0 0,0-1 0 0 0,1 0 0 0 0,-1 0-1 0 0,-2-1 1 0 0,-1-2-19 0 0,-1 0-1 0 0,0 1 1 0 0,0 0-1 0 0,0-1 1 0 0,0 2-1 0 0,-1-1 1 0 0,-10-4-1 0 0,4 5-22 0 0,0-1 0 0 0,0 1 1 0 0,0 1-1 0 0,-1 0 0 0 0,1 1 0 0 0,0 0 0 0 0,0 1 0 0 0,-24 5 0 0 0,11 0 104 0 0,1 0 0 0 0,-1 2 0 0 0,-30 14-1 0 0,17-3 202 0 0,1 1 0 0 0,1 3 0 0 0,1 0-1 0 0,-55 49 1 0 0,83-66-226 0 0,0 0 0 0 0,1 1 0 0 0,0 0 1 0 0,0 0-1 0 0,1 0 0 0 0,-5 9 0 0 0,9-14-34 0 0,0-1 1 0 0,0 1-1 0 0,0 0 0 0 0,0 0 1 0 0,0 0-1 0 0,1-1 0 0 0,-1 1 1 0 0,1 0-1 0 0,-1 0 0 0 0,1 0 1 0 0,0 0-1 0 0,0 0 1 0 0,0 0-1 0 0,0 0 0 0 0,0 0 1 0 0,0 0-1 0 0,1 0 0 0 0,-1 0 1 0 0,1 0-1 0 0,-1 0 0 0 0,1 0 1 0 0,0-1-1 0 0,-1 1 1 0 0,1 0-1 0 0,0 0 0 0 0,0-1 1 0 0,1 1-1 0 0,-1 0 0 0 0,0-1 1 0 0,0 0-1 0 0,1 1 0 0 0,-1-1 1 0 0,3 2-1 0 0,0 0-29 0 0,1 0 0 0 0,-1-1 0 0 0,1 1 0 0 0,-1-1 0 0 0,1 0 0 0 0,0-1 0 0 0,0 1 0 0 0,8 1 0 0 0,0-1-1758 0 0,0-1 0 0 0,16 0 0 0 0,11-2-4284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30 11255 0 0,'10'-6'191'0'0,"-4"3"-93"0"0,-1 0 1 0 0,1 0-1 0 0,0 0 1 0 0,0 1-1 0 0,0 0 1 0 0,0 0-1 0 0,0 0 0 0 0,1 1 1 0 0,-1 0-1 0 0,10-1 1 0 0,-14 2 827 0 0,-1 1-874 0 0,-1 0 0 0 0,0 0-1 0 0,1-1 1 0 0,-1 1 0 0 0,0 0-1 0 0,1-1 1 0 0,-1 1-1 0 0,1 0 1 0 0,-1-1 0 0 0,1 1-1 0 0,0 0 1 0 0,0 0 0 0 0,0-1 40 0 0,-1 1-80 0 0,0-1 0 0 0,0 0 0 0 0,0 0-1 0 0,0 0 1 0 0,0 0 0 0 0,0 0 0 0 0,0 0 0 0 0,0 0-1 0 0,0 0 1 0 0,1 1 0 0 0,-1-1 0 0 0,0 0-1 0 0,0 0 1 0 0,0 0 0 0 0,0 0 0 0 0,0 0 0 0 0,0 0-1 0 0,0 1 1 0 0,0-1 0 0 0,0 0 0 0 0,0 0 0 0 0,0 0-1 0 0,0 0 1 0 0,0 0 0 0 0,0 0 0 0 0,0 1-1 0 0,0-1 1 0 0,0 0 0 0 0,0 0 0 0 0,0 0 0 0 0,-1 0-1 0 0,1 0 1 0 0,0 0 0 0 0,0 1 0 0 0,0-1-1 0 0,0 0 1 0 0,-4 6 176 0 0,0 0-1 0 0,0 0 0 0 0,0 0 1 0 0,-1 0-1 0 0,0-1 0 0 0,0 0 1 0 0,-1 0-1 0 0,-8 7 0 0 0,-56 32 836 0 0,19-13-686 0 0,-21 20-193 0 0,3 4 1 0 0,-89 89 0 0 0,112-96-149 0 0,3 2 0 0 0,1 2 0 0 0,-63 106 0 0 0,95-141-6 0 0,1 1 0 0 0,1 1-1 0 0,1-1 1 0 0,0 1 0 0 0,-4 20 0 0 0,9-27 8 0 0,0 1 1 0 0,0-1 0 0 0,1 0 0 0 0,1 0 0 0 0,0 1 0 0 0,1-1-1 0 0,0 0 1 0 0,1 0 0 0 0,5 18 0 0 0,-3-17 58 0 0,1 0 0 0 0,0-1 0 0 0,1 1 0 0 0,1-1 0 0 0,0 0 0 0 0,0-1 0 0 0,1 0 0 0 0,1 0-1 0 0,0 0 1 0 0,0-1 0 0 0,1 0 0 0 0,0-1 0 0 0,12 8 0 0 0,-4-5 87 0 0,1 0-1 0 0,0-1 0 0 0,0-1 1 0 0,1-1-1 0 0,1 0 0 0 0,0-2 1 0 0,30 7-1 0 0,19 3 206 0 0,-67-16-290 0 0,9-5-726 0 0,-8 2-183 0 0,6-3-56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 2759 0 0,'0'-12'13879'0'0,"-5"22"-13082"0"0,1-5-669 0 0,-11 33 374 0 0,2 1-1 0 0,1 0 0 0 0,-7 48 0 0 0,16-75-431 0 0,-14 79 339 0 0,-16 62-235 0 0,22-119-391 0 0,-2-1 0 0 0,-2-1 0 0 0,-27 48 1 0 0,42-80 201 0 0,-18 25-3162 0 0,9-16-2826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9215 0 0,'0'0'1898'0'0,"3"1"-872"0"0,9 1-339 0 0,0-1 0 0 0,0 0-1 0 0,0-1 1 0 0,0 0-1 0 0,0-1 1 0 0,0 0 0 0 0,13-3-1 0 0,87-26 2097 0 0,-88 22-2235 0 0,66-15 810 0 0,10-3-408 0 0,-65 12-738 0 0,-31 13-431 0 0,12-5 389 0 0,-8 0-3470 0 0,-2-4 2165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7831 0 0,'0'0'8247'0'0,"-1"2"-8007"0"0,-3 13 383 0 0,-2-1 0 0 0,-13 27 0 0 0,-2 2 68 0 0,-42 149 507 0 0,17-41-1091 0 0,42-140-492 0 0,-1-1 1 0 0,0-1-1 0 0,-13 19 0 0 0,17-27 319 0 0,-10 15-849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12439 0 0,'0'0'7816'0'0,"2"-2"-7536"0"0,1-1-164 0 0,-1 1-1 0 0,1-1 0 0 0,1 1 1 0 0,-1 0-1 0 0,0 0 1 0 0,1 0-1 0 0,-1 0 0 0 0,1 1 1 0 0,-1-1-1 0 0,1 1 1 0 0,6-1-1 0 0,48-9 638 0 0,-38 9-580 0 0,265-50 847 0 0,-197 31-1163 0 0,98-38 0 0 0,-183 58-70 0 0,-16 8-4787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12695 0 0,'1'-1'580'0'0,"7"-6"-415"0"0,-1 1 1 0 0,1 1-1 0 0,0-1 0 0 0,0 1 0 0 0,0 1 0 0 0,11-5 0 0 0,58-18 1493 0 0,-28 14-817 0 0,1 3 0 0 0,0 2 1 0 0,0 2-1 0 0,83 0 0 0 0,-120 7-572 0 0,0 0-1 0 0,1 0 1 0 0,-1 1-1 0 0,26 8 1 0 0,-37-9-50 0 0,-1 1-136 0 0,2 12-60 0 0,-3-11-20 0 0,-1 0 1 0 0,0 0-1 0 0,1 0 0 0 0,-1 0 0 0 0,0 0 1 0 0,0 0-1 0 0,0 0 0 0 0,-1 0 0 0 0,1-1 1 0 0,-1 1-1 0 0,0 0 0 0 0,1-1 0 0 0,-1 1 1 0 0,0-1-1 0 0,-1 0 0 0 0,1 0 0 0 0,0 0 1 0 0,0 0-1 0 0,-4 2 0 0 0,-4 3-4 0 0,-1 0 0 0 0,0-1-1 0 0,-15 6 1 0 0,-133 49 182 0 0,37-16-243 0 0,96-34 57 0 0,-1 1 0 0 0,-37 22 0 0 0,63-33 5 0 0,-1 0 0 0 0,0 0 0 0 0,1 0-1 0 0,-1 1 1 0 0,0-1 0 0 0,1 0 0 0 0,0 0 0 0 0,-1 1 0 0 0,1-1-1 0 0,0 1 1 0 0,-1-1 0 0 0,1 1 0 0 0,0 0 0 0 0,0-1-1 0 0,0 1 1 0 0,1 0 0 0 0,-1 0 0 0 0,0 0 0 0 0,1 0 0 0 0,-1 3-1 0 0,0 0-6 0 0,-1 7-35 0 0,3-6 32 0 0,0 0-1 0 0,1 0 1 0 0,-1 0 0 0 0,1 0-1 0 0,0 0 1 0 0,1 0 0 0 0,3 5-1 0 0,2-1 11 0 0,-5-7 8 0 0,1 0 1 0 0,1 0-1 0 0,-1 0 0 0 0,0-1 1 0 0,1 1-1 0 0,-1-1 0 0 0,1 0 1 0 0,-1-1-1 0 0,1 1 0 0 0,0-1 1 0 0,0 0-1 0 0,0 0 0 0 0,0-1 1 0 0,7 1-1 0 0,7-2 61 0 0,0 0-1 0 0,28-5 1 0 0,-11 1-19 0 0,58-8 46 0 0,131-36 0 0 0,-201 42-1249 0 0,0-2-1 0 0,0 0 0 0 0,35-20 0 0 0,-32 14-5508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42 7367 0 0,'-5'-5'169'0'0,"-1"0"0"0"0,0 1 0 0 0,0-1-1 0 0,0 1 1 0 0,0 1 0 0 0,-1-1 0 0 0,1 1-1 0 0,-8-2 1 0 0,12 4 11 0 0,0 1 0 0 0,0-1 1 0 0,0 1-1 0 0,-1-1 0 0 0,1 1 0 0 0,0 0 1 0 0,0 0-1 0 0,0 0 0 0 0,0 0 0 0 0,-1 0 0 0 0,1 1 1 0 0,0-1-1 0 0,0 1 0 0 0,0-1 0 0 0,0 1 0 0 0,0 0 1 0 0,0 0-1 0 0,0 0 0 0 0,0 0 0 0 0,0 0 0 0 0,0 0 1 0 0,0 0-1 0 0,1 1 0 0 0,-1-1 0 0 0,0 1 0 0 0,1-1 1 0 0,-1 1-1 0 0,1 0 0 0 0,0-1 0 0 0,0 1 0 0 0,-2 2 1 0 0,0 2-100 0 0,1 0 0 0 0,-1 1 0 0 0,1-1 1 0 0,1 0-1 0 0,-1 1 0 0 0,1-1 0 0 0,0 1 0 0 0,0-1 1 0 0,1 1-1 0 0,0-1 0 0 0,0 1 0 0 0,2 11 1 0 0,2 6 1 0 0,0 0 1 0 0,9 24-1 0 0,-2-15 186 0 0,2-1-1 0 0,1 0 0 0 0,28 49 1 0 0,67 82 1339 0 0,19 36-1799 0 0,-120-181 431 0 0,0 0 0 0 0,-1 0 1 0 0,0 1-1 0 0,-2 0 0 0 0,0 0 0 0 0,-2 0 1 0 0,0 1-1 0 0,-1 0 0 0 0,0-1 0 0 0,-2 1 1 0 0,-1 0-1 0 0,0-1 0 0 0,-6 31 0 0 0,1-25-133 0 0,0-1-1 0 0,-1 0 0 0 0,-1 0 1 0 0,-2-1-1 0 0,0 0 0 0 0,-2-1 1 0 0,0 0-1 0 0,-1-1 0 0 0,-1 0 1 0 0,-21 23-1 0 0,8-16-96 0 0,0 0 0 0 0,-2-2 1 0 0,-1-1-1 0 0,-59 38 0 0 0,-106 49-385 0 0,113-67-465 0 0,81-44 150 0 0,-7 3 1223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3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5983 0 0,'-25'7'196'0'0,"-58"19"1164"0"0,72-22-597 0 0,1 0 1 0 0,-1 2-1 0 0,1-1 0 0 0,1 1 0 0 0,-16 12 4020 0 0,45-20-4175 0 0,0 0-1 0 0,-1-1 1 0 0,1-2 0 0 0,28-8 0 0 0,1-1-186 0 0,-26 8-138 0 0,0 0 0 0 0,1 2 0 0 0,31-2 0 0 0,-53 6-68 0 0,10 3-129 0 0,-10-2 146 0 0,-1 0-224 0 0,-1 0 0 0 0,1 0 0 0 0,-1 0 0 0 0,1 0 0 0 0,-1 0 0 0 0,1 0 0 0 0,-1 0 0 0 0,0 0 0 0 0,1 0 0 0 0,-1 0 0 0 0,0 0 0 0 0,0 2 1 0 0,-1 0 6 0 0,0 0 1 0 0,0 0-1 0 0,0 0 1 0 0,0-1-1 0 0,0 1 1 0 0,-1 0-1 0 0,1-1 1 0 0,-1 1-1 0 0,-3 4 1 0 0,-7 4 58 0 0,-18 15-1 0 0,25-22-74 0 0,-1 1 0 0 0,0 0 0 0 0,-8 12 0 0 0,2-4 0 0 0,-77 63 0 0 0,11-11 0 0 0,37-22 11 0 0,30-31 43 0 0,10-9-53 0 0,1 0 8 0 0,-1-2 44 0 0,21 4 112 0 0,-1 1-4 0 0,18-5 57 0 0,0-1 1 0 0,0-1-1 0 0,42-8 1 0 0,-64 7-203 0 0,13-1-36 0 0,1-2 1 0 0,-1-1-1 0 0,32-11 0 0 0,-57 16-117 0 0,4-5-326 0 0,-5 1-2424 0 0,-1-5 1157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10591 0 0,'0'0'2503'0'0,"-2"0"-975"0"0,-3 0-1151 0 0,0 0 1 0 0,1 0 0 0 0,-1 1-1 0 0,0-1 1 0 0,1 1-1 0 0,-1 0 1 0 0,1 1-1 0 0,-1-1 1 0 0,1 1-1 0 0,-1 0 1 0 0,1 0-1 0 0,0 0 1 0 0,-7 6-1 0 0,-7 5-19 0 0,-26 24 0 0 0,40-34-238 0 0,-14 15-33 0 0,1 1-1 0 0,1 1 0 0 0,1 0 1 0 0,-25 44-1 0 0,31-48-86 0 0,4-1 0 0 0,3 0 0 0 0,2-13 19 0 0,1-1-1 0 0,-1 1 1 0 0,0 0-1 0 0,1-1 1 0 0,-1 1 0 0 0,1 0-1 0 0,0-1 1 0 0,-1 1-1 0 0,1-1 1 0 0,0 1-1 0 0,0-1 1 0 0,0 1 0 0 0,0-1-1 0 0,0 0 1 0 0,0 1-1 0 0,0-1 1 0 0,1 0-1 0 0,-1 0 1 0 0,0 0 0 0 0,1 0-1 0 0,-1 0 1 0 0,1 0-1 0 0,-1 0 1 0 0,1-1-1 0 0,-1 1 1 0 0,1 0 0 0 0,-1-1-1 0 0,1 1 1 0 0,0-1-1 0 0,-1 0 1 0 0,4 1-1 0 0,5 0 129 0 0,0-1-1 0 0,-1 0 1 0 0,1 0-1 0 0,12-2 0 0 0,-19 1-88 0 0,11 0 67 0 0,0-1 0 0 0,0-1-1 0 0,-1 0 1 0 0,0-1 0 0 0,0-1 0 0 0,15-7-1 0 0,-20 8-96 0 0,-1 0 0 0 0,0 0-1 0 0,0-1 1 0 0,0 0 0 0 0,0-1-1 0 0,-1 0 1 0 0,0 0 0 0 0,0 0-1 0 0,-1-1 1 0 0,1 1 0 0 0,4-11-1 0 0,-3 6 1 0 0,-1 0 0 0 0,-1 0 0 0 0,0-1-1 0 0,4-14 1 0 0,-7 20-31 0 0,-1 0 0 0 0,0 0-1 0 0,0 1 1 0 0,-1-1 0 0 0,1 0 0 0 0,-1 0 0 0 0,-1 0-1 0 0,1 0 1 0 0,-1 0 0 0 0,0 0 0 0 0,-2-6-1 0 0,3 11-38 0 0,-1-1 0 0 0,0 0 0 0 0,1 1 0 0 0,-1-1 0 0 0,0 0 0 0 0,0 1 0 0 0,0 0 0 0 0,0-1-1 0 0,0 1 1 0 0,-1-1 0 0 0,1 1 0 0 0,0 0 0 0 0,-1 0 0 0 0,1 0 0 0 0,0 0 0 0 0,-1 0 0 0 0,1 0-1 0 0,-1 0 1 0 0,-2-1 0 0 0,-1 1-460 0 0,1 0 1 0 0,-1 0-1 0 0,0 0 0 0 0,1 0 0 0 0,-1 1 1 0 0,-6 0-1 0 0,-6 0-905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98 178 1839 0 0,'0'0'83'0'0,"-2"0"-6"0"0,-14 4 799 0 0,-11 5 5524 0 0,2 0-2846 0 0,18-7-2390 0 0,-13 2 7233 0 0,22-6-8140 0 0,8-7-163 0 0,0 1 1 0 0,0 1-1 0 0,1 0 0 0 0,0 0 1 0 0,0 1-1 0 0,0 0 0 0 0,1 1 1 0 0,0 1-1 0 0,18-6 0 0 0,18-1-20 0 0,54-6-1 0 0,-79 13-16 0 0,207-26-229 0 0,-214 27-79 0 0,1-1 1 0 0,-1 0 0 0 0,0-1-1 0 0,25-11 1 0 0,0-7-6089 0 0,-14 5-565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98 498 16327 0 0,'0'0'746'0'0,"-2"2"-16"0"0,-5 3-478 0 0,0-1 1 0 0,-1 1-1 0 0,0-1 0 0 0,0 0 0 0 0,0-1 0 0 0,-11 4 1 0 0,17-7 253 0 0,-5-4 393 0 0,5 3-802 0 0,0 0 1 0 0,1-1-1 0 0,-1 1 1 0 0,1 0-1 0 0,-1-1 1 0 0,1 1-1 0 0,0-1 1 0 0,0 1-1 0 0,0-1 1 0 0,0 0-1 0 0,0 0 1 0 0,0 1-1 0 0,0-1 1 0 0,0 0-1 0 0,0 0 1 0 0,0-2-1 0 0,1 0 31 0 0,-1 1 0 0 0,1 0 0 0 0,0-1 0 0 0,0 1 0 0 0,0-1 0 0 0,1 1 0 0 0,-1 0 0 0 0,3-7 0 0 0,0 0-6 0 0,1 0 1 0 0,0 1-1 0 0,1-1 1 0 0,0 1-1 0 0,9-11 1 0 0,6-6-204 0 0,2 1 1 0 0,39-35-1 0 0,-28 29-76 0 0,22-18-1275 0 0,110-75 0 0 0,-146 111 667 0 0,0 1 0 0 0,1 0 1 0 0,0 2-1 0 0,0 0 0 0 0,24-7 0 0 0,-24 13-5334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0 5983 0 0,'0'0'542'0'0,"-3"1"-446"0"0,-20 6 2141 0 0,-1 1 1 0 0,-32 15 0 0 0,26-8-1608 0 0,1 2 0 0 0,1 0 1 0 0,-31 25-1 0 0,41-26-459 0 0,1 1-1 0 0,-19 23 0 0 0,-9 10-65 0 0,-203 226-105 0 0,185-194 0 0 0,-83 144 0 0 0,87-110 5 0 0,50-93 38 0 0,1-1-1 0 0,0 2 0 0 0,-5 31 1 0 0,12-44 42 0 0,0-1 1 0 0,0 1 0 0 0,1 0-1 0 0,0-1 1 0 0,1 1-1 0 0,1 0 1 0 0,-1-1-1 0 0,2 1 1 0 0,-1-1-1 0 0,2 0 1 0 0,-1 0-1 0 0,1 0 1 0 0,1 0 0 0 0,0-1-1 0 0,0 0 1 0 0,1 0-1 0 0,0 0 1 0 0,0 0-1 0 0,1-1 1 0 0,0 0-1 0 0,1-1 1 0 0,-1 0-1 0 0,1 0 1 0 0,13 8 0 0 0,-2-4 159 0 0,0 0 0 0 0,0-1 0 0 0,2-2 0 0 0,-1 0 1 0 0,39 10-1 0 0,-21-10 140 0 0,-1-2 1 0 0,59 2 0 0 0,-70-7-290 0 0,-1-1 0 0 0,1-2 0 0 0,0-1 0 0 0,27-6 0 0 0,-51 9-23 0 0,-2-2-594 0 0,0 0 0 0 0,0 0-1 0 0,0 1 1 0 0,-1-1 0 0 0,1 0 0 0 0,0 0 0 0 0,-1 1 0 0 0,0-1 0 0 0,1 0 0 0 0,-1 1 0 0 0,0-1-1 0 0,-1-2 1 0 0,-7-8-6023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371 133 3679 0 0,'0'0'284'0'0,"-2"1"-186"0"0,-18 11 5400 0 0,28-13-2230 0 0,-3-1-4302 0 0,9-4 1634 0 0,-1-1 1 0 0,0-1-1 0 0,15-11 0 0 0,20-11 469 0 0,50-15 585 0 0,-82 39-1117 0 0,1 0-1 0 0,1 1 1 0 0,31-4-1 0 0,-46 8-178 0 0,-2 1-323 0 0,0 0-1 0 0,-1 0 1 0 0,1 0 0 0 0,0 0-1 0 0,-1 0 1 0 0,1 0-1 0 0,0 0 1 0 0,-1 0 0 0 0,1 0-1 0 0,-1 0 1 0 0,1 0-1 0 0,0 0 1 0 0,-1 0-1 0 0,1 0 1 0 0,0 1 0 0 0,-1-1-1 0 0,1 0 1 0 0,-1 0-1 0 0,1 1 1 0 0,0-1 0 0 0,-1 1-1 0 0,1-1 1 0 0,-1 0-1 0 0,1 1 1 0 0,7 10 49 0 0,-5 3 1 0 0,-3-10-58 0 0,-1 0 0 0 0,0 0 0 0 0,1-1 0 0 0,-2 1 0 0 0,1 0 0 0 0,0-1 0 0 0,-1 1-1 0 0,0-1 1 0 0,0 1 0 0 0,0-1 0 0 0,0 0 0 0 0,0 0 0 0 0,-1 0 0 0 0,-2 3 0 0 0,-8 7 103 0 0,-23 19 1 0 0,29-26-104 0 0,-170 148-29 0 0,136-116-49 0 0,-2-1 1 0 0,-1-3 0 0 0,-49 29-1 0 0,38-32-44 0 0,26-16-121 0 0,1 2-1 0 0,0 0 1 0 0,1 2-1 0 0,-31 29 1 0 0,61-48 156 0 0,24-2 19 0 0,-1-1-1 0 0,0-2 1 0 0,1-1 0 0 0,31-11-1 0 0,2 1 100 0 0,40-12 90 0 0,50-11 426 0 0,-113 33-268 0 0,-34 6-150 0 0,0 6-159 0 0,4 3-376 0 0,-6-8-11 0 0,3 5 444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47 3223 0 0,'-1'-2'240'0'0,"-3"-25"4648"0"0,3 10 4608 0 0,-1 19-9362 0 0,-13 11-27 0 0,1 0 1 0 0,1 1-1 0 0,-21 29 1 0 0,1-2 3 0 0,6-11-84 0 0,-31 37 65 0 0,52-59-84 0 0,1 1-1 0 0,-1 0 1 0 0,1 0 0 0 0,1 0 0 0 0,0 0-1 0 0,-5 14 1 0 0,6-5 3 0 0,3-16-7 0 0,0-1 0 0 0,1 1 1 0 0,-1-1-1 0 0,0 1 0 0 0,0-1 0 0 0,1 1 1 0 0,-1-1-1 0 0,1 0 0 0 0,1 3 1 0 0,-1-2 17 0 0,1 1 1 0 0,0-1-1 0 0,0 0 1 0 0,0-1-1 0 0,0 1 1 0 0,0 0-1 0 0,0 0 1 0 0,0-1-1 0 0,1 1 1 0 0,-1-1-1 0 0,0 0 1 0 0,1 0-1 0 0,-1 0 1 0 0,1 0-1 0 0,0 0 1 0 0,-1 0-1 0 0,1-1 1 0 0,0 1-1 0 0,-1-1 1 0 0,5 0-1 0 0,4 1 134 0 0,-1-1-1 0 0,1-1 0 0 0,20-3 0 0 0,-3-3 210 0 0,0-1 1 0 0,-1-2-1 0 0,41-20 1 0 0,-53 23-317 0 0,4-1-1 0 0,-1 0 1 0 0,0-2-1 0 0,0 0 1 0 0,-1-2-1 0 0,0 1 1 0 0,21-21 0 0 0,-37 30-46 0 0,1 0 1 0 0,0 1-1 0 0,-1-1 1 0 0,0 0-1 0 0,1 0 1 0 0,-1 0 0 0 0,0 0-1 0 0,0 0 1 0 0,0 0-1 0 0,0 0 1 0 0,0 0-1 0 0,0-1 1 0 0,-1 1 0 0 0,1 0-1 0 0,-1-1 1 0 0,0 1-1 0 0,1 0 1 0 0,-1-1-1 0 0,0 1 1 0 0,-1 0 0 0 0,1-4-1 0 0,-1 3-11 0 0,-1-1-1 0 0,1 1 1 0 0,-1-1-1 0 0,0 1 1 0 0,1-1-1 0 0,-2 1 1 0 0,1 0-1 0 0,0 0 1 0 0,0 0-1 0 0,-1 0 1 0 0,0 1-1 0 0,-4-4 1 0 0,-4-3-145 0 0,0 0 0 0 0,-1 1 0 0 0,-1 1 0 0 0,-17-8 0 0 0,-55-18-992 0 0,81 31 981 0 0,-1 0 78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25 7367 0 0,'0'0'568'0'0,"0"-2"-161"0"0,-2-21 10530 0 0,-10 31-10158 0 0,6-3-670 0 0,0 0-1 0 0,1 1 1 0 0,0 0 0 0 0,0 0-1 0 0,0 0 1 0 0,1 1 0 0 0,-7 13-1 0 0,-20 54 2 0 0,23-54-92 0 0,-22 74-18 0 0,8-25 0 0 0,13-43 0 0 0,6-15 14 0 0,0 0-1 0 0,-1-1 0 0 0,-8 15 1 0 0,6-13-92 0 0,-2 0 1 0 0,0 0 0 0 0,-16 18-1 0 0,22-28-147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37 1375 0 0,'-1'-1'107'0'0,"0"-1"-86"0"0,-1-1 1 0 0,0 1-1 0 0,0 0 0 0 0,0 0 0 0 0,0 0 1 0 0,0 0-1 0 0,0 1 0 0 0,-4-4 0 0 0,3 3 617 0 0,-1 0-1 0 0,0 1 0 0 0,1-1 1 0 0,-1 0-1 0 0,0 1 0 0 0,0 0 1 0 0,0 0-1 0 0,0 0 1 0 0,0 1-1 0 0,0-1 0 0 0,0 1 1 0 0,0 0-1 0 0,0 0 1 0 0,0 0-1 0 0,0 1 0 0 0,-6 1 1 0 0,7-1-545 0 0,0 0 0 0 0,0 0 0 0 0,0 0 0 0 0,0 0 0 0 0,0 1 0 0 0,1 0 0 0 0,-1-1 0 0 0,0 1 0 0 0,1 0 1 0 0,0 0-1 0 0,-1 0 0 0 0,1 1 0 0 0,0-1 0 0 0,0 0 0 0 0,0 1 0 0 0,0 0 0 0 0,1-1 0 0 0,-1 1 0 0 0,1 0 0 0 0,-1 0 0 0 0,1 0 1 0 0,0 0-1 0 0,0 0 0 0 0,1 0 0 0 0,-1 0 0 0 0,0 0 0 0 0,1 0 0 0 0,0 0 0 0 0,0 1 0 0 0,0-1 0 0 0,0 0 0 0 0,0 0 0 0 0,1 0 1 0 0,-1 0-1 0 0,1 0 0 0 0,0 0 0 0 0,1 3 0 0 0,0 1-44 0 0,1-1 0 0 0,0-1 0 0 0,0 1 0 0 0,0 0 0 0 0,0-1 0 0 0,1 1 1 0 0,7 7-1 0 0,36 31 275 0 0,-11-10-141 0 0,121 141 336 0 0,-130-140-377 0 0,-2 1 1 0 0,-1 1-1 0 0,25 53 0 0 0,-40-71-68 0 0,-2 1 1 0 0,0 0-1 0 0,-1 0 1 0 0,-1 1-1 0 0,-1 0 1 0 0,-1 0-1 0 0,0 23 1 0 0,-2-15-26 0 0,-2-1 0 0 0,-2 1 1 0 0,0-1-1 0 0,-13 49 1 0 0,5-41-24 0 0,-1-1 1 0 0,-1 0 0 0 0,-2-1 0 0 0,-2 0 0 0 0,-29 44 0 0 0,13-30 91 0 0,-2-2-1 0 0,-73 73 1 0 0,33-44-322 0 0,-99 98 706 0 0,-15-16-6978 0 0,154-132 1398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6911 0 0,'0'0'1112'0'0,"18"-2"-912"0"0,-2-2 0 0 0,0 3-272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 9671 0 0,'0'0'4959'0'0,"0"2"-4443"0"0,1 1-452 0 0,-1 0 0 0 0,0 1 0 0 0,0-1 0 0 0,0 0 0 0 0,0 0 0 0 0,0 0 0 0 0,-1 0 0 0 0,1 0 0 0 0,-1 0 0 0 0,0 0 0 0 0,0 0 0 0 0,0 0 1 0 0,0 0-1 0 0,-1 0 0 0 0,1 0 0 0 0,-1 0 0 0 0,-2 2 0 0 0,-5 8 168 0 0,-1-2 0 0 0,-15 16 1 0 0,15-16-96 0 0,-56 58 399 0 0,-44 46-171 0 0,-91 76-312 0 0,168-157-53 0 0,2 1 0 0 0,1 2 0 0 0,-35 55 0 0 0,-58 131 0 0 0,112-200-11 0 0,1 0 0 0 0,2 1 1 0 0,0 0-1 0 0,1 0 0 0 0,-4 33 0 0 0,9-40 5 0 0,1-1-1 0 0,0 1 1 0 0,1 0-1 0 0,1 0 1 0 0,1-1 0 0 0,1 1-1 0 0,0-1 1 0 0,10 32 0 0 0,-4-25 114 0 0,1-1 1 0 0,0 0 0 0 0,2-1 0 0 0,26 37-1 0 0,-27-43-17 0 0,1-2-1 0 0,0 1 0 0 0,1-2 1 0 0,0 0-1 0 0,1 0 0 0 0,0-1 1 0 0,18 10-1 0 0,-29-19 62 0 0,1 0 0 0 0,0-1-1 0 0,-1 1 1 0 0,1-1 0 0 0,0 0 0 0 0,0 0-1 0 0,0 0 1 0 0,-1-1 0 0 0,1 1-1 0 0,0-1 1 0 0,0 0 0 0 0,0 0 0 0 0,0-1-1 0 0,0 1 1 0 0,0-1 0 0 0,0 1-1 0 0,0-1 1 0 0,-1-1 0 0 0,1 1 0 0 0,0 0-1 0 0,-1-1 1 0 0,1 0 0 0 0,3-2-1 0 0,7-5-273 0 0,0-1-1 0 0,-1-1 0 0 0,0 0 0 0 0,12-14 0 0 0,-3 4-1889 0 0,1-1-876 0 0,-12 13 945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1839 0 0,'-2'2'3198'0'0,"-13"12"-967"0"0,0 0 1 0 0,1 1-1 0 0,0 1 1 0 0,-14 23-1 0 0,13-15-1033 0 0,0 1 0 0 0,-15 41 0 0 0,3 7-1037 0 0,-22 108-1 0 0,39-143 592 0 0,8-31-751 0 0,-2 14-143 0 0,-2-1 1 0 0,-9 22 0 0 0,15-41 70 0 0,-1-1 0 0 0,1 1 0 0 0,0 0 0 0 0,-1-1 1 0 0,1 1-1 0 0,-1 0 0 0 0,1-1 0 0 0,-1 1 0 0 0,1-1 0 0 0,-1 1 0 0 0,0-1 0 0 0,1 1 1 0 0,-1-1-1 0 0,0 1 0 0 0,0-1 0 0 0,-1 2-286 0 0,0-1-1079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6911 0 0,'0'0'4403'0'0,"3"1"-2363"0"0,3 0-1509 0 0,0 0 0 0 0,0 0 0 0 0,0 0 0 0 0,0-1 0 0 0,0 0 1 0 0,10-1-1 0 0,41-8 562 0 0,-35 4-557 0 0,166-35 1812 0 0,239-85 1 0 0,-425 124-2636 0 0,-6 7-4520 0 0,3-5 4360 0 0,1 0 0 0 0,-1-1 1 0 0,0 1-1 0 0,0 0 0 0 0,-1 0 0 0 0,-1 1-1019 0 0,-14 12-4660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5063 0 0,'-33'4'528'0'0,"31"-4"-288"0"0,1 0-1 0 0,-1 0 0 0 0,0 0 0 0 0,1 1 1 0 0,-1-2-1 0 0,1 1 0 0 0,-1 0 0 0 0,1 0 1 0 0,-1 0-1 0 0,-2-1 0 0 0,4 0-6 0 0,1 1-1 0 0,-1 0 1 0 0,0-1-1 0 0,0 1 1 0 0,0 0-1 0 0,0-1 1 0 0,0 1 0 0 0,2-2 1162 0 0,-2 2-1162 0 0,0 0-1 0 0,1 0 1 0 0,-1-1-1 0 0,0 1 1 0 0,1 0-1 0 0,-1 0 1 0 0,0 0 0 0 0,1 0-1 0 0,-1 0 1 0 0,0 0-1 0 0,1-1 1 0 0,0 1-1 0 0,23-9 5140 0 0,-10 5-7068 0 0,50-11 2559 0 0,104-9 1 0 0,-138 22-275 0 0,-28 2-20 0 0,-2 0-555 0 0,0 0-1 0 0,0 1 1 0 0,0-1 0 0 0,0 0-1 0 0,1 0 1 0 0,-1 0 0 0 0,0 1-1 0 0,0-1 1 0 0,0 0 0 0 0,0 0-1 0 0,0 0 1 0 0,0 0 0 0 0,1 1-1 0 0,-1-1 1 0 0,0 0 0 0 0,0 0-1 0 0,0 0 1 0 0,1 0 0 0 0,-1 0-1 0 0,0 0 1 0 0,0 0 0 0 0,0 1-1 0 0,1-1 1 0 0,-1 0-1 0 0,0 0 1 0 0,0 0 0 0 0,0 0-1 0 0,1 0 1 0 0,-1 0 0 0 0,1 0-3 0 0,-1 0 0 0 0,0 0 0 0 0,0 0 1 0 0,1 0-1 0 0,-1 0 0 0 0,0 0 0 0 0,1 0 0 0 0,-1 0 1 0 0,0 0-1 0 0,0 1 0 0 0,1-1 0 0 0,-1 0 0 0 0,0 0 1 0 0,0 0-1 0 0,1 0 0 0 0,-1 1 0 0 0,0-1 0 0 0,0 0 1 0 0,1 0-1 0 0,-1 0 0 0 0,0 1 0 0 0,0-1 0 0 0,0 0 1 0 0,0 0-1 0 0,1 1 0 0 0,-1-1 0 0 0,0 0 0 0 0,0 1 1 0 0,0-1-1 0 0,0 0 0 0 0,0 0 0 0 0,0 1 0 0 0,0-1 1 0 0,0 0-1 0 0,0 1 0 0 0,0-1 0 0 0,-1 5 10 0 0,0 0 0 0 0,0 0 0 0 0,-1 0 0 0 0,0 0 1 0 0,0-1-1 0 0,0 1 0 0 0,-1-1 0 0 0,1 1 0 0 0,-1-1 0 0 0,0 0 0 0 0,0 0 0 0 0,-1 0 0 0 0,-6 6 0 0 0,-8 5 35 0 0,-34 23 0 0 0,32-24-63 0 0,-105 84-202 0 0,107-84 35 0 0,-32 33 0 0 0,42-39 148 0 0,1 1 1 0 0,0 0-1 0 0,1 0 1 0 0,-1 0-1 0 0,2 1 1 0 0,-6 11-1 0 0,8-7 16 0 0,5 0-44 0 0,0-12 49 0 0,-1 0 1 0 0,0 0-1 0 0,1 0 0 0 0,-1-1 1 0 0,1 1-1 0 0,0 0 0 0 0,-1-1 1 0 0,1 1-1 0 0,0-1 0 0 0,0 0 1 0 0,0 0-1 0 0,0 1 0 0 0,0-1 0 0 0,0 0 1 0 0,1-1-1 0 0,-1 1 0 0 0,0 0 1 0 0,0-1-1 0 0,1 1 0 0 0,-1-1 1 0 0,0 0-1 0 0,4 1 0 0 0,6-1 22 0 0,0 0 0 0 0,24-3-1 0 0,-31 2-7 0 0,234-40 374 0 0,-120 18-122 0 0,-89 18-135 0 0,0-2-1 0 0,41-15 1 0 0,-60 18-448 0 0,1-1 0 0 0,0-1 0 0 0,-1 0-1 0 0,0-1 1 0 0,-1 0 0 0 0,1 0 0 0 0,-1-1-1 0 0,13-14 1 0 0,-12 11-4531 0 0,1-1-1486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84 317 7831 0 0,'-2'1'356'0'0,"-29"19"83"0"0,6-3 2763 0 0,-1-2 5817 0 0,31-26-8295 0 0,-1 4-625 0 0,1 1 0 0 0,0 0-1 0 0,0 0 1 0 0,0 0 0 0 0,1 0 0 0 0,0 1-1 0 0,6-5 1 0 0,51-31-64 0 0,-30 21-121 0 0,89-71-552 0 0,-16 11-125 0 0,-82 65 542 0 0,-1 0 1 0 0,45-19-1 0 0,-63 32 229 0 0,-1 1 0 0 0,0-1 0 0 0,1 1 0 0 0,0-1 0 0 0,-1 1 0 0 0,1 1 0 0 0,0-1 1 0 0,6 1-1 0 0,-9 0 23 0 0,0 0 0 0 0,0 0 1 0 0,0 1-1 0 0,0-1 1 0 0,0 1-1 0 0,0 0 1 0 0,-1 0-1 0 0,1-1 0 0 0,0 1 1 0 0,0 0-1 0 0,0 0 1 0 0,-1 1-1 0 0,1-1 1 0 0,-1 0-1 0 0,1 0 1 0 0,-1 1-1 0 0,1-1 0 0 0,-1 1 1 0 0,0 0-1 0 0,1-1 1 0 0,0 3-1 0 0,4 8 5 0 0,0-1 0 0 0,-1 1 0 0 0,0 0 0 0 0,-1 1 0 0 0,0-1 0 0 0,-1 1 0 0 0,0 0 0 0 0,0 14 0 0 0,0 9 56 0 0,-5 62 0 0 0,2-86-173 0 0,-2 0 1 0 0,-3 18-1 0 0,3-24-699 0 0,0 1 0 0 0,0-1 1 0 0,-5 9-1 0 0,1-4-5859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10591 0 0,'-12'3'405'0'0,"0"0"0"0"0,1 0-1 0 0,-1 1 1 0 0,0 1 0 0 0,-19 11 0 0 0,28-15-266 0 0,0 1 1 0 0,0 0 0 0 0,0 1 0 0 0,0-1 0 0 0,0 0 0 0 0,1 1 0 0 0,0 0 0 0 0,-1-1 0 0 0,1 1-1 0 0,0 0 1 0 0,0 0 0 0 0,0 1 0 0 0,1-1 0 0 0,-1 0 0 0 0,1 0 0 0 0,0 1 0 0 0,0-1-1 0 0,0 1 1 0 0,0-1 0 0 0,0 1 0 0 0,1-1 0 0 0,0 1 0 0 0,0 0 0 0 0,0 5 0 0 0,1-2-42 0 0,1 0 0 0 0,-1 0 1 0 0,1 1-1 0 0,1-2 0 0 0,0 1 1 0 0,0 0-1 0 0,0 0 0 0 0,0-1 1 0 0,1 0-1 0 0,0 0 1 0 0,1 0-1 0 0,8 10 0 0 0,7 4 185 0 0,44 34 0 0 0,-50-43-157 0 0,53 44 290 0 0,46 35 56 0 0,23 19 35 0 0,-107-82-332 0 0,-1 1 0 0 0,33 44 0 0 0,-55-64-137 0 0,0 1 1 0 0,-1 0-1 0 0,0 0 0 0 0,0 1 0 0 0,-1-1 0 0 0,0 1 1 0 0,0 0-1 0 0,-1 0 0 0 0,-1 0 0 0 0,0 0 0 0 0,2 21 1 0 0,-4-19-22 0 0,-1 1 1 0 0,0-1-1 0 0,0 0 1 0 0,-1 0 0 0 0,-1 0-1 0 0,0 0 1 0 0,-1 0 0 0 0,0 0-1 0 0,-10 20 1 0 0,-6 3 34 0 0,-1-1 0 0 0,-1-1 0 0 0,-32 36 1 0 0,-88 85 230 0 0,51-58-74 0 0,11-11-49 0 0,-67 78 119 0 0,119-129-469 0 0,10-13-554 0 0,1 0-1 0 0,1 2 0 0 0,-16 27 1 0 0,32-49 547 0 0,0-1-1 0 0,0 1 1 0 0,0-1 0 0 0,0 0 0 0 0,-1 1-1 0 0,1-1 1 0 0,0 1 0 0 0,0-1 0 0 0,0 1 0 0 0,-1-1-1 0 0,1 0 1 0 0,0 1 0 0 0,-1-1 0 0 0,1 1-1 0 0,0-1 1 0 0,-1 0 0 0 0,1 1 0 0 0,0-1-1 0 0,-1 0 1 0 0,1 0 0 0 0,-1 1 0 0 0,1-1-1 0 0,-1 0 1 0 0,1 0 0 0 0,-1 0 0 0 0,-4-9-4015 0 0,5 9 4216 0 0,-4-14-4187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51 6447 0 0,'0'0'499'0'0,"0"-2"-328"0"0,0-33 3313 0 0,1 33-2291 0 0,0 1-1334 0 0,0 0 286 0 0,-1 1 1 0 0,0-1-1 0 0,1 1 0 0 0,-1-1 0 0 0,0 0 0 0 0,1 1 0 0 0,-1-1 0 0 0,1 1 1 0 0,-1-1-1 0 0,1 1 0 0 0,-1-1 0 0 0,1 1 0 0 0,0-1 0 0 0,-1 1 0 0 0,1-1 0 0 0,0 1 1 0 0,-1 0-1 0 0,1-1 0 0 0,0 1 0 0 0,-1 0 0 0 0,1 0 0 0 0,0-1 0 0 0,-1 1 1 0 0,1 0-1 0 0,0 0 0 0 0,0 0 0 0 0,-1 0 0 0 0,1 0 0 0 0,0 0 0 0 0,0 0 0 0 0,-1 0 1 0 0,1 1-1 0 0,0-1 0 0 0,-1 0 0 0 0,1 0 0 0 0,0 0 0 0 0,0 1 0 0 0,-1-1 1 0 0,1 0-1 0 0,-1 1 0 0 0,1-1 0 0 0,0 1 0 0 0,0 0 0 0 0,3 3 2 0 0,0 1 0 0 0,-1 0 0 0 0,0 0 0 0 0,0 0 0 0 0,0 0-1 0 0,-1 1 1 0 0,1-1 0 0 0,-1 1 0 0 0,0-1 0 0 0,-1 1 0 0 0,1 0 0 0 0,-1 0-1 0 0,-1-1 1 0 0,1 1 0 0 0,-1 0 0 0 0,0 0 0 0 0,0 0 0 0 0,-1 7 0 0 0,-1 2-19 0 0,-1 1 0 0 0,0-1 0 0 0,-1 1 1 0 0,-1-1-1 0 0,-11 26 0 0 0,-12 9 237 0 0,17-30-228 0 0,-13 28 0 0 0,22-43-134 0 0,0 1 0 0 0,0 0-1 0 0,0-1 1 0 0,1 1 0 0 0,0 0 0 0 0,0 0 0 0 0,0 0-1 0 0,1 1 1 0 0,1 9 0 0 0,-1-15-48 0 0,0-1 0 0 0,0 1 0 0 0,0 0 0 0 0,1-1 0 0 0,-1 1 0 0 0,0 0 0 0 0,1 0 1 0 0,-1-1-1 0 0,0 1 0 0 0,1-1 0 0 0,-1 1 0 0 0,1 0 0 0 0,-1-1 0 0 0,1 1 0 0 0,-1-1 0 0 0,1 1 0 0 0,0-1 0 0 0,-1 1 0 0 0,2-1 1 0 0,0 2-130 0 0,10 7-493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467 274 1375 0 0,'33'-21'359'0'0,"-1"-2"-1"0"0,39-35 1 0 0,49-60 4687 0 0,-74 72 471 0 0,-46 46-5355 0 0,0-1 1 0 0,0 1-1 0 0,1 0 0 0 0,-1 0 1 0 0,0-1-1 0 0,0 1 0 0 0,1 0 1 0 0,-1-1-1 0 0,0 1 0 0 0,0 0 1 0 0,0-1-1 0 0,0 1 0 0 0,1 0 1 0 0,-1-1-1 0 0,0 1 1 0 0,0-1-1 0 0,0 1 0 0 0,0 0 1 0 0,0-1-1 0 0,0 0 0 0 0,-16 11 233 0 0,1 0-1 0 0,1 1 1 0 0,-17 15-1 0 0,-38 45 154 0 0,15-15-310 0 0,-42 33-78 0 0,-62 64-64 0 0,111-101-76 0 0,2 2-1 0 0,3 1 0 0 0,-54 93 1 0 0,81-118-21 0 0,0 1 0 0 0,2 1 1 0 0,-15 52-1 0 0,23-60 1 0 0,0 0 0 0 0,2 0 1 0 0,0 1-1 0 0,2-1 0 0 0,2 45 0 0 0,0-56 30 0 0,1 0-1 0 0,0 0 1 0 0,1 0 0 0 0,1-1-1 0 0,0 1 1 0 0,0-1-1 0 0,1 0 1 0 0,1 0-1 0 0,7 13 1 0 0,-6-16 106 0 0,-1 0-1 0 0,1-1 0 0 0,0 0 1 0 0,1 0-1 0 0,0 0 1 0 0,0-1-1 0 0,1 0 1 0 0,0-1-1 0 0,0 0 1 0 0,0 0-1 0 0,14 5 1 0 0,-3-2 156 0 0,1-1 0 0 0,1 0 0 0 0,-1-1 1 0 0,30 4-1 0 0,-42-9-405 0 0,0-1 0 0 0,0-1-1 0 0,0 1 1 0 0,1-1 0 0 0,-1-1 0 0 0,0 0-1 0 0,0 0 1 0 0,0 0 0 0 0,0-1 0 0 0,-1-1-1 0 0,1 0 1 0 0,0 0 0 0 0,11-6 0 0 0,-18 7-314 0 0,1 1 0 0 0,-1-1 0 0 0,1 0 0 0 0,-1 0 0 0 0,0 0 0 0 0,0 0 1 0 0,0-1-1 0 0,0 1 0 0 0,0-1 0 0 0,0 1 0 0 0,-1-1 0 0 0,1 0 0 0 0,1-3 1 0 0,3-12-1804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9 5983 0 0,'0'0'542'0'0,"8"-9"6742"0"0,-12 20-4275 0 0,3-7-2745 0 0,-8 19 349 0 0,-17 29 0 0 0,3-7-32 0 0,-46 117 877 0 0,20-42-859 0 0,10-29-414 0 0,11-20-166 0 0,-71 124 0 0 0,96-192-214 0 0,-1 3 176 0 0,3-2-3319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6447 0 0,'2'1'9600'0'0,"5"2"-9063"0"0,1-1 0 0 0,-1-1 0 0 0,1 1 0 0 0,-1-1 0 0 0,1-1 0 0 0,14 0 0 0 0,49-7 768 0 0,-38 3-737 0 0,10-1-308 0 0,-1-2-1 0 0,0-2 0 0 0,66-23 0 0 0,-105 32-907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3679 0 0,'0'0'167'0'0,"2"-1"329"0"0,2-2 879 0 0,1 1 0 0 0,-1-1 0 0 0,1 1 0 0 0,0 0 1 0 0,-1 1-1 0 0,1-1 0 0 0,0 1 0 0 0,6-1 0 0 0,-10 2-1317 0 0,-1 0 1 0 0,1 0-1 0 0,-1 1 0 0 0,1-1 1 0 0,-1 0-1 0 0,1 1 1 0 0,-1-1-1 0 0,1 0 0 0 0,-1 1 1 0 0,1-1-1 0 0,-1 1 1 0 0,1-1-1 0 0,-1 1 0 0 0,0-1 1 0 0,1 1-1 0 0,-1-1 1 0 0,0 1-1 0 0,1 0 0 0 0,-1-1 1 0 0,0 1-1 0 0,0-1 1 0 0,1 2-1 0 0,3 14 472 0 0,-4-9-399 0 0,0 0 1 0 0,0 0-1 0 0,-1 0 0 0 0,0 0 0 0 0,0 0 1 0 0,-1 0-1 0 0,0 0 0 0 0,0-1 0 0 0,-4 9 0 0 0,-5 9 111 0 0,-17 26 0 0 0,16-29-72 0 0,-189 295 48 0 0,183-291-1292 0 0,1 2-3788 0 0,4-3-1522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34 175 16095 0 0,'-2'-2'738'0'0,"1"0"-492"0"0,-2-1-5 0 0,-12-4 250 0 0,4 5-415 0 0,9 2 1480 0 0,6-1-1152 0 0,306-62 2932 0 0,-133 31-2912 0 0,103-18-227 0 0,-256 45-139 0 0,0-1-281 0 0,-9 5-2663 0 0,-27 1 1324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8 138 12095 0 0,'0'0'2356'0'0,"2"-2"-1185"0"0,0-1-915 0 0,1 0 1 0 0,0 0-1 0 0,0 1 0 0 0,0-1 1 0 0,1 1-1 0 0,-1 0 1 0 0,0 0-1 0 0,1 0 0 0 0,-1 0 1 0 0,1 1-1 0 0,7-3 1 0 0,7-1 96 0 0,25-3 0 0 0,-16 3 21 0 0,118-33 399 0 0,32-5 835 0 0,-122 35-444 0 0,-53 8-489 0 0,-2 3-508 0 0,-2 2-160 0 0,0 0 0 0 0,0 0 1 0 0,-1 0-1 0 0,0-1 0 0 0,1 1 0 0 0,-2 0 1 0 0,1-1-1 0 0,0 0 0 0 0,-1 0 0 0 0,0 0 1 0 0,0 0-1 0 0,0-1 0 0 0,-6 4 0 0 0,-10 7 18 0 0,-34 19-1 0 0,-59 18-13 0 0,2 0-7 0 0,96-43-18 0 0,0 0 0 0 0,1 2 0 0 0,1 0 0 0 0,0 0 0 0 0,-14 15 0 0 0,13-12-117 0 0,2 1-1 0 0,-16 22 0 0 0,25-31 48 0 0,0 0-1 0 0,0 0 1 0 0,1 1 0 0 0,-1-1-1 0 0,1 1 1 0 0,1-1-1 0 0,-1 1 1 0 0,1 0-1 0 0,0 0 1 0 0,0 0 0 0 0,0 10-1 0 0,14-8 4 0 0,-12-8 74 0 0,6 3 12 0 0,1 0-1 0 0,-1-1 0 0 0,0 0 1 0 0,1 0-1 0 0,-1-1 0 0 0,1 0 1 0 0,0 0-1 0 0,10-1 0 0 0,10-2 103 0 0,27-5 0 0 0,-17 2 24 0 0,95-13 418 0 0,35-3-10 0 0,-148 19-948 0 0,35-9-1 0 0,-22 0-4235 0 0,-21 7-2299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 5983 0 0,'-68'-15'1537'0'0,"0"4"6741"0"0,68 12-8258 0 0,1 0-1 0 0,0 0 1 0 0,-1 0-1 0 0,1 0 1 0 0,0 0 0 0 0,-1 0-1 0 0,1-1 1 0 0,0 1-1 0 0,0 0 1 0 0,0 0 0 0 0,0-1-1 0 0,1 2 1 0 0,0-1 20 0 0,5 4 44 0 0,1 0 1 0 0,0-1 0 0 0,0 0 0 0 0,0 0-1 0 0,11 3 1 0 0,13 6 128 0 0,2 6-23 0 0,0 0 1 0 0,-1 3-1 0 0,-2 0 0 0 0,45 41 1 0 0,102 120 410 0 0,-99-91-1 0 0,131 201-1 0 0,-194-269-500 0 0,-2 1 1 0 0,0 1 0 0 0,-2 0-1 0 0,-1 0 1 0 0,14 54-1 0 0,-22-67-69 0 0,0 1 0 0 0,-1 0 0 0 0,-1 0 0 0 0,0 0 0 0 0,-1 0 0 0 0,-1 0 0 0 0,0 0 0 0 0,-1 0 0 0 0,0 0 0 0 0,-1 0 0 0 0,-1-1 0 0 0,0 1 0 0 0,-11 25 0 0 0,3-18 23 0 0,0 0 0 0 0,-2-1-1 0 0,-26 31 1 0 0,-56 48 280 0 0,-8 11-135 0 0,94-98-406 0 0,-1 0 1 0 0,-1 0-1 0 0,-21 16 1 0 0,25-22 80 0 0,0-1 1 0 0,-1 0-1 0 0,0 0 1 0 0,0-1 0 0 0,0 0-1 0 0,-1-1 1 0 0,-11 4-1 0 0,3-4-100 0 0,0 0 0 0 0,0-2 1 0 0,0 0-1 0 0,-1 0 0 0 0,1-2 0 0 0,-33-5 0 0 0,49 6 1203 0 0,15 6-912 0 0,-7-3-127 0 0,2-1 1 0 0,-1 0-1 0 0,0 0 0 0 0,0-1 1 0 0,1 0-1 0 0,-1-1 0 0 0,13 0 1 0 0,-3-1-230 0 0,0 0 1 0 0,21-6-1 0 0,-18 2 28 0 0,-2-2 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8087 0 0,'0'0'6496'0'0,"2"1"-6017"0"0,0 0-371 0 0,-1 0-1 0 0,1 0 1 0 0,-1 0-1 0 0,1 0 1 0 0,-1 0-1 0 0,1 0 1 0 0,-1 1 0 0 0,0-1-1 0 0,0 0 1 0 0,1 1-1 0 0,-1-1 1 0 0,0 1 0 0 0,0 0-1 0 0,0-1 1 0 0,-1 1-1 0 0,1 0 1 0 0,0-1 0 0 0,-1 1-1 0 0,1 0 1 0 0,-1 0-1 0 0,0 0 1 0 0,1-1 0 0 0,-1 1-1 0 0,0 0 1 0 0,0 3-1 0 0,0 5 25 0 0,-1 0 0 0 0,-1 0-1 0 0,-3 16 1 0 0,3-15 153 0 0,-4 17 39 0 0,-2 10 176 0 0,1 1-1 0 0,-2 66 1 0 0,9-83-402 0 0,1-4-29 0 0,-1 0 1 0 0,-1 0-1 0 0,-1 0 1 0 0,-4 21-1 0 0,5-37 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 13359 0 0,'0'0'1027'0'0,"1"-1"-670"0"0,-1 1-219 0 0,1-1-1 0 0,-1 1 0 0 0,0-1 0 0 0,1 1 1 0 0,-1 0-1 0 0,1-1 0 0 0,-1 1 0 0 0,1 0 1 0 0,-1 0-1 0 0,1-1 0 0 0,-1 1 1 0 0,1 0-1 0 0,-1 0 0 0 0,1 0 0 0 0,-1-1 1 0 0,1 1-1 0 0,0 0 0 0 0,-1 0 1 0 0,1 0-1 0 0,-1 0 0 0 0,1 0 0 0 0,0 0 1 0 0,-1 1-117 0 0,1-1-1 0 0,-1 0 1 0 0,0 1 0 0 0,0-1 0 0 0,0 1 0 0 0,0-1 0 0 0,1 0 0 0 0,-1 1 0 0 0,0-1 0 0 0,0 1-1 0 0,0-1 1 0 0,0 0 0 0 0,0 1 0 0 0,0-1 0 0 0,0 1 0 0 0,0-1 0 0 0,0 0 0 0 0,0 1 0 0 0,0-1-1 0 0,0 1 1 0 0,-1 0 0 0 0,-7 22-379 0 0,-36 45 441 0 0,5-9 159 0 0,16-17 318 0 0,-29 71-1 0 0,48-103-435 0 0,1 1 0 0 0,0 0 1 0 0,1 1-1 0 0,0-1 0 0 0,0 18 0 0 0,2-27-102 0 0,0 0 0 0 0,0 1 0 0 0,0-1 0 0 0,1 0 0 0 0,-1 0 0 0 0,1 0 0 0 0,-1 1 1 0 0,1-1-1 0 0,0 0 0 0 0,0 0 0 0 0,0 0 0 0 0,0 0 0 0 0,0 0 0 0 0,0 0 0 0 0,1 0 0 0 0,-1-1 0 0 0,1 1 0 0 0,2 2 0 0 0,-1-2 7 0 0,0 1 1 0 0,0-1 0 0 0,1-1-1 0 0,-1 1 1 0 0,0 0-1 0 0,1-1 1 0 0,-1 0-1 0 0,1 0 1 0 0,0 0-1 0 0,5 1 1 0 0,-1-1 9 0 0,-1 0 0 0 0,1-1 1 0 0,0 0-1 0 0,-1 0 0 0 0,1-1 1 0 0,0 0-1 0 0,-1-1 0 0 0,1 1 1 0 0,-1-1-1 0 0,11-4 0 0 0,-12 2-23 0 0,0 0 0 0 0,0 0-1 0 0,0 0 1 0 0,0-1 0 0 0,-1 1 0 0 0,0-1 0 0 0,0-1-1 0 0,0 1 1 0 0,-1-1 0 0 0,0 0 0 0 0,0 0-1 0 0,0 0 1 0 0,0 0 0 0 0,-1-1 0 0 0,-1 1 0 0 0,1-1-1 0 0,2-8 1 0 0,2-13 76 0 0,-2 0-1 0 0,5-56 0 0 0,-9 75-89 0 0,3-23-351 0 0,-2 1 1 0 0,-2-1-1 0 0,-1 0 0 0 0,-5-36 0 0 0,6 66-48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3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385 271 7367 0 0,'0'0'2127'0'0,"-2"1"-1707"0"0,-3 1-57 0 0,-1-1-1 0 0,1 0 1 0 0,-1 0 0 0 0,-7 0 2367 0 0,13-1-2706 0 0,0 0-1 0 0,0 0 1 0 0,0 0 0 0 0,0-1-1 0 0,0 1 1 0 0,0 0 0 0 0,0 0-1 0 0,-1 0 1 0 0,1-1-1 0 0,0 1 1 0 0,0 0 0 0 0,0 0-1 0 0,0 0 1 0 0,0-1-1 0 0,0 1 1 0 0,0 0 0 0 0,0 0-1 0 0,-1 0 1 0 0,1 0-1 0 0,0 0 1 0 0,0-1 0 0 0,0 1-1 0 0,0 0 1 0 0,0 0-1 0 0,-1 0 1 0 0,1 0 0 0 0,0 0-1 0 0,0 0 1 0 0,0 0-1 0 0,-1-1 1 0 0,1 1 11 0 0,-1 0 1 0 0,1 0-1 0 0,0 0 1 0 0,-1 0-1 0 0,1-1 0 0 0,0 1 1 0 0,0 0-1 0 0,-1 0 0 0 0,1 0 1 0 0,0-1-1 0 0,0 1 0 0 0,-1 0 1 0 0,1-1-1 0 0,0 1 1 0 0,0 0-1 0 0,0-1 0 0 0,-1 1 1 0 0,1 0-1 0 0,0-1 0 0 0,0 1 1 0 0,0 0-1 0 0,0-1 0 0 0,0 1 1 0 0,0 0-1 0 0,0-1 1 0 0,0 0-1 0 0,-1-1 54 0 0,1-1 1 0 0,0 0-1 0 0,0 0 1 0 0,0 0-1 0 0,0 0 1 0 0,0 1-1 0 0,1-1 1 0 0,0-3-1 0 0,13-24 35 0 0,1 2 16 0 0,-13 22-130 0 0,1 0 0 0 0,-1 0 0 0 0,0 0 0 0 0,0 0 0 0 0,0 0-1 0 0,-1-1 1 0 0,0 1 0 0 0,0 0 0 0 0,-1-1 0 0 0,0 1 0 0 0,0-1 0 0 0,-2-12-1 0 0,1 15-16 0 0,0 0-1 0 0,0 0 0 0 0,-1-1 0 0 0,1 1 0 0 0,-1 0 0 0 0,0 1 1 0 0,0-1-1 0 0,-1 0 0 0 0,1 0 0 0 0,-1 1 0 0 0,1 0 1 0 0,-1-1-1 0 0,0 1 0 0 0,0 0 0 0 0,-1 0 0 0 0,1 1 1 0 0,-1-1-1 0 0,1 1 0 0 0,-1 0 0 0 0,-4-2 0 0 0,3 1-15 0 0,0 1-1 0 0,0 0 1 0 0,-1 1-1 0 0,1-1 1 0 0,-1 1-1 0 0,1 0 1 0 0,-1 1-1 0 0,1-1 1 0 0,-1 1-1 0 0,1 0 1 0 0,-1 1-1 0 0,1-1 1 0 0,-1 1-1 0 0,1 0 1 0 0,-10 3 0 0 0,7-1 9 0 0,-1 1 0 0 0,1 0 0 0 0,0 0 0 0 0,0 1 0 0 0,0 0 1 0 0,0 1-1 0 0,1-1 0 0 0,-12 12 0 0 0,-6 8-17 0 0,2-3 11 0 0,-36 44-1 0 0,55-60 29 0 0,-1 0 0 0 0,1 0-1 0 0,0 1 1 0 0,0 0 0 0 0,1 0-1 0 0,0 0 1 0 0,0 0 0 0 0,1 0 0 0 0,0 1-1 0 0,0-1 1 0 0,1 1 0 0 0,-2 12-1 0 0,4-18 15 0 0,-1-1-1 0 0,0 1 1 0 0,1 0-1 0 0,-1 0 1 0 0,1-1-1 0 0,-1 1 1 0 0,1 0 0 0 0,0-1-1 0 0,-1 1 1 0 0,1-1-1 0 0,0 1 1 0 0,0-1-1 0 0,0 1 1 0 0,1-1-1 0 0,-1 0 1 0 0,0 1-1 0 0,0-1 1 0 0,1 0-1 0 0,-1 0 1 0 0,2 1 0 0 0,2 1 59 0 0,-1 0 1 0 0,1-1 0 0 0,0 1 0 0 0,0-1 0 0 0,5 1 0 0 0,3 1 172 0 0,1-1-1 0 0,-1 0 1 0 0,1-1 0 0 0,0-1-1 0 0,0 0 1 0 0,21-1 0 0 0,-25-1-157 0 0,0 0 1 0 0,-1-1-1 0 0,1 0 1 0 0,0-1-1 0 0,0 0 1 0 0,-1 0-1 0 0,0-1 1 0 0,1-1-1 0 0,14-8 1 0 0,-21 10-79 0 0,0 1 1 0 0,0-1-1 0 0,-1 1 1 0 0,1-1-1 0 0,0 0 1 0 0,-1 0 0 0 0,0-1-1 0 0,0 1 1 0 0,0 0-1 0 0,0-1 1 0 0,0 1-1 0 0,-1-1 1 0 0,2-5-1 0 0,1-7 63 0 0,-6 11-89 0 0,0 3 12 0 0,2 0-31 0 0,-1 0 0 0 0,1 0 0 0 0,-1 0 0 0 0,0 1 0 0 0,1-1 0 0 0,-1 0 0 0 0,0 1 0 0 0,0-1 0 0 0,0 1 0 0 0,-1-1 0 0 0,1 1 0 0 0,0-1 0 0 0,-1 1 0 0 0,1 0 0 0 0,-1 0 0 0 0,1 0 0 0 0,-1 0 0 0 0,1 0 0 0 0,-1 0 0 0 0,0 0 0 0 0,1 0 0 0 0,-1 0 0 0 0,0 1 0 0 0,0-1 0 0 0,0 1 0 0 0,1-1 0 0 0,-1 1 0 0 0,0 0 0 0 0,0 0 0 0 0,0 0 0 0 0,-3 0 0 0 0,4 0 20 0 0,1 0 0 0 0,-1 0 0 0 0,0 0 0 0 0,0 1-1 0 0,1-1 1 0 0,-1 0 0 0 0,0 0 0 0 0,0 1 0 0 0,1-1 0 0 0,-1 0 0 0 0,0 1-1 0 0,1-1 1 0 0,-1 1 0 0 0,0-1 0 0 0,1 1 0 0 0,-1-1 0 0 0,0 2-1 0 0,-1 0-6 0 0,-6 5-45 0 0,3-2-10 0 0,4-5 59 0 0,1 0-1 0 0,-1 1 1 0 0,1-1 0 0 0,-1 1 0 0 0,1-1 0 0 0,0 0 0 0 0,-1 1 0 0 0,1-1 0 0 0,0 1-1 0 0,-1-1 1 0 0,1 1 0 0 0,0 0 0 0 0,0-1 0 0 0,-1 1 0 0 0,1-1 0 0 0,0 1-1 0 0,0-1 1 0 0,0 2 0 0 0,-3 10-7 0 0,3-10 24 0 0,-1 0-1 0 0,1 0 1 0 0,-1 0-1 0 0,1 1 1 0 0,0-1 0 0 0,0 0-1 0 0,0 0 1 0 0,0 1-1 0 0,0-1 1 0 0,1 0-1 0 0,0 3 1 0 0,0 1 36 0 0,-1 15 142 0 0,0-1 1 0 0,-2 1-1 0 0,-5 26 1 0 0,-19 61 427 0 0,0 1-53 0 0,22-91-454 0 0,0 0 22 0 0,1-1 0 0 0,1 1 0 0 0,0 0 0 0 0,1 0 0 0 0,2 23 0 0 0,-1-38 594 0 0,3-4-736 0 0,-1 1-1 0 0,1-1 0 0 0,-1 0 1 0 0,1 1-1 0 0,-1-1 0 0 0,0 0 1 0 0,1 0-1 0 0,-1 0 1 0 0,0-1-1 0 0,0 1 0 0 0,0-1 1 0 0,0 1-1 0 0,2-3 0 0 0,-2 3-271 0 0,-1-4-103 0 0,1 1-1131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62 919 0 0,'0'0'1446'0'0,"2"-1"-1024"0"0,1 0-223 0 0,1-1 91 0 0,8-4 3028 0 0,2 2-3187 0 0,-12 3-1 0 0,12-3 1301 0 0,-11 2-1356 0 0,-1 0 1 0 0,1 1-1 0 0,-1-1 0 0 0,0 0 1 0 0,1-1-1 0 0,-1 1 0 0 0,0 0 1 0 0,-1 0-1 0 0,1-1 0 0 0,0 1 1 0 0,3-8 3104 0 0,-16 3-2716 0 0,7 6-389 0 0,-1 0 0 0 0,1 1 0 0 0,0 0 0 0 0,0 0 0 0 0,-1 0-1 0 0,1 0 1 0 0,0 1 0 0 0,0-1 0 0 0,0 1 0 0 0,0 0 0 0 0,0 0 0 0 0,0 1-1 0 0,-5 2 1 0 0,-4 2 164 0 0,1 2-1 0 0,0 0 0 0 0,-20 17 1 0 0,26-19-121 0 0,3-4-64 0 0,0 1-1 0 0,1 0 1 0 0,-1 0-1 0 0,1 0 0 0 0,0 0 1 0 0,-2 4-1 0 0,-6 7 67 0 0,3-5 19 0 0,1 0 1 0 0,0 1 0 0 0,0 0 0 0 0,1 0 0 0 0,-5 11-1 0 0,-15 54 696 0 0,19-54-691 0 0,1-4-22 0 0,-3 22 0 0 0,8-34-66 0 0,2 6 35 0 0,-1-10-52 0 0,-1 1 0 0 0,1-1 0 0 0,0 1 0 0 0,-1-1 0 0 0,1 1 1 0 0,0-1-1 0 0,0 1 0 0 0,0-1 0 0 0,0 0 0 0 0,0 0 0 0 0,0 1 1 0 0,1-1-1 0 0,-1 0 0 0 0,0 0 0 0 0,1 0 0 0 0,-1 0 0 0 0,0-1 1 0 0,1 1-1 0 0,-1 0 0 0 0,1-1 0 0 0,-1 1 0 0 0,4 0 0 0 0,0 1 90 0 0,1-1 0 0 0,-1 0-1 0 0,0-1 1 0 0,9 1 0 0 0,-10-2-73 0 0,-1 1 1 0 0,1-1 0 0 0,-1 0 0 0 0,0-1 0 0 0,1 1 0 0 0,-1 0 0 0 0,0-1 0 0 0,0 0-1 0 0,0 0 1 0 0,0 0 0 0 0,4-4 0 0 0,-5 5-19 0 0,5-4 0 0 0,0-1 0 0 0,-1 0 1 0 0,0 0-1 0 0,0 0 0 0 0,-1-1 1 0 0,1 0-1 0 0,-1 0 0 0 0,7-15 1 0 0,-9 16-20 0 0,-1 1 1 0 0,1-1-1 0 0,-2 0 1 0 0,1 0-1 0 0,-1 0 1 0 0,0 0 0 0 0,0 0-1 0 0,0 0 1 0 0,-1-1-1 0 0,0 1 1 0 0,0 0-1 0 0,-1 0 1 0 0,-1-8-1 0 0,2 12-22 0 0,0 1-1 0 0,0-1 1 0 0,-1 0 0 0 0,1 0-1 0 0,-1 0 1 0 0,0 0-1 0 0,1 0 1 0 0,-1 0-1 0 0,0 1 1 0 0,0-1 0 0 0,0 0-1 0 0,0 1 1 0 0,-3-4-1 0 0,-1-1-45 0 0,0-3-196 0 0,-1 1 0 0 0,-14-14 0 0 0,19 20 93 0 0,7 1-2656 0 0,-5 0 2713 0 0,-1 1-1 0 0,1 0 0 0 0,-1 0 0 0 0,1-1 0 0 0,-1 1 1 0 0,1 0-1 0 0,-1 0 0 0 0,1 0 0 0 0,-1 0 0 0 0,1 0 1 0 0,-1 0-1 0 0,1 0 0 0 0,-1 0 0 0 0,1 0 0 0 0,0 0 1 0 0,-1 0-1 0 0,1 0 0 0 0,0 0 0 0 0,12 2-1140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 1839 0 0,'-1'0'6259'0'0,"-5"1"-6053"0"0,-17 8 9472 0 0,23-8-9658 0 0,-1-1 0 0 0,1 0 0 0 0,-1 1 0 0 0,1-1 0 0 0,-1 0 0 0 0,1 1 0 0 0,0-1 0 0 0,-1 1 0 0 0,1-1 0 0 0,0 1 0 0 0,-1-1 0 0 0,1 1 0 0 0,0 0 0 0 0,-1-1 0 0 0,1 1 0 0 0,0-1 0 0 0,0 1 0 0 0,0-1 0 0 0,0 1 0 0 0,-1 0 0 0 0,-3 20 72 0 0,3-14-107 0 0,-9 24 57 0 0,-17 66-16 0 0,23-78-27 0 0,1 0 0 0 0,0 1 0 0 0,1 21 0 0 0,3-28 12 0 0,-1-10 42 0 0,0-3-50 0 0,0 0 0 0 0,1 0 0 0 0,-1 0 0 0 0,0 0 0 0 0,0 0 0 0 0,0 0 0 0 0,0 0 0 0 0,1 0 0 0 0,-1 0 0 0 0,0 1 0 0 0,0-1 0 0 0,0 0 0 0 0,0 0 0 0 0,1 0 0 0 0,-1 0 0 0 0,0 0 0 0 0,0 0 0 0 0,0 1 0 0 0,0-1 0 0 0,0 0 0 0 0,0 0 0 0 0,0 0 0 0 0,1 0 0 0 0,-1 1 0 0 0,0-1 0 0 0,0 0 0 0 0,0 0 0 0 0,0 0 0 0 0,0 0 0 0 0,0 1-1 0 0,0-1 1 0 0,0 0 0 0 0,0 1 2 0 0,0-1 0 0 0,0 1-1 0 0,0-1 1 0 0,1 1-1 0 0,-1-1 1 0 0,0 0-1 0 0,0 1 1 0 0,0-1 0 0 0,1 1-1 0 0,-1-1 1 0 0,0 0-1 0 0,0 1 1 0 0,1-1-1 0 0,-1 1 1 0 0,0-1 0 0 0,1 0-1 0 0,-1 0 1 0 0,1 1-1 0 0,-1-1 1 0 0,0 0-1 0 0,1 0 1 0 0,-1 1 0 0 0,2-1-1 0 0,1 1 78 0 0,1 0 0 0 0,0-1 0 0 0,0 0 0 0 0,0 0 0 0 0,0 0 0 0 0,0 0 0 0 0,0 0 1 0 0,0-1-1 0 0,0 0 0 0 0,0 1 0 0 0,0-2 0 0 0,0 1 0 0 0,-1 0 0 0 0,1-1 0 0 0,-1 0 0 0 0,1 1 0 0 0,-1-1 0 0 0,6-5 0 0 0,7-5 230 0 0,-1 0 1 0 0,21-21-1 0 0,-18 14-247 0 0,-1 0 0 0 0,-1-1 1 0 0,-1 0-1 0 0,0-1 0 0 0,-2-1 0 0 0,20-41 0 0 0,-31 57-233 0 0,0 0 0 0 0,0-1 0 0 0,0 1 0 0 0,0 0-1 0 0,-1-1 1 0 0,0 0 0 0 0,-1 1 0 0 0,1-9 0 0 0,-1 13-517 0 0,0-6 198 0 0,0 6-52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11519 0 0,'0'0'1040'0'0,"-3"2"-853"0"0,-17 16-114 0 0,0 1-1 0 0,2 1 1 0 0,0 0-1 0 0,1 1 1 0 0,1 1 0 0 0,1 0-1 0 0,1 2 1 0 0,-15 33-1 0 0,12-18 274 0 0,3 1-1 0 0,1 1 0 0 0,2 0 1 0 0,1 0-1 0 0,-5 65 0 0 0,2 47 624 0 0,-60 268 0 0 0,58-364-700 0 0,-3 0-1 0 0,-42 91 1 0 0,41-111-224 0 0,-1-1 0 0 0,-1-1 1 0 0,-3 0-1 0 0,-46 52 0 0 0,70-87-83 0 0,0 1 1 0 0,0-1 0 0 0,-1 1-1 0 0,1-1 1 0 0,0 0 0 0 0,-1 1-1 0 0,1-1 1 0 0,0 0 0 0 0,-1 1-1 0 0,1-1 1 0 0,0 0 0 0 0,-1 0-1 0 0,1 1 1 0 0,-1-1 0 0 0,1 0 0 0 0,0 0-1 0 0,-1 0 1 0 0,1 1 0 0 0,-1-1-1 0 0,1 0 1 0 0,-1 0 0 0 0,1 0-1 0 0,-1 0 1 0 0,1 0 0 0 0,-1 0-1 0 0,1 0 1 0 0,-1 0 0 0 0,1-1 8 0 0,-1 1 0 0 0,1 0 0 0 0,-1-1 0 0 0,1 1 0 0 0,0-1 1 0 0,-1 1-1 0 0,1-1 0 0 0,0 0 0 0 0,0 1 0 0 0,-1-1 0 0 0,1 1 0 0 0,0-1 1 0 0,0 1-1 0 0,0-1 0 0 0,0 0 0 0 0,0 1 0 0 0,0-2 0 0 0,0-3-157 0 0,0 0-1 0 0,0 0 0 0 0,1 0 1 0 0,1-7-1 0 0,3-5-684 0 0,13-26 1 0 0,-1 1-1130 0 0,-8 14 277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 9671 0 0,'-11'0'286'0'0,"0"0"1"0"0,-1 0-1 0 0,1 2 0 0 0,0-1 0 0 0,0 1 0 0 0,-21 7 11221 0 0,34-10-11124 0 0,6-1-288 0 0,-1 0 0 0 0,1 1-1 0 0,0 0 1 0 0,-1 0 0 0 0,14 1 0 0 0,42 5 710 0 0,3-1-370 0 0,143-21-1813 0 0,-127 8 475 0 0,-48 4-769 0 0,0 0-79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69 1839 0 0,'0'0'367'0'0,"1"-2"866"0"0,1-1-396 0 0,1-1 0 0 0,-1 0 0 0 0,0 0 0 0 0,0 0-1 0 0,-1 0 1 0 0,1 0 0 0 0,-1 0 0 0 0,0-1 0 0 0,1-4-1 0 0,-2 6-162 0 0,-1 2 4 0 0,1 0-521 0 0,-1-1 0 0 0,0 1 0 0 0,1 0 0 0 0,-1 0 0 0 0,0 0 0 0 0,0 0 0 0 0,0 0 0 0 0,1 0 0 0 0,-1 1 0 0 0,0-1 0 0 0,0 0 0 0 0,0 0 0 0 0,-1 1 0 0 0,1-1 0 0 0,0 0 0 0 0,0 1 0 0 0,0-1 0 0 0,0 1 0 0 0,0 0 0 0 0,-1-1-1 0 0,1 1 1 0 0,-2 0 0 0 0,0 0 9 0 0,0 0 0 0 0,0 0 0 0 0,0 0-1 0 0,-1 1 1 0 0,1-1 0 0 0,0 1-1 0 0,0 0 1 0 0,-6 2 0 0 0,-2 3 72 0 0,0 0 1 0 0,0 0 0 0 0,-18 14-1 0 0,29-20-233 0 0,-98 81 718 0 0,89-72-615 0 0,0 0 1 0 0,1 1 0 0 0,0 0 0 0 0,0 1-1 0 0,1-1 1 0 0,0 1 0 0 0,-7 19 0 0 0,13-30-100 0 0,1 1 0 0 0,0 0 0 0 0,0 0 1 0 0,0 0-1 0 0,-1-1 0 0 0,1 1 0 0 0,0 0 1 0 0,0 0-1 0 0,0 0 0 0 0,0-1 0 0 0,0 1 1 0 0,1 0-1 0 0,-1 0 0 0 0,0 0 0 0 0,0 0 1 0 0,0-1-1 0 0,1 1 0 0 0,-1 0 0 0 0,1 0 1 0 0,-1 0-1 0 0,2 2 23 0 0,6 11 62 0 0,-5-12-92 0 0,0 1 1 0 0,1-1 0 0 0,-1 0 0 0 0,0 0-1 0 0,1 0 1 0 0,0 0 0 0 0,0 0 0 0 0,-1-1-1 0 0,1 0 1 0 0,0 0 0 0 0,0 0 0 0 0,0 0 0 0 0,0-1-1 0 0,0 1 1 0 0,0-1 0 0 0,0 0 0 0 0,0 0-1 0 0,0-1 1 0 0,8-1 0 0 0,1 0 14 0 0,-1-2 1 0 0,1 1-1 0 0,0-2 1 0 0,21-10-1 0 0,-18 6 16 0 0,-1 0 0 0 0,0-1-1 0 0,-1 0 1 0 0,0-1 0 0 0,0-1-1 0 0,-2 0 1 0 0,1-1 0 0 0,-1-1-1 0 0,10-14 1 0 0,-19 22-24 0 0,1 1 1 0 0,-1-1-1 0 0,-1 0 0 0 0,1 0 1 0 0,3-12-1 0 0,-3 4-82 0 0,-3 12 52 0 0,0 0 1 0 0,0 1-1 0 0,0-1 1 0 0,0 0 0 0 0,-1 0-1 0 0,1 1 1 0 0,0-1-1 0 0,-1 0 1 0 0,1 0 0 0 0,-1 1-1 0 0,0-1 1 0 0,0 0-1 0 0,1 1 1 0 0,-1-1 0 0 0,0 1-1 0 0,0-1 1 0 0,0 1-1 0 0,-1 0 1 0 0,-1-3 0 0 0,1 3-20 0 0,0 0 0 0 0,0 0 0 0 0,0 0 0 0 0,0 0 1 0 0,0 0-1 0 0,0 1 0 0 0,-1-1 0 0 0,1 0 0 0 0,0 1 1 0 0,0 0-1 0 0,-1 0 0 0 0,1-1 0 0 0,-3 2 0 0 0,-7 0-195 0 0,0 1 0 0 0,0 0 0 0 0,0 1-1 0 0,-18 6 1 0 0,23-6 117 0 0,4-2-34 0 0,1 0-70 0 0,1-1 1 0 0,-1 1-1 0 0,0 0 0 0 0,0-1 1 0 0,0 1-1 0 0,0-1 1 0 0,0 0-1 0 0,0 0 0 0 0,-3 0 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582 626 3223 0 0,'-9'4'2718'0'0,"-1"-2"5443"0"0,3-7-6248 0 0,6 3-1933 0 0,0 0 0 0 0,0 0 1 0 0,1-1-1 0 0,-1 1 0 0 0,0 0 0 0 0,1-1 0 0 0,-1-2 1 0 0,-5-54 499 0 0,3-88 1 0 0,1 24-266 0 0,-12-120 757 0 0,11 217-882 0 0,3 25-89 0 0,0 1-1 0 0,0 0 1 0 0,0 0-1 0 0,0-1 1 0 0,0 1-1 0 0,0 0 1 0 0,0 0-1 0 0,0 0 0 0 0,0-1 1 0 0,0 1-1 0 0,0 0 1 0 0,0 0-1 0 0,0-1 1 0 0,0 1-1 0 0,0 0 1 0 0,-1 0-1 0 0,1 0 1 0 0,0-1-1 0 0,0 1 1 0 0,0 0-1 0 0,0 0 1 0 0,0 0-1 0 0,0-1 1 0 0,-1 1-1 0 0,1 0 1 0 0,0 0-1 0 0,0 0 1 0 0,0 0-1 0 0,0-1 0 0 0,-1 1 1 0 0,1 0-1 0 0,0 0 1 0 0,0 0-1 0 0,-1 0 1 0 0,1 0-1 0 0,0 0 1 0 0,0 0-1 0 0,0 0 1 0 0,-1 0-1 0 0,1 0 1 0 0,0 0-1 0 0,-4 3-4 0 0,3-2 4 0 0,-4 5-3 0 0,0 0-1 0 0,0 1 0 0 0,0 0 1 0 0,0 0-1 0 0,1 0 1 0 0,-4 11-1 0 0,-17 51-38 0 0,10-23 29 0 0,-38 109 177 0 0,-43 211 0 0 0,67-226-24 0 0,-19 81-30 0 0,29-149 47 0 0,-29 71 0 0 0,38-120-104 0 0,0-1-1 0 0,-2 0 1 0 0,-1 0-1 0 0,0-1 0 0 0,-2-1 1 0 0,0-1-1 0 0,-1 0 1 0 0,-20 18-1 0 0,35-36-1073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5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29 221 11975 0 0,'-8'0'-29'0'0,"-12"1"3945"0"0,65-6-321 0 0,-17 0-3163 0 0,48-15 0 0 0,6-10 541 0 0,90-46 1 0 0,-65 23-4725 0 0,-75 37 1099 0 0,1 0-4166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352 155 14943 0 0,'0'0'1358'0'0,"-8"1"-1092"0"0,7-1-35 0 0,0 1-1 0 0,-1-1 1 0 0,1 0-1 0 0,0 0 1 0 0,-1 0 0 0 0,1 0-1 0 0,0 0 1 0 0,-1-1-1 0 0,1 1 1 0 0,0 0-1 0 0,-1-1 1 0 0,1 1-1 0 0,0-1 1 0 0,0 1-1 0 0,-1-1 1 0 0,1 1 0 0 0,0-1-1 0 0,0 0 1 0 0,0 0-1 0 0,0 1 1 0 0,0-1-1 0 0,0 0 1 0 0,-1-2-1 0 0,1 2-214 0 0,1-1-1 0 0,0 0 1 0 0,-1 1-1 0 0,1-1 1 0 0,0 0-1 0 0,0 1 1 0 0,0-1-1 0 0,0 0 1 0 0,1 1-1 0 0,-1-1 1 0 0,0 0-1 0 0,1-2 0 0 0,0 1 223 0 0,1-2-173 0 0,0-1 0 0 0,0 1 0 0 0,0 1 0 0 0,1-1 0 0 0,-1 0 0 0 0,1 0 0 0 0,1 1 0 0 0,-1 0 0 0 0,0 0 0 0 0,5-4 1 0 0,1-1-32 0 0,1 0 0 0 0,0 1 0 0 0,12-8 0 0 0,-17 13-33 0 0,-1 0 0 0 0,1 1 0 0 0,0-1 0 0 0,0 1 0 0 0,0 1 1 0 0,0-1-1 0 0,1 1 0 0 0,-1-1 0 0 0,0 2 0 0 0,1-1 0 0 0,-1 0 0 0 0,0 1 0 0 0,10 1 0 0 0,-12-1 1 0 0,0 1-1 0 0,-1-1 1 0 0,1 1 0 0 0,0 0-1 0 0,-1 0 1 0 0,1 0 0 0 0,-1 0 0 0 0,1 0-1 0 0,-1 1 1 0 0,1-1 0 0 0,-1 1-1 0 0,0-1 1 0 0,0 1 0 0 0,0 0-1 0 0,0 0 1 0 0,0 0 0 0 0,0 0-1 0 0,0 0 1 0 0,-1 1 0 0 0,1-1 0 0 0,-1 0-1 0 0,1 1 1 0 0,-1-1 0 0 0,0 1-1 0 0,0-1 1 0 0,0 1 0 0 0,-1 0-1 0 0,2 2 1 0 0,-2 2-2 0 0,1 0 0 0 0,-1-1 0 0 0,0 1 0 0 0,0 0 0 0 0,0 0 0 0 0,-1-1 0 0 0,0 1 0 0 0,-1 0 0 0 0,1-1 0 0 0,-1 1 0 0 0,-4 7 0 0 0,-4 8 0 0 0,-22 37 0 0 0,-9 2 0 0 0,-66 76 0 0 0,100-128 0 0 0,-34 37 0 0 0,-53 48 0 0 0,-54 33 0 0 0,107-89 0 0 0,41-37 0 0 0,-1-1 0 0 0,1 0 0 0 0,0 1 0 0 0,-1-1 0 0 0,1 0 0 0 0,0 1 0 0 0,-1-1 0 0 0,1 1 0 0 0,0-1 0 0 0,0 0 0 0 0,-1 1 0 0 0,1-1 0 0 0,0 1 0 0 0,0-1 0 0 0,0 1 1 0 0,-1-1-1 0 0,1 1 0 0 0,0 0 0 0 0,4 3-1 0 0,10-2 16 0 0,-14-2-11 0 0,16-1 73 0 0,0 0 0 0 0,-1-1 0 0 0,1 0 0 0 0,0-2 1 0 0,25-8-1 0 0,-1 1 42 0 0,23-6-41 0 0,29-7 19 0 0,3 3 16 0 0,25-6-3266 0 0,-107 25 595 0 0,-2-1-4388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 3679 0 0,'0'0'284'0'0,"6"-12"-195"0"0,-4 7 2490 0 0,-24 34 7209 0 0,-10 12-4495 0 0,-16 29-4861 0 0,37-54-544 0 0,2 0 1 0 0,0 1 0 0 0,1 1 0 0 0,0-1 0 0 0,-6 27-1 0 0,13-41 130 0 0,0 1 0 0 0,0-1 0 0 0,1 0-1 0 0,-1 0 1 0 0,1 1 0 0 0,0-1 0 0 0,0 0-1 0 0,0 0 1 0 0,1 1 0 0 0,-1-1-1 0 0,1 0 1 0 0,0 0 0 0 0,0 1 0 0 0,0-1-1 0 0,0 0 1 0 0,0 0 0 0 0,1 0-1 0 0,-1 0 1 0 0,1-1 0 0 0,0 1 0 0 0,0 0-1 0 0,0-1 1 0 0,0 1 0 0 0,0-1 0 0 0,1 1-1 0 0,-1-1 1 0 0,1 0 0 0 0,-1 0-1 0 0,1 0 1 0 0,0-1 0 0 0,0 1 0 0 0,0-1-1 0 0,0 1 1 0 0,0-1 0 0 0,0 0-1 0 0,0 0 1 0 0,5 0 0 0 0,3 1 74 0 0,1-1-1 0 0,-1 0 1 0 0,1 0 0 0 0,-1-2-1 0 0,1 1 1 0 0,-1-2 0 0 0,1 1-1 0 0,-1-2 1 0 0,0 1 0 0 0,1-1-1 0 0,-1-1 1 0 0,-1 0 0 0 0,1-1-1 0 0,-1 0 1 0 0,0-1 0 0 0,18-12-1 0 0,-26 17-100 0 0,0-1-1 0 0,0 0 1 0 0,0 1-1 0 0,-1-1 1 0 0,1 0-1 0 0,-1 0 0 0 0,1 0 1 0 0,-1 0-1 0 0,0 0 1 0 0,0 0-1 0 0,0 0 0 0 0,0 0 1 0 0,0-1-1 0 0,0 1 1 0 0,-1 0-1 0 0,1-1 0 0 0,-1 1 1 0 0,0 0-1 0 0,1-1 1 0 0,-1 1-1 0 0,0 0 1 0 0,0-1-1 0 0,-1 1 0 0 0,1-1 1 0 0,0 1-1 0 0,-1 0 1 0 0,1-1-1 0 0,-1 1 0 0 0,-1-3 1 0 0,-3-5-90 0 0,0 0 0 0 0,-1 0 0 0 0,0 0-1 0 0,-14-17 1 0 0,4 6-27 0 0,13 18 91 0 0,1-1 0 0 0,-1 1 1 0 0,1 0-1 0 0,-1 1 0 0 0,0-1 0 0 0,0 1 0 0 0,0-1 0 0 0,0 1 0 0 0,-1 0 0 0 0,-5-3 0 0 0,0 1-439 0 0,0 1-1 0 0,-19-3 0 0 0,9 1-901 0 0,17 5 824 0 0,2-3-1194 0 0,0 2 1334 0 0,0-1-1 0 0,1 1 0 0 0,-1 0 0 0 0,0-1 0 0 0,0 1 0 0 0,1 0 0 0 0,-1 0 0 0 0,1-1 0 0 0,-1 1 0 0 0,1 0 1 0 0,0-2-1 0 0,0 1-508 0 0,6-12-4026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 11519 0 0,'4'-16'1224'0'0,"-4"4"1341"0"0,0 6 1834 0 0,4 13-2107 0 0,-3-2-2316 0 0,0-1 0 0 0,0 0-1 0 0,-1 1 1 0 0,1-1 0 0 0,-1 1 0 0 0,0-1 0 0 0,0 1-1 0 0,0-1 1 0 0,-2 7 0 0 0,-1 4-2 0 0,-9 22 0 0 0,0 2 32 0 0,11-37-12 0 0,-1 7 33 0 0,0 0 0 0 0,0 1-1 0 0,1-1 1 0 0,0 19 0 0 0,1-25 12 0 0,0 0-1 0 0,1 0 1 0 0,-1 0-1 0 0,1-1 1 0 0,0 1-1 0 0,0 0 1 0 0,0 0 0 0 0,0 0-1 0 0,1-1 1 0 0,-1 1-1 0 0,1-1 1 0 0,-1 1-1 0 0,1-1 1 0 0,0 0-1 0 0,0 1 1 0 0,0-1-1 0 0,0 0 1 0 0,0 0-1 0 0,1 0 1 0 0,4 2-1 0 0,4 2 74 0 0,-1 0-1 0 0,2-2 1 0 0,-1 1-1 0 0,1-1 1 0 0,-1-1-1 0 0,1 0 1 0 0,0-1-1 0 0,0 0 0 0 0,0-1 1 0 0,12 0-1 0 0,-8-1-94 0 0,-1 0 1 0 0,1-2-1 0 0,-1 0 0 0 0,0 0 0 0 0,0-1 0 0 0,0-1 0 0 0,22-9 0 0 0,-26 7-6 0 0,0 1 0 0 0,-1-2 0 0 0,1 1 0 0 0,-1-2 0 0 0,13-11 0 0 0,42-48-71 0 0,-32 32 10 0 0,6-8-1937 0 0,42-59 0 0 0,-54 63-5343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22 3223 0 0,'2'-2'143'0'0,"27"-17"10426"0"0,-27 26-10180 0 0,-1 0-1 0 0,0 0 1 0 0,-1 0-1 0 0,0 0 1 0 0,0 1-1 0 0,0-1 1 0 0,-1 0 0 0 0,-2 9-1 0 0,-17 62 400 0 0,13-54-421 0 0,-60 179 902 0 0,-4 15-515 0 0,-16 108-503 0 0,75-284-359 0 0,-2 0 0 0 0,-2-1 1 0 0,-1-1-1 0 0,-3 0 0 0 0,-1-2 1 0 0,-1 0-1 0 0,-45 56 0 0 0,41-62-2218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82 217 3223 0 0,'-7'2'-9'0'0,"0"1"0"0"0,0-2 0 0 0,-14 3 0 0 0,1-1 1349 0 0,0 3 12474 0 0,22-6-13360 0 0,28-6-58 0 0,0-1-1 0 0,43-18 1 0 0,-14 5 119 0 0,282-87 2270 0 0,-113 41-4049 0 0,-222 64 574 0 0,0 1 0 0 0,0 1 0 0 0,-1-1 0 0 0,8 1 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83 343 2303 0 0,'0'0'102'0'0,"0"1"-1"0"0,-12 21 15195 0 0,10-22-15075 0 0,1 0 0 0 0,-1 0 0 0 0,1 0 0 0 0,-1-1 0 0 0,1 1 0 0 0,-1 0 1 0 0,1-1-1 0 0,-1 0 0 0 0,1 1 0 0 0,-1-1 0 0 0,1 0 0 0 0,-1 1 0 0 0,1-1 0 0 0,0 0 0 0 0,0 0 0 0 0,-1 0 1 0 0,1 0-1 0 0,0 0 0 0 0,0 0 0 0 0,0-1 0 0 0,0 1 0 0 0,0 0 0 0 0,0-1 0 0 0,-1-1 0 0 0,-4-7 6 0 0,1 0 1 0 0,-6-14-1 0 0,9 18 66 0 0,-1 0-255 0 0,1 0-1 0 0,0 0 0 0 0,0 0 1 0 0,1-1-1 0 0,0 1 0 0 0,0 0 1 0 0,0-1-1 0 0,1 1 0 0 0,0 0 1 0 0,0-1-1 0 0,1 1 0 0 0,0-1 1 0 0,0 1-1 0 0,0 0 0 0 0,3-8 1 0 0,-1 6-46 0 0,1 1 1 0 0,-1 0 0 0 0,1-1 0 0 0,0 1 0 0 0,1 0-1 0 0,0 1 1 0 0,0-1 0 0 0,0 1 0 0 0,1 0 0 0 0,0 0-1 0 0,9-6 1 0 0,17-11-2593 0 0,1 3 0 0 0,43-21 0 0 0,-58 33-1818 0 0,0 1-1036 0 0</inkml:trace>
  <inkml:trace contextRef="#ctx0" brushRef="#br0" timeOffset="1">687 13 5063 0 0,'0'0'232'0'0,"-7"6"32"0"0,-23 25 10810 0 0,3 3-6108 0 0,17-17-4673 0 0,0 0 1 0 0,1 1-1 0 0,1 0 0 0 0,-9 30 1 0 0,13-32-395 0 0,0-1 0 0 0,1 1 0 0 0,1 0 0 0 0,1 0 0 0 0,0 0 0 0 0,2 22 0 0 0,-1-36-390 0 0,0-1 0 0 0,1 1 0 0 0,-1 0 0 0 0,1 0 0 0 0,-1-1 0 0 0,1 1 0 0 0,0-1 1 0 0,1 3-1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14887 0 0,'0'0'1616'0'0,"5"12"-2752"0"0,4-3 480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52 9671 0 0,'0'0'875'0'0,"2"0"-650"0"0,50-18 993 0 0,-46 16-1875 0 0,0-1 0 0 0,0 0 0 0 0,0 0 0 0 0,-1 0 0 0 0,1-1 0 0 0,7-6 0 0 0,-12 8 238 0 0,-4 2 781 0 0,0-1 0 0 0,1 0 0 0 0,-1 0 0 0 0,0 1 0 0 0,0 0-1 0 0,0-1 1 0 0,1 1 0 0 0,-1 0 0 0 0,0 1 0 0 0,0-1-1 0 0,0 0 1 0 0,0 1 0 0 0,1-1 0 0 0,-1 1 0 0 0,0 0 0 0 0,-2 1-1 0 0,-7 3 202 0 0,0 1-1 0 0,-12 7 1 0 0,7-2-126 0 0,1 0 0 0 0,0 1 1 0 0,-27 27-1 0 0,-34 50 505 0 0,75-87-921 0 0,-7 9 173 0 0,-13 22 0 0 0,21-30-159 0 0,-1-1 1 0 0,1 0-1 0 0,0 1 0 0 0,0-1 1 0 0,0 1-1 0 0,0 0 1 0 0,0-1-1 0 0,1 1 0 0 0,-1 0 1 0 0,1-1-1 0 0,0 1 0 0 0,0 0 1 0 0,0-1-1 0 0,0 1 0 0 0,0 0 1 0 0,1 3-1 0 0,-1-5-10 0 0,1 0 0 0 0,-1 0 0 0 0,1 0 0 0 0,0 0 0 0 0,-1 0 0 0 0,1-1-1 0 0,0 1 1 0 0,0 0 0 0 0,-1 0 0 0 0,1-1 0 0 0,0 1 0 0 0,0-1 0 0 0,0 1 0 0 0,0 0 0 0 0,0-1-1 0 0,0 0 1 0 0,0 1 0 0 0,0-1 0 0 0,0 0 0 0 0,2 1 0 0 0,-1 0 7 0 0,0-1 0 0 0,1 0 0 0 0,-1 1 0 0 0,1-1 0 0 0,-1 0 0 0 0,0 0 0 0 0,5-1 0 0 0,2-2 60 0 0,0-1-1 0 0,0 0 1 0 0,-1-1 0 0 0,1 0-1 0 0,-1 0 1 0 0,9-8 0 0 0,11-5 69 0 0,110-59 748 0 0,-137 76-891 0 0,-1 1 1 0 0,1 0-1 0 0,0-1 1 0 0,0 1-1 0 0,0 0 1 0 0,-1 0-1 0 0,1-1 1 0 0,0 1-1 0 0,0 0 1 0 0,0 0-1 0 0,0 0 1 0 0,0 0-1 0 0,-1 0 1 0 0,1 1-1 0 0,0-1 1 0 0,0 0-1 0 0,0 0 1 0 0,-1 0-1 0 0,1 1 1 0 0,0-1-1 0 0,0 0 1 0 0,0 1-1 0 0,-1-1 1 0 0,1 1-1 0 0,0-1 1 0 0,-1 1-1 0 0,1-1 1 0 0,0 1-1 0 0,-1 0 1 0 0,1-1-1 0 0,-1 1 1 0 0,1-1-1 0 0,0 2 1 0 0,0 0-20 0 0,1 1 0 0 0,-1-1 0 0 0,0 1 0 0 0,1-1 0 0 0,-1 1 0 0 0,0 0 0 0 0,0 4 0 0 0,0 1-449 0 0,0 1-1 0 0,-1-1 1 0 0,0 0 0 0 0,-2 12-1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13823 0 0,'0'0'1062'0'0,"-1"2"-557"0"0,-5 4 102 0 0,1 1 1 0 0,0 0-1 0 0,0 0 1 0 0,0 0-1 0 0,-5 13 1 0 0,-16 44-112 0 0,18-44-384 0 0,-63 178 966 0 0,-58 260-1 0 0,116-396-1470 0 0,2 0 0 0 0,3 1 0 0 0,-1 70 0 0 0,10-108-1722 0 0,0-4-4549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0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9671 0 0,'0'0'9403'0'0,"-1"1"-8950"0"0,-77 64 1578 0 0,-8 5-1350 0 0,81-66-626 0 0,-15 11 83 0 0,19-14-125 0 0,0 0 0 0 0,0 0 0 0 0,1 0 0 0 0,-1 0 0 0 0,0 0 1 0 0,0 0-1 0 0,1 0 0 0 0,-1 1 0 0 0,0-1 0 0 0,1 0 0 0 0,-1 0 0 0 0,1 0 1 0 0,0 1-1 0 0,-1-1 0 0 0,1 0 0 0 0,0 2 0 0 0,-1-2-10 0 0,1 0 0 0 0,0 0 0 0 0,0 1 0 0 0,0-1 0 0 0,1 0 0 0 0,-1 0 0 0 0,0 1 0 0 0,0-1 0 0 0,1 0 0 0 0,-1 0 0 0 0,0 0 0 0 0,1 1 0 0 0,-1-1 1 0 0,1 0-1 0 0,0 0 0 0 0,-1 0 0 0 0,1 0 0 0 0,0 0 0 0 0,0 0 0 0 0,-1 0 0 0 0,1 0 0 0 0,2 1 0 0 0,0 1 10 0 0,10 9 9 0 0,0-1 0 0 0,0-1 0 0 0,1 0 1 0 0,1 0-1 0 0,16 7 0 0 0,-2 0-30 0 0,17 9 16 0 0,43 28 26 0 0,-79-47-30 0 0,1 1-1 0 0,-1 0 1 0 0,-1 1 0 0 0,1 0-1 0 0,13 18 1 0 0,-21-24 25 0 0,-1-1 0 0 0,1 1 0 0 0,-1-1-1 0 0,1 1 1 0 0,-1-1 0 0 0,0 1 0 0 0,0 0 0 0 0,0 0 0 0 0,0-1-1 0 0,0 1 1 0 0,-1 0 0 0 0,0 0 0 0 0,1 0 0 0 0,-1 0 0 0 0,0 0-1 0 0,0 0 1 0 0,0 0 0 0 0,-1 0 0 0 0,1-1 0 0 0,-1 1 0 0 0,0 0-1 0 0,1 0 1 0 0,-3 3 0 0 0,1-2 31 0 0,-1 1 0 0 0,1-1 0 0 0,-1 0 0 0 0,-1 0 0 0 0,1 0 0 0 0,0-1 0 0 0,-1 1 0 0 0,0-1 0 0 0,0 0 0 0 0,0 0 0 0 0,0 0 0 0 0,-8 4 0 0 0,-23 9-200 0 0,-1-1 0 0 0,-1-1-1 0 0,0-3 1 0 0,-65 12 0 0 0,63-15-1127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23 348 9095 0 0,'0'0'415'0'0,"-1"-1"-7"0"0,-5-6-252 0 0,0-1-83 0 0,1 1 7 0 0,4 6 38 0 0,1 0-1 0 0,-1 0 0 0 0,1 1 0 0 0,0-1 0 0 0,-1 0 0 0 0,1 0 1 0 0,0 1-1 0 0,-1-1 0 0 0,1 0 0 0 0,0 0 0 0 0,0 0 1 0 0,0 0-1 0 0,0 0 0 0 0,0 1 0 0 0,0-1 0 0 0,0 0 0 0 0,0-1 1 0 0,0 1-39 0 0,1 1 0 0 0,-1-1 0 0 0,0 1 0 0 0,0-1 0 0 0,1 1 0 0 0,-1-1 0 0 0,1 1 0 0 0,-1 0 0 0 0,0-1 0 0 0,1 1 0 0 0,-1-1 0 0 0,1 1 1 0 0,-1 0-1 0 0,1-1 0 0 0,-1 1 0 0 0,1 0 0 0 0,-1 0 0 0 0,1-1 0 0 0,0 1 0 0 0,4-1 137 0 0,-1 0-1 0 0,1 0 1 0 0,0 1-1 0 0,-1 0 1 0 0,7 0 0 0 0,-1 0-453 0 0,26-4 569 0 0,1-2 0 0 0,-1-1 0 0 0,39-13 0 0 0,-30 7-172 0 0,419-98 488 0 0,-268 79-386 0 0,-150 26-204 0 0,68-5 107 0 0,135 5 0 0 0,-221 6-159 0 0,166 8 9 0 0,-1 1-202 0 0,12-17-585 0 0,-171 4 523 0 0,-1-2-1 0 0,0 0 0 0 0,0-2 1 0 0,34-14-1 0 0,31-21-1594 0 0,-96 42 1299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6:4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167 977 8287 0 0,'0'0'3722'0'0,"2"0"-2877"0"0,6-1-910 0 0,3 0-39 0 0,0 0 0 0 0,0-1 0 0 0,11-4 1 0 0,-17 4 108 0 0,-1 1 0 0 0,0-1 0 0 0,0 0 0 0 0,0-1 0 0 0,0 1 0 0 0,0-1 1 0 0,0 0-1 0 0,-1 0 0 0 0,1 0 0 0 0,4-6 0 0 0,4-7 406 0 0,-1 0 1 0 0,0-1-1 0 0,11-24 1 0 0,-14 24-116 0 0,1 0 1 0 0,1 1 0 0 0,0 1 0 0 0,14-16-1 0 0,22-21 256 0 0,66-66 224 0 0,328-252-841 0 0,-345 291-161 0 0,56-41 197 0 0,-141 113 43 0 0,-10 7-14 0 0,0 0 1 0 0,0 0-1 0 0,0 0 1 0 0,0 0 0 0 0,0 0-1 0 0,0 0 1 0 0,0 0-1 0 0,0 0 1 0 0,0 0 0 0 0,0 0-1 0 0,0 1 1 0 0,0-1-1 0 0,0 0 1 0 0,0 0 0 0 0,0 0-1 0 0,0 0 1 0 0,0 0-1 0 0,0 0 1 0 0,0 0 0 0 0,0 0-1 0 0,0 0 1 0 0,0 0 0 0 0,0 0-1 0 0,0 0 1 0 0,0 0-1 0 0,0 0 1 0 0,0 0 0 0 0,0 0-1 0 0,0 0 1 0 0,0 1-1 0 0,1-1 1 0 0,-1 0 0 0 0,0 0-1 0 0,0 0 1 0 0,0 0-1 0 0,0 0 1 0 0,0 0 0 0 0,0 0-1 0 0,0 0 1 0 0,0 0-1 0 0,0 0 1 0 0,0 0 0 0 0,0 0-1 0 0,0 0 1 0 0,0 0-1 0 0,0 0 1 0 0,0 0 0 0 0,1 0-1 0 0,-1 0 1 0 0,0 0-1 0 0,0 0 1 0 0,0 0 0 0 0,0 0-1 0 0,0 0 1 0 0,0 0-1 0 0,0-1 1 0 0,0 1 0 0 0,0 0-1 0 0,0 0 1 0 0,0 0 0 0 0,0 0-1 0 0,0 0 1 0 0,0 0-1 0 0,0 0 1 0 0,0 0 0 0 0,2 8-27 0 0,0 0 1 0 0,-1 0 0 0 0,-1-1 0 0 0,1 1-1 0 0,-1 0 1 0 0,-1 0 0 0 0,1 0 0 0 0,-1 0-1 0 0,-1 0 1 0 0,1 0 0 0 0,-1 0 0 0 0,-1-1-1 0 0,-4 11 1 0 0,-1 1-49 0 0,-1 0 1 0 0,0-1-1 0 0,-2 0 0 0 0,-15 19 0 0 0,3-10 24 0 0,-1 0 1 0 0,-1-2-1 0 0,-1-1 1 0 0,-50 36-1 0 0,-32 8-87 0 0,5-3 127 0 0,-132 125-804 0 0,136-106-76 0 0,54-48 408 0 0,-1-3 0 0 0,-64 34 0 0 0,-108 40 342 0 0,179-87 350 0 0,37-18 781 0 0,4-3-911 0 0,-1 0 0 0 0,1 1 0 0 0,-1-1-1 0 0,1 0 1 0 0,-1 0 0 0 0,1 1 0 0 0,-1-1 0 0 0,3-2 0 0 0,4-3 146 0 0,16-6 244 0 0,41-14 0 0 0,-55 23-373 0 0,-1 1-1 0 0,1-1 1 0 0,0 2-1 0 0,0-1 1 0 0,0 1-1 0 0,0 1 1 0 0,17 1-1 0 0,-24-1-96 0 0,0 0 0 0 0,0 0 0 0 0,0 1 0 0 0,0-1 0 0 0,0 1 0 0 0,0 0 0 0 0,0 0 0 0 0,0 0 0 0 0,0 0 0 0 0,0 0 0 0 0,4 3 0 0 0,1 1 0 0 0,79 47 86 0 0,-60-35-15 0 0,0-1 0 0 0,2 0 0 0 0,-1-3 0 0 0,42 15 1 0 0,188 37 1126 0 0,-248-63-1194 0 0,118 29 148 0 0,-108-24-210 0 0,0 0 0 0 0,-1 0 0 0 0,1 2 0 0 0,18 12 0 0 0,-32-17-42 0 0,-1 0 1 0 0,1 1 0 0 0,-1-1-1 0 0,1 2 1 0 0,-1-1 0 0 0,-1 0-1 0 0,7 11 1 0 0,-6-7 78 0 0,-4-5-993 0 0,4 1-3147 0 0,5 5-826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0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57 394 9647 0 0,'-6'4'227'0'0,"4"-2"-110"0"0,-1-1-1 0 0,1 1 0 0 0,0-1 0 0 0,0 0 0 0 0,-1 0 0 0 0,-3 1 0 0 0,0-1-65 0 0,4-1 548 0 0,3-6-492 0 0,-1 1 1 0 0,1 0-1 0 0,0 0 1 0 0,0 0-1 0 0,3-6 0 0 0,-2 7-190 0 0,-1 1 0 0 0,0 0 0 0 0,0-1 0 0 0,0 0 0 0 0,0 1-1 0 0,-1-1 1 0 0,0 1 0 0 0,1-1 0 0 0,-1 0 0 0 0,-1 1 0 0 0,1-5-1 0 0,-1 7-333 0 0,2 1 393 0 0,-1-1 0 0 0,0 1 1 0 0,0 0-1 0 0,0-1 0 0 0,0 1 0 0 0,0-1 0 0 0,-1 1 1 0 0,1 0-1 0 0,0-1 0 0 0,0 1 0 0 0,0 0 0 0 0,0-1 0 0 0,0 1 1 0 0,0 0-1 0 0,-1-1 0 0 0,1 1 0 0 0,0 0 0 0 0,0-1 1 0 0,0 1-1 0 0,-1 0 0 0 0,1-1 0 0 0,0 1 0 0 0,-1 0 1 0 0,1 0-1 0 0,0-1 0 0 0,0 1 0 0 0,-1 0 0 0 0,1 0 0 0 0,0 0 1 0 0,-1-1-1 0 0,1 1 0 0 0,-1 0 0 0 0,1 0 0 0 0,0 0 1 0 0,-1 0-1 0 0,1 0 0 0 0,0 0 0 0 0,-1 0 0 0 0,1 0 0 0 0,-1 0 1 0 0,1 0-1 0 0,0 0 0 0 0,-1 0 0 0 0,1 0 0 0 0,-1 0 1 0 0,1 0-1 0 0,0 0 0 0 0,-1 0 0 0 0,1 1 0 0 0,0-1 1 0 0,-1 0-1 0 0,1 0 0 0 0,0 0 0 0 0,-1 1 0 0 0,1-1 0 0 0,-1 0 1 0 0,0 1 424 0 0,1 0-300 0 0,-1 1 0 0 0,0-1 0 0 0,1 0 0 0 0,-1 0 1 0 0,0 1-1 0 0,0-1 0 0 0,0 0 0 0 0,0 0 0 0 0,0 0 0 0 0,-1 1 0 0 0,-5 5 1536 0 0,6-6-1515 0 0,1-1 0 0 0,0 0 0 0 0,0 0 0 0 0,0 0 0 0 0,-1 0 0 0 0,1 1 0 0 0,0-1 0 0 0,0 0 0 0 0,0 0 0 0 0,-1 0 0 0 0,1 1 0 0 0,0-1 0 0 0,0 0 0 0 0,0 0 0 0 0,0 1 0 0 0,0-1 0 0 0,0 0 0 0 0,0 0 0 0 0,-1 1 0 0 0,1-1 0 0 0,0 0 0 0 0,0 0 0 0 0,0 1 0 0 0,0-1 0 0 0,0 0 0 0 0,0 1 1 0 0,0-1-1 0 0,0 0 0 0 0,0 0 0 0 0,1 1 0 0 0,-1-1 0 0 0,0 0 0 0 0,0 0 0 0 0,0 1 0 0 0,11 2 3211 0 0,-7-2-4233 0 0,15 2 1496 0 0,1-2 1 0 0,38-1-1 0 0,-36 0-243 0 0,0 0 0 0 0,23 3 0 0 0,105 25 418 0 0,-128-24-742 0 0,6 0-25 0 0,-1-1 0 0 0,1-1 0 0 0,0-2 0 0 0,-1-1 0 0 0,1-1 0 0 0,0-1 0 0 0,45-12 0 0 0,184-67 28 0 0,-256 81-32 0 0,169-66 0 0 0,64-23 0 0 0,-189 77 48 0 0,1 1 0 0 0,0 3-1 0 0,53-5 1 0 0,140 4 698 0 0,-197 11-520 0 0,-1 2 0 0 0,75 16-1 0 0,76 31 304 0 0,-119-28-378 0 0,1-4 1 0 0,94 12-1 0 0,-139-28-137 0 0,0-2-1 0 0,1-1 1 0 0,-1-1-1 0 0,0-1 1 0 0,32-8-1 0 0,-21 1 0 0 0,0-2 0 0 0,75-34 0 0 0,-106 42-123 0 0,0-1-1 0 0,0 0 1 0 0,0-1-1 0 0,-1 0 1 0 0,0 0-1 0 0,0-1 1 0 0,0 0-1 0 0,9-12 1 0 0,-16 18 41 0 0,0 0 0 0 0,0 0 0 0 0,0-1 0 0 0,0 1 1 0 0,-1 0-1 0 0,1 0 0 0 0,0-1 0 0 0,-1 1 0 0 0,1 0 0 0 0,-1-1 1 0 0,0 1-1 0 0,1 0 0 0 0,-1-1 0 0 0,0 1 0 0 0,0-1 0 0 0,0 1 1 0 0,0 0-1 0 0,0-1 0 0 0,0 1 0 0 0,0-1 0 0 0,0 1 0 0 0,-1 0 1 0 0,1-1-1 0 0,0 1 0 0 0,-1 0 0 0 0,1-1 0 0 0,-1 1 0 0 0,0 0 0 0 0,1 0 1 0 0,-1-1-1 0 0,0 1 0 0 0,0 0 0 0 0,0 0 0 0 0,0 0 0 0 0,0 0 1 0 0,0 0-1 0 0,0 0 0 0 0,0 0 0 0 0,0 0 0 0 0,0 1 0 0 0,-2-2 1 0 0,-3-1-332 0 0,0 0 0 0 0,0 0 1 0 0,-1 1-1 0 0,1-1 1 0 0,0 1-1 0 0,-1 1 0 0 0,-7-2 1 0 0,-10 1-1037 0 0,-2 2-11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15 455 0 0,'15'-15'16214'0'0,"-14"17"-16084"0"0,0 0 0 0 0,1 0 0 0 0,-1 0 0 0 0,0 0-1 0 0,0 0 1 0 0,0 1 0 0 0,0-1 0 0 0,-1 0 0 0 0,1 0 0 0 0,0 1 0 0 0,-1-1 0 0 0,0 0 0 0 0,1 1 0 0 0,-1-1 0 0 0,0 0 0 0 0,0 1 0 0 0,-1-1 0 0 0,1 3 0 0 0,-2 6-56 0 0,0-1 0 0 0,-6 17-1 0 0,-7 16 510 0 0,-2-1-1 0 0,-30 52 1 0 0,-54 75 463 0 0,41-73-748 0 0,-94 145-22 0 0,131-208-289 0 0,-20 27-57 0 0,-38 72 1 0 0,78-126-34 0 0,0 0 0 0 0,1 0 0 0 0,-1 0 0 0 0,1 1 0 0 0,-1 6 0 0 0,3-11-320 0 0,10 1-1428 0 0,5-1-3025 0 0,2-5-1508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0:3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1016 5983 0 0,'0'0'14324'0'0,"3"-1"-14629"0"0,1 1 206 0 0,-1-1 1 0 0,0 0 0 0 0,0 0-1 0 0,1 0 1 0 0,-1 0-1 0 0,0 0 1 0 0,0-1-1 0 0,0 1 1 0 0,0-1 0 0 0,-1 0-1 0 0,1 0 1 0 0,0 0-1 0 0,-1 0 1 0 0,1-1-1 0 0,-1 1 1 0 0,0-1 0 0 0,0 1-1 0 0,0-1 1 0 0,0 0-1 0 0,2-3 1 0 0,3-9-291 0 0,0 1-1 0 0,-1-1 1 0 0,5-18 0 0 0,3-6-1467 0 0,-13 37 1487 0 0,5 2 25 0 0,0 1 639 0 0,0 0 0 0 0,0 1 0 0 0,0-1 0 0 0,0 1 0 0 0,0 1 0 0 0,-1-1 0 0 0,1 1 0 0 0,8 5 0 0 0,-6-4 121 0 0,0 0-1 0 0,0 0 1 0 0,13 4 0 0 0,-18-7-324 0 0,1 0 0 0 0,-1-1 1 0 0,1 1-1 0 0,-1-1 1 0 0,1 0-1 0 0,-1 0 1 0 0,0 0-1 0 0,1-1 0 0 0,-1 1 1 0 0,1-1-1 0 0,-1 0 1 0 0,1 0-1 0 0,2-1 1 0 0,2-2 43 0 0,0 0 1 0 0,0 0 0 0 0,-1-1 0 0 0,1 0 0 0 0,-1 0 0 0 0,12-12 0 0 0,-3 0 92 0 0,20-26 1 0 0,-19 19-192 0 0,-2 0 1 0 0,0-1 0 0 0,18-43-1 0 0,23-84 149 0 0,9-21-79 0 0,-55 152-105 0 0,1 1 0 0 0,0-1 1 0 0,2 2-1 0 0,0 0 0 0 0,1 0 0 0 0,1 1 0 0 0,1 1 0 0 0,0 1 0 0 0,1 0 1 0 0,1 1-1 0 0,0 1 0 0 0,1 0 0 0 0,41-21 0 0 0,66-15-540 0 0,-96 38 286 0 0,-30 12 250 0 0,0 0 0 0 0,0 0 0 0 0,0 0 0 0 0,0 1 0 0 0,0-1 0 0 0,0 0 0 0 0,0 0-1 0 0,-1 0 1 0 0,1 0 0 0 0,0 0 0 0 0,0 0 0 0 0,0 0 0 0 0,0 0 0 0 0,0 0 0 0 0,0 0 0 0 0,0 0 0 0 0,0 0-1 0 0,1 0 1 0 0,-1 1 0 0 0,0-1 0 0 0,0 0 0 0 0,0 0 0 0 0,0 0 0 0 0,0 0 0 0 0,0 0 0 0 0,0 0 0 0 0,0 0-1 0 0,0 0 1 0 0,0 0 0 0 0,0 0 0 0 0,0 0 0 0 0,0 0 0 0 0,0 0 0 0 0,0 0 0 0 0,0 0 0 0 0,0 0 0 0 0,0 0-1 0 0,0 0 1 0 0,0 1 0 0 0,0-1 0 0 0,1 0 0 0 0,-1 0 0 0 0,0 0 0 0 0,0 0 0 0 0,0 0 0 0 0,0 0 0 0 0,0 0 0 0 0,0 0-1 0 0,0 0 1 0 0,0 0 0 0 0,-4 10 7 0 0,-1 0 0 0 0,0 0 0 0 0,-1 0-1 0 0,-9 13 1 0 0,-35 37 50 0 0,14-17-37 0 0,-4 7-9 0 0,-148 185 206 0 0,-13-12 6 0 0,76-110-15 0 0,26-24-78 0 0,-170 155 15 0 0,198-178-132 0 0,-22 20 53 0 0,69-67-121 0 0,1-1-1 0 0,-32 17 0 0 0,50-32 267 0 0,1-2 743 0 0,6 1 164 0 0,23 5-743 0 0,-24-6-400 0 0,18 5 102 0 0,0 2 0 0 0,-1 0 1 0 0,0 1-1 0 0,0 1 0 0 0,31 24 1 0 0,26 14 13 0 0,-39-30-39 0 0,0-2-1 0 0,1-2 1 0 0,0-1 0 0 0,1-2 0 0 0,57 9-1 0 0,-9-8 69 0 0,121 2-1 0 0,170-31-179 0 0,-170 3-694 0 0,-161 12 270 0 0,0 2-1 0 0,64 9 1 0 0,-88-6 123 0 0,0 1 1 0 0,-1 1 0 0 0,1 1 0 0 0,-1 1 0 0 0,-1 1 0 0 0,0 1 0 0 0,23 13 0 0 0,-23-9-1378 0 0,-4 1-4881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1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93 6591 0 0,'0'0'594'0'0,"-1"2"-488"0"0,-7 22 5914 0 0,10-25-5940 0 0,8-3-52 0 0,-8 2 38 0 0,10-1 144 0 0,-10 3 26 0 0,1 0-62 0 0,10 4 114 0 0,0 1 0 0 0,17 8 1 0 0,-17-6-48 0 0,1-1 1 0 0,26 7 0 0 0,-26-11-81 0 0,0 0 1 0 0,0-1-1 0 0,0 0 0 0 0,0-1 0 0 0,20-3 1 0 0,68-17 457 0 0,-69 12-430 0 0,62-6 1 0 0,-83 14-189 0 0,0 1 1 0 0,0 1-1 0 0,0 0 1 0 0,0 0-1 0 0,-1 1 0 0 0,19 7 1 0 0,15 4-2 0 0,-31-11 61 0 0,1-1 0 0 0,0 0 0 0 0,23 0 0 0 0,-33-3 46 0 0,0 1 0 0 0,1-1 1 0 0,-1 0-1 0 0,9-3 0 0 0,5 0 135 0 0,-10 2-73 0 0,0-1 0 0 0,18-6 0 0 0,-15 4-42 0 0,0 1 1 0 0,0 0 0 0 0,1 1 0 0 0,-1 1 0 0 0,15-2 0 0 0,-7 3-128 0 0,-1 2 0 0 0,-14-1 0 0 0,1 1 0 0 0,16 8 0 0 0,0 2 0 0 0,-18-7 0 0 0,0 0 0 0 0,-1-1-10 0 0,1 0-32 0 0,0 1-1 0 0,-1-1 1 0 0,0 1-1 0 0,0-1 1 0 0,0 1-1 0 0,0 0 1 0 0,-1 0-1 0 0,1 1 1 0 0,3 7 0 0 0,-5-9-53 0 0,2-4-415 0 0,0 0 455 0 0,-1 0 0 0 0,1 0 0 0 0,0-1 0 0 0,0 1-1 0 0,-1-1 1 0 0,1 1 0 0 0,-1-1 0 0 0,1 0 0 0 0,2-3 0 0 0,-3 3 12 0 0,17-16-507 0 0,-1-1 1 0 0,-1-1-1 0 0,20-29 1 0 0,-11 14-3589 0 0,-1 3-1029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27 1375 0 0,'0'0'4472'0'0,"-1"-1"-4229"0"0,-45-19-306 0 0,45 20 243 0 0,-5-3 45 0 0,-4 1 6278 0 0,11 7-6261 0 0,1-1 0 0 0,-1 1 0 0 0,1 0 0 0 0,0-1 1 0 0,0 1-1 0 0,0-1 0 0 0,1 0 0 0 0,0 0 0 0 0,0 0 0 0 0,0 0 0 0 0,0 0 0 0 0,0-1 0 0 0,1 1 0 0 0,4 3 0 0 0,13 7-91 0 0,-16-13-135 0 0,-3 1-15 0 0,0-1 0 0 0,0 0 0 0 0,0 0 1 0 0,0 0-1 0 0,0 0 0 0 0,1-1 0 0 0,-1 1 1 0 0,0-1-1 0 0,4 1 0 0 0,-1 0-3 0 0,4 1 78 0 0,1 0 0 0 0,-1-1 0 0 0,0 1 0 0 0,11-1-1 0 0,-4-1 100 0 0,89 4 1383 0 0,-85-1-1447 0 0,-1 1 0 0 0,0 1-1 0 0,0 1 1 0 0,0 0 0 0 0,34 18-1 0 0,-48-22-99 0 0,-1 0 0 0 0,1 0 0 0 0,-1-1 1 0 0,1 1-1 0 0,0-1 0 0 0,0-1 0 0 0,-1 1 0 0 0,1-1 0 0 0,0 1 0 0 0,0-1 0 0 0,0-1 0 0 0,-1 1 0 0 0,6-2 0 0 0,-2 1-4 0 0,-1-1 0 0 0,1 0-1 0 0,-1 0 1 0 0,0-1-1 0 0,0 0 1 0 0,0-1 0 0 0,9-5-1 0 0,-8 5 9 0 0,-6 3-11 0 0,0 0 0 0 0,0 0 0 0 0,0 0 0 0 0,0-1 0 0 0,0 1 0 0 0,0-1 1 0 0,0 1-1 0 0,0-1 0 0 0,0 0 0 0 0,-1 0 0 0 0,3-2 0 0 0,17-21 60 0 0,-13 16-53 0 0,-7 8 173 0 0,1 3-120 0 0,6 10-51 0 0,-1 3-13 0 0,-6 0 0 0 0,-2-10 0 0 0,-4 12 0 0 0,2-9 0 0 0,2-3 0 0 0,-9 19 12 0 0,4-14 47 0 0,4-6-4 0 0,-3 4-83 0 0,4-6-164 0 0,4-1-1542 0 0,-1-1 1576 0 0,33 7-2990 0 0,-14-8-2454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18 919 0 0,'0'0'11607'0'0,"-1"2"-10930"0"0,-1 11 4813 0 0,9-2-5480 0 0,7 0-10 0 0,4-3 0 0 0,-13-6 21 0 0,1 0 1 0 0,-1 0-1 0 0,1-1 0 0 0,0 0 0 0 0,7 1 1 0 0,5 1 77 0 0,34 9 244 0 0,5-5-153 0 0,-29-5-45 0 0,-3 2-36 0 0,-23-4-101 0 0,31 4 345 0 0,35 1 0 0 0,-66-5-266 0 0,1 0-6 0 0,7 1-31 0 0,1 0 37 0 0,-1 0 0 0 0,1-1 0 0 0,-1 0 0 0 0,18-3 1 0 0,-17 1-58 0 0,-1 1 0 0 0,18-7 1 0 0,-6 2-29 0 0,-8 3 41 0 0,6-3-37 0 0,3 3 65 0 0,5 0-58 0 0,-13 2-13 0 0,19 3 24 0 0,-28-2-16 0 0,-1 0 0 0 0,0 0 0 0 0,1 0 0 0 0,10-2 0 0 0,15-5 67 0 0,-16 3-18 0 0,6-4 59 0 0,-7 2-68 0 0,10-6 27 0 0,10-2 2 0 0,-9 6-59 0 0,-2 2 28 0 0,-9 3 18 0 0,1 0 0 0 0,-1 0 0 0 0,1 2 0 0 0,22-1 0 0 0,58 9 512 0 0,37 2-184 0 0,-119-9-392 0 0,1 1 0 0 0,-10-1 21 0 0,1 0 0 0 0,-1 0 1 0 0,1 1-1 0 0,-1 0 0 0 0,0 0 0 0 0,0 0 0 0 0,5 2 0 0 0,7 2 82 0 0,-3-1-23 0 0,13 4 31 0 0,28 7 2 0 0,-50-13-113 0 0,31 8 0 0 0,-23-7 11 0 0,-3 1 42 0 0,15 2 14 0 0,-10-5 13 0 0,1 0 8 0 0,0 1-30 0 0,7 3 14 0 0,-20-5-30 0 0,36 0-1 0 0,-22 1-41 0 0,0 1 0 0 0,0 3 0 0 0,0 1 0 0 0,-1-1 0 0 0,-2-1-13 0 0,-10-4-62 0 0,-1 0-498 0 0,0-1 461 0 0,0 0 0 0 0,0 1 0 0 0,0-1-1 0 0,0 0 1 0 0,0 0 0 0 0,0 0 0 0 0,0-1 0 0 0,0 1 0 0 0,0 0 0 0 0,-1-1 0 0 0,1 1 0 0 0,0-1 0 0 0,-1 0 0 0 0,1 1 0 0 0,-1-1 0 0 0,0 0 0 0 0,0 0 0 0 0,2-3 0 0 0,7-12-1258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2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53 164 10247 0 0,'0'0'3115'0'0,"-1"0"-3182"0"0,-7 2-125 0 0,7-2 4 0 0,-1 0-437 0 0,-1-1 606 0 0,-18 0 26 0 0,13 1 140 0 0,6 0 195 0 0,-4 2 2216 0 0,26-2-2384 0 0,56 2 1208 0 0,-17 1-492 0 0,82-5 1 0 0,-35-1-282 0 0,-72 2-641 0 0,0 0 0 0 0,48-10 0 0 0,388-91 1460 0 0,-438 95-1595 0 0,1 2 0 0 0,-1 1 0 0 0,1 1-1 0 0,47 3 1 0 0,-65 1 4 0 0,0 2 0 0 0,17 4 0 0 0,24 5-545 0 0,-50-12 541 0 0,0 1 1 0 0,0-1-1 0 0,0 0 1 0 0,0 0-1 0 0,-1-1 1 0 0,1 0-1 0 0,9-2 1 0 0,2-3-1128 0 0,0-1 0 0 0,0-1 0 0 0,17-10 0 0 0,-15 7-169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3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3679 0 0,'0'0'167'0'0,"-2"1"-7"0"0,-10 4-590 0 0,-28 10 8181 0 0,24-10-7032 0 0,14-4-647 0 0,0-1 33 0 0,-30 15 1511 0 0,30-14-992 0 0,0 0-385 0 0,-26 16 882 0 0,26-16-975 0 0,1 0-72 0 0,-5 1-78 0 0,4-1-72 0 0,5 1 12 0 0,9 7 206 0 0,1-1 1 0 0,1 0-1 0 0,0-1 0 0 0,0-1 0 0 0,0 0 0 0 0,0-1 1 0 0,1 0-1 0 0,0-1 0 0 0,26 3 0 0 0,-11-4 115 0 0,0-1 0 0 0,0-2 0 0 0,1-1 0 0 0,31-5 0 0 0,54-13-140 0 0,57-5 37 0 0,-124 21 247 0 0,92 9 0 0 0,-48 6-62 0 0,-88-11-270 0 0,9 0-15 0 0,8 0-43 0 0,-18-3-12 0 0,0 0 1 0 0,0 1-50 0 0,1 0 0 0 0,-1-1-1 0 0,1 1 1 0 0,-1-1 0 0 0,0 0 0 0 0,0 0-1 0 0,7-5 1 0 0,-9 5 3 0 0,0 0-1 0 0,-1 0 1 0 0,1 1 0 0 0,0-1-1 0 0,-1-1 1 0 0,0 1 0 0 0,0 0-1 0 0,2-4 1 0 0,0 1-26 0 0,-2 3-156 0 0,1-3 75 0 0,1 0-3107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1:3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141 281 4607 0 0,'0'0'354'0'0,"-1"2"-233"0"0,0 0-564 0 0,-3 6 2031 0 0,3-6-721 0 0,0 1 0 0 0,0-1 0 0 0,0 0 0 0 0,0 0 0 0 0,-1 0 0 0 0,1-1 0 0 0,-1 1 0 0 0,0 0-1 0 0,1 0 1 0 0,-4 1 0 0 0,5-2-879 0 0,-2 0 78 0 0,-1 0 0 0 0,1 0 0 0 0,0 0-1 0 0,-1 0 1 0 0,1 0 0 0 0,-5 1 0 0 0,6-2-268 0 0,-1 0 0 0 0,1 0 0 0 0,0 0-1 0 0,0 0 1 0 0,-1 0 0 0 0,1 0 0 0 0,0-1 0 0 0,0 1 0 0 0,-1 0 0 0 0,1-1-1 0 0,0 1 1 0 0,0-1 0 0 0,-2 0 0 0 0,-25-23-849 0 0,26 23 1283 0 0,-4-2-525 0 0,1 0 0 0 0,-1-1 0 0 0,-8-7 0 0 0,13 10-337 0 0,0 1 346 0 0,1-1 1 0 0,-1 1-1 0 0,0-1 1 0 0,1 1 0 0 0,-1-1-1 0 0,1 1 1 0 0,-1-1-1 0 0,1 1 1 0 0,-1-1 0 0 0,1 0-1 0 0,-8-11 11016 0 0,8 10-10612 0 0,0-8-110 0 0,0 8-81 0 0,2-3-10 0 0,-2 5 82 0 0,0-1 0 0 0,0 0 0 0 0,0 1 0 0 0,0-1 0 0 0,1 1 0 0 0,-1-1 0 0 0,0 1 0 0 0,0-1 0 0 0,1 1 1 0 0,-1-1-1 0 0,0 1 0 0 0,1-1 0 0 0,-1 1 0 0 0,0-1 0 0 0,1 1 0 0 0,0-1 0 0 0,5-2 58 0 0,0 0 0 0 0,0 1-1 0 0,0 0 1 0 0,0 0 0 0 0,0 1 0 0 0,1-1-1 0 0,-1 1 1 0 0,1 1 0 0 0,-1-1-1 0 0,1 1 1 0 0,7 1 0 0 0,14-2 96 0 0,-16 2 4 0 0,0-1-1 0 0,0 1 0 0 0,0 1 0 0 0,19 5 1 0 0,9 2 64 0 0,-10-5-177 0 0,0-1 0 0 0,1-1 0 0 0,-1-1-1 0 0,0-2 1 0 0,1-1 0 0 0,42-9 0 0 0,16-5 58 0 0,30-7 107 0 0,69-20 342 0 0,283-28 0 0 0,-246 44-409 0 0,29-3 3 0 0,-168 23 66 0 0,-29 1-160 0 0,0 2-1 0 0,86 7 1 0 0,-127-1-11 0 0,-13-2-41 0 0,0 0 0 0 0,1 1 0 0 0,-1-1 0 0 0,0 1 0 0 0,0 0 0 0 0,0 0 0 0 0,0 0 0 0 0,0 0 0 0 0,5 3 0 0 0,-3-1-11 0 0,-3-2-52 0 0,1 0-50 0 0,37 19-1835 0 0,-29-15-98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1225 5063 0 0,'0'0'3138'0'0,"-2"1"-2285"0"0,-5 6 1870 0 0,9-8-2413 0 0,5-6-18 0 0,-1 0-1 0 0,1-1 1 0 0,7-11 0 0 0,10-13 355 0 0,27-23-5 0 0,67-79 85 0 0,97-131-166 0 0,-108 137-221 0 0,-73 88-224 0 0,10-10-13 0 0,2 2 1 0 0,2 2-1 0 0,3 2 0 0 0,56-38 0 0 0,-75 57-64 0 0,-22 17 24 0 0,18-12-1 0 0,-28 20-60 0 0,1-1-1 0 0,-1 1 0 0 0,0 0 1 0 0,0 0-1 0 0,0 0 1 0 0,0 0-1 0 0,0-1 0 0 0,1 1 1 0 0,-1 0-1 0 0,0 0 1 0 0,0 0-1 0 0,0 0 0 0 0,1 0 1 0 0,-1 0-1 0 0,0 0 1 0 0,0-1-1 0 0,0 1 0 0 0,1 0 1 0 0,-1 0-1 0 0,0 0 1 0 0,0 0-1 0 0,1 0 0 0 0,-1 0 1 0 0,0 0-1 0 0,0 0 1 0 0,0 0-1 0 0,1 0 1 0 0,-1 0-1 0 0,0 0 0 0 0,0 0 1 0 0,1 1-1 0 0,-1-1 1 0 0,0 0-1 0 0,0 0 0 0 0,0 0 1 0 0,1 0-1 0 0,-1 0 1 0 0,0 0-1 0 0,0 0 0 0 0,0 1 1 0 0,1-1-1 0 0,-1 0 1 0 0,0 0-1 0 0,0 0 0 0 0,0 0 1 0 0,0 1-1 0 0,0-1 1 0 0,1 0-1 0 0,-4 16 35 0 0,-11 17 3 0 0,-2-5-8 0 0,-20 28 0 0 0,21-34-4 0 0,0 1 1 0 0,-16 36-1 0 0,-25 99 176 0 0,36-95-139 0 0,-50 166 115 0 0,64-209-153 0 0,2-2 1 0 0,2-12 5 0 0,0 1 0 0 0,0 0 0 0 0,0 0 0 0 0,-1 0 0 0 0,-3 6 0 0 0,5-12 24 0 0,0 1 8 0 0,-4 6-41 0 0,4-8-19 0 0,1 1 1 0 0,0-1 0 0 0,0 1-1 0 0,-1-1 1 0 0,1 1 0 0 0,0-1 0 0 0,0 0-1 0 0,0 1 1 0 0,-1-1 0 0 0,1 1-1 0 0,0-1 1 0 0,0 1 0 0 0,0-1 0 0 0,0 1-1 0 0,0-1 1 0 0,0 1 0 0 0,0-1-1 0 0,0 1 1 0 0,0 0 0 0 0,0 4 139 0 0,13-10 38 0 0,-5 1-116 0 0,-1 0 1 0 0,1-1 0 0 0,-1 0 0 0 0,0 0 0 0 0,0 0-1 0 0,7-8 1 0 0,35-41 126 0 0,-26 27-131 0 0,95-96 83 0 0,9-10-58 0 0,198-227-87 0 0,-315 349 0 0 0,46-53-21 0 0,35-37 98 0 0,-70 81-106 0 0,1 0 0 0 0,39-27 1 0 0,-54 42-3 0 0,-6 4-33 0 0,-2 12-16 0 0,-2 1 71 0 0,-1 0 0 0 0,0-1 0 0 0,0 0 0 0 0,-2 0 1 0 0,1 0-1 0 0,-9 11 0 0 0,0 3 4 0 0,-95 168 0 0 0,-112 223 165 0 0,63-85-43 0 0,96-194-57 0 0,56-121-48 0 0,6-4-12 0 0,0-12-23 0 0,0 1 0 0 0,1 0 0 0 0,-1-1 0 0 0,0 1 0 0 0,1-1 0 0 0,-1 1 0 0 0,1-1 0 0 0,-1 1 0 0 0,1-1 0 0 0,-1 0 1 0 0,1 1-1 0 0,-1-1 0 0 0,1 1 0 0 0,-1-1 0 0 0,1 0 0 0 0,0 1 0 0 0,-1-1 0 0 0,1 0 0 0 0,-1 0 0 0 0,1 0 0 0 0,0 1 0 0 0,-1-1 0 0 0,1 0 0 0 0,0 0 0 0 0,-1 0 0 0 0,2 0 0 0 0,1 0-171 0 0,-1 0 1 0 0,0-1-1 0 0,1 1 0 0 0,-1-1 1 0 0,0 1-1 0 0,5-2 0 0 0,12-8-934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249 125 5527 0 0,'0'0'7219'0'0,"1"1"-6987"0"0,3 1-127 0 0,0-1-1 0 0,0 1 1 0 0,0-1 0 0 0,0 0 0 0 0,0 0-1 0 0,1 0 1 0 0,-1-1 0 0 0,0 0 0 0 0,0 1-1 0 0,9-2 1 0 0,47-7 741 0 0,-46 6-649 0 0,17-4-71 0 0,0 0 0 0 0,-1-2 0 0 0,1-1 0 0 0,-2-2 0 0 0,1 0 0 0 0,32-20 0 0 0,-57 28-143 0 0,-1 0-1 0 0,1 0 1 0 0,-1 0-1 0 0,0-1 1 0 0,0 0-1 0 0,7-8 1 0 0,-10 11-85 0 0,-2-2-52 0 0,2 3 142 0 0,-1-1-1 0 0,0 1 1 0 0,0 0 0 0 0,0 0 0 0 0,0 0 0 0 0,0-1 0 0 0,0 1-1 0 0,0 0 1 0 0,0 0 0 0 0,0 0 0 0 0,0-1 0 0 0,0 1 0 0 0,0 0-1 0 0,0 0 1 0 0,0 0 0 0 0,0-1 0 0 0,0 1 0 0 0,0 0-1 0 0,0 0 1 0 0,0 0 0 0 0,0 0 0 0 0,-1-1 0 0 0,1 1 0 0 0,0 0-1 0 0,0 0 1 0 0,0 0 0 0 0,0 0 0 0 0,0-1 0 0 0,0 1 0 0 0,-1 0-1 0 0,1 0 1 0 0,-13 0-92 0 0,0 2 0 0 0,0-1-1 0 0,0 2 1 0 0,0-1 0 0 0,1 2-1 0 0,-16 5 1 0 0,-72 38-63 0 0,65-30 95 0 0,-16 9 84 0 0,1 3 0 0 0,2 1 1 0 0,1 3-1 0 0,1 2 0 0 0,-58 56 0 0 0,97-84 32 0 0,-3 3 48 0 0,0 0-1 0 0,0 1 0 0 0,-11 18 1 0 0,19-27-70 0 0,1 0 0 0 0,-1 1 1 0 0,1-1-1 0 0,0 1 0 0 0,0-1 1 0 0,0 1-1 0 0,0-1 0 0 0,0 1 1 0 0,0 0-1 0 0,1 0 0 0 0,-1-1 1 0 0,1 1-1 0 0,0 0 0 0 0,0 0 1 0 0,0 0-1 0 0,0-1 1 0 0,0 1-1 0 0,0 0 0 0 0,1 0 1 0 0,0-1-1 0 0,-1 1 0 0 0,1 0 1 0 0,0-1-1 0 0,2 4 0 0 0,0-2-4 0 0,-1-1-1 0 0,1 0 1 0 0,-1-1 0 0 0,1 1-1 0 0,0 0 1 0 0,0-1 0 0 0,0 0-1 0 0,1 0 1 0 0,-1 0-1 0 0,1 0 1 0 0,-1 0 0 0 0,1-1-1 0 0,-1 1 1 0 0,1-1 0 0 0,0 0-1 0 0,0 0 1 0 0,4 0-1 0 0,8 2 8 0 0,0-2 0 0 0,29-1 0 0 0,16-5-424 0 0,87-18-1 0 0,-147 23 387 0 0,47-9-463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42 10103 0 0,'0'0'464'0'0,"1"-1"-9"0"0,13-17-198 0 0,-13 18 154 0 0,1-4 174 0 0,2-7 2133 0 0,-5 10-2687 0 0,1 1 1 0 0,-1-1 0 0 0,1 1 0 0 0,-1-1 0 0 0,1 1-1 0 0,-1-1 1 0 0,1 1 0 0 0,-1 0 0 0 0,0-1 0 0 0,1 1-1 0 0,-1 0 1 0 0,1-1 0 0 0,-1 1 0 0 0,0 0 0 0 0,1 0-1 0 0,-1 0 1 0 0,0 0 0 0 0,1-1 0 0 0,-2 1 0 0 0,-3 0 10 0 0,1 0 0 0 0,-1 0 0 0 0,0 0 0 0 0,1 0 0 0 0,-1 1 0 0 0,1-1 0 0 0,-1 1 0 0 0,1 0 0 0 0,-1 1 0 0 0,1-1 1 0 0,0 1-1 0 0,-1 0 0 0 0,1 0 0 0 0,-5 4 0 0 0,-10 5 227 0 0,-27 24 0 0 0,43-32-233 0 0,-44 35 325 0 0,3 1 1 0 0,1 3-1 0 0,2 1 0 0 0,-65 91 1 0 0,103-128-274 0 0,-1-1 1 0 0,1 1-1 0 0,1 0 1 0 0,-4 9-1 0 0,6-14 2 0 0,1 0-77 0 0,-1 0-5 0 0,1 0 0 0 0,0 0 0 0 0,-1 0 0 0 0,1 0 0 0 0,0 0 0 0 0,0 0 0 0 0,0 0 0 0 0,0-1 0 0 0,0 1-1 0 0,0 0 1 0 0,0-1 0 0 0,0 1 0 0 0,0 0 0 0 0,0-1 0 0 0,0 1 0 0 0,1-1 0 0 0,-1 0 0 0 0,0 1 0 0 0,0-1-1 0 0,0 0 1 0 0,1 0 0 0 0,-1 0 0 0 0,0 0 0 0 0,0 0 0 0 0,1 0 0 0 0,-1 0 0 0 0,0 0 0 0 0,0-1 0 0 0,0 1 0 0 0,1 0-1 0 0,-1-1 1 0 0,1 0 0 0 0,22-10 43 0 0,0-2 0 0 0,-1-1 0 0 0,-1 0 0 0 0,24-21 0 0 0,22-14-352 0 0,-54 39-44 0 0,1 1 0 0 0,31-13 0 0 0,-45 21 98 0 0,2 4-580 0 0,-3-3 813 0 0,1 0 0 0 0,-1 0 1 0 0,0 1-1 0 0,0-1 0 0 0,1 0 1 0 0,-1 0-1 0 0,0 0 1 0 0,0 0-1 0 0,1 1 0 0 0,-1-1 1 0 0,0 0-1 0 0,0 0 1 0 0,1 1-1 0 0,-1-1 0 0 0,0 0 1 0 0,0 0-1 0 0,0 1 1 0 0,0-1-1 0 0,1 0 0 0 0,-1 1 1 0 0,0-1-1 0 0,0 0 0 0 0,0 1 1 0 0,0-1-1 0 0,2 13-193 0 0,0-1-1 0 0,0 23 1 0 0,-2-20-337 0 0,4 25 1 0 0,-4-38 218 0 0,1-2 289 0 0,-1 0 1 0 0,1 0-1 0 0,-1 0 1 0 0,0 0-1 0 0,1 1 1 0 0,-1-1 0 0 0,1 0-1 0 0,-1 0 1 0 0,1 0-1 0 0,-1 1 1 0 0,0-1-1 0 0,1 0 1 0 0,-1 1 0 0 0,0-1-1 0 0,1 0 1 0 0,-1 1-1 0 0,0-1 1 0 0,1 1-1 0 0,-1-1-7 0 0,1 1-1 0 0,-1 0 1 0 0,1-1 0 0 0,0 1-1 0 0,-1-1 1 0 0,1 1-1 0 0,0-1 1 0 0,-1 1-1 0 0,1-1 1 0 0,0 1-1 0 0,-1-1 1 0 0,1 0-1 0 0,0 1 1 0 0,0-1 0 0 0,0 0-1 0 0,0 0 1 0 0,50 2-1148 0 0,-40-3 1015 0 0,0 1-1 0 0,0 0 1 0 0,0 1-1 0 0,0 1 1 0 0,16 3 5753 0 0,-17-13-4645 0 0,215-138 270 0 0,-132 95-1216 0 0,-87 48 2 0 0,-1 1 1 0 0,1-1 0 0 0,0 1 0 0 0,0 0 0 0 0,0 0 0 0 0,0 0-1 0 0,0 1 1 0 0,0 0 0 0 0,0 0 0 0 0,0 1 0 0 0,0 0 0 0 0,1 0-1 0 0,-1 0 1 0 0,0 1 0 0 0,0 0 0 0 0,0 0 0 0 0,0 0 0 0 0,8 3 0 0 0,-11-3-3 0 0,-1 0 12 0 0,-1-1 0 0 0,1 1 0 0 0,-1-1 0 0 0,0 1 0 0 0,1 0 0 0 0,-1-1 0 0 0,0 1 0 0 0,0 0-1 0 0,0 0 1 0 0,0 0 0 0 0,1 0 0 0 0,-1 0 0 0 0,0 0 0 0 0,0 0 0 0 0,-1 0 0 0 0,1 0-1 0 0,0 1 1 0 0,1 1 0 0 0,0 0 2 0 0,-1 1 0 0 0,1 0 0 0 0,-1-1 0 0 0,0 1 0 0 0,0 0 0 0 0,0 0 0 0 0,0-1 0 0 0,0 1 0 0 0,-1 7 0 0 0,0 37 0 0 0,-1-45 0 0 0,-4 48-157 0 0,2-27-290 0 0,-1 39-1 0 0,5-61-721 0 0,2 5-50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10 8287 0 0,'0'-10'9521'0'0,"-11"19"-7837"0"0,-15 19-1921 0 0,3 5 777 0 0,1 0 1 0 0,1 2-1 0 0,-17 40 0 0 0,28-55-479 0 0,-186 365 614 0 0,79-154-227 0 0,98-188-401 0 0,-22 74-1 0 0,25-66-660 0 0,13-43-167 0 0,2-7-46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396 168 1375 0 0,'0'1'107'0'0,"-4"13"-402"0"0,4-13 507 0 0,-1 1 0 0 0,0-1-1 0 0,1 1 1 0 0,-1-1-1 0 0,1 1 1 0 0,0-1 0 0 0,-1 1-1 0 0,1-1 1 0 0,0 1 0 0 0,0-1-1 0 0,0 1 1 0 0,0-1-1 0 0,0 1 1 0 0,1-1 0 0 0,-1 1-1 0 0,0-1 1 0 0,1 1-1 0 0,-1-1 1 0 0,1 0 0 0 0,-1 1-1 0 0,1-1 1 0 0,0 1-1 0 0,0 0 1 0 0,0-1 106 0 0,0 0 0 0 0,-1 0 0 0 0,1 0 0 0 0,0 0 0 0 0,0 0 0 0 0,0 0 0 0 0,0-1 0 0 0,0 1 0 0 0,0 0 0 0 0,0-1 0 0 0,0 1 0 0 0,0 0 0 0 0,0-1 0 0 0,0 0 0 0 0,0 1 0 0 0,0-1 0 0 0,0 1 0 0 0,0-1 0 0 0,1 0 0 0 0,-1 0 0 0 0,2 0 0 0 0,-1 0-63 0 0,1 0 0 0 0,-1-1 1 0 0,0 1-1 0 0,1-1 0 0 0,-1 0 0 0 0,0 1 1 0 0,1-1-1 0 0,-1 0 0 0 0,4-3 1 0 0,3-2 59 0 0,0-1 0 0 0,0 0 0 0 0,12-13 0 0 0,-20 19-159 0 0,6-6-33 0 0,0-1-1 0 0,0 0 1 0 0,-1 0-1 0 0,0-1 1 0 0,-1 1-1 0 0,10-20 0 0 0,-14 25-120 0 0,0-1-1 0 0,1 1 0 0 0,-1 0 0 0 0,0 0 1 0 0,-1-1-1 0 0,1 1 0 0 0,-1-1 0 0 0,1 1 1 0 0,-1-1-1 0 0,0 1 0 0 0,0-1 0 0 0,-1 1 0 0 0,1-1 1 0 0,-1 1-1 0 0,0-1 0 0 0,1 1 0 0 0,-1 0 1 0 0,-1-1-1 0 0,1 1 0 0 0,-1 0 0 0 0,1 0 1 0 0,-1 0-1 0 0,0 0 0 0 0,-3-4 0 0 0,3 5-13 0 0,0 1-1 0 0,0-1 1 0 0,0 0 0 0 0,0 1-1 0 0,0-1 1 0 0,0 1 0 0 0,0 0-1 0 0,-1 0 1 0 0,1 0 0 0 0,-1 0-1 0 0,1 0 1 0 0,0 0 0 0 0,-1 1-1 0 0,0-1 1 0 0,1 1-1 0 0,-1 0 1 0 0,1 0 0 0 0,-1 0-1 0 0,1 0 1 0 0,-5 1 0 0 0,-4 0-55 0 0,-1 2 0 0 0,1 0 0 0 0,-15 5 0 0 0,10-3 26 0 0,-20 8 11 0 0,1 1-1 0 0,0 1 1 0 0,1 3 0 0 0,1 0-1 0 0,0 2 1 0 0,2 1-1 0 0,1 2 1 0 0,0 1 0 0 0,-51 55-1 0 0,77-75 59 0 0,0 0 0 0 0,1 0 0 0 0,0 0 0 0 0,0 1 0 0 0,1-1 0 0 0,-1 1 0 0 0,-2 6 0 0 0,4 0 46 0 0,1-10-69 0 0,0 0 1 0 0,0 0 0 0 0,1 0 0 0 0,-1 0-1 0 0,1 0 1 0 0,-1 0 0 0 0,1 0 0 0 0,-1 0 0 0 0,1 0-1 0 0,-1 0 1 0 0,1 0 0 0 0,0 0 0 0 0,-1 0 0 0 0,1 0-1 0 0,0 0 1 0 0,0-1 0 0 0,0 1 0 0 0,0 0-1 0 0,1 0 1 0 0,1 0 2 0 0,-1 0-1 0 0,0 0 0 0 0,0 0 0 0 0,1-1 1 0 0,-1 1-1 0 0,0-1 0 0 0,1 1 0 0 0,-1-1 1 0 0,3 0-1 0 0,6-1 19 0 0,-1 0-1 0 0,1 0 1 0 0,13-5-1 0 0,-19 5-10 0 0,37-10-10 0 0,-1-2 1 0 0,0-1 0 0 0,-1-3-1 0 0,64-35 1 0 0,-77 37-116 0 0,-18 11 67 0 0,0-1 0 0 0,0 0 1 0 0,0 0-1 0 0,14-13 0 0 0,-21 16-22 0 0,-3 6 57 0 0,1-1 0 0 0,-1 0 1 0 0,0 0-1 0 0,0 0 0 0 0,0 0 1 0 0,-1 1-1 0 0,1-2 1 0 0,-2 4-1 0 0,-3 5 3 0 0,-10 24 39 0 0,3-9 55 0 0,1 1-1 0 0,-15 54 0 0 0,27-80-115 0 0,-1 1 1 0 0,1 0 0 0 0,-1 0-1 0 0,1 0 1 0 0,0 0-1 0 0,0 0 1 0 0,0 0 0 0 0,0 0-1 0 0,0 0 1 0 0,0-1-1 0 0,1 1 1 0 0,-1 0 0 0 0,0 0-1 0 0,1 0 1 0 0,0 0-1 0 0,-1 0 1 0 0,1-1 0 0 0,0 1-1 0 0,0 0 1 0 0,0-1-1 0 0,0 1 1 0 0,3 2 0 0 0,-3-3-39 0 0,1 0 0 0 0,-1 0 0 0 0,1 0 0 0 0,0 0 0 0 0,-1-1 1 0 0,1 1-1 0 0,0-1 0 0 0,0 1 0 0 0,-1-1 0 0 0,1 0 1 0 0,0 1-1 0 0,0-1 0 0 0,0 0 0 0 0,-1 0 0 0 0,1-1 0 0 0,0 1 1 0 0,0 0-1 0 0,0 0 0 0 0,-1-1 0 0 0,1 1 0 0 0,0-1 0 0 0,0 0 1 0 0,-1 1-1 0 0,3-2 0 0 0,11-6-451 0 0,0 0-1 0 0,-1-1 1 0 0,0 0 0 0 0,15-13-1 0 0,48-49 1532 0 0,-57 64 251 0 0,-14 5-1223 0 0,-1 1 0 0 0,1-1 1 0 0,0 0-1 0 0,-1 0 0 0 0,1-1 1 0 0,8-5-1 0 0,30-24 193 0 0,-30 22-175 0 0,51-36 250 0 0,3 2 0 0 0,117-55 0 0 0,-178 95-297 0 0,0 1-1 0 0,0 0 1 0 0,0 1 0 0 0,0-1 0 0 0,0 1-1 0 0,1 1 1 0 0,-1-1 0 0 0,0 1 0 0 0,9 0-1 0 0,-5 4-13 0 0,-9-2 2 0 0,-1 0-1 0 0,0 0 1 0 0,1 0-1 0 0,-1 1 1 0 0,0-1 0 0 0,0 1-1 0 0,0-1 1 0 0,0 1-1 0 0,0-1 1 0 0,0 1-1 0 0,0 0 1 0 0,0-1 0 0 0,0 1-1 0 0,-1 0 1 0 0,1 0-1 0 0,-1-1 1 0 0,0 1-1 0 0,1 0 1 0 0,-1 0-1 0 0,0 0 1 0 0,0 0 0 0 0,0 0-1 0 0,0-1 1 0 0,0 1-1 0 0,-1 2 1 0 0,0 4 43 0 0,-1 0-1 0 0,1 0 1 0 0,-2 0 0 0 0,-3 11-1 0 0,-17 31 226 0 0,-39 64-1 0 0,46-94-258 0 0,14-18-52 0 0,-1 1-1 0 0,1 0 0 0 0,0 0 1 0 0,-1 0-1 0 0,1 0 0 0 0,1 0 0 0 0,-1 0 1 0 0,0 0-1 0 0,1 1 0 0 0,-1-1 1 0 0,1 1-1 0 0,-1 4 0 0 0,3-6-162 0 0,-1-1 1 0 0,1 1-1 0 0,0-1 0 0 0,-1 1 0 0 0,1-1 1 0 0,0 0-1 0 0,0 1 0 0 0,0-1 0 0 0,0 0 0 0 0,0 0 1 0 0,0 0-1 0 0,1 0 0 0 0,-1 0 0 0 0,0 0 0 0 0,0 0 1 0 0,1 0-1 0 0,-1 0 0 0 0,2 0 0 0 0,6 1-4732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128 395 9759 0 0,'0'0'5576'0'0,"-2"1"-4937"0"0,-8 1-454 0 0,-1 1 1 0 0,0-2-1 0 0,0 1 0 0 0,-1-2 1 0 0,1 1-1 0 0,-11-2 0 0 0,19 1-183 0 0,1 0 1 0 0,0 0 1 0 0,1-1-1 0 0,-1 1 1 0 0,1 0-1 0 0,-1 0 0 0 0,0-1 1 0 0,1 1-1 0 0,-1-1 1 0 0,1 1-1 0 0,-1-1 1 0 0,1 0-1 0 0,-1 1 1 0 0,1-1-1 0 0,-2-1 1 0 0,2 1-4 0 0,0 0 1 0 0,0 0-1 0 0,1 0 1 0 0,-1 1-1 0 0,0-1 1 0 0,1 0-1 0 0,-1 0 1 0 0,0 0-1 0 0,1 0 1 0 0,-1 0-1 0 0,1-1 1 0 0,0 1-1 0 0,-1 0 1 0 0,1 0-1 0 0,0 0 1 0 0,0 0-1 0 0,-1 0 1 0 0,1 0-1 0 0,0-1 1 0 0,0 1-1 0 0,0 0 1 0 0,1-2-1 0 0,-1 0-1 0 0,1-3-2 0 0,-1 0-1 0 0,1 1 1 0 0,0-1-1 0 0,1 0 1 0 0,-1 1-1 0 0,1 0 0 0 0,4-7 1 0 0,19-35-47 0 0,-15 33 18 0 0,0 0 1 0 0,1 0-1 0 0,1 1 1 0 0,16-14-1 0 0,56-42-66 0 0,-67 56 100 0 0,0 0-9 0 0,1 0 0 0 0,0 1 0 0 0,1 1 0 0 0,0 1 0 0 0,1 1 0 0 0,0 0 0 0 0,0 2 0 0 0,1 0 0 0 0,24-4 0 0 0,-40 10 4 0 0,0 0 0 0 0,0 1 1 0 0,0 0-1 0 0,0 0 0 0 0,0 0 1 0 0,0 0-1 0 0,0 1 0 0 0,-1 0 1 0 0,1 0-1 0 0,0 0 0 0 0,0 1 1 0 0,-1-1-1 0 0,1 1 0 0 0,7 4 1 0 0,-9-4 14 0 0,-1 0 1 0 0,1 0-1 0 0,-1 0 1 0 0,1 0-1 0 0,-1 0 1 0 0,0 0 0 0 0,0 1-1 0 0,0-1 1 0 0,0 1-1 0 0,0 0 1 0 0,-1 0-1 0 0,1-1 1 0 0,-1 1-1 0 0,0 0 1 0 0,0 0-1 0 0,0 0 1 0 0,0 0 0 0 0,0 0-1 0 0,0 1 1 0 0,-1-1-1 0 0,0 0 1 0 0,0 0-1 0 0,0 5 1 0 0,-1 5 26 0 0,0 0-1 0 0,-1-1 1 0 0,0 1-1 0 0,-1-1 1 0 0,0 1 0 0 0,-1-1-1 0 0,-1 0 1 0 0,0 0-1 0 0,0-1 1 0 0,-2 1 0 0 0,1-1-1 0 0,-1-1 1 0 0,-1 1-1 0 0,1-1 1 0 0,-2-1 0 0 0,0 1-1 0 0,0-1 1 0 0,0-1-1 0 0,-1 0 1 0 0,-21 14 0 0 0,-8 0-263 0 0,-1-1 1 0 0,-1-2 0 0 0,-78 24-1 0 0,117-42 182 0 0,0-1 0 0 0,0 1 0 0 0,0-1-1 0 0,0 0 1 0 0,0 0 0 0 0,0 0 0 0 0,-1 0-1 0 0,1 0 1 0 0,0 0 0 0 0,0 0 0 0 0,0-1-1 0 0,0 1 1 0 0,-3-2 0 0 0,4 2-156 0 0,0-1 0 0 0,0 1 0 0 0,0-1-1 0 0,0 0 1 0 0,0 1 0 0 0,1-1 0 0 0,-1 0 0 0 0,0 0 0 0 0,0 1 0 0 0,0-1-1 0 0,1 0 1 0 0,-1 0 0 0 0,0 0 0 0 0,1 0 0 0 0,-1 0 0 0 0,1 0-1 0 0,-1 0 1 0 0,1 0 0 0 0,0 0 0 0 0,-1 0 0 0 0,1 0 0 0 0,0-1 0 0 0,0 1-1 0 0,0 0 1 0 0,-1 0 0 0 0,2-1 0 0 0,0-15-4621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10623 0 0,'-18'9'221'0'0,"1"1"0"0"0,0 0 0 0 0,0 2 0 0 0,1 0 0 0 0,1 0 0 0 0,-17 19 0 0 0,-77 95 1228 0 0,77-86-722 0 0,-88 102 515 0 0,-67 84-277 0 0,149-174-1008 0 0,1 2 0 0 0,-43 86 1 0 0,78-135-28 0 0,-4 7-182 0 0,-8 24 0 0 0,13-33 156 0 0,0-1 0 0 0,0 1 0 0 0,1 0-1 0 0,-1 0 1 0 0,1-1 0 0 0,0 1 0 0 0,0 0-1 0 0,0 0 1 0 0,0-1 0 0 0,0 1 0 0 0,0 0-1 0 0,1 0 1 0 0,0-1 0 0 0,-1 1 0 0 0,3 4-1 0 0,3 1-543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99 308 4143 0 0,'7'-24'253'0'0,"-1"2"1372"0"0,-3 8 4973 0 0,-4 17-6380 0 0,-6 15 90 0 0,0 1 0 0 0,-7 39 1 0 0,-2 46 380 0 0,14-90-597 0 0,-19 262 1081 0 0,15-168-1050 0 0,5 25-55 0 0,3-85 29 0 0,-10 95 1 0 0,6-135-27 0 0,2-7 14 0 0,-14 10 1312 0 0,13-11-1369 0 0,1 0-1 0 0,-1 0 0 0 0,1 0 1 0 0,-1 0-1 0 0,0 0 0 0 0,1 0 1 0 0,-1 0-1 0 0,0-1 0 0 0,1 1 1 0 0,-1 0-1 0 0,0 0 0 0 0,1-1 1 0 0,-1 1-1 0 0,1 0 0 0 0,-1-1 1 0 0,1 1-1 0 0,-1 0 0 0 0,1-1 1 0 0,-1 1-1 0 0,1-1 0 0 0,-1 1 1 0 0,1-1-1 0 0,0 1 0 0 0,-1-1 1 0 0,0 0-1 0 0,1-1 0 0 0,-1 0-1 0 0,1 1 1 0 0,-1-1-1 0 0,1 0 1 0 0,0 1-1 0 0,0-1 1 0 0,0 0-1 0 0,0 1 1 0 0,0-4-1 0 0,1-5 5 0 0,1 1 0 0 0,6-17 0 0 0,-7 22 4 0 0,6-16 8 0 0,2 1-1 0 0,0 0 1 0 0,14-23-1 0 0,40-51 63 0 0,-60 89-97 0 0,33-45 56 0 0,59-60 1 0 0,52-34 91 0 0,-54 53-116 0 0,26-24-166 0 0,205-153-1 0 0,-287 241-75 0 0,122-81-1536 0 0,-140 98 421 0 0,-8 5-2637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68 7367 0 0,'1'-1'568'0'0,"25"-53"2130"0"0,-25 52-1509 0 0,-1 2-1159 0 0,-1-1-1 0 0,1 0 1 0 0,-1 1 0 0 0,1-1-1 0 0,-1 0 1 0 0,1 1-1 0 0,-1-1 1 0 0,1 1 0 0 0,-1-1-1 0 0,1 0 1 0 0,-1 1 0 0 0,0 0-1 0 0,1-1 1 0 0,-1 1 0 0 0,0-1-1 0 0,0 1 1 0 0,1 0 0 0 0,-1 0-1 0 0,0-1 1 0 0,0 1-1 0 0,-1 0 1 0 0,0 0-13 0 0,0 0-1 0 0,-1 0 1 0 0,1 0 0 0 0,0 0 0 0 0,0 1-1 0 0,0-1 1 0 0,0 1 0 0 0,-3 0-1 0 0,-3 3 17 0 0,0-1 1 0 0,0 1-1 0 0,-7 6 0 0 0,-4 4 134 0 0,0 0 0 0 0,-23 26 0 0 0,19-19 126 0 0,-21 26 595 0 0,1 2 0 0 0,-51 76 0 0 0,93-123-873 0 0,-10 13 169 0 0,1 0 1 0 0,0 1-1 0 0,-10 26 0 0 0,19-41-170 0 0,1 0 0 0 0,0-1 0 0 0,-1 1 1 0 0,1 0-1 0 0,0 0 0 0 0,-1 0 0 0 0,1 0 0 0 0,0-1 0 0 0,0 1 0 0 0,0 0 0 0 0,0 0 0 0 0,0 0 0 0 0,0 0 0 0 0,0 0 0 0 0,0 0 0 0 0,0-1 0 0 0,0 1 0 0 0,1 0 1 0 0,-1 0-1 0 0,0 0 0 0 0,1 0 0 0 0,-1 0 0 0 0,1 0-1 0 0,0-1 0 0 0,-1 1 0 0 0,1 0 1 0 0,0-1-1 0 0,0 0 0 0 0,-1 1 0 0 0,1-1 0 0 0,0 1 1 0 0,0-1-1 0 0,0 0 0 0 0,-1 0 0 0 0,1 1 0 0 0,0-1 1 0 0,0 0-1 0 0,0 0 0 0 0,0 0 0 0 0,0 0 0 0 0,0 0 1 0 0,6-1 72 0 0,0 0-1 0 0,0 0 1 0 0,0 0 0 0 0,8-4 0 0 0,-13 4-50 0 0,13-4 17 0 0,1-1-1 0 0,-1 0 1 0 0,0-2-1 0 0,-1 0 1 0 0,0 0-1 0 0,0-1 1 0 0,-1-1-1 0 0,13-13 1 0 0,-5 3-419 0 0,-1-1 1 0 0,0-1-1 0 0,26-42 1 0 0,-40 57 269 0 0,-3 4 37 0 0,0-1-1 0 0,-1 0 1 0 0,1 0 0 0 0,-1 1 0 0 0,0-1-1 0 0,2-6 1 0 0,-3 9 47 0 0,-1 1 0 0 0,1-1 0 0 0,-1 1 0 0 0,1 0 0 0 0,-1-1 0 0 0,1 1 0 0 0,0-1 0 0 0,-1 1 0 0 0,1 0 0 0 0,0-1 0 0 0,-1 1 0 0 0,1 0 0 0 0,0 0 0 0 0,-1 0 0 0 0,1-1 0 0 0,0 1 0 0 0,0 0 0 0 0,-1 0 0 0 0,1 0 0 0 0,1 0-1 0 0,14 2-434 0 0,-15-2 431 0 0,31 4-1866 0 0,-21-2 420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13 537 6447 0 0,'0'0'298'0'0,"-2"1"-10"0"0,-9 14 9197 0 0,15-25-8042 0 0,12-19-1116 0 0,1 1 1 0 0,2 1-1 0 0,36-43 1 0 0,76-66 1032 0 0,-97 101-1272 0 0,17-16-363 0 0,107-101-1620 0 0,-139 138 463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176 298 14799 0 0,'0'0'1343'0'0,"-2"2"-1104"0"0,-9 18 406 0 0,1 1 1 0 0,0 0 0 0 0,-11 38-1 0 0,4-10-387 0 0,9-28-322 0 0,-88 206-1163 0 0,95-225-152 0 0</inkml:trace>
  <inkml:trace contextRef="#ctx0" brushRef="#br0" timeOffset="1">415 1 5983 0 0,'0'0'1208'0'0,"10"2"120"0"0,-1 3-4672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38 8287 0 0,'0'0'1974'0'0,"6"-5"502"0"0,13-28 1034 0 0,-57 58-3373 0 0,2 2 0 0 0,0 1 0 0 0,-36 39 0 0 0,5-6-39 0 0,41-39 105 0 0,1 2 0 0 0,2 0 1 0 0,-34 44-1 0 0,56-67-153 0 0,0 1 0 0 0,0-1 1 0 0,0 1-1 0 0,0-1 0 0 0,1 1 0 0 0,-1-1 0 0 0,0 1 1 0 0,1 0-1 0 0,-1-1 0 0 0,1 1 0 0 0,0 0 1 0 0,-1-1-1 0 0,1 1 0 0 0,0 3 0 0 0,4 4 24 0 0,0-7-61 0 0,-1 0 0 0 0,0 1 1 0 0,1-1-1 0 0,-1 0 1 0 0,1-1-1 0 0,0 1 1 0 0,0-1-1 0 0,0 1 1 0 0,-1-1-1 0 0,1 0 1 0 0,0-1-1 0 0,0 1 1 0 0,1-1-1 0 0,5 1 1 0 0,2-1-4 0 0,-1-1 0 0 0,1 0 0 0 0,22-5 0 0 0,-13 0-174 0 0,-1 0-1 0 0,0-2 0 0 0,30-15 1 0 0,53-38-2776 0 0,-83 49 1880 0 0,-6 3 38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35 324 3679 0 0,'0'0'167'0'0,"-1"1"-7"0"0,-32 28 13913 0 0,39-40-13617 0 0,1 0 0 0 0,0 1 0 0 0,1 0 0 0 0,9-11 0 0 0,41-36-21 0 0,-38 38-375 0 0,20-19-102 0 0,1 3 1 0 0,2 1-1 0 0,77-47 0 0 0,-115 78 19 0 0,1-1 0 0 0,-1 1-1 0 0,1 0 1 0 0,0 1 0 0 0,0 0 0 0 0,0 0-1 0 0,0 0 1 0 0,0 0 0 0 0,0 1-1 0 0,12-1 1 0 0,-7 6-43 0 0,-10-2 59 0 0,0-1 0 0 0,1 1 1 0 0,-1 0-1 0 0,0 0 0 0 0,0 0 1 0 0,0 0-1 0 0,0 0 0 0 0,-1 0 1 0 0,1 0-1 0 0,0 0 0 0 0,-1 0 1 0 0,0 0-1 0 0,1 0 0 0 0,-1 1 1 0 0,0-1-1 0 0,0 0 0 0 0,0 0 1 0 0,0 0-1 0 0,-1 0 0 0 0,1 0 1 0 0,-1 3-1 0 0,-1 5 21 0 0,-1 0 0 0 0,-7 19 1 0 0,-23 37 211 0 0,23-47-124 0 0,0 0 1 0 0,-13 40-1 0 0,11-35-88 0 0,7-14-36 0 0,4-9-90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7367 0 0,'0'0'568'0'0,"-2"0"-170"0"0,-4 0 229 0 0,-1 1 1 0 0,1 0-1 0 0,-1 0 1 0 0,1 0-1 0 0,-1 1 1 0 0,1 0-1 0 0,0 0 1 0 0,-8 4 0 0 0,3-1-295 0 0,1 1 1 0 0,0 1 0 0 0,1-1 0 0 0,-11 10 0 0 0,-5 8-19 0 0,1 2-1 0 0,-23 31 0 0 0,45-55-244 0 0,-72 99 1113 0 0,64-85-892 0 0,1 0 1 0 0,0 1-1 0 0,1-1 1 0 0,-9 32-1 0 0,14-41-215 0 0,2 0-1 0 0,-1 0 1 0 0,1 0-1 0 0,0-1 1 0 0,0 1-1 0 0,1 11 1 0 0,0-16-69 0 0,0 0 1 0 0,1 0-1 0 0,-1-1 0 0 0,0 1 0 0 0,1 0 1 0 0,0 0-1 0 0,-1-1 0 0 0,1 1 1 0 0,0-1-1 0 0,0 1 0 0 0,0 0 0 0 0,0-1 1 0 0,0 0-1 0 0,0 1 0 0 0,1-1 1 0 0,-1 0-1 0 0,0 1 0 0 0,1-1 0 0 0,-1 0 1 0 0,1 0-1 0 0,-1 0 0 0 0,1 0 1 0 0,0-1-1 0 0,-1 1 0 0 0,1 0 0 0 0,0-1 1 0 0,-1 1-1 0 0,1-1 0 0 0,0 1 1 0 0,3-1-1 0 0,7 2-298 0 0,1-2 0 0 0,-1 0 0 0 0,0 0-1 0 0,1-1 1 0 0,-1 0 0 0 0,0-1 0 0 0,0-1 0 0 0,21-6 0 0 0,-5-1-1196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6:5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217 449 14743 0 0,'0'0'1136'0'0,"-1"2"-570"0"0,-7 22 850 0 0,0-1 1 0 0,-2 0-1 0 0,-17 28 1 0 0,3-4-866 0 0,-24 46 24 0 0,-33 76-322 0 0,73-143-412 0 0,7-15-4178 0 0</inkml:trace>
  <inkml:trace contextRef="#ctx0" brushRef="#br0" timeOffset="1">592 33 20383 0 0,'0'0'904'0'0,"-5"-9"184"0"0,-4 0-864 0 0,0 2-224 0 0,1 1 0 0 0,0 5 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26 10943 0 0,'0'0'498'0'0,"-2"1"-9"0"0,-9 10 45 0 0,1 1 0 0 0,0-1 0 0 0,0 2 0 0 0,2-1 0 0 0,-13 23 0 0 0,21-34-445 0 0,-1-1-1 0 0,1 1 1 0 0,0-1 0 0 0,0 1-1 0 0,-1-1 1 0 0,1 1 0 0 0,0 0-1 0 0,0-1 1 0 0,0 1-1 0 0,0-1 1 0 0,0 1 0 0 0,0-1-1 0 0,0 1 1 0 0,0 0 0 0 0,0-1-1 0 0,0 1 1 0 0,0-1 0 0 0,0 1-1 0 0,0-1 1 0 0,1 1 0 0 0,-1 0-1 0 0,0-1 1 0 0,0 1 0 0 0,1-1-1 0 0,-1 1 1 0 0,0-1 0 0 0,1 1-1 0 0,0 0-18 0 0,0 0 1 0 0,0-1-1 0 0,0 1 0 0 0,1 0 0 0 0,-1-1 0 0 0,0 1 1 0 0,0-1-1 0 0,0 0 0 0 0,0 1 0 0 0,1-1 0 0 0,-1 0 0 0 0,2 0 1 0 0,2 1 76 0 0,1-1 1 0 0,-1-1 0 0 0,1 1-1 0 0,8-2 1 0 0,11-5 115 0 0,-1 0-1 0 0,-1-2 1 0 0,1-1-1 0 0,-1 0 0 0 0,37-25 1 0 0,-41 24-226 0 0,-8 5-43 0 0,-1-1 0 0 0,0 1 0 0 0,0-2 0 0 0,15-15 0 0 0,-23 22-228 0 0,-13 1-998 0 0,-6 1 871 0 0,0 6 186 0 0,0 0 0 0 0,0 1 1 0 0,1 1-1 0 0,0 1 0 0 0,-25 20 1 0 0,17-12 97 0 0,-32 22 322 0 0,2 3 1 0 0,2 3 0 0 0,-58 64-1 0 0,101-99-171 0 0,0 0-1 0 0,0 0 1 0 0,1 1 0 0 0,-6 14-1 0 0,12-22-59 0 0,0 0 0 0 0,0 1 0 0 0,0-1 0 0 0,1 1 0 0 0,0 0 0 0 0,0-1 0 0 0,0 6 0 0 0,1-7-6 0 0,0-1 1 0 0,0 1-1 0 0,0-1 1 0 0,0 0-1 0 0,1 1 0 0 0,-1-1 1 0 0,1 1-1 0 0,0-1 0 0 0,0 0 1 0 0,0 1-1 0 0,0-1 0 0 0,0 0 1 0 0,0 0-1 0 0,2 3 1 0 0,0-3 11 0 0,-1 1 1 0 0,0-1-1 0 0,0-1 1 0 0,1 1-1 0 0,-1 0 1 0 0,1 0 0 0 0,0-1-1 0 0,-1 0 1 0 0,1 1-1 0 0,0-1 1 0 0,0 0 0 0 0,0 0-1 0 0,0-1 1 0 0,5 2-1 0 0,6-1 40 0 0,26 0-1 0 0,-31-1-52 0 0,9-1-754 0 0,0-1-1 0 0,0 0 0 0 0,25-8 1 0 0,-21 5-5447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55 6911 0 0,'0'-2'315'0'0,"0"0"-257"0"0,1 0 0 0 0,-1 0 0 0 0,0 0 0 0 0,0 0 0 0 0,0 0 0 0 0,0 0 1 0 0,0 0-1 0 0,0 1 0 0 0,-1-1 0 0 0,1 0 0 0 0,-1 0 0 0 0,1 0 0 0 0,-1 0 0 0 0,0 0 0 0 0,0 0 0 0 0,0 1 0 0 0,0-1 0 0 0,0 0 0 0 0,0 1 0 0 0,-2-3 0 0 0,-1-1 3907 0 0,4 4-3885 0 0,0 1 0 0 0,0 0 0 0 0,0-1-1 0 0,0 1 1 0 0,0 0 0 0 0,-1-1 0 0 0,1 1 0 0 0,0 0 0 0 0,0-1 0 0 0,-1 1-1 0 0,1 0 1 0 0,0 0 0 0 0,0-1 0 0 0,-1 1 0 0 0,1 0 0 0 0,0 0 0 0 0,-1 0 0 0 0,1-1-1 0 0,0 1 1 0 0,-1 0 0 0 0,1 0 0 0 0,0 0 0 0 0,-1 0 0 0 0,1 0 0 0 0,0 0-1 0 0,-1 0 1 0 0,1 0 0 0 0,0 0 0 0 0,-1 0 0 0 0,1 0 0 0 0,0 0 0 0 0,-1 0-1 0 0,1 0 1 0 0,-1 0 0 0 0,1 0 0 0 0,-1 0 0 0 0,-15 6-27 0 0,11-4 90 0 0,-9 5-99 0 0,0 0 0 0 0,0 1-1 0 0,0 0 1 0 0,1 1 0 0 0,0 1 0 0 0,-21 21 0 0 0,12-8 45 0 0,1 1 0 0 0,-26 38 0 0 0,36-46-36 0 0,2 0 1 0 0,-1 1-1 0 0,-7 21 0 0 0,14-30-36 0 0,0 0 0 0 0,0 1-1 0 0,1-1 1 0 0,0 1 0 0 0,1 0 0 0 0,0-1 0 0 0,0 1-1 0 0,1 18 1 0 0,0-26-10 0 0,0 0-1 0 0,1 1 1 0 0,-1-1 0 0 0,0 1-1 0 0,0-1 1 0 0,1 0-1 0 0,-1 1 1 0 0,1-1-1 0 0,-1 0 1 0 0,1 1 0 0 0,0-1-1 0 0,-1 0 1 0 0,1 0-1 0 0,0 0 1 0 0,0 1-1 0 0,0-1 1 0 0,0 0 0 0 0,2 1-1 0 0,-2-1 4 0 0,1 0 0 0 0,-1-1 0 0 0,0 1 0 0 0,0-1 0 0 0,1 0 0 0 0,-1 0 0 0 0,0 1 0 0 0,1-1 0 0 0,-1 0 0 0 0,0 0 0 0 0,1 0 0 0 0,-1 0 0 0 0,0 0 0 0 0,1 0 0 0 0,-1-1 0 0 0,2 1 0 0 0,4-3 46 0 0,0 0 0 0 0,1 0 0 0 0,-2 0 0 0 0,1-1 0 0 0,9-6 0 0 0,8-6 0 0 0,85-60 400 0 0,-87 59-355 0 0,0-2-1 0 0,31-33 0 0 0,-49 47-158 0 0,0 1-1 0 0,-1-1 1 0 0,0 0-1 0 0,0 0 1 0 0,0 0 0 0 0,-1-1-1 0 0,1 1 1 0 0,-1-1-1 0 0,-1 1 1 0 0,1-1-1 0 0,-1 1 1 0 0,2-13 0 0 0,-3 16 29 0 0,0 0 1 0 0,0-1-1 0 0,-1 1 0 0 0,1-1 1 0 0,0 1-1 0 0,-1 0 1 0 0,1-1-1 0 0,-1 1 1 0 0,0 0-1 0 0,0 0 1 0 0,0-1-1 0 0,0 1 1 0 0,0 0-1 0 0,0 0 1 0 0,-1 0-1 0 0,1 0 1 0 0,-1 0-1 0 0,1 1 1 0 0,-1-1-1 0 0,0 0 1 0 0,0 1-1 0 0,0-1 1 0 0,0 1-1 0 0,0 0 1 0 0,0-1-1 0 0,0 1 1 0 0,0 0-1 0 0,0 0 1 0 0,0 1-1 0 0,-1-1 0 0 0,1 0 1 0 0,0 1-1 0 0,-5-1 1 0 0,-1 0-313 0 0,1 0 1 0 0,-1 1-1 0 0,0 0 1 0 0,0 0-1 0 0,1 1 1 0 0,-11 2-1 0 0,-3 0-2374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709 621 10135 0 0,'24'-40'762'0'0,"-12"21"-289"0"0,0 0 0 0 0,-2-1 0 0 0,0 0 0 0 0,-1-1 0 0 0,8-28 0 0 0,-9 11-227 0 0,-2 0-1 0 0,-2 0 0 0 0,-1-1 1 0 0,-2 1-1 0 0,-1-1 0 0 0,-3 1 1 0 0,-1 0-1 0 0,-15-64 0 0 0,16 89-165 0 0,-3 5-13 0 0,5 7-65 0 0,0 1-1 0 0,0-1 1 0 0,0 1-1 0 0,0 0 1 0 0,0-1-1 0 0,0 1 1 0 0,0 0 0 0 0,-1 0-1 0 0,1 0 1 0 0,0-1-1 0 0,0 1 1 0 0,0 1 0 0 0,0-1-1 0 0,0 0 1 0 0,0 0-1 0 0,0 0 1 0 0,-1 0-1 0 0,1 1 1 0 0,0-1 0 0 0,0 0-1 0 0,0 1 1 0 0,0-1-1 0 0,0 1 1 0 0,0 0 0 0 0,0-1-1 0 0,0 1 1 0 0,1 0-1 0 0,-1-1 1 0 0,0 1-1 0 0,0 0 1 0 0,-1 1 0 0 0,-2 3-15 0 0,-1 0 1 0 0,1 0-1 0 0,0 0 0 0 0,-3 6 1 0 0,-15 32-37 0 0,2 0 0 0 0,-22 64 0 0 0,20-44 29 0 0,-163 398 660 0 0,72-240-314 0 0,60-124-268 0 0,-81 121 109 0 0,84-142-134 0 0,-28 38 42 0 0,74-109-79 0 0,-5 8-1424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9671 0 0,'0'0'748'0'0,"1"-1"-492"0"0,25-9 1684 0 0,-1 0 1 0 0,1 2-1 0 0,47-8 0 0 0,20-7-1011 0 0,231-83 443 0 0,-201 62-824 0 0,-71 24-620 0 0,1 2 0 0 0,85-18 0 0 0,-113 34-610 0 0,-5 2-42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560 211 919 0 0,'5'-7'80'0'0,"-4"6"53"0"0,0 0 0 0 0,0 0-1 0 0,-1-1 1 0 0,1 1-1 0 0,-1 0 1 0 0,1 0-1 0 0,-1-1 1 0 0,1 1-1 0 0,-1 0 1 0 0,0 0-1 0 0,0-1 1 0 0,1 1 0 0 0,-1-1-1 0 0,0 1 1 0 0,0 0-1 0 0,0-1 1 0 0,-1 1-1 0 0,1-3 1 0 0,-2-10 1958 0 0,3 8-1884 0 0,1-1 0 0 0,-1 0 0 0 0,1 1 0 0 0,0 0 0 0 0,4-9 0 0 0,0 1 336 0 0,-3 3-176 0 0,1 3 20 0 0,-1-1 0 0 0,0 1-1 0 0,-1-1 1 0 0,0 0 0 0 0,1-15 0 0 0,-3 23-374 0 0,0 0 0 0 0,0 0-1 0 0,0 0 1 0 0,0 0 0 0 0,-1 0 0 0 0,1 0 0 0 0,0 0-1 0 0,-1 0 1 0 0,1 0 0 0 0,0 0 0 0 0,-1 0 0 0 0,1 0-1 0 0,-1 1 1 0 0,1-1 0 0 0,-1 0 0 0 0,0 0 0 0 0,1 0-1 0 0,-1 1 1 0 0,0-1 0 0 0,0 0 0 0 0,1 1 0 0 0,-1-1-1 0 0,0 1 1 0 0,0-1 0 0 0,0 1 0 0 0,0-1 0 0 0,0 1 0 0 0,0-1-1 0 0,0 1 1 0 0,0 0 0 0 0,0 0 0 0 0,0 0 0 0 0,0-1-1 0 0,0 1 1 0 0,0 0 0 0 0,0 0 0 0 0,0 0 0 0 0,-1 1-1 0 0,-5-1 57 0 0,0 1 0 0 0,0 0 0 0 0,0 0 1 0 0,-8 3-1 0 0,14-4-69 0 0,-41 13 247 0 0,0 2 0 0 0,1 1 1 0 0,1 3-1 0 0,-48 28 0 0 0,33-12 238 0 0,2 2 0 0 0,-61 55 0 0 0,102-82 15 0 0,-17 21 1 0 0,26-28-426 0 0,1-1 1 0 0,0 1 0 0 0,0 0 0 0 0,0 0-1 0 0,0 0 1 0 0,1 1 0 0 0,-1-1 0 0 0,1 0-1 0 0,0 1 1 0 0,0-1 0 0 0,0 0 0 0 0,0 1 0 0 0,0 4-1 0 0,1-7-60 0 0,1-1 0 0 0,-1 1 0 0 0,0-1 0 0 0,0 1-1 0 0,1-1 1 0 0,-1 1 0 0 0,0-1 0 0 0,1 1 0 0 0,-1-1 0 0 0,1 0-1 0 0,-1 1 1 0 0,0-1 0 0 0,1 0 0 0 0,-1 1 0 0 0,1-1 0 0 0,-1 0-1 0 0,1 0 1 0 0,-1 1 0 0 0,1-1 0 0 0,-1 0 0 0 0,1 0 0 0 0,-1 0-1 0 0,2 1 1 0 0,-1-1 27 0 0,3 1-6 0 0,-1 0 0 0 0,1 0 0 0 0,0-1 0 0 0,-1 1 1 0 0,1-1-1 0 0,0 0 0 0 0,0 0 0 0 0,6-1 0 0 0,34-8 196 0 0,-25 5-131 0 0,168-46 586 0 0,55-10-1895 0 0,-240 60 663 0 0,-4 4-967 0 0,0-1 1446 0 0,0 1 1 0 0,0 0 0 0 0,0-1-1 0 0,0 0 1 0 0,-1 1 0 0 0,0-1-1 0 0,1 0 1 0 0,-1 0 0 0 0,0-1-1 0 0,-1 1 1 0 0,-4 3-1 0 0,2-1 37 0 0,5-5 29 0 0,1 0 0 0 0,0 0 0 0 0,-1 0 0 0 0,1 0 0 0 0,0 0 0 0 0,-1 1 0 0 0,1-1 0 0 0,0 0 0 0 0,0 0 0 0 0,-1 0 0 0 0,1 1 0 0 0,0-1 0 0 0,0 0 0 0 0,-1 0 0 0 0,1 1 0 0 0,0-1 0 0 0,0 0 0 0 0,0 0 0 0 0,0 1 0 0 0,-1-1 0 0 0,1 0 0 0 0,0 1 0 0 0,0-1 0 0 0,0 0 0 0 0,0 1 0 0 0,0-1 0 0 0,0 0 0 0 0,0 1 0 0 0,0-1 0 0 0,0 0 0 0 0,0 1 0 0 0,0-1 0 0 0,0 0 0 0 0,0 0 0 0 0,0 1 0 0 0,0-1 0 0 0,0 0 0 0 0,0 1 0 0 0,0-1 0 0 0,1 1 0 0 0,4 1 0 0 0,4 2-263 0 0,1 0 0 0 0,0-1 0 0 0,0-1 0 0 0,-1 0-1 0 0,16 2 1 0 0,6 1-1618 0 0,-8 0-2363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0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10 11375 0 0,'2'-1'522'0'0,"12"-8"234"0"0,-13 10-703 0 0,0-1 0 0 0,-1 1 0 0 0,1-1 0 0 0,-1 1 0 0 0,0 0 1 0 0,1-1-1 0 0,-1 1 0 0 0,1 0 0 0 0,-1 0 0 0 0,0-1 0 0 0,1 1 0 0 0,-1 0 1 0 0,0 0-1 0 0,0 1 0 0 0,1 3 63 0 0,-1-1 0 0 0,0 1 0 0 0,0-1-1 0 0,0 1 1 0 0,-1-1 0 0 0,0 1 0 0 0,0-1 0 0 0,-2 8 0 0 0,-15 35 462 0 0,15-41-490 0 0,-23 49 863 0 0,-49 78 1 0 0,-45 44-46 0 0,115-171-899 0 0,-22 34 76 0 0,-13 17-10 0 0,-1-1 0 0 0,-53 53 0 0 0,63-83-1313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150 299 1839 0 0,'0'0'11519'0'0,"1"-2"-10776"0"0,20-17-180 0 0,0 0 1 0 0,1 1 0 0 0,1 2 0 0 0,38-22-1 0 0,26-6-275 0 0,1 3 0 0 0,103-31 0 0 0,-165 64-288 0 0,51-9 0 0 0,-64 15 0 0 0,0 0 0 0 0,0 2 0 0 0,0-1 0 0 0,0 2 0 0 0,0 0 0 0 0,13 2 0 0 0,-22-2-2 0 0,-1 0 0 0 0,1 0 1 0 0,-1 0-1 0 0,1 1 0 0 0,-1-1 0 0 0,1 1 0 0 0,-1 0 0 0 0,0 0 0 0 0,0 0 0 0 0,0 0 0 0 0,0 1 1 0 0,-1-1-1 0 0,1 1 0 0 0,0-1 0 0 0,-1 1 0 0 0,0 0 0 0 0,0 0 0 0 0,1 0 0 0 0,-2 1 0 0 0,1-1 1 0 0,0 0-1 0 0,-1 1 0 0 0,0-1 0 0 0,1 1 0 0 0,-1-1 0 0 0,-1 1 0 0 0,1 0 0 0 0,0 4 0 0 0,0 1 45 0 0,-1 0 1 0 0,0 0-1 0 0,0 0 0 0 0,-1 0 0 0 0,0 0 0 0 0,-1-1 0 0 0,0 1 0 0 0,0 0 0 0 0,-1-1 0 0 0,-6 14 0 0 0,-1-1 68 0 0,-1-1-1 0 0,-1-1 1 0 0,-1 0 0 0 0,-1 0-1 0 0,-1-2 1 0 0,0 1 0 0 0,-24 19 0 0 0,15-17-70 0 0,-2-1 0 0 0,0-1 0 0 0,0-1 1 0 0,-51 22-1 0 0,28-18-51 0 0,-1-3 0 0 0,-57 14 0 0 0,-101 8 185 0 0,200-39-191 0 0,7-1-80 0 0,12-5-289 0 0,0 0 243 0 0,1 1-1 0 0,0 0 1 0 0,1 1-1 0 0,-1 0 1 0 0,22-1 0 0 0,64 2-80 0 0,-69 3 203 0 0,-1 2 1 0 0,36 7-1 0 0,-51-7 7 0 0,0 0 1 0 0,0 1-1 0 0,0 1 0 0 0,0 0 0 0 0,-1 1 0 0 0,22 13 0 0 0,-30-17 24 0 0,-1 1 0 0 0,1 0 1 0 0,0 0-1 0 0,-1 0 0 0 0,0 0 0 0 0,0 1 0 0 0,0-1 0 0 0,0 1 0 0 0,0 0 0 0 0,-1-1 1 0 0,0 1-1 0 0,0 1 0 0 0,0-1 0 0 0,0 0 0 0 0,0 0 0 0 0,-1 1 0 0 0,0-1 0 0 0,0 1 1 0 0,0-1-1 0 0,-1 1 0 0 0,1-1 0 0 0,-1 1 0 0 0,0 0 0 0 0,0-1 0 0 0,-1 1 0 0 0,1-1 1 0 0,-1 1-1 0 0,0-1 0 0 0,-1 1 0 0 0,1-1 0 0 0,-4 8 0 0 0,-5 8 91 0 0,0-1-1 0 0,-1 0 1 0 0,-2-1-1 0 0,1 0 0 0 0,-2-1 1 0 0,-1 0-1 0 0,0-1 1 0 0,-1 0-1 0 0,0-2 1 0 0,-1 0-1 0 0,-1-1 0 0 0,0 0 1 0 0,-21 9-1 0 0,18-11 15 0 0,-1 0 0 0 0,0-2-1 0 0,-1-1 1 0 0,0-1 0 0 0,0 0 0 0 0,-1-2-1 0 0,1-1 1 0 0,-1 0 0 0 0,0-2-1 0 0,0-1 1 0 0,-44-4 0 0 0,56 2-68 0 0,0-1 1 0 0,0 0-1 0 0,-18-7 1 0 0,26 8-41 0 0,1 0 0 0 0,-1-1 0 0 0,1 0 0 0 0,-1 1 1 0 0,1-1-1 0 0,0-1 0 0 0,0 1 0 0 0,0 0 1 0 0,0-1-1 0 0,0 1 0 0 0,0-1 0 0 0,1 0 0 0 0,-1 0 1 0 0,1 0-1 0 0,-3-4 0 0 0,5 5-51 0 0,-1 0 0 0 0,0-1 0 0 0,1 1 0 0 0,0 0 0 0 0,-1 0 0 0 0,1-1 0 0 0,0 1 0 0 0,0 0 0 0 0,0-1 0 0 0,1 1-1 0 0,-1 0 1 0 0,0 0 0 0 0,1-1 0 0 0,-1 1 0 0 0,1 0 0 0 0,0 0 0 0 0,0 0 0 0 0,0 0 0 0 0,0 0 0 0 0,0 0 0 0 0,0 0 0 0 0,1 0 0 0 0,-1 0 0 0 0,3-2 0 0 0,2-3-276 0 0,0 0 0 0 0,1 0 0 0 0,0 1 0 0 0,13-9 0 0 0,1 2-1097 0 0,2 0-281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12895 0 0,'0'0'4714'0'0,"-1"2"-3662"0"0,-5 9-784 0 0,0 0 0 0 0,-1 0 1 0 0,-11 13-1 0 0,-6 10 55 0 0,-128 223 667 0 0,147-250-1044 0 0,4-6-228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1375 0 0,'0'0'14830'0'0,"2"-1"-14365"0"0,4 0-235 0 0,1-1 0 0 0,-1 0 1 0 0,0 0-1 0 0,1-1 0 0 0,9-5 0 0 0,31-23 338 0 0,-25 16-381 0 0,183-120-266 0 0,-196 129 12 0 0,67-38-674 0 0,-66 38 594 0 0,0 2 0 0 0,1-1 1 0 0,0 1-1 0 0,-1 1 1 0 0,18-3-1 0 0,-28 6 142 0 0,1 0 0 0 0,-1 1 0 0 0,0-1 0 0 0,1 0-1 0 0,-1 0 1 0 0,1 1 0 0 0,-1-1 0 0 0,1 0 0 0 0,-1 1 0 0 0,0-1-1 0 0,1 1 1 0 0,-1-1 0 0 0,0 0 0 0 0,1 1 0 0 0,-1-1 0 0 0,0 1 0 0 0,1-1-1 0 0,-1 1 1 0 0,0-1 0 0 0,0 1 0 0 0,0-1 0 0 0,0 1 0 0 0,1 0-1 0 0,-1-1 1 0 0,0 4 36 0 0,1-1 0 0 0,0 0-1 0 0,-1 0 1 0 0,0 0 0 0 0,0 0 0 0 0,0 0 0 0 0,0 0 0 0 0,-1 0 0 0 0,1 0-1 0 0,-1 0 1 0 0,0 0 0 0 0,1 0 0 0 0,-1 0 0 0 0,-2 4 0 0 0,-3 5 372 0 0,-13 22 0 0 0,5-11-74 0 0,1 0 1 0 0,-10 28-1 0 0,19-42-305 0 0,1 0 0 0 0,0 0 1 0 0,0 1-1 0 0,1-1 0 0 0,1 1 1 0 0,0-1-1 0 0,0 1 0 0 0,0 0 1 0 0,2 11-1 0 0,-1-18-107 0 0,1-1 1 0 0,-1 1-1 0 0,1-1 1 0 0,-1 0-1 0 0,1 1 0 0 0,0-1 1 0 0,0 0-1 0 0,0 0 1 0 0,0 0-1 0 0,0 1 1 0 0,0-1-1 0 0,1 0 0 0 0,-1 0 1 0 0,3 2-1 0 0,6 3-649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5983 0 0,'0'0'867'0'0,"-2"1"333"0"0,-7 4 306 0 0,0 0 0 0 0,-11 11 1 0 0,-3 2-314 0 0,-16 12-453 0 0,1 2 0 0 0,2 2 0 0 0,1 1 0 0 0,-38 51 0 0 0,66-78-647 0 0,-8 12 190 0 0,-23 35 1 0 0,35-50-210 0 0,0 0-1 0 0,1 0 1 0 0,-1 0-1 0 0,1 1 1 0 0,0-1-1 0 0,1 1 1 0 0,-1 0-1 0 0,1-1 1 0 0,0 1-1 0 0,0 0 1 0 0,1 0-1 0 0,0-1 1 0 0,0 7-1 0 0,1-10-40 0 0,-1 0 0 0 0,1 0 0 0 0,0 0 0 0 0,0 0 0 0 0,0 0 0 0 0,0 0 0 0 0,0 0 0 0 0,0 0 0 0 0,0 0 0 0 0,0-1-1 0 0,1 1 1 0 0,-1-1 0 0 0,1 1 0 0 0,0-1 0 0 0,-1 1 0 0 0,1-1 0 0 0,0 0 0 0 0,0 0 0 0 0,-1 0 0 0 0,1 0 0 0 0,0 0 0 0 0,0 0 0 0 0,0 0 0 0 0,0-1 0 0 0,0 1-1 0 0,1-1 1 0 0,-1 0 0 0 0,4 1 0 0 0,1 0 17 0 0,1-1 0 0 0,-1 0 0 0 0,1 0-1 0 0,-1-1 1 0 0,0 1 0 0 0,1-2 0 0 0,7-1 0 0 0,3-3-7 0 0,0-1 1 0 0,-1 0 0 0 0,0-1 0 0 0,0-1 0 0 0,-1-1 0 0 0,0 0 0 0 0,0-1 0 0 0,-2 0-1 0 0,24-24 1 0 0,-27 23-82 0 0,0 0 1 0 0,-1-1-1 0 0,0 0 0 0 0,-1-1 0 0 0,0 0 0 0 0,-1 0 0 0 0,-1-1 0 0 0,-1 0 0 0 0,0 0 0 0 0,0-1 0 0 0,4-23 1 0 0,-9 31-107 0 0,0 0 1 0 0,-1 0-1 0 0,0 0 1 0 0,0 1 0 0 0,0-1-1 0 0,-1 0 1 0 0,0 0 0 0 0,-3-8-1 0 0,3 13-64 0 0,0 0-1 0 0,0 1 1 0 0,0-1-1 0 0,0 0 1 0 0,-1 1-1 0 0,1-1 1 0 0,-1 1-1 0 0,0-1 1 0 0,1 1-1 0 0,-5-4 1 0 0,4 5-138 0 0,1 0 0 0 0,-1-1-1 0 0,0 1 1 0 0,0 0 0 0 0,1 1 0 0 0,-1-1-1 0 0,0 0 1 0 0,0 0 0 0 0,0 1 0 0 0,0-1-1 0 0,0 1 1 0 0,0 0 0 0 0,0 0 0 0 0,0-1-1 0 0,0 1 1 0 0,0 0 0 0 0,-3 1 0 0 0,-2-1-4272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1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9815 0 0,'0'0'3746'0'0,"-2"1"-3514"0"0,-1 0-172 0 0,0 1 0 0 0,0 0 0 0 0,0 1 1 0 0,0-1-1 0 0,0 0 0 0 0,0 1 0 0 0,1 0 1 0 0,-1-1-1 0 0,1 1 0 0 0,0 0 0 0 0,-1 0 1 0 0,2 0-1 0 0,-3 4 0 0 0,-23 48 381 0 0,27-54-421 0 0,-123 241 1606 0 0,-106 115-866 0 0,193-303-761 0 0,-59 77 57 0 0,45-65 43 0 0,-64 111-1 0 0,111-170-422 0 0,-15 23 522 0 0,3-14-5612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15 323 6911 0 0,'0'0'315'0'0,"-14"19"13230"0"0,16-21-12326 0 0,2 0-3530 0 0,21-11 2508 0 0,0-1-1 0 0,-1-1 1 0 0,31-26-1 0 0,-20 14-171 0 0,95-62 34 0 0,-105 73-63 0 0,1 2 0 0 0,1 1 0 0 0,36-13 0 0 0,-62 26 1 0 0,-1 0 1 0 0,1 0-1 0 0,-1 1 1 0 0,1-1 0 0 0,-1 0-1 0 0,0 0 1 0 0,1 1 0 0 0,-1-1-1 0 0,1 0 1 0 0,-1 1 0 0 0,1-1-1 0 0,-1 0 1 0 0,0 1-1 0 0,1-1 1 0 0,-1 1 0 0 0,0-1-1 0 0,1 1 1 0 0,-1-1 0 0 0,0 1-1 0 0,0 0 1 0 0,1-1-2 0 0,0 2 11 0 0,1 0 0 0 0,-1 1 1 0 0,0-1-1 0 0,0 0 0 0 0,0 1 0 0 0,0-1 0 0 0,-1 0 0 0 0,1 1 1 0 0,0-1-1 0 0,-1 1 0 0 0,0-1 0 0 0,1 1 0 0 0,-1-1 0 0 0,0 1 0 0 0,-1-1 1 0 0,1 1-1 0 0,-1 4 0 0 0,-2 5 138 0 0,0 0 0 0 0,-8 17 0 0 0,0 1 51 0 0,-5 36-17 0 0,16-63-122 0 0,1 4 29 0 0,-1-5 12 0 0,5-2-66 0 0,-1-1-1 0 0,0 0 0 0 0,0 0 1 0 0,0 0-1 0 0,1 0 1 0 0,-1-1-1 0 0,0 1 0 0 0,0-1 1 0 0,-1 0-1 0 0,1 0 1 0 0,0-1-1 0 0,3-2 0 0 0,8-7-53 0 0,19-20 1 0 0,-22 20 0 0 0,114-95-1371 0 0,-106 92 1093 0 0,1 1-1 0 0,1 0 0 0 0,0 2 0 0 0,36-13 1 0 0,-42 17 200 0 0,-11 6 88 0 0,0 0 0 0 0,0 0 0 0 0,1 0-1 0 0,-1 0 1 0 0,0 1 0 0 0,1 0 0 0 0,-1 0-1 0 0,0 1 1 0 0,9-1 0 0 0,-13 1 160 0 0,1 1 15 0 0,-1 0-127 0 0,0 0 0 0 0,0-1 0 0 0,0 1 0 0 0,0 0 0 0 0,0 0 0 0 0,0 0 0 0 0,-1 0 0 0 0,1 0 0 0 0,0 0 0 0 0,-1 0 0 0 0,1 0 0 0 0,0 0 0 0 0,-1 0 0 0 0,1 0 0 0 0,-1 0 0 0 0,1 1 0 0 0,-1 1 0 0 0,1 0 22 0 0,-1 0-1 0 0,0 0 1 0 0,0 1-1 0 0,0-1 1 0 0,0 0-1 0 0,-1 0 1 0 0,0 3 0 0 0,-3 8 158 0 0,0-1 1 0 0,-10 20 0 0 0,10-23-67 0 0,-18 37 249 0 0,11-27-139 0 0,-11 36 1 0 0,19-49-320 0 0,1 1 1 0 0,1-1-1 0 0,0 1 0 0 0,0-1 1 0 0,0 1-1 0 0,1 0 0 0 0,0-1 1 0 0,2 15-1 0 0,3-11-3606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6447 0 0,'-1'2'4966'0'0,"-44"82"869"0"0,-31 43-4312 0 0,16-26-377 0 0,51-83-1064 0 0,9-17-59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7367 0 0,'0'0'3979'0'0,"-2"1"-3278"0"0,-23 10 83 0 0,0 1-1 0 0,1 1 0 0 0,-24 19 0 0 0,-66 54 228 0 0,55-39-19 0 0,26-24-500 0 0,16-10-110 0 0,-1 0 0 0 0,2 0 0 0 0,-26 28 0 0 0,40-39-323 0 0,0 1 0 0 0,1 0-1 0 0,-1 0 1 0 0,0 0 0 0 0,1 0-1 0 0,-2 3 1 0 0,3-6-48 0 0,1 0 0 0 0,-1 1 0 0 0,0-1 0 0 0,0 0 0 0 0,0 1 0 0 0,0-1 0 0 0,0 0 0 0 0,1 1-1 0 0,-1-1 1 0 0,0 0 0 0 0,0 0 0 0 0,0 1 0 0 0,1-1 0 0 0,-1 0 0 0 0,0 0 0 0 0,0 1 0 0 0,1-1 0 0 0,-1 0 0 0 0,0 0 0 0 0,0 0 0 0 0,1 0 0 0 0,-1 1 0 0 0,0-1 0 0 0,1 0 0 0 0,-1 0 0 0 0,0 0 0 0 0,1 0 0 0 0,0 0 0 0 0,-1 0 16 0 0,4 1 35 0 0,0 0-1 0 0,1 0 1 0 0,-1-1 0 0 0,0 1-1 0 0,1-1 1 0 0,-1 0 0 0 0,8-1-1 0 0,32-8 237 0 0,-33 7-229 0 0,36-9-31 0 0,0-2-1 0 0,-2-2 0 0 0,86-41 1 0 0,-113 47-77 0 0,102-58-84 0 0,-111 62 107 0 0,-9 15-78 0 0,-2-6 81 0 0,-1 1 1 0 0,0 0-1 0 0,1 0 1 0 0,-2-1 0 0 0,1 0-1 0 0,0 1 1 0 0,-7 4-1 0 0,-11 17-25 0 0,4-2 129 0 0,16-23-88 0 0,1 0 0 0 0,-1-1 0 0 0,1 1 1 0 0,-1 0-1 0 0,1-1 0 0 0,0 1 0 0 0,-1 0 0 0 0,1 0 0 0 0,0 0 0 0 0,-1-1 1 0 0,1 1-1 0 0,0 0 0 0 0,0 0 0 0 0,0 0 0 0 0,0 1 0 0 0,3 2 15 0 0,-3-4-17 0 0,1 1-136 0 0,0 1 0 0 0,1-1-1 0 0,-1 0 1 0 0,0 0 0 0 0,0 1-1 0 0,1-1 1 0 0,-1 0 0 0 0,1 0 0 0 0,-1-1-1 0 0,1 1 1 0 0,-1 0 0 0 0,1 0-1 0 0,0-1 1 0 0,3 2 0 0 0,-1-2-836 0 0,0 1 1 0 0,1 0-1 0 0,-1-1 0 0 0,8 0 1 0 0,3-2-4988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7 15407 0 0,'0'0'1394'0'0,"0"-1"-1150"0"0,-1-5 1545 0 0,0 8-1760 0 0,1-1 0 0 0,-1 1 1 0 0,1-1-1 0 0,-1 1 0 0 0,0-1 0 0 0,0 1 0 0 0,0-1 1 0 0,1 1-1 0 0,-2-1 0 0 0,0 2 0 0 0,-2 3 15 0 0,-9 18 298 0 0,-13 36-1 0 0,0 1 235 0 0,-90 188 1412 0 0,-17 43-1311 0 0,122-259-480 0 0,10-31-289 0 0,1-1 0 0 0,0 1 0 0 0,-1-1 1 0 0,1 1-1 0 0,0 0 0 0 0,0-1 0 0 0,0 1 1 0 0,0-1-1 0 0,0 1 0 0 0,1 0 0 0 0,-1-1 1 0 0,0 1-1 0 0,1-1 0 0 0,-1 1 0 0 0,1-1 1 0 0,0 1-1 0 0,-1-1 0 0 0,1 1 0 0 0,1 1 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 5063 0 0,'4'-7'441'0'0,"1"0"0"0"0,0 1 0 0 0,0-1 0 0 0,0 1 0 0 0,1 0 0 0 0,0 1 0 0 0,10-8 5359 0 0,-16 15-5256 0 0,0 1-455 0 0,0 1 0 0 0,0-1 0 0 0,0 0 0 0 0,-1 1 1 0 0,1-1-1 0 0,-1 0 0 0 0,0 1 0 0 0,0-1 0 0 0,0 0 0 0 0,0 0 0 0 0,-3 5 0 0 0,-23 38 319 0 0,12-22-204 0 0,-8 16 82 0 0,-102 196 106 0 0,98-178-389 0 0,-53 122-105 0 0,53-110-1054 0 0,26-68 720 0 0,6-15-7727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21 594 3679 0 0,'0'0'284'0'0,"-20"9"10781"0"0,20-9-10950 0 0,1-11 1260 0 0,7-15-1347 0 0,-1 11 165 0 0,1-1 0 0 0,1 1 0 0 0,0 1 0 0 0,15-19 0 0 0,50-52 185 0 0,-56 67-294 0 0,30-31 135 0 0,85-67 1 0 0,67-26-137 0 0,-185 133-89 0 0,-1 0 1 0 0,2 1-1 0 0,-1 0 0 0 0,1 1 0 0 0,0 1 1 0 0,32-7-1 0 0,-42 12 0 0 0,0 0 0 0 0,0 1 0 0 0,0-1 0 0 0,0 1 0 0 0,0 1 0 0 0,-1-1 0 0 0,1 1 0 0 0,0 0 0 0 0,0 0 0 0 0,6 3 0 0 0,-7-2-1 0 0,-1 0 0 0 0,0 0 0 0 0,0 1 0 0 0,0-1 0 0 0,0 1 0 0 0,0 0 0 0 0,-1 0 0 0 0,1 0 0 0 0,-1 1 0 0 0,0-1 0 0 0,0 1 0 0 0,0 0 0 0 0,-1-1 0 0 0,4 7 1 0 0,-1 1 1 0 0,0 0 0 0 0,-1 0 0 0 0,-1 0 1 0 0,0 1-1 0 0,0-1 0 0 0,-1 1 1 0 0,0-1-1 0 0,-1 1 0 0 0,-1 17 0 0 0,-2 9 90 0 0,-9 59 0 0 0,-41 145 128 0 0,35-185-152 0 0,-2 0 0 0 0,-31 63 0 0 0,38-98-20 0 0,0 0-1 0 0,-2-1 1 0 0,0 0-1 0 0,-31 33 1 0 0,19-28 25 0 0,0-1 0 0 0,-52 36 1 0 0,42-37-23 0 0,0 0 1 0 0,-44 19-1 0 0,60-34-59 0 0,1-1-1 0 0,-2-1 1 0 0,1 0-1 0 0,-1-2 1 0 0,0 0-1 0 0,-27 2 1 0 0,43-7-7 0 0,0 0 1 0 0,0 0 0 0 0,0 0-1 0 0,0 0 1 0 0,0-1-1 0 0,0 0 1 0 0,0 0-1 0 0,0 0 1 0 0,0-1-1 0 0,0 0 1 0 0,-8-3-1 0 0,11 3-6 0 0,0 1-1 0 0,0 0 0 0 0,1-1 0 0 0,-1 0 0 0 0,0 1 0 0 0,0-1 0 0 0,1 0 0 0 0,-1 0 0 0 0,1 0 0 0 0,0 0 0 0 0,0 0 0 0 0,-1 0 0 0 0,1 0 0 0 0,0 0 0 0 0,1 0 1 0 0,-1-1-1 0 0,0 1 0 0 0,1 0 0 0 0,-1-1 0 0 0,1 1 0 0 0,0-1 0 0 0,-1 1 0 0 0,1 0 0 0 0,1-1 0 0 0,-1 1 0 0 0,1-5 0 0 0,0 3-186 0 0,0-1-1 0 0,0 0 1 0 0,1 0 0 0 0,-1 1-1 0 0,1-1 1 0 0,4-6-1 0 0,10-14-3962 0 0,2-2-1208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 13823 0 0,'-2'0'1062'0'0,"-15"0"-844"0"0,11-1-77 0 0,0 0 0 0 0,0 1 1 0 0,1 0-1 0 0,-1 1 1 0 0,0-1-1 0 0,0 1 1 0 0,1 0-1 0 0,-1 1 1 0 0,1-1-1 0 0,-1 1 1 0 0,1 0-1 0 0,-1 0 1 0 0,1 1-1 0 0,-5 3 1 0 0,-6 7 13 0 0,0 0 1 0 0,1 2 0 0 0,1 0-1 0 0,1 0 1 0 0,0 1 0 0 0,1 1-1 0 0,0 0 1 0 0,-10 22 0 0 0,11-18-97 0 0,2 1-1 0 0,-14 41 1 0 0,21-54-149 0 0,0 0 0 0 0,0-1 0 0 0,1 1 0 0 0,0 0 0 0 0,0 0 0 0 0,1 0 0 0 0,0 0 0 0 0,1 0 0 0 0,0 0 1 0 0,3 15-1 0 0,2-11-4245 0 0,2-3-1456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19 11519 0 0,'6'-15'887'0'0,"-5"12"-479"0"0,-7 3-149 0 0,0 0 0 0 0,-1 1 0 0 0,1-1 0 0 0,0 2 1 0 0,0-1-1 0 0,0 0 0 0 0,0 1 0 0 0,0 0 0 0 0,1 1 0 0 0,-1-1 0 0 0,-8 6 0 0 0,-11 7-143 0 0,-34 19-12 0 0,-106 81 0 0 0,124-84-104 0 0,26-20 0 0 0,1 0 0 0 0,0 1 0 0 0,0 0 0 0 0,-17 22 0 0 0,31-33 2 0 0,-1-1 0 0 0,1 0 0 0 0,0 1 0 0 0,0-1 0 0 0,-1 0-1 0 0,1 1 1 0 0,0-1 0 0 0,0 0 0 0 0,0 1 0 0 0,0-1 0 0 0,0 1 0 0 0,-1-1 0 0 0,1 0-1 0 0,0 1 1 0 0,0-1 0 0 0,0 1 0 0 0,0-1 0 0 0,0 0 0 0 0,0 1 0 0 0,0-1-1 0 0,1 1 1 0 0,-1-1 0 0 0,0 0 0 0 0,0 1 0 0 0,0-1 0 0 0,0 1 0 0 0,0-1 0 0 0,1 0-1 0 0,-1 1 1 0 0,0-1 0 0 0,1 1 0 0 0,0 0-1 0 0,0 0 0 0 0,0 0 0 0 0,0 0 0 0 0,0 0 0 0 0,1 0 0 0 0,-1-1 0 0 0,0 1 0 0 0,1 0 0 0 0,1 0 0 0 0,32 7-7 0 0,-19-6-17 0 0,-1 1-1 0 0,0 0 1 0 0,0 1 0 0 0,23 9-1 0 0,-34-11 33 0 0,1 0 1 0 0,-1 1-1 0 0,0-1 0 0 0,0 1 0 0 0,0 0 0 0 0,0 0 0 0 0,0 0 0 0 0,-1 0 0 0 0,1 1 0 0 0,-1 0 0 0 0,0-1 1 0 0,0 1-1 0 0,0 0 0 0 0,-1 0 0 0 0,1 1 0 0 0,-1-1 0 0 0,0 1 0 0 0,2 7 0 0 0,-2-7 86 0 0,-1 1 1 0 0,0-1-1 0 0,0 1 0 0 0,0-1 0 0 0,-1 1 0 0 0,0-1 0 0 0,0 1 0 0 0,0-1 1 0 0,-1 1-1 0 0,-1 9 0 0 0,0-12-54 0 0,1 0 0 0 0,0 0 1 0 0,-1 1-1 0 0,1-1 0 0 0,-1 0 1 0 0,0-1-1 0 0,0 1 0 0 0,0 0 1 0 0,0-1-1 0 0,-1 1 1 0 0,1-1-1 0 0,-1 1 0 0 0,0-1 1 0 0,1 0-1 0 0,-1 0 0 0 0,0 0 1 0 0,0-1-1 0 0,-5 3 0 0 0,-5 0-15 0 0,0 0-1 0 0,0-1 1 0 0,0 0-1 0 0,-1-1 1 0 0,1-1-1 0 0,0 0 1 0 0,-1-1-1 0 0,-21-2 1 0 0,20 1-286 0 0,1-1 0 0 0,0-1 1 0 0,-1 0-1 0 0,1-1 1 0 0,-17-8-1 0 0,10 2-1012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0 5983 0 0,'0'0'464'0'0,"-2"1"-305"0"0,-4 2 139 0 0,0 0 0 0 0,1 0 0 0 0,-1 1 0 0 0,1-1-1 0 0,0 1 1 0 0,0 0 0 0 0,0 1 0 0 0,0 0 0 0 0,-7 9 0 0 0,1-1 623 0 0,-141 162 4648 0 0,20 14-3683 0 0,96-129-1712 0 0,3 1 0 0 0,3 1-1 0 0,3 2 1 0 0,-33 111 0 0 0,29-36-28 0 0,2-12-67 0 0,26-115-143 0 0,0 0 0 0 0,-2 0-1 0 0,-6 13 1 0 0,8-19-738 0 0,0-1 0 0 0,0 0 0 0 0,-1 0-1 0 0,-8 9 1 0 0,5-7-4722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15031 0 0,'0'0'340'0'0,"1"-8"826"0"0,5 3-1117 0 0,-1 0 1 0 0,1 1 0 0 0,0 0 0 0 0,1 0 0 0 0,-1 0-1 0 0,1 1 1 0 0,7-3 0 0 0,54-16 982 0 0,-45 16-624 0 0,-6 1-366 0 0,488-123 2044 0 0,-409 110-2751 0 0,70-10-1684 0 0,-144 24 843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18023 0 0,'0'0'2976'0'0,"2"0"-2646"0"0,2 2-285 0 0,1 0 0 0 0,-1 0 1 0 0,0 0-1 0 0,-1 1 1 0 0,1-1-1 0 0,0 1 0 0 0,-1 0 1 0 0,1 0-1 0 0,-1 0 1 0 0,0 0-1 0 0,0 1 0 0 0,0-1 1 0 0,-1 1-1 0 0,1 0 1 0 0,-1-1-1 0 0,0 1 0 0 0,0 0 1 0 0,3 8-1 0 0,5 17-43 0 0,-2-11-48 0 0,-2 1 0 0 0,7 35 0 0 0,3 30-271 0 0,-13-70 100 0 0,1 0 1 0 0,1 0-1 0 0,11 23 0 0 0,-15-34 97 0 0,1 0 0 0 0,-1 0 0 0 0,1 0-1 0 0,0 0 1 0 0,0-1 0 0 0,0 1 0 0 0,1-1-1 0 0,-1 0 1 0 0,0 1 0 0 0,1-1 0 0 0,0 0 0 0 0,5 3-1 0 0,-6-4-325 0 0,1 0-1 0 0,0-1 1 0 0,-1 1-1 0 0,1 0 1 0 0,0-1-1 0 0,0 1 0 0 0,0-1 1 0 0,0 0-1 0 0,0 0 1 0 0,0 0-1 0 0,-1 0 1 0 0,1-1-1 0 0,0 1 1 0 0,3-2-1 0 0,12-3-4988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9991 0 0,'0'0'904'0'0,"2"-1"-745"0"0,13-7-68 0 0,-1 0 506 0 0,0 2-1 0 0,1-1 0 0 0,0 2 1 0 0,21-6-1 0 0,-21 8-31 0 0,1 1 0 0 0,0 1 0 0 0,0 1 0 0 0,0 0-1 0 0,-1 1 1 0 0,1 0 0 0 0,30 8 0 0 0,-26-4-436 0 0,0-2-1 0 0,1 0 1 0 0,-1-1 0 0 0,1-1-1 0 0,-1-1 1 0 0,1-1 0 0 0,-1 0-1 0 0,1-2 1 0 0,39-10 0 0 0,213-92 90 0 0,-122 43-196 0 0,-22 19-16 0 0,-110 38-401 0 0,0 1 0 0 0,1 1-1 0 0,-1 1 1 0 0,37 0 0 0 0,-55 2 222 0 0,1 0-1 0 0,-1 0 1 0 0,0 0 0 0 0,1 0-1 0 0,-1 0 1 0 0,0 0 0 0 0,1 1-1 0 0,-1-1 1 0 0,0 0-1 0 0,1 1 1 0 0,-1-1 0 0 0,0 1-1 0 0,1 0 1 0 0,-1-1 0 0 0,0 1-1 0 0,0 0 1 0 0,0 0-1 0 0,0-1 1 0 0,0 1 0 0 0,0 0-1 0 0,0 0 1 0 0,0 0 0 0 0,0 0-1 0 0,0 1 1 0 0,0-1-1 0 0,-1 0 1 0 0,1 0 0 0 0,0 0-1 0 0,-1 1 1 0 0,1-1-1 0 0,-1 0 1 0 0,0 1 0 0 0,1-1-1 0 0,-1 2 1 0 0,-1 10-1303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14 389 1375 0 0,'9'16'18286'0'0,"-11"-18"-18189"0"0,1 1 0 0 0,0 0 0 0 0,0 0 0 0 0,-1 0 1 0 0,1-1-1 0 0,0 1 0 0 0,0-1 0 0 0,0 1 0 0 0,-1-2 1 0 0,0-2-23 0 0,1 0 0 0 0,-1 0 0 0 0,1 0 0 0 0,0 0 0 0 0,0 0 0 0 0,0 0 0 0 0,0 0 0 0 0,1 0 0 0 0,0 0 0 0 0,0 0 0 0 0,1 0 0 0 0,-1 0 0 0 0,1 0 0 0 0,0 0 0 0 0,2-5 0 0 0,3-10 145 0 0,2 1-1 0 0,14-27 1 0 0,-9 19-98 0 0,-2 3-54 0 0,2 1 1 0 0,18-27 0 0 0,-25 41-114 0 0,1 0 0 0 0,1 0 0 0 0,-1 1 0 0 0,1 0 0 0 0,1 0 0 0 0,-1 1 0 0 0,1 0 0 0 0,10-5 0 0 0,-13 9-277 0 0,1 0 0 0 0,-1 0 0 0 0,1 1 0 0 0,-1 0 0 0 0,9-1 0 0 0,-2 1-658 0 0</inkml:trace>
  <inkml:trace contextRef="#ctx0" brushRef="#br0" timeOffset="1">645 123 11055 0 0,'-1'2'6272'0'0,"-10"21"-3730"0"0,4-7-1906 0 0,-17 26 1 0 0,5-15-567 0 0,5-8-144 0 0,1 0-1 0 0,1 1 0 0 0,0 0 1 0 0,-11 31-1 0 0,22-40-1531 0 0,1-10 60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15 4607 0 0,'5'-7'475'0'0,"2"0"5332"0"0,-8 10-3906 0 0,-14 29-721 0 0,-1 0 0 0 0,-21 33-1 0 0,-48 60-573 0 0,56-84-338 0 0,-245 383 560 0 0,60-24-1542 0 0,210-392 720 0 0,0 1-1927 0 0,4-15 894 0 0,5-17 1038 0 0,1 0 1 0 0,1 0-1 0 0,1 0 0 0 0,1 1 0 0 0,0 1 0 0 0,2-1 0 0 0,1 2 0 0 0,0-1 1 0 0,2 2-1 0 0,0-1 0 0 0,1 2 0 0 0,1 0 0 0 0,22-20 0 0 0,-9 17-112 0 0,1 1 0 0 0,1 2 0 0 0,0 1 0 0 0,1 1 1 0 0,1 1-1 0 0,52-14 0 0 0,-84 28 129 0 0,1 0 0 0 0,0 1 1 0 0,0-1-1 0 0,0 1 0 0 0,0 0 1 0 0,0-1-1 0 0,0 1 0 0 0,0 0 1 0 0,1 0-1 0 0,-1 0 1 0 0,0 1-1 0 0,0-1 0 0 0,0 0 1 0 0,0 1-1 0 0,0-1 0 0 0,-1 1 1 0 0,1 0-1 0 0,0 0 0 0 0,0 0 1 0 0,2 1-1 0 0,-1 0 36 0 0,-1 0-1 0 0,0 0 1 0 0,0 1 0 0 0,0-1-1 0 0,0 0 1 0 0,-1 1-1 0 0,1-1 1 0 0,-1 1 0 0 0,0 0-1 0 0,1-1 1 0 0,-1 1-1 0 0,1 4 1 0 0,1 5 191 0 0,-1-1-1 0 0,-1 0 1 0 0,0 1 0 0 0,0-1 0 0 0,-1 1-1 0 0,-2 13 1 0 0,0-7 58 0 0,-1 0-1 0 0,-1 0 1 0 0,0 0 0 0 0,-1 0 0 0 0,-1-1-1 0 0,-16 31 1 0 0,16-36-46 0 0,-1 0-1 0 0,-1-1 1 0 0,0 0 0 0 0,-1 0-1 0 0,0-1 1 0 0,0 0 0 0 0,-1 0-1 0 0,0-1 1 0 0,-22 14 0 0 0,3-4-163 0 0,-1-2 1 0 0,-1-1 0 0 0,-40 15-1 0 0,69-30-193 0 0,2-5-2373 0 0,0 3 1926 0 0,0-1-1 0 0,0 0 1 0 0,0 1-1 0 0,0-1 1 0 0,0 0-1 0 0,0 1 0 0 0,1-1 1 0 0,-1 1-1 0 0,1-1 1 0 0,0-2-1 0 0,7-10-5443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11487 0 0,'0'0'1306'0'0,"0"2"-880"0"0,-5 75 2476 0 0,2-55-2148 0 0,2-1 0 0 0,0 1 0 0 0,1-1 1 0 0,1 1-1 0 0,6 30 0 0 0,-6-50-704 0 0,-1 0 1 0 0,0 0-1 0 0,1-1 0 0 0,0 1 1 0 0,-1 0-1 0 0,1 0 1 0 0,0-1-1 0 0,0 1 0 0 0,0 0 1 0 0,0-1-1 0 0,1 1 0 0 0,-1-1 1 0 0,0 1-1 0 0,0-1 1 0 0,1 0-1 0 0,-1 0 0 0 0,1 1 1 0 0,-1-1-1 0 0,1 0 1 0 0,0 0-1 0 0,-1 0 0 0 0,1-1 1 0 0,0 1-1 0 0,0 0 0 0 0,0-1 1 0 0,0 1-1 0 0,-1-1 1 0 0,1 0-1 0 0,0 1 0 0 0,0-1 1 0 0,0 0-1 0 0,0 0 1 0 0,0 0-1 0 0,0 0 0 0 0,0-1 1 0 0,3 0-1 0 0,4-1 32 0 0,-1 0 0 0 0,0-1 0 0 0,1 0 0 0 0,-1-1 0 0 0,0 0 0 0 0,11-7 0 0 0,-2 0-192 0 0,-1 0-1 0 0,0-1 0 0 0,-1-1 0 0 0,-1-1 0 0 0,0 0 1 0 0,-1 0-1 0 0,0-1 0 0 0,15-25 0 0 0,-28 40 98 0 0,0 0 1 0 0,0 0-1 0 0,0-1 0 0 0,0 1 0 0 0,0 0 0 0 0,0 0 0 0 0,0 0 1 0 0,0 0-1 0 0,1-1 0 0 0,-1 1 0 0 0,0 0 0 0 0,0 0 0 0 0,0 0 1 0 0,0 0-1 0 0,0-1 0 0 0,1 1 0 0 0,-1 0 0 0 0,0 0 0 0 0,0 0 1 0 0,0 0-1 0 0,1 0 0 0 0,-1 0 0 0 0,0 0 0 0 0,0-1 0 0 0,0 1 1 0 0,1 0-1 0 0,-1 0 0 0 0,0 0 0 0 0,0 0 0 0 0,0 0 1 0 0,1 0-1 0 0,-1 0 0 0 0,0 0 0 0 0,0 0 0 0 0,1 0 0 0 0,-1 1 1 0 0,4 8-197 0 0,1 27 227 0 0,-2-13 18 0 0,-2-20-12 0 0,0 1-1 0 0,0-1 1 0 0,1 1 0 0 0,0-1-1 0 0,-1 1 1 0 0,1-1 0 0 0,0 0-1 0 0,1 0 1 0 0,-1 0 0 0 0,0 0-1 0 0,1 0 1 0 0,0-1 0 0 0,0 1-1 0 0,0-1 1 0 0,0 1 0 0 0,0-1-1 0 0,0 0 1 0 0,0 0 0 0 0,1-1-1 0 0,-1 1 1 0 0,1-1 0 0 0,-1 0 0 0 0,1 1-1 0 0,-1-2 1 0 0,1 1 0 0 0,4 0-1 0 0,2 1-257 0 0,0-1 0 0 0,0-1 0 0 0,16-1 0 0 0,26-7-5522 0 0,-29 2-874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0 13503 0 0,'-2'2'620'0'0,"-90"113"1602"0"0,-77 127-1 0 0,128-179-1716 0 0,-156 253 1111 0 0,119-183-1189 0 0,-20 37 1 0 0,15 6-203 0 0,79-167-373 0 0,1 1 0 0 0,0 0 0 0 0,0 0 0 0 0,1 0 0 0 0,-1 19 0 0 0,3-27-336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31 103 2303 0 0,'-30'5'19502'0'0,"34"-5"-21925"0"0,25 2 3301 0 0,-1-1-1 0 0,51-5 1 0 0,-42 1-543 0 0,66-4 55 0 0,116-24 0 0 0,0-23-1662 0 0,-185 46-4043 0 0,-3 4-1797 0 0</inkml:trace>
  <inkml:trace contextRef="#ctx0" brushRef="#br0" timeOffset="1">938 191 15263 0 0,'-2'3'696'0'0,"-2"4"-553"0"0,-105 182 4540 0 0,92-164-4270 0 0,-24 41 1165 0 0,36-56-1392 0 0,0-1-1 0 0,1 2 0 0 0,0-1 1 0 0,-5 20-1 0 0,8-26-366 0 0,1 0 1 0 0,-1 0-1 0 0,1 0 0 0 0,0 0 0 0 0,1 4 0 0 0,0 8-2188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11975 0 0,'6'-25'1064'0'0,"-3"16"-848"0"0,1 0-216 0 0,-1 2 784 0 0,3 0 2136 0 0,4 9-2920 0 0,-3 9-4512 0 0,-1 1-920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9703 0 0,'0'0'875'0'0,"-1"1"-719"0"0,-17 12 330 0 0,13-10-63 0 0,1 0 1 0 0,1-1-1 0 0,-1 1 0 0 0,-5 6 1 0 0,-131 178 3777 0 0,132-174-3891 0 0,0 0-1 0 0,0 1 1 0 0,1 0 0 0 0,1 1-1 0 0,1-1 1 0 0,0 1 0 0 0,-5 25-1 0 0,10-38 331 0 0,1 0-548 0 0,0-1 0 0 0,-1 1 0 0 0,1-1 0 0 0,0 0 0 0 0,0 1-1 0 0,0-1 1 0 0,1 0 0 0 0,-1 0 0 0 0,0 1 0 0 0,2 0 0 0 0,0 0 10 0 0,0-1 0 0 0,0 1 0 0 0,0-1 0 0 0,0 0 0 0 0,0 1 0 0 0,0-1 0 0 0,0-1 0 0 0,1 1 0 0 0,-1 0 0 0 0,0-1 0 0 0,6 0 0 0 0,41-2 434 0 0,-35 1-355 0 0,10-1 24 0 0,-11 2-207 0 0,0 0 0 0 0,-1-2 0 0 0,1 1 1 0 0,0-2-1 0 0,-1 0 0 0 0,26-9 0 0 0,-37 10-29 0 0,-1 1 0 0 0,1 0 0 0 0,-1 0 0 0 0,1-1-1 0 0,-1 1 1 0 0,1-1 0 0 0,-1 1 0 0 0,0-1 0 0 0,0 0 0 0 0,0 0 0 0 0,0 1-1 0 0,0-1 1 0 0,0 0 0 0 0,0 0 0 0 0,0 0 0 0 0,-1 0 0 0 0,1 0 0 0 0,-1 0 0 0 0,0 0-1 0 0,1 0 1 0 0,-1 0 0 0 0,0 0 0 0 0,0 0 0 0 0,0 0 0 0 0,-1-3 0 0 0,0-7-70 0 0,-1 1 1 0 0,-1-1 0 0 0,-3-12 0 0 0,5 20 81 0 0,-5-14 39 0 0,2 0 0 0 0,0-1 0 0 0,-3-30 0 0 0,7 44-229 0 0,0 0 0 0 0,0-1 1 0 0,1 1-1 0 0,-1-1 1 0 0,1 1-1 0 0,0 0 1 0 0,1 0-1 0 0,-1-1 0 0 0,1 1 1 0 0,0 0-1 0 0,0 0 1 0 0,1 0-1 0 0,-1 1 1 0 0,1-1-1 0 0,0 1 0 0 0,0-1 1 0 0,6-4-1 0 0,3-3-1551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1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11055 0 0,'0'0'4151'0'0,"7"-4"-978"0"0,36-21-1708 0 0,0 2-1 0 0,64-25 1 0 0,-55 27-1503 0 0,68-40 1 0 0,-90 42 77 0 0,-11 7-37 0 0,0 0-1 0 0,1 1 1 0 0,0 1 0 0 0,41-14-1 0 0,-52 24-2 0 0,-7 1 2 0 0,-1 0-1 0 0,0 0 1 0 0,0 0-1 0 0,0 0 1 0 0,0 0-1 0 0,0 1 1 0 0,0-1-1 0 0,0 0 1 0 0,0 1-1 0 0,-1-1 1 0 0,1 0 0 0 0,0 1-1 0 0,-1-1 1 0 0,1 1-1 0 0,-1-1 1 0 0,0 1-1 0 0,1 0 1 0 0,-1 1-1 0 0,2 32 52 0 0,-2-28-50 0 0,0-1 28 0 0,-1 21 208 0 0,6 42-1 0 0,-3-60-203 0 0,0 1 0 0 0,0-1 0 0 0,1 0 0 0 0,0 0 0 0 0,1 0-1 0 0,0-1 1 0 0,0 1 0 0 0,7 8 0 0 0,-4-6-24 0 0,10 14 59 0 0,0 1 0 0 0,18 41 0 0 0,-34-63-361 0 0,1 1 0 0 0,0-1 0 0 0,-1 1 0 0 0,0 0 0 0 0,0-1 0 0 0,0 1 0 0 0,-1 0 0 0 0,1 0-1 0 0,-1 0 1 0 0,-1-1 0 0 0,1 1 0 0 0,-2 8 0 0 0,0-2-7053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10135 0 0,'0'0'778'0'0,"-2"1"-506"0"0,-1 1-242 0 0,0 0 1 0 0,0 0 0 0 0,1 0 0 0 0,-1 1 0 0 0,1 0-1 0 0,-1-1 1 0 0,1 1 0 0 0,0 0 0 0 0,0 0 0 0 0,0 0-1 0 0,0 0 1 0 0,1 0 0 0 0,-1 1 0 0 0,-1 5-1 0 0,0 4 195 0 0,-1 1-1 0 0,-1 21 0 0 0,2-12-164 0 0,-10 94 345 0 0,7-59-177 0 0,-14 65 1 0 0,-1-44-80 0 0,-3-1 0 0 0,-3 0 1 0 0,-51 99-1 0 0,70-161-146 0 0,-129 237 156 0 0,114-218-134 0 0,0-1 1 0 0,-2-2-1 0 0,-2 0 1 0 0,-59 54-1 0 0,74-75 30 0 0,0-1 0 0 0,-1-1-1 0 0,0 0 1 0 0,-28 14 0 0 0,39-22 214 0 0,3-12 404 0 0,0 7-592 0 0,1-1 0 0 0,0 1 0 0 0,0 0 0 0 0,0-1-1 0 0,1 1 1 0 0,-1 1 0 0 0,1-1 0 0 0,4-5 0 0 0,30-28 221 0 0,-30 30-222 0 0,18-17 96 0 0,0 3 1 0 0,1 0 0 0 0,45-28-1 0 0,-62 44-112 0 0,1 1 0 0 0,-1 0 0 0 0,1 0 0 0 0,0 1-1 0 0,0 0 1 0 0,0 1 0 0 0,0 0 0 0 0,1 1 0 0 0,-1 0 0 0 0,11 0-1 0 0,0 2 32 0 0,-1 1 0 0 0,1 1 0 0 0,-1 1-1 0 0,21 7 1 0 0,96 20 151 0 0,-113-27-202 0 0,0-2 1 0 0,0-1 0 0 0,45-3-1 0 0,-42-1 15 0 0,0-2 0 0 0,0-1-1 0 0,-1-1 1 0 0,0-2 0 0 0,28-12-1 0 0,-51 20-225 0 0,0 0-1 0 0,0-1 1 0 0,-1 1 0 0 0,1-1-1 0 0,-1 0 1 0 0,1 0 0 0 0,-1 0-1 0 0,0 0 1 0 0,1 0-1 0 0,-1 0 1 0 0,0 0 0 0 0,2-5-1 0 0,0-2-1096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215 124 11631 0 0,'0'0'531'0'0,"-1"2"-8"0"0,-2 1-496 0 0,1 0-1 0 0,0 0 1 0 0,-1 1 0 0 0,2 0 0 0 0,-3 3 0 0 0,3-5 54 0 0,1-1 0 0 0,0 0-1 0 0,-1 0 1 0 0,1 1 0 0 0,0-1 0 0 0,-1 0 0 0 0,1 1 0 0 0,0-1 0 0 0,0 0-1 0 0,0 1 1 0 0,0-1 0 0 0,0 1 0 0 0,1-1 0 0 0,-1 0 0 0 0,0 1-1 0 0,1-1 1 0 0,-1 0 0 0 0,2 3 0 0 0,-1-3-28 0 0,0-1-1 0 0,0 1 1 0 0,0 0 0 0 0,1 0-1 0 0,-1-1 1 0 0,0 1 0 0 0,1 0 0 0 0,-1-1-1 0 0,0 1 1 0 0,1-1 0 0 0,-1 0-1 0 0,1 1 1 0 0,-1-1 0 0 0,1 0 0 0 0,-1 0-1 0 0,4 0 1 0 0,-3 0 36 0 0,3 0 48 0 0,0-1 0 0 0,1 1 0 0 0,-1-1 1 0 0,0 0-1 0 0,0 0 0 0 0,0-1 0 0 0,7-2 0 0 0,38-19 928 0 0,-28 12-643 0 0,248-130 982 0 0,-268 140-1494 0 0,-17 2-873 0 0,-16 3-23 0 0,0 2 1 0 0,0 1-1 0 0,-57 20 1 0 0,47-10 321 0 0,1 2 1 0 0,-47 28 0 0 0,57-29 790 0 0,1 1 1 0 0,1 2-1 0 0,1 1 1 0 0,-25 26-1 0 0,43-39 98 0 0,0 1 0 0 0,1 0 0 0 0,0 1 0 0 0,0 0 0 0 0,1 0-1 0 0,1 0 1 0 0,0 1 0 0 0,1 0 0 0 0,0 0 0 0 0,0 1 0 0 0,1-1 0 0 0,1 1-1 0 0,-3 23 1 0 0,6-32-149 0 0,-1 0-1 0 0,1 0 1 0 0,0 0-1 0 0,1 0 1 0 0,-1 0-1 0 0,1 0 1 0 0,-1-1 0 0 0,1 1-1 0 0,1 0 1 0 0,-1 0-1 0 0,0-1 1 0 0,1 1-1 0 0,0 0 1 0 0,0-1-1 0 0,4 6 1 0 0,-4-6-24 0 0,0-1 0 0 0,1 0 0 0 0,-1 0 0 0 0,1 1 0 0 0,0-2 0 0 0,0 1 0 0 0,0 0 0 0 0,0-1 0 0 0,0 1 0 0 0,0-1-1 0 0,0 0 1 0 0,0 0 0 0 0,1 0 0 0 0,-1 0 0 0 0,0-1 0 0 0,1 1 0 0 0,-1-1 0 0 0,6 0 0 0 0,27-1 323 0 0,-1-2-1 0 0,61-12 1 0 0,68-28-831 0 0,-99 24-1134 0 0,-1-4-4720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102 498 4143 0 0,'-30'22'589'0'0,"-41"25"12656"0"0,72-48-12719 0 0,56-79 316 0 0,3 3 0 0 0,4 2 0 0 0,119-107 0 0 0,-159 160-776 0 0,2 2 0 0 0,54-33 1 0 0,-61 42-912 0 0,35-13 0 0 0,-39 19-1494 0 0,1 0 0 0 0,30-4 0 0 0,-28 6-3433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59 8751 0 0,'3'-3'35'0'0,"2"-2"134"0"0,0-1 1 0 0,0 0-1 0 0,-1-1 1 0 0,1 1 0 0 0,-2-1-1 0 0,6-11 3278 0 0,-16 22 143 0 0,-5 11-3082 0 0,9-12-245 0 0,-45 61 42 0 0,3 2 0 0 0,2 2-1 0 0,-57 126 1 0 0,-133 278 41 0 0,115-241-251 0 0,4-11-1705 0 0,104-198-3708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36 160 11975 0 0,'-9'0'1083'0'0,"4"0"-926"0"0,-16 2 3261 0 0,21-1-3348 0 0,0 0 1 0 0,1 0 0 0 0,-1 0 0 0 0,0 0 0 0 0,1-1 0 0 0,-1 1 0 0 0,1 0 0 0 0,-1 0 0 0 0,1 0 0 0 0,-1-1 0 0 0,1 1 0 0 0,-1 0 0 0 0,1-1-1 0 0,0 1 1 0 0,-1 0 0 0 0,1-1 0 0 0,0 1 0 0 0,0-1 0 0 0,0 1 0 0 0,-1-1 0 0 0,1 1 0 0 0,2 0 0 0 0,-1 0-72 0 0,1 0 1 0 0,-1 0 0 0 0,1-1 0 0 0,-1 1-1 0 0,1 0 1 0 0,4-1 0 0 0,7-1 144 0 0,0-1 1 0 0,-1 0 0 0 0,1-1-1 0 0,-1-1 1 0 0,25-10-1 0 0,6-2 328 0 0,-34 13-412 0 0,256-74 1899 0 0,6 18-3514 0 0,-256 57-119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0,'0'0'2950'0'0,"1"1"-1866"0"0,-1 8-603 0 0,1-1 0 0 0,-1 0 1 0 0,-2 11-1 0 0,1 14-146 0 0,4 25 870 0 0,14 85 0 0 0,-12-116-967 0 0,2 1 1 0 0,1-1-1 0 0,1 0 1 0 0,2 0-1 0 0,14 27 1 0 0,-12-32-134 0 0,1 1 0 0 0,1-2 0 0 0,32 35 0 0 0,60 48 45 0 0,-48-50-84 0 0,10 23 47 0 0,-45-48-109 0 0,-20-23-85 0 0,-1-1 0 0 0,1 0 0 0 0,-1 1 0 0 0,3 7 0 0 0,4 8-444 0 0,-9-20 205 0 0,6-16-3226 0 0,-1 2 2461 0 0,4-19 1 0 0,-1 2-415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0 919 0 0,'-1'2'12063'0'0,"-33"44"-9203"0"0,-24 27-1759 0 0,-183 150 1029 0 0,124-122-1693 0 0,-233 232 82 0 0,325-302-731 0 0,24-30-28 0 0,13-3-2978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52 317 5063 0 0,'-2'0'390'0'0,"-4"2"167"0"0,-21 7-712 0 0,10-8 8291 0 0,30-17-6792 0 0,2 0-948 0 0,0 1 0 0 0,1 1-1 0 0,24-18 1 0 0,3-1-12 0 0,123-113 503 0 0,-104 93-805 0 0,-56 50-82 0 0,-4 5 0 0 0,-3 4 0 0 0,1-6 0 0 0,-4 22 19 0 0,-1-1 0 0 0,-14 36 0 0 0,10-32 45 0 0,-6 30 0 0 0,13-46-61 0 0,1 0 0 0 0,-1 0 0 0 0,2 0 0 0 0,0 1-1 0 0,0-1 1 0 0,0 0 0 0 0,3 12 0 0 0,-2-18-2 0 0,-1-1 0 0 0,1 1 0 0 0,0 0 0 0 0,0-1 0 0 0,0 1-1 0 0,0-1 1 0 0,1 1 0 0 0,-1-1 0 0 0,1 1 0 0 0,-1-1 0 0 0,1 0 0 0 0,0 0-1 0 0,0 0 1 0 0,0 0 0 0 0,4 3 0 0 0,-3-3 26 0 0,1 1 0 0 0,0-1 0 0 0,0 0 0 0 0,1-1 0 0 0,-1 1 0 0 0,0-1 0 0 0,1 0 0 0 0,7 2 0 0 0,3-2 170 0 0,0 0-1 0 0,0-1 1 0 0,-1-1 0 0 0,28-5-1 0 0,-26 4-19 0 0,86-18 497 0 0,-86 15-629 0 0,0 0 0 0 0,0 0 0 0 0,0-2 0 0 0,16-9 0 0 0,-24 12-174 0 0,-1-1 0 0 0,0 0 0 0 0,0 0 0 0 0,9-9 0 0 0,-3 1-6092 0 0,-7 4 219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8 5063 0 0,'6'-8'6595'0'0,"-7"21"-5812"0"0,0-1-1 0 0,-1 0 1 0 0,0 0 0 0 0,-1 0 0 0 0,-6 18-1 0 0,-27 58 66 0 0,20-54-192 0 0,-114 209 276 0 0,105-201-873 0 0,-54 97-902 0 0,78-138-201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205 245 11111 0 0,'0'0'507'0'0,"-2"1"-6"0"0,-1 0-380 0 0,2 0-109 0 0,0 0 0 0 0,-1-1 1 0 0,1 1-1 0 0,-1-1 1 0 0,1 0-1 0 0,-1 1 0 0 0,1-1 1 0 0,-1 0-1 0 0,1 0 0 0 0,-1 0 1 0 0,1 0-1 0 0,-4 0 2529 0 0,6-2-2176 0 0,10-13-178 0 0,0 1-1 0 0,1 1 1 0 0,1 0-1 0 0,0 0 1 0 0,1 2-1 0 0,0-1 1 0 0,23-13 0 0 0,-2 5-52 0 0,1 1-1 0 0,49-19 1 0 0,-73 33-105 0 0,26-10 307 0 0,43-11 0 0 0,-70 23-236 0 0,1 1 0 0 0,-1 0 0 0 0,0 0 1 0 0,1 1-1 0 0,-1 1 0 0 0,0 0 0 0 0,1 1 1 0 0,21 3-1 0 0,-29-3-82 0 0,0 0 1 0 0,1 0-1 0 0,-1 1 0 0 0,0 0 0 0 0,0 0 1 0 0,0 0-1 0 0,0 0 0 0 0,0 0 1 0 0,0 1-1 0 0,0 0 0 0 0,-1 0 1 0 0,0 0-1 0 0,1 0 0 0 0,-1 0 1 0 0,0 1-1 0 0,-1-1 0 0 0,1 1 1 0 0,0 0-1 0 0,-1 0 0 0 0,0 0 1 0 0,0 0-1 0 0,0 0 0 0 0,-1 1 0 0 0,1-1 1 0 0,-1 0-1 0 0,0 1 0 0 0,0-1 1 0 0,-1 1-1 0 0,1-1 0 0 0,-1 1 1 0 0,0-1-1 0 0,0 1 0 0 0,-1 0 1 0 0,1-1-1 0 0,-1 1 0 0 0,0-1 1 0 0,0 0-1 0 0,-3 8 0 0 0,-2 1 37 0 0,0-1-1 0 0,-1 0 1 0 0,0 0-1 0 0,-1 0 1 0 0,0-1-1 0 0,-1 0 1 0 0,0-1-1 0 0,-1 0 1 0 0,-21 17 0 0 0,4-7-211 0 0,0-2 0 0 0,-1-1 0 0 0,-34 16 0 0 0,29-19-161 0 0,-38 11 0 0 0,18-7-14 0 0,-2 7 212 0 0,-7 4 74 0 0,60-29-17 0 0,2 1 53 0 0,1 0 0 0 0,-1 0 0 0 0,0 0 0 0 0,0-1 0 0 0,1 1 0 0 0,-1 0 0 0 0,1 0 1 0 0,-1-1-1 0 0,1 1 0 0 0,-1 0 0 0 0,1-1 0 0 0,-1 1 0 0 0,1-1 0 0 0,-1 1 0 0 0,1-1 0 0 0,0 1 0 0 0,-1-1 0 0 0,1 1 0 0 0,0-1 0 0 0,-1 1 1 0 0,1-1-1 0 0,0 0 0 0 0,0 0 0 0 0,0 1 0 0 0,-1-1 0 0 0,3 0 0 0 0,22 5-45 0 0,-24-5 47 0 0,26 1-4 0 0,0-1 0 0 0,1-1 0 0 0,-1-1 0 0 0,30-7 1 0 0,-16 2 4 0 0,-36 7-2 0 0,0 0 0 0 0,0-1 0 0 0,0 2-1 0 0,0-1 1 0 0,1 0 0 0 0,-1 1 0 0 0,0 0 0 0 0,0 0-1 0 0,0 1 1 0 0,0 0 0 0 0,-1-1 0 0 0,1 2 0 0 0,0-1-1 0 0,-1 0 1 0 0,1 1 0 0 0,-1 0 0 0 0,0 0 0 0 0,0 0-1 0 0,0 1 1 0 0,0-1 0 0 0,0 1 0 0 0,-1 0 0 0 0,0 0-1 0 0,0 0 1 0 0,0 0 0 0 0,0 1 0 0 0,-1-1 0 0 0,1 1-1 0 0,1 7 1 0 0,2 4 20 0 0,-2 0 0 0 0,0 0 0 0 0,-1 0-1 0 0,-1 1 1 0 0,1 23 0 0 0,-3-33 48 0 0,0 0 1 0 0,-1-1-1 0 0,0 1 0 0 0,0-1 1 0 0,-1 1-1 0 0,0-1 0 0 0,0 0 1 0 0,0 0-1 0 0,-1 0 1 0 0,0 0-1 0 0,0 0 0 0 0,0 0 1 0 0,-1-1-1 0 0,0 1 0 0 0,0-1 1 0 0,-8 8-1 0 0,-8 4 98 0 0,-1 0-1 0 0,0-1 1 0 0,-1-2-1 0 0,-27 14 1 0 0,-99 39 224 0 0,106-51-189 0 0,0-2 0 0 0,-1-1 0 0 0,-81 11 0 0 0,117-22-162 0 0,-1-2 0 0 0,0 1 0 0 0,1-1 0 0 0,-1 0 0 0 0,-12-2 0 0 0,18 1-27 0 0,1 1 0 0 0,-1 0 0 0 0,1-1 0 0 0,-1 1-1 0 0,1-1 1 0 0,-1 0 0 0 0,1 1 0 0 0,0-1 0 0 0,-1 0 0 0 0,1 0 0 0 0,0 0-1 0 0,-1 0 1 0 0,1 0 0 0 0,0 0 0 0 0,0 0 0 0 0,0 0 0 0 0,0-1-1 0 0,0 1 1 0 0,0 0 0 0 0,0-1 0 0 0,1 1 0 0 0,-1 0 0 0 0,0-1 0 0 0,1 1-1 0 0,-1-1 1 0 0,1 1 0 0 0,0-1 0 0 0,-1 0 0 0 0,1 1 0 0 0,0-1 0 0 0,0 1-1 0 0,0-3 1 0 0,0-1-182 0 0,0 0 0 0 0,1 0 0 0 0,0 0 0 0 0,0 0 0 0 0,0 1 0 0 0,0-1-1 0 0,1 0 1 0 0,0 1 0 0 0,3-8 0 0 0,2 0-2033 0 0,18-22 0 0 0,-20 28 1488 0 0,11-15-5429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24 10247 0 0,'2'-1'466'0'0,"21"-21"2060"0"0,-24 22-2424 0 0,-1 1 0 0 0,0 0 0 0 0,1-1 0 0 0,-1 1-1 0 0,1 0 1 0 0,-1 0 0 0 0,1 0 0 0 0,-1 0 0 0 0,-1 3-1 0 0,-2 0 16 0 0,-233 206 853 0 0,156-132-795 0 0,53-51-173 0 0,-116 111 33 0 0,12 10-8 0 0,117-128-26 0 0,1 1-1 0 0,1 1 0 0 0,-20 43 0 0 0,29-53 50 0 0,0-1-1 0 0,1 1 0 0 0,1-1 1 0 0,0 1-1 0 0,1 0 0 0 0,0 0 1 0 0,1 1-1 0 0,0-1 1 0 0,1 0-1 0 0,2 16 0 0 0,-1-14 76 0 0,2 0-1 0 0,4 16 1 0 0,-6-26-247 0 0,1 1 1 0 0,-1-1-1 0 0,1 0 0 0 0,0 0 1 0 0,1 0-1 0 0,-1 0 1 0 0,1-1-1 0 0,-1 1 1 0 0,1-1-1 0 0,0 1 1 0 0,4 2-1 0 0,3 2-713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126 217 8287 0 0,'0'0'382'0'0,"-1"2"-8"0"0,-31 34-86 0 0,-15 25 4558 0 0,10-13-2784 0 0,37-47-2027 0 0,0-1 0 0 0,0 0 0 0 0,-1 1-1 0 0,1-1 1 0 0,0 0 0 0 0,0 1 0 0 0,0-1 0 0 0,0 0 0 0 0,0 0-1 0 0,-1 1 1 0 0,1-1 0 0 0,0 0 0 0 0,0 0 0 0 0,-1 1-1 0 0,1-1 1 0 0,0 0 0 0 0,0 0 0 0 0,-1 0 0 0 0,1 1-1 0 0,0-1 1 0 0,0 0 0 0 0,-1 0 0 0 0,1 0 0 0 0,0 0-1 0 0,-1 0 1 0 0,1 0 0 0 0,0 0 0 0 0,-1 0 0 0 0,1 0-1 0 0,0 0 1 0 0,-1 0 0 0 0,1-11 766 0 0,0 9-900 0 0,2-12 241 0 0,0 0 0 0 0,1 1 0 0 0,0 0 0 0 0,2-1 0 0 0,6-15 0 0 0,-1 7-46 0 0,1 1 0 0 0,16-24 0 0 0,-14 25-93 0 0,1 0 0 0 0,1 1-1 0 0,27-26 1 0 0,-34 38-3 0 0,1 0-1 0 0,0 0 0 0 0,0 1 1 0 0,0 0-1 0 0,0 1 0 0 0,1 0 1 0 0,0 0-1 0 0,0 1 0 0 0,1 1 1 0 0,11-3-1 0 0,-16 4 52 0 0,0 1-1 0 0,0-1 1 0 0,1 2-1 0 0,-1-1 1 0 0,1 1 0 0 0,11 0-1 0 0,-16 1-31 0 0,1-1 1 0 0,-1 1-1 0 0,0 0 0 0 0,0 0 0 0 0,0 0 1 0 0,0 0-1 0 0,0 0 0 0 0,0 0 0 0 0,-1 0 1 0 0,1 0-1 0 0,0 1 0 0 0,0-1 0 0 0,-1 1 1 0 0,1-1-1 0 0,-1 1 0 0 0,0 0 0 0 0,1 0 1 0 0,-1 0-1 0 0,0-1 0 0 0,0 1 0 0 0,0 0 1 0 0,0 0-1 0 0,0 3 0 0 0,3 6 43 0 0,-1 0-1 0 0,-1 0 1 0 0,0 0 0 0 0,0 0-1 0 0,-2 0 1 0 0,1 0-1 0 0,-1 0 1 0 0,-1 1-1 0 0,0-1 1 0 0,0 0 0 0 0,-1 0-1 0 0,-4 12 1 0 0,-2 4-18 0 0,-1 0-1 0 0,-2 0 1 0 0,-22 40 0 0 0,29-59-32 0 0,3-7-85 0 0,8 8-2330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11887 0 0,'0'0'1083'0'0,"1"1"-891"0"0,23 39 964 0 0,-7-14 12 0 0,0 2 0 0 0,-2 0 0 0 0,-1 1 0 0 0,11 33 0 0 0,-23-53-983 0 0,0-1 0 0 0,0 1-1 0 0,-1 0 1 0 0,0 0 0 0 0,-1-1 0 0 0,0 1 0 0 0,0 0 0 0 0,-1 0 0 0 0,-2 12-1 0 0,0-9 23 0 0,-1 0 0 0 0,0 0 0 0 0,-1-1 0 0 0,0 1 0 0 0,-13 20 0 0 0,-2-4-8 0 0,-1-1 0 0 0,-1 0 0 0 0,-48 42 0 0 0,61-61-630 0 0,0 0 0 0 0,-1 0 0 0 0,1-1 0 0 0,-2 0 0 0 0,-10 6 0 0 0,19-12-725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199 275 9815 0 0,'0'0'1148'0'0,"0"2"-606"0"0,0 4-126 0 0,-1 0 0 0 0,0 0 0 0 0,0 0 0 0 0,0 0 1 0 0,-1 0-1 0 0,-3 7 0 0 0,-17 37 1106 0 0,11-28-1071 0 0,-12 22 111 0 0,-35 51 0 0 0,-6 9 26 0 0,55-84-1526 0 0</inkml:trace>
  <inkml:trace contextRef="#ctx0" brushRef="#br0" timeOffset="1">614 0 5983 0 0,'-7'9'536'0'0,"-2"4"-432"0"0,0 3-104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9215 0 0,'0'0'1171'0'0,"0"3"1"0"0,0 18 930 0 0,-2 0 0 0 0,-8 41 0 0 0,3-31-735 0 0,-17 41 0 0 0,-69 124 140 0 0,77-164-1036 0 0,-55 96-151 0 0,56-104-256 0 0,-1-1-1 0 0,-2 0 0 0 0,-22 22 1 0 0,39-44-132 0 0,3-2-439 0 0,3-2-92 0 0,1-1 0 0 0,-1 0 0 0 0,1 0 0 0 0,-1-1 0 0 0,-1 0 0 0 0,6-5 0 0 0,9-12-6192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47 349 2303 0 0,'-7'-6'200'0'0,"2"2"3"0"0,1 2 888 0 0,0-1 0 0 0,0 0-1 0 0,0-1 1 0 0,1 1-1 0 0,-5-6 1 0 0,7 8-821 0 0,0-1 0 0 0,0 1 0 0 0,0-1 0 0 0,1 1 1 0 0,-1-1-1 0 0,1 1 0 0 0,-1-1 0 0 0,1 0 1 0 0,0 1-1 0 0,-1-1 0 0 0,1 1 0 0 0,0-1 1 0 0,0 0-1 0 0,0 1 0 0 0,0-1 0 0 0,0 0 1 0 0,1 1-1 0 0,-1-1 0 0 0,0 0 0 0 0,2-2 1 0 0,0-2-63 0 0,1 0 1 0 0,0 1 0 0 0,0-1 0 0 0,0 0-1 0 0,1 1 1 0 0,0 0 0 0 0,6-7 0 0 0,36-31 519 0 0,-31 29-553 0 0,12-9-19 0 0,1 1 0 0 0,1 1 0 0 0,39-22 0 0 0,-49 33-151 0 0,1 0-1 0 0,0 2 0 0 0,1 0 0 0 0,-1 1 0 0 0,2 1 0 0 0,31-5 0 0 0,-49 10 35 0 0,0 1 0 0 0,1 0 0 0 0,-1-1-1 0 0,0 2 1 0 0,1-1 0 0 0,-1 0 0 0 0,0 1 0 0 0,1 0-1 0 0,-1 0 1 0 0,0 0 0 0 0,0 1 0 0 0,0-1 0 0 0,0 1-1 0 0,0 0 1 0 0,0 0 0 0 0,0 0 0 0 0,-1 1-1 0 0,1-1 1 0 0,-1 1 0 0 0,1 0 0 0 0,-1 0 0 0 0,0 0-1 0 0,0 0 1 0 0,-1 1 0 0 0,1-1 0 0 0,-1 1 0 0 0,1 0-1 0 0,-1-1 1 0 0,0 1 0 0 0,-1 0 0 0 0,4 8 0 0 0,-2 1 150 0 0,1-1 1 0 0,-1 1-1 0 0,-1 0 1 0 0,-1-1-1 0 0,1 23 1 0 0,-3-4 324 0 0,-5 36 1 0 0,4-53-325 0 0,0 0-1 0 0,-2-1 0 0 0,1 1 1 0 0,-2-1-1 0 0,0 0 1 0 0,0 0-1 0 0,-12 19 0 0 0,12-25-125 0 0,0 1-1 0 0,0-1 1 0 0,-1 0-1 0 0,1-1 1 0 0,-2 1-1 0 0,1-1 1 0 0,-1 0-1 0 0,0-1 0 0 0,0 0 1 0 0,-1 0-1 0 0,1 0 1 0 0,-16 6-1 0 0,-4-1-124 0 0,0-1 0 0 0,-1-2 0 0 0,1-1-1 0 0,-1-1 1 0 0,-1-1 0 0 0,1-1 0 0 0,-43-3 0 0 0,47-3-617 0 0,11-4-5653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2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6447 0 0,'-6'-6'586'0'0,"2"1"-161"0"0,4 4-277 0 0,0 1-1 0 0,0 0 1 0 0,0-1-1 0 0,0 1 1 0 0,0 0-1 0 0,0-1 1 0 0,0 1-1 0 0,0 0 1 0 0,0-1 0 0 0,0 1-1 0 0,0 0 1 0 0,1 0-1 0 0,-1-1 1 0 0,0 1-1 0 0,0 0 1 0 0,0-1-1 0 0,0 1 1 0 0,1 0-1 0 0,-1 0 1 0 0,0-1 0 0 0,0 1-1 0 0,0 0 1 0 0,1 0-1 0 0,-1 0 1 0 0,0-1-1 0 0,0 1 1 0 0,1 0-1 0 0,7-5 2099 0 0,-7 4-2059 0 0,0 1-1 0 0,1 0 0 0 0,-1 0 0 0 0,1-1 0 0 0,-1 1 1 0 0,0 0-1 0 0,1 0 0 0 0,-1 1 0 0 0,0-1 1 0 0,1 0-1 0 0,-1 0 0 0 0,0 1 0 0 0,1-1 1 0 0,-1 0-1 0 0,0 1 0 0 0,3 1 0 0 0,20 12-139 0 0,-24-13-1 0 0,22 16 325 0 0,-1 1 1 0 0,-1 2 0 0 0,35 41-1 0 0,-31-33 63 0 0,-3-3 133 0 0,-1 0-1 0 0,-2 1 1 0 0,28 51 0 0 0,-36-57-339 0 0,-1 2 0 0 0,-1-1 0 0 0,-1 1 0 0 0,0 0 0 0 0,-2 1 1 0 0,3 24-1 0 0,-5-16 74 0 0,-2 1 0 0 0,-1 0 1 0 0,-1 0-1 0 0,-10 57 0 0 0,2-47-43 0 0,-2 0-1 0 0,-1 0 1 0 0,-19 39-1 0 0,-13 33-74 0 0,-48 101-1007 0 0,88-207 592 0 0,0 0-1 0 0,-1 0 0 0 0,-9 10 0 0 0,12-15 102 0 0,-1-1 1 0 0,1 1-1 0 0,-1-1 1 0 0,0 0-1 0 0,0 0 1 0 0,0 0-1 0 0,0 0 1 0 0,0 0 0 0 0,-1-1-1 0 0,1 1 1 0 0,-5 1-1 0 0,-40 8-2255 0 0,26-8-3304 0 0,7-3-445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1839 0 0,'0'0'10640'0'0,"2"-1"-10428"0"0,4 1-971 0 0,9-4 5130 0 0,-10 2-3745 0 0,1-1 0 0 0,-1 0 0 0 0,8-6 0 0 0,-12 8-274 0 0,-11 3-125 0 0,-11 6-139 0 0,20-8 107 0 0,2-1-160 0 0,0-1 0 0 0,1 1 0 0 0,-1-1 0 0 0,0 1 0 0 0,1-1 0 0 0,-1 1 1 0 0,1 0-1 0 0,2-2 0 0 0,1-1 27 0 0,12-11 66 0 0,-3 2-74 0 0,0 0 0 0 0,13-16 1 0 0,-22 23-2 0 0,-22 8 11 0 0,15 0-64 0 0,0-1-1 0 0,-1 1 0 0 0,1-1 1 0 0,0 1-1 0 0,0 0 1 0 0,0-1-1 0 0,0 1 1 0 0,-3 4-1 0 0,2 0-18 0 0,-1 1-1 0 0,1-1 1 0 0,-3 10 0 0 0,0 3-23 0 0,27-32 162 0 0,-11 3-459 0 0,15-20 0 0 0,-11 12-5187 0 0,-6 7-610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7 3223 0 0,'0'-1'33'0'0,"-1"1"-1"0"0,1 0 1 0 0,0-1-1 0 0,0 1 0 0 0,0 0 1 0 0,-1-1-1 0 0,1 1 1 0 0,0 0-1 0 0,0-1 0 0 0,-1 1 1 0 0,1 0-1 0 0,0 0 1 0 0,0-1-1 0 0,-1 1 0 0 0,1 0 1 0 0,0 0-1 0 0,-1 0 1 0 0,1-1-1 0 0,-1 1 0 0 0,1 0 1 0 0,0 0-1 0 0,-1 0 1 0 0,1 0-1 0 0,0 0 0 0 0,-1 0 1 0 0,1 0-1 0 0,-1 0 1 0 0,1 0-1 0 0,0 0 0 0 0,-1 0 1 0 0,1 0-1 0 0,-1 0 1 0 0,1 0-1 0 0,-1 0 0 0 0,-6 13 3615 0 0,5-8-2724 0 0,-10 20 4109 0 0,-4 11-2171 0 0,3-11-2500 0 0,-18 29 0 0 0,9-19-76 0 0,-90 146 195 0 0,100-154-1977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21 101 6447 0 0,'-20'3'12877'0'0,"23"-1"-14587"0"0,4-1 1832 0 0,-1 1 0 0 0,1-1 1 0 0,0 0-1 0 0,0-1 0 0 0,0 1 1 0 0,0-1-1 0 0,0-1 0 0 0,8 0 0 0 0,2-1 149 0 0,153-14 1246 0 0,-26-6-940 0 0,169-4-1 0 0,-302 26-648 0 0,90-6-304 0 0,-86 5-305 0 0,-1-2 0 0 0,0 0 0 0 0,0 0 0 0 0,27-12 0 0 0,-16 2-850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3 13823 0 0,'-8'-1'1247'0'0,"6"0"-1187"0"0,0 1 1 0 0,-1-1-1 0 0,1 1 0 0 0,0 0 1 0 0,-1 0-1 0 0,1 0 1 0 0,0 1-1 0 0,-1-1 0 0 0,1 0 1 0 0,0 1-1 0 0,0-1 1 0 0,-1 1-1 0 0,1 0 0 0 0,0 0 1 0 0,-4 2-1 0 0,3-1 126 0 0,0 1 0 0 0,-1-1 0 0 0,1 1 0 0 0,0 0 0 0 0,0 0 0 0 0,0 0 0 0 0,1 1 1 0 0,-4 3-1 0 0,-1 6 175 0 0,0 0 0 0 0,0 1 0 0 0,-8 26 0 0 0,11-27-273 0 0,-100 265 1012 0 0,-32 2-782 0 0,114-242-267 0 0,-3 0 0 0 0,0-2 0 0 0,-3-1-1 0 0,-61 62 1 0 0,76-86-10 0 0,-19 14 0 0 0,27-22-13 0 0,0 0 0 0 0,0 0 0 0 0,0 0 0 0 0,-1-1 1 0 0,1 0-1 0 0,-1 0 0 0 0,-8 2 0 0 0,13-3-23 0 0,0-1 0 0 0,1 0 0 0 0,-1 0-1 0 0,1 0 1 0 0,-1 1 0 0 0,0-1 0 0 0,1 0 0 0 0,-1 0 0 0 0,0 0 0 0 0,1 0 0 0 0,-1 0 0 0 0,1 0-1 0 0,-1 0 1 0 0,0-1 0 0 0,1 1 0 0 0,-1 0 0 0 0,0 0 0 0 0,1 0 0 0 0,-1-1 0 0 0,1 1 0 0 0,-1 0-1 0 0,1 0 1 0 0,-1-1 0 0 0,1 1 0 0 0,-1-1 0 0 0,1 1 0 0 0,-1 0 0 0 0,1-1 0 0 0,-1 1 0 0 0,1-1-1 0 0,-1 1 1 0 0,1-1 0 0 0,0 1 0 0 0,-1-1 0 0 0,1 1 0 0 0,0-1 0 0 0,0 0 0 0 0,-1 1 0 0 0,1-1-1 0 0,0 1 1 0 0,0-1 0 0 0,0 0 0 0 0,0 1 0 0 0,0-1 0 0 0,0 0 0 0 0,0 1 0 0 0,0-1 0 0 0,0 0-1 0 0,0 1 1 0 0,0-2 0 0 0,1-1 13 0 0,0-1 1 0 0,0 0-1 0 0,0 0 0 0 0,0 1 0 0 0,1-1 0 0 0,-1 1 0 0 0,3-4 1 0 0,7-8-96 0 0,1 0 0 0 0,0 1 0 0 0,1 0 0 0 0,1 1 0 0 0,0 0 0 0 0,17-11 0 0 0,16-14-242 0 0,-28 22 215 0 0,2 1 0 0 0,-1 1 0 0 0,2 1 0 0 0,27-12 0 0 0,-45 23 121 0 0,0 0 0 0 0,0 0 0 0 0,0 1 0 0 0,1 0 0 0 0,-1-1 0 0 0,1 2-1 0 0,-1-1 1 0 0,1 0 0 0 0,-1 1 0 0 0,1 0 0 0 0,-1 0 0 0 0,1 1 0 0 0,-1-1 0 0 0,1 1 0 0 0,8 2-1 0 0,-10-2 18 0 0,-1 0-1 0 0,1 1 0 0 0,0-1 0 0 0,-1 1 0 0 0,1-1 0 0 0,-1 1 0 0 0,0 0 0 0 0,1 0 0 0 0,-1 0 0 0 0,0 0 0 0 0,0 1 0 0 0,0-1 1 0 0,-1 0-1 0 0,1 1 0 0 0,0-1 0 0 0,-1 1 0 0 0,0 0 0 0 0,0 0 0 0 0,1-1 0 0 0,-2 1 0 0 0,1 0 0 0 0,0 0 0 0 0,0 0 0 0 0,-1 5 1 0 0,1 14 123 0 0,-1-1 1 0 0,-1 0-1 0 0,-2 0 1 0 0,0 0 0 0 0,-6 23-1 0 0,-1 8-120 0 0,9-50-597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154 151 8287 0 0,'0'0'8192'0'0,"1"1"-7248"0"0,2 1-822 0 0,0-1-1 0 0,0 0 0 0 0,0 0 1 0 0,1 0-1 0 0,-1 0 1 0 0,0 0-1 0 0,0-1 1 0 0,0 1-1 0 0,1-1 0 0 0,-1 0 1 0 0,0 0-1 0 0,1 0 1 0 0,-1 0-1 0 0,0-1 0 0 0,6 0 1 0 0,8-4 363 0 0,29-10 1 0 0,-22 6-200 0 0,-14 5-233 0 0,59-21 212 0 0,-61 21-300 0 0,0 0 0 0 0,0 0 0 0 0,-1-1 0 0 0,0 1-1 0 0,0-2 1 0 0,8-6 0 0 0,-14 11 2 0 0,-1 0-1 0 0,1 0 1 0 0,0 0-1 0 0,0 0 1 0 0,-1 1-1 0 0,1-1 1 0 0,-1-1-1 0 0,1 1 1 0 0,-1 0-1 0 0,1 0 0 0 0,-1 0 1 0 0,1 0-1 0 0,-1 0 1 0 0,0 0-1 0 0,0 0 1 0 0,0-1-1 0 0,1 1 1 0 0,-1 0-1 0 0,0 0 1 0 0,-1 0-1 0 0,1 0 1 0 0,0-1-1 0 0,0 1 1 0 0,0 0-1 0 0,-1 0 1 0 0,1 0-1 0 0,0 0 1 0 0,-1 0-1 0 0,1 0 1 0 0,-1 0-1 0 0,0 0 1 0 0,1 0-1 0 0,-1 0 1 0 0,0 0-1 0 0,1 0 1 0 0,-1 0-1 0 0,-1-1 0 0 0,0 0-34 0 0,0 0 0 0 0,0 0 0 0 0,-1 1 0 0 0,1-1 0 0 0,0 0 0 0 0,-1 1 0 0 0,1-1 0 0 0,-1 1 0 0 0,0 0 0 0 0,1 0 0 0 0,-1 0 0 0 0,0 0 0 0 0,-4 0 0 0 0,0 1 39 0 0,0 0 0 0 0,1 1 1 0 0,-1-1-1 0 0,0 2 0 0 0,1-1 1 0 0,-1 1-1 0 0,0 0 0 0 0,1 0 0 0 0,0 1 1 0 0,0-1-1 0 0,0 2 0 0 0,0-1 1 0 0,-8 6-1 0 0,-7 7 0 0 0,1 1 1 0 0,-21 23-1 0 0,19-19-13 0 0,-6 6 31 0 0,-4 3 174 0 0,-41 50 1 0 0,66-71-102 0 0,0 1 0 0 0,0 0 0 0 0,1 0-1 0 0,0 1 1 0 0,1 0 0 0 0,0 0 0 0 0,0 0 0 0 0,1 0 0 0 0,1 1-1 0 0,-3 14 1 0 0,6-23-38 0 0,-1 0 0 0 0,1 1 0 0 0,0-1 0 0 0,0 0-1 0 0,0 0 1 0 0,0 0 0 0 0,1 1 0 0 0,0-1 0 0 0,-1 0 0 0 0,1 0-1 0 0,0 0 1 0 0,0 0 0 0 0,0 0 0 0 0,1 0 0 0 0,-1-1 0 0 0,4 6-1 0 0,-2-5 6 0 0,0 0-1 0 0,0 0 0 0 0,0-1 1 0 0,0 1-1 0 0,0-1 0 0 0,1 0 1 0 0,-1 0-1 0 0,1 0 1 0 0,-1 0-1 0 0,1 0 0 0 0,7 1 1 0 0,1 0 32 0 0,1-1 1 0 0,-1 0-1 0 0,0-1 1 0 0,1 0-1 0 0,-1-1 1 0 0,1-1-1 0 0,18-2 1 0 0,12-6-246 0 0,61-21 1 0 0,-40 10-6018 0 0,-46 15 339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75 299 1839 0 0,'0'3'526'0'0,"-1"19"3970"0"0,-1 8 1855 0 0,-4-10-5682 0 0,1-13-566 0 0,0 1 1 0 0,0-1 0 0 0,0 0-1 0 0,-1 0 1 0 0,0-1 0 0 0,-1 0 0 0 0,0 0-1 0 0,-11 8 1 0 0,17-13 667 0 0,5-9-565 0 0,3-4-115 0 0,1 0-1 0 0,1 0 1 0 0,-1 1-1 0 0,21-19 1 0 0,48-35 137 0 0,-52 45-149 0 0,50-44 113 0 0,50-39-177 0 0,-90 77 381 0 0,62-36 1 0 0,-92 60-196 0 0,0-1-1 0 0,0 1 1 0 0,0-1 0 0 0,0 1-1 0 0,1 1 1 0 0,-1-1-1 0 0,0 1 1 0 0,9-1 0 0 0,-13 2-170 0 0,0 0 0 0 0,0 0 0 0 0,0 1 0 0 0,0-1 0 0 0,-1 0 0 0 0,1 1 0 0 0,0-1 1 0 0,0 0-1 0 0,0 1 0 0 0,-1-1 0 0 0,1 1 0 0 0,0-1 0 0 0,0 1 0 0 0,-1-1 1 0 0,1 1-1 0 0,-1 0 0 0 0,1-1 0 0 0,0 1 0 0 0,-1 0 0 0 0,1-1 0 0 0,-1 1 0 0 0,1 0 1 0 0,-1 0-1 0 0,0 0 0 0 0,1-1 0 0 0,-1 3 0 0 0,5 20 190 0 0,-5-8-179 0 0,-2 0 0 0 0,1 0 0 0 0,-2 0 0 0 0,0 0-1 0 0,0 0 1 0 0,-8 16 0 0 0,5-10-26 0 0,0 0 0 0 0,-3 21 0 0 0,7-22-27 0 0,-1-3 20 0 0,1 0 0 0 0,1 0 0 0 0,1 29-1 0 0,1-41-6 0 0,-1-1 0 0 0,1 1 0 0 0,0-1 0 0 0,0 0 0 0 0,1 0 0 0 0,-1 0 0 0 0,1 1 0 0 0,0-1 0 0 0,0-1 0 0 0,0 1 0 0 0,0 0 0 0 0,1 0 0 0 0,-1-1 0 0 0,1 1 0 0 0,0-1 0 0 0,0 0 0 0 0,0 0 0 0 0,1 0 0 0 0,5 4 0 0 0,-7-6-92 0 0,0 0 0 0 0,1 0-1 0 0,-1 0 1 0 0,0-1 0 0 0,0 1 0 0 0,1 0-1 0 0,-1-1 1 0 0,1 0 0 0 0,3 1 0 0 0,9-1-936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6911 0 0,'0'0'528'0'0,"-2"1"-341"0"0,-1 2 705 0 0,-1 0 0 0 0,0 0 0 0 0,0 0 0 0 0,1 0 0 0 0,-5 7 0 0 0,7-8-685 0 0,0 0-1 0 0,0 0 0 0 0,0 0 1 0 0,0 1-1 0 0,0-1 1 0 0,1 0-1 0 0,-1 0 0 0 0,1 1 1 0 0,0-1-1 0 0,-1 4 1 0 0,2 8 142 0 0,-1 0 1 0 0,2 0 0 0 0,-1 0-1 0 0,2 0 1 0 0,0 0 0 0 0,1-1-1 0 0,0 1 1 0 0,1-1-1 0 0,12 23 1 0 0,2-2 149 0 0,1-1 0 0 0,33 41 0 0 0,-27-43-250 0 0,1 0 0 0 0,31 25 0 0 0,66 49 357 0 0,12 12 38 0 0,-106-88-585 0 0,-2 2 0 0 0,-1 2 0 0 0,40 63 0 0 0,-62-87-21 0 0,0 0 0 0 0,5 16-1 0 0,-5-11-25 0 0,-6-10-10 0 0,-1 1 48 0 0,-8 17-656 0 0,9-21 254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40 1839 0 0,'0'-2'551'0'0,"-1"0"7"0"0,1 1 0 0 0,0-1 0 0 0,-1 0 0 0 0,1 0 1 0 0,-1 1-1 0 0,0-1 0 0 0,1 1 0 0 0,-1-1 0 0 0,0 1 0 0 0,0-1 0 0 0,0 1 0 0 0,0-1 0 0 0,0 1 0 0 0,0 0 0 0 0,-1-1 0 0 0,1 1 0 0 0,0 0 0 0 0,-1 0 1 0 0,1 0-1 0 0,-3-1 0 0 0,0 0-325 0 0,1 1 1 0 0,0 0-1 0 0,-1 0 1 0 0,1 0-1 0 0,-1 1 1 0 0,1-1-1 0 0,-1 1 1 0 0,1 0-1 0 0,-8 1 1 0 0,-3 1-310 0 0,0 0 0 0 0,0 1 0 0 0,0 1 0 0 0,-15 6 0 0 0,0 4 166 0 0,1 0 0 0 0,0 2 1 0 0,1 1-1 0 0,0 1 1 0 0,-26 24-1 0 0,-52 53 288 0 0,88-77-264 0 0,1 1-1 0 0,1 1 1 0 0,-22 36-1 0 0,35-53-70 0 0,1-1-1 0 0,-1 1 0 0 0,1 0 1 0 0,0 0-1 0 0,0 0 1 0 0,0 0-1 0 0,0 0 0 0 0,1 0 1 0 0,-1 4-1 0 0,1-7-30 0 0,0 1 0 0 0,1-1 0 0 0,-1 0-1 0 0,0 1 1 0 0,1-1 0 0 0,-1 1 0 0 0,1-1-1 0 0,-1 0 1 0 0,1 1 0 0 0,-1-1 0 0 0,1 0-1 0 0,-1 0 1 0 0,1 0 0 0 0,-1 1 0 0 0,1-1-1 0 0,-1 0 1 0 0,1 0 0 0 0,-1 0 0 0 0,1 0 0 0 0,-1 0-1 0 0,1 0 1 0 0,0 0 0 0 0,-1 0 7 0 0,5 1 48 0 0,-1-1 0 0 0,0-1 0 0 0,1 1 0 0 0,-1-1 0 0 0,1 1 0 0 0,-1-1 0 0 0,8-3 0 0 0,31-13 308 0 0,-34 13-296 0 0,132-69 503 0 0,1 0-684 0 0,-117 65-42 0 0,-23 8 70 0 0,-3 6-40 0 0,0-1 87 0 0,-1 1-1 0 0,1-1 0 0 0,-1 0 0 0 0,0 1 0 0 0,-1-1 0 0 0,1 0 1 0 0,-1 0-1 0 0,-6 7 0 0 0,-1 5-11 0 0,-24 38-24 0 0,23-38 60 0 0,0 0 1 0 0,0 1 0 0 0,2 0 0 0 0,-11 32-1 0 0,19-48 1 0 0,0 0 0 0 0,1 0 0 0 0,-1 1 1 0 0,1-1-1 0 0,0 0 0 0 0,0 0 0 0 0,0 1 0 0 0,0 2 0 0 0,3-4-86 0 0,8-4-818 0 0,-1-1 1 0 0,1 0-1 0 0,16-10 0 0 0,-16 8-832 0 0,28-14-4052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 13103 0 0,'-2'1'598'0'0,"-13"8"-396"0"0,-1 2 0 0 0,2-1 1 0 0,-1 2-1 0 0,-15 16 0 0 0,-8 5 263 0 0,-101 101 513 0 0,10 11-695 0 0,86-95-106 0 0,-25 32 243 0 0,-88 141 0 0 0,146-208-391 0 0,-87 126 430 0 0,83-124-3495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9671 0 0,'0'0'1155'0'0,"-1"1"-348"0"0,-38 64 3181 0 0,-11 39-2268 0 0,14-30-1030 0 0,29-62-606 0 0,5-8-71 0 0,-1 0-1 0 0,1 0 1 0 0,0 0 0 0 0,0 1 0 0 0,-2 6-1 0 0,3-9-102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 15575 0 0,'0'0'712'0'0,"-2"-1"-14"0"0,-4 1-644 0 0,0-1 0 0 0,0 1 0 0 0,0 0 1 0 0,1 1-1 0 0,-1-1 0 0 0,0 1 1 0 0,0 1-1 0 0,0-1 0 0 0,0 1 0 0 0,1 0 1 0 0,-11 5-1 0 0,-5 4 473 0 0,-33 23 1 0 0,22-12-258 0 0,-29 14-29 0 0,29-18-206 0 0,1 1-1 0 0,-56 46 1 0 0,73-47 18 0 0,13-18-53 0 0,1 1-1 0 0,0 0 1 0 0,-1 0-1 0 0,1-1 1 0 0,0 1-1 0 0,0 0 1 0 0,0 0-1 0 0,-1-1 1 0 0,1 1-1 0 0,0 0 1 0 0,0 0-1 0 0,0 0 1 0 0,0-1 0 0 0,0 1-1 0 0,0 0 1 0 0,1 0-1 0 0,-1 0 1 0 0,0-1-1 0 0,0 1 1 0 0,1 0-1 0 0,-1 0 1 0 0,0-1-1 0 0,1 1 1 0 0,-1 0-1 0 0,0 0 1 0 0,1-1-1 0 0,-1 1 1 0 0,1-1-1 0 0,0 1 1 0 0,-1 0-1 0 0,1-1 1 0 0,-1 1-1 0 0,2 0 1 0 0,-1 0-12 0 0,2 0-29 0 0,-1 1-1 0 0,1 0 1 0 0,0-1 0 0 0,0 0-1 0 0,0 1 1 0 0,0-1 0 0 0,0 0-1 0 0,0-1 1 0 0,0 1 0 0 0,0-1-1 0 0,7 1 1 0 0,10 3-112 0 0,-12-1 139 0 0,1 0 0 0 0,-1 1 0 0 0,0 0-1 0 0,0 0 1 0 0,0 1 0 0 0,0 0 0 0 0,-1 0 0 0 0,0 1 0 0 0,0 0 0 0 0,0 0 0 0 0,-1 1 0 0 0,0 0-1 0 0,0 0 1 0 0,-1 0 0 0 0,8 14 0 0 0,-8-12 20 0 0,0 1-1 0 0,-1-1 1 0 0,-1 0-1 0 0,1 1 1 0 0,-2 0-1 0 0,1 0 1 0 0,-1-1-1 0 0,-1 1 1 0 0,0 1-1 0 0,0-1 1 0 0,-1 0 0 0 0,0 0-1 0 0,-1 0 1 0 0,-2 11-1 0 0,2-19 38 0 0,1 1-1 0 0,-1-1 0 0 0,0 0 1 0 0,0 1-1 0 0,-1-1 1 0 0,1 0-1 0 0,0 0 0 0 0,-1 0 1 0 0,1 0-1 0 0,-1 0 0 0 0,0 0 1 0 0,0 0-1 0 0,1 0 1 0 0,-1-1-1 0 0,0 1 0 0 0,-1-1 1 0 0,1 1-1 0 0,0-1 1 0 0,0 0-1 0 0,-1 0 0 0 0,1 0 1 0 0,0 0-1 0 0,-1 0 0 0 0,-3 0 1 0 0,-8 2 231 0 0,1-1 1 0 0,-1 0-1 0 0,-20-1 1 0 0,14-1-38 0 0,-10 2-154 0 0,-66 2 8 0 0,80-4-347 0 0,0-1 0 0 0,1-1 0 0 0,-30-6 1 0 0,30 3-840 0 0,4-2-296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2 11519 0 0,'0'0'887'0'0,"-9"-1"-550"0"0,6 1-274 0 0,1 0-1 0 0,-1 1 1 0 0,1-1 0 0 0,-1 1-1 0 0,1 0 1 0 0,0 0-1 0 0,-1 0 1 0 0,1 0-1 0 0,0 0 1 0 0,-1 0-1 0 0,1 1 1 0 0,0-1-1 0 0,0 1 1 0 0,0-1 0 0 0,0 1-1 0 0,1 0 1 0 0,-3 2-1 0 0,-3 5 472 0 0,0 0 1 0 0,-9 16-1 0 0,10-14-361 0 0,-38 62 813 0 0,-35 85 1 0 0,-23 85 428 0 0,90-213-1271 0 0,-73 204 325 0 0,32-84-320 0 0,35-92-102 0 0,13-40-402 0 0,0 0 1 0 0,-1 0 0 0 0,-14 26 0 0 0,13-33-1098 0 0,-2-4-386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10135 0 0,'3'-5'352'0'0,"1"0"0"0"0,0-1 0 0 0,0 1-1 0 0,0 1 1 0 0,0-1 0 0 0,1 1 0 0 0,0-1-1 0 0,0 1 1 0 0,0 1 0 0 0,0-1 0 0 0,1 1-1 0 0,-1 0 1 0 0,13-5 0 0 0,-8 5-40 0 0,-1 1 1 0 0,1-1-1 0 0,0 2 0 0 0,0-1 1 0 0,1 2-1 0 0,-1-1 1 0 0,0 1-1 0 0,12 2 0 0 0,28 1 181 0 0,1-2 1 0 0,-1-2-1 0 0,83-14 0 0 0,146-46-383 0 0,-125 9-845 0 0,-91 24-4318 0 0,-16 6-1042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11887 0 0,'0'0'547'0'0,"1"2"-11"0"0,-1 8-427 0 0,1 0 0 0 0,-2-1-1 0 0,1 1 1 0 0,-1 0 0 0 0,-1 0 0 0 0,0 0 0 0 0,0-1 0 0 0,-5 13-1 0 0,-35 77 1666 0 0,38-91-1670 0 0,-180 372 2956 0 0,42-114-2127 0 0,74-144-658 0 0,-50 73 53 0 0,101-167-248 0 0,16-25 219 0 0,1-5-256 0 0,18-32-361 0 0,1 1 0 0 0,42-56 0 0 0,-53 79 258 0 0,7-11-42 0 0,2 2 0 0 0,19-20-1 0 0,-26 30 109 0 0,1-1 0 0 0,0 1 0 0 0,1 1 0 0 0,0 0 0 0 0,16-7 1 0 0,-26 14 11 0 0,0 0 1 0 0,-1 0-1 0 0,1 0 0 0 0,0 1 1 0 0,0-1-1 0 0,0 1 1 0 0,0-1-1 0 0,0 1 1 0 0,0 0-1 0 0,0 0 1 0 0,0 0-1 0 0,0 0 1 0 0,0 0-1 0 0,0 0 1 0 0,0 1-1 0 0,0-1 1 0 0,0 0-1 0 0,3 2 1 0 0,-3-1 10 0 0,0 1-1 0 0,1-1 1 0 0,-1 1 0 0 0,0-1-1 0 0,0 1 1 0 0,0 0 0 0 0,0 0 0 0 0,0 0-1 0 0,-1 0 1 0 0,1 0 0 0 0,-1 0-1 0 0,3 3 1 0 0,1 7 84 0 0,1 0-1 0 0,-2 1 1 0 0,1 0-1 0 0,3 20 1 0 0,-5-21-67 0 0,2 12-29 0 0,-3-10 55 0 0,1-1-1 0 0,6 15 0 0 0,-9-26-92 0 0,1 1-1 0 0,0-1 0 0 0,0 1 0 0 0,1-1 1 0 0,-1 0-1 0 0,0 1 0 0 0,1-1 1 0 0,-1 0-1 0 0,1 0 0 0 0,0 0 1 0 0,0 0-1 0 0,0 0 0 0 0,0-1 1 0 0,0 1-1 0 0,0-1 0 0 0,5 3 1 0 0,-5-3-136 0 0,0-1 0 0 0,1 1 1 0 0,-1-1-1 0 0,0 0 0 0 0,1 0 1 0 0,-1 0-1 0 0,1 0 0 0 0,-1-1 1 0 0,0 1-1 0 0,5-2 0 0 0,-2 1-489 0 0,16-3-1422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97 919 0 0,'1'1'67'0'0,"7"3"3194"0"0,0-1-1 0 0,14 5 1 0 0,18-1 2723 0 0,-25-7-4980 0 0,0 1-1 0 0,0-2 1 0 0,25-3 0 0 0,-15-1-950 0 0,-1-1 0 0 0,1-1 0 0 0,-2-1 1 0 0,41-20-1 0 0,-58 25-45 0 0,1-1-1 0 0,-1 0 1 0 0,-1 0 0 0 0,7-5 0 0 0,-11 8-24 0 0,0 0 0 0 0,0 0 0 0 0,0 0 1 0 0,0 0-1 0 0,0 0 0 0 0,-1 0 0 0 0,1 0 0 0 0,0 0 1 0 0,-1-1-1 0 0,1 1 0 0 0,-1 0 0 0 0,1 0 1 0 0,0-2-1 0 0,-1 2-12 0 0,0 0 0 0 0,0 1 0 0 0,-1-1 0 0 0,1 0 0 0 0,0 1 0 0 0,0-1 0 0 0,0 0 0 0 0,-1 1 0 0 0,1-1 0 0 0,0 0 0 0 0,0 1 0 0 0,-1-1 0 0 0,1 1 0 0 0,-1-1 0 0 0,1 1 0 0 0,0-1 0 0 0,-1 1 0 0 0,1-1 0 0 0,-1 1 0 0 0,1-1 0 0 0,-1 1 0 0 0,0-1 0 0 0,1 1 0 0 0,-1 0 0 0 0,1-1 0 0 0,-1 1 0 0 0,-1 0 0 0 0,-1-1-75 0 0,0 0 0 0 0,0 0 0 0 0,0 0 0 0 0,0 0-1 0 0,0 1 1 0 0,-1 0 0 0 0,1-1 0 0 0,0 1 0 0 0,-1 1 0 0 0,1-1 0 0 0,0 0-1 0 0,0 1 1 0 0,0-1 0 0 0,-1 1 0 0 0,1 0 0 0 0,-5 2 0 0 0,-6 3-199 0 0,0 1 0 0 0,-15 10 1 0 0,21-13 270 0 0,-21 14 94 0 0,1 1-1 0 0,1 1 1 0 0,-39 37-1 0 0,50-41 217 0 0,0 1 0 0 0,2 1-1 0 0,0 0 1 0 0,1 0 0 0 0,0 2-1 0 0,-12 26 1 0 0,23-41-209 0 0,0 0 0 0 0,0 1 1 0 0,0-1-1 0 0,1 0 0 0 0,0 1 0 0 0,0-1 0 0 0,0 1 0 0 0,1-1 0 0 0,0 7 1 0 0,0-10-49 0 0,0 0 1 0 0,0 0 0 0 0,0 0 0 0 0,1 0-1 0 0,-1 0 1 0 0,1 0 0 0 0,0 0-1 0 0,-1 0 1 0 0,1-1 0 0 0,0 1 0 0 0,0 0-1 0 0,0 0 1 0 0,0-1 0 0 0,1 1 0 0 0,-1 0-1 0 0,0-1 1 0 0,1 1 0 0 0,-1-1 0 0 0,1 0-1 0 0,-1 1 1 0 0,1-1 0 0 0,0 0 0 0 0,0 0-1 0 0,-1 0 1 0 0,1 0 0 0 0,0 0-1 0 0,3 0 1 0 0,3 1-88 0 0,0-1 1 0 0,0 0-1 0 0,1 0 0 0 0,-1-1 0 0 0,0 0 0 0 0,13-2 1 0 0,9-2-859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11055 0 0,'0'0'2739'0'0,"-3"1"-1892"0"0,-75 22-49 0 0,-115 52 1 0 0,148-56-654 0 0,45-19-143 0 0,-15 6 159 0 0,0 0 0 0 0,1 1 0 0 0,0 0-1 0 0,1 1 1 0 0,-1 0 0 0 0,-14 14 0 0 0,1 1-17 0 0,26-21-144 0 0,0-1 0 0 0,0 0 0 0 0,0 0 0 0 0,0 1 0 0 0,0-1 0 0 0,0 0 0 0 0,0 1 0 0 0,1-1 0 0 0,-1 1 0 0 0,0 0 0 0 0,1-1 0 0 0,0 1 0 0 0,-1-1 0 0 0,1 1 0 0 0,0 0 0 0 0,-1-1 0 0 0,1 1 0 0 0,0-1 0 0 0,0 1 0 0 0,1 0 0 0 0,-1 1 0 0 0,1 2 0 0 0,-1 0 3 0 0,1 1-1 0 0,1 0 0 0 0,-1-1 1 0 0,1 1-1 0 0,0-1 0 0 0,0 0 1 0 0,0 1-1 0 0,1-1 0 0 0,5 8 1 0 0,4 3 22 0 0,21 23 0 0 0,4 5 37 0 0,-26-29-42 0 0,-1 1 1 0 0,-1 1-1 0 0,12 27 0 0 0,-17-34 17 0 0,-1 0 0 0 0,0 0 1 0 0,0 0-1 0 0,-1 0 0 0 0,-1 0 0 0 0,1 1 1 0 0,-2-1-1 0 0,0 11 0 0 0,0-18-6 0 0,0-1 0 0 0,0 0 0 0 0,-1 0 0 0 0,1 0-1 0 0,-1 0 1 0 0,0 0 0 0 0,0 0 0 0 0,0 0 0 0 0,0 0-1 0 0,0 0 1 0 0,0 0 0 0 0,0 0 0 0 0,0-1 0 0 0,-1 1 0 0 0,1 0-1 0 0,-1-1 1 0 0,1 1 0 0 0,-1-1 0 0 0,0 1 0 0 0,0-1-1 0 0,1 0 1 0 0,-1 0 0 0 0,0 0 0 0 0,0 0 0 0 0,0 0 0 0 0,0 0-1 0 0,0-1 1 0 0,0 1 0 0 0,-1-1 0 0 0,-3 1 0 0 0,-6 1 146 0 0,-1-1 0 0 0,1-1 1 0 0,-1 0-1 0 0,-15-2 0 0 0,12 1-123 0 0,-98-10 287 0 0,92 7-536 0 0,1 0 1 0 0,0-1-1 0 0,-27-10 1 0 0,46 14-13 0 0,-16-8-856 0 0,8 1-3931 0 0,6 1-785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23 7831 0 0,'8'-10'-290'0'0,"3"-2"3732"0"0,-18 22-135 0 0,-28 34-2214 0 0,15-20-707 0 0,1 1 0 0 0,1 0 0 0 0,-29 57 0 0 0,39-65-144 0 0,2-5-16 0 0,0 1 0 0 0,1 0 0 0 0,-6 22 0 0 0,11-32-154 0 0,-1 1-1 0 0,0-1 0 0 0,1 0 0 0 0,0 1 0 0 0,0-1 0 0 0,0 1 0 0 0,0-1 1 0 0,0 0-1 0 0,1 1 0 0 0,0-1 0 0 0,-1 0 0 0 0,1 1 0 0 0,0-1 0 0 0,1 0 0 0 0,-1 0 1 0 0,1 0-1 0 0,-1 0 0 0 0,1 0 0 0 0,0 0 0 0 0,2 3 0 0 0,-1-4 10 0 0,-1 0-1 0 0,0-1 0 0 0,1 1 0 0 0,0 0 1 0 0,-1-1-1 0 0,1 1 0 0 0,0-1 1 0 0,0 0-1 0 0,-1 0 0 0 0,1 0 1 0 0,0 0-1 0 0,0 0 0 0 0,0-1 1 0 0,0 0-1 0 0,0 1 0 0 0,1-1 1 0 0,-1 0-1 0 0,0 0 0 0 0,0-1 0 0 0,0 1 1 0 0,3-1-1 0 0,7-2 124 0 0,-2 0 0 0 0,1-1 0 0 0,21-9 0 0 0,-19 7-203 0 0,0-1 1 0 0,-1-1 0 0 0,0-1-1 0 0,-1 1 1 0 0,1-2-1 0 0,-2 0 1 0 0,1 0 0 0 0,-2-1-1 0 0,1-1 1 0 0,-1 1-1 0 0,-1-2 1 0 0,0 1 0 0 0,-1-1-1 0 0,10-22 1 0 0,-11 19-1747 0 0,-1 1 0 0 0,-1-1 1 0 0,0-1-1 0 0,4-25 0 0 0,-6 17-4074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55 273 13447 0 0,'1'6'257'0'0,"-1"1"-1"0"0,-1-1 0 0 0,1 1 0 0 0,-1-1 1 0 0,0 0-1 0 0,-1 1 0 0 0,1-1 0 0 0,-1 0 1 0 0,-4 9-1 0 0,5-13 349 0 0,-5 3 333 0 0,6-4-854 0 0,0-1-1 0 0,0 0 1 0 0,0 1 0 0 0,-1-1 0 0 0,1 1 0 0 0,0-1 0 0 0,0 0 0 0 0,-1 1 0 0 0,1-1 0 0 0,-1 0 0 0 0,1 1 0 0 0,0-1 0 0 0,-1 0 0 0 0,1 0 0 0 0,0 1 0 0 0,-1-1 0 0 0,1 0 0 0 0,-1 0 0 0 0,1 0-1 0 0,-1 1 1 0 0,1-1 0 0 0,-1 0 0 0 0,1 0 0 0 0,-1 0 0 0 0,0 0 0 0 0,0 0-43 0 0,0 0-1 0 0,0 0 1 0 0,0-1-1 0 0,0 1 1 0 0,0 0-1 0 0,0-1 1 0 0,0 1-1 0 0,0 0 1 0 0,0-1-1 0 0,0 1 1 0 0,0-1-1 0 0,0 0 1 0 0,0 1-1 0 0,0-1 0 0 0,1 0 1 0 0,-1 0-1 0 0,0 1 1 0 0,0-1-1 0 0,1 0 1 0 0,-1 0-1 0 0,1 0 1 0 0,-1 0-1 0 0,1 0 1 0 0,-1-1-1 0 0,0-2 11 0 0,0 0-1 0 0,0 0 0 0 0,1-1 0 0 0,-1 1 0 0 0,1-7 1 0 0,1 5-35 0 0,0 0 1 0 0,0 1 0 0 0,0-1 0 0 0,1 0 0 0 0,0 1 0 0 0,0-1-1 0 0,0 1 1 0 0,0-1 0 0 0,1 1 0 0 0,0 0 0 0 0,0 0 0 0 0,1 0-1 0 0,0 0 1 0 0,6-6 0 0 0,6-5-152 0 0,0 1-1 0 0,29-20 1 0 0,-36 28 107 0 0,1 0-1 0 0,1 1 1 0 0,-1 1 0 0 0,1-1-1 0 0,0 2 1 0 0,20-6-1 0 0,-27 8 30 0 0,-1 1 0 0 0,1 0 0 0 0,0 1 1 0 0,0-1-1 0 0,0 1 0 0 0,0 0 0 0 0,0 0 0 0 0,0 0 0 0 0,0 0 0 0 0,0 1 0 0 0,0-1 0 0 0,0 1 0 0 0,-1 0 0 0 0,1 0 0 0 0,0 1 0 0 0,0-1 0 0 0,-1 1 0 0 0,1 0 1 0 0,-1 0-1 0 0,0 0 0 0 0,1 0 0 0 0,-1 0 0 0 0,5 6 0 0 0,-5-5 14 0 0,-1 0 0 0 0,1 0 0 0 0,-1 0 1 0 0,0 0-1 0 0,0 1 0 0 0,0-1 0 0 0,0 1 0 0 0,-1 0 0 0 0,0 0 1 0 0,1-1-1 0 0,-1 1 0 0 0,0 0 0 0 0,0 8 0 0 0,-1-5 23 0 0,0 0 0 0 0,-1 1 0 0 0,0-1 1 0 0,0 0-1 0 0,-3 7 0 0 0,4-12-26 0 0,-5 14 118 0 0,0-1 1 0 0,-11 22-1 0 0,-4 9 182 0 0,20-45-7 0 0,18-15-33 0 0,45-42-184 0 0,-21 19-504 0 0,71-51 0 0 0,-66 58 118 0 0,137-82-692 0 0,-177 109 943 0 0,0-1 0 0 0,0 1-1 0 0,0 1 1 0 0,1-1 0 0 0,-1 1 0 0 0,1 1-1 0 0,-1-1 1 0 0,1 1 0 0 0,12 0 0 0 0,-16 2 93 0 0,0-1 1 0 0,0 1 0 0 0,0-1 0 0 0,0 1 0 0 0,0 0 0 0 0,-1 1 0 0 0,1-1 0 0 0,0 1 0 0 0,-1 0 0 0 0,1-1-1 0 0,-1 2 1 0 0,1-1 0 0 0,-1 0 0 0 0,0 1 0 0 0,0-1 0 0 0,0 1 0 0 0,0 0 0 0 0,-1 0 0 0 0,6 7 0 0 0,-1 1 151 0 0,0 1 0 0 0,-1 0 1 0 0,0 0-1 0 0,4 14 0 0 0,13 54 796 0 0,-17-56-637 0 0,1 7 63 0 0,-2 0-1 0 0,2 34 1 0 0,7 41-18 0 0,-8-65-496 0 0,-6-39-114 0 0,5 5-1612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511 122 12439 0 0,'8'-12'513'0'0,"36"-51"681"0"0,-39 57-700 0 0,-1 1 1 0 0,1 1 0 0 0,-1-1-1 0 0,2 1 1 0 0,-1-1 0 0 0,0 1 0 0 0,1 1-1 0 0,0-1 1 0 0,6-2 0 0 0,-10 5 113 0 0,-2 3-524 0 0,0 0 0 0 0,1-1 0 0 0,-1 1 0 0 0,0 0 0 0 0,0-1 0 0 0,0 1 0 0 0,0 0 0 0 0,0 0 0 0 0,0-1 0 0 0,-1 1 0 0 0,1 0 0 0 0,-1-1 1 0 0,1 1-1 0 0,-2 2 0 0 0,2-3-36 0 0,-9 22 21 0 0,-1 0 0 0 0,-1-1 0 0 0,0-1 1 0 0,-17 23-1 0 0,2-3-10 0 0,-77 114 67 0 0,27-41-64 0 0,56-83-58 0 0,-142 230 5 0 0,119-184-9 0 0,-48 121-1 0 0,85-184 3 0 0,1 1 0 0 0,0 0 0 0 0,1 0 0 0 0,1 0 0 0 0,0 1 0 0 0,1-1 0 0 0,1 28 0 0 0,1-41-252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8751 0 0,'0'0'8343'0'0,"-1"1"-7814"0"0,-12 19 819 0 0,-18 35 1 0 0,-2 4-535 0 0,-84 130-93 0 0,105-170-751 0 0,5-11-23 0 0,1 1 1 0 0,1 0 0 0 0,-8 17-1 0 0,12-24-255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0,'0'0'-1640'0'0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169 421 11975 0 0,'-19'1'345'0'0,"-1"1"0"0"0,1 1 0 0 0,-26 7 0 0 0,6-2 1537 0 0,39-7-1794 0 0,-1-1 1 0 0,0 0 0 0 0,0 1-1 0 0,0-1 1 0 0,0 0 0 0 0,0 0-1 0 0,0 0 1 0 0,0 0 0 0 0,0 0 0 0 0,0 0-1 0 0,0 0 1 0 0,0 0 0 0 0,1-1-1 0 0,-1 1 1 0 0,0 0 0 0 0,0 0-1 0 0,0-1 1 0 0,0 1 0 0 0,0-1-1 0 0,0 1 1 0 0,1 0 0 0 0,-1-1 0 0 0,0 0-1 0 0,0 1 1 0 0,1-1 0 0 0,-2-1-1 0 0,1 1-74 0 0,1 0-1 0 0,0-1 1 0 0,-1 1 0 0 0,1 0-1 0 0,0-1 1 0 0,0 1-1 0 0,0 0 1 0 0,0-1 0 0 0,0 1-1 0 0,0 0 1 0 0,0-1-1 0 0,0 1 1 0 0,1 0 0 0 0,-1-1-1 0 0,0 1 1 0 0,1 0-1 0 0,-1-1 1 0 0,1 1 0 0 0,0-1-1 0 0,7-11-4 0 0,-1 1-1 0 0,2 1 0 0 0,0 0 1 0 0,0 0-1 0 0,1 1 0 0 0,16-15 1 0 0,-7 8-4 0 0,-10 8-6 0 0,163-148-240 0 0,-145 136 204 0 0,0 1 0 0 0,2 1 0 0 0,0 2-1 0 0,58-26 1 0 0,-80 40 124 0 0,0 1-1 0 0,1-1 1 0 0,-1 1 0 0 0,1 0-1 0 0,-1 1 1 0 0,1 0-1 0 0,10 0 1 0 0,-15 1-45 0 0,-1 0-1 0 0,1 1 1 0 0,-1-1 0 0 0,0 0-1 0 0,1 1 1 0 0,-1 0 0 0 0,1-1 0 0 0,-1 1-1 0 0,0 0 1 0 0,0 0 0 0 0,0 1-1 0 0,1-1 1 0 0,-1 0 0 0 0,0 1-1 0 0,0-1 1 0 0,-1 1 0 0 0,1 0-1 0 0,0-1 1 0 0,-1 1 0 0 0,1 0-1 0 0,-1 0 1 0 0,1 0 0 0 0,-1 0-1 0 0,0 1 1 0 0,0-1 0 0 0,0 0 0 0 0,1 3-1 0 0,0 3 47 0 0,0-1 0 0 0,0 1 1 0 0,-1 0-1 0 0,0 0 0 0 0,-1 0 0 0 0,1 0 0 0 0,-2 0 0 0 0,-1 15 0 0 0,-17 63 493 0 0,18-81-547 0 0,-8 25 100 0 0,-19 40 0 0 0,17-44-688 0 0,1 0-1 0 0,-9 37 0 0 0,17-51-699 0 0,2-2-3365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308 486 6447 0 0,'-1'1'499'0'0,"-6"4"155"0"0,1-1 1 0 0,-1 0-1 0 0,0 0 0 0 0,0-1 0 0 0,0 0 1 0 0,0 0-1 0 0,0-1 0 0 0,-1 0 0 0 0,1 0 1 0 0,-1-1-1 0 0,0 1 0 0 0,1-2 1 0 0,-1 1-1 0 0,-12-2 0 0 0,12 1-374 0 0,1-1 0 0 0,0 0 0 0 0,-1-1 0 0 0,1 0 0 0 0,0 0 0 0 0,0 0-1 0 0,0-1 1 0 0,0 0 0 0 0,-10-7 0 0 0,9 5-194 0 0,1 0 1 0 0,-1-1-1 0 0,1 0 0 0 0,0 0 0 0 0,0-1 0 0 0,1 0 0 0 0,0 0 1 0 0,0 0-1 0 0,1-1 0 0 0,0 0 0 0 0,0 0 0 0 0,0 0 1 0 0,2-1-1 0 0,-1 1 0 0 0,1-1 0 0 0,0 0 0 0 0,0 0 0 0 0,1 0 1 0 0,1-1-1 0 0,-1 1 0 0 0,2 0 0 0 0,-1-1 0 0 0,1 1 0 0 0,0 0 1 0 0,1-1-1 0 0,0 1 0 0 0,1 0 0 0 0,0-1 0 0 0,6-16 0 0 0,-2 12-124 0 0,0 1-1 0 0,1-1 0 0 0,0 2 0 0 0,0-1 0 0 0,2 1 0 0 0,-1 0 0 0 0,2 1 0 0 0,0 0 0 0 0,0 1 0 0 0,22-19 0 0 0,-18 19-34 0 0,0 1 0 0 0,1 0 0 0 0,0 1 0 0 0,0 0 0 0 0,1 2 0 0 0,0 0 0 0 0,0 0 0 0 0,0 1 0 0 0,20-2 0 0 0,-10 3 21 0 0,0 1 1 0 0,0 1-1 0 0,43 3 1 0 0,-52 0 100 0 0,-1 2 1 0 0,1 0-1 0 0,-1 0 1 0 0,0 2-1 0 0,0 0 0 0 0,28 13 1 0 0,-41-16-27 0 0,0-1 1 0 0,0 1-1 0 0,0 0 1 0 0,0 0-1 0 0,-1 0 0 0 0,1 1 1 0 0,0-1-1 0 0,-1 1 1 0 0,0-1-1 0 0,1 1 1 0 0,-1 0-1 0 0,0 0 0 0 0,-1 0 1 0 0,1 0-1 0 0,0 0 1 0 0,-1 0-1 0 0,0 1 0 0 0,0-1 1 0 0,0 0-1 0 0,0 1 1 0 0,0-1-1 0 0,0 1 1 0 0,-1 3-1 0 0,0-2-5 0 0,0 1 0 0 0,0-1-1 0 0,-1 0 1 0 0,0 0 0 0 0,0 1-1 0 0,0-1 1 0 0,-1 0 0 0 0,0 0 0 0 0,0 0-1 0 0,0 0 1 0 0,0-1 0 0 0,-1 1-1 0 0,0 0 1 0 0,-5 6 0 0 0,-14 14-9 0 0,0-2 0 0 0,-1 0 0 0 0,-1-1 1 0 0,-2-2-1 0 0,0-1 0 0 0,-1 0 0 0 0,0-2 0 0 0,-35 15 1 0 0,-48 17-699 0 0,85-40-244 0 0,0-1 1 0 0,-41 8-1 0 0,46-14-3678 0 0,2-3-1401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6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4143 0 0,'-68'54'619'0'0,"-23"38"4744"0"0,8 9-161 0 0,31-33-4868 0 0,-33 51 177 0 0,-126 242 0 0 0,185-303-725 0 0,2 1-1 0 0,-20 76 0 0 0,35-105-218 0 0,6-21-907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76 11519 0 0,'0'0'887'0'0,"1"2"-583"0"0,4 4-81 0 0,-2-2 459 0 0,0 0 0 0 0,-1 1 0 0 0,0-1-1 0 0,0 1 1 0 0,0 0 0 0 0,2 8 0 0 0,1 1 190 0 0,-4-10-742 0 0,2 4 264 0 0,0 1 0 0 0,1 0 0 0 0,0-1 0 0 0,8 11 0 0 0,-10-16-323 0 0,0-1 1 0 0,0 1-1 0 0,0-1 1 0 0,0 0-1 0 0,0 0 1 0 0,1 0 0 0 0,-1 0-1 0 0,1-1 1 0 0,0 1-1 0 0,-1-1 1 0 0,1 1-1 0 0,0-1 1 0 0,0 0 0 0 0,0 0-1 0 0,0 0 1 0 0,0-1-1 0 0,5 2 1 0 0,-1-2 15 0 0,1 0 1 0 0,-1-1-1 0 0,0 1 1 0 0,0-1-1 0 0,0 0 0 0 0,0-1 1 0 0,0 0-1 0 0,0 0 1 0 0,10-5-1 0 0,8-5 146 0 0,25-17 1 0 0,-44 26-209 0 0,10-7 33 0 0,-1-1-1 0 0,25-22 0 0 0,-33 27-130 0 0,0-1 1 0 0,-1 0 0 0 0,0 0-1 0 0,0 0 1 0 0,-1-1-1 0 0,0 0 1 0 0,6-12-1 0 0,-11 19-12 0 0,1-1 0 0 0,0 1 0 0 0,-1-1-1 0 0,1 1 1 0 0,-1-1 0 0 0,0 1 0 0 0,1-1-1 0 0,-1 1 1 0 0,0-1 0 0 0,0 0 0 0 0,0 1-1 0 0,0-1 1 0 0,0 1 0 0 0,-1-1 0 0 0,1-1-1 0 0,-1 2 5 0 0,1 0 0 0 0,-1 0-1 0 0,1 0 1 0 0,-1 1-1 0 0,1-1 1 0 0,-1 0-1 0 0,1 0 1 0 0,-1 1-1 0 0,0-1 1 0 0,1 0-1 0 0,-1 1 1 0 0,0-1 0 0 0,0 1-1 0 0,0-1 1 0 0,1 1-1 0 0,-1-1 1 0 0,0 1-1 0 0,0 0 1 0 0,-1-1-1 0 0,-1 0-92 0 0,-1 1-1 0 0,1-1 1 0 0,-1 1 0 0 0,1 0-1 0 0,-1 0 1 0 0,1 0-1 0 0,0 1 1 0 0,-1-1-1 0 0,1 1 1 0 0,-1 0-1 0 0,1 0 1 0 0,-5 1-1 0 0,-26 12 203 0 0,1 2-1 0 0,1 1 1 0 0,0 1-1 0 0,1 2 1 0 0,1 1-1 0 0,1 1 1 0 0,1 2-1 0 0,1 0 1 0 0,1 2-1 0 0,-42 55 1 0 0,63-75 26 0 0,0 1 0 0 0,1 0-1 0 0,0 1 1 0 0,1-1 0 0 0,-1 1 0 0 0,1-1 0 0 0,-3 17-1 0 0,5-22-41 0 0,1 0 0 0 0,0 0 0 0 0,0 0 0 0 0,0 0 0 0 0,0 0 0 0 0,0 0 0 0 0,0 0-1 0 0,0 0 1 0 0,1 0 0 0 0,-1 0 0 0 0,1 0 0 0 0,-1 0 0 0 0,1-1 0 0 0,0 1-1 0 0,0 0 1 0 0,0 0 0 0 0,0 0 0 0 0,0-1 0 0 0,0 1 0 0 0,0 0 0 0 0,0-1-1 0 0,1 1 1 0 0,-1-1 0 0 0,1 0 0 0 0,-1 1 0 0 0,1-1 0 0 0,0 0 0 0 0,-1 0-1 0 0,1 0 1 0 0,0 0 0 0 0,0 0 0 0 0,0 0 0 0 0,0-1 0 0 0,0 1 0 0 0,0-1-1 0 0,0 1 1 0 0,3-1 0 0 0,5 2-1287 0 0,0-1 0 0 0,0 0 0 0 0,19-1 0 0 0,6-3-4625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7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18255 0 0,'0'0'1654'0'0,"0"1"-1364"0"0,-1 17-223 0 0,-1 0 0 0 0,0 0 0 0 0,-2 0 0 0 0,0 0 0 0 0,0-1 0 0 0,-9 20 0 0 0,-51 101 508 0 0,46-100-531 0 0,-105 190 38 0 0,67-128-46 0 0,28-51 16 0 0,-55 73 0 0 0,64-98-652 0 0,-1-1-1 0 0,-1-1 1 0 0,-2 0 0 0 0,-37 28-1 0 0,49-44-3989 0 0,2-4-1400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14279 0 0,'36'-66'1250'0'0,"-30"58"-1200"0"0,0 0 1 0 0,0 0-1 0 0,0 0 0 0 0,1 1 1 0 0,12-10-1 0 0,-1 4 157 0 0,0 1 1 0 0,1 1-1 0 0,1 1 0 0 0,-1 0 0 0 0,1 2 0 0 0,1 0 0 0 0,0 2 1 0 0,0 0-1 0 0,0 1 0 0 0,1 1 0 0 0,-1 1 0 0 0,31 0 1 0 0,-45 3-111 0 0,1 0 1 0 0,-1 1 0 0 0,1 0 0 0 0,-1 0 0 0 0,1 1 0 0 0,-1 0 0 0 0,0 0-1 0 0,0 0 1 0 0,13 8 0 0 0,-15-7-23 0 0,-1-1 1 0 0,0 2-1 0 0,1-1 0 0 0,-1 0 0 0 0,-1 1 0 0 0,1 0 1 0 0,0 0-1 0 0,-1 0 0 0 0,0 0 0 0 0,0 0 0 0 0,0 1 1 0 0,0 0-1 0 0,-1-1 0 0 0,3 10 0 0 0,0 1 71 0 0,-2 0 0 0 0,0 0 0 0 0,0 1-1 0 0,-1-1 1 0 0,-1 1 0 0 0,-1-1 0 0 0,0 1 0 0 0,-1-1 0 0 0,-1 1-1 0 0,-4 17 1 0 0,1-13-64 0 0,0 0-1 0 0,-2 0 1 0 0,0-1-1 0 0,-1 0 1 0 0,-1 0-1 0 0,-1-1 1 0 0,-14 21-1 0 0,16-28-19 0 0,-2 0-1 0 0,1 0 1 0 0,-1-1-1 0 0,-1 0 0 0 0,0 0 1 0 0,-1-2-1 0 0,-22 15 1 0 0,26-19-373 0 0,0 1 0 0 0,0-1 1 0 0,0-1-1 0 0,-1 0 0 0 0,0 0 0 0 0,0 0 1 0 0,0-1-1 0 0,0-1 0 0 0,0 1 0 0 0,0-1 1 0 0,0-1-1 0 0,0 0 0 0 0,-13-1 1 0 0,8-2-6680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99 6911 0 0,'0'0'623'0'0,"2"0"-123"0"0,46 3 8894 0 0,0 5-5306 0 0,-30-5-3860 0 0,0 0-1 0 0,0-1 1 0 0,0-1-1 0 0,1 0 1 0 0,-1-1-1 0 0,30-5 0 0 0,-34 2-217 0 0,-1-1-1 0 0,0 0 0 0 0,0-1 0 0 0,23-11 0 0 0,-32 14-8 0 0,0 0 1 0 0,-1-1-1 0 0,1 1 1 0 0,0-1 0 0 0,-1 0-1 0 0,1 0 1 0 0,-1 0-1 0 0,0-1 1 0 0,0 1-1 0 0,0-1 1 0 0,0 0-1 0 0,-1 1 1 0 0,0-1-1 0 0,0-1 1 0 0,0 1 0 0 0,0 0-1 0 0,0 0 1 0 0,1-6-1 0 0,-3 2-12 0 0,0 7 8 0 0,0 1 0 0 0,-1 0 0 0 0,1-1 0 0 0,-1 1 0 0 0,1 0 0 0 0,-1 0 0 0 0,1-1 0 0 0,0 1 0 0 0,-1 0 0 0 0,1 0 0 0 0,-1-1 0 0 0,1 1 0 0 0,-1 0 0 0 0,1 0 0 0 0,-1 0 0 0 0,0 0 0 0 0,1 0 0 0 0,-1 0 0 0 0,1 0-1 0 0,-1 0 1 0 0,0 0 0 0 0,1 0 0 0 0,-9 1-22 0 0,1 1 0 0 0,0 0 0 0 0,0 1 0 0 0,0-1 0 0 0,0 2 0 0 0,0-1 0 0 0,-14 9 1 0 0,3-2-41 0 0,-31 16 16 0 0,0 3 0 0 0,2 2-1 0 0,1 1 1 0 0,1 3 0 0 0,-49 50 0 0 0,79-70 49 0 0,1 1 0 0 0,-15 21 0 0 0,27-33 0 0 0,-1 1 0 0 0,1 0 0 0 0,0 1 0 0 0,0-1 0 0 0,1 0 0 0 0,0 1 0 0 0,0-1 0 0 0,0 1 0 0 0,0 0 0 0 0,1 0 0 0 0,0 0 0 0 0,-1 11 0 0 0,2-16-78 0 0,0 1 0 0 0,1 0-1 0 0,-1-1 1 0 0,0 1 0 0 0,0-1 0 0 0,1 1 0 0 0,-1-1-1 0 0,1 1 1 0 0,-1-1 0 0 0,1 1 0 0 0,0-1-1 0 0,0 1 1 0 0,0-1 0 0 0,-1 1 0 0 0,1-1 0 0 0,0 0-1 0 0,1 0 1 0 0,-1 0 0 0 0,0 1 0 0 0,0-1-1 0 0,3 1 1 0 0,-1 0-417 0 0,0-1 1 0 0,0 0-1 0 0,1 0 0 0 0,-1 0 1 0 0,0 0-1 0 0,1 0 0 0 0,-1-1 1 0 0,0 1-1 0 0,5-1 0 0 0,14 0-6333 0 0</inkml:trace>
  <inkml:trace contextRef="#ctx0" brushRef="#br0" timeOffset="1">412 540 9215 0 0,'1'-2'8816'0'0,"7"-10"-8049"0"0,1-1 0 0 0,0 2 1 0 0,1-1-1 0 0,0 1 0 0 0,12-11 0 0 0,6-5-518 0 0,13-17-59 0 0,3 1-1 0 0,55-39 1 0 0,-78 66-186 0 0,0 2 1 0 0,1 0-1 0 0,0 2 1 0 0,1 0-1 0 0,1 2 0 0 0,0 0 1 0 0,43-10-1 0 0,-63 19-4 0 0,0 0-1 0 0,0 0 1 0 0,1 1-1 0 0,-1-1 1 0 0,0 1-1 0 0,1 0 1 0 0,-1 1 0 0 0,7 0-1 0 0,-9 0 7 0 0,-1-1 0 0 0,0 1 0 0 0,0-1-1 0 0,0 1 1 0 0,1-1 0 0 0,-1 1 0 0 0,0 0 0 0 0,0 0-1 0 0,0-1 1 0 0,0 1 0 0 0,0 0 0 0 0,0 0 0 0 0,-1 0 0 0 0,1 0-1 0 0,0 0 1 0 0,0 0 0 0 0,-1 0 0 0 0,1 0 0 0 0,0 1 0 0 0,-1-1-1 0 0,1 0 1 0 0,-1 0 0 0 0,0 1 0 0 0,1-1 0 0 0,-1 0-1 0 0,0 0 1 0 0,0 1 0 0 0,0-1 0 0 0,0 0 0 0 0,0 1 0 0 0,0-1-1 0 0,0 2 1 0 0,-1 3 72 0 0,0 0 1 0 0,0 0-1 0 0,-1 0 0 0 0,0 0 0 0 0,0 0 0 0 0,-5 9 1 0 0,-20 33 284 0 0,21-37-321 0 0,-84 153 380 0 0,87-155-455 0 0,0-1 1 0 0,0 1 0 0 0,-2 15-1 0 0,4-22-697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74 378 3679 0 0,'0'0'11671'0'0,"0"2"-11120"0"0,-7-22 6761 0 0,-29-77-7019 0 0,30 83-278 0 0,1 0 1 0 0,0 0-1 0 0,1 0 1 0 0,1-1-1 0 0,0 0 1 0 0,-1-26 0 0 0,4 35-63 0 0,0 1 0 0 0,0 0 0 0 0,1-1 0 0 0,0 1 0 0 0,0 0 0 0 0,0-1 0 0 0,0 1 1 0 0,1 0-1 0 0,0 0 0 0 0,0 0 0 0 0,0 0 0 0 0,1 0 0 0 0,0 1 0 0 0,0-1 0 0 0,0 1 0 0 0,0-1 1 0 0,1 1-1 0 0,0 0 0 0 0,0 1 0 0 0,0-1 0 0 0,7-5 0 0 0,-3 5-63 0 0,-1 1-1 0 0,0-1 1 0 0,1 1 0 0 0,0 0-1 0 0,0 1 1 0 0,0 0-1 0 0,0 0 1 0 0,0 1 0 0 0,0 0-1 0 0,0 0 1 0 0,9 1-1 0 0,14 1-66 0 0,46 8 1 0 0,-14-1 144 0 0,-3 0 360 0 0,75 19 0 0 0,-123-24-188 0 0,1 1 1 0 0,-1 1-1 0 0,15 8 1 0 0,-22-10-77 0 0,-1-1 0 0 0,1 1 0 0 0,-1 0 0 0 0,0 0 0 0 0,-1 0 0 0 0,1 1 0 0 0,0-1 0 0 0,-1 1 0 0 0,0 0 0 0 0,0 0 0 0 0,4 7 0 0 0,-6-10-53 0 0,-1 0 0 0 0,1 0-1 0 0,-1 0 1 0 0,0 0 0 0 0,0 0 0 0 0,1 0 0 0 0,-1 0-1 0 0,0 0 1 0 0,0 1 0 0 0,0-1 0 0 0,0 0-1 0 0,0 0 1 0 0,-1 0 0 0 0,1 0 0 0 0,0 0-1 0 0,0 0 1 0 0,-1 0 0 0 0,0 2 0 0 0,0 0 4 0 0,-1 0 1 0 0,0-1 0 0 0,1 1 0 0 0,-1-1 0 0 0,0 1 0 0 0,-4 3-1 0 0,-2 1 18 0 0,0 0-1 0 0,0-1 0 0 0,-11 6 0 0 0,-7 1-17 0 0,-1 0-1 0 0,-1-2 1 0 0,-33 10-1 0 0,11-5-51 0 0,-305 96-4962 0 0,333-107 3449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 17567 0 0,'0'0'3536'0'0,"-2"-8"-2960"0"0,1 0-952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0 14279 0 0,'-2'1'655'0'0,"-5"2"-525"0"0,0 1 1 0 0,1 0-1 0 0,-1 0 0 0 0,1 1 1 0 0,0-1-1 0 0,0 1 1 0 0,1 1-1 0 0,-1-1 0 0 0,-5 8 1 0 0,-7 11 313 0 0,-15 26 0 0 0,27-39-263 0 0,-44 76 574 0 0,-40 101 1 0 0,79-166-607 0 0,-13 31 114 0 0,-92 197 605 0 0,-14-8-864 0 0,124-232-409 0 0,0 0 1 0 0,0 0-1 0 0,1 0 0 0 0,1 1 1 0 0,-5 16-1 0 0,7-16-5990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10591 0 0,'0'0'819'0'0,"1"0"-534"0"0,11 5-237 0 0,-1 0 921 0 0,0 0 1 0 0,1-1-1 0 0,0-1 1 0 0,0 0 0 0 0,0 0-1 0 0,15 0 1 0 0,-7-2-618 0 0,1-2 0 0 0,-1-1 0 0 0,0 0 0 0 0,0-1 0 0 0,0-2 0 0 0,25-7 1 0 0,-20 3 81 0 0,1-2 1 0 0,-2 0-1 0 0,1-2 1 0 0,25-17-1 0 0,-42 25-447 0 0,-7 4-54 0 0,-2 1-453 0 0,-5 1 353 0 0,0 0-1 0 0,0 1 1 0 0,0-1-1 0 0,1 1 1 0 0,-1 1-1 0 0,1-1 0 0 0,-8 5 1 0 0,-1-1-2 0 0,-22 13 96 0 0,0 1 1 0 0,2 1 0 0 0,0 2-1 0 0,1 2 1 0 0,-58 56-1 0 0,53-39 280 0 0,34-37-203 0 0,1-1-1 0 0,0 1 1 0 0,0-1 0 0 0,0 1-1 0 0,1 0 1 0 0,0 1 0 0 0,0-1-1 0 0,-2 6 1 0 0,4-10-51 0 0,0 0-1 0 0,0 0 0 0 0,0 0 1 0 0,0 0-1 0 0,0 0 0 0 0,0 0 1 0 0,0 0-1 0 0,0 0 0 0 0,0 1 1 0 0,1-1-1 0 0,-1 0 0 0 0,0 0 1 0 0,0-1-1 0 0,1 1 0 0 0,-1 0 1 0 0,1 0-1 0 0,-1 0 0 0 0,1 0 1 0 0,-1 0-1 0 0,1 0 0 0 0,0 0 1 0 0,0-1-1 0 0,-1 1 0 0 0,1 0 1 0 0,0-1-1 0 0,0 1 0 0 0,0 0 1 0 0,-1-1-1 0 0,1 1 0 0 0,0-1 1 0 0,2 1-1 0 0,11 3-819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18367 0 0,'0'0'1668'0'0,"1"-1"-1376"0"0,1-4-248 0 0,0 1-1 0 0,1 0 1 0 0,-1 0-1 0 0,1 0 1 0 0,1 0-1 0 0,-1 0 1 0 0,7-5-1 0 0,30-24 977 0 0,-28 24-764 0 0,69-56 596 0 0,-47 35-722 0 0,1 2 1 0 0,2 2-1 0 0,64-36 0 0 0,-85 54-123 0 0,-3 1-5 0 0,0 1 0 0 0,26-9 1 0 0,-35 14-3 0 0,-1 0-1 0 0,1 1 1 0 0,-1-1 0 0 0,1 1 0 0 0,-1-1 0 0 0,1 1 0 0 0,-1 0 0 0 0,1 0-1 0 0,-1 1 1 0 0,1-1 0 0 0,0 1 0 0 0,-1-1 0 0 0,0 1 0 0 0,1 0 0 0 0,-1 1-1 0 0,1-1 1 0 0,2 2 0 0 0,-4-1 1 0 0,0-1 1 0 0,0 1-1 0 0,0 0 0 0 0,-1 0 0 0 0,1-1 0 0 0,0 1 1 0 0,-1 0-1 0 0,0 1 0 0 0,1-1 0 0 0,-1 0 0 0 0,0 0 1 0 0,0 0-1 0 0,0 1 0 0 0,0-1 0 0 0,-1 1 0 0 0,1-1 1 0 0,0 1-1 0 0,-1-1 0 0 0,0 1 0 0 0,0-1 0 0 0,0 4 1 0 0,0 7 9 0 0,-1 0 1 0 0,-1-1 0 0 0,-2 14-1 0 0,0-7 1 0 0,-7 55 71 0 0,11-72-107 0 0,0-1 0 0 0,-1 1-1 0 0,1-1 1 0 0,0 1 0 0 0,0-1 0 0 0,0 1-1 0 0,0-1 1 0 0,1 1 0 0 0,-1-1 0 0 0,0 1 0 0 0,0-1-1 0 0,1 1 1 0 0,-1-1 0 0 0,1 1 0 0 0,0-1-1 0 0,-1 0 1 0 0,2 2 0 0 0,0 1-367 0 0,9 11-1849 0 0,0-9-3273 0 0,-1-3-931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11975 0 0,'-1'2'547'0'0,"-39"41"1320"0"0,-68 95 1 0 0,-20 61 3072 0 0,65-93-4394 0 0,-60 146 0 0 0,-19 126-312 0 0,123-318-197 0 0,0 1-8 0 0,-30 66 0 0 0,46-122-292 0 0,1 1 1 0 0,-1-1 0 0 0,-1 0-1 0 0,-6 8 1 0 0,-3-3-7722 0 0</inkml:trace>
  <inkml:trace contextRef="#ctx0" brushRef="#br0" timeOffset="1">1 907 17879 0 0,'0'0'2011'0'0,"1"0"-1472"0"0,12-4 57 0 0,-1 1 1 0 0,1 0 0 0 0,0 1 0 0 0,24-1 0 0 0,-5 1-83 0 0,135-13 1092 0 0,66-8-709 0 0,-168 13-819 0 0,100-27 0 0 0,-15-13-2046 0 0,-119 38 261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2303 0 0,'0'0'18354'0'0,"0"2"-18272"0"0,1 3-70 0 0,0-1 0 0 0,-1 0 0 0 0,0 1 0 0 0,0-1 0 0 0,-1 1 0 0 0,1-1 0 0 0,-1 0 0 0 0,0 1 0 0 0,0-1 0 0 0,0 0 0 0 0,-3 7 0 0 0,-25 50 78 0 0,23-50-64 0 0,-27 48 49 0 0,-82 105 0 0 0,64-97-65 0 0,-74 90-1122 0 0,124-156 870 0 0,6-11-4332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103 470 7367 0 0,'-9'2'142'0'0,"4"0"-23"0"0,1-1 0 0 0,-1-1-1 0 0,1 1 1 0 0,-1 0-1 0 0,1-1 1 0 0,-8 0 5454 0 0,21-11-4946 0 0,17-14 277 0 0,53-40 0 0 0,-14 12-400 0 0,-5 1-52 0 0,2 3 0 0 0,85-52 1 0 0,-115 83-271 0 0,0 0 1 0 0,2 2-1 0 0,-1 2 1 0 0,2 1-1 0 0,0 1 1 0 0,0 2-1 0 0,40-5 1 0 0,-63 13-54 0 0,0 1 1 0 0,-1 0-1 0 0,1 1 1 0 0,0 0-1 0 0,19 4 0 0 0,-28-4-105 0 0,1 1-1 0 0,-1 0 0 0 0,0-1 0 0 0,1 2 0 0 0,-1-1 0 0 0,0 0 0 0 0,0 1 1 0 0,0-1-1 0 0,0 1 0 0 0,0 0 0 0 0,-1 0 0 0 0,1 0 0 0 0,0 0 0 0 0,-1 1 1 0 0,0-1-1 0 0,1 1 0 0 0,-1-1 0 0 0,0 1 0 0 0,0 0 0 0 0,0 0 0 0 0,-1 0 1 0 0,1 0-1 0 0,1 6 0 0 0,-1-1-19 0 0,0 1 0 0 0,-1 0 0 0 0,0 0 0 0 0,0-1 0 0 0,-1 1 0 0 0,0 0 0 0 0,-1 0 0 0 0,0 0 0 0 0,0 0 0 0 0,-1-1 0 0 0,0 1 1 0 0,-1-1-1 0 0,1 1 0 0 0,-2-1 0 0 0,1 0 0 0 0,-1 0 0 0 0,-6 9 0 0 0,1-3-9 0 0,-1 1 0 0 0,-1-1 0 0 0,0-1-1 0 0,-1 0 1 0 0,0-1 0 0 0,-1 0 0 0 0,-25 18 0 0 0,7-10-299 0 0,-1-1 0 0 0,-1-2 0 0 0,0-2 0 0 0,-1 0 1 0 0,-1-2-1 0 0,0-2 0 0 0,0-2 0 0 0,-41 7 0 0 0,60-14 267 0 0,-88 19-440 0 0,84-16 394 0 0,0 1 1 0 0,0 1 0 0 0,-19 10-1 0 0,31-12 73 0 0,8-5 7 0 0,0 0 1 0 0,0 0 0 0 0,-1 1 0 0 0,1-1 0 0 0,0 0 0 0 0,0 0 0 0 0,0 1-1 0 0,0-1 1 0 0,0 0 0 0 0,0 1 0 0 0,0-1 0 0 0,0 0 0 0 0,-1 1 0 0 0,1-1-1 0 0,0 0 1 0 0,0 1 0 0 0,0-1 0 0 0,0 0 0 0 0,1 1 0 0 0,-1-1 0 0 0,0 0-1 0 0,0 0 1 0 0,0 1 0 0 0,0-1 0 0 0,0 0 0 0 0,0 1 0 0 0,0-1 0 0 0,1 0-1 0 0,-1 0 1 0 0,0 1 0 0 0,0-1 0 0 0,7 9-43 0 0,-4-7 44 0 0,1 0-1 0 0,0 1 1 0 0,0-2-1 0 0,0 1 1 0 0,0 0-1 0 0,0-1 1 0 0,0 0-1 0 0,0 0 1 0 0,0 0-1 0 0,7 0 1 0 0,6 0 29 0 0,23-1 1 0 0,-29 0 9 0 0,64-5 39 0 0,20-1-21 0 0,-61 6 18 0 0,2-1 409 0 0,56 7 0 0 0,-82-5-414 0 0,0 1 0 0 0,0 0 1 0 0,-1 0-1 0 0,0 1 0 0 0,1 0 0 0 0,-1 1 0 0 0,0 0 0 0 0,0 0 0 0 0,-1 1 0 0 0,14 10 0 0 0,-19-12-143 0 0,0-1 0 0 0,0 1-1 0 0,-1-1 1 0 0,1 1 0 0 0,-1 0 0 0 0,1 0-1 0 0,-1 1 1 0 0,0-1 0 0 0,0 0 0 0 0,-1 1-1 0 0,1-1 1 0 0,-1 1 0 0 0,0-1-1 0 0,1 1 1 0 0,-2 0 0 0 0,1-1 0 0 0,0 8-1 0 0,-1-6 119 0 0,0-1-1 0 0,-1 1 0 0 0,1-1 0 0 0,-1 1 1 0 0,0-1-1 0 0,-1 0 0 0 0,1 1 0 0 0,-1-1 1 0 0,0 0-1 0 0,0 0 0 0 0,0 0 0 0 0,0 0 1 0 0,-1 0-1 0 0,-5 6 0 0 0,-6 4 168 0 0,-1 0 0 0 0,0-1 0 0 0,-1-1 0 0 0,-32 19 0 0 0,4-2 22 0 0,6-4-128 0 0,0-2 1 0 0,-44 18-1 0 0,-86 29 11 0 0,161-68-108 0 0,-19 8-51 0 0,-2-2 0 0 0,1-2 0 0 0,-1 0 0 0 0,0-2 0 0 0,0-1 0 0 0,0-1 0 0 0,-42-2 0 0 0,63 0 34 0 0,0 0 1 0 0,0-1-1 0 0,1 0 0 0 0,-1 0 0 0 0,0 0 0 0 0,1-1 0 0 0,-1 0 0 0 0,1 0 1 0 0,-1-1-1 0 0,-10-6 0 0 0,17 9-13 0 0,-1-1 1 0 0,1 1 0 0 0,0-1-1 0 0,0 1 1 0 0,0-1-1 0 0,0 1 1 0 0,0-1-1 0 0,0 0 1 0 0,0 1-1 0 0,0-1 1 0 0,0 1 0 0 0,0-1-1 0 0,0 1 1 0 0,0-1-1 0 0,0 1 1 0 0,0-1-1 0 0,0 1 1 0 0,0-1-1 0 0,1 1 1 0 0,-1-1-1 0 0,0 1 1 0 0,0-1 0 0 0,1 0-1 0 0,-1 0-51 0 0,2-2-37 0 0,0 0 0 0 0,-1 0 1 0 0,1 0-1 0 0,0 1 0 0 0,1-1 0 0 0,-1 0 0 0 0,0 1 1 0 0,1 0-1 0 0,-1-1 0 0 0,4-1 0 0 0,31-19-1772 0 0,-34 21 1604 0 0,23-12-1581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83 9671 0 0,'0'0'440'0'0,"-1"1"-5"0"0,-8 8-720 0 0,4-4 885 0 0,0 0 0 0 0,0 0 1 0 0,-8 12-1 0 0,11-14-311 0 0,1 0 0 0 0,-1-1 0 0 0,1 1 0 0 0,0 0 1 0 0,0-1-1 0 0,1 1 0 0 0,-1 0 0 0 0,1 0 0 0 0,-1 0 0 0 0,1 0 0 0 0,0 0 1 0 0,0 0-1 0 0,1 5 0 0 0,-1-5-209 0 0,1 0 1 0 0,-1 0 0 0 0,1 0-1 0 0,0 0 1 0 0,0 0-1 0 0,0-1 1 0 0,1 1-1 0 0,-1 0 1 0 0,1-1 0 0 0,-1 1-1 0 0,1-1 1 0 0,0 1-1 0 0,0-1 1 0 0,0 0-1 0 0,0 0 1 0 0,1 0 0 0 0,-1 0-1 0 0,0 0 1 0 0,1 0-1 0 0,0-1 1 0 0,-1 1-1 0 0,1-1 1 0 0,0 0 0 0 0,0 0-1 0 0,-1 0 1 0 0,1 0-1 0 0,0 0 1 0 0,0-1-1 0 0,3 1 1 0 0,5 1 47 0 0,0-1 0 0 0,0-1 0 0 0,0 0 0 0 0,0 0 0 0 0,-1-1 0 0 0,22-5 0 0 0,6-5 5 0 0,-1-1 0 0 0,0-2 0 0 0,-1-2-1 0 0,42-24 1 0 0,-65 33-290 0 0,-1 0 0 0 0,1-1 1 0 0,-1-1-1 0 0,-1 0 0 0 0,0 0 0 0 0,0-1 0 0 0,0 0 0 0 0,9-14 0 0 0,-19 23 96 0 0,0 0 0 0 0,-1 0 1 0 0,1 0-1 0 0,0 1 0 0 0,-1-1 0 0 0,1 0 0 0 0,-1 0 0 0 0,0 0 0 0 0,1 0 0 0 0,-1 0 0 0 0,0 0 0 0 0,1 0 1 0 0,-1 0-1 0 0,0 0 0 0 0,0 0 0 0 0,0 0 0 0 0,0 0 0 0 0,0 0 0 0 0,0 0 0 0 0,0 0 0 0 0,0 0 0 0 0,0 0 1 0 0,-1 0-1 0 0,1-1 0 0 0,-1 1-23 0 0,0 0 0 0 0,0 0 1 0 0,0 0-1 0 0,0 0 1 0 0,0 0-1 0 0,0 0 0 0 0,0 1 1 0 0,0-1-1 0 0,-1 0 0 0 0,1 1 1 0 0,0-1-1 0 0,0 1 0 0 0,0-1 1 0 0,-1 1-1 0 0,1 0 0 0 0,-2-1 1 0 0,-6 0-365 0 0,-1 0-1 0 0,1 1 1 0 0,-19 1 0 0 0,0 3 257 0 0,0 0 1 0 0,-1 2-1 0 0,2 2 1 0 0,-1 0-1 0 0,1 2 1 0 0,-49 25-1 0 0,2 6 1023 0 0,-71 53-1 0 0,114-72-7 0 0,-31 28-1 0 0,52-41-596 0 0,0 0 0 0 0,1 1 0 0 0,1 0 0 0 0,0 1 0 0 0,0 0 0 0 0,-10 20 0 0 0,17-30-209 0 0,0 1 0 0 0,0 0-1 0 0,0 0 1 0 0,0 0-1 0 0,1-1 1 0 0,-1 1 0 0 0,1 0-1 0 0,-1 0 1 0 0,1 0 0 0 0,0 0-1 0 0,0 0 1 0 0,0 0 0 0 0,0 0-1 0 0,0 0 1 0 0,0 0 0 0 0,0 0-1 0 0,1 0 1 0 0,-1 0 0 0 0,1 0-1 0 0,-1 0 1 0 0,1-1-1 0 0,0 1 1 0 0,0 0 0 0 0,0 0-1 0 0,1 2 1 0 0,0-2-4 0 0,1 0 1 0 0,-1 0-1 0 0,0-1 1 0 0,1 1-1 0 0,-1 0 1 0 0,0-1-1 0 0,1 0 0 0 0,0 0 1 0 0,-1 0-1 0 0,1 0 1 0 0,0 0-1 0 0,0 0 1 0 0,-1-1-1 0 0,1 1 0 0 0,0-1 1 0 0,5 1-1 0 0,7-2-174 0 0,0 0-1 0 0,0-1 0 0 0,0-1 1 0 0,0 0-1 0 0,-1-1 0 0 0,0-1 1 0 0,16-6-1 0 0,12-6-666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28 516 14191 0 0,'0'0'654'0'0,"-2"1"-17"0"0,-5 1-409 0 0,0 0-57 0 0,6-2-100 0 0,1 0 1 0 0,-1-1-1 0 0,1 1 1 0 0,0 0-1 0 0,-1-1 1 0 0,1 1 0 0 0,-1 0-1 0 0,1-1 1 0 0,0 1-1 0 0,0 0 1 0 0,-1-1-1 0 0,1 1 1 0 0,0-1 0 0 0,0 1-1 0 0,-1 0 1 0 0,1-1-1 0 0,0 1 1 0 0,0-1-1 0 0,0 1 1 0 0,0-1 0 0 0,-1 0-1 0 0,1 1 109 0 0,-1-4 82 0 0,0 0 0 0 0,0 0 1 0 0,1 0-1 0 0,-1 0 0 0 0,1 0 0 0 0,0 0 0 0 0,0 0 0 0 0,0 0 0 0 0,1 0 0 0 0,-1 0 0 0 0,2-4 1 0 0,3-9 410 0 0,8-21 0 0 0,-5 16-185 0 0,6-14-529 0 0,1 0-1 0 0,2 1 1 0 0,1 1 0 0 0,2 1-1 0 0,1 0 1 0 0,1 2 0 0 0,40-42-1 0 0,-53 63-537 0 0,0 1-1 0 0,1 0 1 0 0,0 0-1 0 0,1 1 1 0 0,16-9-1 0 0,-9 7-1180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106 319 4143 0 0,'0'0'319'0'0,"0"2"-210"0"0,-9 22 737 0 0,6-17 701 0 0,-1-1 0 0 0,1 1 0 0 0,-7 7 0 0 0,8-11-737 0 0,-1 1 0 0 0,0-1 0 0 0,0 0 0 0 0,0 0 0 0 0,0-1 0 0 0,0 1 0 0 0,-5 2 0 0 0,5-3-582 0 0,0-1 0 0 0,0 1-1 0 0,0-1 1 0 0,0 0 0 0 0,-6 1-1 0 0,8-2-155 0 0,0 1-1 0 0,0-1 1 0 0,0 0-1 0 0,0 0 1 0 0,1 0-1 0 0,-1 0 1 0 0,0-1-1 0 0,0 1 0 0 0,0 0 1 0 0,1 0-1 0 0,-1 0 1 0 0,0-1-1 0 0,0 1 1 0 0,0 0-1 0 0,1-1 1 0 0,-1 1-1 0 0,0 0 1 0 0,1-1-1 0 0,-1 1 1 0 0,0-1-1 0 0,1 1 1 0 0,-1-1-1 0 0,0 0 1 0 0,1 1-1 0 0,-1-1 1 0 0,1 0-1 0 0,-1 1 1 0 0,1-1-1 0 0,0 0 1 0 0,-1 1-1 0 0,1-1 0 0 0,0 0 1 0 0,-1 0-1 0 0,1 0 1 0 0,0 1-1 0 0,0-1 1 0 0,0 0-1 0 0,-1 0 1 0 0,1 0-1 0 0,0-1 1 0 0,0-2 5 0 0,0 0 0 0 0,0 0 1 0 0,0 1-1 0 0,0-1 0 0 0,1 0 1 0 0,-1 0-1 0 0,2-3 0 0 0,1 0-35 0 0,0 1-1 0 0,0-1 0 0 0,0 1 0 0 0,1 0 0 0 0,0 0 0 0 0,0 1 1 0 0,6-7-1 0 0,38-34-94 0 0,-29 28-9 0 0,34-29-108 0 0,2 3 1 0 0,90-56-1 0 0,-130 91 149 0 0,0 1 1 0 0,1 0-1 0 0,23-8 1 0 0,-34 14 29 0 0,-1 1 0 0 0,1 0 0 0 0,0-1 0 0 0,0 1 0 0 0,0 1 0 0 0,0-1 0 0 0,0 1 0 0 0,0 0 0 0 0,0 0 0 0 0,0 1 0 0 0,1-1 0 0 0,-1 1 0 0 0,-1 0 0 0 0,1 0 0 0 0,0 1 0 0 0,6 2-1 0 0,-9-3-7 0 0,0 0 0 0 0,-1 0-1 0 0,1 1 1 0 0,0-1 0 0 0,-1 0-1 0 0,1 1 1 0 0,-1-1 0 0 0,1 1-1 0 0,-1 0 1 0 0,0-1 0 0 0,0 1-1 0 0,0 0 1 0 0,0 0-1 0 0,2 3 1 0 0,-2-1 1 0 0,0 1 0 0 0,0-1 0 0 0,0 0-1 0 0,-1 0 1 0 0,1 0 0 0 0,-2 9 0 0 0,0 0 23 0 0,-1 0 1 0 0,0 0-1 0 0,-8 22 0 0 0,-30 66 355 0 0,4-12-260 0 0,31-74-181 0 0,0 0-1 0 0,2 0 1 0 0,0 0 0 0 0,-1 16 0 0 0,4-20-1150 0 0,1-2-393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43 13935 0 0,'0'0'638'0'0,"1"0"-14"0"0,5-5 3170 0 0,-10 27-3155 0 0,-3-10-545 0 0,1-1 1 0 0,-2 1-1 0 0,1-1 0 0 0,-13 13 1 0 0,-41 39-65 0 0,15-16 29 0 0,33-34-37 0 0,-6 7 76 0 0,1 0-1 0 0,0 1 1 0 0,2 1 0 0 0,1 0-1 0 0,-13 25 1 0 0,27-45-75 0 0,0 0 1 0 0,0 0-1 0 0,0 0 0 0 0,0 0 0 0 0,1 0 1 0 0,-1 0-1 0 0,1 0 0 0 0,-1 0 0 0 0,1 0 1 0 0,0 0-1 0 0,0 0 0 0 0,0 0 0 0 0,0 0 1 0 0,0 0-1 0 0,0 1 0 0 0,1-1 0 0 0,-1 0 1 0 0,1 0-1 0 0,0 0 0 0 0,-1 0 0 0 0,1 0 1 0 0,0 0-1 0 0,1 1 0 0 0,0 0 14 0 0,0-1 0 0 0,1 0 1 0 0,-1 0-1 0 0,0 0 0 0 0,1 0 0 0 0,-1 0 0 0 0,1 0 0 0 0,-1-1 0 0 0,1 0 0 0 0,0 1 1 0 0,0-1-1 0 0,0 0 0 0 0,0 0 0 0 0,0 0 0 0 0,4 0 0 0 0,2 0 37 0 0,0 0-1 0 0,0 0 0 0 0,0-1 1 0 0,0-1-1 0 0,1 1 0 0 0,-1-1 1 0 0,0-1-1 0 0,0 0 0 0 0,12-4 1 0 0,-8 2-49 0 0,-1-1 1 0 0,1-1 0 0 0,-1 0 0 0 0,0 0-1 0 0,18-15 1 0 0,-21 14-49 0 0,0-1-1 0 0,0 0 0 0 0,-1 0 1 0 0,-1-1-1 0 0,1 0 0 0 0,-2 0 1 0 0,1-1-1 0 0,-1 0 0 0 0,-1 0 1 0 0,1 0-1 0 0,-2-1 1 0 0,0 0-1 0 0,0 0 0 0 0,-1 0 1 0 0,0 0-1 0 0,-1 0 0 0 0,1-13 1 0 0,1 0-153 0 0,-2-1 0 0 0,0 1 0 0 0,-2-1 1 0 0,-1 1-1 0 0,-1-1 0 0 0,-6-29 0 0 0,8 52 132 0 0,-1 1-1 0 0,1-1 1 0 0,0 0-1 0 0,-1 1 1 0 0,1-1-1 0 0,-1 0 1 0 0,0 1-1 0 0,0-1 1 0 0,1 1-1 0 0,-1-1 1 0 0,0 1-1 0 0,0-1 1 0 0,-1 1-1 0 0,1 0 1 0 0,0-1 0 0 0,0 1-1 0 0,-1 0 1 0 0,1 0-1 0 0,0 0 1 0 0,-1 0-1 0 0,1 0 1 0 0,-1 0-1 0 0,1 1 1 0 0,-3-2-1 0 0,3 2-188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34 213 12439 0 0,'-2'-1'958'0'0,"-17"-3"-378"0"0,17 3 502 0 0,-8 2 3869 0 0,29 6-4764 0 0,0 0 0 0 0,0-2 0 0 0,1 0 1 0 0,22 2-1 0 0,24-5 15 0 0,0-2-1 0 0,115-17 1 0 0,200-50 320 0 0,-129 18-145 0 0,142-19 196 0 0,-266 49-975 0 0,2 6 0 0 0,0 6 0 0 0,246 17 0 0 0,-292-1-1914 0 0,-5 5-4728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51 129 17015 0 0,'0'0'2272'0'0,"1"2"-2056"0"0,1 2-192 0 0,0 1 0 0 0,-1-1 0 0 0,1 1-1 0 0,-1-1 1 0 0,0 1 0 0 0,0 0 0 0 0,0-1-1 0 0,0 1 1 0 0,-1 0 0 0 0,0 0 0 0 0,0-1 0 0 0,-2 11-1 0 0,-1 6 175 0 0,-11 34 0 0 0,4-18 41 0 0,-22 67 595 0 0,31-101-731 0 0,1 0 1 0 0,-1 0 0 0 0,1 1 0 0 0,-1-1-1 0 0,1 0 1 0 0,0 0 0 0 0,0 1 0 0 0,1-1-1 0 0,-1 0 1 0 0,1 0 0 0 0,0 0 0 0 0,-1 0-1 0 0,1 0 1 0 0,0 1 0 0 0,1-1 0 0 0,-1-1 0 0 0,1 1-1 0 0,-1 0 1 0 0,1 0 0 0 0,0-1 0 0 0,0 1-1 0 0,0-1 1 0 0,0 1 0 0 0,0-1 0 0 0,3 2-1 0 0,-1-1-26 0 0,1 0-1 0 0,-1-1 0 0 0,0 1 0 0 0,0-1 0 0 0,1 0 0 0 0,-1-1 0 0 0,1 1 0 0 0,0-1 1 0 0,0 0-1 0 0,-1 0 0 0 0,1 0 0 0 0,0-1 0 0 0,0 1 0 0 0,0-1 0 0 0,9-2 0 0 0,-8 1-48 0 0,0 0-1 0 0,0 0 1 0 0,-1-1-1 0 0,1 0 0 0 0,0-1 1 0 0,-1 1-1 0 0,1-1 0 0 0,-1 0 1 0 0,0 0-1 0 0,0-1 1 0 0,0 1-1 0 0,-1-1 0 0 0,1 0 1 0 0,7-9-1 0 0,14-15 63 0 0,43-60-1 0 0,14-39-164 0 0,15-21-2238 0 0,-69 110-155 0 0,-9 14-3824 0 0,-9 9-51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15199 0 0,'0'0'1783'0'0,"-2"2"-923"0"0,-8 10 107 0 0,-1 0-1 0 0,2 0 1 0 0,-13 22-1 0 0,-21 45-695 0 0,17-30 81 0 0,-55 99-24 0 0,-191 367 1356 0 0,256-486-1786 0 0,10-20 4 0 0,1 0 0 0 0,1 0 0 0 0,0 0 0 0 0,-6 19 0 0 0,10-27-206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13823 0 0,'0'0'1247'0'0,"0"1"-938"0"0,0 1-199 0 0,0 0-1 0 0,0 1 1 0 0,0-1-1 0 0,0 0 1 0 0,0 0-1 0 0,0 0 0 0 0,-1 0 1 0 0,1 0-1 0 0,-1 0 1 0 0,0 0-1 0 0,-1 3 1 0 0,-13 23 656 0 0,11-20-591 0 0,-156 220 3281 0 0,38-59-1606 0 0,-38 112-746 0 0,22 11-746 0 0,131-275-457 0 0,1-1 0 0 0,1 0 1 0 0,-4 20-1 0 0,9-35-317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138 397 12031 0 0,'0'0'1091'0'0,"1"2"-899"0"0,-1 3 135 0 0,0 1-1 0 0,0-1 1 0 0,0 0 0 0 0,0 1 0 0 0,-1-1-1 0 0,0 0 1 0 0,0 0 0 0 0,0 0 0 0 0,-1 0-1 0 0,-2 7 1 0 0,-6 9 1726 0 0,-13 22 1 0 0,2-4-542 0 0,6-10-637 0 0,-26 64 745 0 0,36-81-1543 0 0,2 1-1 0 0,0-1 0 0 0,0 1 0 0 0,1 0 0 0 0,-1 25 0 0 0,3-29-65 0 0,0-7 9 0 0,2-1-308 0 0,0 0 141 0 0,-1 0 1 0 0,1 0 0 0 0,0-1-1 0 0,0 1 1 0 0,0 0-1 0 0,0-1 1 0 0,0 0-1 0 0,0 1 1 0 0,0-1 0 0 0,0 0-1 0 0,0 0 1 0 0,0 0-1 0 0,0 0 1 0 0,0 0-1 0 0,0 0 1 0 0,0-1 0 0 0,0 1-1 0 0,-1-1 1 0 0,1 1-1 0 0,0-1 1 0 0,3-1-1 0 0,8-6-1414 0 0</inkml:trace>
  <inkml:trace contextRef="#ctx0" brushRef="#br0" timeOffset="1">473 100 10591 0 0,'6'-25'944'0'0,"-5"14"-752"0"0,-1-1-192 0 0,0 0 0 0 0,0-3 2272 0 0,0 5 424 0 0,-1 1 88 0 0,-1 4 608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21 324 3223 0 0,'4'-16'14151'0'0,"-3"22"-10989"0"0,-2 24-4738 0 0,1-16 2535 0 0,0 0-842 0 0,-2 110 1012 0 0,0-95-843 0 0,-2 0 0 0 0,-8 35 0 0 0,10-56-222 0 0,1-7 248 0 0,1-2-184 0 0,-1-6-24 0 0,1 0-1 0 0,0 0 0 0 0,0 0 1 0 0,0 0-1 0 0,1 0 0 0 0,2-7 1 0 0,12-43 292 0 0,-10 38-355 0 0,17-61 52 0 0,47-149-170 0 0,-34 141-138 0 0,-30 79 167 0 0,0 0 0 0 0,0-1-1 0 0,1 2 1 0 0,1-1 0 0 0,-1 1-1 0 0,15-14 1 0 0,-19 20 39 0 0,1-1 0 0 0,0 1 0 0 0,0 0 1 0 0,0 1-1 0 0,0-1 0 0 0,0 0 0 0 0,1 1 0 0 0,-1 0 0 0 0,0-1 0 0 0,1 1 0 0 0,-1 1 0 0 0,1-1 0 0 0,-1 0 0 0 0,1 1 1 0 0,-1 0-1 0 0,1 0 0 0 0,-1 0 0 0 0,8 1 0 0 0,0 2-32 0 0,1 0 0 0 0,-1 0 1 0 0,0 1-1 0 0,14 8 0 0 0,13 4-2 0 0,-15-9 50 0 0,0-1 0 0 0,0-1-1 0 0,32 3 1 0 0,72-1-11 0 0,-106-6-10 0 0,33 5-1116 0 0,-44-4-27 0 0,5 0-6221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10591 0 0,'0'0'12295'0'0,"-1"2"-12170"0"0,0 1-111 0 0,-2 26-16 0 0,2-8-445 0 0,2-20 173 0 0,0-1-1 0 0,0 1 0 0 0,0-1 1 0 0,0 1-1 0 0,0-1 0 0 0,0 1 0 0 0,0-1 1 0 0,0 0-1 0 0,0 1 0 0 0,0-1 0 0 0,0 0 1 0 0,0 0-1 0 0,0 0 0 0 0,0 0 0 0 0,0 0 1 0 0,0 0-1 0 0,2 0 0 0 0,9-3-6317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8287 0 0,'0'0'9094'0'0,"0"3"-8073"0"0,6 163 1842 0 0,2 26-1924 0 0,-8-189-933 0 0,4 30 85 0 0,1 0-1 0 0,14 46 1 0 0,-19-77 859 0 0,2-4-671 0 0,6-10-87 0 0,0-1-1 0 0,-1 0 1 0 0,8-18-1 0 0,6-12-110 0 0,3 1-67 0 0,1 2-1 0 0,3 0 1 0 0,1 2 0 0 0,1 1-1 0 0,3 1 1 0 0,0 2 0 0 0,2 2 0 0 0,2 1-1 0 0,43-28 1 0 0,10 3 10 0 0,-73 47-224 0 0,0 0 0 0 0,1 1 0 0 0,25-7 0 0 0,-38 14-41 0 0,-1 0 0 0 0,0 0 0 0 0,1 0 0 0 0,8 0-1 0 0,-12 1 77 0 0,1 0-1 0 0,-1 1 1 0 0,1-1 0 0 0,-1 0-1 0 0,1 0 1 0 0,-1 1-1 0 0,0-1 1 0 0,1 1-1 0 0,-1-1 1 0 0,0 1-1 0 0,1-1 1 0 0,-1 1 0 0 0,0 0-1 0 0,0 0 1 0 0,1-1-1 0 0,-1 1 1 0 0,0 0-1 0 0,1 2 1 0 0,4 7-1958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3679 0 0,'0'0'167'0'0,"-1"1"-7"0"0,-9 54 12574 0 0,-1 2-8973 0 0,-11 55-2879 0 0,20-106-473 0 0,1-4-1523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3679 0 0,'0'0'284'0'0,"-1"2"-186"0"0,-2 3 1632 0 0,0 1 1 0 0,0 0 0 0 0,1 0-1 0 0,0 0 1 0 0,0 1-1 0 0,-1 10 1 0 0,-2 42 1862 0 0,5-44-3920 0 0,-1-1-1 0 0,-1 0 0 0 0,0 1 1 0 0,-5 17-1 0 0,2-20-595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16 16127 0 0,'0'-1'69'0'0,"-1"0"1"0"0,1 0-1 0 0,-1 0 0 0 0,1 0 0 0 0,-1 0 1 0 0,0 0-1 0 0,0 1 0 0 0,1-1 0 0 0,-1 0 1 0 0,0 0-1 0 0,0 1 0 0 0,0-1 0 0 0,1 1 0 0 0,-1-1 1 0 0,0 0-1 0 0,0 1 0 0 0,0 0 0 0 0,0-1 1 0 0,0 1-1 0 0,0 0 0 0 0,0-1 0 0 0,-2 1 1 0 0,1 0-3 0 0,0 0 0 0 0,-1 0 0 0 0,1 0 0 0 0,0 1 1 0 0,0-1-1 0 0,-1 1 0 0 0,1-1 0 0 0,0 1 1 0 0,0 0-1 0 0,-3 1 0 0 0,-2 2 221 0 0,-1 1-1 0 0,1 0 1 0 0,-1 0-1 0 0,-9 10 1 0 0,7-5-218 0 0,0 0 0 0 0,0 1 1 0 0,1 0-1 0 0,0 0 1 0 0,1 1-1 0 0,1 0 0 0 0,-8 16 1 0 0,12-20-117 0 0,0 0 0 0 0,0 0 1 0 0,1 1-1 0 0,0-1 0 0 0,0 1 0 0 0,1 0 0 0 0,0-1 1 0 0,1 1-1 0 0,0 0 0 0 0,0 0 0 0 0,1 0 1 0 0,0-1-1 0 0,2 10 0 0 0,0-12-78 0 0,-1 1-1 0 0,1-1 0 0 0,1 0 1 0 0,-1 0-1 0 0,1 0 1 0 0,0 0-1 0 0,9 9 0 0 0,6 10-146 0 0,-15-19 397 0 0,-1 1 0 0 0,1 0 0 0 0,-1 0 0 0 0,0 0 0 0 0,-1 0 0 0 0,0 0 0 0 0,0 0 0 0 0,0 1 0 0 0,0 10 0 0 0,-2-13-37 0 0,1 0 0 0 0,-1 0-1 0 0,-1 0 1 0 0,1 0 0 0 0,-1 0 0 0 0,1-1-1 0 0,-1 1 1 0 0,-1 0 0 0 0,1 0 0 0 0,-1-1-1 0 0,0 1 1 0 0,0 0 0 0 0,0-1 0 0 0,0 0-1 0 0,-5 7 1 0 0,3-8-12 0 0,1 0-1 0 0,0 0 0 0 0,-1-1 1 0 0,1 1-1 0 0,-1-1 0 0 0,0 0 1 0 0,0 0-1 0 0,0 0 1 0 0,0 0-1 0 0,0-1 0 0 0,0 1 1 0 0,-7 0-1 0 0,-4 1-11 0 0,1-1-1 0 0,-22 1 1 0 0,10-3-1102 0 0,0 0-4059 0 0,-1-2-1902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9671 0 0,'0'0'748'0'0,"2"0"-240"0"0,87-12 6024 0 0,1 1-4467 0 0,113-16-1354 0 0,592-65 1559 0 0,-696 82-2085 0 0,694-33-937 0 0,-733 45-563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3679 0 0,'0'0'13736'0'0,"2"1"-13014"0"0,33 11 813 0 0,-27-9-1316 0 0,0-1 0 0 0,0 1 1 0 0,0 0-1 0 0,0 1 0 0 0,-1-1 1 0 0,1 2-1 0 0,-1-1 0 0 0,13 11 1 0 0,-16-10-177 0 0,1-1 1 0 0,-1 1 0 0 0,0 0-1 0 0,-1 0 1 0 0,1 1-1 0 0,-1-1 1 0 0,0 1 0 0 0,-1-1-1 0 0,1 1 1 0 0,-1 0-1 0 0,0 0 1 0 0,0 0 0 0 0,-1 0-1 0 0,1 11 1 0 0,-1-9-17 0 0,-1 0 1 0 0,-1-1-1 0 0,0 1 0 0 0,0 0 1 0 0,0 0-1 0 0,-1-1 1 0 0,0 1-1 0 0,-1-1 0 0 0,0 1 1 0 0,0-1-1 0 0,-6 11 0 0 0,0-4-6 0 0,0 1 0 0 0,0-1-1 0 0,-1 0 1 0 0,-1-1 0 0 0,-1-1-1 0 0,1 1 1 0 0,-2-2-1 0 0,0 0 1 0 0,0 0 0 0 0,-29 16-1 0 0,38-24-77 0 0,0-2 0 0 0,0 1 0 0 0,-1 0 0 0 0,1-1 0 0 0,0 0 0 0 0,-1 0 0 0 0,1 0 0 0 0,-9 0 0 0 0,13-1-136 0 0,-1 0 1 0 0,1-1-1 0 0,0 1 1 0 0,-1 0-1 0 0,1 0 0 0 0,-1-1 1 0 0,1 1-1 0 0,0 0 1 0 0,-1-1-1 0 0,1 1 1 0 0,0 0-1 0 0,-1-1 0 0 0,1 1 1 0 0,0-1-1 0 0,0 1 1 0 0,-1 0-1 0 0,1-1 1 0 0,0 1-1 0 0,0-1 0 0 0,0 1 1 0 0,0-1-1 0 0,-1 1 1 0 0,1-1-1 0 0,0 1 1 0 0,0-1-1 0 0,0 1 0 0 0,0-1 1 0 0,0 1-1 0 0,0-1 1 0 0,0 1-1 0 0,0-1 1 0 0,1 1-1 0 0,-1-1 1 0 0,0 0-1 0 0,3-10-6522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85 10911 0 0,'-25'2'498'0'0,"20"-2"-9"0"0,4 4-250 0 0,-1-1 0 0 0,1 1 1 0 0,-1-1-1 0 0,1 0 0 0 0,-1 1 1 0 0,-4 4-1 0 0,1 0 621 0 0,5-7-750 0 0,-1 0 0 0 0,0 0 1 0 0,1 0-1 0 0,-1 0 0 0 0,1 0 1 0 0,-1 0-1 0 0,1 0 0 0 0,0 0 1 0 0,-1 0-1 0 0,1 0 1 0 0,0 0-1 0 0,0 1 0 0 0,-1-1 1 0 0,1 0-1 0 0,0 0 0 0 0,0 0 1 0 0,1 0-1 0 0,-1 1 0 0 0,0-1 1 0 0,0 0-1 0 0,0 0 0 0 0,1 0 1 0 0,-1 0-1 0 0,1 0 1 0 0,-1 0-1 0 0,1 0 0 0 0,-1 0 1 0 0,1 0-1 0 0,-1 0 0 0 0,1 0 1 0 0,0 0-1 0 0,0 0 0 0 0,-1 0 1 0 0,1 0-1 0 0,0-1 0 0 0,0 1 1 0 0,0 0-1 0 0,0-1 1 0 0,0 1-1 0 0,0 0 0 0 0,0-1 1 0 0,0 0-1 0 0,0 1 0 0 0,2 0 1 0 0,5 1 80 0 0,1 1 0 0 0,-1-2 0 0 0,1 1 0 0 0,15 0 0 0 0,-19-2 6 0 0,17 2 34 0 0,0-1 0 0 0,0-2 0 0 0,37-4 0 0 0,-51 3-267 0 0,1 1 0 0 0,-1-1 0 0 0,0 0 0 0 0,0-1-1 0 0,0 0 1 0 0,-1 0 0 0 0,1-1 0 0 0,-1 0-1 0 0,0 0 1 0 0,0-1 0 0 0,0 0 0 0 0,11-11 0 0 0,-15 12-169 0 0,0 0 1 0 0,0 0 0 0 0,0-1 0 0 0,-1 1 0 0 0,0-1 0 0 0,0 0 0 0 0,0 0 0 0 0,0 1 0 0 0,-1-1-1 0 0,0 0 1 0 0,0-1 0 0 0,0-9 0 0 0,0 13 96 0 0,-1 0-1 0 0,-1-1 1 0 0,1 1-1 0 0,0 0 1 0 0,-1-1 0 0 0,1 1-1 0 0,-1 0 1 0 0,1-1-1 0 0,-1 1 1 0 0,0 0-1 0 0,0 0 1 0 0,0 0 0 0 0,-2-3-1 0 0,2 4 60 0 0,-1 0 1 0 0,1-1-1 0 0,0 1 0 0 0,-1 0 1 0 0,1 0-1 0 0,-1 0 0 0 0,1 0 1 0 0,-1 0-1 0 0,1 0 0 0 0,-1 1 0 0 0,0-1 1 0 0,1 0-1 0 0,-1 1 0 0 0,0 0 1 0 0,0-1-1 0 0,1 1 0 0 0,-1 0 1 0 0,0 0-1 0 0,-3 0 0 0 0,-10 1-42 0 0,0 0 1 0 0,0 1-1 0 0,1 1 0 0 0,-1 0 0 0 0,0 1 1 0 0,1 1-1 0 0,0 0 0 0 0,-24 13 0 0 0,15-6 313 0 0,1 2 0 0 0,0 1 0 0 0,1 0 0 0 0,-23 23 1 0 0,31-26-28 0 0,1 1 1 0 0,0 0 0 0 0,1 1-1 0 0,0 1 1 0 0,2-1 0 0 0,-1 2-1 0 0,-13 31 1 0 0,20-39-100 0 0,0 1 0 0 0,0-1 0 0 0,0 1 0 0 0,1 0 0 0 0,1 0 0 0 0,0-1 0 0 0,0 1 1 0 0,0 0-1 0 0,1 0 0 0 0,1 0 0 0 0,-1 0 0 0 0,2 0 0 0 0,-1 0 0 0 0,1 0 0 0 0,0 0 0 0 0,1-1 0 0 0,5 13 0 0 0,-6-18-36 0 0,-1 0 0 0 0,1-1 1 0 0,0 1-1 0 0,0-1 0 0 0,0 1 0 0 0,0-1 0 0 0,0 0 0 0 0,0 0 1 0 0,1 0-1 0 0,-1 0 0 0 0,1 0 0 0 0,0-1 0 0 0,4 3 0 0 0,-2-2 24 0 0,1 0-1 0 0,0 0 0 0 0,0 0 1 0 0,0-1-1 0 0,0 0 1 0 0,9 1-1 0 0,2-2 13 0 0,1 0 0 0 0,0-2 1 0 0,30-5-1 0 0,-27 2-1951 0 0,27-9-1 0 0,-25 5-4612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 12607 0 0,'0'0'1143'0'0,"-9"0"-918"0"0,-12 1 495 0 0,14 0-260 0 0,0-1 0 0 0,-1 0-1 0 0,-10-2 1 0 0,13 1-292 0 0,0 0 0 0 0,-1 0 1 0 0,1 0-1 0 0,0 1 0 0 0,-1 0 0 0 0,1 0 1 0 0,0 0-1 0 0,-1 0 0 0 0,1 1 0 0 0,-9 2 1 0 0,-12 6 122 0 0,1 1 0 0 0,0 2 0 0 0,1 0 0 0 0,1 1 0 0 0,0 2 0 0 0,0 0 0 0 0,-27 25 0 0 0,32-22-52 0 0,1 1 1 0 0,1 0-1 0 0,-19 29 1 0 0,29-39-192 0 0,2-3-3 0 0,2-4-23 0 0,0 1-1 0 0,0-1 0 0 0,1 1 1 0 0,0 0-1 0 0,-1-1 0 0 0,1 1 1 0 0,0 0-1 0 0,-1 4 1 0 0,2-5 197 0 0,9 6 52 0 0,-7-7-243 0 0,0 0-1 0 0,0 0 1 0 0,0 0 0 0 0,0-1-1 0 0,0 1 1 0 0,1 0 0 0 0,-1-1-1 0 0,0 0 1 0 0,0 1-1 0 0,0-1 1 0 0,4 0 0 0 0,28-4 246 0 0,-21 2-176 0 0,40-5 131 0 0,134-20-121 0 0,-180 26-200 0 0,0-1-1 0 0,0 0 0 0 0,-1 0 0 0 0,1 0 0 0 0,11-6 0 0 0,-16 7-119 0 0,10-15-387 0 0,-7 7 425 0 0,-1 0 0 0 0,0 0 0 0 0,-1-1 0 0 0,4-15 0 0 0,-7 23 107 0 0,-6 14-241 0 0,-60 81 1128 0 0,66-93-837 0 0,-1 0-1 0 0,1 0 1 0 0,0 1-1 0 0,0-1 1 0 0,0 0-1 0 0,0 1 1 0 0,-1-1-1 0 0,1 0 1 0 0,0 1-1 0 0,0-1 1 0 0,0 0-1 0 0,0 1 1 0 0,0-1-1 0 0,0 0 1 0 0,0 1-1 0 0,0-1 1 0 0,0 0-1 0 0,0 1 1 0 0,0-1-1 0 0,0 0 1 0 0,0 1-1 0 0,0-1 1 0 0,0 0-1 0 0,0 0 1 0 0,1 1-1 0 0,-1-1 1 0 0,0 0-1 0 0,0 1 1 0 0,0-1-1 0 0,0 0 1 0 0,1 0-1 0 0,-1 1 0 0 0,0-1 1 0 0,0 0-1 0 0,1 0 1 0 0,-1 1-1 0 0,0-1 1 0 0,0 0-1 0 0,1 0 1 0 0,-1 0-1 0 0,0 1 1 0 0,0-1-1 0 0,1 0 1 0 0,-1 0-1 0 0,0 0 1 0 0,1 0-1 0 0,-1 0 1 0 0,0 0-1 0 0,1 0 1 0 0,-1 0-1 0 0,0 0 1 0 0,1 0-1 0 0,-1 0 1 0 0,0 0-1 0 0,1 0 1 0 0,-1 0-1 0 0,0 0 1 0 0,1 0-1 0 0,-1 0 1 0 0,0 0-1 0 0,1 0 1 0 0,16-1-1346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15 8751 0 0,'2'0'4571'0'0,"6"-3"-3360"0"0,0 0 1 0 0,0 1-1 0 0,0 0 0 0 0,0 0 1 0 0,14 0-1 0 0,-29 11-1098 0 0,-9 4-76 0 0,0 0-1 0 0,-1-1 1 0 0,-26 15-1 0 0,2-2 21 0 0,18-9-23 0 0,-100 72 215 0 0,108-76-209 0 0,1 1 0 0 0,0 1 0 0 0,1 0 0 0 0,0 1 0 0 0,-17 29 0 0 0,26-38 26 0 0,4-5-50 0 0,0-1 0 0 0,0 1 1 0 0,0-1-1 0 0,0 1 0 0 0,0-1 0 0 0,0 0 0 0 0,0 1 0 0 0,0-1 0 0 0,1 1 0 0 0,-1-1 0 0 0,0 1 1 0 0,0-1-1 0 0,0 0 0 0 0,1 1 0 0 0,-1-1 0 0 0,0 1 0 0 0,0-1 0 0 0,1 0 0 0 0,-1 1 1 0 0,0-1-1 0 0,1 0 0 0 0,-1 1 0 0 0,1-1 0 0 0,8 7 277 0 0,-5-5-194 0 0,0 0-1 0 0,1 0 0 0 0,-1 0 1 0 0,1-1-1 0 0,-1 0 1 0 0,1 0-1 0 0,0 0 1 0 0,9 0-1 0 0,41-1 121 0 0,-38-1-177 0 0,68-6-1288 0 0,-28-4-5032 0 0,-18 1-521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2303 0 0,'-1'2'167'0'0,"-37"63"3043"0"0,2-3 3576 0 0,-56 124-1256 0 0,-38 99-3071 0 0,-55 112-1819 0 0,176-378-610 0 0,-11 22 95 0 0,-1-2 0 0 0,-31 42-1 0 0,51-80 392 0 0,9-12-281 0 0,0 2-247 0 0,1 0 0 0 0,-1 1 0 0 0,1 0 0 0 0,1 0 0 0 0,0 0 0 0 0,0 2 0 0 0,0-1 0 0 0,1 1 0 0 0,0 1 0 0 0,0 0 0 0 0,0 0 0 0 0,1 1 0 0 0,0 0 0 0 0,0 1 0 0 0,0 1 0 0 0,0 0 0 0 0,17-1 0 0 0,-25 3 12 0 0,0 1-1 0 0,1-1 1 0 0,-1 1 0 0 0,0 0 0 0 0,1 0 0 0 0,-1 0-1 0 0,0 1 1 0 0,0-1 0 0 0,0 1 0 0 0,0 0 0 0 0,0 0-1 0 0,0 0 1 0 0,-1 1 0 0 0,1-1 0 0 0,-1 1 0 0 0,0 0-1 0 0,1 0 1 0 0,4 7 0 0 0,2 4 128 0 0,0 0 1 0 0,-1 1-1 0 0,11 26 1 0 0,8 12 350 0 0,-21-42-433 0 0,2 0-1 0 0,-1 0 1 0 0,1-1-1 0 0,1 0 1 0 0,0-1-1 0 0,0 0 1 0 0,0-1-1 0 0,2 0 1 0 0,-1 0-1 0 0,20 9 1 0 0,-20-12-709 0 0,-1-1 0 0 0,1 0 0 0 0,0-1 0 0 0,15 3 0 0 0,-4-4-1099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96 10135 0 0,'0'-2'778'0'0,"0"1"-617"0"0,1 0 1 0 0,-1-1 0 0 0,0 1 0 0 0,0-1 0 0 0,0 1 0 0 0,0-1-1 0 0,0 1 1 0 0,0 0 0 0 0,0-1 0 0 0,-1 1 0 0 0,1-1 0 0 0,0 1-1 0 0,-1 0 1 0 0,1-1 0 0 0,-1 1 0 0 0,0 0 0 0 0,1-1 0 0 0,-1 1-1 0 0,0 0 1 0 0,0 0 0 0 0,0 0 0 0 0,1 0 0 0 0,-1 0 0 0 0,0 0-1 0 0,-1 0 1 0 0,1 0 0 0 0,0 0 0 0 0,0 0 0 0 0,0 0 0 0 0,-1 1-1 0 0,1-1 1 0 0,0 0 0 0 0,0 1 0 0 0,-1-1 0 0 0,1 1 0 0 0,-1 0-1 0 0,1-1 1 0 0,0 1 0 0 0,-3 0 0 0 0,0 0-55 0 0,0 1-1 0 0,0-1 1 0 0,0 1 0 0 0,0 0 0 0 0,0 1-1 0 0,1-1 1 0 0,-1 1 0 0 0,0-1 0 0 0,-3 4-1 0 0,-35 22 724 0 0,27-16-722 0 0,-10 7-84 0 0,1 2-1 0 0,1 1 1 0 0,0 0-1 0 0,2 2 1 0 0,-20 25 0 0 0,35-40 11 0 0,1-1 0 0 0,-1 1 0 0 0,1 1 1 0 0,1-1-1 0 0,0 1 0 0 0,0 0 0 0 0,0 0 1 0 0,-2 11-1 0 0,5-14-8 0 0,0-1 0 0 0,1 0 0 0 0,-1 0 0 0 0,1 0 0 0 0,0 1 0 0 0,0-1 0 0 0,1 0 0 0 0,0 0 0 0 0,0 1 0 0 0,0-1 0 0 0,0 0 0 0 0,1 0 0 0 0,0 0 0 0 0,0-1 0 0 0,0 1 0 0 0,5 7 0 0 0,-4-8 15 0 0,0 0 1 0 0,0 0 0 0 0,1 0-1 0 0,-1 0 1 0 0,1-1 0 0 0,0 1-1 0 0,0-1 1 0 0,0 0 0 0 0,0 0-1 0 0,1-1 1 0 0,-1 1 0 0 0,1-1-1 0 0,-1 0 1 0 0,1 0 0 0 0,0-1-1 0 0,0 1 1 0 0,0-1 0 0 0,0 0-1 0 0,0-1 1 0 0,0 1 0 0 0,0-1-1 0 0,0 0 1 0 0,0 0 0 0 0,0 0-1 0 0,0-1 1 0 0,0 0 0 0 0,6-1-1 0 0,0-1 26 0 0,1-1 0 0 0,-1-1 0 0 0,1 1 0 0 0,-2-2 0 0 0,1 0 0 0 0,0 0 0 0 0,-1-1 0 0 0,0 0 0 0 0,-1 0 0 0 0,0-1 0 0 0,0-1 0 0 0,11-12 0 0 0,-15 14-98 0 0,1 0 0 0 0,-1-1-1 0 0,-1 1 1 0 0,1-1 0 0 0,-1 0 0 0 0,-1 0-1 0 0,1 0 1 0 0,-2-1 0 0 0,1 1-1 0 0,-1-1 1 0 0,0 0 0 0 0,-1 0-1 0 0,0 1 1 0 0,0-1 0 0 0,-1 0-1 0 0,0 0 1 0 0,-2-15 0 0 0,-2 5-310 0 0,1 4-181 0 0,0 0 0 0 0,1 0-1 0 0,1 0 1 0 0,0 0-1 0 0,1 0 1 0 0,1 0 0 0 0,3-20-1 0 0,7-12-3564 0 0,-4 25 1984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410 829 5527 0 0,'-7'-7'7924'0'0,"7"1"-7477"0"0,0 0 0 0 0,1 1-1 0 0,0-1 1 0 0,1 0-1 0 0,-1 1 1 0 0,1-1 0 0 0,0 1-1 0 0,5-8 1 0 0,26-43-800 0 0,-16 31 624 0 0,26-48-243 0 0,56-128 0 0 0,-81 157-253 0 0,-2 0 0 0 0,-3-2 0 0 0,-1 0-1 0 0,9-71 1 0 0,-21 116 219 0 0,3-51-747 0 0,-3 48 614 0 0,0-1 0 0 0,0 1-1 0 0,-1 0 1 0 0,0 0 0 0 0,0-1 0 0 0,0 1-1 0 0,0 0 1 0 0,0 0 0 0 0,-1 0 0 0 0,-2-4 0 0 0,4 8 117 0 0,-1-1 0 0 0,1 1 0 0 0,0-1 0 0 0,-1 0 0 0 0,1 1 0 0 0,-1-1 1 0 0,0 1-1 0 0,1-1 0 0 0,-1 1 0 0 0,1 0 0 0 0,-1-1 0 0 0,1 1 0 0 0,-1-1 1 0 0,0 1-1 0 0,1 0 0 0 0,-1 0 0 0 0,0-1 0 0 0,0 1 0 0 0,1 0 0 0 0,-1 0 1 0 0,0 0-1 0 0,1 0 0 0 0,-1 0 0 0 0,0 0 0 0 0,-1 0 0 0 0,0 0 4 0 0,0 1 1 0 0,0-1-1 0 0,0 1 0 0 0,0 0 0 0 0,1 0 0 0 0,-1-1 0 0 0,0 1 0 0 0,0 1 0 0 0,-2 0 1 0 0,-2 3 86 0 0,0 1 1 0 0,1-1 0 0 0,-10 12 0 0 0,1 3 146 0 0,0 0 1 0 0,2 1-1 0 0,-13 31 1 0 0,-23 70 643 0 0,39-95-678 0 0,-29 86 921 0 0,-25 132 0 0 0,-5 122-291 0 0,59-315-673 0 0,-2-1-1 0 0,-32 93 0 0 0,36-126-158 0 0,-1 0 0 0 0,-1 0-1 0 0,0-1 1 0 0,-1 0 0 0 0,-1 0 0 0 0,-1-1-1 0 0,0-1 1 0 0,-1 0 0 0 0,-1-1-1 0 0,-27 23 1 0 0,24-24-122 0 0,-28 19-589 0 0,42-30 561 0 0,-1 0-1 0 0,0 0 1 0 0,0 0 0 0 0,0-1 0 0 0,0 1 0 0 0,0-1 0 0 0,0 0 0 0 0,0 0 0 0 0,-8 0 0 0 0,9-1-570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5983 0 0,'0'0'542'0'0,"2"-2"-446"0"0,9-7 2777 0 0,1 1-1 0 0,17-9 1 0 0,30-13 1223 0 0,10-4-2654 0 0,-58 27-1265 0 0,62-35 1158 0 0,121-52-1 0 0,-107 59-1286 0 0,-85 35-328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5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183 403 6447 0 0,'0'0'298'0'0,"-2"1"-10"0"0,-2 0-237 0 0,1 1 0 0 0,-1 0 0 0 0,0 0 0 0 0,1 0 0 0 0,0 0 0 0 0,-1 1 0 0 0,1-1 0 0 0,0 1 0 0 0,-3 3 0 0 0,-26 32 4280 0 0,0 13-1725 0 0,17-26-2223 0 0,8-11-150 0 0,0 0-1 0 0,1 0 1 0 0,1 1 0 0 0,-5 20-1 0 0,-3 7 227 0 0,-3 24 423 0 0,16-64-26 0 0,1-5-632 0 0,115-231 1308 0 0,-45 91-872 0 0,-52 105-1000 0 0,2 1-1 0 0,1 1 1 0 0,40-50 0 0 0,-47 69 186 0 0,1 0 0 0 0,0 1 0 0 0,0 0 1 0 0,2 2-1 0 0,0 0 0 0 0,1 1 0 0 0,0 1 1 0 0,23-11-1 0 0,-30 18 209 0 0,1 0 1 0 0,0 1 0 0 0,0 1-1 0 0,0 0 1 0 0,0 1-1 0 0,1 0 1 0 0,-1 1-1 0 0,0 1 1 0 0,1 0-1 0 0,-1 0 1 0 0,1 2 0 0 0,-1-1-1 0 0,0 2 1 0 0,20 5-1 0 0,-30-7-37 0 0,0 1 0 0 0,0-1 0 0 0,-1 0 1 0 0,1 1-1 0 0,0 0 0 0 0,0-1 0 0 0,-1 1 0 0 0,1 0 0 0 0,-1 1 0 0 0,0-1 0 0 0,0 0 0 0 0,0 1 0 0 0,0-1 0 0 0,0 1 0 0 0,0-1 0 0 0,0 1 1 0 0,-1 0-1 0 0,3 5 0 0 0,-3-4-4 0 0,0 1 0 0 0,0-1 0 0 0,-1 0 0 0 0,1 1 1 0 0,-1-1-1 0 0,0 1 0 0 0,0-1 0 0 0,0 1 0 0 0,-1-1 1 0 0,0 1-1 0 0,1-1 0 0 0,-4 8 0 0 0,-5 12 23 0 0,0 0-1 0 0,-2-1 1 0 0,-18 29 0 0 0,-46 60 3 0 0,3-7 11 0 0,69-100-36 0 0,0 1 0 0 0,0-1 0 0 0,0 1 0 0 0,1 0 0 0 0,-1 0 0 0 0,1 0 0 0 0,-2 11 0 0 0,4-14-11 0 0,0-1 0 0 0,0 0 1 0 0,0 1-1 0 0,0-1 0 0 0,0 0 0 0 0,0 1 1 0 0,1-1-1 0 0,-1 0 0 0 0,1 1 0 0 0,0-1 1 0 0,0 0-1 0 0,0 0 0 0 0,0 0 0 0 0,0 0 1 0 0,0 0-1 0 0,0 0 0 0 0,1 0 0 0 0,-1 0 1 0 0,1 0-1 0 0,-1-1 0 0 0,1 1 0 0 0,0 0 1 0 0,-1-1-1 0 0,4 2 0 0 0,18 11 185 0 0,1-1 0 0 0,0-1-1 0 0,40 13 1 0 0,24 12 157 0 0,-75-30-293 0 0,0 0 0 0 0,-1 0 0 0 0,0 1 0 0 0,18 16 0 0 0,-29-22-87 0 0,7 5-284 0 0,1 1 0 0 0,-1-1-1 0 0,17 10 1 0 0,-14-12-805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80 178 5527 0 0,'0'0'423'0'0,"-1"-2"-62"0"0,1 1-169 0 0,0 1 0 0 0,0 0 0 0 0,0 0 0 0 0,0-1 0 0 0,0 1 0 0 0,-2-3 2110 0 0,2 3-2110 0 0,0 0 0 0 0,-1 0 0 0 0,1 0 0 0 0,0 0 0 0 0,0-1 0 0 0,-1 1 0 0 0,1 0 0 0 0,0 0-1 0 0,-1 0 1 0 0,1 0 0 0 0,0 0 0 0 0,0 0 0 0 0,-1 0 0 0 0,1 0 0 0 0,0 0 0 0 0,0 0 0 0 0,-1 0-1 0 0,1 0 1 0 0,0 0 0 0 0,-1 0 0 0 0,1 0 0 0 0,0 0 0 0 0,0 0 0 0 0,-1 1 0 0 0,1-1 0 0 0,-2 1 35 0 0,1 0 0 0 0,0 0 0 0 0,0 0 0 0 0,-1 1 0 0 0,1-1 0 0 0,0 0 0 0 0,0 1 0 0 0,-1 1 0 0 0,-1 4-83 0 0,-1-1-1 0 0,2 0 0 0 0,-1 1 1 0 0,-2 7-1 0 0,-9 58 622 0 0,3-1-1 0 0,2 2 0 0 0,3 106 1 0 0,7-149-762 0 0,1 0 1 0 0,12 59-1 0 0,-8-71-3 0 0,-6-17 0 0 0,0 0 0 0 0,1 0 0 0 0,-1 0 0 0 0,1-1 0 0 0,-1 1 0 0 0,1 0 0 0 0,-1 0 0 0 0,1-1 0 0 0,-1 1 0 0 0,1 0 0 0 0,0-1 0 0 0,-1 1 0 0 0,2 0 0 0 0,-1 0-3 0 0,0-1-1 0 0,0 0 1 0 0,1 1-1 0 0,-1-1 1 0 0,0 0-1 0 0,0 0 1 0 0,0 0 0 0 0,0 0-1 0 0,1 0 1 0 0,-1-1-1 0 0,0 1 1 0 0,0 0-1 0 0,0 0 1 0 0,0-1-1 0 0,0 1 1 0 0,0 0-1 0 0,1-1 1 0 0,-1 0 0 0 0,0 1-1 0 0,0-1 1 0 0,1-1-1 0 0,22-18-96 0 0,-12 7 97 0 0,-1 0-1 0 0,0-1 1 0 0,-1 0-1 0 0,8-17 1 0 0,30-64 4 0 0,40-132-137 0 0,-88 226 375 0 0,2 4-132 0 0,14 34-46 0 0,-11-25-47 0 0,0 0-1 0 0,0 0 1 0 0,1 0-1 0 0,1-1 1 0 0,9 14-1 0 0,9 4 40 0 0,-11-11 44 0 0,1-1 0 0 0,22 20 0 0 0,-20-18 135 0 0,-13-14-192 0 0,0 0 0 0 0,0 0-1 0 0,1 0 1 0 0,8 7 0 0 0,-11-10 181 0 0,9-7-74 0 0,-9 5-140 0 0,-1-1 0 0 0,0 1 0 0 0,0 0 0 0 0,0-1 0 0 0,0 1 0 0 0,0-1-1 0 0,1 0 1 0 0,-1 1 0 0 0,0-1 0 0 0,1-1 0 0 0,9-10 98 0 0,-1 0 1 0 0,12-21-1 0 0,1 0-56 0 0,14-23-2 0 0,-2-1 0 0 0,28-62 0 0 0,-30 53 3 0 0,51-77-1 0 0,-68 121-113 0 0,33-52-496 0 0,-47 72 263 0 0,-1 25-13526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1 919 0 0,'-1'1'315'0'0,"-23"41"8488"0"0,13-22-7174 0 0,-9 26-1 0 0,-119 260 317 0 0,11-82-1171 0 0,107-191-1096 0 0,-3-1 1 0 0,0-2-1 0 0,-2-1 0 0 0,-47 42 1 0 0,58-59-819 0 0,2-4-270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16495 0 0,'0'0'1499'0'0,"-2"0"-1235"0"0,-9 2-235 0 0,-2 2 51 0 0,9-1 91 0 0,0 1-1 0 0,-1-1 1 0 0,1 0 0 0 0,1 1-1 0 0,-1 0 1 0 0,1 0 0 0 0,-1 0-1 0 0,1 1 1 0 0,0-1-1 0 0,1 1 1 0 0,-4 5 0 0 0,-1 7 155 0 0,-10 31 0 0 0,13-33-251 0 0,0 1-1 0 0,-1 29 1 0 0,4-29-109 0 0,-1-1 1 0 0,-1 0-1 0 0,-5 19 1 0 0,3-21-495 0 0,-12 23 1 0 0,7-18-4677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15263 0 0,'-2'0'83'0'0,"0"0"0"0"0,-1 0 0 0 0,1 0 0 0 0,0 0 0 0 0,0 0 0 0 0,0 1 0 0 0,0-1-1 0 0,0 1 1 0 0,0-1 0 0 0,0 1 0 0 0,0 0 0 0 0,0 0 0 0 0,0 0 0 0 0,0 0 0 0 0,1 0 0 0 0,-1 1-1 0 0,0-1 1 0 0,1 0 0 0 0,-1 1 0 0 0,1-1 0 0 0,-1 1 0 0 0,1-1 0 0 0,0 1 0 0 0,-1 0 0 0 0,0 2-1 0 0,-4 6 106 0 0,1 0 0 0 0,0 1-1 0 0,-6 16 1 0 0,5-11 146 0 0,-24 68 209 0 0,-27 115 0 0 0,-3 93 371 0 0,-22 83-602 0 0,78-360-330 0 0,-11 43-414 0 0,-3 0 1 0 0,-32 69 0 0 0,39-104-233 0 0,-15 30-31 0 0,6-19-4932 0 0,11-23 229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13 201 18511 0 0,'0'0'852'0'0,"-2"1"-21"0"0,-7 1-475 0 0,7-1 813 0 0,6-1-786 0 0,1 1-319 0 0,1-1 0 0 0,0 1 0 0 0,-1-1 1 0 0,1-1-1 0 0,0 1 0 0 0,-1-1 0 0 0,10-2 1 0 0,42-16 267 0 0,-28 8-76 0 0,105-39 745 0 0,89-27 118 0 0,-188 67-1415 0 0,0 2-1 0 0,1 1 1 0 0,0 2-1 0 0,39 0 1 0 0,-69 5-660 0 0,1 0 1 0 0,0-1-1 0 0,0 0 1 0 0,10-2 0 0 0,-3-1-6119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14743 0 0,'0'0'2518'0'0,"-1"1"-1480"0"0,-1 0-878 0 0,-1 1 0 0 0,1-1 0 0 0,0 1 0 0 0,0 0 0 0 0,0-1 0 0 0,0 1 0 0 0,1 0 0 0 0,-1 1 0 0 0,0-1 0 0 0,1 0 0 0 0,0 0 0 0 0,-1 1 0 0 0,1-1-1 0 0,0 0 1 0 0,0 1 0 0 0,-1 4 0 0 0,-3 9-204 0 0,-4 25 0 0 0,6-22 247 0 0,-24 104-124 0 0,-1 13 134 0 0,-56 158 1 0 0,64-237-186 0 0,-131 374-1161 0 0,135-386 813 0 0,-7 26-211 0 0,15-49 507 0 0,7-20 32 0 0,3-3 62 0 0,9-6-60 0 0,0-1 0 0 0,-1 0 1 0 0,0-1-1 0 0,0 0 0 0 0,-1-1 1 0 0,14-17-1 0 0,11-11 4 0 0,-16 18 25 0 0,-8 9 69 0 0,22-19-1 0 0,-30 28-92 0 0,1 0 0 0 0,0 0 0 0 0,0 0 0 0 0,0 0 0 0 0,0 0 0 0 0,0 1 0 0 0,0 0 0 0 0,0-1 0 0 0,1 1 0 0 0,-1 0 0 0 0,1 1 0 0 0,-1-1 0 0 0,5 0 0 0 0,-5 1 21 0 0,1 1 0 0 0,-1 0 0 0 0,0-1 0 0 0,0 1 0 0 0,0 0 0 0 0,0 0 0 0 0,0 1 0 0 0,0-1-1 0 0,0 1 1 0 0,-1-1 0 0 0,1 1 0 0 0,0 0 0 0 0,-1 0 0 0 0,1 0 0 0 0,-1 1 0 0 0,4 4 0 0 0,4 5 117 0 0,-1 0 0 0 0,10 17 1 0 0,-13-19-90 0 0,7 12 45 0 0,-9-15-91 0 0,0 0 0 0 0,0 0 1 0 0,0-1-1 0 0,1 1 0 0 0,0-1 0 0 0,0 0 0 0 0,1-1 1 0 0,0 1-1 0 0,0-1 0 0 0,8 6 0 0 0,-11-9-45 0 0,0-1-1 0 0,0 1 1 0 0,1-1-1 0 0,-1 1 1 0 0,1-1-1 0 0,-1 0 0 0 0,1 0 1 0 0,0 0-1 0 0,-1-1 1 0 0,1 0-1 0 0,0 1 1 0 0,0-1-1 0 0,-1 0 1 0 0,8-1-1 0 0,-5-1-630 0 0,0 0-1 0 0,0 0 1 0 0,0-1-1 0 0,0 1 1 0 0,9-7-1 0 0,-3 3-2215 0 0,11-6-3372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243 282 6447 0 0,'0'0'7751'0'0,"-1"2"-7422"0"0,-10 20 159 0 0,0 1-136 0 0,-25 38 0 0 0,-24 40-49 0 0,47-74-250 0 0,-3-1 0 0 0,0 0 1 0 0,-1-1-1 0 0,-2-1 1 0 0,-22 24-1 0 0,39-47 16 0 0,3-4-49 0 0,-1-1-1 0 0,1 0 0 0 0,0 0 1 0 0,0 1-1 0 0,1-1 1 0 0,-1 0-1 0 0,4-4 1 0 0,-2 2-22 0 0,21-43-128 0 0,52-78 1 0 0,-60 106 96 0 0,29-31 0 0 0,-21 26 32 0 0,7-6 1 0 0,57-46 0 0 0,-74 67 121 0 0,1 1-1 0 0,0 0 1 0 0,0 1-1 0 0,20-9 1 0 0,-27 15 55 0 0,-1 0 1 0 0,1 0-1 0 0,0 1 0 0 0,0 0 1 0 0,0 0-1 0 0,0 1 1 0 0,0 0-1 0 0,0 0 1 0 0,0 1-1 0 0,0 0 1 0 0,13 2-1 0 0,-18-1-128 0 0,0-1 0 0 0,0 1 0 0 0,0 0 0 0 0,0 0 1 0 0,0 0-1 0 0,0 1 0 0 0,-1-1 0 0 0,1 1 0 0 0,0 0 0 0 0,-1-1 0 0 0,1 1 0 0 0,-1 0 0 0 0,0 0 0 0 0,4 5 0 0 0,-3-3-22 0 0,-1-1-1 0 0,0 1 1 0 0,1 0-1 0 0,-1 0 1 0 0,-1 0 0 0 0,1 1-1 0 0,-1-1 1 0 0,0 0-1 0 0,2 7 1 0 0,-2 0-10 0 0,0 0-1 0 0,-1 0 1 0 0,0 0-1 0 0,-1 0 1 0 0,0-1-1 0 0,-1 1 1 0 0,-4 17 0 0 0,3-20-1 0 0,0 1 0 0 0,0-1 0 0 0,-1 0 0 0 0,0-1 0 0 0,-1 1 0 0 0,0-1 1 0 0,0 1-1 0 0,-9 8 0 0 0,-8 6-63 0 0,-26 22 1 0 0,12-13-140 0 0,-3-2-239 0 0,37-29 204 0 0,2-1-588 0 0,1-3 717 0 0,-1-1 0 0 0,1 1 1 0 0,0 0-1 0 0,0 0 1 0 0,0 1-1 0 0,1-1 0 0 0,0 0 1 0 0,-1 0-1 0 0,1 0 1 0 0,0 1-1 0 0,4-6 0 0 0,6-5-101 0 0,15-17 0 0 0,-23 26 174 0 0,30-28-63 0 0,73-55 1 0 0,-24 22 37 0 0,72-62 657 0 0,-112 96-242 0 0,81-45 0 0 0,-115 72-216 0 0,0 1-1 0 0,18-6 1 0 0,-24 9-138 0 0,0 0-1 0 0,0 0 1 0 0,0 1 0 0 0,0-1-1 0 0,0 1 1 0 0,1 0 0 0 0,-1 0-1 0 0,0 0 1 0 0,0 0 0 0 0,0 1-1 0 0,0-1 1 0 0,0 1 0 0 0,4 1-1 0 0,-5-1-4 0 0,-1 0 0 0 0,1 0-1 0 0,-1 0 1 0 0,0 0 0 0 0,0 0-1 0 0,1 0 1 0 0,-1 0 0 0 0,0 0-1 0 0,0 1 1 0 0,0-1 0 0 0,0 0-1 0 0,0 1 1 0 0,-1-1 0 0 0,1 1-1 0 0,0-1 1 0 0,-1 1 0 0 0,1-1-1 0 0,-1 1 1 0 0,1 0 0 0 0,-1-1-1 0 0,0 1 1 0 0,0 0 0 0 0,0-1-1 0 0,0 1 1 0 0,0 2 0 0 0,0 3 49 0 0,-1 0 1 0 0,0 0-1 0 0,0-1 1 0 0,-4 14-1 0 0,-12 26 327 0 0,-2-1-1 0 0,-38 65 1 0 0,-61 78-175 0 0,108-173-933 0 0,0 1-1 0 0,1 0 0 0 0,-11 29 1 0 0,19-43-569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133 127 5527 0 0,'2'1'3955'0'0,"4"4"-3327"0"0,0-1 0 0 0,0 0 0 0 0,1 0 0 0 0,-1-1 0 0 0,1 0 0 0 0,0 0 0 0 0,0 0 0 0 0,0-1 0 0 0,14 2 0 0 0,-11-2-260 0 0,1-1 0 0 0,0-1 1 0 0,0 0-1 0 0,0 0 0 0 0,0-1 0 0 0,12-3 1 0 0,-1-1-223 0 0,0-1 0 0 0,0-2 1 0 0,-1 0-1 0 0,0-1 1 0 0,38-22-1 0 0,-57 29-147 0 0,0 1-1 0 0,0-1 1 0 0,0 1 0 0 0,0-1 0 0 0,0 1-1 0 0,0-1 1 0 0,0 0 0 0 0,-1 0 0 0 0,1 0-1 0 0,-1 0 1 0 0,1 0 0 0 0,-1-1 0 0 0,0 1-1 0 0,0 0 1 0 0,0-1 0 0 0,0 1 0 0 0,0 0-1 0 0,0-1 1 0 0,-1 1 0 0 0,1-4 0 0 0,-1 4-34 0 0,0 0 1 0 0,0 1-1 0 0,0-1 0 0 0,-1 0 1 0 0,1 0-1 0 0,-1 0 1 0 0,1 1-1 0 0,-1-1 1 0 0,1 0-1 0 0,-1 1 1 0 0,0-1-1 0 0,0 1 1 0 0,0-1-1 0 0,0 1 0 0 0,0-1 1 0 0,0 1-1 0 0,-1-1 1 0 0,1 1-1 0 0,0 0 1 0 0,-1 0-1 0 0,1 0 1 0 0,-1 0-1 0 0,1 0 1 0 0,-1 0-1 0 0,1 0 1 0 0,-1 0-1 0 0,0 0 0 0 0,-3 0 1 0 0,-1-1-96 0 0,0 1 1 0 0,-1-1-1 0 0,1 1 1 0 0,0 1-1 0 0,-1-1 1 0 0,1 1-1 0 0,-1 0 1 0 0,1 1-1 0 0,-11 2 1 0 0,5-1 18 0 0,0 1 0 0 0,1 0 0 0 0,-1 1 0 0 0,-12 7 1 0 0,3 0 73 0 0,1 1 0 0 0,0 1 0 0 0,1 0 0 0 0,-31 29 1 0 0,20-13 265 0 0,-47 61 0 0 0,61-68 9 0 0,-24 41-1 0 0,35-55-194 0 0,1 1 0 0 0,0-1 1 0 0,1 1-1 0 0,0 0 0 0 0,0 0 0 0 0,1 0 1 0 0,0 0-1 0 0,-1 18 0 0 0,3-25-36 0 0,0 0 0 0 0,0 1 0 0 0,0-1 0 0 0,0 0 0 0 0,0 1 0 0 0,1-1 0 0 0,-1 0 0 0 0,1 0 0 0 0,0 1 0 0 0,-1-1 1 0 0,1 0-1 0 0,0 0 0 0 0,0 0 0 0 0,0 0 0 0 0,1 0 0 0 0,-1 0 0 0 0,0 0 0 0 0,1 0 0 0 0,-1-1 0 0 0,1 1 0 0 0,0 0 0 0 0,-1-1 0 0 0,1 1 0 0 0,0-1 0 0 0,0 0 0 0 0,0 0 0 0 0,0 1 0 0 0,0-1 0 0 0,4 1 0 0 0,0-1-36 0 0,0 0 1 0 0,0 0-1 0 0,0-1 0 0 0,0 1 0 0 0,1-1 1 0 0,-1-1-1 0 0,0 1 0 0 0,0-1 0 0 0,0 0 1 0 0,7-2-1 0 0,16-6-194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41 9671 0 0,'3'-7'875'0'0,"-2"6"-835"0"0,-1 0 0 0 0,0 1 0 0 0,0-1 0 0 0,1 0 0 0 0,-1 1 0 0 0,0-1 0 0 0,0 0 0 0 0,0 1 0 0 0,0-1 0 0 0,0 0 0 0 0,0 1 0 0 0,0-1 0 0 0,0 0 0 0 0,0 1 0 0 0,0-1 0 0 0,0 0 0 0 0,0 1 1 0 0,-1-1-1 0 0,1 1 0 0 0,0-1 0 0 0,0 0 0 0 0,-1 1 0 0 0,1-1 0 0 0,0 1 0 0 0,-1-1 0 0 0,1 0 0 0 0,-1 1 0 0 0,1-1 0 0 0,0 1 0 0 0,-1-1 0 0 0,1 1 0 0 0,-1 0 0 0 0,0-1 0 0 0,1 1 0 0 0,-1 0 0 0 0,0-1 0 0 0,0 0 410 0 0,-2 0-40 0 0,0-1 1 0 0,1 1 0 0 0,-1 0 0 0 0,0 0-1 0 0,1 0 1 0 0,-1 0 0 0 0,0 0-1 0 0,0 0 1 0 0,0 1 0 0 0,0 0 0 0 0,0-1-1 0 0,0 1 1 0 0,0 0 0 0 0,0 0 0 0 0,0 1-1 0 0,-5 0 1 0 0,-2 2-246 0 0,-1-1 1 0 0,1 1-1 0 0,-14 7 1 0 0,-58 24-5 0 0,-35 15-145 0 0,97-38-17 0 0,-1 0 1 0 0,2 1-1 0 0,-27 21 0 0 0,20-13 1 0 0,6-3-2 0 0,-24 22 0 0 0,39-33-5 0 0,0-1 1 0 0,0 1-1 0 0,0 0 0 0 0,1 1 1 0 0,0-1-1 0 0,0 1 0 0 0,1 0 1 0 0,-5 12-1 0 0,7-18 8 0 0,1 1 0 0 0,-1-1 0 0 0,1 0 0 0 0,0 0 0 0 0,-1 1 0 0 0,1-1 0 0 0,0 0-1 0 0,0 1 1 0 0,0-1 0 0 0,0 0 0 0 0,0 1 0 0 0,0-1 0 0 0,0 0 0 0 0,0 1 0 0 0,0-1 0 0 0,1 0 0 0 0,-1 1 0 0 0,1-1-1 0 0,-1 0 1 0 0,1 0 0 0 0,-1 1 0 0 0,1-1 0 0 0,-1 0 0 0 0,1 0 0 0 0,0 0 0 0 0,0 0 0 0 0,0 0 0 0 0,0 0 0 0 0,0 0-1 0 0,0 0 1 0 0,0 0 0 0 0,0-1 0 0 0,0 1 0 0 0,0 0 0 0 0,0-1 0 0 0,0 1 0 0 0,1 0 0 0 0,-1-1 0 0 0,0 0 0 0 0,0 1-1 0 0,1-1 1 0 0,1 1 0 0 0,3 0 42 0 0,0-1 0 0 0,1 1 1 0 0,-1-1-1 0 0,0 0 0 0 0,1-1 0 0 0,-1 1 0 0 0,11-4 0 0 0,1-1 45 0 0,1 0-1 0 0,-1-2 1 0 0,25-13 0 0 0,50-33-508 0 0,-62 34-248 0 0,4-1-507 0 0,-34 19 783 0 0,-1 10 192 0 0,-1 0 486 0 0,-4 18 0 0 0,3-19-171 0 0,0 0 0 0 0,0 16 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56 360 8751 0 0,'0'0'399'0'0,"-2"0"-4"0"0,-17-2-1313 0 0,17 2 1388 0 0,0-1-1 0 0,-1 0 1 0 0,1 0 0 0 0,-1 0 0 0 0,1 0 0 0 0,0 0-1 0 0,0-1 1 0 0,-4-2 0 0 0,5 3-246 0 0,0 0 1 0 0,0 0-1 0 0,0 0 1 0 0,0 0-1 0 0,0 0 1 0 0,1 0-1 0 0,-1 0 1 0 0,0 0-1 0 0,1-1 0 0 0,-1 1 1 0 0,1 0-1 0 0,-1 0 1 0 0,1-1-1 0 0,0 1 1 0 0,0 0-1 0 0,-1-1 1 0 0,1 1-1 0 0,0 0 1 0 0,0-1-1 0 0,0 1 0 0 0,0-1 1 0 0,1 1-1 0 0,-1 0 1 0 0,0-1-1 0 0,0 1 1 0 0,1 0-1 0 0,-1 0 1 0 0,1-1-1 0 0,-1 1 1 0 0,1 0-1 0 0,0 0 0 0 0,1-2 1 0 0,5-8 65 0 0,1 1-1 0 0,0 0 1 0 0,1 0 0 0 0,15-13 0 0 0,-5 5-186 0 0,-3 3-89 0 0,0 1 0 0 0,2 1 0 0 0,0 0-1 0 0,32-16 1 0 0,84-33 15 0 0,-113 53-30 0 0,6-3-2 0 0,55-22-19 0 0,-68 29 13 0 0,0 1 1 0 0,1 0-1 0 0,25-3 1 0 0,-38 7 6 0 0,0 0 1 0 0,0 0-1 0 0,0-1 1 0 0,0 1-1 0 0,-1 0 0 0 0,1 1 1 0 0,0-1-1 0 0,0 0 1 0 0,0 0-1 0 0,-1 1 1 0 0,1-1-1 0 0,0 1 0 0 0,0 0 1 0 0,-1-1-1 0 0,1 1 1 0 0,-1 0-1 0 0,1 0 1 0 0,0 0-1 0 0,-1 0 0 0 0,0 0 1 0 0,1 0-1 0 0,-1 1 1 0 0,0-1-1 0 0,1 0 1 0 0,-1 1-1 0 0,1 2 0 0 0,0-1 5 0 0,-1 0 0 0 0,0 1 0 0 0,0 0-1 0 0,0-1 1 0 0,-1 1 0 0 0,1 0 0 0 0,-1-1-1 0 0,0 1 1 0 0,0 0 0 0 0,0-1 0 0 0,0 1-1 0 0,-1 4 1 0 0,-17 89 375 0 0,9-61-118 0 0,3 1 1 0 0,-4 65 0 0 0,9-15-1895 0 0,1-79 89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8031 0 0,'0'0'2500'0'0,"1"-2"-1598"0"0,18-9 341 0 0,0 1 0 0 0,0 1 0 0 0,31-11 0 0 0,62-14 464 0 0,-108 33-1650 0 0,24-6 291 0 0,-1 3 1 0 0,1 0 0 0 0,49 0-1 0 0,-60 4-364 0 0,58 3-2621 0 0,-52-3 1134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0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2303 0 0,'-1'-1'167'0'0,"-7"0"2381"0"0,7 1-2011 0 0,0 0 0 0 0,1 0 0 0 0,-1 0 0 0 0,0 0 0 0 0,0 0 1 0 0,0 0-1 0 0,0 1 0 0 0,0-1 0 0 0,0 0 0 0 0,1 1 0 0 0,-1-1 0 0 0,0 0 0 0 0,0 1 0 0 0,0-1 0 0 0,1 1 0 0 0,-1-1 0 0 0,0 2 1 0 0,-12 14 2275 0 0,11-13-2753 0 0,1 0 0 0 0,-1 0 0 0 0,1 0 1 0 0,0 1-1 0 0,0-1 0 0 0,0 0 0 0 0,1 0 0 0 0,-1 1 0 0 0,1 6 1 0 0,0-9 1 0 0,0 0 1 0 0,0 1-1 0 0,0-1 1 0 0,1 1-1 0 0,-1-1 1 0 0,1 1-1 0 0,-1-1 1 0 0,1 0-1 0 0,0 1 1 0 0,-1-1-1 0 0,1 0 1 0 0,0 1-1 0 0,0-1 0 0 0,0 0 1 0 0,0 0-1 0 0,0 0 1 0 0,0 0-1 0 0,0 0 1 0 0,2 1-1 0 0,-1 0 34 0 0,1-1 0 0 0,0 0 0 0 0,0 0 0 0 0,-1 0-1 0 0,1 0 1 0 0,0 0 0 0 0,0 0 0 0 0,0-1-1 0 0,3 1 1 0 0,6-1 132 0 0,-1 0-1 0 0,0 0 1 0 0,0-1-1 0 0,13-3 1 0 0,30-9 94 0 0,-1-2 1 0 0,55-24-1 0 0,53-16-663 0 0,-142 50-729 0 0,1 1-1 0 0,28-3 1 0 0,-35 7-872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165 227 5063 0 0,'-17'0'46'0'0,"0"1"0"0"0,-33 7 0 0 0,42-7 431 0 0,1 1-1 0 0,-1 1 1 0 0,0-1-1 0 0,1 2 1 0 0,0-1-1 0 0,0 1 1 0 0,0 0 0 0 0,-8 5-1 0 0,14-8-252 0 0,1-1 0 0 0,-1 0 0 0 0,1 1 0 0 0,0-1 0 0 0,-1 0 0 0 0,1 1-1 0 0,-1-1 1 0 0,1 1 0 0 0,0-1 0 0 0,-1 1 0 0 0,1-1 0 0 0,0 0 0 0 0,0 1 0 0 0,-1-1 0 0 0,1 1 0 0 0,0-1 0 0 0,0 1 0 0 0,0-1 0 0 0,0 1-1 0 0,0 0 1 0 0,-1-1 0 0 0,1 1 0 0 0,0-1 0 0 0,0 1 0 0 0,0-1 0 0 0,1 2 0 0 0,-1-1-127 0 0,1 0-1 0 0,-1-1 1 0 0,1 1 0 0 0,-1 0 0 0 0,1 0 0 0 0,-1 0-1 0 0,1 0 1 0 0,0-1 0 0 0,0 1 0 0 0,-1 0-1 0 0,1-1 1 0 0,0 1 0 0 0,1 0 0 0 0,2 2-40 0 0,0-1 0 0 0,1 0-1 0 0,-1 0 1 0 0,9 2 0 0 0,9 0 264 0 0,0-2 0 0 0,0 0-1 0 0,0-1 1 0 0,0-1 0 0 0,22-4-1 0 0,0 1 44 0 0,191-22 872 0 0,-2-20-272 0 0,-142 27-588 0 0,729-102 445 0 0,-584 84-6398 0 0,-200 27 3537 0 0,48-19 0 0 0,-81 27 1876 0 0,61-25-4860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7367 0 0,'-1'1'4250'0'0,"-3"1"-3782"0"0,0 0 1 0 0,0 1 0 0 0,0-1-1 0 0,1 1 1 0 0,-1 0-1 0 0,1 0 1 0 0,-1 0 0 0 0,1 0-1 0 0,0 1 1 0 0,1 0 0 0 0,-6 7-1 0 0,-2 6-235 0 0,-11 26 1 0 0,16-31 176 0 0,-121 335 1730 0 0,117-318-2082 0 0,-86 235 93 0 0,86-242-242 0 0,0-1 0 0 0,-1-1 0 0 0,-1 0-1 0 0,-1 0 1 0 0,-1-1 0 0 0,-1 0 0 0 0,0-1 0 0 0,-2-1 0 0 0,0-1 0 0 0,0 0 0 0 0,-34 24 0 0 0,44-36-160 0 0,1-1 0 0 0,-1 0 0 0 0,0 0 1 0 0,-1 0-1 0 0,-7 1 0 0 0,13-3 93 0 0,-1-1 0 0 0,1 1-1 0 0,-1-1 1 0 0,1 1 0 0 0,-1-1 0 0 0,1 0-1 0 0,-1 0 1 0 0,0 0 0 0 0,1 0 0 0 0,-1 0-1 0 0,0 0 1 0 0,1 0 0 0 0,-1-1 0 0 0,1 1-1 0 0,-1 0 1 0 0,1-1 0 0 0,-1 0 0 0 0,1 1-1 0 0,-1-1 1 0 0,1 0 0 0 0,-1 1 0 0 0,1-1-1 0 0,0 0 1 0 0,-1 0 0 0 0,1 0 0 0 0,-2-2-1 0 0,-1-7-1629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200 434 5983 0 0,'-51'43'863'0'0,"29"-22"662"0"0,-1-2 0 0 0,0-1 0 0 0,-31 18 0 0 0,53-35-1432 0 0,0-1 1 0 0,1 1-1 0 0,-1-1 1 0 0,0 0-1 0 0,1 1 1 0 0,-1-1-1 0 0,0 0 0 0 0,1 0 1 0 0,-1 1-1 0 0,0-1 1 0 0,1 0-1 0 0,-1 0 1 0 0,0 0-1 0 0,0 0 0 0 0,1 0 1 0 0,-1 0-1 0 0,0 0 1 0 0,0 0-1 0 0,1 0 1 0 0,-1 0-1 0 0,0 0 0 0 0,1-1 1 0 0,-1 1-1 0 0,0 0 1 0 0,1 0-1 0 0,-2-1 1 0 0,1 0-22 0 0,0 0 0 0 0,1 0 1 0 0,-1 0-1 0 0,0 0 1 0 0,1 0-1 0 0,-1 0 1 0 0,1 0-1 0 0,0 0 0 0 0,-1 0 1 0 0,1 0-1 0 0,0-1 1 0 0,0 1-1 0 0,-1 0 1 0 0,1 0-1 0 0,0-1 1 0 0,0-6 105 0 0,1 1 0 0 0,-1-1 0 0 0,1 1 0 0 0,2-9 0 0 0,3-2 131 0 0,0-1 0 0 0,0 1 0 0 0,13-23 1 0 0,33-51 365 0 0,-33 59-562 0 0,6-6-65 0 0,1 0 0 0 0,2 2 0 0 0,44-46 0 0 0,-64 75-43 0 0,1-1 0 0 0,0 1 0 0 0,0 1 0 0 0,1-1 0 0 0,0 2 0 0 0,0 0 0 0 0,1 0 0 0 0,0 0 0 0 0,0 1 0 0 0,0 1-1 0 0,0 0 1 0 0,1 1 0 0 0,0 0 0 0 0,0 1 0 0 0,-1 0 0 0 0,1 0 0 0 0,1 2 0 0 0,-1-1 0 0 0,14 3 0 0 0,86 11 149 0 0,-50-5-68 0 0,65 0-1 0 0,-103-8 0 0 0,1 1 0 0 0,-1 1-1 0 0,37 8 1 0 0,-59-9-80 0 0,0-1 0 0 0,0 0 0 0 0,0 1 0 0 0,0 0 0 0 0,0-1 1 0 0,-1 1-1 0 0,1 0 0 0 0,0 0 0 0 0,-1 0 0 0 0,1 0 0 0 0,0 1 0 0 0,-1-1 1 0 0,1 0-1 0 0,-1 1 0 0 0,0-1 0 0 0,1 1 0 0 0,-1-1 0 0 0,0 1 0 0 0,0-1 0 0 0,0 1 1 0 0,1 3-1 0 0,-1-3-1 0 0,-1 1 1 0 0,1-1 0 0 0,-1 1-1 0 0,0-1 1 0 0,0 1 0 0 0,0 0-1 0 0,0-1 1 0 0,0 1 0 0 0,-1-1-1 0 0,1 1 1 0 0,-1-1 0 0 0,0 1-1 0 0,0-1 1 0 0,0 0 0 0 0,0 1-1 0 0,-2 3 1 0 0,-8 12 77 0 0,0-1 1 0 0,-2 1 0 0 0,-20 21-1 0 0,-50 43 219 0 0,-229 163-93 0 0,297-234-202 0 0,-111 73 47 0 0,100-69 0 0 0,-1-1 0 0 0,0-2-1 0 0,-29 10 1 0 0,51-20-38 0 0,1-1 0 0 0,-1 0-1 0 0,1 0 1 0 0,-1 0 0 0 0,-8 0 0 0 0,13-1-13 0 0,-1 0 1 0 0,0 0 0 0 0,0-1 0 0 0,0 1 0 0 0,1 0-1 0 0,-1 0 1 0 0,0 0 0 0 0,0 0 0 0 0,0-1-1 0 0,1 1 1 0 0,-1 0 0 0 0,0-1 0 0 0,0 1 0 0 0,1 0-1 0 0,-1-1 1 0 0,0 1 0 0 0,1-1 0 0 0,-1 1 0 0 0,1-1-1 0 0,-1 0 1 0 0,1 1 0 0 0,-1-1 0 0 0,1 0-1 0 0,-1 1 1 0 0,1-1 0 0 0,-1 0 0 0 0,1 1 0 0 0,0-1-1 0 0,-1 0 1 0 0,1 0 0 0 0,0 1 0 0 0,0-1 0 0 0,0 0-1 0 0,0 0 1 0 0,-1 0 0 0 0,1 1 0 0 0,0-1-1 0 0,0 0 1 0 0,0 0 0 0 0,1-1 0 0 0,-1-2-18 0 0,1-1 0 0 0,0 1 0 0 0,0 0 0 0 0,0-1 0 0 0,1 1 0 0 0,0 0 0 0 0,-1 0 0 0 0,4-4 1 0 0,22-32-837 0 0,-22 33 668 0 0,17-24-524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91 1839 0 0,'0'2'134'0'0,"16"73"16463"0"0,-18-76-16575 0 0,1 1 0 0 0,0 0 1 0 0,-1-1-1 0 0,1 1 0 0 0,0-1 0 0 0,0 0 0 0 0,-1 1 1 0 0,1-1-1 0 0,0 0 0 0 0,0 1 0 0 0,0-1 1 0 0,0 0-1 0 0,0 0 0 0 0,0 0 0 0 0,0 0 0 0 0,0 0 1 0 0,0 0-1 0 0,1 0 0 0 0,-1-1 0 0 0,-1-1 1 0 0,0-2-31 0 0,-1 0 1 0 0,1 0 0 0 0,-3-10-1 0 0,-9-63-408 0 0,9 42-208 0 0,5 34 466 0 0,-11 0-165 0 0,5 2 235 0 0,1 0 0 0 0,-1 0 0 0 0,1 0 1 0 0,0 1-1 0 0,-1 0 0 0 0,1 0 0 0 0,-1 0 0 0 0,1 0 1 0 0,0 1-1 0 0,0 0 0 0 0,0 0 0 0 0,0 1 0 0 0,0-1 0 0 0,-6 6 1 0 0,-7 5-86 0 0,1 0 1 0 0,-19 19-1 0 0,36-32 172 0 0,-49 51 544 0 0,1 2-1 0 0,-58 87 1 0 0,103-136-521 0 0,-7 9 87 0 0,-12 23-1 0 0,20-33-94 0 0,1 1 0 0 0,-1 0-1 0 0,0-1 1 0 0,1 1 0 0 0,0 0 0 0 0,0 0-1 0 0,0 0 1 0 0,0 0 0 0 0,1 0-1 0 0,0 0 1 0 0,0 8 0 0 0,0-11-11 0 0,0 0-1 0 0,0 0 1 0 0,1-1 0 0 0,-1 1-1 0 0,0 0 1 0 0,1 0 0 0 0,-1-1 0 0 0,1 1-1 0 0,-1 0 1 0 0,1 0 0 0 0,-1-1-1 0 0,1 1 1 0 0,-1-1 0 0 0,1 1 0 0 0,0-1-1 0 0,-1 1 1 0 0,1-1 0 0 0,0 1-1 0 0,0-1 1 0 0,-1 1 0 0 0,1-1 0 0 0,0 0-1 0 0,0 1 1 0 0,0-1 0 0 0,-1 0-1 0 0,1 0 1 0 0,0 0 0 0 0,0 1 0 0 0,0-1-1 0 0,0 0 1 0 0,-1 0 0 0 0,1 0-1 0 0,2-1 1 0 0,2 1 20 0 0,0-1-1 0 0,0 0 1 0 0,0 0 0 0 0,6-2-1 0 0,16-7 46 0 0,-1-2 0 0 0,0-1 0 0 0,38-25 0 0 0,-45 27-76 0 0,209-142-1389 0 0,-227 152 1817 0 0,-2 4-315 0 0,1 0 0 0 0,-1 0 0 0 0,0 0 0 0 0,-1 0 0 0 0,1 0 0 0 0,0-1 0 0 0,-1 1 0 0 0,-3 5 0 0 0,-2 4 77 0 0,-5 13 141 0 0,-10 30 0 0 0,18-46-295 0 0,1 1 0 0 0,1 0 0 0 0,0 0 0 0 0,0 0 0 0 0,1 0 0 0 0,0 17 0 0 0,1-26-59 0 0,0 0-1 0 0,0 1 1 0 0,1-1-1 0 0,-1 0 1 0 0,0 0 0 0 0,1 1-1 0 0,-1-1 1 0 0,0 0-1 0 0,1 1 1 0 0,0-1-1 0 0,-1 0 1 0 0,1 0-1 0 0,0 0 1 0 0,0 0 0 0 0,-1 0-1 0 0,1 0 1 0 0,0 0-1 0 0,0 0 1 0 0,0 0-1 0 0,0 0 1 0 0,0 0 0 0 0,2 0-1 0 0,-1 0-137 0 0,-1 0-1 0 0,1-1 1 0 0,0 1 0 0 0,0-1-1 0 0,0 1 1 0 0,0-1-1 0 0,0 0 1 0 0,0 1 0 0 0,0-1-1 0 0,0 0 1 0 0,0 0-1 0 0,0-1 1 0 0,0 1 0 0 0,3-1-1 0 0,15-5-1014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70 309 14799 0 0,'-2'1'679'0'0,"-66"30"3025"0"0,70-33-3192 0 0,4-8-246 0 0,1 1 0 0 0,0-1-1 0 0,0 1 1 0 0,1 1 0 0 0,12-11 0 0 0,51-36 239 0 0,-33 26-343 0 0,99-73-144 0 0,-113 86-36 0 0,2 1 0 0 0,0 1 1 0 0,48-19-1 0 0,-68 31-14 0 0,-1 0 0 0 0,1 1 0 0 0,0-1 0 0 0,0 1 0 0 0,9 0 0 0 0,-15 1 28 0 0,0 0-1 0 0,1 0 1 0 0,-1 0-1 0 0,0 0 1 0 0,1 1-1 0 0,-1-1 1 0 0,0 0-1 0 0,1 0 1 0 0,-1 0 0 0 0,0 1-1 0 0,1-1 1 0 0,-1 0-1 0 0,0 1 1 0 0,0-1-1 0 0,1 0 1 0 0,-1 0-1 0 0,0 1 1 0 0,0-1-1 0 0,0 0 1 0 0,0 1 0 0 0,1-1-1 0 0,-1 1 1 0 0,0-1-1 0 0,0 0 1 0 0,0 1-1 0 0,0-1 1 0 0,0 0-1 0 0,0 1 1 0 0,0-1-1 0 0,0 1 1 0 0,0 12-50 0 0,-3-1 76 0 0,0 0 0 0 0,-1 0 0 0 0,-1 0 0 0 0,0-1 0 0 0,-8 14 0 0 0,4-6 33 0 0,-18 31 136 0 0,17-34-136 0 0,2 0 0 0 0,0 0 0 0 0,0 1 0 0 0,-7 26 1 0 0,15-33-46 0 0,1-10-50 0 0,-1 1 0 0 0,1 0 0 0 0,-1-1 0 0 0,1 1 0 0 0,0-1 0 0 0,-1 1 0 0 0,1-1 0 0 0,0 0 0 0 0,-1 1 0 0 0,1-1 0 0 0,0 0 0 0 0,-1 1 0 0 0,1-1 0 0 0,0 0 0 0 0,0 0 0 0 0,-1 1 0 0 0,1-1 0 0 0,0 0 0 0 0,0 0 0 0 0,0 0 0 0 0,-1 0 0 0 0,1 0 0 0 0,1-1 0 0 0,25-5-1896 0 0,11-10 351 0 0,6-3-14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237 435 10135 0 0,'0'0'464'0'0,"-1"1"-9"0"0,-7 1-259 0 0,1 0 1 0 0,-1-1-1 0 0,-8 2 1 0 0,2-3 1328 0 0,1 1 0 0 0,0-2 1 0 0,-1 0-1 0 0,1 0 1 0 0,-22-6-1 0 0,2-4-2160 0 0,29 9 648 0 0,-1 0-1 0 0,1 0 1 0 0,-1-1 0 0 0,1 1 0 0 0,0-1 0 0 0,0 0 0 0 0,0-1 0 0 0,0 1 0 0 0,0-1 0 0 0,-3-4 0 0 0,6 6-22 0 0,-1 0 0 0 0,1 0 0 0 0,0 0-1 0 0,-1-1 1 0 0,1 1 0 0 0,0 0-1 0 0,1-1 1 0 0,-1 1 0 0 0,0-1 0 0 0,1 1-1 0 0,-1-1 1 0 0,1 1 0 0 0,0-1-1 0 0,0 0 1 0 0,0 1 0 0 0,0-1 0 0 0,0 1-1 0 0,0-1 1 0 0,1 1 0 0 0,-1-1-1 0 0,2-4 1 0 0,5-7-99 0 0,-1 0 0 0 0,2 0 0 0 0,0 1-1 0 0,0 0 1 0 0,14-16 0 0 0,57-56-149 0 0,-56 63 222 0 0,1 2 0 0 0,45-31 0 0 0,-56 43 89 0 0,-1 1 1 0 0,1 0 0 0 0,1 1-1 0 0,-1 0 1 0 0,1 1-1 0 0,0 1 1 0 0,0 0 0 0 0,18-2-1 0 0,-27 5 8 0 0,0 1 0 0 0,1 0 0 0 0,-1 0 0 0 0,0 0 1 0 0,1 1-1 0 0,-1 0 0 0 0,0 0 0 0 0,0 0 0 0 0,1 1 0 0 0,-1-1 0 0 0,0 1 0 0 0,5 3 0 0 0,-7-3-17 0 0,0-1 0 0 0,0 1 0 0 0,-1 1 0 0 0,1-1-1 0 0,-1 0 1 0 0,1 0 0 0 0,-1 1 0 0 0,0 0 0 0 0,0-1 0 0 0,0 1 0 0 0,0 0-1 0 0,0 0 1 0 0,-1 0 0 0 0,1 0 0 0 0,-1 0 0 0 0,0 0 0 0 0,0 1-1 0 0,0-1 1 0 0,1 6 0 0 0,-1-1 36 0 0,-1 0-1 0 0,0 0 1 0 0,0 0-1 0 0,-1-1 0 0 0,1 1 1 0 0,-2 0-1 0 0,1 0 1 0 0,-1-1-1 0 0,-1 1 1 0 0,1-1-1 0 0,-1 1 1 0 0,0-1-1 0 0,-1 0 0 0 0,-8 12 1 0 0,-1-1 4 0 0,-2 1 0 0 0,0-2 0 0 0,-30 27 0 0 0,16-20-462 0 0,-1-3 0 0 0,0 0 0 0 0,-1-2 1 0 0,-53 24-1 0 0,77-40-192 0 0,-1 1 0 0 0,0-1 0 0 0,0 0-1 0 0,0-1 1 0 0,-16 3 0 0 0,14-5-5879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7831 0 0,'0'0'706'0'0,"-2"0"-250"0"0,-1 0-16 0 0,0 0 0 0 0,1 1 1 0 0,-1 0-1 0 0,0-1 0 0 0,1 1 0 0 0,-1 0 1 0 0,1 0-1 0 0,-1 1 0 0 0,1-1 1 0 0,0 0-1 0 0,-1 1 0 0 0,1 0 1 0 0,0-1-1 0 0,0 1 0 0 0,0 0 0 0 0,0 0 1 0 0,0 0-1 0 0,1 0 0 0 0,-3 4 1 0 0,-5 7-205 0 0,1 0 1 0 0,-8 20 0 0 0,7-15-95 0 0,-126 254 876 0 0,106-211-845 0 0,-17 36-2 0 0,-65 102-1 0 0,95-176-679 0 0,-37 40 0 0 0,0-13-6550 0 0,37-37 1816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13 357 6823 0 0,'8'-14'724'0'0,"-7"12"-284"0"0,0 0 0 0 0,0 0 0 0 0,1 1 0 0 0,-1-1 0 0 0,1 0 0 0 0,-1 1 0 0 0,1-1 0 0 0,0 0 0 0 0,3-1 0 0 0,1-1 2242 0 0,-4 8-2590 0 0,-1-1 0 0 0,0 1 0 0 0,0 0 0 0 0,0 0 0 0 0,0-1 0 0 0,-1 1 0 0 0,0 0 0 0 0,0 0 0 0 0,0 0 1 0 0,0 5-1 0 0,-9 42 705 0 0,4-30-491 0 0,-28 207 1359 0 0,30-193-1374 0 0,2 0 1 0 0,1 0 0 0 0,2 1 0 0 0,10 52 0 0 0,-6-66 47 0 0,14 39 0 0 0,-19-59 672 0 0,7-27-554 0 0,-1-1-400 0 0,1 1 0 0 0,1 0 0 0 0,2 1 0 0 0,0 0 0 0 0,1 0 0 0 0,1 2 0 0 0,24-32 0 0 0,231-267-74 0 0,-207 260-21 0 0,2 3-1 0 0,131-92 1 0 0,-171 134 32 0 0,83-52-26 0 0,-86 57-41 0 0,1 0-1 0 0,0 2 1 0 0,30-10-1 0 0,-45 17 19 0 0,0 0-1 0 0,0 1 1 0 0,1 0 0 0 0,11 0-1 0 0,-17 1-43 0 0,0-1 0 0 0,0 1 0 0 0,0 0 1 0 0,0 0-1 0 0,0 1 0 0 0,0-1 0 0 0,0 0 0 0 0,0 0 0 0 0,-1 0 0 0 0,1 1 0 0 0,0-1 0 0 0,0 0 0 0 0,0 1 1 0 0,0-1-1 0 0,0 1 0 0 0,-1-1 0 0 0,1 1 0 0 0,0-1 0 0 0,0 1 0 0 0,-1-1 0 0 0,1 1 0 0 0,0 0 0 0 0,-1-1 1 0 0,1 1-1 0 0,-1 0 0 0 0,1 0 0 0 0,-1 0 0 0 0,1-1 0 0 0,-1 1 0 0 0,1 0 0 0 0,-1 0 0 0 0,0 0 0 0 0,1 0 1 0 0,-1 0-1 0 0,0 0 0 0 0,0 0 0 0 0,0 0 0 0 0,0 0 0 0 0,0 0 0 0 0,0 1 0 0 0,-3 14-4439 0 0,-4 3-1144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68 2759 0 0,'1'-2'207'0'0,"3"-2"-155"0"0,-1 0 0 0 0,1-1-1 0 0,-1 0 1 0 0,4-7 0 0 0,1-3 3290 0 0,-6 10-1555 0 0,-2 5-1687 0 0,0 0-1 0 0,0-1 1 0 0,0 1-1 0 0,0-1 1 0 0,0 1-1 0 0,0 0 1 0 0,1-1-1 0 0,-1 1 1 0 0,0-1 0 0 0,0 1-1 0 0,0 0 1 0 0,0-1-1 0 0,-1 1 1 0 0,1-1-1 0 0,0 1 1 0 0,0 0-1 0 0,0-1 1 0 0,0 1 0 0 0,0 0-1 0 0,0-1 1 0 0,-1 1-1 0 0,1-1 1 0 0,0 1-1 0 0,0 0 1 0 0,-1-1-1 0 0,1 1 1 0 0,0 0 0 0 0,0 0-1 0 0,-1-1 1 0 0,1 1-1 0 0,0 0 1 0 0,-1 0-1 0 0,1-1 1 0 0,0 1-1 0 0,-1 0 1 0 0,1 0-1 0 0,-1 0 1 0 0,1 0 0 0 0,0-1-1 0 0,-1 1 1 0 0,1 0-1 0 0,0 0 1 0 0,-2 0-1 0 0,-16-2 516 0 0,11 3-435 0 0,0 0-1 0 0,0 0 1 0 0,0 1 0 0 0,0 0 0 0 0,0 1 0 0 0,1-1 0 0 0,-1 1 0 0 0,-9 6 0 0 0,-47 36 352 0 0,50-34-410 0 0,-44 33 424 0 0,2 3 0 0 0,3 2 0 0 0,1 2 0 0 0,-79 106 1 0 0,125-150-349 0 0,-17 27 560 0 0,20-32-825 0 0,1 1 0 0 0,0-1 0 0 0,0 0 0 0 0,0 1 0 0 0,0-1 0 0 0,1 1 0 0 0,-1-1 0 0 0,1 1 0 0 0,-1-1 0 0 0,1 1 0 0 0,0-1 0 0 0,0 4 0 0 0,0-5 51 0 0,1-1 0 0 0,0 1 0 0 0,-1-1 0 0 0,1 1 0 0 0,-1-1 0 0 0,1 0 0 0 0,0 1 0 0 0,-1-1 0 0 0,1 0-1 0 0,0 1 1 0 0,0-1 0 0 0,-1 0 0 0 0,1 0 0 0 0,0 0 0 0 0,0 0 0 0 0,-1 0 0 0 0,1 0 0 0 0,1 0 0 0 0,-1 0 4 0 0,6 1 44 0 0,0-1 0 0 0,0 0 1 0 0,-1 0-1 0 0,1-1 0 0 0,0 0 1 0 0,0 0-1 0 0,0-1 0 0 0,-1 1 1 0 0,1-2-1 0 0,-1 1 0 0 0,10-5 1 0 0,9-6 13 0 0,32-23-1 0 0,-51 32-30 0 0,8-6-35 0 0,0 0 1 0 0,-1 0-1 0 0,17-18 0 0 0,-24 21-7 0 0,0 0 1 0 0,-1 1 0 0 0,0-2-1 0 0,0 1 1 0 0,-1-1-1 0 0,0 1 1 0 0,0-1-1 0 0,3-12 1 0 0,4-23 1583 0 0,-7 57-1293 0 0,1 3-284 0 0,0-1-1 0 0,2-1 1 0 0,0 1-1 0 0,1-1 0 0 0,11 17 1 0 0,-10-19-2895 0 0,15 16 0 0 0,-11-15-3180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56 472 1375 0 0,'-1'2'514'0'0,"-1"1"814"0"0,0 0 0 0 0,0 0 0 0 0,0 0 1 0 0,-1-1-1 0 0,-4 5 4087 0 0,5-6-4354 0 0,2-1-944 0 0,-1 0 0 0 0,0 0-1 0 0,1 0 1 0 0,-1 0 0 0 0,1 1 0 0 0,-1-1-1 0 0,0 0 1 0 0,1 0 0 0 0,-1 0 0 0 0,1 0-1 0 0,-1 0 1 0 0,1 0 0 0 0,-1-1-1 0 0,0 1 1 0 0,0 0 0 0 0,-1-2 66 0 0,0 0 0 0 0,0 0 1 0 0,0 0-1 0 0,0 0 0 0 0,0 0 0 0 0,1 0 0 0 0,-1-1 1 0 0,1 1-1 0 0,0-1 0 0 0,-1 1 0 0 0,1-1 0 0 0,0 1 1 0 0,1-1-1 0 0,-1 1 0 0 0,0-5 0 0 0,0 2 13 0 0,1-1-1 0 0,0 0 1 0 0,0 1-1 0 0,0-1 1 0 0,1 0-1 0 0,0 1 1 0 0,1-7-1 0 0,4-6 167 0 0,0 1-1 0 0,1-1 1 0 0,15-26-1 0 0,-8 21-234 0 0,0 1 0 0 0,1 0 0 0 0,2 1 0 0 0,0 1 0 0 0,37-34 0 0 0,-25 29-677 0 0,2 2 1 0 0,0 1 0 0 0,51-27-1 0 0,-51 35-1630 0 0,-1 3-4868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226 395 18023 0 0,'0'0'2410'0'0,"-1"2"-1914"0"0,-5 9-201 0 0,1-1 1 0 0,0 1-1 0 0,1 0 1 0 0,-4 15-1 0 0,-6 15-79 0 0,8-24-179 0 0,-1 1 1 0 0,-1-2-1 0 0,-1 1 1 0 0,-1-1 0 0 0,-13 19-1 0 0,-51 49-537 0 0,40-50-2633 0 0,23-25 1382 0 0</inkml:trace>
  <inkml:trace contextRef="#ctx0" brushRef="#br0" timeOffset="1">541 16 1375 0 0,'16'-12'64'0'0,"-7"8"8"0"0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6911 0 0,'2'-2'528'0'0,"9"-5"-286"0"0,-11 7-213 0 0,0-1 0 0 0,1 1 0 0 0,-1 0 0 0 0,0-1-1 0 0,1 1 1 0 0,-1 0 0 0 0,1 0 0 0 0,-1-1 0 0 0,0 1 0 0 0,1 0-1 0 0,-1 0 1 0 0,1 0 0 0 0,-1 0 0 0 0,1-1 0 0 0,-1 1-1 0 0,1 0 1 0 0,-1 0 0 0 0,1 0 0 0 0,1 0 468 0 0,0 1 711 0 0,2 1-978 0 0,0 0 1 0 0,-1 1-1 0 0,1-1 0 0 0,-1 1 1 0 0,0-1-1 0 0,0 1 0 0 0,0 0 0 0 0,0 0 1 0 0,-1 1-1 0 0,1-1 0 0 0,-1 0 1 0 0,0 1-1 0 0,0 0 0 0 0,0-1 0 0 0,0 1 1 0 0,-1 0-1 0 0,1 0 0 0 0,0 4 1 0 0,4 14 259 0 0,-1-1 1 0 0,2 25 0 0 0,-6-40-304 0 0,4 44 172 0 0,-3 0 0 0 0,-4 52 0 0 0,0-50 65 0 0,8 90 1 0 0,13-7-575 0 0,-17-116-125 0 0,0-1-20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70 15175 0 0,'0'0'1372'0'0,"1"-1"-1130"0"0,5-55 2072 0 0,-6 54-1106 0 0,1 0-981 0 0,0-5-120 0 0,-1 5-65 0 0,-2 5-84 0 0,-9 14 54 0 0,0 0 1 0 0,1 0 0 0 0,1 2 0 0 0,-9 23 0 0 0,-23 84 271 0 0,31-92-219 0 0,-149 426 562 0 0,104-343-816 0 0,-6-2 1 0 0,-4-3 0 0 0,-4-3-1 0 0,-143 170 1 0 0,87-125-865 0 0,94-110 503 0 0,-42 77 1 0 0,65-105 505 0 0,1-1 0 0 0,1 2 0 0 0,0-1-1 0 0,1 1 1 0 0,1-1 0 0 0,1 1 0 0 0,0 0-1 0 0,1 1 1 0 0,1 27 0 0 0,2-26-1792 0 0,0 0 1 0 0,7 27-1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0 9671 0 0,'-1'2'748'0'0,"-46"58"1281"0"0,-62 60 0 0 0,43-49-1017 0 0,-217 259 474 0 0,94-124-1173 0 0,-3 4-354 0 0,177-191-115 0 0,-1 1-307 0 0,0-1 0 0 0,-1-1 0 0 0,0 0-1 0 0,-33 24 1 0 0,50-41 437 0 0,0-1-1 0 0,-1 0 1 0 0,1 0-1 0 0,0 0 1 0 0,0 0-1 0 0,0 1 1 0 0,0-1-1 0 0,-1 0 1 0 0,1 0-1 0 0,0 0 1 0 0,0 0-1 0 0,0 0 1 0 0,-1 0-1 0 0,1 0 1 0 0,0 0-1 0 0,0 0 1 0 0,0 0-1 0 0,-1 1 1 0 0,1-1-1 0 0,0 0 1 0 0,0 0-1 0 0,-1 0 1 0 0,1 0-1 0 0,0 0 1 0 0,0-1-1 0 0,-1 1 1 0 0,1 0-1 0 0,0 0 0 0 0,0 0 1 0 0,0 0-1 0 0,-1 0 1 0 0,1 0-1 0 0,0 0 1 0 0,0 0-1 0 0,-1-1 1 0 0,1-8-382 0 0,6-12 52 0 0,-1 9 317 0 0,1 1 0 0 0,0 0 1 0 0,1 1-1 0 0,0 0 0 0 0,1 0 1 0 0,0 0-1 0 0,0 1 0 0 0,1 0 1 0 0,11-8-1 0 0,12-7 558 0 0,50-30 0 0 0,-78 51-490 0 0,25-14 352 0 0,1 1 1 0 0,1 1 0 0 0,47-16-1 0 0,-71 29-220 0 0,0 0 0 0 0,0 0 0 0 0,1 1-1 0 0,-1 0 1 0 0,1 0 0 0 0,-1 1 0 0 0,15 1-1 0 0,-19-1-82 0 0,0 1 0 0 0,0-1 0 0 0,0 1 0 0 0,0 0 0 0 0,0 0-1 0 0,0 0 1 0 0,0 1 0 0 0,0-1 0 0 0,-1 0 0 0 0,1 1 0 0 0,0 0-1 0 0,-1 0 1 0 0,0 0 0 0 0,1 0 0 0 0,-1 0 0 0 0,0 0 0 0 0,0 0 0 0 0,0 1-1 0 0,0-1 1 0 0,0 1 0 0 0,2 4 0 0 0,-1 1-32 0 0,-1 0 0 0 0,1 1 0 0 0,-1-1 0 0 0,-1 0 0 0 0,1 1-1 0 0,-2-1 1 0 0,1 1 0 0 0,-1 0 0 0 0,0-1 0 0 0,-1 1 0 0 0,0-1 0 0 0,0 1 0 0 0,-1-1 0 0 0,-3 11 0 0 0,-3 5 85 0 0,-1 0-1 0 0,-1-1 1 0 0,-20 35 0 0 0,-8 2-1600 0 0,21-36-977 0 0,-12 26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30 2759 0 0,'-1'-2'207'0'0,"-2"0"640"0"0,0-1 0 0 0,0 1-1 0 0,0-1 1 0 0,0 1 0 0 0,0 0-1 0 0,-1 0 1 0 0,1 0 0 0 0,0 0-1 0 0,-1 1 1 0 0,0 0 0 0 0,1-1-1 0 0,-1 1 1 0 0,0 0 0 0 0,-7 0-1 0 0,5 1-496 0 0,1 0-1 0 0,-1 0 0 0 0,0 1 1 0 0,0 0-1 0 0,1 0 0 0 0,-1 1 0 0 0,1-1 1 0 0,-1 1-1 0 0,-5 3 0 0 0,-8 5-337 0 0,0 1 0 0 0,1 1 0 0 0,0 1 0 0 0,-19 17 0 0 0,37-29 24 0 0,-62 53 284 0 0,-108 121 0 0 0,167-171-319 0 0,-6 6 27 0 0,0 1-1 0 0,-12 21 1 0 0,20-30 240 0 0,4-2-158 0 0,6-1 22 0 0,0 0 1 0 0,-1 0 0 0 0,1-1 0 0 0,-1 0-1 0 0,1 0 1 0 0,8-5 0 0 0,53-24 205 0 0,-38 16-332 0 0,102-54 121 0 0,-94 48-127 0 0,-39 20-56 0 0,1 14-228 0 0,-4-5 111 0 0,0-1 1 0 0,-1 1 0 0 0,-5 10 0 0 0,5-11-88 0 0,0 0-1 0 0,0 0 1 0 0,-3 15 0 0 0,6-18-1329 0 0,2 3-478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67 313 5063 0 0,'0'0'390'0'0,"-9"-2"2340"0"0,-20-6 6015 0 0,26 7-8288 0 0,0-1-1 0 0,0 1 0 0 0,0 0 1 0 0,0-1-1 0 0,1 1 0 0 0,-1-1 1 0 0,-2-2-1 0 0,4 3-409 0 0,1 1-1 0 0,0-1 0 0 0,-1 0 1 0 0,1 1-1 0 0,0-1 1 0 0,0 0-1 0 0,-1 1 0 0 0,1-1 1 0 0,0 0-1 0 0,0 0 0 0 0,0 1 1 0 0,0-1-1 0 0,0 0 1 0 0,0 1-1 0 0,0-1 0 0 0,0 0 1 0 0,0 1-1 0 0,0-1 1 0 0,0 0-1 0 0,1 0 0 0 0,-1 1 1 0 0,0-1-1 0 0,0 0 0 0 0,1 0 1 0 0,8-15 273 0 0,-8 15-288 0 0,13-18 57 0 0,2 0-1 0 0,0 1 1 0 0,1 1 0 0 0,1 0-1 0 0,26-19 1 0 0,-21 18-146 0 0,1 1-1 0 0,0 1 1 0 0,2 1-1 0 0,0 2 1 0 0,0 0-1 0 0,1 1 1 0 0,34-8-1 0 0,-56 18 64 0 0,0 2 1 0 0,0-1-1 0 0,1 1 0 0 0,-1-1 1 0 0,0 1-1 0 0,1 1 0 0 0,-1-1 0 0 0,0 1 1 0 0,1 0-1 0 0,-1 0 0 0 0,0 1 1 0 0,0-1-1 0 0,0 1 0 0 0,0 0 0 0 0,0 1 1 0 0,8 4-1 0 0,-10-5 26 0 0,0 0-1 0 0,-1 0 0 0 0,1 1 1 0 0,0-1-1 0 0,-1 1 1 0 0,0-1-1 0 0,1 1 1 0 0,-1 0-1 0 0,0 0 1 0 0,0 0-1 0 0,0 0 0 0 0,-1 0 1 0 0,1 0-1 0 0,-1 0 1 0 0,0 0-1 0 0,0 1 1 0 0,0-1-1 0 0,0 1 1 0 0,-1-1-1 0 0,1 1 0 0 0,-1-1 1 0 0,0 1-1 0 0,0-1 1 0 0,0 1-1 0 0,0-1 1 0 0,-1 5-1 0 0,-3 5 104 0 0,0 1 0 0 0,-10 22 0 0 0,-5 4-3114 0 0,14-29-4479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 10135 0 0,'19'-17'9081'0'0,"-26"30"-7104"0"0,-15 22-2991 0 0,19-31 1665 0 0,-81 132 265 0 0,65-103-680 0 0,2 2 1 0 0,-14 40-1 0 0,27-65-174 0 0,3-7-33 0 0,-1 1-1 0 0,1 0 1 0 0,0 0 0 0 0,0 0-1 0 0,0 0 1 0 0,1 0 0 0 0,-1 0-1 0 0,1 0 1 0 0,0 0 0 0 0,0 0-1 0 0,1 0 1 0 0,0 7 0 0 0,0-10-29 0 0,-1 1 1 0 0,1-1-1 0 0,-1 0 0 0 0,1 0 1 0 0,-1 0-1 0 0,1 1 0 0 0,0-1 1 0 0,0 0-1 0 0,-1 0 0 0 0,1 0 1 0 0,0 0-1 0 0,0 0 1 0 0,0-1-1 0 0,0 1 0 0 0,0 0 1 0 0,0 0-1 0 0,1-1 0 0 0,-1 1 1 0 0,0 0-1 0 0,0-1 0 0 0,0 1 1 0 0,1-1-1 0 0,-1 0 0 0 0,2 1 1 0 0,1 0-79 0 0,0 0 0 0 0,0-1 0 0 0,1 1 0 0 0,-1-1 0 0 0,0 0 0 0 0,5-1-1 0 0,0 0-1141 0 0,-1-1-1 0 0,0 0 1 0 0,13-5-1 0 0,-3-1-5306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69 103 13215 0 0,'0'0'604'0'0,"1"0"-13"0"0,9 1-156 0 0,0 1 0 0 0,0 0 0 0 0,0 0 1 0 0,0 1-1 0 0,0 0 0 0 0,-1 0 0 0 0,12 6 0 0 0,-11-4 244 0 0,1 0 0 0 0,-1-1 0 0 0,1-1 1 0 0,1 0-1 0 0,20 3 0 0 0,-21-5-523 0 0,0-2 0 0 0,1 0 0 0 0,-1 0 0 0 0,0-1 0 0 0,0 0 1 0 0,0-1-1 0 0,-1 0 0 0 0,13-6 0 0 0,-2 0-128 0 0,0-2 0 0 0,36-24 0 0 0,-51 31-25 0 0,0 0 0 0 0,0-1-1 0 0,-1 1 1 0 0,8-10 0 0 0,-11 12-29 0 0,-1 0 1 0 0,1-1 0 0 0,0 1 0 0 0,-1-1-1 0 0,0 1 1 0 0,1-1 0 0 0,-1 0 0 0 0,0 1-1 0 0,0-1 1 0 0,-1 0 0 0 0,1 0 0 0 0,-1 0-1 0 0,1-5 1 0 0,-1 8 13 0 0,0 0 0 0 0,0-1 0 0 0,0 1 0 0 0,-1 0 0 0 0,1 0 0 0 0,0-1 0 0 0,0 1-1 0 0,0 0 1 0 0,-1 0 0 0 0,1 0 0 0 0,0-1 0 0 0,0 1 0 0 0,-1 0 0 0 0,1 0 0 0 0,0 0 0 0 0,0 0 0 0 0,-1-1 0 0 0,1 1-1 0 0,0 0 1 0 0,-1 0 0 0 0,1 0 0 0 0,0 0 0 0 0,-1 0 0 0 0,1 0 0 0 0,0 0 0 0 0,0 0 0 0 0,-1 0 0 0 0,1 0 0 0 0,0 0-1 0 0,-1 0 1 0 0,1 0 0 0 0,0 0 0 0 0,-1 0 0 0 0,-10 2-125 0 0,-8 3-41 0 0,1 1 1 0 0,0 1-1 0 0,-32 17 0 0 0,-48 35 81 0 0,48-27 119 0 0,2 2 1 0 0,-76 69-1 0 0,116-96-11 0 0,2 1 1 0 0,-1-1 0 0 0,1 1-1 0 0,0 1 1 0 0,1-1-1 0 0,0 1 1 0 0,0 0-1 0 0,-4 12 1 0 0,8-17-6 0 0,0-1 0 0 0,0 1 1 0 0,0-1-1 0 0,0 1 0 0 0,1 0 0 0 0,-1-1 0 0 0,1 1 1 0 0,0 0-1 0 0,0-1 0 0 0,0 1 0 0 0,1-1 0 0 0,-1 1 1 0 0,1 0-1 0 0,0-1 0 0 0,0 1 0 0 0,0-1 0 0 0,1 1 1 0 0,-1-1-1 0 0,1 0 0 0 0,0 0 0 0 0,0 1 0 0 0,0-1 1 0 0,0-1-1 0 0,0 1 0 0 0,5 4 0 0 0,0-1 16 0 0,0 0-1 0 0,1-1 1 0 0,0 0-1 0 0,0-1 0 0 0,0 0 1 0 0,0 0-1 0 0,1-1 1 0 0,-1 0-1 0 0,1 0 1 0 0,0-1-1 0 0,0 0 1 0 0,11 1-1 0 0,0-1 25 0 0,0-1 0 0 0,0-1 0 0 0,0-1-1 0 0,31-5 1 0 0,-36 3-734 0 0,25-8-1 0 0,-10 1-822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3679 0 0,'0'0'17318'0'0,"2"0"-17932"0"0,6-3 167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19727 0 0,'0'0'1787'0'0,"2"-2"-1472"0"0,68-48 1427 0 0,-68 49-1382 0 0,-2 15-7481 0 0,-2 0-106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98 114 21743 0 0,'-19'1'675'0'0,"6"0"-244"0"0,-1 0-1 0 0,1 0 1 0 0,-23 7-1 0 0,34-7 562 0 0,13-10-1345 0 0,11-6-42 0 0,18-13-868 0 0,53-28 0 0 0,-55 42-1740 0 0,-23 10-3917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2759 0 0,'0'0'126'0'0,"-2"0"-5"0"0,-6 3 398 0 0,6-3 807 0 0,0 1 1 0 0,0 0 0 0 0,1-1-1 0 0,-1 1 1 0 0,0 0-1 0 0,1 0 1 0 0,-1 0-1 0 0,1 1 1 0 0,-3 0 0 0 0,-9 16 3574 0 0,9-8-5546 0 0,0 0 1 0 0,-5 16-1 0 0,0 4 1617 0 0,-114 209-4049 0 0,117-229 2709 0 0,-18 34-894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133 252 13823 0 0,'-100'-2'1866'0'0,"67"2"5559"0"0,36 0-7117 0 0,114-22 371 0 0,15-2-337 0 0,197-41 769 0 0,-21 5-363 0 0,-237 43-624 0 0,208-36-1224 0 0,-252 49 888 0 0,-4 0-1219 0 0,-6 3-7165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19839 0 0,'0'0'1796'0'0,"3"0"-1423"0"0,211-30 1723 0 0,-108 12-1457 0 0,249-51 1116 0 0,16-3-3051 0 0,-310 66-427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79 9671 0 0,'0'0'748'0'0,"2"1"-492"0"0,1 2 12 0 0,1 1 0 0 0,-1 0 0 0 0,0 0 0 0 0,0 0 0 0 0,-1 0 0 0 0,4 6 0 0 0,-4-5 318 0 0,1 1 0 0 0,1-1 0 0 0,-1 0 0 0 0,1-1 0 0 0,4 6 0 0 0,-6-8-442 0 0,0 0 0 0 0,1-1 1 0 0,-1 1-1 0 0,0 0 0 0 0,1-1 0 0 0,-1 0 0 0 0,1 0 0 0 0,0 1 0 0 0,-1-2 0 0 0,1 1 1 0 0,0 0-1 0 0,0 0 0 0 0,-1-1 0 0 0,1 1 0 0 0,0-1 0 0 0,0 0 0 0 0,0 0 0 0 0,-1 0 1 0 0,1-1-1 0 0,0 1 0 0 0,4-1 0 0 0,5-2-44 0 0,0-1 1 0 0,0 0-1 0 0,0 0 1 0 0,-1-1-1 0 0,1 0 1 0 0,-1-1-1 0 0,-1-1 0 0 0,1 0 1 0 0,-1 0-1 0 0,0-1 1 0 0,-1 0-1 0 0,0 0 1 0 0,0-1-1 0 0,14-19 1 0 0,-21 25-165 0 0,0-1 1 0 0,-1 1 0 0 0,1-1 0 0 0,-1 1 0 0 0,1-1 0 0 0,-1 1-1 0 0,1-7 1 0 0,-2 9 22 0 0,0 1 0 0 0,0-1 0 0 0,-1 1 0 0 0,1-1 0 0 0,0 0 0 0 0,0 1 0 0 0,0-1 0 0 0,0 1 0 0 0,0-1-1 0 0,-1 1 1 0 0,1-1 0 0 0,0 1 0 0 0,0-1 0 0 0,-1 1 0 0 0,1-1 0 0 0,0 1 0 0 0,-1-1 0 0 0,1 1 0 0 0,-1 0 0 0 0,1-1 0 0 0,-1 1 0 0 0,1 0-1 0 0,-1-1 1 0 0,1 1 0 0 0,0 0 0 0 0,-1-1 0 0 0,0 1 0 0 0,-14-4-1663 0 0,8 6 1310 0 0,-1-1 0 0 0,1 2 1 0 0,0-1-1 0 0,0 1 0 0 0,0 0 1 0 0,1 0-1 0 0,-12 8 0 0 0,-4 1 237 0 0,-40 22 667 0 0,-96 67 1 0 0,133-82-6 0 0,1 1 0 0 0,1 1 1 0 0,1 1-1 0 0,1 0 1 0 0,1 2-1 0 0,-23 35 1 0 0,38-53-393 0 0,1 1 0 0 0,0 0 0 0 0,1 1 0 0 0,0-1 0 0 0,0 1 1 0 0,-2 8-1 0 0,4-15-96 0 0,1 1-1 0 0,0 0 1 0 0,-1 0 0 0 0,1 0 0 0 0,0-1 0 0 0,0 1-1 0 0,0 0 1 0 0,0 0 0 0 0,1 0 0 0 0,-1-1 0 0 0,0 1-1 0 0,1 0 1 0 0,-1 0 0 0 0,1-1 0 0 0,0 1 0 0 0,-1 0-1 0 0,1-1 1 0 0,0 1 0 0 0,0 0 0 0 0,0-1 0 0 0,0 1-1 0 0,1-1 1 0 0,-1 0 0 0 0,0 1 0 0 0,0-1 0 0 0,1 0-1 0 0,-1 0 1 0 0,1 0 0 0 0,-1 0 0 0 0,1 0 0 0 0,0 0-1 0 0,1 1 1 0 0,4 0 25 0 0,0 0 0 0 0,-1 0-1 0 0,1 0 1 0 0,0-1 0 0 0,0 0 0 0 0,0-1-1 0 0,9 1 1 0 0,50-5 255 0 0,-62 3-280 0 0,41-5-395 0 0,-1-2 0 0 0,54-18 0 0 0,-57 14-6576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1000 2303 0 0,'-79'-4'1037'0'0,"53"0"2623"0"0,2-1 4183 0 0,15-1-3036 0 0,5-4-3840 0 0,4 9-990 0 0,0-1-1 0 0,0 1 1 0 0,0-1-1 0 0,0 1 1 0 0,0-1-1 0 0,0 1 1 0 0,0 0-1 0 0,1-1 1 0 0,-1 1-1 0 0,1-1 1 0 0,0-1-1 0 0,33-50-416 0 0,-5 8-97 0 0,64-108-569 0 0,6 5 0 0 0,170-196 1 0 0,-260 334 1073 0 0,9-10 155 0 0,0-1 1 0 0,-1 0 0 0 0,19-34-1 0 0,-35 54-82 0 0,1-2-1 0 0,-1 1 1 0 0,0 0-1 0 0,-1 0 1 0 0,1 0-1 0 0,0 0 1 0 0,-1 0-1 0 0,1-1 1 0 0,-1 1-1 0 0,1 0 1 0 0,-1 0-1 0 0,0-1 1 0 0,0 1-1 0 0,0 0 1 0 0,-1-1-1 0 0,1 1 1 0 0,0 0-1 0 0,-1 0 1 0 0,1-1-1 0 0,-1 1 1 0 0,-2-4-1 0 0,2 4 16 0 0,-1 0-1 0 0,0 0 1 0 0,0 0-1 0 0,1 0 1 0 0,-1 0-1 0 0,-1 0 0 0 0,1 1 1 0 0,0-1-1 0 0,0 1 1 0 0,-1 0-1 0 0,1-1 1 0 0,-1 1-1 0 0,1 0 1 0 0,-1 0-1 0 0,1 1 1 0 0,-1-1-1 0 0,-4 0 1 0 0,0-1 13 0 0,0 2 1 0 0,0-1 0 0 0,0 1 0 0 0,0 0 0 0 0,0 0 0 0 0,0 1-1 0 0,0 0 1 0 0,0 0 0 0 0,0 1 0 0 0,0 0 0 0 0,1 0 0 0 0,-1 0-1 0 0,-8 5 1 0 0,5-1-32 0 0,1 0-1 0 0,0 0 1 0 0,0 1-1 0 0,0 0 1 0 0,1 1-1 0 0,0 0 1 0 0,-12 14-1 0 0,2 4-33 0 0,1 1-1 0 0,2 0 0 0 0,0 1 1 0 0,-21 58-1 0 0,-59 208-130 0 0,-28 71 30 0 0,-37-9 1113 0 0,137-315-1094 0 0,-1-1 1 0 0,-2-1-1 0 0,-2-2 0 0 0,-2 0 1 0 0,-1-2-1 0 0,-53 46 0 0 0,80-77-305 0 0,-1 0 0 0 0,1 0 0 0 0,-1-1 0 0 0,0 0 0 0 0,0 0 0 0 0,-1 0 0 0 0,1-1 1 0 0,-7 3-1 0 0,-4-2-1267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13823 0 0,'0'0'7411'0'0,"3"0"-5557"0"0,16 1-1662 0 0,0-1-1 0 0,-1-1 1 0 0,1-1-1 0 0,0-1 1 0 0,-1 0-1 0 0,1-1 1 0 0,34-13-1 0 0,121-61 155 0 0,-172 77-345 0 0,164-86-1350 0 0,-116 58-294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0,'0'0'852'0'0,"1"3"-334"0"0,9 22 1438 0 0,1-1 1 0 0,21 34-1 0 0,37 46-574 0 0,-4-8-492 0 0,84 161 1756 0 0,-68-115-1771 0 0,-68-120-840 0 0,54 88 184 0 0,-52-86-318 0 0,2-2 0 0 0,30 32 0 0 0,-29-38-1497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0 9671 0 0,'-45'13'741'0'0,"25"-8"4"0"0,0 1 0 0 0,1 1 1 0 0,0 0-1 0 0,0 1 0 0 0,-28 17 0 0 0,-19 25 2152 0 0,-63 58 0 0 0,56-44-2489 0 0,42-38-248 0 0,-272 247 202 0 0,277-245-586 0 0,0 1 0 0 0,2 1 0 0 0,-31 51 0 0 0,54-79-241 0 0,2-1 310 0 0,0-1 0 0 0,0 0 0 0 0,0 0 0 0 0,0 0 0 0 0,0 0 0 0 0,0 0 0 0 0,0 0 0 0 0,0 0 0 0 0,1 0 0 0 0,-1 0 0 0 0,1-1 0 0 0,1 0-157 0 0,17-3-931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11775 0 0,'0'0'1068'0'0,"0"-3"-877"0"0,0-2-141 0 0,1 0 1 0 0,0 0-1 0 0,0 0 1 0 0,0 1-1 0 0,0-1 1 0 0,1 0-1 0 0,0 0 1 0 0,0 1-1 0 0,0-1 1 0 0,0 1-1 0 0,1-1 1 0 0,0 1-1 0 0,-1 0 1 0 0,8-6-1 0 0,19-23 637 0 0,2 2-1 0 0,1 2 0 0 0,66-48 1 0 0,-92 73-537 0 0,-1 0 1 0 0,1 1 0 0 0,-1 0-1 0 0,1 0 1 0 0,0 0 0 0 0,0 0-1 0 0,0 1 1 0 0,1 0 0 0 0,-1 1-1 0 0,0-1 1 0 0,1 1 0 0 0,8 0-1 0 0,-13 1-79 0 0,0 1 0 0 0,0-1 0 0 0,-1 1 0 0 0,1 0 0 0 0,0 0 0 0 0,0-1 0 0 0,0 1 0 0 0,-1 0 0 0 0,1 1 0 0 0,0-1 0 0 0,-1 0 0 0 0,1 0 0 0 0,-1 1 0 0 0,1-1 0 0 0,-1 1-1 0 0,0-1 1 0 0,1 1 0 0 0,-1 0 0 0 0,0-1 0 0 0,0 1 0 0 0,0 0 0 0 0,0 2 0 0 0,1 1 4 0 0,0-1 0 0 0,-1 0 0 0 0,0 1 0 0 0,0 0 0 0 0,0-1 0 0 0,0 1 0 0 0,-1-1 0 0 0,0 1 0 0 0,0 7 0 0 0,-2 4 99 0 0,-5 24-1 0 0,-1-2-22 0 0,7-29-125 0 0,0-1 0 0 0,0 0 0 0 0,1 1 0 0 0,0-1 0 0 0,1 1 0 0 0,2 13 0 0 0,-3-20-22 0 0,1 1 0 0 0,0 0-1 0 0,0-1 1 0 0,0 1 0 0 0,0-1-1 0 0,0 1 1 0 0,1-1 0 0 0,-1 0 0 0 0,1 1-1 0 0,0-1 1 0 0,-1 0 0 0 0,1 0-1 0 0,0 0 1 0 0,0 0 0 0 0,0 0 0 0 0,1-1-1 0 0,-1 1 1 0 0,0-1 0 0 0,1 1-1 0 0,-1-1 1 0 0,1 0 0 0 0,-1 0-1 0 0,1 0 1 0 0,2 1 0 0 0,8 0 21 0 0,-1 0 0 0 0,1-1 0 0 0,-1 0 0 0 0,1-1 0 0 0,0 0 0 0 0,-1-1 0 0 0,1-1 0 0 0,-1 0 0 0 0,18-5 0 0 0,1-2 109 0 0,0-2 1 0 0,43-21-1 0 0,0-7 53 0 0,24-12-1335 0 0,-96 50-248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15263 0 0,'0'0'1379'0'0,"1"2"-1136"0"0,0 5-177 0 0,0 0 1 0 0,0 1 0 0 0,0-1-1 0 0,-1 0 1 0 0,0 1 0 0 0,-1-1 0 0 0,0 0-1 0 0,-2 13 1 0 0,-21 61 793 0 0,19-66-770 0 0,-23 58 669 0 0,-56 104-1 0 0,55-121-512 0 0,-105 176 413 0 0,63-118-693 0 0,56-84-334 0 0,14-27-9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290 345 5063 0 0,'0'0'390'0'0,"-15"7"7876"0"0,17-14-8048 0 0,0 1 0 0 0,1-1 0 0 0,0 0 0 0 0,0 1 0 0 0,0 0-1 0 0,1 0 1 0 0,0 0 0 0 0,0 0 0 0 0,9-8 0 0 0,4-4 337 0 0,28-23-1 0 0,-9 12-26 0 0,0 2-1 0 0,2 1 1 0 0,2 2-1 0 0,0 1 1 0 0,53-21-1 0 0,-67 34-292 0 0,1 1 1 0 0,0 1-1 0 0,0 2 0 0 0,1 0 0 0 0,-1 2 0 0 0,1 1 0 0 0,0 1 0 0 0,0 1 0 0 0,53 6 0 0 0,-70-3-162 0 0,-1 0 0 0 0,1 0 0 0 0,0 1 0 0 0,-1 0 0 0 0,1 1 0 0 0,15 8 0 0 0,-24-11-61 0 0,0 1 0 0 0,1-1 0 0 0,-1 0 0 0 0,0 1 0 0 0,0 0 0 0 0,1 0 0 0 0,-1-1 0 0 0,-1 1 0 0 0,1 0 0 0 0,0 1 0 0 0,0-1 0 0 0,-1 0 0 0 0,1 0 0 0 0,-1 1 0 0 0,0-1 0 0 0,0 1 0 0 0,0-1 0 0 0,0 1 0 0 0,0-1 0 0 0,0 1 0 0 0,-1 0 0 0 0,1-1 0 0 0,-1 1 0 0 0,0 0 0 0 0,0 0 0 0 0,0-1 0 0 0,0 1 0 0 0,0 0 0 0 0,0-1 0 0 0,-1 1 0 0 0,-1 3 0 0 0,0 2-15 0 0,-2 0 0 0 0,1-1 0 0 0,-1 1 0 0 0,0-1 0 0 0,0 0 0 0 0,-1-1 0 0 0,0 1 0 0 0,-9 8 0 0 0,-51 44-52 0 0,57-52 54 0 0,-75 60-380 0 0,-4-4 0 0 0,-114 64 0 0 0,175-112 223 0 0,-1-2-1 0 0,-38 12 0 0 0,48-19-95 0 0,0-2 0 0 0,0 0 1 0 0,-1-1-1 0 0,1 0 0 0 0,-23-1 1 0 0,39-2-6 0 0,12-6-674 0 0,-3 2 870 0 0,-1 1 1 0 0,1 0-1 0 0,0 1 1 0 0,0 0-1 0 0,0 0 1 0 0,0 1-1 0 0,0 0 1 0 0,14 0-1 0 0,2 1 35 0 0,38 6 0 0 0,-50-4 64 0 0,0 1-1 0 0,0 0 0 0 0,0 1 0 0 0,-1 0 1 0 0,1 1-1 0 0,-1 0 0 0 0,0 1 1 0 0,19 14-1 0 0,-15-9 20 0 0,-1 0-1 0 0,-1 1 1 0 0,0 1-1 0 0,-1 0 1 0 0,17 23 0 0 0,-25-31-9 0 0,-1 1 0 0 0,1 0 0 0 0,-1 0 0 0 0,0 1 0 0 0,0-1 0 0 0,-1 1 0 0 0,0-1 0 0 0,0 1 0 0 0,0 0 0 0 0,-1 0 0 0 0,0 0 0 0 0,-1 0 0 0 0,1 0 0 0 0,-1-1 0 0 0,-1 1 0 0 0,-1 14 0 0 0,-1-11 36 0 0,1-1 1 0 0,-1 0-1 0 0,-1 0 0 0 0,0 1 0 0 0,0-2 0 0 0,-1 1 0 0 0,0-1 0 0 0,0 1 0 0 0,-1-1 0 0 0,0-1 0 0 0,-11 12 1 0 0,1-4 66 0 0,-1-1 1 0 0,0 0-1 0 0,0-1 1 0 0,-32 17-1 0 0,19-15 101 0 0,-1-1 0 0 0,-42 13 0 0 0,17-10-72 0 0,-1-2 0 0 0,-1-3-1 0 0,0-2 1 0 0,-80 3 0 0 0,127-13-172 0 0,0 1 1 0 0,0-2-1 0 0,0 0 0 0 0,0 0 1 0 0,1 0-1 0 0,-21-7 0 0 0,29 7-22 0 0,1 1 0 0 0,-1-1 0 0 0,0 0 0 0 0,1 0 1 0 0,-1 0-1 0 0,1 0 0 0 0,-1-1 0 0 0,1 1 0 0 0,-1 0 0 0 0,1 0 0 0 0,0-1 0 0 0,0 1 0 0 0,-1-1 0 0 0,1 0 0 0 0,0 1 0 0 0,0-1 0 0 0,-1-3 0 0 0,1 2-30 0 0,1 0 0 0 0,-1 0 0 0 0,1 0-1 0 0,-1 0 1 0 0,1 0 0 0 0,0 0-1 0 0,0 0 1 0 0,0-1 0 0 0,1 1-1 0 0,0-3 1 0 0,1-3-124 0 0,1 1 0 0 0,-1-1 0 0 0,2 1 0 0 0,-1 0 0 0 0,1 0 0 0 0,7-10 0 0 0,-4 8-181 0 0,0 0 0 0 0,1 1 0 0 0,0 0 0 0 0,12-10 0 0 0,-17 16 235 0 0,-1 1 0 0 0,1 0 0 0 0,0-1 0 0 0,0 1 0 0 0,0 0 0 0 0,0 1 0 0 0,1-1-1 0 0,-1 1 1 0 0,0-1 0 0 0,1 1 0 0 0,-1 0 0 0 0,1 0 0 0 0,-1 1 0 0 0,1-1 0 0 0,0 1 0 0 0,-1-1 0 0 0,6 1 0 0 0,-7 1-522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 14743 0 0,'0'0'1136'0'0,"0"-1"-746"0"0,-1-10-851 0 0,1 9 760 0 0,0 1 0 0 0,-1-1 0 0 0,1 0 0 0 0,0 1 1 0 0,0-1-1 0 0,0 0 0 0 0,0 0 0 0 0,0 1 1 0 0,1-1-1 0 0,-1 0 0 0 0,0 1 0 0 0,1-1 1 0 0,0 0-1 0 0,-1 1 0 0 0,1-1 0 0 0,0 1 0 0 0,0-1 1 0 0,-1 1-1 0 0,1-1 0 0 0,0 1 0 0 0,1 0 1 0 0,1-3-1 0 0,0 2-252 0 0,0 0 0 0 0,0 0 1 0 0,0 1-1 0 0,0-1 0 0 0,0 1 1 0 0,1-1-1 0 0,-1 1 0 0 0,0 0 1 0 0,1 0-1 0 0,-1 1 0 0 0,1-1 0 0 0,-1 1 1 0 0,1 0-1 0 0,4 0 0 0 0,-7 0-56 0 0,1 0 0 0 0,-1 0 0 0 0,1 0 0 0 0,-1 1 0 0 0,1-1 0 0 0,-1 1 0 0 0,1-1-1 0 0,-1 1 1 0 0,0-1 0 0 0,1 1 0 0 0,-1 0 0 0 0,0-1 0 0 0,0 1 0 0 0,1 0 0 0 0,-1 0-1 0 0,0 0 1 0 0,0 0 0 0 0,0 0 0 0 0,0 1 0 0 0,0-1 0 0 0,0 0 0 0 0,0 0 0 0 0,-1 1 0 0 0,1-1-1 0 0,0 0 1 0 0,-1 1 0 0 0,1-1 0 0 0,-1 0 0 0 0,1 1 0 0 0,-1-1 0 0 0,0 1 0 0 0,0-1 0 0 0,1 1-1 0 0,-1-1 1 0 0,-1 4 0 0 0,1 2-3 0 0,-1 1 0 0 0,0 0-1 0 0,-1-1 1 0 0,0 1 0 0 0,0-1 0 0 0,0 0-1 0 0,-1 1 1 0 0,0-1 0 0 0,-7 9-1 0 0,-2 5 24 0 0,-27 32 0 0 0,-29 25-1178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34 294 10591 0 0,'0'0'819'0'0,"-8"-4"-110"0"0,6 4-210 0 0,1-1 0 0 0,-1 0 0 0 0,1 0 1 0 0,-1 1-1 0 0,1-1 0 0 0,-1 0 0 0 0,1 0 0 0 0,0 0 0 0 0,0 0 0 0 0,0-1 0 0 0,-1 1 0 0 0,1 0 0 0 0,0 0 0 0 0,0-1 0 0 0,1 1 0 0 0,-1-1 0 0 0,0 1 0 0 0,0-1 0 0 0,1 1 0 0 0,-2-3 0 0 0,2 2-297 0 0,0-1-1 0 0,0 1 0 0 0,0-1 1 0 0,0 1-1 0 0,0-1 0 0 0,0 1 1 0 0,1-1-1 0 0,-1 1 0 0 0,1 0 1 0 0,0-1-1 0 0,0 1 0 0 0,1-3 0 0 0,4-6-273 0 0,0 1 0 0 0,0 0 0 0 0,1 1-1 0 0,12-13 1 0 0,-3 4-22 0 0,0 1 0 0 0,2 0 0 0 0,0 2 0 0 0,1 0 0 0 0,0 1 0 0 0,1 1 0 0 0,1 1 0 0 0,0 1 0 0 0,42-16 0 0 0,-57 25 64 0 0,0 0 1 0 0,0 0-1 0 0,0 1 0 0 0,0 0 0 0 0,1 0 1 0 0,-1 1-1 0 0,13 0 0 0 0,-17 1 39 0 0,1-1-1 0 0,-1 1 1 0 0,1-1-1 0 0,-1 1 0 0 0,1 0 1 0 0,-1 0-1 0 0,0 0 1 0 0,1 0-1 0 0,-1 0 1 0 0,0 0-1 0 0,0 1 1 0 0,0-1-1 0 0,0 1 0 0 0,0 0 1 0 0,0 0-1 0 0,0-1 1 0 0,0 1-1 0 0,-1 0 1 0 0,1 0-1 0 0,-1 1 1 0 0,3 3-1 0 0,-1 0 19 0 0,-1 1 1 0 0,1 0-1 0 0,-1 0 1 0 0,-1 0-1 0 0,1 0 0 0 0,0 14 1 0 0,-2 45 93 0 0,-1-50-77 0 0,0 0 0 0 0,2 0-1 0 0,2 24 1 0 0,-2-39-132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 14079 0 0,'-1'0'646'0'0,"-19"8"-158"0"0,1 0 1 0 0,1 1-1 0 0,-1 1 1 0 0,2 1 0 0 0,-1 0-1 0 0,2 1 1 0 0,-1 1-1 0 0,-22 24 1 0 0,-3 4-198 0 0,-129 141-161 0 0,84-75-129 0 0,-87 112 68 0 0,158-198 64 0 0,1 0 0 0 0,2 1 0 0 0,0 1 0 0 0,1 0 1 0 0,-11 31-1 0 0,20-44-25 0 0,1 0 0 0 0,-1-1 1 0 0,2 1-1 0 0,-1 0 0 0 0,2 0 1 0 0,-1 0-1 0 0,2 12 0 0 0,-1-15-35 0 0,2 0 1 0 0,-1 0-1 0 0,1 0 0 0 0,0 0 0 0 0,0 0 0 0 0,1 0 1 0 0,0-1-1 0 0,0 1 0 0 0,0-1 0 0 0,1 0 0 0 0,5 6 0 0 0,-2-3-23 0 0,1 0-1 0 0,0-1 0 0 0,0 0 0 0 0,1-1 0 0 0,0 0 0 0 0,0 0 1 0 0,1-1-1 0 0,0 0 0 0 0,0-1 0 0 0,1 0 0 0 0,-1 0 0 0 0,17 4 0 0 0,-4-3-9 0 0,1-1 0 0 0,0-1-1 0 0,1-1 1 0 0,44 0 0 0 0,-51-2-106 0 0,-4 0-1306 0 0,-1-1-3705 0 0,0-2-2011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7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64 2303 0 0,'58'-40'963'0'0,"-37"28"2253"0"0,-1 1 6364 0 0,-21 13-8997 0 0,-6 10-441 0 0,0 0 0 0 0,-1-1 0 0 0,-1 0 0 0 0,0 0 0 0 0,0-1 0 0 0,-1 0 0 0 0,0-1 0 0 0,-20 14 1 0 0,-12 6-8 0 0,-47 23 1 0 0,53-32-78 0 0,-64 35-256 0 0,-149 60 0 0 0,225-106 87 0 0,5-2-112 0 0,-38 19 1 0 0,56-25 168 0 0,1 0 50 0 0,0 1 0 0 0,1 0-1 0 0,-1 0 1 0 0,1-1 0 0 0,0 1 0 0 0,-1-1-1 0 0,1 1 1 0 0,0 0 0 0 0,0-1 0 0 0,0 1-1 0 0,0-1 1 0 0,0 0 0 0 0,0 1 0 0 0,1-1-1 0 0,1 1 1 0 0,22 17 96 0 0,4-5 60 0 0,0-2-1 0 0,32 9 0 0 0,1 1 65 0 0,143 51 30 0 0,-177-59-186 0 0,-20-6-60 0 0,-7-7 1 0 0,-1 0 0 0 0,0 0-1 0 0,1 0 1 0 0,-1 1 0 0 0,0-1 0 0 0,0 0-1 0 0,0 0 1 0 0,0 1 0 0 0,0-1-1 0 0,0 0 1 0 0,0 0 0 0 0,-1 1 0 0 0,1-1-1 0 0,0 0 1 0 0,-1 0 0 0 0,1 0 0 0 0,-1 0-1 0 0,1 1 1 0 0,-1-1 0 0 0,0 0-1 0 0,1 0 1 0 0,-1 0 0 0 0,0 0 0 0 0,0 0-1 0 0,0-1 1 0 0,-1 3 0 0 0,-2 1 12 0 0,-1 0 1 0 0,1-1-1 0 0,-1 1 0 0 0,-6 3 1 0 0,-12 5 73 0 0,-1-1 1 0 0,-1-1 0 0 0,-33 9-1 0 0,33-11-28 0 0,-3 0-59 0 0,1-1-1 0 0,-1-1 0 0 0,0-1 1 0 0,-1-2-1 0 0,1-1 1 0 0,-1-1-1 0 0,1-2 0 0 0,-1 0 1 0 0,1-2-1 0 0,0-1 0 0 0,0-2 1 0 0,-51-16-1 0 0,66 17 1 0 0,12 4-2 0 0,1 1-1 0 0,-1 0 0 0 0,0-1 1 0 0,1 1-1 0 0,-1 0 1 0 0,0-1-1 0 0,1 1 0 0 0,-1-1 1 0 0,0 1-1 0 0,1-1 0 0 0,-1 1 1 0 0,1-1-1 0 0,-1 0 1 0 0,1 1-1 0 0,0-1 0 0 0,-1 1 1 0 0,1-1-1 0 0,-1 0 1 0 0,1 0-1 0 0,0 1 0 0 0,0-1 1 0 0,-1-1-1 0 0,4-7-115 0 0,-2 9 95 0 0,1-3-34 0 0,0 0 0 0 0,0 1 0 0 0,1 0 0 0 0,-1 0 0 0 0,1-1-1 0 0,-1 1 1 0 0,1 1 0 0 0,0-1 0 0 0,0 0 0 0 0,0 1 0 0 0,0-1 0 0 0,0 1 0 0 0,0 0 0 0 0,5-1 0 0 0,9-3-278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123 237 5983 0 0,'0'0'464'0'0,"-2"1"-305"0"0,-15 15 3122 0 0,0 0 0 0 0,1 1-1 0 0,-16 22 1 0 0,1 3-992 0 0,23-33-1460 0 0,11-20-661 0 0,5-16-250 0 0,2 2 0 0 0,1-1-1 0 0,1 1 1 0 0,1 1 0 0 0,1 0 0 0 0,1 1-1 0 0,1 1 1 0 0,1 0 0 0 0,1 1 0 0 0,0 1-1 0 0,2 1 1 0 0,32-24 0 0 0,-44 36 95 0 0,1 1 1 0 0,0 0-1 0 0,1 1 1 0 0,-1 0-1 0 0,17-6 1 0 0,-23 10 25 0 0,0 0-1 0 0,0 0 1 0 0,0 1 0 0 0,1-1 0 0 0,-1 1 0 0 0,0-1-1 0 0,0 1 1 0 0,0 0 0 0 0,0 0 0 0 0,0 1 0 0 0,1-1-1 0 0,-1 0 1 0 0,0 1 0 0 0,0 0 0 0 0,0 0 0 0 0,0 0-1 0 0,0 0 1 0 0,0 0 0 0 0,0 1 0 0 0,-1-1 0 0 0,1 1-1 0 0,4 3 1 0 0,-1 1 27 0 0,0 1 1 0 0,0-1-1 0 0,0 1 0 0 0,-1 0 0 0 0,-1 0 1 0 0,1 1-1 0 0,3 8 0 0 0,-1 0 88 0 0,-1-1 0 0 0,6 30 0 0 0,-11-38-164 0 0,0 1-1 0 0,0-1 1 0 0,-1 0-1 0 0,0 1 0 0 0,0-1 1 0 0,-2 12-1 0 0,-13 45-154 0 0,9-42 95 0 0,3-10-186 0 0,1-6-78 0 0,1 0 1 0 0,-1 0 0 0 0,0 10-1 0 0,2-14-855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13015 0 0,'0'2'596'0'0,"-6"150"2168"0"0,-8 98 2596 0 0,-6-84-4502 0 0,14-134-828 0 0,-1-1 1 0 0,-2-1-1 0 0,-15 38 0 0 0,21-61-15 0 0,0-1 0 0 0,0 0 0 0 0,0-1 1 0 0,-1 1-1 0 0,0 0 0 0 0,0-1 0 0 0,-1 0 1 0 0,0 0-1 0 0,0 0 0 0 0,0-1 0 0 0,-9 7 0 0 0,1-3 27 0 0,-1-1 0 0 0,0 0-1 0 0,-28 9 1 0 0,30-11-43 0 0,1 0-1 0 0,0 1 1 0 0,1 0-1 0 0,-1 0 1 0 0,1 1-1 0 0,0 1 1 0 0,-15 15-1 0 0,24-22-59 0 0,14-10-691 0 0,-8 5 564 0 0,6-3-1038 0 0,0-1-1 0 0,11-10 1 0 0,-6 2-5522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9671 0 0,'2'0'748'0'0,"6"0"-251"0"0,0 0 0 0 0,0 1 0 0 0,0 0-1 0 0,0 0 1 0 0,0 0 0 0 0,0 1 0 0 0,11 5-1 0 0,-15-6-236 0 0,-1 1 0 0 0,0 0-1 0 0,1 0 1 0 0,-1 0-1 0 0,0 1 1 0 0,0-1 0 0 0,0 1-1 0 0,0-1 1 0 0,-1 1-1 0 0,1 0 1 0 0,-1 0 0 0 0,0 0-1 0 0,1 0 1 0 0,-1 1-1 0 0,-1-1 1 0 0,1 1 0 0 0,0-1-1 0 0,0 6 1 0 0,1 2 31 0 0,0 0 0 0 0,-2 0 0 0 0,1 1 0 0 0,-1-1 1 0 0,-1 0-1 0 0,0 1 0 0 0,-2 12 0 0 0,-16 79 941 0 0,0-28-868 0 0,-4-2 0 0 0,-2 0 0 0 0,-44 90 0 0 0,64-156-377 0 0,3-3-24 0 0,-1-1 0 0 0,1 0 0 0 0,-1 0 0 0 0,0 0-1 0 0,0 0 1 0 0,0-1 0 0 0,0 1 0 0 0,0 0 0 0 0,-1-1 0 0 0,1 0-1 0 0,-1 1 1 0 0,-4 2 0 0 0,0-4-1269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36 237 11975 0 0,'-3'-4'-14'0'0,"-3"-6"971"0"0,1 0 0 0 0,0 0-1 0 0,1 0 1 0 0,-6-20 0 0 0,9 27-784 0 0,1 0-1 0 0,-1-1 1 0 0,1 1-1 0 0,0 0 1 0 0,0 0 0 0 0,0 0-1 0 0,0 0 1 0 0,1 0 0 0 0,-1 0-1 0 0,1 0 1 0 0,0 0-1 0 0,0 0 1 0 0,0 0 0 0 0,0 0-1 0 0,0 0 1 0 0,1 0-1 0 0,0 1 1 0 0,-1-1 0 0 0,1 0-1 0 0,0 1 1 0 0,0 0 0 0 0,3-3-1 0 0,4-3-65 0 0,0 1 0 0 0,0 0 0 0 0,1 0 0 0 0,-1 1 0 0 0,2 0 0 0 0,-1 1 0 0 0,21-7 0 0 0,-3 3 115 0 0,56-11 0 0 0,-66 17-167 0 0,0 1 0 0 0,0 1 0 0 0,0 0 0 0 0,1 1 0 0 0,-1 1 0 0 0,0 1 0 0 0,0 1 0 0 0,0 0 0 0 0,24 8 0 0 0,-33-8 6 0 0,0 1 1 0 0,-1-1 0 0 0,0 1 0 0 0,0 1 0 0 0,0-1 0 0 0,0 2-1 0 0,-1-1 1 0 0,1 1 0 0 0,-1 0 0 0 0,-1 0 0 0 0,1 1 0 0 0,-1 0-1 0 0,0 0 1 0 0,-1 0 0 0 0,0 1 0 0 0,0 0 0 0 0,-1 0 0 0 0,1 0-1 0 0,-2 1 1 0 0,5 11 0 0 0,-6-12-40 0 0,-1 0 1 0 0,0 1-1 0 0,0-1 1 0 0,-1 0-1 0 0,1 1 0 0 0,-2-1 1 0 0,1 0-1 0 0,-1 1 0 0 0,-1-1 1 0 0,0 0-1 0 0,0 0 1 0 0,0 0-1 0 0,-1 0 0 0 0,0 0 1 0 0,0-1-1 0 0,-1 1 0 0 0,0-1 1 0 0,-8 10-1 0 0,2-3 30 0 0,-1 0 1 0 0,0-1-1 0 0,-1 0 0 0 0,-1-1 1 0 0,0-1-1 0 0,0 0 0 0 0,-1 0 1 0 0,-15 8-1 0 0,-2-3-18 0 0,0-1-1 0 0,-40 14 1 0 0,-68 13-472 0 0,131-39 91 0 0,5-2 1 0 0,-1 0 0 0 0,1 0 0 0 0,-1 0 0 0 0,1-1 0 0 0,-1 1 0 0 0,1-1 0 0 0,-1 0 0 0 0,0 0 0 0 0,1 0 0 0 0,-7-1 0 0 0,0-4-7108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14279 0 0,'-1'-1'1103'0'0,"-5"-2"3300"0"0,20 11-2706 0 0,84 44-1423 0 0,48 29 169 0 0,-109-59-94 0 0,64 53-1 0 0,-71-49-116 0 0,-1 1 0 0 0,-1 1 0 0 0,-2 2 0 0 0,-1 0-1 0 0,42 67 1 0 0,-58-81-148 0 0,-1 0 0 0 0,0 1 0 0 0,-1 0 0 0 0,-1 0 0 0 0,-1 0 0 0 0,0 1 0 0 0,-1 0 0 0 0,-1-1 0 0 0,-1 2 0 0 0,0-1 0 0 0,-2 0 0 0 0,0 0 0 0 0,-1 0 0 0 0,0 0 0 0 0,-6 21 0 0 0,1-16 22 0 0,-1-1-1 0 0,-1 0 1 0 0,-1-1 0 0 0,-1 0-1 0 0,-20 31 1 0 0,9-19-143 0 0,-3-1 1 0 0,-39 42-1 0 0,51-62-900 0 0,-18 14 1 0 0,19-18-819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1046 919 0 0,'-2'0'-128'0'0,"0"1"-1"0"0,0 0 0 0 0,0 0 1 0 0,0 0-1 0 0,1 1 0 0 0,-1-1 0 0 0,-14 15 12596 0 0,19-15-11169 0 0,1 2-1116 0 0,1 0 0 0 0,0-1 0 0 0,1 0 0 0 0,-1 0 0 0 0,0 0 0 0 0,0-1 0 0 0,1 0-1 0 0,-1 0 1 0 0,1 0 0 0 0,-1 0 0 0 0,1-1 0 0 0,-1 0 0 0 0,1 0 0 0 0,-1-1 0 0 0,12-2 0 0 0,1 0 306 0 0,1-2 0 0 0,-1 0 1 0 0,27-13-1 0 0,-17 5-49 0 0,-1-1 1 0 0,-1-2-1 0 0,34-25 0 0 0,67-65 381 0 0,-120 100-789 0 0,72-70 565 0 0,94-116-1 0 0,-72 76-195 0 0,83-96 238 0 0,-176 201-640 0 0,-6 8-64 0 0,-12 16-7 0 0,-174 281-124 0 0,148-232-181 0 0,-49 118 1 0 0,82-172 348 0 0,0 0-1 0 0,1 1 0 0 0,0-1 1 0 0,0 0-1 0 0,1 1 1 0 0,-1 13-1 0 0,2-20 28 0 0,0 0 0 0 0,1 1 0 0 0,-1-1 0 0 0,0 0 0 0 0,0 1 0 0 0,1-1 0 0 0,0 0 0 0 0,-1 0 0 0 0,1 0 0 0 0,0 1 0 0 0,0-1 0 0 0,0 0 0 0 0,0 0 1 0 0,0 0-1 0 0,1 0 0 0 0,-1-1 0 0 0,1 1 0 0 0,-1 0 0 0 0,1-1 0 0 0,0 1 0 0 0,-1-1 0 0 0,1 1 0 0 0,0-1 0 0 0,0 0 0 0 0,0 1 0 0 0,0-1 0 0 0,0 0 0 0 0,4 1 0 0 0,2 0 23 0 0,0-1 1 0 0,0 0-1 0 0,0 0 1 0 0,0 0-1 0 0,0-1 0 0 0,0 0 1 0 0,0-1-1 0 0,-1 0 0 0 0,1 0 1 0 0,0-1-1 0 0,15-4 0 0 0,5-4 159 0 0,48-26 0 0 0,-16 2-113 0 0,-2-2-1 0 0,-2-3 0 0 0,-1-2 1 0 0,55-56-1 0 0,-78 66-44 0 0,-2-2 0 0 0,-1-1 1 0 0,-2-1-1 0 0,44-77 0 0 0,66-166-103 0 0,-130 261 52 0 0,1-3-132 0 0,-1 1-1 0 0,5-25 0 0 0,-11 42 110 0 0,-3 4 108 0 0,-11 18-35 0 0,0 0 1 0 0,1 0-1 0 0,1 1 0 0 0,-13 38 1 0 0,4-14-70 0 0,-129 333 42 0 0,78-187-163 0 0,62-171 109 0 0,2 0-1 0 0,0 1 0 0 0,2-1 1 0 0,0 1-1 0 0,1 1 1 0 0,-1 30-1 0 0,5-49 48 0 0,0 1 1 0 0,1 0-1 0 0,-1 0 0 0 0,1-1 1 0 0,0 1-1 0 0,0-1 0 0 0,0 1 1 0 0,1-1-1 0 0,-1 1 0 0 0,1-1 1 0 0,0 1-1 0 0,0-1 0 0 0,0 0 1 0 0,0 0-1 0 0,3 3 0 0 0,0-1-212 0 0,0-1 0 0 0,0 0 0 0 0,0 0 0 0 0,0 0 0 0 0,0-1-1 0 0,1 1 1 0 0,10 3 0 0 0,-12-6-1760 0 0,8-1-4634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14743 0 0,'-2'1'672'0'0,"-2"2"-529"0"0,0 0-1 0 0,1-1 1 0 0,-1 1 0 0 0,1 0-1 0 0,-1 1 1 0 0,1-1 0 0 0,0 1-1 0 0,0-1 1 0 0,0 1-1 0 0,1 0 1 0 0,-1 0 0 0 0,1 0-1 0 0,0 1 1 0 0,0-1 0 0 0,0 0-1 0 0,1 1 1 0 0,0-1-1 0 0,0 1 1 0 0,0 0 0 0 0,0-1-1 0 0,1 1 1 0 0,-1 0-1 0 0,1-1 1 0 0,0 1 0 0 0,1 6-1 0 0,1-1 138 0 0,-1-1 0 0 0,1 1 0 0 0,1-1-1 0 0,0 1 1 0 0,0-1 0 0 0,1 0 0 0 0,0 0-1 0 0,0 0 1 0 0,1-1 0 0 0,1 0 0 0 0,9 13 0 0 0,-5-11-182 0 0,0 0 1 0 0,1 0 0 0 0,0-1 0 0 0,0-1 0 0 0,23 14 0 0 0,68 27 366 0 0,-88-43-405 0 0,43 19 155 0 0,66 31 318 0 0,-102-44-458 0 0,-1 0 0 0 0,1 2 0 0 0,30 27 0 0 0,-30-22-56 0 0,-1 2-1 0 0,-1 0 1 0 0,-1 1 0 0 0,-1 1-1 0 0,0 1 1 0 0,14 30 0 0 0,-30-52-126 0 0,5-8-813 0 0,-3 3 608 0 0,1 0 0 0 0,-2 0 0 0 0,1 0 0 0 0,0-1 0 0 0,-1 1 0 0 0,1-1 0 0 0,1-4 0 0 0,3-10-1720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0 15407 0 0,'0'0'1394'0'0,"-1"1"-1150"0"0,-32 23 1092 0 0,-56 56 0 0 0,34-28-630 0 0,-251 202 130 0 0,100-86-712 0 0,185-146-168 0 0,20-21-454 0 0,11-5-2126 0 0,5-6-4034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10 131 8751 0 0,'-10'-4'10829'0'0,"16"0"-7600"0"0,17-4-3907 0 0,-6 2 1273 0 0,163-58 132 0 0,-157 56-701 0 0,72-19 192 0 0,-80 23-1083 0 0,1 2 0 0 0,-1 0 0 0 0,0 1 0 0 0,22 1 1 0 0,-24 2-6262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1839 0 0,'2'-1'20528'0'0,"103"-37"-19231"0"0,52-16 643 0 0,-76 34-4265 0 0,-57 16-948 0 0,33-1 1 0 0,-35 5-3943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19639 0 0,'0'0'1779'0'0,"-2"1"-1464"0"0,-5 0-281 0 0,1 1 1 0 0,0 0-1 0 0,0 0 1 0 0,0 1 0 0 0,0 0-1 0 0,0 0 1 0 0,-6 4 0 0 0,-39 32 49 0 0,38-28-91 0 0,0-1-8 0 0,0 1-1 0 0,1 1 1 0 0,1 0-1 0 0,0 0 1 0 0,0 1-1 0 0,1 1 1 0 0,1 0 0 0 0,0 0-1 0 0,1 1 1 0 0,1 0-1 0 0,-9 26 1 0 0,14-35-544 0 0,1-1 0 0 0,1 1-1 0 0,-1 0 1 0 0,1-1 0 0 0,0 1 0 0 0,0 0 0 0 0,1 0 0 0 0,1 6 0 0 0,-2-12 547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198 225 10135 0 0,'0'0'919'0'0,"-1"2"-759"0"0,-8 6 629 0 0,0 1 1 0 0,0 0-1 0 0,1 0 1 0 0,0 1-1 0 0,-7 13 1 0 0,-30 58 1654 0 0,35-57-2071 0 0,0 1-1 0 0,-8 38 0 0 0,12-42-291 0 0,0 1-1 0 0,-1-1 0 0 0,-1-1 1 0 0,-14 26-1 0 0,18-39-25 0 0,3-6 86 0 0,0-3-113 0 0,1-1 0 0 0,0 1 0 0 0,0 0 0 0 0,0-1 1 0 0,0 1-1 0 0,0 0 0 0 0,0 0 0 0 0,1-1 0 0 0,0-2 0 0 0,0 0 12 0 0,4-15 47 0 0,0 1 0 0 0,1 0-1 0 0,1 0 1 0 0,1 1 0 0 0,10-20 0 0 0,3 2 20 0 0,36-48 1 0 0,-26 46-162 0 0,2 1-1 0 0,1 1 1 0 0,2 2 0 0 0,71-52-1 0 0,-79 66 140 0 0,0 2 0 0 0,1 1 0 0 0,1 1 0 0 0,50-18 1 0 0,-77 33-46 0 0,1 0 0 0 0,0 0 0 0 0,0 0 0 0 0,0 0 0 0 0,0 1 0 0 0,0-1 0 0 0,0 1 1 0 0,0 0-1 0 0,1 0 0 0 0,-1 1 0 0 0,0-1 0 0 0,5 3 0 0 0,-7-3-29 0 0,0 1 0 0 0,-1-1-1 0 0,1 1 1 0 0,-1 0 0 0 0,1 0-1 0 0,-1 0 1 0 0,1 0 0 0 0,-1 0-1 0 0,0 0 1 0 0,1 0-1 0 0,-1 1 1 0 0,0-1 0 0 0,0 0-1 0 0,0 1 1 0 0,0-1 0 0 0,0 1-1 0 0,0-1 1 0 0,0 1 0 0 0,-1-1-1 0 0,1 1 1 0 0,-1 0 0 0 0,1-1-1 0 0,-1 1 1 0 0,1 0 0 0 0,-1 0-1 0 0,0-1 1 0 0,0 1 0 0 0,0 0-1 0 0,0 0 1 0 0,0 3 0 0 0,-2 7 27 0 0,-1 0 1 0 0,0-1-1 0 0,-1 1 1 0 0,0 0 0 0 0,0-1-1 0 0,-1 0 1 0 0,-11 17 0 0 0,-12 30 78 0 0,-42 92-117 0 0,30-69 0 0 0,35-70 0 0 0,0 0 0 0 0,1 1 0 0 0,0 0 0 0 0,1-1 0 0 0,0 2 0 0 0,-2 20 0 0 0,5-30 0 0 0,-1 0 0 0 0,1 0 0 0 0,0 0 0 0 0,0 1 0 0 0,1-1 0 0 0,-1 0 0 0 0,1 0 0 0 0,0 0 0 0 0,-1 0 0 0 0,1 0 0 0 0,1 0 0 0 0,-1 0 0 0 0,0 0 0 0 0,1 0 0 0 0,-1 0 0 0 0,1 0 0 0 0,0-1 0 0 0,0 1 0 0 0,0-1 0 0 0,0 0 0 0 0,1 1 0 0 0,-1-1 0 0 0,0 0 0 0 0,1 0 0 0 0,0 0 0 0 0,-1-1 0 0 0,1 1 0 0 0,0-1 0 0 0,0 1 0 0 0,6 1 0 0 0,0 0-39 0 0,0-1-1 0 0,1 0 1 0 0,-1-1 0 0 0,1 1-1 0 0,-1-2 1 0 0,1 1-1 0 0,0-2 1 0 0,-1 1-1 0 0,1-1 1 0 0,-1 0 0 0 0,1-1-1 0 0,-1 0 1 0 0,0-1-1 0 0,0 0 1 0 0,0 0 0 0 0,0-1-1 0 0,0 0 1 0 0,-1-1-1 0 0,1 0 1 0 0,-1 0 0 0 0,0-1-1 0 0,-1 0 1 0 0,0 0-1 0 0,0-1 1 0 0,0 1 0 0 0,8-11-1 0 0,-7 4-1528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12439 0 0,'-5'12'7005'0'0,"-7"19"-5681"0"0,-16 40-1599 0 0,-118 286 781 0 0,114-281-460 0 0,-2-2-1 0 0,-53 84 0 0 0,76-141-152 0 0,-1-1-1 0 0,-1 1 0 0 0,0-2 1 0 0,-1 0-1 0 0,-1-1 0 0 0,0 0 1 0 0,-1-1-1 0 0,0-1 0 0 0,-1-1 1 0 0,-1 0-1 0 0,-27 12 0 0 0,44-22 52 0 0,0-1-1 0 0,0 1 1 0 0,0-1-1 0 0,-1 1 1 0 0,1-1-1 0 0,0 0 1 0 0,0 0-1 0 0,0 1 1 0 0,0-1-1 0 0,-1 0 1 0 0,1 0-1 0 0,0 0 1 0 0,0-1-1 0 0,0 1 1 0 0,0 0-1 0 0,-1 0 0 0 0,1-1 1 0 0,0 1-1 0 0,-2-1 1 0 0,2 0-22 0 0,1 1 0 0 0,-1-1 0 0 0,1 0 0 0 0,-1 1 0 0 0,1-1 0 0 0,-1 0 0 0 0,1 0-1 0 0,-1 1 1 0 0,1-1 0 0 0,0 0 0 0 0,-1 0 0 0 0,1 0 0 0 0,0 1 0 0 0,0-1 0 0 0,0 0 0 0 0,0 0 0 0 0,0 0 0 0 0,0 0 0 0 0,0 0 0 0 0,0 1 0 0 0,0-1 0 0 0,0 0 0 0 0,0 0 0 0 0,0 0-1 0 0,0 0 1 0 0,1 0 0 0 0,-1-1 0 0 0,7-15-1554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144 556 5063 0 0,'-47'23'1384'0'0,"30"-16"1308"0"0,0-1 0 0 0,-23 6 0 0 0,40-12-2603 0 0,-1 0-1 0 0,0 1 1 0 0,0-1-1 0 0,1 0 1 0 0,-1 0-1 0 0,0 0 1 0 0,0 0-1 0 0,0 0 0 0 0,0 0 1 0 0,1 0-1 0 0,-1 0 1 0 0,0 0-1 0 0,0 0 1 0 0,0 0-1 0 0,1 0 1 0 0,-1-1-1 0 0,0 1 1 0 0,0 0-1 0 0,1-1 1 0 0,-1 1-1 0 0,0 0 1 0 0,1-1-1 0 0,-2 0 0 0 0,1 0-25 0 0,1 0 0 0 0,-1 0 0 0 0,1 0-1 0 0,0 0 1 0 0,-1 0 0 0 0,1 1 0 0 0,0-1-1 0 0,0 0 1 0 0,0 0 0 0 0,0 0 0 0 0,0 0-1 0 0,0 0 1 0 0,0 0 0 0 0,0 0 0 0 0,0 0 0 0 0,0 0-1 0 0,1-1 1 0 0,0-4 140 0 0,1 0 1 0 0,1 0-1 0 0,-1 0 0 0 0,6-10 1 0 0,148-226 1302 0 0,-141 223-1484 0 0,2 0 1 0 0,0 1-1 0 0,1 0 0 0 0,37-27 0 0 0,-19 20 21 0 0,76-39-1 0 0,-83 50 44 0 0,2 2 0 0 0,55-16 0 0 0,68-2 464 0 0,-124 26-349 0 0,32 0-1 0 0,-50 4-121 0 0,0 0 1 0 0,0 1-1 0 0,0 0 1 0 0,0 1-1 0 0,19 6 0 0 0,-28-7-60 0 0,0 0-1 0 0,0 0 0 0 0,0 1 0 0 0,0-1 0 0 0,0 0 0 0 0,-1 1 0 0 0,1 0 0 0 0,-1 0 0 0 0,1 0 0 0 0,-1 0 0 0 0,1 0 0 0 0,-1 0 0 0 0,0 1 0 0 0,0-1 0 0 0,0 1 1 0 0,-1-1-1 0 0,1 1 0 0 0,0 0 0 0 0,-1 0 0 0 0,0-1 0 0 0,0 1 0 0 0,0 0 0 0 0,0 0 0 0 0,0 0 0 0 0,0 1 0 0 0,-1-1 0 0 0,0 0 0 0 0,1 0 0 0 0,-1 0 0 0 0,-1 6 1 0 0,-1 2 54 0 0,0 0 1 0 0,0 0-1 0 0,-1-1 1 0 0,0 1-1 0 0,-1-1 0 0 0,-1 0 1 0 0,-8 16-1 0 0,-9 10 67 0 0,-2 0-1 0 0,-1-1 0 0 0,-2-2 0 0 0,-1-1 0 0 0,-2-1 0 0 0,-44 36 0 0 0,59-55-132 0 0,-218 176 203 0 0,225-183-260 0 0,0 1-1 0 0,-1-1 1 0 0,0-1 0 0 0,0 0-1 0 0,0 0 1 0 0,0-1 0 0 0,-1 0-1 0 0,1-1 1 0 0,-1 0 0 0 0,0 0-1 0 0,1-1 1 0 0,-1 0 0 0 0,0-1-1 0 0,0 0 1 0 0,0 0-1 0 0,-11-3 1 0 0,17 2-290 0 0,0 0 0 0 0,0-1-1 0 0,1 0 1 0 0,-1 0 0 0 0,0 0 0 0 0,1 0 0 0 0,-1 0-1 0 0,-5-6 1 0 0,4 4-1004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0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17 13791 0 0,'0'0'4154'0'0,"0"-2"-3250"0"0,0 2-741 0 0,0-1 0 0 0,0 0 0 0 0,0 1 0 0 0,0-1 0 0 0,0 1 0 0 0,0-1 0 0 0,0 1 0 0 0,0-1 0 0 0,-1 1 0 0 0,1-1 0 0 0,0 1 1 0 0,0 0-1 0 0,0-1 0 0 0,-1 1 0 0 0,1-1 0 0 0,0 1 0 0 0,-1-1 0 0 0,1 1 0 0 0,-1 0 0 0 0,1-1 0 0 0,0 1 0 0 0,-1 0 0 0 0,1-1 1 0 0,-1 1-1 0 0,1 0 0 0 0,-1 0 0 0 0,0-1 0 0 0,-1 1-30 0 0,0-1 1 0 0,0 1 0 0 0,0-1-1 0 0,0 1 1 0 0,0 0 0 0 0,0 0-1 0 0,-3 0 1 0 0,-7 2-413 0 0,0 0 1 0 0,-11 3 0 0 0,16-3 668 0 0,-148 43-390 0 0,26-7 0 0 0,-237 43-500 0 0,282-69 483 0 0,1-4-1 0 0,-123-3 1 0 0,163-9-1 0 0,0-1 0 0 0,0-2-1 0 0,1-2 1 0 0,0-2 0 0 0,1-1-1 0 0,-69-31 1 0 0,80 31 153 0 0,29 12-129 0 0,1 0 0 0 0,0 0 1 0 0,-1 0-1 0 0,1-1 0 0 0,0 1 0 0 0,-1 0 1 0 0,1 0-1 0 0,0 0 0 0 0,-1 0 1 0 0,1 0-1 0 0,0 0 0 0 0,-1 0 0 0 0,1 0 1 0 0,0 0-1 0 0,-1 1 0 0 0,1-1 0 0 0,0 0 1 0 0,-1 0-1 0 0,1 0 0 0 0,0 0 1 0 0,-1 0-1 0 0,1 1 0 0 0,0-1 0 0 0,0 0 1 0 0,-1 0-1 0 0,1 0 0 0 0,0 1 1 0 0,-1-1-1 0 0,1 0 0 0 0,0 0 0 0 0,0 1 1 0 0,0-1-1 0 0,-1 0 0 0 0,1 1 0 0 0,0-1 1 0 0,0 0-1 0 0,0 1 0 0 0,-2 18 14 0 0,2-11-43 0 0,1 0 1 0 0,1 0-1 0 0,3 10 1 0 0,0-3-64 0 0,1-1 1 0 0,1 0-1 0 0,1-1 1 0 0,0 0-1 0 0,0 0 0 0 0,21 23 1 0 0,2-3-582 0 0,37 29 0 0 0,-49-46 469 0 0,-3-1 151 0 0,-1 1-1 0 0,0 1 1 0 0,-1 1 0 0 0,-1 0-1 0 0,18 33 1 0 0,-7-5 43 0 0,23 65 0 0 0,4 60 836 0 0,-50-168-704 0 0,-1 0 54 0 0,0-3-161 0 0,0 1 0 0 0,0-1 0 0 0,0 1 0 0 0,0-1 0 0 0,0 0 0 0 0,0 1 0 0 0,0-1 0 0 0,0 1 0 0 0,0-1 0 0 0,0 1 0 0 0,0-1 0 0 0,0 0 0 0 0,0 1 0 0 0,0-1 0 0 0,0 1 0 0 0,0-1 0 0 0,0 0 0 0 0,-1 1 0 0 0,1-1 0 0 0,0 1 0 0 0,0-1 0 0 0,0 0 0 0 0,-1 1 0 0 0,1-1 0 0 0,-1 1 0 0 0,-1-1 3 0 0,0 0 0 0 0,0-1 0 0 0,0 1 0 0 0,0 0 0 0 0,0-1 0 0 0,0 0 0 0 0,0 1 0 0 0,0-1 0 0 0,0 0 0 0 0,0 0 0 0 0,0 0 0 0 0,1 0 0 0 0,-1 0 0 0 0,0 0 0 0 0,1-1 0 0 0,-1 1 0 0 0,1-1 0 0 0,-1 1 0 0 0,1-1 0 0 0,0 1 0 0 0,-1-1 0 0 0,1 0 0 0 0,0 1 0 0 0,0-1 0 0 0,0 0 0 0 0,0 0 0 0 0,1 0 0 0 0,-1 0 0 0 0,0 0 0 0 0,1 0 0 0 0,0 0 0 0 0,-1 0 0 0 0,1 0 0 0 0,0 0 0 0 0,0 0 0 0 0,0-4 0 0 0,2-11 7 0 0,0 0-1 0 0,1 0 1 0 0,1 1 0 0 0,0 0 0 0 0,1-1-1 0 0,1 2 1 0 0,1-1 0 0 0,9-16-1 0 0,11-15 135 0 0,40-51 1 0 0,-15 24-101 0 0,-35 48-69 0 0,-6 11-9 0 0,0-1 0 0 0,-1-1 1 0 0,-1 0-1 0 0,-1 0 1 0 0,7-20-1 0 0,-12 29-21 0 0,-1 0 0 0 0,0 0 0 0 0,-1 0 1 0 0,2-14-1 0 0,-4 19-7 0 0,1-1 0 0 0,0 0 0 0 0,-1 0 0 0 0,0 1 0 0 0,1-1 0 0 0,-2 1 0 0 0,1-1 0 0 0,0 1 0 0 0,-1-1 0 0 0,1 1 0 0 0,-1 0-1 0 0,-3-5 1 0 0,4 7-20 0 0,1 1-1 0 0,0 0 1 0 0,0-1-1 0 0,0 1 1 0 0,-1 0-1 0 0,1-1 1 0 0,0 1-1 0 0,0 0 1 0 0,-1 0-1 0 0,1-1 1 0 0,0 1-1 0 0,-1 0 1 0 0,1 0-1 0 0,0-1 1 0 0,-1 1-1 0 0,1 0 1 0 0,0 0-1 0 0,-1 0 1 0 0,1 0-1 0 0,0 0 1 0 0,-1-1-1 0 0,1 1 1 0 0,-1 0-1 0 0,1 0 1 0 0,0 0-1 0 0,-1 0 1 0 0,1 0-1 0 0,-1 0 1 0 0,1 0-1 0 0,0 0 1 0 0,-1 1-1 0 0,1-1 1 0 0,-1 0-1 0 0,1 0 1 0 0,-1 1-75 0 0,-1 0 1 0 0,1-1 0 0 0,0 1 0 0 0,0 0-1 0 0,1 0 1 0 0,-1 0 0 0 0,0 0 0 0 0,0 0 0 0 0,0 0-1 0 0,0 3 1 0 0,-2 0-164 0 0,1 0 0 0 0,0 1 0 0 0,1-1 0 0 0,-1 1 0 0 0,-1 7 0 0 0,3 7-556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80 13271 0 0,'0'0'1202'0'0,"1"-2"-988"0"0,0-2 102 0 0,1 1 0 0 0,0-1 0 0 0,0 0 1 0 0,0 1-1 0 0,1-1 0 0 0,-1 1 0 0 0,1 0 0 0 0,0 0 0 0 0,0 0 0 0 0,0 0 0 0 0,0 1 0 0 0,1-1 0 0 0,-1 1 0 0 0,1 0 0 0 0,-1 0 0 0 0,1 0 0 0 0,0 0 0 0 0,6-2 1 0 0,12-2 223 0 0,1 1 1 0 0,0 1-1 0 0,45-2 1 0 0,-67 6-531 0 0,-1 0-1 0 0,1 0 1 0 0,0 0 0 0 0,-1 0-1 0 0,1 1 1 0 0,-1-1 0 0 0,1 0-1 0 0,-1 1 1 0 0,1-1 0 0 0,-1 0-1 0 0,1 1 1 0 0,-1-1 0 0 0,1 1-1 0 0,-1-1 1 0 0,1 0 0 0 0,-1 1-1 0 0,1-1 1 0 0,-1 1 0 0 0,0 0-1 0 0,0-1 1 0 0,1 1 0 0 0,-1 0-1 0 0,4 14 153 0 0,-4-12-156 0 0,0-1-1 0 0,-1 1 1 0 0,1-1-1 0 0,-1 1 1 0 0,0-1 0 0 0,0 1-1 0 0,0-1 1 0 0,0 0-1 0 0,0 1 1 0 0,-1-1-1 0 0,1 0 1 0 0,-1 0 0 0 0,1 0-1 0 0,-4 3 1 0 0,-30 26 127 0 0,22-20-105 0 0,-14 12-93 0 0,8-8-29 0 0,2 1-1 0 0,-24 27 0 0 0,33-34 74 0 0,1 0 1 0 0,0 0-1 0 0,0 1 0 0 0,1-1 0 0 0,1 2 0 0 0,0-1 1 0 0,0 0-1 0 0,1 1 0 0 0,-4 15 0 0 0,5-6 21 0 0,4-14 0 0 0,1-2 0 0 0,-2-2 0 0 0,0 1 1 0 0,1-1-1 0 0,0 0 0 0 0,0 1 0 0 0,-1-1 0 0 0,1 0 1 0 0,1 0-1 0 0,-1 1 0 0 0,0-1 0 0 0,1 0 0 0 0,-1 0 1 0 0,1 0-1 0 0,-1 0 0 0 0,1-1 0 0 0,0 1 0 0 0,3 3 1 0 0,-1-3-1 0 0,-1-1 0 0 0,1 1 1 0 0,-1 0-1 0 0,1-1 0 0 0,0 0 1 0 0,0 0-1 0 0,0 0 0 0 0,-1 0 1 0 0,8 0-1 0 0,2-1-6 0 0,0 0 0 0 0,1-1 1 0 0,-1 0-1 0 0,0-1 0 0 0,16-5 0 0 0,73-21-2863 0 0,-87 24 662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15407 0 0,'0'0'704'0'0,"0"2"-14"0"0,-1 10-481 0 0,1-1 1 0 0,0 0-1 0 0,0 1 1 0 0,1-1-1 0 0,1 0 1 0 0,0 0-1 0 0,0 0 1 0 0,1 0 0 0 0,1 0-1 0 0,0 0 1 0 0,7 14-1 0 0,-4-12 68 0 0,1-1-1 0 0,0 0 1 0 0,1 0 0 0 0,0 0-1 0 0,1-1 1 0 0,0-1-1 0 0,1 0 1 0 0,19 15 0 0 0,110 59 970 0 0,-103-65-998 0 0,-2 2-1 0 0,0 1 1 0 0,42 36 0 0 0,-65-49-230 0 0,-6-6 4 0 0,0 2 0 0 0,-1-1 0 0 0,1 1 0 0 0,7 8-1 0 0,-6-6 1 0 0,-6-5 10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35 2303 0 0,'0'-2'167'0'0,"-1"0"-130"0"0,-6-12 422 0 0,7 13 177 0 0,-1 0-1 0 0,0-1 1 0 0,1 1-1 0 0,-1 0 1 0 0,0 0-1 0 0,0 0 1 0 0,0 1 0 0 0,0-1-1 0 0,0 0 1 0 0,0 0-1 0 0,0 0 1 0 0,0 1-1 0 0,0-1 1 0 0,0 0-1 0 0,0 1 1 0 0,-1-1 0 0 0,1 1-1 0 0,0-1 1 0 0,-2 1-1 0 0,1 0-438 0 0,1 0-1 0 0,-1 0 0 0 0,1 0 1 0 0,-1 0-1 0 0,0 0 0 0 0,1 1 1 0 0,-1-1-1 0 0,1 1 0 0 0,-1-1 1 0 0,1 1-1 0 0,-1-1 1 0 0,1 1-1 0 0,-2 1 0 0 0,-3 2-256 0 0,0 0-1 0 0,1 1 1 0 0,0-1-1 0 0,0 1 1 0 0,-6 8-1 0 0,-75 105 1970 0 0,15-17-1407 0 0,55-81-553 0 0,-1 0-1 0 0,-34 29 0 0 0,39-39-101 0 0,-5 4-49 0 0,7-4-3984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17135 0 0,'0'0'1874'0'0,"3"-1"-1601"0"0,81-22-246 0 0,139-20-1 0 0,-204 42-4751 0 0,-4 0-1558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11975 0 0,'0'0'10221'0'0,"3"1"-10021"0"0,6 1-162 0 0,0-1 0 0 0,0 0 0 0 0,0-1 0 0 0,-1 0-1 0 0,1 0 1 0 0,0 0 0 0 0,0-1 0 0 0,14-4-1 0 0,76-25 306 0 0,-74 22-319 0 0,192-70-1886 0 0,-182 64 324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257 171 13935 0 0,'0'0'638'0'0,"-1"0"-14"0"0,-6 2-558 0 0,1 0 1 0 0,0 0-1 0 0,0 0 1 0 0,1 1-1 0 0,-1 0 1 0 0,0 0-1 0 0,1 1 0 0 0,0 0 1 0 0,0 0-1 0 0,0 0 1 0 0,-6 7-1 0 0,-3 4 339 0 0,0 1-1 0 0,-13 22 0 0 0,7-7-162 0 0,1 1 0 0 0,2 1 0 0 0,-26 68 0 0 0,34-73-56 0 0,2 1 1 0 0,-6 33-1 0 0,13-59-34 0 0,2-5-77 0 0,24-39 66 0 0,24-49 0 0 0,-2 1-30 0 0,-14 33-94 0 0,54-68 0 0 0,-72 103 91 0 0,2 2 0 0 0,0 0 0 0 0,1 1 0 0 0,1 1-1 0 0,1 1 1 0 0,28-18 0 0 0,-30 24 271 0 0,0-1 0 0 0,0 2-1 0 0,30-10 1 0 0,-42 17-242 0 0,0 0 0 0 0,0 1-1 0 0,0 0 1 0 0,0 0 0 0 0,1 1 0 0 0,7 0-1 0 0,-11 0-88 0 0,0 0-1 0 0,0 1 1 0 0,0 0-1 0 0,0 0 0 0 0,0 0 1 0 0,0 1-1 0 0,0-1 1 0 0,-1 1-1 0 0,1 0 1 0 0,0 0-1 0 0,5 4 0 0 0,-6-3-45 0 0,1 1 0 0 0,-1-1-1 0 0,0 1 1 0 0,0-1 0 0 0,-1 1-1 0 0,1 0 1 0 0,-1 0-1 0 0,0 0 1 0 0,0 0 0 0 0,0 0-1 0 0,0 1 1 0 0,-1-1-1 0 0,0 1 1 0 0,0-1 0 0 0,0 1-1 0 0,0-1 1 0 0,-1 6-1 0 0,1 9 16 0 0,-2-1 0 0 0,-4 35-1 0 0,5-51-11 0 0,-6 37 15 0 0,-2 0 0 0 0,-2 0 0 0 0,-1-1 0 0 0,-2-1 0 0 0,-1 0-1 0 0,-29 53 1 0 0,36-77-52 0 0,1-1-1 0 0,-8 22 1 0 0,13-33 17 0 0,1 0-1 0 0,0-1 1 0 0,0 1 0 0 0,-1 0-1 0 0,1-1 1 0 0,0 1 0 0 0,0 0-1 0 0,0 0 1 0 0,0-1 0 0 0,0 1 0 0 0,0 0-1 0 0,0 0 1 0 0,0-1 0 0 0,1 1-1 0 0,-1 0 1 0 0,0-1 0 0 0,1 2-1 0 0,-1 0-55 0 0,1 1-206 0 0,1-1-10 0 0,0-1 51 0 0,0 1 0 0 0,1-1 0 0 0,-1 0 0 0 0,0 0 0 0 0,1 0-1 0 0,-1 0 1 0 0,1 0 0 0 0,0 0 0 0 0,-1-1 0 0 0,5 1 0 0 0,13-2-1023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101 299 2303 0 0,'-7'4'200'0'0,"4"-3"243"0"0,0 0-1 0 0,0 0 1 0 0,0 0-1 0 0,0 0 0 0 0,0 0 1 0 0,0-1-1 0 0,0 0 0 0 0,0 1 1 0 0,0-1-1 0 0,0 0 1 0 0,0-1-1 0 0,0 1 0 0 0,0 0 1 0 0,0-1-1 0 0,0 0 0 0 0,0 0 1 0 0,0 0-1 0 0,0 0 0 0 0,0 0 1 0 0,0 0-1 0 0,1-1 1 0 0,-1 1-1 0 0,0-1 0 0 0,1 0 1 0 0,-1 0-1 0 0,1 0 0 0 0,0 0 1 0 0,0 0-1 0 0,0 0 1 0 0,0-1-1 0 0,-3-4 0 0 0,4 5-330 0 0,1 1-1 0 0,-1 0 0 0 0,1-1 0 0 0,0 1 1 0 0,0 0-1 0 0,-1-1 0 0 0,1 1 1 0 0,0 0-1 0 0,0-1 0 0 0,0 1 1 0 0,1 0-1 0 0,-1-1 0 0 0,0 1 0 0 0,1 0 1 0 0,-1-1-1 0 0,0 1 0 0 0,1 0 1 0 0,-1-1-1 0 0,1 1 0 0 0,0 0 1 0 0,-1 0-1 0 0,1 0 0 0 0,0 0 0 0 0,1-2 1 0 0,3-3 56 0 0,0 1 0 0 0,1-1 0 0 0,6-4 0 0 0,-6 5-47 0 0,29-24-164 0 0,1 2-1 0 0,1 2 0 0 0,1 1 1 0 0,1 2-1 0 0,1 1 0 0 0,50-17 1 0 0,-74 33 42 0 0,0 0 1 0 0,26-5-1 0 0,-36 9 62 0 0,1 0-1 0 0,-1 1 1 0 0,0-1 0 0 0,1 1 0 0 0,-1 1-1 0 0,1-1 1 0 0,-1 1 0 0 0,1 0-1 0 0,9 3 1 0 0,-13-3-30 0 0,-1 0 0 0 0,0 0-1 0 0,1 0 1 0 0,-1 1 0 0 0,0-1-1 0 0,0 1 1 0 0,0-1 0 0 0,0 1 0 0 0,0-1-1 0 0,0 1 1 0 0,0 0 0 0 0,-1 0-1 0 0,1 0 1 0 0,-1 0 0 0 0,1 0-1 0 0,-1 0 1 0 0,0 1 0 0 0,0-1 0 0 0,0 0-1 0 0,0 1 1 0 0,0-1 0 0 0,-1 1-1 0 0,1-1 1 0 0,-1 1 0 0 0,1-1-1 0 0,-1 1 1 0 0,0-1 0 0 0,0 1 0 0 0,0-1-1 0 0,0 1 1 0 0,0-1 0 0 0,-1 4-1 0 0,-2 7 20 0 0,-1-1 0 0 0,0 1 0 0 0,0 0-1 0 0,-12 21 1 0 0,12-26-16 0 0,-13 30-92 0 0,-41 95-1586 0 0,52-116 610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10135 0 0,'0'3'11424'0'0,"-1"13"-11244"0"0,0 1-1 0 0,-1-1 1 0 0,-1 0 0 0 0,-9 29-1 0 0,-29 63-67 0 0,34-89-114 0 0,-243 530 2 0 0,225-509-86 0 0,-29 39-1 0 0,-4 3-268 0 0,57-80-206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2303 0 0,'9'-36'-343'0'0,"13"-46"4490"0"0,-18 68-2765 0 0,1 2 1 0 0,1-1-1 0 0,0 1 0 0 0,10-16 0 0 0,-2 10-775 0 0,0 1 1 0 0,1 0-1 0 0,1 0 1 0 0,0 2-1 0 0,1 0 1 0 0,37-24-1 0 0,-25 21-230 0 0,0 2 1 0 0,1 0-1 0 0,1 3 0 0 0,33-11 1 0 0,-45 18-147 0 0,0 1 0 0 0,0 1 1 0 0,32-2-1 0 0,-38 5-102 0 0,1 1 0 0 0,-1 0-1 0 0,0 1 1 0 0,0 0 0 0 0,0 1-1 0 0,17 5 1 0 0,-24-5-74 0 0,0 0-1 0 0,0 1 1 0 0,-1-1-1 0 0,1 1 1 0 0,-1 0-1 0 0,0 1 1 0 0,0-1-1 0 0,0 1 1 0 0,0 0-1 0 0,-1 1 1 0 0,1-1-1 0 0,-1 1 1 0 0,0-1-1 0 0,0 1 1 0 0,-1 0-1 0 0,0 1 1 0 0,1-1-1 0 0,-2 1 1 0 0,1-1-1 0 0,-1 1 1 0 0,0 0-1 0 0,0 0 1 0 0,0 0-1 0 0,-1 0 1 0 0,0 0-1 0 0,0 0 1 0 0,-1 0-1 0 0,0 1 1 0 0,0-1-1 0 0,0 0 1 0 0,-2 8-1 0 0,-1 3 31 0 0,-1 1-1 0 0,-1-1 1 0 0,0 0-1 0 0,-2-1 0 0 0,0 1 1 0 0,-9 15-1 0 0,-62 91 1392 0 0,50-82-438 0 0,15-21-1193 0 0,-1-2-1 0 0,-1 1 1 0 0,0-2-1 0 0,-1 0 1 0 0,-33 26-1 0 0,41-37 65 0 0,0 0 0 0 0,-1-1 1 0 0,1 0-1 0 0,-1 0 0 0 0,0-1 0 0 0,0 0 0 0 0,0-1 0 0 0,-1 0 0 0 0,1 0 0 0 0,-1-1 0 0 0,0 0 0 0 0,0-1 0 0 0,1 0 1 0 0,-1-1-1 0 0,0 0 0 0 0,-11-1 0 0 0,-7-6-492 0 0,27 6-92 0 0,-1 0 1 0 0,1 1 0 0 0,-1-1 0 0 0,1 0 0 0 0,-1 0 0 0 0,1 0 0 0 0,0-1-1 0 0,-2-1 1 0 0,-4-7-6502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4 12439 0 0,'0'0'1126'0'0,"-8"-3"575"0"0,5 3-1293 0 0,-1-1 0 0 0,1 1 0 0 0,-1 0-1 0 0,0 1 1 0 0,1-1 0 0 0,-1 1 0 0 0,1-1 0 0 0,-1 1 0 0 0,1 0 0 0 0,-1 0 0 0 0,1 1 0 0 0,-5 1-1 0 0,-6 5-282 0 0,-20 13 0 0 0,26-16-56 0 0,-47 32-69 0 0,-51 44 0 0 0,86-64 0 0 0,1 1 0 0 0,1 1 0 0 0,1 0 0 0 0,1 1 0 0 0,-24 40 0 0 0,8-6 16 0 0,3 2 0 0 0,3 2 0 0 0,2 0 0 0 0,3 2 0 0 0,-21 93 0 0 0,40-143 50 0 0,0-1-1 0 0,1 0 0 0 0,0 1 1 0 0,1-1-1 0 0,0 0 1 0 0,0 1-1 0 0,1-1 0 0 0,0 0 1 0 0,1 1-1 0 0,0-1 1 0 0,0 0-1 0 0,1 0 1 0 0,0 0-1 0 0,1-1 0 0 0,0 1 1 0 0,9 15-1 0 0,-6-16-12 0 0,-1 1 0 0 0,1-1 0 0 0,0 0 0 0 0,1-1 0 0 0,0 0 0 0 0,0 0 0 0 0,15 9-1 0 0,-16-12-22 0 0,0 0-1 0 0,0-1 1 0 0,1 0-1 0 0,-1 0 0 0 0,1-1 1 0 0,-1 0-1 0 0,1 0 1 0 0,0-1-1 0 0,0 0 0 0 0,0-1 1 0 0,9 1-1 0 0,-8-2-201 0 0,0 1 1 0 0,0-1-1 0 0,0 0 0 0 0,0-1 1 0 0,0 0-1 0 0,0 0 0 0 0,-1-1 1 0 0,1 0-1 0 0,-1-1 0 0 0,0 0 1 0 0,0 0-1 0 0,12-9 0 0 0,-5 0-1932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 3223 0 0,'13'-9'20650'0'0,"-15"18"-16484"0"0,0-1-4257 0 0,0-1-3611 0 0,-18 68 4064 0 0,-3 0 0 0 0,-4-2 1 0 0,-47 95-1 0 0,24-80-396 0 0,11-20-31 0 0,33-55-165 0 0,4-10-638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8751 0 0,'0'0'794'0'0,"2"-1"-652"0"0,43-15 880 0 0,21-10 5303 0 0,15-6 1247 0 0,-24 12-7302 0 0,-26 10-61 0 0,16-5-35 0 0,1 1 0 0 0,0 3 0 0 0,49-5-1 0 0,-23 10-5351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8287 0 0,'-1'2'382'0'0,"-22"29"-315"0"0,-15 22 2521 0 0,27-36 663 0 0,-12 26 0 0 0,0 9-440 0 0,-19 62 0 0 0,-7 60-2209 0 0,18-62-397 0 0,19-73-216 0 0,-2-2 0 0 0,-2 0 0 0 0,-1 0 0 0 0,-2-2 0 0 0,-1 0 0 0 0,-50 63 0 0 0,55-79-29 0 0,-61 72-131 0 0,75-90 91 0 0,1-4-740 0 0,11-34-2133 0 0,-1 17-4402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58 255 17623 0 0,'-5'-4'1595'0'0,"-1"0"-1293"0"0,0 0-1 0 0,1 0 1 0 0,0 0 0 0 0,0-1-1 0 0,0 0 1 0 0,1 0 0 0 0,-6-8-1 0 0,9 11-221 0 0,0 1-1 0 0,0-1 1 0 0,0 0 0 0 0,1 0-1 0 0,-1 0 1 0 0,1 0-1 0 0,-1 0 1 0 0,1 0-1 0 0,0 0 1 0 0,0-1-1 0 0,0 1 1 0 0,0 0-1 0 0,0 0 1 0 0,0 0 0 0 0,1 0-1 0 0,-1 0 1 0 0,1 0-1 0 0,-1 0 1 0 0,1 0-1 0 0,0 0 1 0 0,0 0-1 0 0,0 1 1 0 0,1-4-1 0 0,3-1-17 0 0,-1 0 0 0 0,1 0-1 0 0,0 0 1 0 0,0 1 0 0 0,0 0-1 0 0,1 0 1 0 0,0 0 0 0 0,0 0-1 0 0,12-6 1 0 0,8-3-229 0 0,32-11 0 0 0,-46 20 120 0 0,21-9-414 0 0,50-14 0 0 0,-72 25 415 0 0,1 1 0 0 0,-1 0 0 0 0,1 0 0 0 0,0 1 0 0 0,-1 1 0 0 0,1 0 0 0 0,0 1 0 0 0,16 2 0 0 0,-8 2 163 0 0,0 0-1 0 0,0 2 1 0 0,-1 0-1 0 0,0 1 0 0 0,0 1 1 0 0,-1 1-1 0 0,0 0 0 0 0,0 1 1 0 0,-1 1-1 0 0,20 19 0 0 0,-33-27-60 0 0,0 1 0 0 0,0-1 0 0 0,0 1 0 0 0,0 0 0 0 0,-1 1 0 0 0,0-1 0 0 0,0 0 0 0 0,0 1 0 0 0,0 0 0 0 0,-1-1 0 0 0,0 1-1 0 0,0 0 1 0 0,-1 0 0 0 0,0 0 0 0 0,0 0 0 0 0,0 1 0 0 0,-1-1 0 0 0,0 0 0 0 0,-1 10 0 0 0,0-3 54 0 0,-1 0 0 0 0,-1 0 1 0 0,0-1-1 0 0,-1 1 0 0 0,0-1 0 0 0,-1 1 1 0 0,0-1-1 0 0,-9 13 0 0 0,10-18-134 0 0,-1-1 0 0 0,0 1-1 0 0,0-1 1 0 0,0 0 0 0 0,-1-1 0 0 0,0 1 0 0 0,0-1-1 0 0,-1 0 1 0 0,1-1 0 0 0,-1 0 0 0 0,0 0-1 0 0,0 0 1 0 0,-10 3 0 0 0,-10 3-146 0 0,0-2 0 0 0,-40 7 0 0 0,39-10 106 0 0,-283 41-714 0 0,308-46 628 0 0,1 0-1 0 0,-1 0 0 0 0,0 0 1 0 0,0 0-1 0 0,0 0 0 0 0,-3-1 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4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11519 0 0,'0'0'2152'0'0,"2"0"-1124"0"0,9 1-659 0 0,0 0 1 0 0,-1 1-1 0 0,1 0 0 0 0,0 1 0 0 0,-1 0 0 0 0,0 0 0 0 0,0 1 0 0 0,15 8 0 0 0,7 6 119 0 0,36 26 0 0 0,-33-17 148 0 0,-1 1 0 0 0,-1 2 0 0 0,-1 1 0 0 0,41 51 0 0 0,-31-25 172 0 0,-2 1-1 0 0,35 67 0 0 0,-64-103-667 0 0,0 0-1 0 0,-2 1 1 0 0,0-1-1 0 0,6 30 1 0 0,-11-35-95 0 0,-1 1 0 0 0,-1-1 0 0 0,-1 1 0 0 0,0 0 0 0 0,-1 0 0 0 0,-3 25 0 0 0,-6 6 18 0 0,-2 1-1 0 0,-2-2 0 0 0,-2 1 0 0 0,-25 52 0 0 0,26-69-45 0 0,-2-1-1 0 0,-1 0 1 0 0,-2-1-1 0 0,0-1 1 0 0,-3-1-1 0 0,0-1 1 0 0,-49 46-1 0 0,43-51-106 0 0,-1-2 0 0 0,-61 32 0 0 0,45-27-144 0 0,12-7-1635 0 0,21-11 762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9:3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44 263 5063 0 0,'1'-2'390'0'0,"3"-22"-336"0"0,-2-1 1094 0 0,4-6 2466 0 0,-3 21-3618 0 0,-3 10 1 0 0,0 0 1 0 0,0-1-1 0 0,0 1 0 0 0,0-1 1 0 0,0 1-1 0 0,0-1 1 0 0,0 1-1 0 0,-1-1 0 0 0,1 1 1 0 0,0-1-1 0 0,0 1 1 0 0,0-1-1 0 0,0 1 0 0 0,-1 0 1 0 0,1-1-1 0 0,0 1 1 0 0,0 0-1 0 0,-1-1 1 0 0,1 1-1 0 0,0-1 0 0 0,-1 1 1 0 0,1 0-1 0 0,0 0 1 0 0,-1-1-1 0 0,1 1 0 0 0,-1 0 1 0 0,1 0-1 0 0,-1-1 1 0 0,-11-3 111 0 0,12 4-103 0 0,-4-1 338 0 0,0 1 1 0 0,1-1 0 0 0,-1 1 0 0 0,0 1-1 0 0,0-1 1 0 0,0 0 0 0 0,0 1 0 0 0,-6 1 4397 0 0,13-3-4544 0 0,6-4-96 0 0,0 0 0 0 0,1 1 0 0 0,0 0 0 0 0,0 1 0 0 0,0 0 0 0 0,1 0 0 0 0,13-1 0 0 0,83-3 301 0 0,-51 4-218 0 0,19-1-67 0 0,49-4-124 0 0,272-44 172 0 0,-263 28-106 0 0,28-2-20 0 0,-143 25-36 0 0,1 0 0 0 0,-1 1 1 0 0,0 1-1 0 0,1 1 0 0 0,-1 1 1 0 0,31 8-1 0 0,-39-8-4 0 0,0 0 0 0 0,0 1 0 0 0,14 8 0 0 0,36 31 0 0 0,-52-37-3 0 0,16 12-721 0 0,-9-12-4621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34 5063 0 0,'-1'0'390'0'0,"-26"15"333"0"0,11-2 12467 0 0,17-12-13050 0 0,0 0-1 0 0,1 0 1 0 0,-1 0 0 0 0,0 0 0 0 0,0 0-1 0 0,1-1 1 0 0,-1 1 0 0 0,0 0-1 0 0,1-1 1 0 0,-1 1 0 0 0,1-1 0 0 0,-1 1-1 0 0,1-1 1 0 0,1 0 0 0 0,8 2 272 0 0,-1-1 0 0 0,1-1 1 0 0,0 1-1 0 0,21-4 0 0 0,44-11 365 0 0,-47 8-591 0 0,57-12-78 0 0,91-15-251 0 0,-171 32-32 0 0,1 1 0 0 0,-1-1 0 0 0,0 1-1 0 0,11 1 1 0 0,-15 0-1173 0 0</inkml:trace>
  <inkml:trace contextRef="#ctx0" brushRef="#br0" timeOffset="1">0 388 11975 0 0,'3'-1'9659'0'0,"50"-14"-6719"0"0,46-9-1372 0 0,-97 23-1551 0 0,154-22 907 0 0,-119 19-1163 0 0,0 2-1 0 0,47 3 0 0 0,-74 1-1130 0 0,-1 1-5647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119 17191 0 0,'8'-10'565'0'0,"23"-28"550"0"0,-28 34-978 0 0,-1 0 1 0 0,1-1-1 0 0,-1 1 0 0 0,1-1 1 0 0,-1 0-1 0 0,-1 1 1 0 0,2-6-1 0 0,-2 9-88 0 0,-1 0 0 0 0,0 0 1 0 0,0 0-1 0 0,0 0 0 0 0,-1 0 0 0 0,1 0 1 0 0,0 0-1 0 0,0 1 0 0 0,0-1 0 0 0,-1 0 1 0 0,1 0-1 0 0,0 0 0 0 0,-1 0 1 0 0,1 0-1 0 0,-1 1 0 0 0,1-1 0 0 0,-1 0 1 0 0,1 0-1 0 0,-1 1 0 0 0,0-1 0 0 0,1 0 1 0 0,-1 1-1 0 0,0-1 0 0 0,-1 0 0 0 0,0 0-27 0 0,1 0-1 0 0,-1 0 0 0 0,0 0 0 0 0,0 0 1 0 0,0 0-1 0 0,0 0 0 0 0,1 1 0 0 0,-1-1 1 0 0,-4 0-1 0 0,-5 1-9 0 0,0 1 0 0 0,0 0 1 0 0,0 1-1 0 0,1 0 0 0 0,-1 0 1 0 0,0 1-1 0 0,1 0 0 0 0,-1 1 0 0 0,1 0 1 0 0,-18 11-1 0 0,4 0-35 0 0,0 1-1 0 0,1 1 1 0 0,-22 21-1 0 0,24-19-6 0 0,-35 40 0 0 0,51-52 23 0 0,-1 0 0 0 0,1 0-1 0 0,1 1 1 0 0,-1-1 0 0 0,1 1 0 0 0,1 0 0 0 0,-1 0 0 0 0,1 1 0 0 0,1-1 0 0 0,-3 13 0 0 0,5-20 5 0 0,-1 1 0 0 0,1-1 0 0 0,0 1 0 0 0,0-1 0 0 0,0 1 0 0 0,0-1 0 0 0,0 1 0 0 0,0-1 0 0 0,0 1 0 0 0,1-1 0 0 0,-1 0 0 0 0,0 1 0 0 0,1-1 0 0 0,-1 1 0 0 0,1-1 0 0 0,0 0 0 0 0,-1 1 0 0 0,1-1 0 0 0,0 0 0 0 0,0 0 0 0 0,0 0 0 0 0,0 1 0 0 0,0-1 0 0 0,0 0 0 0 0,0 0 0 0 0,0 0 0 0 0,0-1 0 0 0,1 1 0 0 0,-1 0 0 0 0,0 0 0 0 0,0-1 0 0 0,1 1 0 0 0,-1 0 0 0 0,1-1 0 0 0,-1 0 0 0 0,1 1 0 0 0,-1-1 0 0 0,0 0 0 0 0,1 0 0 0 0,1 1 0 0 0,3-1-5 0 0,-1 0 0 0 0,1-1 0 0 0,-1 1 0 0 0,1-1 0 0 0,-1 0 0 0 0,1 0 0 0 0,-1-1 0 0 0,0 1 0 0 0,10-5 0 0 0,-4-1-11 0 0,1 0 1 0 0,-1 0-1 0 0,-1-1 1 0 0,15-14 0 0 0,36-41-66 0 0,-45 45 95 0 0,-11 13-13 0 0,-3 4 0 0 0,-1-1 0 0 0,1 0-1 0 0,-1 1 1 0 0,0-1 0 0 0,1 0 0 0 0,-1 0-1 0 0,0 0 1 0 0,0 0 0 0 0,0 0 0 0 0,1-4 0 0 0,3 18-170 0 0,-4-6 136 0 0,0 1 0 0 0,-1-1-1 0 0,1 0 1 0 0,-1 1 0 0 0,-1-1 0 0 0,1 1 0 0 0,-2 6 0 0 0,-13 46-199 0 0,9-38 161 0 0,-17 67-301 0 0,-36 128-366 0 0,36-145 445 0 0,-32 68 0 0 0,-199 331-14 0 0,230-429 461 0 0,-42 67 592 0 0,53-89-463 0 0,0-2 0 0 0,-2 0 1 0 0,-26 25-1 0 0,37-38-257 0 0,1-1 0 0 0,-2 0 0 0 0,1 0 0 0 0,0-1 1 0 0,0 1-1 0 0,-1-1 0 0 0,0 0 0 0 0,1 0 0 0 0,-1 0 0 0 0,0-1 0 0 0,0 0 0 0 0,0 0 1 0 0,0 0-1 0 0,0 0 0 0 0,0-1 0 0 0,0 0 0 0 0,0 0 0 0 0,-8-1 0 0 0,6 0-6 0 0,0-1-1 0 0,1 0 0 0 0,-1 0 0 0 0,0-1 1 0 0,1 0-1 0 0,0 0 0 0 0,-1 0 0 0 0,1-1 1 0 0,1 0-1 0 0,-1 0 0 0 0,0-1 0 0 0,-8-9 1 0 0,2 1-57 0 0,1-1 0 0 0,0 0 0 0 0,1-1 0 0 0,1 0 0 0 0,0-1 0 0 0,1 1 0 0 0,-11-33 1 0 0,10 16-475 0 0,0 0 0 0 0,2 0 0 0 0,-4-44 0 0 0,9 43-300 0 0,1 0-1 0 0,1 0 1 0 0,6-38 0 0 0,10-19-865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0 2303 0 0,'0'2'495'0'0,"-8"13"3703"0"0,-11 19 1 0 0,-5 12-2028 0 0,-48 121 427 0 0,-61 129-1480 0 0,15-112-912 0 0,117-182-203 0 0,-11 16-5 0 0,11-17-72 0 0,7-15-5120 0 0,-3 9 4788 0 0,2-7-330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8 639 9871 0 0,'0'0'7235'0'0,"-6"-15"-6742"0"0,5 8-420 0 0,1 0-1 0 0,0 0 1 0 0,0 0-1 0 0,0-1 1 0 0,1 1-1 0 0,0 0 1 0 0,2-8-1 0 0,2-6 142 0 0,10-23 0 0 0,-6 22-63 0 0,2 0 0 0 0,0 1-1 0 0,2 0 1 0 0,22-30 0 0 0,-2 10-17 0 0,41-38 0 0 0,-49 55-144 0 0,1 2 1 0 0,1 0 0 0 0,1 2 0 0 0,1 1 0 0 0,47-22 0 0 0,-37 23-9 0 0,1 1 1 0 0,1 3-1 0 0,84-19 0 0 0,-112 30 81 0 0,-1 2 0 0 0,1-1-1 0 0,0 2 1 0 0,-1 0 0 0 0,1 0 0 0 0,0 1 0 0 0,0 1-1 0 0,-1 0 1 0 0,20 6 0 0 0,-26-7-36 0 0,-1 1 1 0 0,0 0-1 0 0,0 0 1 0 0,-1 1-1 0 0,1 0 0 0 0,0-1 1 0 0,-1 1-1 0 0,0 1 1 0 0,0-1-1 0 0,0 1 1 0 0,0 0-1 0 0,0 0 0 0 0,-1 0 1 0 0,1 0-1 0 0,-1 0 1 0 0,0 1-1 0 0,-1-1 1 0 0,1 1-1 0 0,-1 0 0 0 0,0 0 1 0 0,0 0-1 0 0,0 0 1 0 0,-1 0-1 0 0,2 11 1 0 0,-2-8 5 0 0,-1 0 1 0 0,-1 0-1 0 0,1 0 1 0 0,-1 0-1 0 0,0 0 1 0 0,-1 0-1 0 0,0 0 1 0 0,0 0-1 0 0,-1-1 1 0 0,0 1 0 0 0,0-1-1 0 0,-1 0 1 0 0,0 0-1 0 0,0 0 1 0 0,-1 0-1 0 0,-7 8 1 0 0,-7 7 61 0 0,-1-2 0 0 0,0 0 0 0 0,-31 22 0 0 0,17-16-57 0 0,-1-2-1 0 0,-69 35 0 0 0,43-31 3 0 0,-68 22 0 0 0,86-38-3 0 0,0-1 1 0 0,-52 6-1 0 0,43-9-48 0 0,50-8-127 0 0,16-2-2005 0 0,3-1 395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56 9215 0 0,'2'-2'707'0'0,"5"-3"-247"0"0,1-1 0 0 0,-1 0-1 0 0,-1-1 1 0 0,1 0 0 0 0,11-15 3390 0 0,-19 24-3802 0 0,0 0 1 0 0,0 0-1 0 0,0 0 0 0 0,0 1 0 0 0,-1-1 1 0 0,1-1-1 0 0,-1 1 0 0 0,1 0 0 0 0,-1 0 1 0 0,1 0-1 0 0,-1-1 0 0 0,0 1 0 0 0,-3 2 1 0 0,1-1 45 0 0,-173 144 1014 0 0,93-77-962 0 0,-26 23-115 0 0,83-67 46 0 0,-44 52-1 0 0,62-66 39 0 0,1 0 0 0 0,0 0 0 0 0,0 1 0 0 0,1 0 0 0 0,1 1 0 0 0,0-1 0 0 0,1 1 0 0 0,-6 27 0 0 0,9-35-72 0 0,1 1 0 0 0,1 0 0 0 0,-1-1 0 0 0,1 1 0 0 0,0 0 0 0 0,0-1 0 0 0,1 1 0 0 0,0 0 1 0 0,0-1-1 0 0,1 1 0 0 0,0-1 0 0 0,0 0 0 0 0,0 1 0 0 0,1-1 0 0 0,0 0 0 0 0,0 0 0 0 0,0-1 0 0 0,1 1 1 0 0,0-1-1 0 0,0 1 0 0 0,8 7 0 0 0,-4-6 24 0 0,1 0 0 0 0,0-1 0 0 0,0 0 0 0 0,1 0 0 0 0,-1-1 0 0 0,1 0 0 0 0,12 3 0 0 0,-4-2 36 0 0,0 0 0 0 0,1-2 0 0 0,24 3 0 0 0,-3-6-6 0 0,-28-1-69 0 0,0 0 1 0 0,0 0-1 0 0,15 4 1 0 0,-25-4-131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10591 0 0,'0'0'2346'0'0,"2"0"-998"0"0,-1 0-1190 0 0,0 1 1 0 0,0-1-1 0 0,-1 0 1 0 0,1 0 0 0 0,0 1-1 0 0,0-1 1 0 0,0 0 0 0 0,0 1-1 0 0,-1-1 1 0 0,1 1-1 0 0,0-1 1 0 0,0 1 0 0 0,-1 0-1 0 0,1-1 1 0 0,0 1 0 0 0,-1 0-1 0 0,1-1 1 0 0,-1 1-1 0 0,1 0 1 0 0,0 1 0 0 0,0 0-30 0 0,-1-1 1 0 0,1 1 0 0 0,0 0-1 0 0,-1 0 1 0 0,0 1 0 0 0,1-1 0 0 0,-1 0-1 0 0,0 4 1 0 0,-1 4-54 0 0,0 0-1 0 0,0 0 1 0 0,-4 10-1 0 0,3-13 210 0 0,-6 23 62 0 0,-1-1 1 0 0,-22 46-1 0 0,-34 52 275 0 0,44-92-574 0 0,-1-1 1 0 0,-2-1-1 0 0,-28 30 0 0 0,16-30 64 0 0,30-28-332 0 0,-1 0 1 0 0,1 0-1 0 0,0 1 1 0 0,1 0-1 0 0,-1 0 0 0 0,-8 14 1 0 0,14-19-656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6911 0 0,'2'-1'7371'0'0,"28"-11"-3172"0"0,22-1-2339 0 0,-24 7-1248 0 0,143-25 741 0 0,-18 4-5681 0 0,-125 20-2307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8287 0 0,'0'0'2206'0'0,"0"2"-733"0"0,0 22 1344 0 0,-6 36 1 0 0,-13 25-509 0 0,6-46-1743 0 0,0 0-1 0 0,-25 46 1 0 0,5-26 50 0 0,-54 73 0 0 0,27-44-377 0 0,-149 211-387 0 0,193-281-2509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5527 0 0,'0'-2'250'0'0,"0"0"-157"0"0,-1-1 1 0 0,1 1-1 0 0,0-1 1 0 0,1 0 0 0 0,-1 1-1 0 0,0-1 1 0 0,1 0-1 0 0,-1 1 1 0 0,1-1-1 0 0,0 1 1 0 0,0-1 0 0 0,0 1-1 0 0,0-1 1 0 0,0 1-1 0 0,0 0 1 0 0,1-1-1 0 0,-1 1 1 0 0,1 0-1 0 0,0 0 1 0 0,-1 0 0 0 0,1 0-1 0 0,0 1 1 0 0,0-1-1 0 0,4-2 1 0 0,5-3 1486 0 0,0 0 1 0 0,1 1 0 0 0,23-9-1 0 0,-16 7-319 0 0,180-62-2 0 0,-147 54-1151 0 0,-23 7 76 0 0,0 1 0 0 0,50-6 1 0 0,-65 12 44 0 0,0 1 0 0 0,0 1-1 0 0,1 0 1 0 0,-1 2 0 0 0,0-1 0 0 0,0 1 0 0 0,26 8 0 0 0,-35-8-138 0 0,0 0 0 0 0,0 0-1 0 0,0 1 1 0 0,0-1 0 0 0,0 1 0 0 0,-1 0 0 0 0,1 0 0 0 0,-1 1-1 0 0,0-1 1 0 0,1 1 0 0 0,-2 0 0 0 0,1 0 0 0 0,0 1 0 0 0,-1-1-1 0 0,0 1 1 0 0,0-1 0 0 0,0 1 0 0 0,-1 0 0 0 0,0 0 0 0 0,1 0 0 0 0,-2 1-1 0 0,1-1 1 0 0,-1 0 0 0 0,1 7 0 0 0,-1-3-44 0 0,0-1 1 0 0,-1 1-1 0 0,0 0 1 0 0,0 0-1 0 0,-1 0 1 0 0,-1-1-1 0 0,1 1 0 0 0,-1 0 1 0 0,-1-1-1 0 0,0 0 1 0 0,0 1-1 0 0,0-1 1 0 0,-1 0-1 0 0,-7 11 0 0 0,2-7 11 0 0,0 0 0 0 0,-1-1 0 0 0,0 0 0 0 0,-1 0 0 0 0,0-2 0 0 0,-1 1 0 0 0,0-1 0 0 0,0-1 0 0 0,-1 0 0 0 0,0 0 0 0 0,-1-2 0 0 0,-27 11-1 0 0,11-8-61 0 0,0-1 0 0 0,-1-1 0 0 0,0-2 0 0 0,-1 0 0 0 0,-35-1-1 0 0,55-4-254 0 0,1 1-1 0 0,-1-2 0 0 0,1 1 1 0 0,-1-2-1 0 0,1 1 0 0 0,0-1 1 0 0,-20-7-1 0 0,22 3-1314 0 0,4-1-384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6:2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12895 0 0,'0'0'1172'0'0,"2"3"-966"0"0,10 21 342 0 0,2 0 1 0 0,1-1 0 0 0,0 0 0 0 0,20 21 0 0 0,12 8 624 0 0,18 20 268 0 0,74 105-1 0 0,-127-159-1228 0 0,-1 1-1 0 0,0 1 1 0 0,-2-1-1 0 0,0 2 1 0 0,-1-1-1 0 0,6 23 1 0 0,-12-31-121 0 0,1 0-1 0 0,-2 1 1 0 0,1-1 0 0 0,-2 0 0 0 0,1 0 0 0 0,-2 1 0 0 0,0-1-1 0 0,0 0 1 0 0,-1 0 0 0 0,-1 0 0 0 0,0 0 0 0 0,-6 16-1 0 0,-2-4 6 0 0,0 0 0 0 0,-2-1-1 0 0,-1-1 1 0 0,-19 24-1 0 0,-73 79 409 0 0,81-96-475 0 0,-97 92-619 0 0,54-55-12 0 0,52-51-354 0 0,5-5-884 0 0,1 0-3328 0 0,3 0-1564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9:4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16 759 6911 0 0,'0'-2'528'0'0,"-1"-9"-300"0"0,0 0-1 0 0,0 1 1 0 0,-1-1 0 0 0,0 0-1 0 0,-6-14 1 0 0,8 24-200 0 0,-1 0 0 0 0,1 1 0 0 0,0-1 0 0 0,0 0 0 0 0,0 0 1 0 0,0 0-1 0 0,0 1 0 0 0,0-1 0 0 0,1 0 0 0 0,-1 0 0 0 0,0 0 1 0 0,0 1-1 0 0,1-1 0 0 0,-1 0 0 0 0,0 0 0 0 0,1 1 0 0 0,-1-1 0 0 0,0 0 1 0 0,1 1-1 0 0,-1-1 0 0 0,1 1 0 0 0,0-1 0 0 0,0 0 0 0 0,1-1 92 0 0,0 0 0 0 0,0 1-1 0 0,0 0 1 0 0,0-1 0 0 0,0 1-1 0 0,4-2 1 0 0,26-6 603 0 0,-1 1 0 0 0,1 2-1 0 0,51-4 1 0 0,-16 1-67 0 0,62-8 392 0 0,246-42 406 0 0,358-77-407 0 0,90 31-93 0 0,-766 99-867 0 0,529-56 393 0 0,-271 34-399 0 0,-95 10-71 0 0,203-13 103 0 0,66-11 62 0 0,-206 22 408 0 0,-252 19-391 0 0,290-24 1422 0 0,-217 17-1146 0 0,-46 4-292 0 0,57-11 0 0 0,-109 14-166 0 0,20-8 56 0 0,-25 9-59 0 0,-1 0-1 0 0,1 0 1 0 0,-1 0 0 0 0,1 0-1 0 0,-1 0 1 0 0,1 0 0 0 0,0-1-1 0 0,-1 1 1 0 0,1 0 0 0 0,-1 0-1 0 0,1-1 1 0 0,-1 1 0 0 0,1 0-1 0 0,-1-1 1 0 0,0 1 0 0 0,1 0-1 0 0,-1-1 1 0 0,1 1 0 0 0,-1-1-1 0 0,0 1 1 0 0,1-1 0 0 0,-1 1-1 0 0,0-1 1 0 0,1 1 0 0 0,-1-1-1 0 0,0 1 1 0 0,0-1 0 0 0,0 1-1 0 0,1-1 1 0 0,-1 0 0 0 0,0 1-1 0 0,0-1 1 0 0,0 1 0 0 0,0-1-1 0 0,0-1 1 0 0,-3 0 44 0 0,1 2-65 0 0,0-1 0 0 0,0 1 0 0 0,-1 0 1 0 0,1 0-1 0 0,0 0 0 0 0,0 0 0 0 0,-1 0 0 0 0,1 0 1 0 0,0 1-1 0 0,0-1 0 0 0,-1 1 0 0 0,1 0 1 0 0,0 0-1 0 0,-3 1 0 0 0,0 1-381 0 0,1 0 0 0 0,-1 0 0 0 0,1 1 1 0 0,0-1-1 0 0,-6 7 0 0 0,-6 7-6944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19 1375 0 0,'36'-19'10318'0'0,"-50"25"-9466"0"0,0-1 0 0 0,-1 0 0 0 0,-28 4 0 0 0,23-5-621 0 0,-33 11 0 0 0,18-1-190 0 0,-176 63-22 0 0,-157 30-492 0 0,325-94 402 0 0,25-6 43 0 0,-1-1 0 0 0,0-1 0 0 0,0-1-1 0 0,-1-1 1 0 0,-34 1 0 0 0,49-4 12 0 0,1 0 0 0 0,0 0 0 0 0,-1-1 0 0 0,1 0 0 0 0,0 0 0 0 0,-1 0 0 0 0,1 0-1 0 0,0-1 1 0 0,0 0 0 0 0,0 0 0 0 0,0 0 0 0 0,1 0 0 0 0,-1 0 0 0 0,1-1 0 0 0,-1 0 0 0 0,1 0 0 0 0,0 0 0 0 0,0 0 0 0 0,0 0 0 0 0,0 0 0 0 0,0-1 0 0 0,-3-6 0 0 0,5 7 4 0 0,-1 0 1 0 0,1 0-1 0 0,0 0 1 0 0,0-1-1 0 0,1 1 1 0 0,-1 0-1 0 0,1 0 1 0 0,-1 0-1 0 0,1-5 1 0 0,0 6-54 0 0,4 13-62 0 0,-3-4 126 0 0,0 0-1 0 0,-1 0 1 0 0,0 0 0 0 0,0 0 0 0 0,0 0-1 0 0,-1 0 1 0 0,0-1 0 0 0,-3 14-1 0 0,-2-1 3 0 0,-14 33-1 0 0,5-23 0 0 0,0-1 0 0 0,-33 45-1 0 0,-48 46 13 0 0,-30 21 117 0 0,-24 28 459 0 0,130-143-472 0 0,-18 29 0 0 0,32-44-89 0 0,1 0-1 0 0,-1 1 0 0 0,2-1 0 0 0,-1 1 1 0 0,2 0-1 0 0,-4 15 0 0 0,-3 33 38 0 0,9-58-64 0 0,1 0 0 0 0,0 0-1 0 0,0 0 1 0 0,0 0 0 0 0,0 0-1 0 0,0 0 1 0 0,0 0 0 0 0,1 0 0 0 0,-1 0-1 0 0,0 0 1 0 0,0 0 0 0 0,1 2-1 0 0,3-1 14 0 0,-4-2-6 0 0,1 0 2 0 0,-1 0-1 0 0,1 1 0 0 0,0-1 1 0 0,-1 0-1 0 0,1 0 1 0 0,0 1-1 0 0,-1-1 0 0 0,1 0 1 0 0,-1 0-1 0 0,1 0 0 0 0,0 0 1 0 0,0 0-1 0 0,-1 0 1 0 0,1 0-1 0 0,0 0 0 0 0,-1 0 1 0 0,1 0-1 0 0,0-1 0 0 0,2 1 31 0 0,10-1 133 0 0,-1-1 0 0 0,1-1 0 0 0,0 0 0 0 0,0 0 0 0 0,-1-2 0 0 0,0 1 0 0 0,15-9 0 0 0,10-2 142 0 0,13-1 42 0 0,-1 2-1 0 0,94-12 0 0 0,-102 20-317 0 0,134-17 42 0 0,-90 15-141 0 0,-83 8-189 0 0,0 0 0 0 0,-1 0 1 0 0,1 0-1 0 0,-1 0 0 0 0,1 1 0 0 0,-1-1 1 0 0,1 0-1 0 0,-1 1 0 0 0,1-1 0 0 0,-1 1 1 0 0,0-1-1 0 0,3 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8751 0 0,'-2'2'674'0'0,"-27"29"-360"0"0,-15 18 1406 0 0,-34 62 3618 0 0,9 7-3365 0 0,-50 127-1153 0 0,27 9-278 0 0,21 7-483 0 0,61-222-123 0 0,-6 16-681 0 0,2-19-4436 0 0,2-11-925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2303 0 0,'0'0'7430'0'0,"7"-5"-6350"0"0,22-14 131 0 0,1 2 0 0 0,38-17 0 0 0,-47 26-772 0 0,0 0 1 0 0,0 1-1 0 0,1 2 1 0 0,32-5-1 0 0,25-5-247 0 0,-25 3-177 0 0,-23 5 10 0 0,36-13 1 0 0,-36 10-24 0 0,16-7-75 0 0,19-4-1300 0 0,-50 17 171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0,'2'1'5664'0'0,"2"3"-5213"0"0,0 0-1 0 0,0 0 0 0 0,-1 1 1 0 0,0-1-1 0 0,1 1 0 0 0,-2-1 1 0 0,1 1-1 0 0,3 8 0 0 0,15 48 986 0 0,-9-22-437 0 0,-5-21-769 0 0,0 1 0 0 0,1-1 0 0 0,1 0 0 0 0,1-1-1 0 0,1 0 1 0 0,0 0 0 0 0,1-1 0 0 0,1-1 0 0 0,0 0-1 0 0,17 14 1 0 0,-6-9-183 0 0,1-2-1 0 0,1-1 1 0 0,0-1-1 0 0,1-1 1 0 0,0-1-1 0 0,2-2 1 0 0,-1 0-1 0 0,36 8 1 0 0,-49-17-224 0 0,0 0-1 0 0,0 0 1 0 0,0-1 0 0 0,26-1-1 0 0,-33-2-1242 0 0,-1 1-1 0 0,1-2 0 0 0,11-2 1 0 0,-9-1-3654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11055 0 0,'0'0'1002'0'0,"-2"0"-824"0"0,-1 0-101 0 0,0-1-1 0 0,0 1 1 0 0,0 1-1 0 0,0-1 1 0 0,0 0 0 0 0,0 1-1 0 0,0-1 1 0 0,0 1-1 0 0,0 0 1 0 0,0 0-1 0 0,0 0 1 0 0,0 1-1 0 0,0-1 1 0 0,1 1-1 0 0,-4 2 1 0 0,-7 4 680 0 0,-20 21 0 0 0,22-20-773 0 0,5-3 20 0 0,-82 75 81 0 0,-10 12 29 0 0,11-12 4 0 0,-79 79 26 0 0,150-144-284 0 0,-21 28 0 0 0,36-43 36 0 0,12-1-2464 0 0,2-4 1336 0 0,2-1-2880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52 6911 0 0,'-4'-16'736'0'0,"6"7"-736"0"0,-2 0 1792 0 0,0-1 328 0 0,0 3 3784 0 0,9 12-6432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6447 0 0,'-4'-7'13712'0'0,"15"8"-14096"0"0,0 1-104 0 0,-1 2-24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1401 6415 0 0,'0'0'8050'0'0,"1"-2"-7749"0"0,28-27 650 0 0,49-51-399 0 0,282-305-251 0 0,-74 114-231 0 0,-24 22-23 0 0,-62 84-15 0 0,10 16 0 0 0,-162 111-29 0 0,-9 5-19 0 0,-62 61-51 0 0,2-8 84 0 0,-90 93 301 0 0,83-79-270 0 0,2 1 0 0 0,1 1 1 0 0,2 1-1 0 0,-20 44 0 0 0,-65 183-16 0 0,87-200-21 0 0,3 1 0 0 0,-12 82-1 0 0,-24 103 149 0 0,40-198-136 0 0,7-30-6 0 0,5-17-192 0 0,0 1 0 0 0,0-1 0 0 0,1 1 0 0 0,0-1 1 0 0,-1 9-1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8 139 11255 0 0,'-7'0'1858'0'0,"37"-1"-1170"0"0,1-2 1 0 0,48-9-1 0 0,61-23 38 0 0,-79 18-512 0 0,1 1-133 0 0,88-21 199 0 0,-117 30-792 0 0,-1 3-1 0 0,54-2 1 0 0,-61 6-55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0 5527 0 0,'0'0'3264'0'0,"-1"4"-1774"0"0,-5 22-131 0 0,-1 0 0 0 0,-19 45 0 0 0,-30 51-130 0 0,50-112-1073 0 0,-49 96 494 0 0,-84 119-1 0 0,69-130-810 0 0,-108 117-1 0 0,170-204-63 0 0,0 1 0 0 0,0-1 1 0 0,-1 0-1 0 0,0-1 0 0 0,0 0 0 0 0,-1 0 0 0 0,1-1 0 0 0,-17 7 0 0 0,25-12 137 0 0,0-1-1 0 0,0 0 0 0 0,0 1 0 0 0,0-1 1 0 0,0 0-1 0 0,0 0 0 0 0,-1 0 0 0 0,1 0 1 0 0,0 0-1 0 0,0 0 0 0 0,0 0 0 0 0,0 0 1 0 0,-2-1-1 0 0,-5-3-3637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8263 0 0,'0'0'948'0'0,"1"-7"-133"0"0,0 1-647 0 0,1 1 0 0 0,0-1-1 0 0,0 1 1 0 0,1 0 0 0 0,0 0 0 0 0,0 0 0 0 0,0 0-1 0 0,0 0 1 0 0,1 1 0 0 0,7-8 0 0 0,-4 3 23 0 0,29-30 281 0 0,1 2-1 0 0,1 1 0 0 0,2 2 0 0 0,84-54 0 0 0,-37 36 106 0 0,146-64 0 0 0,-218 109-572 0 0,-1 1 0 0 0,1 1 1 0 0,0 0-1 0 0,27-4 0 0 0,-38 8-5 0 0,0 1 0 0 0,0 0 0 0 0,0 0 0 0 0,0 0 0 0 0,0 0 0 0 0,0 1 0 0 0,0 0 0 0 0,-1 0 0 0 0,1 0 0 0 0,6 2 0 0 0,-7-1 2 0 0,-1-1-1 0 0,1 1 1 0 0,-1 0-1 0 0,0-1 1 0 0,0 1-1 0 0,1 0 1 0 0,-1 0-1 0 0,0 1 1 0 0,-1-1-1 0 0,1 0 1 0 0,0 1-1 0 0,-1-1 1 0 0,1 1-1 0 0,-1-1 1 0 0,0 1-1 0 0,1 3 1 0 0,1 3 60 0 0,-1 1 1 0 0,0-1-1 0 0,0 1 1 0 0,-1-1-1 0 0,0 1 1 0 0,-1-1 0 0 0,0 1-1 0 0,-1 0 1 0 0,0-1-1 0 0,0 1 1 0 0,-1-1-1 0 0,0 1 1 0 0,-1-1-1 0 0,-5 12 1 0 0,-2 3 122 0 0,-1 0 0 0 0,-2-1 0 0 0,0-1-1 0 0,-17 23 1 0 0,12-23-54 0 0,-1 0-1 0 0,-1 0 1 0 0,-1-2-1 0 0,-1-1 1 0 0,-46 32-1 0 0,-130 65-39 0 0,169-100-279 0 0,-1-2 1 0 0,0-1-1 0 0,0-1 1 0 0,-51 12-1 0 0,71-22-32 0 0,8-1-420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 9383 0 0,'0'0'1742'0'0,"-2"-1"-929"0"0,-3 1-591 0 0,0 0 0 0 0,0 0 0 0 0,0 0 0 0 0,0 1 0 0 0,1-1 0 0 0,-1 1 0 0 0,0 0 1 0 0,0 1-1 0 0,1-1 0 0 0,-6 3 0 0 0,-9 5-86 0 0,-19 11 1 0 0,27-14 64 0 0,-22 13 181 0 0,-36 26-1 0 0,55-35-242 0 0,1 1 1 0 0,0 1 0 0 0,1 0-1 0 0,0 1 1 0 0,-10 14-1 0 0,19-22-81 0 0,0 0 0 0 0,0 1 0 0 0,0-1 0 0 0,0 1-1 0 0,1 0 1 0 0,0 0 0 0 0,0 0 0 0 0,1 0 0 0 0,0 0-1 0 0,-1 11 1 0 0,1-15-26 0 0,1 0-1 0 0,0 0 0 0 0,0 1 1 0 0,0-1-1 0 0,1 0 1 0 0,-1 0-1 0 0,0 1 0 0 0,1-1 1 0 0,0 0-1 0 0,-1 0 1 0 0,1 0-1 0 0,0 0 0 0 0,0 0 1 0 0,0 0-1 0 0,0 0 1 0 0,1 0-1 0 0,-1 0 0 0 0,0 0 1 0 0,1-1-1 0 0,-1 1 1 0 0,1 0-1 0 0,0-1 0 0 0,-1 0 1 0 0,1 1-1 0 0,0-1 0 0 0,0 0 1 0 0,0 0-1 0 0,0 0 1 0 0,0 0-1 0 0,0 0 0 0 0,0 0 1 0 0,3 0-1 0 0,3 0 35 0 0,0 1-1 0 0,1-2 1 0 0,-1 1-1 0 0,0-1 1 0 0,0-1-1 0 0,1 1 1 0 0,-1-1-1 0 0,0-1 1 0 0,0 0-1 0 0,13-4 0 0 0,-8 2-42 0 0,0-2 0 0 0,-1 1-1 0 0,0-2 1 0 0,0 1 0 0 0,18-15-1 0 0,-25 17-68 0 0,-1 0 0 0 0,0 0 0 0 0,0 0 0 0 0,0-1 0 0 0,0 1 0 0 0,-1-1 0 0 0,0 0 0 0 0,0 0 0 0 0,0-1 0 0 0,-1 1 0 0 0,1 0 0 0 0,-1-1 0 0 0,-1 0 0 0 0,1 1 0 0 0,-1-1-1 0 0,0 0 1 0 0,0-8 0 0 0,0-6-1191 0 0,-1 0 0 0 0,-1 0-1 0 0,-7-35 1 0 0,6 44-313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2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1839 0 0,'2'0'134'0'0,"33"10"2038"0"0,15 13 5838 0 0,-34-15-3507 0 0,32 11 0 0 0,-42-17-4519 0 0,1 0-1 0 0,-1-1 1 0 0,1 0 0 0 0,12 0-1 0 0,-1-1 228 0 0,-1-1 0 0 0,0-1 0 0 0,0-1 0 0 0,0-1 0 0 0,0 0 0 0 0,-1-1 0 0 0,24-10-1 0 0,10-9-198 0 0,52-35-1 0 0,-101 59-9 0 0,-34 9-393 0 0,4 4 343 0 0,1 2-1 0 0,0 0 0 0 0,1 2 1 0 0,1 0-1 0 0,-33 29 0 0 0,16-7 183 0 0,-76 90-1 0 0,112-122-133 0 0,-5 8 28 0 0,-13 20-1 0 0,22-31-26 0 0,1 0 1 0 0,0-1-1 0 0,0 1 1 0 0,0 0-1 0 0,1 0 0 0 0,-1 0 1 0 0,1 1-1 0 0,0-1 1 0 0,0 0-1 0 0,1 0 1 0 0,-1 8-1 0 0,1-11-1 0 0,0 0 1 0 0,0 1-1 0 0,0-1 0 0 0,1 0 0 0 0,-1 0 1 0 0,0 0-1 0 0,1 1 0 0 0,-1-1 0 0 0,1 0 0 0 0,0 0 1 0 0,-1 0-1 0 0,1 0 0 0 0,0 0 0 0 0,-1 0 1 0 0,1 0-1 0 0,0 0 0 0 0,0-1 0 0 0,1 2 1 0 0,1 0 3 0 0,-1 0 0 0 0,1-1 0 0 0,0 0 1 0 0,-1 0-1 0 0,1 1 0 0 0,0-2 1 0 0,4 2-1 0 0,5 0 7 0 0,-1 0 1 0 0,0-1-1 0 0,12-1 1 0 0,-20 0-14 0 0,33-1 8 0 0,-1-2 0 0 0,1-1 1 0 0,63-17-1 0 0,-13-5-6436 0 0,-47 12-504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0 1839 0 0,'0'0'83'0'0,"0"2"-6"0"0,-11 44 162 0 0,-13 26 5321 0 0,15-46-3076 0 0,-54 123 2558 0 0,-13-7-3290 0 0,-103 128-869 0 0,125-193-728 0 0,-75 100-22 0 0,121-167-147 0 0,-20 26-97 0 0,-1-1 1 0 0,-2-2 0 0 0,-44 38-1 0 0,54-59-577 0 0,20-11 168 0 0,-5-8-2240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7367 0 0,'3'-5'142'0'0,"0"-1"-1"0"0,0 1 0 0 0,0 0 1 0 0,1 0-1 0 0,0 0 1 0 0,0 0-1 0 0,0 1 0 0 0,7-7 1 0 0,43-29 2072 0 0,-35 26-1133 0 0,19-13-143 0 0,59-31 0 0 0,-81 50-739 0 0,-1 1-1 0 0,1 0 1 0 0,0 1-1 0 0,0 1 1 0 0,1 1-1 0 0,0 0 1 0 0,21-1-1 0 0,-31 4-108 0 0,-1 1 0 0 0,0 0 0 0 0,0 1 0 0 0,1-1 0 0 0,-1 1 0 0 0,0 0 0 0 0,0 1 0 0 0,0 0 0 0 0,0 0 0 0 0,0 0 0 0 0,0 1-1 0 0,-1-1 1 0 0,1 1 0 0 0,6 6 0 0 0,-8-7-32 0 0,-1 1 0 0 0,0 0 0 0 0,0 1 0 0 0,0-1 0 0 0,0 1-1 0 0,0-1 1 0 0,-1 1 0 0 0,1 0 0 0 0,-1 0 0 0 0,0 0 0 0 0,0 0 0 0 0,-1 0-1 0 0,1 0 1 0 0,-1 1 0 0 0,0-1 0 0 0,0 0 0 0 0,0 1 0 0 0,-1-1 0 0 0,0 1-1 0 0,0 7 1 0 0,-1 1 71 0 0,-1-1 0 0 0,-1 1 0 0 0,0-1 0 0 0,0 0 0 0 0,-1 0 0 0 0,-1 0 0 0 0,0 0 0 0 0,-1-1 0 0 0,0 1 0 0 0,-1-1 0 0 0,-14 18 0 0 0,3-7-6 0 0,-2-1-1 0 0,0 0 0 0 0,0-2 1 0 0,-31 21-1 0 0,34-27-113 0 0,-21 16-100 0 0,-64 36 0 0 0,99-63 3 0 0,-1 0 0 0 0,1 0 0 0 0,-1-1 0 0 0,1 1 0 0 0,-1-1 1 0 0,0 0-1 0 0,0 0 0 0 0,0 0 0 0 0,1 0 0 0 0,-8 0 0 0 0,11-1 18 0 0,0-1-1 0 0,0 1 1 0 0,-1 0-1 0 0,1 0 1 0 0,0-1-1 0 0,0 1 0 0 0,-1 0 1 0 0,1-1-1 0 0,0 1 1 0 0,0 0-1 0 0,0-1 1 0 0,0 1-1 0 0,0 0 1 0 0,-1-1-1 0 0,1 1 1 0 0,0 0-1 0 0,0-1 1 0 0,0 1-1 0 0,0 0 0 0 0,0-1 1 0 0,0 1-1 0 0,0-1 1 0 0,0 1-1 0 0,0 0 1 0 0,0-1-1 0 0,0 1 1 0 0,0 0-1 0 0,1-1 1 0 0,-1 1-1 0 0,0-1 1 0 0,3-10-3738 0 0,4-5-1790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8751 0 0,'0'0'674'0'0,"-1"1"-438"0"0,-35 36 2847 0 0,-47 62 1 0 0,69-81-2844 0 0,1 2 0 0 0,1 0 0 0 0,1 0-1 0 0,1 1 1 0 0,-14 40 0 0 0,23-58-177 0 0,0 0 0 0 0,0 1 0 0 0,0-1 0 0 0,1 0 0 0 0,-1 0 0 0 0,1 1 0 0 0,0-1 0 0 0,0 0 0 0 0,0 1 0 0 0,0-1 0 0 0,0 0 0 0 0,1 1 0 0 0,-1-1 0 0 0,1 0 0 0 0,0 0 1 0 0,0 0-1 0 0,1 1 0 0 0,1 3 0 0 0,-2-6-10 0 0,0 0 1 0 0,0 0 0 0 0,0-1-1 0 0,0 1 1 0 0,0-1 0 0 0,0 1 0 0 0,0-1-1 0 0,0 1 1 0 0,0-1 0 0 0,0 0-1 0 0,0 0 1 0 0,0 1 0 0 0,0-1-1 0 0,0 0 1 0 0,0 0 0 0 0,1 0 0 0 0,17-1 222 0 0,-7-1-210 0 0,0 0-1 0 0,0-1 1 0 0,0-1 0 0 0,0 0 0 0 0,-1-1 0 0 0,0 0-1 0 0,0-1 1 0 0,13-8 0 0 0,7-8-177 0 0,38-34-1 0 0,7-20-318 0 0,-54 52 235 0 0,1 1-1 0 0,35-27 1 0 0,-50 45 115 0 0,-7 4-12 0 0,4 14 95 0 0,-4-4 49 0 0,0 0 0 0 0,0 0-1 0 0,-1 0 1 0 0,0-1 0 0 0,-1 1 0 0 0,0 0 0 0 0,0 0 0 0 0,-3 9 0 0 0,2-9-30 0 0,0-1 1 0 0,0 1-1 0 0,1 0 1 0 0,1-1-1 0 0,0 1 1 0 0,0 0-1 0 0,0 0 1 0 0,3 14-1 0 0,-3-21-12 0 0,0-2-9 0 0,0 1 0 0 0,0 0 0 0 0,0-1 0 0 0,0 1 0 0 0,1-1 0 0 0,-1 1 1 0 0,0 0-1 0 0,0-1 0 0 0,0 1 0 0 0,1 0 0 0 0,-1-1 0 0 0,0 1 0 0 0,1-1 0 0 0,-1 1 1 0 0,1-1-1 0 0,-1 1 0 0 0,0-1 0 0 0,1 1 0 0 0,-1-1 0 0 0,1 1 0 0 0,-1-1 0 0 0,1 0 1 0 0,-1 1-1 0 0,1-1 0 0 0,0 1 0 0 0,2 0-137 0 0,0 1 1 0 0,-1-1-1 0 0,1 1 1 0 0,0-1-1 0 0,0 0 1 0 0,0 0-1 0 0,0 0 0 0 0,0 0 1 0 0,0-1-1 0 0,0 1 1 0 0,1-1-1 0 0,-1 0 1 0 0,0 1-1 0 0,0-2 1 0 0,0 1-1 0 0,0 0 0 0 0,6-2 1 0 0,7-1-1036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7 5983 0 0,'-1'-7'8928'0'0,"-1"10"-8753"0"0,0-1 0 0 0,0 1 1 0 0,1 0-1 0 0,-1-1 0 0 0,-1 6 0 0 0,2-7-84 0 0,-62 137 846 0 0,-157 297 127 0 0,173-359-959 0 0,-95 169 55 0 0,133-228-602 0 0,2 0-1 0 0,-7 21 0 0 0,11-26-933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47 5527 0 0,'0'0'423'0'0,"1"-9"21"0"0,-1 7-124 0 0,-1 1-1 0 0,1-1 1 0 0,-1 0 0 0 0,0 1 0 0 0,0-1-1 0 0,0 1 1 0 0,0-1 0 0 0,0 1-1 0 0,0-1 1 0 0,0 1 0 0 0,0 0-1 0 0,0 0 1 0 0,-1-1 0 0 0,1 1-1 0 0,0 0 1 0 0,-1 0 0 0 0,1 0 0 0 0,-1 0-1 0 0,0 1 1 0 0,1-1 0 0 0,-1 0-1 0 0,1 1 1 0 0,-4-1 0 0 0,-1-1-23 0 0,-1 0 0 0 0,1 1 0 0 0,0-1 1 0 0,-1 2-1 0 0,-7-1 0 0 0,5 1-283 0 0,-1 0 1 0 0,1 1 0 0 0,0 1-1 0 0,0 0 1 0 0,0 0-1 0 0,0 0 1 0 0,1 1-1 0 0,-1 1 1 0 0,-9 4-1 0 0,2 1 41 0 0,-1 2 0 0 0,1 0-1 0 0,-19 17 1 0 0,14-9 81 0 0,0 2 0 0 0,1 0 1 0 0,1 0-1 0 0,1 2 0 0 0,-29 49 0 0 0,46-69-111 0 0,-1 0-1 0 0,1 0 1 0 0,-1 1 0 0 0,1-1-1 0 0,0 0 1 0 0,0 1-1 0 0,1-1 1 0 0,-1 1-1 0 0,1-1 1 0 0,0 1 0 0 0,-1 0-1 0 0,2-1 1 0 0,-1 6-1 0 0,1-9-12 0 0,-1 1-1 0 0,0-1 1 0 0,0 1 0 0 0,1-1-1 0 0,-1 1 1 0 0,0-1 0 0 0,1 1-1 0 0,-1-1 1 0 0,1 1 0 0 0,-1-1-1 0 0,0 0 1 0 0,1 1-1 0 0,-1-1 1 0 0,1 0 0 0 0,-1 0-1 0 0,1 1 1 0 0,-1-1 0 0 0,1 0-1 0 0,-1 0 1 0 0,1 0-1 0 0,-1 1 1 0 0,1-1 0 0 0,12 2 169 0 0,-13-2-176 0 0,11 0 113 0 0,0 0 1 0 0,0-1-1 0 0,0-1 1 0 0,0 0-1 0 0,0 0 1 0 0,-1-1 0 0 0,14-6-1 0 0,-6 3-49 0 0,6-3-27 0 0,0-1 1 0 0,-1-1-1 0 0,37-25 0 0 0,0 1-134 0 0,-51 31 22 0 0,-7 4-54 0 0,-6 11-126 0 0,-3 9-399 0 0,-14 30 0 0 0,23-49-838 0 0,8 2-440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11975 0 0,'0'0'3036'0'0,"-1"1"-2078"0"0,-13 19-157 0 0,2 0 1 0 0,-16 32 0 0 0,6-10-493 0 0,-182 305 947 0 0,142-245-1024 0 0,-108 212 35 0 0,80-142-188 0 0,31-66-110 0 0,14-37-4086 0 0,35-55-1949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14135 0 0,'0'0'3408'0'0,"2"1"-3037"0"0,6 0-200 0 0,0 1 0 0 0,0-1 1 0 0,0-1-1 0 0,0 1 0 0 0,0-1 1 0 0,0-1-1 0 0,0 1 0 0 0,12-3 1 0 0,13-1 283 0 0,7-1-130 0 0,70-17 0 0 0,-20 3-832 0 0,-55 14-646 0 0,-1 1-3490 0 0,-5 0-1496 0 0</inkml:trace>
  <inkml:trace contextRef="#ctx0" brushRef="#br0" timeOffset="1">641 284 10135 0 0,'0'0'778'0'0,"-1"1"-506"0"0,-83 145 8219 0 0,38-42-6629 0 0,36-81-1820 0 0,6-15-21 0 0,0 1 0 0 0,1 0-1 0 0,0 0 1 0 0,-3 13-1 0 0,6-20-616 0 0</inkml:trace>
  <inkml:trace contextRef="#ctx0" brushRef="#br0" timeOffset="2">948 9 4143 0 0,'0'0'368'0'0,"11"-4"-296"0"0,-3-1-72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3679 0 0,'-1'1'9839'0'0,"-4"4"-9479"0"0,-1 1 0 0 0,1 0 0 0 0,0 0 0 0 0,1 0 1 0 0,-1 0-1 0 0,-5 15 0 0 0,-5 4-160 0 0,2-5 50 0 0,2 1-1 0 0,0 0 1 0 0,1 1 0 0 0,-12 44-1 0 0,20-60-171 0 0,1 1-1 0 0,0 0 0 0 0,0 0 1 0 0,0 0-1 0 0,1 0 0 0 0,1 14 1 0 0,0-20-63 0 0,-1 0 1 0 0,0-1 0 0 0,0 1-1 0 0,1 0 1 0 0,-1 0 0 0 0,1-1-1 0 0,-1 1 1 0 0,0 0 0 0 0,1 0 0 0 0,-1-1-1 0 0,1 1 1 0 0,0 0 0 0 0,-1-1-1 0 0,1 1 1 0 0,-1-1 0 0 0,1 1-1 0 0,0-1 1 0 0,0 1 0 0 0,-1-1 0 0 0,1 1-1 0 0,0-1 1 0 0,0 0 0 0 0,-1 1-1 0 0,1-1 1 0 0,0 0 0 0 0,0 0-1 0 0,0 0 1 0 0,0 0 0 0 0,-1 0 0 0 0,1 1-1 0 0,0-1 1 0 0,0-1 0 0 0,0 1-1 0 0,1 0 1 0 0,2 0 103 0 0,0-1-1 0 0,0 1 0 0 0,-1-1 1 0 0,1 0-1 0 0,5-3 1 0 0,11-5-31 0 0,-1-1 0 0 0,0-1 0 0 0,-1-1 1 0 0,-1-1-1 0 0,0 0 0 0 0,-1-1 1 0 0,0-1-1 0 0,-1-1 0 0 0,0 0 0 0 0,-2-1 1 0 0,0 0-1 0 0,-1-1 0 0 0,15-29 1 0 0,-6 4-2059 0 0,-20 42 1149 0 0,-14 20-11682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5983 0 0,'0'0'12814'0'0,"2"0"-12326"0"0,5-1-320 0 0,0 0 0 0 0,0 0 0 0 0,-1 0 0 0 0,1-1 1 0 0,-1 0-1 0 0,1 0 0 0 0,-1-1 0 0 0,0 0 1 0 0,1 0-1 0 0,4-4 0 0 0,61-45 232 0 0,-58 41-420 0 0,88-63 107 0 0,-85 63-163 0 0,1 1 1 0 0,1 0 0 0 0,-1 2 0 0 0,22-8 0 0 0,-23 14 56 0 0,-13 5 36 0 0,-4-2-6 0 0,2 1 18 0 0,-1 0 0 0 0,0-1 0 0 0,0 1 1 0 0,1 0-1 0 0,-1 0 0 0 0,-1 0 0 0 0,1 0 0 0 0,0 0 0 0 0,0 0 0 0 0,-1 0 0 0 0,1 0 0 0 0,-1 0 0 0 0,0 0 1 0 0,1 0-1 0 0,-1 1 0 0 0,0-1 0 0 0,0 0 0 0 0,-1 3 0 0 0,0 7 132 0 0,-1 0 1 0 0,-4 12-1 0 0,4-12 6 0 0,-5 16 72 0 0,-3 52 0 0 0,9-71-208 0 0,1 0 0 0 0,0 0-1 0 0,1 0 1 0 0,0 0 0 0 0,0-1 0 0 0,1 1-1 0 0,0 0 1 0 0,0-1 0 0 0,1 1-1 0 0,4 9 1 0 0,-4-13-169 0 0,0 0 0 0 0,1 0 0 0 0,-1-1-1 0 0,1 1 1 0 0,0-1 0 0 0,0 0 0 0 0,0 0 0 0 0,1 0 0 0 0,0 0-1 0 0,5 3 1 0 0,2-3-1478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60 2303 0 0,'0'0'495'0'0,"-14"-6"5892"0"0,10 4-6039 0 0,0 1 0 0 0,0 0 0 0 0,0 0 0 0 0,0 1 0 0 0,-1-1 0 0 0,1 1 0 0 0,0 0 1 0 0,0 0-1 0 0,0 0 0 0 0,-1 1 0 0 0,1-1 0 0 0,0 1 0 0 0,0 0 0 0 0,0 0 0 0 0,0 1 0 0 0,0-1 1 0 0,-5 4-1 0 0,-5 3-200 0 0,1 0 1 0 0,1 1 0 0 0,-17 15 0 0 0,14-12-10 0 0,-26 26-113 0 0,1 2 0 0 0,-35 45 1 0 0,26-27-28 0 0,-118 149 65 0 0,155-190-67 0 0,0 1 1 0 0,1-1-1 0 0,-10 25 0 0 0,18-35 17 0 0,0 1 1 0 0,0-1-1 0 0,1 1 0 0 0,0 0 0 0 0,0-1 1 0 0,1 1-1 0 0,0 0 0 0 0,0 0 0 0 0,1 0 1 0 0,0 0-1 0 0,1 11 0 0 0,0-15 11 0 0,0 0-1 0 0,0 0 1 0 0,0-1-1 0 0,0 1 0 0 0,1 0 1 0 0,-1-1-1 0 0,1 1 1 0 0,0-1-1 0 0,0 1 1 0 0,0-1-1 0 0,1 0 1 0 0,-1 0-1 0 0,1 0 0 0 0,0 0 1 0 0,5 4-1 0 0,-4-5 27 0 0,1 1-1 0 0,-1-1 0 0 0,1 1 1 0 0,0-1-1 0 0,0 0 0 0 0,0-1 1 0 0,0 0-1 0 0,0 1 0 0 0,0-1 1 0 0,8 0-1 0 0,6-1 148 0 0,-1-1 1 0 0,1 0-1 0 0,0-2 0 0 0,-1 0 1 0 0,25-7-1 0 0,36-15 78 0 0,-2-3 0 0 0,147-75 0 0 0,-191 85-243 0 0,0-1 0 0 0,-1-2 0 0 0,32-28 0 0 0,-48 37-15 0 0,-2-2-1 0 0,0 0 1 0 0,0-1-1 0 0,-2 0 1 0 0,0-1-1 0 0,0 0 0 0 0,15-32 1 0 0,-22 37-41 0 0,-1 1-1 0 0,-1-2 1 0 0,0 1 0 0 0,0 0 0 0 0,-1-1 0 0 0,0 1 0 0 0,-1-1-1 0 0,-1 0 1 0 0,1 0 0 0 0,-2 1 0 0 0,-2-19 0 0 0,-1 12-103 0 0,1 1 0 0 0,-2 1 0 0 0,0-1 1 0 0,-2 1-1 0 0,1 0 0 0 0,-2 0 1 0 0,-11-17-1 0 0,14 25 43 0 0,0 1 1 0 0,0 0-1 0 0,-1 1 0 0 0,0 0 1 0 0,0-1-1 0 0,-1 2 0 0 0,1-1 1 0 0,-1 1-1 0 0,-1 0 0 0 0,1 1 1 0 0,-1-1-1 0 0,-11-4 0 0 0,13 7 10 0 0,0 0-1 0 0,0 0 0 0 0,0 1 0 0 0,0 0 1 0 0,-1 0-1 0 0,1 0 0 0 0,0 0 0 0 0,0 1 0 0 0,-1 0 1 0 0,1 1-1 0 0,0 0 0 0 0,-1-1 0 0 0,1 2 0 0 0,0-1 1 0 0,0 1-1 0 0,0 0 0 0 0,-11 5 0 0 0,14-5 65 0 0,0 0 0 0 0,0 0 0 0 0,0 1 0 0 0,0-1-1 0 0,0 1 1 0 0,0-1 0 0 0,1 1 0 0 0,0 0 0 0 0,-1 0 0 0 0,1 0-1 0 0,0 0 1 0 0,0 0 0 0 0,1 1 0 0 0,-4 6 0 0 0,4-5-152 0 0,-1 1 0 0 0,1 0 0 0 0,0 0 0 0 0,0 0 0 0 0,0 0 0 0 0,1 0 0 0 0,0 0 0 0 0,1 9 0 0 0,2 8-5025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586 194 1839 0 0,'-2'-1'134'0'0,"-1"1"134"0"0,0-1 0 0 0,0 1 0 0 0,0 0 1 0 0,-1 0-1 0 0,1 0 0 0 0,0 0 0 0 0,0 0 1 0 0,-5 2-1 0 0,-5-1 6263 0 0,19-3-6350 0 0,0-1 1 0 0,-1 0-1 0 0,1-1 0 0 0,-1 0 1 0 0,0 0-1 0 0,6-6 0 0 0,0-1 914 0 0,-1 0 0 0 0,13-20 0 0 0,-3 5 1816 0 0,-18 24-1872 0 0,-1 0-911 0 0,0 1-137 0 0,-1-1 1 0 0,1 1-1 0 0,0 0 1 0 0,-1-1-1 0 0,1 1 1 0 0,-1-1-1 0 0,1 1 1 0 0,-1-1-1 0 0,0 1 1 0 0,0-1-1 0 0,0 1 1 0 0,0-1-1 0 0,0 0 1 0 0,0 1-1 0 0,0-1 1 0 0,0 1-1 0 0,0-1 1 0 0,-1 1-1 0 0,1-1 1 0 0,-1 1-1 0 0,1-1 0 0 0,-1 1 1 0 0,-1-3-1 0 0,1 1 2 0 0,-1 1-39 0 0,1-1 1 0 0,-1 0-1 0 0,1 1 1 0 0,-1-1-1 0 0,0 1 1 0 0,0 0-1 0 0,0-1 1 0 0,0 1-1 0 0,0 0 1 0 0,-1 0-1 0 0,1 1 1 0 0,0-1-1 0 0,-1 0 1 0 0,0 1-1 0 0,1-1 1 0 0,-1 1-1 0 0,-3-1 1 0 0,1 1-23 0 0,1 0 0 0 0,-1 0 0 0 0,0 1 0 0 0,1-1 0 0 0,-1 1 0 0 0,0 0 0 0 0,1 1 0 0 0,-1-1 0 0 0,0 1 0 0 0,-4 1 0 0 0,-10 4-63 0 0,1 1-1 0 0,-1 0 0 0 0,2 2 0 0 0,-21 12 1 0 0,33-19 144 0 0,-33 23-29 0 0,0 1 0 0 0,1 2 0 0 0,2 2 0 0 0,-56 60 0 0 0,-10 29 297 0 0,83-95-159 0 0,1 2 0 0 0,2-1 0 0 0,-15 34 0 0 0,28-52-82 0 0,-1-1 0 0 0,1 1-1 0 0,0-1 1 0 0,1 1 0 0 0,0 0-1 0 0,0-1 1 0 0,0 1 0 0 0,1 11-1 0 0,0-16-31 0 0,0 0 0 0 0,0 0 0 0 0,0 0 0 0 0,1 0 0 0 0,-1 0 0 0 0,1 0-1 0 0,-1 0 1 0 0,1 0 0 0 0,0 0 0 0 0,0 0 0 0 0,0 0 0 0 0,0-1 0 0 0,0 1 0 0 0,0 0 0 0 0,0-1-1 0 0,1 1 1 0 0,-1-1 0 0 0,1 1 0 0 0,-1-1 0 0 0,1 0 0 0 0,-1 1 0 0 0,1-1 0 0 0,0 0 0 0 0,-1 0 0 0 0,1 0-1 0 0,0 0 1 0 0,0-1 0 0 0,0 1 0 0 0,0 0 0 0 0,0-1 0 0 0,0 1 0 0 0,0-1 0 0 0,2 0 0 0 0,5 0 15 0 0,1 0 0 0 0,-1-1 1 0 0,0 0-1 0 0,0-1 1 0 0,0 0-1 0 0,0 0 1 0 0,0-1-1 0 0,16-8 0 0 0,-9 5 5 0 0,202-96 262 0 0,-172 79-236 0 0,31-20-62 0 0,139-102 0 0 0,-210 140-16 0 0,91-70-721 0 0,-94 73 614 0 0,-6 4-15 0 0,-14 13 235 0 0,0 0 0 0 0,2 2 1 0 0,0 0-1 0 0,0 1 0 0 0,2 0 1 0 0,0 1-1 0 0,1 0 0 0 0,2 1 1 0 0,-18 42-1 0 0,26-55-73 0 0,0-1 0 0 0,0 1 0 0 0,0 0 0 0 0,1-1 1 0 0,0 1-1 0 0,0 0 0 0 0,1 0 0 0 0,0 12 0 0 0,0-16-15 0 0,1 0 1 0 0,-1-1-1 0 0,1 1 0 0 0,0 0 1 0 0,0-1-1 0 0,0 1 0 0 0,0 0 1 0 0,0-1-1 0 0,0 1 0 0 0,1-1 1 0 0,-1 1-1 0 0,1-1 1 0 0,0 0-1 0 0,0 0 0 0 0,0 0 1 0 0,0 0-1 0 0,0 0 0 0 0,0 0 1 0 0,0 0-1 0 0,1-1 0 0 0,-1 1 1 0 0,1-1-1 0 0,4 2 0 0 0,0 0-238 0 0,1 0 1 0 0,-1-1-1 0 0,14 3 0 0 0,-16-5-883 0 0,1 1-1 0 0,-1-1 1 0 0,10-1-1 0 0,18-5-4730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541 634 5063 0 0,'0'0'8519'0'0,"11"0"-7430"0"0,-7-1-890 0 0,-1 1-1 0 0,1-1 1 0 0,0 0-1 0 0,0 0 0 0 0,0 0 1 0 0,-1-1-1 0 0,1 1 1 0 0,-1-1-1 0 0,1 0 1 0 0,-1 0-1 0 0,1 0 1 0 0,-1 0-1 0 0,0 0 0 0 0,0-1 1 0 0,4-3-1 0 0,4-7 171 0 0,1 0-1 0 0,10-17 0 0 0,-19 26-296 0 0,18-27 154 0 0,-2 0 0 0 0,-1-1 0 0 0,27-68 0 0 0,-26 44-242 0 0,22-99-1 0 0,-40 149 20 0 0,2-5-130 0 0,-1 0-1 0 0,0 0 1 0 0,0 0 0 0 0,-2-1-1 0 0,1 1 1 0 0,-1 0-1 0 0,-3-19 1 0 0,3 29 105 0 0,0 0 0 0 0,-1-1-1 0 0,1 1 1 0 0,0 0 0 0 0,-1 0 0 0 0,0-1 0 0 0,1 1-1 0 0,-1 0 1 0 0,0 0 0 0 0,1 0 0 0 0,-1 0 0 0 0,0 0 0 0 0,0 0-1 0 0,0 0 1 0 0,0 0 0 0 0,0 0 0 0 0,0 0 0 0 0,0 0-1 0 0,-1 1 1 0 0,1-1 0 0 0,0 0 0 0 0,0 1 0 0 0,0-1 0 0 0,-1 1-1 0 0,1-1 1 0 0,0 1 0 0 0,-1 0 0 0 0,1 0 0 0 0,0-1-1 0 0,-1 1 1 0 0,1 0 0 0 0,0 0 0 0 0,-1 0 0 0 0,1 1 0 0 0,0-1-1 0 0,-1 0 1 0 0,1 0 0 0 0,0 1 0 0 0,-1-1 0 0 0,-1 1-1 0 0,-3 2-72 0 0,-1-1 0 0 0,0 1 0 0 0,1 0 0 0 0,0 1 0 0 0,0 0 0 0 0,-9 6 0 0 0,-2 6 64 0 0,0 0 0 0 0,1 0-1 0 0,1 2 1 0 0,0 0 0 0 0,2 1-1 0 0,0 0 1 0 0,1 1-1 0 0,-16 35 1 0 0,-1 16 238 0 0,-25 95 0 0 0,32-94-141 0 0,-30 109 94 0 0,-1 5-22 0 0,46-162-118 0 0,-2 0 0 0 0,0-1-1 0 0,-2 0 1 0 0,0-1 0 0 0,-2 0-1 0 0,-1 0 1 0 0,-29 35 0 0 0,-26 16-82 0 0,-114 92 0 0 0,175-160-1041 0 0,11-14-199 0 0,-2 5 1421 0 0,20-35-1700 0 0,-7 15 774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5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80 272 6447 0 0,'-12'6'490'0'0,"-32"18"65"0"0,41-22 246 0 0,-1 0-1 0 0,1 1 1 0 0,0-1-1 0 0,0 1 1 0 0,-5 6 1701 0 0,11-8-2297 0 0,0-1 1 0 0,0 1-1 0 0,0-1 0 0 0,0 0 1 0 0,0 0-1 0 0,0 0 1 0 0,0 0-1 0 0,0-1 1 0 0,0 1-1 0 0,-1-1 1 0 0,1 0-1 0 0,0 1 1 0 0,3-3-1 0 0,1 1 108 0 0,164-53 2171 0 0,-132 41-2151 0 0,224-98 1179 0 0,-40 14-1289 0 0,-189 85-1060 0 0,-1 0-4354 0 0,-7 2-1568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1 6447 0 0,'0'0'586'0'0,"1"1"-486"0"0,0 2 165 0 0,1 1 1 0 0,-1-1-1 0 0,0 0 0 0 0,0 0 1 0 0,0 1-1 0 0,-1-1 1 0 0,1 0-1 0 0,-1 1 1 0 0,0-1-1 0 0,0 0 0 0 0,0 1 1 0 0,0-1-1 0 0,-1 1 1 0 0,1-1-1 0 0,-1 0 1 0 0,0 1-1 0 0,-2 5 0 0 0,-3 7 586 0 0,-1-1-1 0 0,-13 22 0 0 0,11-20-785 0 0,-158 276 1944 0 0,93-156-1413 0 0,-29 46 40 0 0,-43 14-289 0 0,52-74-515 0 0,87-115 166 0 0,-75 97-3352 0 0,71-95 2251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10135 0 0,'0'0'2490'0'0,"2"1"-922"0"0,9 3-1047 0 0,0-1 1 0 0,0 0 0 0 0,1 0-1 0 0,-1-1 1 0 0,1-1 0 0 0,0 0-1 0 0,-1-1 1 0 0,1 0 0 0 0,19-2-1 0 0,11-5-153 0 0,53-14-1 0 0,-83 18-109 0 0,289-85 896 0 0,-106 13-5604 0 0,-156 58-1889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10103 0 0,'0'0'919'0'0,"1"1"-759"0"0,1 4-85 0 0,-1 0-1 0 0,0 0 1 0 0,0 0 0 0 0,-1 0-1 0 0,1 0 1 0 0,-1 0 0 0 0,0 0-1 0 0,0 0 1 0 0,0 0 0 0 0,-2 7-1 0 0,-3 8 860 0 0,-8 24 1 0 0,7-23-582 0 0,-31 81 1256 0 0,-72 144 1 0 0,57-137-1243 0 0,17-37-222 0 0,-3-1 0 0 0,-3-3-1 0 0,-3-1 1 0 0,-3-2 0 0 0,-69 74-1 0 0,90-112-49 0 0,-57 46 0 0 0,82-72-162 0 0,2-3-16 0 0,2-8-29 0 0,0 1-1 0 0,1 0 1 0 0,1 0-1 0 0,-1 0 1 0 0,2 0 0 0 0,-1 0-1 0 0,1 1 1 0 0,11-11-1 0 0,62-59-638 0 0,-77 76 730 0 0,29-26-207 0 0,62-54-335 0 0,-71 65 713 0 0,1 0 0 0 0,34-18 0 0 0,-55 34-97 0 0,-1 0 0 0 0,1 0 1 0 0,0 0-1 0 0,0 1 0 0 0,0-1 0 0 0,0 0 1 0 0,0 1-1 0 0,-1-1 0 0 0,1 1 0 0 0,0 0 1 0 0,0-1-1 0 0,0 1 0 0 0,0 0 0 0 0,0 0 1 0 0,0 1-1 0 0,0-1 0 0 0,0 0 0 0 0,0 1 1 0 0,0-1-1 0 0,3 2 0 0 0,-3-1 11 0 0,0 1-1 0 0,0-1 1 0 0,0 1 0 0 0,0 0-1 0 0,0 0 1 0 0,0 0-1 0 0,-1 0 1 0 0,1 0-1 0 0,0 0 1 0 0,-1 0 0 0 0,0 1-1 0 0,1-1 1 0 0,-1 1-1 0 0,1 4 1 0 0,2 7 52 0 0,0 1-1 0 0,-1-1 1 0 0,-1 1-1 0 0,-1 0 1 0 0,0 0 0 0 0,-1 22-1 0 0,0-14-58 0 0,3 30 0 0 0,-3-51-118 0 0,1 0 1 0 0,-1 1-1 0 0,1-1 1 0 0,0 0 0 0 0,0 0-1 0 0,2 5 1 0 0,2-1-5389 0 0,3 0-453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60 110 11055 0 0,'0'0'852'0'0,"2"1"-560"0"0,6 4 335 0 0,1-1-1 0 0,-1 0 1 0 0,1-1-1 0 0,0 0 1 0 0,0 0-1 0 0,0-1 1 0 0,0 0-1 0 0,12 1 1 0 0,-6-3-369 0 0,0 0 0 0 0,1-1 1 0 0,-1-1-1 0 0,0-1 0 0 0,0 0 1 0 0,0-1-1 0 0,24-9 0 0 0,-30 9-260 0 0,1 0 0 0 0,0-1-1 0 0,-1 0 1 0 0,0 0 0 0 0,0-1-1 0 0,-1-1 1 0 0,0 1 0 0 0,0-1-1 0 0,0-1 1 0 0,-1 1 0 0 0,12-17 0 0 0,-17 22-64 0 0,-1 0 0 0 0,0 0 0 0 0,0 1 0 0 0,0-1 0 0 0,-1 0 1 0 0,1 0-1 0 0,0 0 0 0 0,-1 0 0 0 0,1 0 0 0 0,0-3 1 0 0,-1 3-338 0 0,-2 2-12 0 0,-3 1 278 0 0,0 0-1 0 0,0-1 0 0 0,1 2 1 0 0,-1-1-1 0 0,0 0 0 0 0,0 1 1 0 0,1 0-1 0 0,-1 0 0 0 0,-6 5 1 0 0,-39 28-288 0 0,44-31 402 0 0,-45 36 317 0 0,2 2-1 0 0,2 2 0 0 0,-53 64 1 0 0,90-96-144 0 0,1 1 1 0 0,-14 24-1 0 0,20-31-117 0 0,0 1-1 0 0,0 0 1 0 0,0 0-1 0 0,1 0 1 0 0,0 0-1 0 0,1 0 1 0 0,-2 14 0 0 0,3-19-32 0 0,0-1 0 0 0,0 1 1 0 0,0 0-1 0 0,0 0 1 0 0,0-1-1 0 0,1 1 0 0 0,-1 0 1 0 0,1-1-1 0 0,-1 1 1 0 0,1 0-1 0 0,0-1 1 0 0,0 1-1 0 0,-1-1 0 0 0,1 1 1 0 0,0-1-1 0 0,0 0 1 0 0,0 1-1 0 0,1-1 0 0 0,-1 0 1 0 0,0 1-1 0 0,0-1 1 0 0,1 0-1 0 0,-1 0 1 0 0,1 0-1 0 0,-1 0 0 0 0,1-1 1 0 0,-1 1-1 0 0,1 0 1 0 0,-1-1-1 0 0,1 1 0 0 0,0-1 1 0 0,0 1-1 0 0,-1-1 1 0 0,4 1-1 0 0,5 0-34 0 0,-1-1 1 0 0,0 0-1 0 0,1 0 0 0 0,-1 0 1 0 0,10-3-1 0 0,18-4-994 0 0,57-19-1 0 0,-47 10-4824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8287 0 0,'0'0'756'0'0,"0"2"-622"0"0,-4 12 636 0 0,0-1-1 0 0,-1 1 1 0 0,0-1 0 0 0,-12 21 0 0 0,-34 49 867 0 0,-21 24-562 0 0,-122 139 0 0 0,109-139-932 0 0,38-45-334 0 0,46-60 49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 5063 0 0,'0'0'390'0'0,"-2"0"-41"0"0,-6-1 334 0 0,0 0-1 0 0,0 0 1 0 0,0 1-1 0 0,0 0 1 0 0,0 0-1 0 0,0 1 1 0 0,0 0-1 0 0,-15 4 1 0 0,11-1-354 0 0,0 0 1 0 0,1 1 0 0 0,-1 1 0 0 0,1 0-1 0 0,-12 7 1 0 0,-1 5-87 0 0,0 2 1 0 0,0 0-1 0 0,-38 44 1 0 0,-37 61 400 0 0,82-99-452 0 0,1 1 1 0 0,0 0 0 0 0,-12 35-1 0 0,25-54-120 0 0,0 0 0 0 0,0 0-1 0 0,1 0 1 0 0,0 0 0 0 0,1 0-1 0 0,-1 11 1 0 0,2-17-41 0 0,0 0-1 0 0,0 0 1 0 0,0 0 0 0 0,0 0-1 0 0,0 0 1 0 0,1 0 0 0 0,-1 0 0 0 0,1-1-1 0 0,0 1 1 0 0,-1 0 0 0 0,1 0-1 0 0,0 0 1 0 0,0-1 0 0 0,0 1-1 0 0,0-1 1 0 0,0 1 0 0 0,0-1-1 0 0,1 1 1 0 0,-1-1 0 0 0,0 1 0 0 0,1-1-1 0 0,-1 0 1 0 0,1 0 0 0 0,0 0-1 0 0,-1 0 1 0 0,1 0 0 0 0,0 0-1 0 0,0 0 1 0 0,-1-1 0 0 0,1 1-1 0 0,0-1 1 0 0,0 1 0 0 0,3-1 0 0 0,3 1 69 0 0,0 0 0 0 0,1-1 0 0 0,-1 0 0 0 0,0 0 0 0 0,1-1 0 0 0,-1 0 0 0 0,9-3 1 0 0,7-2 77 0 0,25-10 1 0 0,1-4-102 0 0,0-2-1 0 0,49-30 1 0 0,-86 44-139 0 0,-1 0-1 0 0,-1-1 1 0 0,0 0 0 0 0,0-1 0 0 0,0 0 0 0 0,-2-1 0 0 0,1 0 0 0 0,-1-1 0 0 0,8-13 0 0 0,-13 19-43 0 0,0-1-1 0 0,-1 1 0 0 0,0-1 1 0 0,0 0-1 0 0,-1 0 0 0 0,1 0 1 0 0,-1 0-1 0 0,-1 0 0 0 0,0-1 1 0 0,0 1-1 0 0,0 0 0 0 0,-1-1 1 0 0,0 1-1 0 0,0-1 0 0 0,-1 1 1 0 0,0 0-1 0 0,0-1 1 0 0,-1 1-1 0 0,-3-12 0 0 0,3 16 27 0 0,0-1-1 0 0,0 0 1 0 0,0 1-1 0 0,-1-1 1 0 0,1 1-1 0 0,-1-1 1 0 0,0 1-1 0 0,1 0 1 0 0,-2 0 0 0 0,1 1-1 0 0,0-1 1 0 0,0 1-1 0 0,-1-1 1 0 0,0 1-1 0 0,1 0 1 0 0,-9-3-1 0 0,9 4 51 0 0,0 0 0 0 0,0 0-1 0 0,0 0 1 0 0,-1 1 0 0 0,1-1 0 0 0,0 1-1 0 0,-1 0 1 0 0,1 0 0 0 0,-1 0 0 0 0,1 0-1 0 0,0 1 1 0 0,-1-1 0 0 0,1 1 0 0 0,0 0-1 0 0,0 0 1 0 0,0 0 0 0 0,-1 0 0 0 0,1 1-1 0 0,0-1 1 0 0,-5 5 0 0 0,7-5-94 0 0,1 0-247 0 0,-2 6-101 0 0,2-5-16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9671 0 0,'0'0'2152'0'0,"-2"1"-898"0"0,-87 66 2333 0 0,-29 24-3684 0 0,104-77 97 0 0,1 0 0 0 0,0 1 0 0 0,1 0 0 0 0,1 1 0 0 0,0 0 0 0 0,-10 21 0 0 0,15-25 0 0 0,0 1 0 0 0,1-1 0 0 0,1 1 0 0 0,0 1 0 0 0,1-1 0 0 0,0 0 0 0 0,1 1 0 0 0,0-1 0 0 0,1 23 0 0 0,1-32 15 0 0,0 1 1 0 0,1-1-1 0 0,0 1 0 0 0,0 0 0 0 0,0-1 0 0 0,0 0 0 0 0,1 1 1 0 0,-1-1-1 0 0,1 0 0 0 0,0 0 0 0 0,1 0 0 0 0,4 8 0 0 0,-4-10 29 0 0,-1 1 0 0 0,1-1-1 0 0,0 1 1 0 0,-1-1 0 0 0,1 0 0 0 0,0 0-1 0 0,1 0 1 0 0,-1-1 0 0 0,0 1-1 0 0,0-1 1 0 0,1 0 0 0 0,-1 1 0 0 0,1-2-1 0 0,-1 1 1 0 0,1 0 0 0 0,-1-1 0 0 0,5 1-1 0 0,1-1 57 0 0,0 0-1 0 0,0-1 0 0 0,0 0 0 0 0,0 0 1 0 0,-1-1-1 0 0,1 0 0 0 0,0 0 1 0 0,-1-1-1 0 0,1 0 0 0 0,15-9 0 0 0,-11 4-34 0 0,1-1-1 0 0,-1-1 0 0 0,0 0 0 0 0,-1-1 0 0 0,13-13 1 0 0,-19 16-44 0 0,1-1 0 0 0,-1 0 0 0 0,0 0 0 0 0,-1 0 0 0 0,0-1 0 0 0,-1 1 1 0 0,1-1-1 0 0,-2 0 0 0 0,5-21 0 0 0,-1-7 37 0 0,3-52 0 0 0,-9 89-57 0 0,0-54-40 0 0,-1 50 0 0 0,0-1 0 0 0,-1 0 0 0 0,0 0 0 0 0,0 0 1 0 0,0 1-1 0 0,-1-1 0 0 0,-2-6 0 0 0,3 11 28 0 0,1 0-1 0 0,0 1 1 0 0,-1-1 0 0 0,1 0-1 0 0,-1 1 1 0 0,1-1 0 0 0,-1 1-1 0 0,0-1 1 0 0,1 0-1 0 0,-1 1 1 0 0,1 0 0 0 0,-1-1-1 0 0,0 1 1 0 0,0-1 0 0 0,1 1-1 0 0,-1 0 1 0 0,0-1 0 0 0,1 1-1 0 0,-1 0 1 0 0,0 0-1 0 0,0 0 1 0 0,0-1 0 0 0,1 1-1 0 0,-1 0 1 0 0,0 0 0 0 0,0 0-1 0 0,0 0 1 0 0,1 0-1 0 0,-1 1 1 0 0,0-1 0 0 0,0 0-1 0 0,1 0 1 0 0,-1 0 0 0 0,0 1-1 0 0,0-1 1 0 0,1 0-1 0 0,-1 1 1 0 0,-1 0 0 0 0,-4 2-85 0 0,1 1 0 0 0,-1 0 0 0 0,-9 7 1 0 0,7-4-79 0 0,-5 3-93 0 0,1 1-1 0 0,0 0 1 0 0,0 0 0 0 0,-14 19-1 0 0,2 8-4632 0 0,15-21-175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2303 0 0,'16'-28'10404'0'0,"-17"27"-10149"0"0,1 1 0 0 0,0-1 0 0 0,-1 1 0 0 0,1-1 0 0 0,0 0 0 0 0,-1 1 0 0 0,1 0-1 0 0,-1-1 1 0 0,1 1 0 0 0,-1-1 0 0 0,1 1 0 0 0,-1-1 0 0 0,0 1 0 0 0,1 0 0 0 0,-1 0 0 0 0,1-1-1 0 0,-2 1 1 0 0,-13-1 851 0 0,11 2-1115 0 0,0 0 1 0 0,-1 1 0 0 0,1-1 0 0 0,-6 3-1 0 0,-4 4 5 0 0,0 1 0 0 0,0 0 0 0 0,1 1 0 0 0,0 1 0 0 0,-17 17 0 0 0,6-1-20 0 0,-30 41 0 0 0,26-26-18 0 0,3 1-1 0 0,2 1 0 0 0,1 1 1 0 0,2 1-1 0 0,-13 50 0 0 0,29-86 43 0 0,1 1 0 0 0,0-1 0 0 0,1 0 0 0 0,0 1 0 0 0,0 0 0 0 0,1-1 0 0 0,1 17 0 0 0,3-15 12 0 0,-2-9 13 0 0,1-1 0 0 0,-1 0 0 0 0,1 0 0 0 0,-1 0-1 0 0,1 0 1 0 0,0 0 0 0 0,0 0 0 0 0,-1 0 0 0 0,2-1 0 0 0,-1 1-1 0 0,0-1 1 0 0,0 1 0 0 0,0-1 0 0 0,1 0 0 0 0,-1 0 0 0 0,0 0-1 0 0,1 0 1 0 0,-1 0 0 0 0,1-1 0 0 0,-1 1 0 0 0,1-1 0 0 0,0 1-1 0 0,-1-1 1 0 0,1 0 0 0 0,-1 0 0 0 0,1 0 0 0 0,5-1-1 0 0,4-1 131 0 0,1-1 0 0 0,-1 0-1 0 0,0 0 1 0 0,16-7-1 0 0,5-5 38 0 0,0 0 0 0 0,-1-2 0 0 0,-1-2 0 0 0,44-34-1 0 0,-20 8 10 0 0,65-69 1 0 0,-108 101-179 0 0,1-1 1 0 0,-2 0-1 0 0,0-1 1 0 0,11-18-1 0 0,-19 27-47 0 0,0 0-1 0 0,0 0 1 0 0,0-1-1 0 0,-1 1 1 0 0,0 0-1 0 0,0-1 1 0 0,-1 0-1 0 0,0 1 1 0 0,0-1-1 0 0,0 0 1 0 0,-1 1 0 0 0,0-1-1 0 0,-1 0 1 0 0,-1-11-1 0 0,1 16-14 0 0,0-1 0 0 0,0 0 0 0 0,0 1 0 0 0,0-1 0 0 0,0 1 0 0 0,-1 0 0 0 0,1-1 0 0 0,-1 1 0 0 0,0 0 0 0 0,1 0 0 0 0,-1 0 0 0 0,0 0 0 0 0,0 0 0 0 0,-1 0 0 0 0,1 1 1 0 0,0-1-1 0 0,-1 1 0 0 0,1 0 0 0 0,0-1 0 0 0,-1 1 0 0 0,0 0 0 0 0,1 0 0 0 0,-1 1 0 0 0,-4-2 0 0 0,-2 0-88 0 0,-1 1 0 0 0,0 0 0 0 0,0 0 0 0 0,0 1 0 0 0,-14 1 0 0 0,-16 4-159 0 0,-74 19-1 0 0,-34 23-3285 0 0,127-40-1867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9647 0 0,'0'0'868'0'0,"0"3"-713"0"0,-7 71 1174 0 0,-14 174 3105 0 0,19-209-4183 0 0,1 0 0 0 0,8 76 0 0 0,-6-108-247 0 0,0-1 1 0 0,1 1-1 0 0,0 0 1 0 0,1-1-1 0 0,-1 0 1 0 0,1 1-1 0 0,4 6 1 0 0,-2-11-105 0 0,10-2-72 0 0,6-7-19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5695 0 0,'0'0'1087'0'0,"2"1"-564"0"0,4 4 197 0 0,1-2 0 0 0,-1 1 1 0 0,1-1-1 0 0,0 0 0 0 0,0 0 0 0 0,1-1 1 0 0,8 2-1 0 0,-9-3-467 0 0,1 1 1 0 0,-1 1-1 0 0,1-1 0 0 0,-1 1 1 0 0,0 1-1 0 0,0-1 0 0 0,0 1 1 0 0,7 5-1 0 0,-10-5-185 0 0,0 0-1 0 0,0 0 1 0 0,-1 0-1 0 0,1 0 0 0 0,-1 0 1 0 0,0 1-1 0 0,0-1 1 0 0,-1 1-1 0 0,1 0 1 0 0,-1 0-1 0 0,0 0 0 0 0,1 7 1 0 0,-1-3-36 0 0,-1-1 0 0 0,0 1 0 0 0,0-1 0 0 0,-1 0 0 0 0,0 1-1 0 0,-1-1 1 0 0,-1 11 0 0 0,-3 3-25 0 0,-1-1 0 0 0,0-1-1 0 0,-2 1 1 0 0,0-1 0 0 0,-15 25-1 0 0,13-29-19 0 0,0-1-1 0 0,-1 0 1 0 0,-1-1-1 0 0,-1 0 1 0 0,0-1-1 0 0,0-1 1 0 0,-22 16-1 0 0,19-16-166 0 0,-25 14-1 0 0,35-23-65 0 0,0-1 0 0 0,0 1 1 0 0,1-1-1 0 0,-1 1 0 0 0,-1-2 0 0 0,1 1 0 0 0,0-1 1 0 0,-11 1-1 0 0,18-13-4009 0 0,3-6 119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1 1839 0 0,'-1'1'9120'0'0,"-7"9"-8305"0"0,0-1-1 0 0,0-1 0 0 0,-1 1 0 0 0,-13 8 0 0 0,-45 28-200 0 0,38-25-291 0 0,-34 20-197 0 0,-86 63 523 0 0,132-89-488 0 0,1 0-1 0 0,0 1 0 0 0,1 1 1 0 0,1 1-1 0 0,0 0 0 0 0,-13 23 1 0 0,25-37-144 0 0,0 0 1 0 0,1 0-1 0 0,-1 0 1 0 0,1 0-1 0 0,0 1 1 0 0,0-1-1 0 0,0 1 1 0 0,0-1 0 0 0,0 7-1 0 0,1-9-8 0 0,0 1 0 0 0,0-1 0 0 0,0 0 0 0 0,0 1 0 0 0,1-1 0 0 0,-1 0 0 0 0,1 1 0 0 0,-1-1 0 0 0,1 0 0 0 0,-1 0 0 0 0,1 0 0 0 0,0 1 0 0 0,-1-1 0 0 0,1 0 0 0 0,0 0 0 0 0,0 0 0 0 0,0 0 0 0 0,0 0 0 0 0,0 0 0 0 0,0-1 0 0 0,0 1 0 0 0,0 0 0 0 0,0 0 0 0 0,1-1 0 0 0,-1 1 0 0 0,0-1 0 0 0,0 1 0 0 0,3 0 0 0 0,7 2-96 0 0,1-1 0 0 0,0 0 0 0 0,0-1 0 0 0,0 0 1 0 0,0-1-1 0 0,0-1 0 0 0,20-2 0 0 0,-15 1-405 0 0,16-1-239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 9215 0 0,'0'0'707'0'0,"-14"-6"-300"0"0,10 6-69 0 0,0 0 0 0 0,0 1 0 0 0,0 0 0 0 0,0 0 0 0 0,0 0 0 0 0,0 1 1 0 0,0-1-1 0 0,-4 3 0 0 0,-30 19 785 0 0,28-17-1064 0 0,-30 20 537 0 0,-48 40 0 0 0,67-48-345 0 0,2 0-1 0 0,0 1 1 0 0,-29 41 0 0 0,44-55-208 0 0,1 0 0 0 0,0 0 0 0 0,0 0 0 0 0,1 0 0 0 0,-1 1 0 0 0,1-1 0 0 0,0 1 0 0 0,-1 6 0 0 0,3-10-11 0 0,0-1 1 0 0,-1 1-1 0 0,1-1 0 0 0,0 1 0 0 0,0-1 0 0 0,1 1 1 0 0,-1-1-1 0 0,0 1 0 0 0,0-1 0 0 0,1 1 0 0 0,-1-1 1 0 0,1 1-1 0 0,-1-1 0 0 0,1 0 0 0 0,0 1 0 0 0,-1-1 0 0 0,1 0 1 0 0,0 0-1 0 0,0 1 0 0 0,0-1 0 0 0,0 0 0 0 0,0 0 1 0 0,0 0-1 0 0,0 0 0 0 0,1 0 0 0 0,-1 0 0 0 0,0-1 1 0 0,0 1-1 0 0,1 0 0 0 0,-1 0 0 0 0,0-1 0 0 0,1 1 0 0 0,-1-1 1 0 0,1 0-1 0 0,-1 1 0 0 0,3-1 0 0 0,4 1 113 0 0,-1 0-1 0 0,0 0 1 0 0,0-1-1 0 0,1-1 0 0 0,-1 1 1 0 0,0-1-1 0 0,0 0 1 0 0,1 0-1 0 0,-1-1 1 0 0,0 0-1 0 0,0-1 1 0 0,7-3-1 0 0,6-3 30 0 0,-1-1 0 0 0,32-24 0 0 0,-27 15-396 0 0,-2-1-1 0 0,0 0 1 0 0,37-48 0 0 0,-26 29-5083 0 0,-22 26-949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105 322 4143 0 0,'0'0'319'0'0,"-2"1"-210"0"0,-22 4 339 0 0,19-5 408 0 0,0 1 0 0 0,-1-1 1 0 0,1 0-1 0 0,0 0 0 0 0,-1-1 0 0 0,1 0 0 0 0,0 0 0 0 0,0 0 0 0 0,-7-2 1 0 0,11 2-781 0 0,0 1 1 0 0,0-1 0 0 0,0 1-1 0 0,-1-1 1 0 0,1 0 0 0 0,0 0-1 0 0,0 1 1 0 0,0-1 0 0 0,0 0-1 0 0,1 0 1 0 0,-1 0 0 0 0,0 0-1 0 0,0 0 1 0 0,0 0 0 0 0,1 0-1 0 0,-1 0 1 0 0,1 0 0 0 0,-1-1-1 0 0,1 1 1 0 0,-1 0 0 0 0,1 0-1 0 0,-1 0 1 0 0,1-1 0 0 0,0 1-1 0 0,0 0 1 0 0,0-1 0 0 0,0 1-1 0 0,0 0 1 0 0,0 0 0 0 0,0-1-1 0 0,0 1 1 0 0,0 0 0 0 0,1-2-1 0 0,0-2 77 0 0,1 1-1 0 0,-1-1 1 0 0,1 1-1 0 0,0 0 1 0 0,0 0-1 0 0,1 0 1 0 0,4-7-1 0 0,10-9-17 0 0,0 1 0 0 0,1 1 0 0 0,1 1-1 0 0,29-20 1 0 0,91-51 335 0 0,-121 78-488 0 0,33-14 0 0 0,-46 22 15 0 0,0 0 0 0 0,1 0 0 0 0,-1 1 0 0 0,1 0 0 0 0,-1 0 0 0 0,1 0 0 0 0,-1 0 0 0 0,1 1 0 0 0,0 0 0 0 0,-1 1 0 0 0,9 0 0 0 0,-12 0 7 0 0,0-1 0 0 0,0 1 0 0 0,0 0 0 0 0,-1 0 0 0 0,1-1 0 0 0,0 1 0 0 0,0 0 0 0 0,-1 1 0 0 0,1-1 0 0 0,0 0 0 0 0,-1 0 0 0 0,1 1 0 0 0,-1-1 0 0 0,0 1-1 0 0,0-1 1 0 0,1 1 0 0 0,-1 0 0 0 0,1 1 0 0 0,-1 1 58 0 0,1-1 0 0 0,-1 1 0 0 0,0 0 0 0 0,0-1 0 0 0,0 1 0 0 0,0 0 0 0 0,-1 0 0 0 0,0 7 0 0 0,0 1 161 0 0,-1-1-1 0 0,-1 1 1 0 0,0 0 0 0 0,-1-1 0 0 0,-4 14 0 0 0,-7 12 82 0 0,7-21-320 0 0,1 0 0 0 0,1 1 0 0 0,0 0 0 0 0,1 0 0 0 0,-3 32 1 0 0,7-49-234 0 0,0 1 0 0 0,0 0 0 0 0,0 0 0 0 0,0-1 0 0 0,0 1 0 0 0,0 0 0 0 0,0-1 0 0 0,0 1 0 0 0,0 0 0 0 0,0-1 0 0 0,1 1 0 0 0,-1 0 0 0 0,0-1 1 0 0,1 1-1 0 0,-1 0 0 0 0,0-1 0 0 0,1 1 0 0 0,0 0 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33 5983 0 0,'14'-18'812'0'0,"-10"13"-1421"0"0,0-5 8157 0 0,-11 12-6819 0 0,-4 3-593 0 0,1 0 0 0 0,-1 1 0 0 0,1 0 0 0 0,-12 10 0 0 0,-7 4 56 0 0,-155 89 878 0 0,173-102-935 0 0,-1-1-1 0 0,1 1 1 0 0,1 1 0 0 0,-12 10 0 0 0,21-18-120 0 0,1 1 0 0 0,-1-1 0 0 0,1 1-1 0 0,0-1 1 0 0,0 1 0 0 0,-1 0 0 0 0,1-1 0 0 0,0 1-1 0 0,0 0 1 0 0,-1-1 0 0 0,1 1 0 0 0,0 0-1 0 0,0-1 1 0 0,0 1 0 0 0,0 0 0 0 0,0-1 0 0 0,0 1-1 0 0,0 0 1 0 0,0-1 0 0 0,0 1 0 0 0,1-1 0 0 0,-1 1-1 0 0,0 0 1 0 0,0-1 0 0 0,1 1 0 0 0,-1 0-1 0 0,0-1 1 0 0,1 1 0 0 0,-1-1 0 0 0,0 1 0 0 0,1-1-1 0 0,-1 1 1 0 0,1-1 0 0 0,-1 1 0 0 0,1 0 0 0 0,19 15 131 0 0,4-1 23 0 0,37 15-1 0 0,-39-19-160 0 0,1 0 0 0 0,29 21 0 0 0,-45-27-8 0 0,0 1 0 0 0,0 0-1 0 0,0 0 1 0 0,-1 0 0 0 0,0 1 0 0 0,0 0-1 0 0,4 8 1 0 0,-8-12 1 0 0,-1-1 0 0 0,1 1 0 0 0,-1-1 0 0 0,0 1 0 0 0,0-1 0 0 0,0 1 0 0 0,-1-1 0 0 0,1 1 0 0 0,-1 0 0 0 0,1 0 0 0 0,-1-1 0 0 0,0 1 0 0 0,0 0 0 0 0,0 0 0 0 0,0-1 0 0 0,-1 1 0 0 0,1 0 0 0 0,-1 0 0 0 0,0-1 0 0 0,0 1 0 0 0,1-1 0 0 0,-2 1 1 0 0,1 0-1 0 0,0-1 0 0 0,0 0 0 0 0,-4 5 0 0 0,0-1 48 0 0,-1-1 0 0 0,1 0 0 0 0,-1 0 1 0 0,0 0-1 0 0,0 0 0 0 0,-1-1 1 0 0,0 0-1 0 0,1-1 0 0 0,-1 0 1 0 0,0 0-1 0 0,-1 0 0 0 0,-14 3 1 0 0,-6 0 8 0 0,-58 5 1 0 0,75-9-77 0 0,6-2-249 0 0,0 1 1 0 0,0-1 0 0 0,0 0 0 0 0,-5 0 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5983 0 0,'-1'0'5750'0'0,"-7"-1"-4090"0"0,5 2-1372 0 0,-1-1-1 0 0,1 1 1 0 0,-1 0 0 0 0,1 0 0 0 0,-1 0 0 0 0,1 0 0 0 0,0 1 0 0 0,0-1 0 0 0,-1 1 0 0 0,1 0-1 0 0,0 0 1 0 0,0 0 0 0 0,1 0 0 0 0,-5 4 0 0 0,1 0-209 0 0,0 0 0 0 0,1 0 0 0 0,0 1 0 0 0,-9 14 0 0 0,0 6-26 0 0,2 0 0 0 0,-12 42-1 0 0,21-60-374 0 0,-1 4-613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7367 0 0,'-1'2'2416'0'0,"-23"22"2090"0"0,-11 15-2412 0 0,-4 3-1699 0 0,8-6-295 0 0,15-17-33 0 0,-24 21-1 0 0,33-32-42 0 0,3-1 35 0 0,4-7-53 0 0,0 1 0 0 0,0-1-1 0 0,0 1 1 0 0,1 0 0 0 0,-1-1 0 0 0,0 1 0 0 0,1-1 0 0 0,-1 1-1 0 0,0-1 1 0 0,1 1 0 0 0,-1-1 0 0 0,1 1 0 0 0,-1-1-1 0 0,1 1 1 0 0,-1-1 0 0 0,1 0 0 0 0,-1 1 0 0 0,2-1 0 0 0,-2 1 2 0 0,34 24 16 0 0,-23-18-17 0 0,-1 0 0 0 0,0 1 1 0 0,-1 0-1 0 0,0 0 0 0 0,0 1 0 0 0,12 17 0 0 0,-19-23 9 0 0,0 0 0 0 0,0 1-1 0 0,-1-1 1 0 0,1 0 0 0 0,-1 1-1 0 0,0 0 1 0 0,0-1 0 0 0,0 1-1 0 0,0 0 1 0 0,-1-1 0 0 0,1 1 0 0 0,-1 0-1 0 0,0 0 1 0 0,0 0 0 0 0,-1 5-1 0 0,0-4 41 0 0,-1 0-1 0 0,0 0 1 0 0,1 0-1 0 0,-1 0 1 0 0,-1 0-1 0 0,1 0 1 0 0,-1-1-1 0 0,0 1 0 0 0,-7 7 1 0 0,0-1 62 0 0,0 0 0 0 0,-2-2 1 0 0,1 1-1 0 0,-1-1 0 0 0,-1-1 0 0 0,-24 13 1 0 0,25-14-183 0 0,-1-1 1 0 0,1-1 0 0 0,-1 0-1 0 0,0-1 1 0 0,-22 4 0 0 0,31-7-19 0 0,1 0-587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6 2759 0 0,'0'-6'4556'0'0,"0"8"-4232"0"0,0-1 0 0 0,-1 0 0 0 0,1 0-1 0 0,0 1 1 0 0,-1-1 0 0 0,1 0-1 0 0,-1 0 1 0 0,0 0 0 0 0,1 1 0 0 0,-1-1-1 0 0,-1 1 1 0 0,-2 5 298 0 0,-17 29 404 0 0,-34 47 0 0 0,9-14-349 0 0,-200 344 2826 0 0,138-225-2518 0 0,-17 31-192 0 0,17 8-498 0 0,90-178 157 0 0,13-24-1344 0 0,5-1-4386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17391 0 0,'0'-3'795'0'0,"1"-8"18"0"0,-1 7-759 0 0,1 0-1 0 0,-1 0 1 0 0,1 0-1 0 0,2-7 1 0 0,-3 10-25 0 0,1-1 1 0 0,-1 1-1 0 0,1 0 0 0 0,0 0 0 0 0,0-1 1 0 0,-1 1-1 0 0,1 0 0 0 0,0 0 0 0 0,0 0 1 0 0,0 0-1 0 0,0 0 0 0 0,1 0 1 0 0,-1 0-1 0 0,0 0 0 0 0,0 1 0 0 0,1-1 1 0 0,1-1-1 0 0,15-3 372 0 0,1 0 0 0 0,-1 1 0 0 0,1 1 0 0 0,22-2 1 0 0,14-2-259 0 0,23-8-27 0 0,33-5-64 0 0,84-9-2769 0 0,-149 25-4318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15631 0 0,'0'0'356'0'0,"-1"0"50"0"0,-3 0-306 0 0,1 1 1 0 0,-1 0 0 0 0,1-1 0 0 0,-1 1 0 0 0,1 0 0 0 0,0 0-1 0 0,-1 1 1 0 0,1-1 0 0 0,-4 3 0 0 0,-29 20-201 0 0,18-12 196 0 0,-213 135 1618 0 0,210-133-1545 0 0,0 1 0 0 0,1 0 0 0 0,1 2 0 0 0,0 0 0 0 0,1 1 0 0 0,1 1 0 0 0,-21 31 0 0 0,36-46-155 0 0,-1 0-1 0 0,1 1 0 0 0,-1 0 1 0 0,2-1-1 0 0,-1 1 0 0 0,0 0 1 0 0,1 0-1 0 0,0 0 0 0 0,-1 5 1 0 0,2-8-17 0 0,0 0 0 0 0,0 0 0 0 0,0 0 1 0 0,0 0-1 0 0,0 0 0 0 0,1-1 0 0 0,-1 1 0 0 0,1 0 1 0 0,-1 0-1 0 0,1 0 0 0 0,0-1 0 0 0,-1 1 1 0 0,1 0-1 0 0,0-1 0 0 0,0 1 0 0 0,0 0 1 0 0,0-1-1 0 0,1 1 0 0 0,-1-1 0 0 0,0 0 1 0 0,1 1-1 0 0,-1-1 0 0 0,1 0 0 0 0,-1 0 0 0 0,1 0 1 0 0,-1 0-1 0 0,3 1 0 0 0,4 1-56 0 0,0 0 1 0 0,0 0-1 0 0,0-1 0 0 0,0 0 0 0 0,13 0 0 0 0,44 2-560 0 0,-25-3 221 0 0,-39-1 395 0 0,30 2-100 0 0,42 7 1 0 0,-65-7 153 0 0,0 0 0 0 0,-1 0-1 0 0,1 0 1 0 0,0 1 0 0 0,-1 0 0 0 0,0 0-1 0 0,0 1 1 0 0,0 0 0 0 0,0 0-1 0 0,-1 1 1 0 0,7 5 0 0 0,-11-8 6 0 0,0 0-1 0 0,0 1 1 0 0,0-1 0 0 0,0 0 0 0 0,0 1-1 0 0,-1-1 1 0 0,1 1 0 0 0,-1 0 0 0 0,0 0 0 0 0,1-1-1 0 0,-1 1 1 0 0,-1 0 0 0 0,1 0 0 0 0,0 0-1 0 0,-1 0 1 0 0,1 0 0 0 0,-1 4 0 0 0,0-3 32 0 0,-1 0 1 0 0,1-1 0 0 0,-1 1 0 0 0,0 0-1 0 0,0 0 1 0 0,-1-1 0 0 0,1 1-1 0 0,-1-1 1 0 0,0 1 0 0 0,0-1 0 0 0,-4 6-1 0 0,-2 1 53 0 0,0-1 0 0 0,-1-1-1 0 0,0 0 1 0 0,0 0 0 0 0,-1-1-1 0 0,0 0 1 0 0,-16 9 0 0 0,-2-3 57 0 0,-1 0-1 0 0,-46 12 1 0 0,-63 10-1971 0 0,105-30-5963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250 153 7343 0 0,'0'0'4020'0'0,"-2"1"-3458"0"0,1-1-307 0 0,-3 0-415 0 0,-6 13 2570 0 0,9-10-1709 0 0,5-5-431 0 0,60-24 750 0 0,-40 16-874 0 0,48-15 1 0 0,74-21-92 0 0,-38 11-46 0 0,-86 28 2 0 0,1 2-1 0 0,-1 0 1 0 0,1 1 0 0 0,36 0-1 0 0,-44 5-10 0 0,1 5 0 0 0,0 1 0 0 0,-4 3 0 0 0,-3 4 12 0 0,-8-10 18 0 0,0 1-1 0 0,0-1 0 0 0,-1 1 1 0 0,1-1-1 0 0,-1 1 0 0 0,0-1 0 0 0,0 1 1 0 0,0-1-1 0 0,-1 0 0 0 0,1 1 1 0 0,-1-1-1 0 0,-1 1 0 0 0,1-1 1 0 0,0 0-1 0 0,-3 5 0 0 0,-4 9 86 0 0,-2 0 0 0 0,-11 18 0 0 0,11-20-81 0 0,-5 8-14 0 0,-2 0 0 0 0,-1-1 0 0 0,0-1 0 0 0,-2-1 0 0 0,0-1 0 0 0,-37 29 0 0 0,-19 12-19 0 0,-25 20-105 0 0,75-63 65 0 0,0-1 0 0 0,-34 16 0 0 0,42-24 0 0 0,9-4 45 0 0,0 0-1 0 0,-1-1 0 0 0,1 0 1 0 0,-1-1-1 0 0,-18 4 1 0 0,26-6-2 0 0,-1-1 1 0 0,1 1 0 0 0,-1-1-1 0 0,1 0 1 0 0,-1 0 0 0 0,1 0-1 0 0,-1 0 1 0 0,1 0-1 0 0,-1 0 1 0 0,-2-1 0 0 0,0-1 44 0 0,4 2 239 0 0,1-2-262 0 0,1 0 0 0 0,0 0 1 0 0,-1 0-1 0 0,1 0 1 0 0,0 0-1 0 0,1 0 1 0 0,-1 0-1 0 0,0 1 0 0 0,0-1 1 0 0,1 0-1 0 0,-1 1 1 0 0,1-1-1 0 0,0 1 1 0 0,-1-1-1 0 0,1 1 0 0 0,2-1 1 0 0,-2 0-19 0 0,0 0 1 0 0,1 0-1 0 0,-1 0 1 0 0,0 1-1 0 0,1-1 1 0 0,0 1-1 0 0,-1 0 1 0 0,1 0-1 0 0,0 0 1 0 0,-1 0-1 0 0,1 0 1 0 0,0 0-1 0 0,3 0 1 0 0,3 0 48 0 0,2-1-15 0 0,0 0 0 0 0,0 0 0 0 0,0 1 0 0 0,0 1 0 0 0,0 0 0 0 0,0 0 1 0 0,0 1-1 0 0,-1 1 0 0 0,1-1 0 0 0,0 2 0 0 0,0 0 0 0 0,-1 0 0 0 0,15 7 0 0 0,-14-5-76 0 0,1-1 0 0 0,0 0 0 0 0,1 0 0 0 0,-1-1-1 0 0,0-1 1 0 0,1 0 0 0 0,-1-1 0 0 0,24 0 0 0 0,2-4-200 0 0,60-12-1 0 0,-43 5 155 0 0,-39 9 27 0 0,-1 2 42 0 0,-14-1 12 0 0,0 0 0 0 0,0 1 0 0 0,0-1 0 0 0,0 1 0 0 0,0-1-1 0 0,0 1 1 0 0,0 0 0 0 0,-1-1 0 0 0,1 1 0 0 0,0 0 0 0 0,0-1 0 0 0,-1 1-1 0 0,2 1 1 0 0,-1 1 16 0 0,1 0 0 0 0,-1 0 0 0 0,0 0-1 0 0,0 0 1 0 0,-1 0 0 0 0,1 0 0 0 0,-1 0 0 0 0,1 1-1 0 0,-1-1 1 0 0,0 0 0 0 0,0 0 0 0 0,0 0 0 0 0,-1 0 0 0 0,1 1-1 0 0,-1-1 1 0 0,-1 5 0 0 0,-3 8 135 0 0,-12 27 0 0 0,16-42-146 0 0,-45 113 316 0 0,38-92-314 0 0,2 1 0 0 0,0 1 1 0 0,-3 25-1 0 0,1-8-316 0 0,7-39 228 0 0,0 0 20 0 0,-5 8 49 0 0,-2 1 11 0 0,3-8 48 0 0,0 1-1 0 0,1-1 1 0 0,-1-1-1 0 0,0 1 1 0 0,-1-1-1 0 0,1 1 1 0 0,0-1-1 0 0,-8 1 1 0 0,-6 1 339 0 0,-23 1 0 0 0,-8 3-26 0 0,23-3-334 0 0,-153 42 215 0 0,77-16-569 0 0,84-26 238 0 0,0-1 1 0 0,-1-2-1 0 0,-29 2 1 0 0,43-4 83 0 0,-1 0 0 0 0,1-1-1 0 0,-1 0 1 0 0,1 0 0 0 0,-1-1 0 0 0,1 0 0 0 0,-1 0 0 0 0,1 0 0 0 0,0-1 0 0 0,0 1-1 0 0,0-2 1 0 0,1 1 0 0 0,-1-1 0 0 0,1 1 0 0 0,0-2 0 0 0,0 1 0 0 0,0 0-1 0 0,0-1 1 0 0,-6-8 0 0 0,10 12-69 0 0,1 0-466 0 0,0 1 461 0 0,0-1 0 0 0,-1 1-1 0 0,1 0 1 0 0,0 0 0 0 0,0-1 0 0 0,-1 1 0 0 0,1 0 0 0 0,0 0 0 0 0,0-1-1 0 0,-1 1 1 0 0,1 0 0 0 0,0 0 0 0 0,-1 0 0 0 0,1 0 0 0 0,0-1 0 0 0,-1 1-1 0 0,1 0 1 0 0,0 0 0 0 0,-1 0 0 0 0,1 0 0 0 0,0 0 0 0 0,-1 0 0 0 0,-3 25-1107 0 0,5-5-2855 0 0,0 1-1202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66 11111 0 0,'1'-2'507'0'0,"11"-29"194"0"0,8-1 3115 0 0,-18 34-3525 0 0,0 3-216 0 0,0-1 0 0 0,0 1 0 0 0,0 0 0 0 0,-1-1 0 0 0,0 1 1 0 0,0 0-1 0 0,0 0 0 0 0,0 0 0 0 0,-1 0 0 0 0,0 0 0 0 0,0 0 0 0 0,0-1 0 0 0,-3 11 0 0 0,-1 7 239 0 0,-13 39 0 0 0,12-45-188 0 0,-10 33 146 0 0,-67 189 379 0 0,61-183-586 0 0,21-55-63 0 0,0 1 1 0 0,0 0-1 0 0,0-1 0 0 0,0 1 0 0 0,0-1 0 0 0,-1 1 0 0 0,1 0 0 0 0,0-1 1 0 0,0 1-1 0 0,0-1 0 0 0,1 1 0 0 0,-1 0 0 0 0,0-1 0 0 0,0 1 0 0 0,0-1 1 0 0,0 1-1 0 0,0 0 0 0 0,1-1 0 0 0,-1 1 0 0 0,1 0 0 0 0,0 0-8 0 0,-1 0-26 0 0,0 0-1 0 0,1-1 1 0 0,-1 1 0 0 0,1-1 0 0 0,-1 1-1 0 0,0-1 1 0 0,1 1 0 0 0,-1-1 0 0 0,1 0-1 0 0,0 1 1 0 0,-1-1 0 0 0,1 1 0 0 0,-1-1-1 0 0,1 0 1 0 0,0 0 0 0 0,-1 1 0 0 0,1-1-1 0 0,0 0 1 0 0,-1 0 0 0 0,1 0 0 0 0,0 0-1 0 0,0 0 1 0 0,1 1-274 0 0,14-1-4119 0 0,1-6-1497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59 5063 0 0,'0'0'390'0'0,"1"-2"-252"0"0,-1 0 163 0 0,1 0-1 0 0,-1 0 0 0 0,1 0 0 0 0,-1 0 0 0 0,0 0 0 0 0,0 0 1 0 0,0 0-1 0 0,0 0 0 0 0,0 0 0 0 0,0 0 0 0 0,0 0 1 0 0,-1 0-1 0 0,1 0 0 0 0,-1 0 0 0 0,1 0 0 0 0,-1 0 0 0 0,0 0 1 0 0,0 0-1 0 0,0 1 0 0 0,-2-4 0 0 0,2 4-102 0 0,0 0 0 0 0,0 0 1 0 0,0 0-1 0 0,0 0 0 0 0,0 0 0 0 0,0 0 0 0 0,-1 1 0 0 0,1-1 0 0 0,0 0 0 0 0,0 1 0 0 0,-1-1 1 0 0,1 1-1 0 0,0-1 0 0 0,-1 1 0 0 0,1-1 0 0 0,-2 1 0 0 0,0 0-254 0 0,1 0 0 0 0,0 0 0 0 0,0 0 0 0 0,0 0 0 0 0,0 0 0 0 0,0 1 0 0 0,0-1 0 0 0,-3 2 0 0 0,-8 3 115 0 0,1 1-1 0 0,0 1 0 0 0,0-1 0 0 0,0 2 1 0 0,1 0-1 0 0,0 0 0 0 0,1 1 1 0 0,0 0-1 0 0,-18 21 0 0 0,10-7 185 0 0,1 1-1 0 0,2 0 1 0 0,-23 45 0 0 0,29-51-52 0 0,1 1 0 0 0,1 1-1 0 0,-9 36 1 0 0,14-48-155 0 0,1 0-1 0 0,0 0 0 0 0,0 0 1 0 0,1 0-1 0 0,0 0 0 0 0,0 0 1 0 0,1 0-1 0 0,0 0 0 0 0,0 0 0 0 0,1-1 1 0 0,0 1-1 0 0,6 14 0 0 0,-7-20-9 0 0,0 0-1 0 0,0 0 0 0 0,0 0 0 0 0,0 0 1 0 0,1 0-1 0 0,-1-1 0 0 0,1 1 1 0 0,-1 0-1 0 0,1-1 0 0 0,-1 1 1 0 0,1-1-1 0 0,0 0 0 0 0,0 1 1 0 0,0-1-1 0 0,0 0 0 0 0,0 0 1 0 0,0 0-1 0 0,0 0 0 0 0,0-1 1 0 0,0 1-1 0 0,0-1 0 0 0,1 1 0 0 0,-1-1 1 0 0,0 0-1 0 0,0 1 0 0 0,0-1 1 0 0,1 0-1 0 0,-1-1 0 0 0,0 1 1 0 0,0 0-1 0 0,1-1 0 0 0,-1 1 1 0 0,0-1-1 0 0,3-1 0 0 0,2-1 76 0 0,0 0-1 0 0,1 0 1 0 0,-1-1-1 0 0,0 0 1 0 0,-1-1-1 0 0,1 0 1 0 0,-1 0-1 0 0,7-7 1 0 0,-4 3-96 0 0,-1-1 0 0 0,0 0 0 0 0,-1 0 0 0 0,0-1 1 0 0,0 0-1 0 0,-1 0 0 0 0,-1 0 0 0 0,0-1 0 0 0,5-18 0 0 0,-6 14-204 0 0,0 1 0 0 0,-2-1 0 0 0,0 0-1 0 0,0 0 1 0 0,-2 0 0 0 0,0 0 0 0 0,-2-18-1 0 0,-1 8-968 0 0,1 0 0 0 0,1-30 0 0 0,3 43-4048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461 756 5527 0 0,'0'0'250'0'0,"-2"0"-2"0"0,-6 0-156 0 0,7 0 37 0 0,0 0 0 0 0,0 0 0 0 0,0 0 0 0 0,0-1 1 0 0,1 1-1 0 0,-1 0 0 0 0,0-1 0 0 0,0 1 0 0 0,0 0 0 0 0,0-1 1 0 0,1 1-1 0 0,-1-1 0 0 0,0 1 0 0 0,0-1 0 0 0,1 0 0 0 0,-1 1 0 0 0,0-1 1 0 0,1 0-1 0 0,-1 0 0 0 0,1 1 0 0 0,-1-1 0 0 0,1 0 0 0 0,-1 0 1 0 0,1 0-1 0 0,-1 1 0 0 0,1-1 0 0 0,0 0 0 0 0,0 0 0 0 0,-1 0 1 0 0,1 0-1 0 0,0 0 0 0 0,0 0 0 0 0,0 0 0 0 0,0 0 0 0 0,0 0 1 0 0,0 0-1 0 0,0 1 0 0 0,1-3 0 0 0,-1 2 78 0 0,1-4 95 0 0,1 0 0 0 0,-1 1 0 0 0,1-1 0 0 0,0 1 0 0 0,1-1 0 0 0,-1 1 0 0 0,1-1 0 0 0,0 1 0 0 0,0 0 1 0 0,6-6-1 0 0,0-1 52 0 0,95-113 633 0 0,-55 68-753 0 0,56-82 1 0 0,-82 103-368 0 0,-1-1 0 0 0,-3-1 0 0 0,0-1-1 0 0,-3 0 1 0 0,21-72 0 0 0,-36 107 86 0 0,0 0 0 0 0,-1 0 1 0 0,1 0-1 0 0,-1 0 0 0 0,0-1 0 0 0,0 1 0 0 0,0 0 0 0 0,-1 0 0 0 0,1-1 0 0 0,-2-3 0 0 0,2 6 35 0 0,0 0 0 0 0,0 1 0 0 0,-1-1-1 0 0,1 1 1 0 0,0-1 0 0 0,-1 1 0 0 0,1-1-1 0 0,0 1 1 0 0,-1-1 0 0 0,1 1 0 0 0,-1-1 0 0 0,1 1-1 0 0,0 0 1 0 0,-1-1 0 0 0,1 1 0 0 0,-1 0-1 0 0,0-1 1 0 0,1 1 0 0 0,-1 0 0 0 0,1 0-1 0 0,-1-1 1 0 0,0 1 0 0 0,-1 0 4 0 0,1 0 0 0 0,-1 0-1 0 0,1 0 1 0 0,0 1 0 0 0,-1-1 0 0 0,1 0 0 0 0,0 1 0 0 0,-1-1-1 0 0,1 1 1 0 0,0-1 0 0 0,-1 1 0 0 0,1-1 0 0 0,0 1-1 0 0,-2 1 1 0 0,-15 11 62 0 0,1 1 1 0 0,-32 32-1 0 0,-26 39 187 0 0,64-71-219 0 0,-27 31 132 0 0,2 3 0 0 0,3 1 0 0 0,-47 88 0 0 0,-50 182 439 0 0,26 10-273 0 0,0-2-195 0 0,97-307-166 0 0,-39 101 341 0 0,38-103-570 0 0,-1 0-1 0 0,-1 0 1 0 0,-1-1 0 0 0,-17 21 0 0 0,8-18-1014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22 253 7831 0 0,'-8'2'810'0'0,"-5"1"6018"0"0,13-2-6625 0 0,0-1-1 0 0,0 0 1 0 0,4 2-125 0 0,0 0-1 0 0,1 0 1 0 0,-1-1 0 0 0,1 0 0 0 0,-1 0 0 0 0,1 0 0 0 0,-1 0 0 0 0,1-1 0 0 0,0 0 0 0 0,-1 0 0 0 0,1 0 0 0 0,7-2-1 0 0,6-1 86 0 0,34-10 0 0 0,164-72 1005 0 0,-58 19-745 0 0,-86 40-426 0 0,0 3 0 0 0,139-25 0 0 0,-178 45-1041 0 0,-8 4-326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7 6447 0 0,'0'0'499'0'0,"-5"-6"4322"0"0,-3 10-4288 0 0,1 0-1 0 0,-1 0 1 0 0,1 1-1 0 0,0 0 1 0 0,-10 10 0 0 0,-30 33-34 0 0,-92 110 815 0 0,101-109-891 0 0,-44 74 0 0 0,-26 54-68 0 0,62-104-277 0 0,46-72-79 0 0,-5 6-369 0 0,0 0 0 0 0,1 1 1 0 0,1-1-1 0 0,-7 17 0 0 0,10-23-628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13 2303 0 0,'-8'-5'584'0'0,"6"3"130"0"0,0 1 0 0 0,-1 0 0 0 0,1 1 0 0 0,-1-1 0 0 0,1 0 0 0 0,0 1-1 0 0,-1-1 1 0 0,1 1 0 0 0,-1 0 0 0 0,1 0 0 0 0,-5 0 0 0 0,3 0-238 0 0,-1 1 0 0 0,0 0 0 0 0,1 0 0 0 0,-1 1 0 0 0,-6 2 0 0 0,-1 2-352 0 0,0 0-1 0 0,0 1 1 0 0,-12 11 0 0 0,-3 3 45 0 0,1 2 0 0 0,1 1 0 0 0,2 2 0 0 0,0 0 0 0 0,2 1 0 0 0,1 1 0 0 0,-17 30 0 0 0,30-45-98 0 0,0 1 0 0 0,0-1 1 0 0,-7 25-1 0 0,13-32-18 0 0,-1 0 0 0 0,1 0 1 0 0,-1 0-1 0 0,2 0 0 0 0,-1 0 0 0 0,1 0 1 0 0,0 0-1 0 0,0 0 0 0 0,0 0 0 0 0,1 0 0 0 0,2 10 1 0 0,-2-15-10 0 0,1 0 1 0 0,-1 1 0 0 0,0-1-1 0 0,1 0 1 0 0,-1 1 0 0 0,1-1-1 0 0,-1 0 1 0 0,1 0 0 0 0,0 0 0 0 0,-1 0-1 0 0,1-1 1 0 0,0 1 0 0 0,0 0-1 0 0,-1-1 1 0 0,1 1 0 0 0,0-1-1 0 0,0 0 1 0 0,2 1 0 0 0,2-1 53 0 0,1 0 0 0 0,-1 0 0 0 0,0-1-1 0 0,0 1 1 0 0,0-1 0 0 0,0-1 0 0 0,1 1 0 0 0,6-4 0 0 0,3-1 144 0 0,27-15 0 0 0,-26 11-182 0 0,-1-1-1 0 0,0 0 0 0 0,-1-1 1 0 0,0 0-1 0 0,24-27 0 0 0,-31 30-99 0 0,-1-1-1 0 0,0 1 1 0 0,0-1 0 0 0,-1-1-1 0 0,0 1 1 0 0,0-1 0 0 0,-1 0-1 0 0,-1-1 1 0 0,0 1 0 0 0,4-18-1 0 0,-8 22-27 0 0,1 1 0 0 0,-1 0 0 0 0,0 0 0 0 0,0 0 0 0 0,-1 0 0 0 0,0-1 0 0 0,0 1 0 0 0,-1 0 0 0 0,1 0 0 0 0,-1 0 0 0 0,-5-9 0 0 0,5 10-13 0 0,0 1 0 0 0,-1-1 0 0 0,0 1-1 0 0,0-1 1 0 0,0 1 0 0 0,0 0 0 0 0,-1 0-1 0 0,0 1 1 0 0,0-1 0 0 0,0 1 0 0 0,0 0-1 0 0,0 0 1 0 0,-10-5 0 0 0,9 5-363 0 0,-2-1-186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37 12439 0 0,'-9'-13'1328'0'0,"5"10"-1188"0"0,1 1 0 0 0,0 0 1 0 0,-1-1-1 0 0,1 1 0 0 0,-1 0 0 0 0,0 1 0 0 0,1-1 0 0 0,-1 1 0 0 0,0-1 0 0 0,0 1 0 0 0,0 0 0 0 0,0 1 0 0 0,-1-1 0 0 0,1 1 1 0 0,0-1-1 0 0,0 1 0 0 0,0 1 0 0 0,0-1 0 0 0,0 0 0 0 0,-5 2 0 0 0,-3 1-1 0 0,0 0 0 0 0,1 0 0 0 0,-1 1 0 0 0,1 1 0 0 0,-19 10 0 0 0,9-2-113 0 0,1 1-1 0 0,0 2 1 0 0,1 0 0 0 0,1 1-1 0 0,0 0 1 0 0,1 2-1 0 0,1 0 1 0 0,1 1 0 0 0,-15 25-1 0 0,23-34 18 0 0,1 1-1 0 0,0 0 0 0 0,0 0 0 0 0,1 1 1 0 0,1 0-1 0 0,0-1 0 0 0,1 2 1 0 0,1-1-1 0 0,-1 0 0 0 0,2 0 0 0 0,0 1 1 0 0,1-1-1 0 0,2 23 0 0 0,-1-30-7 0 0,0-1 1 0 0,1 0-1 0 0,0 0 0 0 0,0 0 0 0 0,0 0 0 0 0,0 0 1 0 0,1 0-1 0 0,0 0 0 0 0,0-1 0 0 0,0 1 0 0 0,0-1 1 0 0,1 0-1 0 0,-1 0 0 0 0,1 0 0 0 0,0-1 0 0 0,1 1 0 0 0,-1-1 1 0 0,1 0-1 0 0,-1 0 0 0 0,1 0 0 0 0,0-1 0 0 0,0 0 1 0 0,9 3-1 0 0,-8-3 2 0 0,0-1 1 0 0,1 1-1 0 0,-1-1 0 0 0,1-1 1 0 0,-1 1-1 0 0,1-1 0 0 0,-1 0 1 0 0,0-1-1 0 0,1 1 0 0 0,-1-1 1 0 0,1-1-1 0 0,-1 1 1 0 0,0-1-1 0 0,0 0 0 0 0,0 0 1 0 0,0-1-1 0 0,0 0 0 0 0,0 0 1 0 0,8-6-1 0 0,-7 3-10 0 0,0-1 1 0 0,-1 1-1 0 0,1-1 0 0 0,-2 0 1 0 0,1-1-1 0 0,-1 1 0 0 0,0-1 0 0 0,0 0 1 0 0,-1 0-1 0 0,0-1 0 0 0,-1 1 1 0 0,0-1-1 0 0,3-11 0 0 0,1-13-23 0 0,-2 0 0 0 0,2-44-1 0 0,-4 44-132 0 0,-1-69-1031 0 0,-3 69 263 0 0,1 31 536 0 0,6 11-6658 0 0,1 0 2360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32 13359 0 0,'2'-11'1424'0'0,"-3"10"-1395"0"0,1 0-1 0 0,-1 0 0 0 0,0-1 1 0 0,1 1-1 0 0,-1 0 1 0 0,0 0-1 0 0,0 0 0 0 0,1 0 1 0 0,-1 0-1 0 0,0 0 1 0 0,0 0-1 0 0,0 0 0 0 0,0 0 1 0 0,0 1-1 0 0,-1-1 0 0 0,1 0 1 0 0,0 1-1 0 0,0-1 1 0 0,0 1-1 0 0,-2-1 0 0 0,0 0 32 0 0,1 1-1 0 0,-1-1 0 0 0,1 1 0 0 0,-1 0 1 0 0,1 0-1 0 0,-1 1 0 0 0,0-1 0 0 0,1 0 1 0 0,-1 1-1 0 0,-2 0 0 0 0,-5 3 23 0 0,0 0-1 0 0,0 1 1 0 0,0 0 0 0 0,-10 6-1 0 0,-12 12-47 0 0,0 1-1 0 0,1 2 1 0 0,2 1 0 0 0,-37 43-1 0 0,55-58-26 0 0,1 1-1 0 0,1-1 0 0 0,0 1 0 0 0,1 1 1 0 0,1 0-1 0 0,0 0 0 0 0,-8 24 1 0 0,12-31-3 0 0,1-1 0 0 0,1 1 0 0 0,-1-1 0 0 0,1 1 0 0 0,0-1 0 0 0,1 1 0 0 0,0 0 0 0 0,0 0 0 0 0,0-1 0 0 0,1 1 0 0 0,0 0 0 0 0,0-1 0 0 0,0 1 0 0 0,1-1 0 0 0,0 1 0 0 0,1-1 0 0 0,-1 0 0 0 0,1 0 0 0 0,0 0 0 0 0,5 7 0 0 0,-2-7 32 0 0,0 1-1 0 0,0-1 1 0 0,1 0-1 0 0,0 0 1 0 0,0 0 0 0 0,0-1-1 0 0,1 0 1 0 0,0-1 0 0 0,0 0-1 0 0,0 0 1 0 0,0 0 0 0 0,1-1-1 0 0,-1-1 1 0 0,1 1-1 0 0,0-2 1 0 0,10 2 0 0 0,9 0 143 0 0,1-1 0 0 0,0-2-1 0 0,49-6 1 0 0,-65 5-115 0 0,0-1 0 0 0,0 0-1 0 0,0-1 1 0 0,-1-1-1 0 0,15-6 1 0 0,-22 8-42 0 0,0 0 0 0 0,0-1 0 0 0,0 0 0 0 0,0 0 0 0 0,-1 0 0 0 0,1-1 0 0 0,-1 0 0 0 0,0 1 0 0 0,0-2 0 0 0,0 1 0 0 0,-1 0 0 0 0,1-1 0 0 0,-1 1 0 0 0,4-9 0 0 0,0-4 15 0 0,0-1-1 0 0,-2 0 0 0 0,0 0 0 0 0,0-1 1 0 0,-2 1-1 0 0,2-25 0 0 0,-5-113 182 0 0,0 148-288 0 0,-1 1 0 0 0,0-1 0 0 0,0 1 0 0 0,0-1 0 0 0,-1 1 0 0 0,0 0 0 0 0,-7-14 0 0 0,8 19 36 0 0,0 0 0 0 0,0-1 0 0 0,-1 1-1 0 0,1 0 1 0 0,-1 1 0 0 0,1-1 0 0 0,-1 0 0 0 0,0 0-1 0 0,0 1 1 0 0,1-1 0 0 0,-1 1 0 0 0,0-1 0 0 0,0 1-1 0 0,-1 0 1 0 0,1 0 0 0 0,0 0 0 0 0,0 0 0 0 0,-1 0-1 0 0,1 1 1 0 0,0-1 0 0 0,-1 1 0 0 0,1-1-1 0 0,0 1 1 0 0,-1 0 0 0 0,1 0 0 0 0,-1 0 0 0 0,1 0-1 0 0,-4 1 1 0 0,-1 0-531 0 0,0 1 1 0 0,1 0-1 0 0,-1 0 0 0 0,-7 4 0 0 0,-8 5-1075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592 223 4143 0 0,'0'0'319'0'0,"0"14"9650"0"0,1-28-9699 0 0,0 1 0 0 0,2-1 0 0 0,4-16 0 0 0,-3 14-245 0 0,0 0 0 0 0,1-28 0 0 0,-4 39-120 0 0,-1 1 0 0 0,0-1 0 0 0,-1 1 0 0 0,1 0 0 0 0,-1-1 0 0 0,0 1 0 0 0,0 0 0 0 0,0-1 0 0 0,-1 1 1 0 0,1 0-1 0 0,-1 0 0 0 0,0 0 0 0 0,0 0 0 0 0,-5-6 0 0 0,5 8 42 0 0,0 1 0 0 0,0-1-1 0 0,0 0 1 0 0,0 1 0 0 0,0-1 0 0 0,0 1 0 0 0,0-1-1 0 0,-1 1 1 0 0,1 0 0 0 0,-1 0 0 0 0,1 0 0 0 0,-1 1-1 0 0,1-1 1 0 0,-1 1 0 0 0,1-1 0 0 0,-1 1 0 0 0,0 0 0 0 0,1 0-1 0 0,-1 0 1 0 0,1 0 0 0 0,-1 0 0 0 0,-3 1 0 0 0,-5 1-28 0 0,0 1 1 0 0,0 0-1 0 0,-19 9 1 0 0,-218 115 520 0 0,241-123-414 0 0,-113 73 607 0 0,109-69-490 0 0,0 1-1 0 0,1 0 1 0 0,0 0-1 0 0,1 1 1 0 0,0 0-1 0 0,0 1 1 0 0,2 0 0 0 0,-10 16-1 0 0,16-25-99 0 0,0 0 1 0 0,0 0-1 0 0,0 0 0 0 0,0 0 0 0 0,0 0 0 0 0,1 0 0 0 0,-1 0 0 0 0,1 0 1 0 0,0 0-1 0 0,-1 0 0 0 0,1 0 0 0 0,0 0 0 0 0,0 0 0 0 0,0 1 1 0 0,1-1-1 0 0,-1 0 0 0 0,0 0 0 0 0,1 0 0 0 0,1 4 0 0 0,-1-4-5 0 0,1 0 0 0 0,-1 0 0 0 0,1-1 0 0 0,-1 1 0 0 0,1 0 0 0 0,0-1 0 0 0,0 1 0 0 0,-1-1 0 0 0,1 0 0 0 0,0 1 0 0 0,0-1 0 0 0,0 0 0 0 0,1 0 0 0 0,-1 0 0 0 0,0-1 0 0 0,0 1 0 0 0,5 0 0 0 0,8 3 134 0 0,1-2 1 0 0,1 0-1 0 0,-1-2 1 0 0,24 0-1 0 0,65-13 267 0 0,8-8-113 0 0,-97 16-530 0 0,1 0-1 0 0,-1-1 1 0 0,0 0 0 0 0,24-14-1 0 0,-39 20 168 0 0,-1-1 0 0 0,1 1-1 0 0,0 0 1 0 0,-1-1 0 0 0,1 1-1 0 0,0 0 1 0 0,-1-1 0 0 0,1 1 0 0 0,0-1-1 0 0,-1 1 1 0 0,1-1 0 0 0,-1 0-1 0 0,1 1 1 0 0,-1-1 0 0 0,1 1-1 0 0,-1-1 1 0 0,0 0 0 0 0,1 0-1 0 0,-1 1 1 0 0,0-1 0 0 0,1 0 0 0 0,-1 1-1 0 0,0-1 1 0 0,0 0 0 0 0,0 0-1 0 0,0 0 1 0 0,0 1 0 0 0,0-1-1 0 0,0 0 1 0 0,0 0 0 0 0,0 1 0 0 0,0-1-1 0 0,0 0 1 0 0,0 0 0 0 0,-1 1-1 0 0,1-1 1 0 0,0 0 0 0 0,0 0-1 0 0,-1 1 1 0 0,1-1 0 0 0,0 0-1 0 0,-1 1 1 0 0,1-1 0 0 0,-1 0 0 0 0,0 0-1 0 0,1 1 46 0 0,-1-1-1 0 0,1 0 1 0 0,-1 1-1 0 0,1-1 1 0 0,0 1 0 0 0,-1-1-1 0 0,1 1 1 0 0,-1 0-1 0 0,1-1 1 0 0,-1 1-1 0 0,1-1 1 0 0,-1 1-1 0 0,0 0 1 0 0,1-1-1 0 0,-1 1 1 0 0,0 0-1 0 0,1 0 1 0 0,-1 0 0 0 0,1-1-1 0 0,-1 1 1 0 0,0 0-1 0 0,1 0 1 0 0,-1 0-1 0 0,0 0 1 0 0,1 0-1 0 0,-1 0 1 0 0,0 0-1 0 0,1 0 1 0 0,-1 1 0 0 0,0-1-1 0 0,1 0 1 0 0,-1 0-1 0 0,0 0 1 0 0,0 1-1 0 0,1-1 29 0 0,-2 1-3 0 0,0 0-1 0 0,0 1 1 0 0,1-1-1 0 0,-1 0 1 0 0,1 1 0 0 0,-1-1-1 0 0,1 1 1 0 0,-1-1-1 0 0,1 1 1 0 0,0 0-1 0 0,0-1 1 0 0,0 1-1 0 0,0 0 1 0 0,0 0-1 0 0,-1 3 1 0 0,0-2 22 0 0,-48 112 563 0 0,-15 27-380 0 0,-41 27-72 0 0,50-84-116 0 0,55-84-73 0 0,1-1-1 0 0,0 0 0 0 0,0 0 0 0 0,-1 1 1 0 0,1-1-1 0 0,0 0 0 0 0,0 1 1 0 0,0-1-1 0 0,-1 0 0 0 0,1 1 1 0 0,0-1-1 0 0,0 0 0 0 0,0 1 1 0 0,0-1-1 0 0,0 0 0 0 0,0 1 0 0 0,0-1 1 0 0,0 1-1 0 0,0-1 0 0 0,0 0 1 0 0,0 1-1 0 0,0-1 0 0 0,0 0 1 0 0,0 1-1 0 0,0 0 0 0 0,10 1-1328 0 0,4-1-200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20 10247 0 0,'0'0'4904'0'0,"-1"-1"-4400"0"0,-2-1-420 0 0,0 0 0 0 0,0 0 0 0 0,0 0 0 0 0,0 0 0 0 0,0 1 0 0 0,-1-1 0 0 0,1 1-1 0 0,-1 0 1 0 0,1 0 0 0 0,-1 0 0 0 0,1 1 0 0 0,-1-1 0 0 0,0 1 0 0 0,1 0 0 0 0,-1 0 0 0 0,0 0-1 0 0,1 0 1 0 0,-5 1 0 0 0,-9 2 361 0 0,-1 0 0 0 0,-22 8-1 0 0,-167 66-859 0 0,-11 3-130 0 0,207-77 428 0 0,-1 0 0 0 0,1-1-1 0 0,-1 0 1 0 0,1 0 0 0 0,-1-2-1 0 0,0 1 1 0 0,0-2 0 0 0,0 1-1 0 0,1-2 1 0 0,-1 1 0 0 0,-12-5-1 0 0,20 5 32 0 0,0 0 0 0 0,1-1 0 0 0,-1 0 0 0 0,0 0 0 0 0,1 0 0 0 0,-1 0 0 0 0,-5-6 0 0 0,9 8 57 0 0,0 0 0 0 0,-1-1-1 0 0,1 1 1 0 0,0-1 0 0 0,0 1-1 0 0,0 0 1 0 0,0-1-1 0 0,0 1 1 0 0,0-1 0 0 0,0 1-1 0 0,0-1 1 0 0,0 1 0 0 0,0-1-1 0 0,0 1 1 0 0,0 0 0 0 0,0-1-1 0 0,0 1 1 0 0,0-1 0 0 0,0 1-1 0 0,0-1 1 0 0,0 1 0 0 0,1 0-1 0 0,-1-1 1 0 0,0 1-1 0 0,0-1 1 0 0,2 0-523 0 0,-5 9 402 0 0,-8 12 126 0 0,-1 0-1 0 0,-1-1 1 0 0,-26 30-1 0 0,-54 47 102 0 0,63-67-76 0 0,7-5 2168 0 0,34-28-1783 0 0,15-5-373 0 0,0 2 1 0 0,0 0-1 0 0,0 2 1 0 0,1 0-1 0 0,36 0 1 0 0,-43 5-49 0 0,0 1 0 0 0,0 0 0 0 0,-1 2 0 0 0,1 0 1 0 0,0 1-1 0 0,-1 1 0 0 0,36 15 0 0 0,-19-5 75 0 0,41 25 0 0 0,-67-33 38 0 0,0-1 0 0 0,-1 1 0 0 0,1 0 0 0 0,-1 1 0 0 0,-1 0 0 0 0,1 1 0 0 0,-1 0 0 0 0,10 14 0 0 0,-17-20-45 0 0,1 0 0 0 0,-1-1 0 0 0,0 1 0 0 0,0 0 0 0 0,0 0 0 0 0,0 0 0 0 0,0 0 0 0 0,-1-1 0 0 0,1 1 0 0 0,-1 0 0 0 0,0 0 1 0 0,0 0-1 0 0,0 0 0 0 0,0 0 0 0 0,0 0 0 0 0,-1 0 0 0 0,1 0 0 0 0,-1 0 0 0 0,0 0 0 0 0,0 0 0 0 0,0 0 0 0 0,0 0 0 0 0,0-1 0 0 0,-1 1 1 0 0,1 0-1 0 0,-1-1 0 0 0,0 0 0 0 0,0 1 0 0 0,0-1 0 0 0,-2 3 0 0 0,-6 4 41 0 0,0 0 1 0 0,0-1-1 0 0,0 0 1 0 0,-1-1-1 0 0,-19 10 1 0 0,-29 13-10 0 0,-1-4 1 0 0,-107 33 0 0 0,-135 17-260 0 0,238-61 65 0 0,56-15 59 0 0,17-9-3676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5983 0 0,'-7'2'122'0'0,"0"1"-1"0"0,0-1 0 0 0,1 1 1 0 0,-1 1-1 0 0,1-1 1 0 0,-8 6-1 0 0,-5 3 913 0 0,-57 34 2961 0 0,-34 30-2332 0 0,84-58-1161 0 0,1 2 0 0 0,1 0 0 0 0,1 2 0 0 0,-33 38-1 0 0,47-47-366 0 0,-1 0 0 0 0,2 1 0 0 0,-1 0 0 0 0,2 0 0 0 0,0 1 0 0 0,1 0 0 0 0,0 0 0 0 0,1 0 0 0 0,1 1 0 0 0,-5 30 0 0 0,8-38-77 0 0,1 0 1 0 0,-1 0-1 0 0,1 0 0 0 0,1 0 0 0 0,0-1 0 0 0,0 1 0 0 0,0 0 1 0 0,1 0-1 0 0,4 12 0 0 0,-4-17-23 0 0,-1 1 1 0 0,1-1-1 0 0,0 0 0 0 0,0 0 1 0 0,1 0-1 0 0,-1 0 1 0 0,1 0-1 0 0,-1-1 1 0 0,1 1-1 0 0,0-1 0 0 0,0 1 1 0 0,0-1-1 0 0,0 0 1 0 0,0 0-1 0 0,0 0 0 0 0,1-1 1 0 0,-1 1-1 0 0,1-1 1 0 0,-1 0-1 0 0,1 0 0 0 0,0 0 1 0 0,4 0-1 0 0,2 0 73 0 0,0 0-1 0 0,-1-1 1 0 0,1-1-1 0 0,0 0 1 0 0,0 0 0 0 0,-1 0-1 0 0,1-2 1 0 0,-1 1-1 0 0,10-5 1 0 0,0 0 61 0 0,0-1 1 0 0,-1-1-1 0 0,24-15 1 0 0,-1-3-39 0 0,-1-2 1 0 0,-2-2 0 0 0,-1-2 0 0 0,-1-1-1 0 0,53-65 1 0 0,-85 93-155 0 0,0-1-1 0 0,0 1 1 0 0,0-1 0 0 0,-1 0-1 0 0,1 0 1 0 0,-2 0-1 0 0,1-1 1 0 0,-1 1 0 0 0,0-1-1 0 0,-1 1 1 0 0,0-1-1 0 0,0 0 1 0 0,-1 1 0 0 0,0-10-1 0 0,0 11-36 0 0,-1 0 1 0 0,0 0-1 0 0,0 0 0 0 0,0 1 0 0 0,-1-1 0 0 0,1 1 0 0 0,-1-1 0 0 0,-1 1 1 0 0,1 0-1 0 0,-1-1 0 0 0,0 1 0 0 0,0 1 0 0 0,-1-1 0 0 0,1 0 0 0 0,-1 1 1 0 0,0 0-1 0 0,0 0 0 0 0,-1 0 0 0 0,-6-5 0 0 0,5 4-83 0 0,-1 1 0 0 0,0 0 0 0 0,0 0 0 0 0,0 0 0 0 0,0 1-1 0 0,0 0 1 0 0,-1 1 0 0 0,1 0 0 0 0,-1 0 0 0 0,0 0 0 0 0,0 1 0 0 0,0 0-1 0 0,0 0 1 0 0,1 1 0 0 0,-1 0 0 0 0,-12 2 0 0 0,18-1-506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11 1375 0 0,'2'-11'13115'0'0,"-4"26"-12869"0"0,0-1-1 0 0,-1 1 1 0 0,0-1-1 0 0,-1 0 1 0 0,-1 0-1 0 0,-8 18 1 0 0,2-4-40 0 0,-57 161 743 0 0,-92 233-546 0 0,-87 88-2453 0 0,188-418-76 0 0,58-90 1630 0 0,7-16-189 0 0,11-21 851 0 0,1 1-1 0 0,2 1 1 0 0,1 0 0 0 0,36-41-1 0 0,-23 36 268 0 0,1 1-1 0 0,76-59 0 0 0,-109 93-418 0 0,43-29 660 0 0,-40 29-492 0 0,0 0 0 0 0,0 1 0 0 0,0-1 0 0 0,0 1 0 0 0,1 0 0 0 0,10-2 0 0 0,-14 3-79 0 0,0 2 1 0 0,1-1-1 0 0,-1 0 1 0 0,0 0-1 0 0,0 1 1 0 0,0-1 0 0 0,0 1-1 0 0,0 0 1 0 0,0-1-1 0 0,0 1 1 0 0,0 0-1 0 0,0 0 1 0 0,0 1-1 0 0,0-1 1 0 0,0 0 0 0 0,-1 0-1 0 0,1 1 1 0 0,0-1-1 0 0,-1 1 1 0 0,1 0-1 0 0,-1-1 1 0 0,0 1 0 0 0,2 3-1 0 0,3 4 213 0 0,0 0-1 0 0,-1 1 1 0 0,4 11 0 0 0,-4-8-323 0 0,0 0 1 0 0,-1 1-1 0 0,0 0 1 0 0,-1 0-1 0 0,-1 0 1 0 0,0 0-1 0 0,-1 1 1 0 0,0-1-1 0 0,-1 0 1 0 0,-1 1-1 0 0,0-1 1 0 0,-6 23 0 0 0,5-27-2708 0 0,1-3 1122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208 292 7223 0 0,'0'0'654'0'0,"3"0"-537"0"0,22 0 1203 0 0,-37 16-951 0 0,-80 79 2030 0 0,62-67-1603 0 0,-65 47 0 0 0,89-70-721 0 0,5-4 447 0 0,2-3-480 0 0,-1 0-1 0 0,1 0 0 0 0,0 1 0 0 0,-1-1 1 0 0,1 0-1 0 0,0 1 0 0 0,0-1 0 0 0,3-2 1 0 0,-1-2 26 0 0,5-5 29 0 0,0-1 0 0 0,1 1 0 0 0,0 1-1 0 0,21-20 1 0 0,49-31 64 0 0,-47 37-64 0 0,92-62 70 0 0,-82 57-110 0 0,-20 14 39 0 0,1 1 1 0 0,0 1-1 0 0,1 1 1 0 0,30-11-1 0 0,-52 22 167 0 0,1 12-102 0 0,-3-6-132 0 0,0-1-1 0 0,0 1 1 0 0,0-1-1 0 0,-1 1 1 0 0,0-1-1 0 0,1 1 1 0 0,-2-1-1 0 0,1 1 1 0 0,0-1-1 0 0,-3 4 0 0 0,-4 10 91 0 0,-11 17 0 0 0,7-13-46 0 0,1-2-25 0 0,7-11-29 0 0,0 0-1 0 0,-1 0 1 0 0,0-1 0 0 0,0 1-1 0 0,-1-1 1 0 0,0-1 0 0 0,-1 1-1 0 0,1-1 1 0 0,-1 0 0 0 0,-1-1 0 0 0,1 1-1 0 0,-14 7 1 0 0,19-14 24 0 0,-3-2-46 0 0,5 0-7 0 0,-1 1 0 0 0,1 0 1 0 0,0 0-1 0 0,0 0 0 0 0,0-1 0 0 0,0 1 0 0 0,0 0 1 0 0,0 0-1 0 0,0 0 0 0 0,0-1 0 0 0,0 1 1 0 0,1 0-1 0 0,-1 0 0 0 0,1-2 0 0 0,2-3-21 0 0,-1 1 0 0 0,1-1 0 0 0,0 1 0 0 0,0 0 0 0 0,1 0 0 0 0,0 1 0 0 0,0-1 0 0 0,0 1 0 0 0,0-1 1 0 0,6-3-1 0 0,9-7-61 0 0,22-13 0 0 0,-37 26 80 0 0,-3 1 9 0 0,208-128-394 0 0,-153 98 365 0 0,110-43 0 0 0,-139 63 41 0 0,-13 5 84 0 0,0 0-1 0 0,1 1 1 0 0,0 1 0 0 0,0 0-1 0 0,1 1 1 0 0,16-1 0 0 0,-31 4-72 0 0,0 0-1 0 0,-1 0 1 0 0,1 0 0 0 0,0 0 0 0 0,-1 0 0 0 0,1 1 0 0 0,0-1 0 0 0,-1 0 0 0 0,1 0 0 0 0,0 0 0 0 0,-1 1 0 0 0,1-1 0 0 0,-1 0 0 0 0,1 1 0 0 0,0-1 0 0 0,-1 0 0 0 0,1 1 0 0 0,-1-1 0 0 0,1 1-1 0 0,-1-1 1 0 0,1 1 0 0 0,-1-1 0 0 0,0 1 0 0 0,1-1 0 0 0,-1 1 0 0 0,1 1 0 0 0,0-1-3 0 0,-1 1-1 0 0,0 0 1 0 0,1 0 0 0 0,-1-1 0 0 0,0 1-1 0 0,0 0 1 0 0,0 0 0 0 0,0 0-1 0 0,0-1 1 0 0,-1 3 0 0 0,0 3 18 0 0,-1 1 1 0 0,0-1 0 0 0,0 0 0 0 0,-4 7 0 0 0,-7 10 39 0 0,0-1 1 0 0,-26 35-1 0 0,-41 38 248 0 0,22-26-215 0 0,46-57-122 0 0,11-12-106 0 0,1 3-707 0 0,0 0-378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192 136 12895 0 0,'0'0'2970'0'0,"2"1"-2825"0"0,11 0 234 0 0,0-1 1 0 0,1 0 0 0 0,-1 0-1 0 0,1-1 1 0 0,15-4-1 0 0,67-19-763 0 0,-90 23 307 0 0,-1-1 0 0 0,0 1 0 0 0,0-1 0 0 0,0 0 0 0 0,-1-1 0 0 0,1 1 0 0 0,-1-1 0 0 0,1 0 0 0 0,-1 0 0 0 0,0-1 0 0 0,0 1 0 0 0,0-1 0 0 0,0 1 0 0 0,-1-1 0 0 0,1-1 0 0 0,-1 1 0 0 0,4-8 0 0 0,-6 11 39 0 0,-1 0 1 0 0,0 0-1 0 0,1 0 1 0 0,-1 0-1 0 0,0 0 1 0 0,0-1-1 0 0,0 1 1 0 0,0 0-1 0 0,0 0 1 0 0,0 0-1 0 0,0 0 1 0 0,0 0-1 0 0,0 0 1 0 0,-1 0-1 0 0,1-1 1 0 0,0 1-1 0 0,-1 0 1 0 0,1 0-1 0 0,-1 0 1 0 0,1 0-1 0 0,-1 0 1 0 0,1 0-1 0 0,-2-1 1 0 0,1 0 9 0 0,-1 1 1 0 0,1-1-1 0 0,0 1 1 0 0,-1 0-1 0 0,1-1 1 0 0,-1 1 0 0 0,0 0-1 0 0,1 0 1 0 0,-1 0-1 0 0,0 0 1 0 0,-3-1-1 0 0,-1 1 15 0 0,0 0 0 0 0,0 0-1 0 0,0 1 1 0 0,0 0 0 0 0,0 0 0 0 0,0 0-1 0 0,0 1 1 0 0,0 0 0 0 0,1 0 0 0 0,-1 0-1 0 0,0 1 1 0 0,0 0 0 0 0,1 0 0 0 0,-9 5-1 0 0,-7 5-55 0 0,0 0-1 0 0,-25 20 0 0 0,25-15 54 0 0,4-6 23 0 0,-96 75 283 0 0,98-73-229 0 0,0 2 0 0 0,0-1 0 0 0,2 2 0 0 0,-22 30 0 0 0,34-44-31 0 0,-1 1 1 0 0,0-1-1 0 0,1 1 1 0 0,0 0 0 0 0,0-1-1 0 0,0 1 1 0 0,0 0-1 0 0,0 0 1 0 0,1 0 0 0 0,-1 0-1 0 0,1 0 1 0 0,-1 0-1 0 0,1 0 1 0 0,0-1 0 0 0,1 1-1 0 0,-1 4 1 0 0,1-6-3 0 0,0 1 1 0 0,-1 0 0 0 0,1 0-1 0 0,0-1 1 0 0,0 1 0 0 0,0-1-1 0 0,0 1 1 0 0,0-1 0 0 0,0 1-1 0 0,1-1 1 0 0,-1 0 0 0 0,0 1-1 0 0,1-1 1 0 0,-1 0 0 0 0,1 0-1 0 0,0 0 1 0 0,-1 0 0 0 0,1 0-1 0 0,0 0 1 0 0,-1-1 0 0 0,1 1-1 0 0,0 0 1 0 0,0-1 0 0 0,0 0-1 0 0,3 1 1 0 0,16 1 137 0 0,0-1-1 0 0,0-2 1 0 0,0 0 0 0 0,-1-1-1 0 0,25-5 1 0 0,-32 5-123 0 0,190-39-1032 0 0,-195 40 712 0 0,31-8-5649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187 143 6447 0 0,'0'0'4243'0'0,"3"0"-2267"0"0,27-3 373 0 0,88-15 945 0 0,-102 14-3251 0 0,-1 0 0 0 0,0 0 0 0 0,-1-2 0 0 0,1 0 0 0 0,21-12 0 0 0,-32 15-139 0 0,-1 1 0 0 0,1-1-1 0 0,-1 0 1 0 0,0 0-1 0 0,0 0 1 0 0,0 0 0 0 0,0 0-1 0 0,0-1 1 0 0,-1 1 0 0 0,2-5-1 0 0,-3 7 49 0 0,-1 0 1 0 0,0 1-1 0 0,0-1 0 0 0,0 0 0 0 0,0 0 0 0 0,0 1 1 0 0,0-1-1 0 0,0 0 0 0 0,0 0 0 0 0,0 1 1 0 0,0-1-1 0 0,-1 0 0 0 0,1 1 0 0 0,0-1 0 0 0,0 0 1 0 0,-1 0-1 0 0,1 1 0 0 0,0-1 0 0 0,-1 0 0 0 0,1 1 1 0 0,-1-1-1 0 0,0 0 0 0 0,-12-12-601 0 0,10 12 573 0 0,-1-1-1 0 0,0 0 1 0 0,1 1 0 0 0,-1 0-1 0 0,0 0 1 0 0,0 0-1 0 0,0 0 1 0 0,1 0-1 0 0,-1 1 1 0 0,0 0 0 0 0,0 0-1 0 0,0 0 1 0 0,-7 1-1 0 0,-6 2-19 0 0,-30 9-1 0 0,43-11 80 0 0,-40 12-50 0 0,-64 30 0 0 0,83-31 325 0 0,1 1-1 0 0,0 1 1 0 0,-40 32-1 0 0,59-42-161 0 0,1 0 0 0 0,-1 1 0 0 0,1-1 0 0 0,0 1 0 0 0,0-1 0 0 0,1 1-1 0 0,0 0 1 0 0,0 1 0 0 0,0-1 0 0 0,0 0 0 0 0,1 1 0 0 0,-2 6 0 0 0,3-9-42 0 0,0 0 0 0 0,1 1 0 0 0,-1-1 0 0 0,1 0 0 0 0,0 1 0 0 0,0-1 0 0 0,0 1 0 0 0,1-1 0 0 0,-1 0 0 0 0,1 1 0 0 0,0-1 0 0 0,0 0-1 0 0,0 0 1 0 0,0 1 0 0 0,0-1 0 0 0,1 0 0 0 0,0 0 0 0 0,-1 0 0 0 0,1-1 0 0 0,0 1 0 0 0,0 0 0 0 0,5 4 0 0 0,1 0 49 0 0,0 0-1 0 0,1 0 1 0 0,0-1-1 0 0,0 0 1 0 0,0-1-1 0 0,1 0 1 0 0,-1-1-1 0 0,21 7 1 0 0,-3-3-33 0 0,2-2 0 0 0,30 3 1 0 0,-33-6-893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33 11975 0 0,'7'-5'360'0'0,"0"0"-1"0"0,-1 0 0 0 0,13-12 2997 0 0,-20 18-2362 0 0,-14 11-691 0 0,1 1 0 0 0,-16 19-1 0 0,5-4-200 0 0,-13 14 100 0 0,-49 70 1 0 0,-23 54 553 0 0,88-132-603 0 0,-234 420 1111 0 0,148-201-991 0 0,60-130-260 0 0,41-110-137 0 0,-13 22 1 0 0,3-6-5996 0 0,11-17-297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147 215 14279 0 0,'-11'-1'269'0'0,"0"0"0"0"0,1 0 1 0 0,-1 1-1 0 0,1 0 0 0 0,-1 1 0 0 0,-11 2 0 0 0,19-3-180 0 0,0 1 1 0 0,0 0-1 0 0,0 0 0 0 0,0 0 0 0 0,0 0 1 0 0,0 0-1 0 0,0 1 0 0 0,0-1 1 0 0,1 1-1 0 0,-1 0 0 0 0,1-1 0 0 0,-1 1 1 0 0,1 1-1 0 0,0-1 0 0 0,0 0 1 0 0,0 0-1 0 0,0 1 0 0 0,0-1 1 0 0,0 1-1 0 0,1 0 0 0 0,-1 0 0 0 0,1-1 1 0 0,0 1-1 0 0,0 0 0 0 0,-1 4 1 0 0,1-6-66 0 0,1 1 0 0 0,0-1 0 0 0,-1 0 1 0 0,1 1-1 0 0,0-1 0 0 0,0 1 0 0 0,0-1 0 0 0,0 1 1 0 0,0-1-1 0 0,0 0 0 0 0,1 1 0 0 0,-1-1 1 0 0,0 1-1 0 0,1-1 0 0 0,-1 0 0 0 0,1 1 1 0 0,-1-1-1 0 0,1 0 0 0 0,0 1 0 0 0,0-1 1 0 0,-1 0-1 0 0,1 0 0 0 0,0 0 0 0 0,0 0 0 0 0,0 0 1 0 0,0 0-1 0 0,0 0 0 0 0,0 0 0 0 0,1 0 1 0 0,-1 0-1 0 0,0-1 0 0 0,0 1 0 0 0,1 0 1 0 0,-1-1-1 0 0,0 1 0 0 0,1-1 0 0 0,1 1 1 0 0,5 1 36 0 0,0-1 1 0 0,0 0-1 0 0,-1 0 1 0 0,1-1 0 0 0,12-1-1 0 0,15-2 164 0 0,1-1-1 0 0,-1-2 1 0 0,42-13 0 0 0,103-42 296 0 0,-135 45-509 0 0,136-47 74 0 0,120-45-965 0 0,-221 81-2168 0 0,-52 18-3361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0,'0'0'160'0'0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0 10191 0 0,'0'0'1836'0'0,"-7"2"-160"0"0,-26 7-626 0 0,1 0 0 0 0,-58 28 1 0 0,22-9-908 0 0,-126 59 105 0 0,192-86-247 0 0,-7 4 12 0 0,0 0 1 0 0,0 0 0 0 0,0 1-1 0 0,0 0 1 0 0,-8 9-1 0 0,12-11-2 0 0,5-3-8 0 0,0-1 1 0 0,1 1-1 0 0,-1 0 0 0 0,0-1 0 0 0,1 1 1 0 0,-1 0-1 0 0,0-1 0 0 0,1 1 1 0 0,-1-1-1 0 0,1 1 0 0 0,-1-1 1 0 0,0 1-1 0 0,1-1 0 0 0,0 1 1 0 0,0 0-1 0 0,-1-1-3 0 0,10 7 9 0 0,0 0 1 0 0,0 0-1 0 0,1-1 0 0 0,19 8 0 0 0,10 6 9 0 0,-26-12-14 0 0,14 7 46 0 0,0 2 1 0 0,-1 1-1 0 0,35 30 1 0 0,-56-42-30 0 0,0 0 1 0 0,0 1 0 0 0,0 0-1 0 0,-1 0 1 0 0,0 0 0 0 0,7 15 0 0 0,-12-21-16 0 0,0-1 0 0 0,0 1 0 0 0,0 0 0 0 0,0 0 0 0 0,0 0 0 0 0,0-1 0 0 0,0 1 0 0 0,0 0 0 0 0,0 0 0 0 0,0 0 0 0 0,0 0 0 0 0,-1-1 0 0 0,1 1 0 0 0,0 0 0 0 0,0 0 0 0 0,-1-1 0 0 0,1 1 0 0 0,-1 0 0 0 0,1-1 0 0 0,-1 2 0 0 0,-11 10 128 0 0,2-7-73 0 0,0 0 0 0 0,0-1 1 0 0,0 0-1 0 0,0-1 0 0 0,0 0 0 0 0,-16 1 1 0 0,18-2-38 0 0,-46 7-27 0 0,1-1 1 0 0,-1-4-1 0 0,-97-3 0 0 0,146-1-89 0 0,-8-1 12 0 0,-24-4-1 0 0,35 5-47 0 0,-1-1 0 0 0,1 1 0 0 0,-1-1-1 0 0,1 0 1 0 0,0 0 0 0 0,-1 0-1 0 0,1 0 1 0 0,0 0 0 0 0,-1-1 0 0 0,1 1-1 0 0,0-1 1 0 0,0 1 0 0 0,0-1 0 0 0,0 0-1 0 0,1 0 1 0 0,-3-2 0 0 0,-1-8-955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 10247 0 0,'0'2'466'0'0,"-1"14"-194"0"0,-1 0 1 0 0,0 0 0 0 0,-1 0 0 0 0,-1-1-1 0 0,0 1 1 0 0,-1-1 0 0 0,0 0 0 0 0,-11 18 0 0 0,-10 16 1308 0 0,-34 47 1 0 0,60-96-1580 0 0,-113 163 2144 0 0,61-89-1256 0 0,-8 11-75 0 0,-105 163 267 0 0,164-246-1066 0 0,-5 9-726 0 0,-1 1-1 0 0,-14 17 1 0 0,10-18-514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10591 0 0,'8'-16'365'0'0,"0"1"0"0"0,1 0 0 0 0,1 1 0 0 0,0-1 0 0 0,0 2 1 0 0,2 0-1 0 0,0 0 0 0 0,0 1 0 0 0,1 0 0 0 0,0 1 0 0 0,1 1 0 0 0,16-10 0 0 0,2 2-227 0 0,1 1 0 0 0,1 2 1 0 0,0 1-1 0 0,59-16 1 0 0,-77 26-53 0 0,0 1 1 0 0,1 0 0 0 0,-1 1 0 0 0,1 1 0 0 0,32 1-1 0 0,-41 1-10 0 0,-1 0 1 0 0,1 0-1 0 0,-1 0 0 0 0,1 1 0 0 0,-1 0 0 0 0,0 0 0 0 0,0 1 0 0 0,0 0 0 0 0,0 0 0 0 0,-1 1 0 0 0,1 0 0 0 0,-1 0 0 0 0,0 0 0 0 0,0 1 0 0 0,8 8 0 0 0,-11-10-28 0 0,0 1 0 0 0,-1 0 1 0 0,1 0-1 0 0,-1-1 0 0 0,1 2 1 0 0,-1-1-1 0 0,0 0 0 0 0,-1 0 1 0 0,1 1-1 0 0,-1-1 0 0 0,0 1 0 0 0,0-1 1 0 0,0 1-1 0 0,0 6 0 0 0,-2-4 15 0 0,1 0-1 0 0,-1 0 1 0 0,0 0-1 0 0,0-1 0 0 0,-1 1 1 0 0,0 0-1 0 0,0-1 1 0 0,-6 12-1 0 0,-3 1 52 0 0,0-1 0 0 0,-2-1 0 0 0,0 0 0 0 0,0 0-1 0 0,-21 17 1 0 0,10-11-47 0 0,-1 0-1 0 0,-1-2 1 0 0,-1-1-1 0 0,-1-2 1 0 0,-1 0-1 0 0,0-2 1 0 0,-1-1 0 0 0,-1-1-1 0 0,0-2 1 0 0,-37 10-1 0 0,57-20-465 0 0,1 0 0 0 0,-1-1 0 0 0,0 0 0 0 0,0 0 0 0 0,-20-3 0 0 0,14 1-859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93 11975 0 0,'2'1'923'0'0,"27"21"-69"0"0,-23-17-128 0 0,0 0 0 0 0,0 0 0 0 0,15 8 0 0 0,-19-12-604 0 0,0 0 0 0 0,1 0 0 0 0,-1 0 0 0 0,1 0 1 0 0,0-1-1 0 0,-1 1 0 0 0,1-1 0 0 0,0 1 0 0 0,-1-1 0 0 0,1 0 1 0 0,0 0-1 0 0,-1-1 0 0 0,1 1 0 0 0,0 0 0 0 0,-1-1 0 0 0,4-1 1 0 0,7-2 21 0 0,0-1 0 0 0,0-1 0 0 0,-1 0 1 0 0,0-1-1 0 0,0 0 0 0 0,-1-1 1 0 0,0 0-1 0 0,0-1 0 0 0,-1 0 0 0 0,0-1 1 0 0,-1 0-1 0 0,0 0 0 0 0,8-12 1 0 0,-16 21-190 0 0,-1 0 0 0 0,1 0 1 0 0,-1 0-1 0 0,1 0 1 0 0,-1 0-1 0 0,1 0 1 0 0,-1 1-1 0 0,1-1 1 0 0,-1 0-1 0 0,0 0 1 0 0,1-1-1 0 0,-1 1 1 0 0,0 0-1 0 0,0 0 1 0 0,0 0-1 0 0,0 0 1 0 0,0 0-1 0 0,0 0 1 0 0,0-2-1 0 0,-1 3 23 0 0,0-1-1 0 0,1 1 1 0 0,-1 0-1 0 0,1-1 1 0 0,-1 1 0 0 0,0 0-1 0 0,1-1 1 0 0,-1 1-1 0 0,1 0 1 0 0,-1 0-1 0 0,0 0 1 0 0,1 0 0 0 0,-1 0-1 0 0,0 0 1 0 0,1 0-1 0 0,-1 0 1 0 0,0 0 0 0 0,1 0-1 0 0,-1 0 1 0 0,0 0-1 0 0,1 0 1 0 0,-1 0 0 0 0,0 0-1 0 0,1 1 1 0 0,-1-1-1 0 0,0 0 1 0 0,1 1-1 0 0,-1-1 1 0 0,1 0 0 0 0,-2 1-1 0 0,-26 14-95 0 0,0 1-1 0 0,-48 36 0 0 0,37-23 75 0 0,-8 2 87 0 0,-48 36 195 0 0,77-53-192 0 0,2 1 0 0 0,-1 0-1 0 0,-16 21 1 0 0,31-33-35 0 0,0 0-1 0 0,0 0 1 0 0,0 0-1 0 0,0 0 0 0 0,0 0 1 0 0,1 0-1 0 0,0 1 1 0 0,-1-1-1 0 0,1 0 1 0 0,-1 5-1 0 0,2-6-4 0 0,0-1 0 0 0,0 0 0 0 0,0 0 0 0 0,0 0 0 0 0,0 1 0 0 0,0-1 0 0 0,1 0 0 0 0,-1 0 0 0 0,0 0 0 0 0,1 1 0 0 0,-1-1 0 0 0,1 0 0 0 0,-1 0 0 0 0,1 0 0 0 0,-1 0 0 0 0,1 0 0 0 0,0 0 0 0 0,0 0 0 0 0,-1 0 0 0 0,1 0-1 0 0,0 0 1 0 0,0-1 0 0 0,0 1 0 0 0,0 0 0 0 0,0 0 0 0 0,0-1 0 0 0,0 1 0 0 0,0-1 0 0 0,0 1 0 0 0,0-1 0 0 0,1 1 0 0 0,1 0 0 0 0,4 0 12 0 0,0 1-1 0 0,0-1 0 0 0,1 0 1 0 0,-1 0-1 0 0,0-1 0 0 0,1 0 1 0 0,6-1-1 0 0,53-10 0 0 0,-21 0-928 0 0,0-4-3552 0 0,2 0-1687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76 12351 0 0,'0'0'564'0'0,"1"1"-9"0"0,5 7-335 0 0,1 0 1 0 0,0-1-1 0 0,0 0 0 0 0,1 0 0 0 0,0-1 1 0 0,0 0-1 0 0,11 7 0 0 0,-13-11 27 0 0,-1 1 0 0 0,1-1 0 0 0,-1 0 0 0 0,1 0 1 0 0,0 0-1 0 0,0-1 0 0 0,0 0 0 0 0,0 0 0 0 0,0-1 0 0 0,0 1 0 0 0,0-1 0 0 0,0-1 0 0 0,12-1 0 0 0,-7 0-135 0 0,-1-1 0 0 0,1 0-1 0 0,0 0 1 0 0,-1-1 0 0 0,0-1-1 0 0,0 0 1 0 0,0 0 0 0 0,-1-1 0 0 0,1 0-1 0 0,-1 0 1 0 0,-1-1 0 0 0,1-1-1 0 0,12-14 1 0 0,-20 21-135 0 0,0 0 0 0 0,0-1 0 0 0,0 1 0 0 0,0 0 0 0 0,0-1 0 0 0,-1 1 0 0 0,1-1 0 0 0,-1 1 0 0 0,1-1 0 0 0,-1 1 0 0 0,1-1 0 0 0,-1 1 0 0 0,0-1 0 0 0,0 0 0 0 0,0 1 0 0 0,0-1 0 0 0,0 1 0 0 0,0-1 0 0 0,0 1 0 0 0,-1-1 0 0 0,1 1 0 0 0,0-1 0 0 0,-1 0 0 0 0,1 1 1 0 0,-1 0-1 0 0,-1-3 0 0 0,1 2-76 0 0,0 1 0 0 0,0-1 0 0 0,-1 0 0 0 0,1 0 0 0 0,-1 1 0 0 0,1-1 1 0 0,-1 1-1 0 0,0-1 0 0 0,0 1 0 0 0,1 0 0 0 0,-1 0 0 0 0,0 0 1 0 0,0 0-1 0 0,0 0 0 0 0,0 0 0 0 0,0 0 0 0 0,-1 1 0 0 0,-2-1 1 0 0,-4 0-195 0 0,0 0 0 0 0,-1 2 0 0 0,1-1 0 0 0,0 1 0 0 0,-1 0 0 0 0,1 1 1 0 0,0 0-1 0 0,0 0 0 0 0,0 1 0 0 0,1 0 0 0 0,-11 6 0 0 0,-14 7-225 0 0,-44 32 1 0 0,64-40 551 0 0,-19 14 435 0 0,0 1-1 0 0,-34 35 1 0 0,47-40-42 0 0,1 1 1 0 0,1 1-1 0 0,0 1 0 0 0,-16 29 0 0 0,30-45-367 0 0,0 0-1 0 0,0 1 1 0 0,1-1-1 0 0,0 1 0 0 0,0 0 1 0 0,1-1-1 0 0,0 1 1 0 0,0 0-1 0 0,0 0 1 0 0,0 0-1 0 0,1 8 1 0 0,0-12-51 0 0,0 1 0 0 0,1-1 0 0 0,-1 0 1 0 0,1 1-1 0 0,-1-1 0 0 0,1 0 0 0 0,0 0 1 0 0,0 1-1 0 0,0-1 0 0 0,0 0 0 0 0,0 0 1 0 0,1 0-1 0 0,-1 0 0 0 0,0 0 0 0 0,1 0 1 0 0,0 0-1 0 0,-1-1 0 0 0,1 1 0 0 0,0-1 1 0 0,0 1-1 0 0,0-1 0 0 0,0 0 0 0 0,0 1 1 0 0,0-1-1 0 0,0 0 0 0 0,1 0 0 0 0,-1-1 1 0 0,0 1-1 0 0,0 0 0 0 0,4 0 0 0 0,7 0-110 0 0,0 0 1 0 0,0 0-1 0 0,0-1 0 0 0,0-1 1 0 0,0 0-1 0 0,0-1 0 0 0,0-1 0 0 0,14-4 1 0 0,13-4-514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4 7367 0 0,'0'0'1067'0'0,"-13"-3"3518"0"0,8 2-221 0 0,-1 2-4168 0 0,-1 0 0 0 0,0 0 0 0 0,1 0-1 0 0,-1 1 1 0 0,1 0 0 0 0,-1 0 0 0 0,1 1 0 0 0,0 0-1 0 0,0 0 1 0 0,0 0 0 0 0,1 1 0 0 0,-9 5-1 0 0,-7 9 47 0 0,-33 33 0 0 0,39-36-59 0 0,-83 90-85 0 0,79-82-96 0 0,1 1-1 0 0,-27 47 1 0 0,44-69 2 0 0,0-1 0 0 0,0 1-1 0 0,0-1 1 0 0,1 1 0 0 0,-1 0 0 0 0,0-1 0 0 0,1 1-1 0 0,0 0 1 0 0,-1 0 0 0 0,1 0 0 0 0,0-1 0 0 0,0 1 0 0 0,0 0-1 0 0,0 0 1 0 0,0 0 0 0 0,0-1 0 0 0,0 1 0 0 0,1 0-1 0 0,-1 0 1 0 0,1 0 0 0 0,-1-1 0 0 0,2 4 0 0 0,0-3 4 0 0,0 0 0 0 0,-1 0 1 0 0,1 0-1 0 0,0-1 0 0 0,0 1 1 0 0,0 0-1 0 0,0-1 0 0 0,0 0 1 0 0,1 1-1 0 0,-1-1 0 0 0,0 0 1 0 0,1 0-1 0 0,-1 0 0 0 0,0-1 1 0 0,5 2-1 0 0,9 1 20 0 0,1 0 0 0 0,-1-1-1 0 0,23 0 1 0 0,-26-2-966 0 0,0-1 0 0 0,20-4 1 0 0,-12-1-5697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17 11975 0 0,'0'0'923'0'0,"1"-1"-602"0"0,0 1-24 0 0,-1-1 0 0 0,1 1 1 0 0,-1-1-1 0 0,1 1 0 0 0,-1-1 0 0 0,1 1 0 0 0,-1-1 0 0 0,0 1 0 0 0,1-1 0 0 0,-1 1 0 0 0,0-1 0 0 0,1 1 0 0 0,-1-1 0 0 0,0 0 0 0 0,0 1 0 0 0,1-1 0 0 0,-1 1 1 0 0,0-1-1 0 0,0 0 0 0 0,0 0 0 0 0,0 1-247 0 0,0-1 1 0 0,-1 1-1 0 0,1 0 1 0 0,0-1-1 0 0,0 1 1 0 0,-1 0-1 0 0,1 0 1 0 0,0 0-1 0 0,-1-1 1 0 0,1 1 0 0 0,0 0-1 0 0,-1 0 1 0 0,1 0-1 0 0,0 0 1 0 0,-1-1-1 0 0,1 1 1 0 0,0 0-1 0 0,-1 0 1 0 0,1 0-1 0 0,-1 0 1 0 0,1 0-1 0 0,0 0 1 0 0,-1 0-1 0 0,-25 3-752 0 0,25-2 933 0 0,-13 2-222 0 0,1 1 0 0 0,0 1-1 0 0,-1 0 1 0 0,2 1 0 0 0,-1 1-1 0 0,1 0 1 0 0,-17 12 0 0 0,13-7-10 0 0,1 1 0 0 0,0 0-1 0 0,1 1 1 0 0,-21 28 0 0 0,30-36 1 0 0,1 0 0 0 0,0 0 0 0 0,0 1 0 0 0,0 0 0 0 0,1-1 0 0 0,0 1 0 0 0,1 1 0 0 0,-3 9 0 0 0,4-13 0 0 0,1 0 0 0 0,-1-1 0 0 0,1 1 0 0 0,0 0 0 0 0,0-1 0 0 0,1 1 0 0 0,-1 0 0 0 0,1-1 0 0 0,-1 1 0 0 0,1-1 0 0 0,0 1 0 0 0,1-1 0 0 0,-1 1 0 0 0,1-1 0 0 0,-1 0 0 0 0,1 1 0 0 0,0-1 0 0 0,0 0 0 0 0,3 3 0 0 0,6 6 72 0 0,1-1-1 0 0,19 14 1 0 0,-18-15 143 0 0,-1 1 0 0 0,16 16 0 0 0,-24-23-152 0 0,-1 1 0 0 0,1-1 0 0 0,-1 1 0 0 0,-1 0 0 0 0,1 0-1 0 0,-1 0 1 0 0,0 0 0 0 0,0 0 0 0 0,0 0 0 0 0,0 0 0 0 0,0 7 0 0 0,-1-2 11 0 0,0 0 0 0 0,0 0 0 0 0,-1 0 0 0 0,-1 0 0 0 0,0-1 0 0 0,0 1 0 0 0,-1 0 0 0 0,0 0 1 0 0,0-1-1 0 0,-1 1 0 0 0,-5 11 0 0 0,5-15-17 0 0,0 0 0 0 0,-1-1 1 0 0,1 1-1 0 0,-1-1 1 0 0,0 1-1 0 0,0-1 0 0 0,-1 0 1 0 0,0-1-1 0 0,0 1 0 0 0,0-1 1 0 0,0 0-1 0 0,0 0 0 0 0,-1-1 1 0 0,0 1-1 0 0,0-1 0 0 0,0 0 1 0 0,-10 3-1 0 0,6-3 78 0 0,0-1-1 0 0,-1 0 1 0 0,0 0-1 0 0,1-1 1 0 0,-1-1-1 0 0,0 1 1 0 0,-13-3-1 0 0,17 1-294 0 0,0 0 0 0 0,1 0 0 0 0,-1-1 0 0 0,1 0-1 0 0,-9-4 1 0 0,11 4-556 0 0,-1 0 0 0 0,1-1 0 0 0,0 0-1 0 0,1 1 1 0 0,-1-1 0 0 0,0-1 0 0 0,1 1 0 0 0,-4-5 0 0 0,-3-6-6786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526 162 9671 0 0,'1'-1'748'0'0,"0"1"-689"0"0,-1-1 0 0 0,1 1 0 0 0,-1-1 0 0 0,1 1-1 0 0,-1-1 1 0 0,1 1 0 0 0,-1-1 0 0 0,1 1 0 0 0,-1-1 0 0 0,0 0-1 0 0,1 1 1 0 0,-1-1 0 0 0,0 0 0 0 0,0 1 0 0 0,1-1 0 0 0,-1 0-1 0 0,0 1 1 0 0,0-1 0 0 0,0 0 0 0 0,0 0 0 0 0,0 1 0 0 0,0-1-1 0 0,0 0 1 0 0,0 0 0 0 0,0 1 0 0 0,0-1 0 0 0,0 0 0 0 0,0 1-1 0 0,-1-1 1 0 0,1 0 0 0 0,0 1 0 0 0,-1-1 0 0 0,1 0-1 0 0,0 1 1 0 0,-1-1 0 0 0,1 0 0 0 0,-1 1 0 0 0,1-1 0 0 0,0 1-1 0 0,-1-1 1 0 0,0 1 0 0 0,1-1 0 0 0,-1 1 0 0 0,1 0 0 0 0,-1-1-1 0 0,0 0 1 0 0,-2-1 360 0 0,0-3-155 0 0,0 0-1 0 0,0 0 0 0 0,0 0 1 0 0,-3-8-1 0 0,-2-5 720 0 0,-4-9 359 0 0,11 22-1194 0 0,-1 0 0 0 0,0 0 1 0 0,0 1-1 0 0,0-1 0 0 0,0 1 1 0 0,-1 0-1 0 0,-5-7 0 0 0,7 10-148 0 0,-1 0 0 0 0,1 0 0 0 0,-1 0 1 0 0,0 0-1 0 0,1 1 0 0 0,-1-1 0 0 0,1 0 0 0 0,-1 1 0 0 0,0 0 0 0 0,0-1 0 0 0,1 1 0 0 0,-1 0 0 0 0,0 0 0 0 0,1 0 0 0 0,-1 0 1 0 0,0 0-1 0 0,0 0 0 0 0,1 1 0 0 0,-1-1 0 0 0,0 0 0 0 0,-2 2 0 0 0,-5 1-17 0 0,2 0 0 0 0,-1 0 0 0 0,-8 5 0 0 0,-8 7 83 0 0,1 2 0 0 0,0 0 0 0 0,-29 30 0 0 0,15-14 111 0 0,30-27-146 0 0,-38 33 196 0 0,1 2-1 0 0,-52 62 1 0 0,74-71-163 0 0,21-30-45 0 0,-1 0 0 0 0,1 0 0 0 0,0 0-1 0 0,0 1 1 0 0,1-1 0 0 0,-1 1 0 0 0,0-1 0 0 0,1 0 0 0 0,-1 1-1 0 0,1-1 1 0 0,0 1 0 0 0,0 4 0 0 0,0-6-4 0 0,1 0 0 0 0,-1 0 0 0 0,1 0 0 0 0,-1 1 0 0 0,1-1 0 0 0,-1 0 0 0 0,1 0 1 0 0,0-1-1 0 0,0 1 0 0 0,-1 0 0 0 0,1 0 0 0 0,0 0 0 0 0,0 0 0 0 0,0-1 0 0 0,0 1 0 0 0,0 0 0 0 0,0-1 0 0 0,0 1 0 0 0,0-1 0 0 0,0 1 1 0 0,0-1-1 0 0,1 1 0 0 0,-1-1 0 0 0,2 0 0 0 0,2 2 29 0 0,0-1 0 0 0,1-1 0 0 0,-1 1 0 0 0,8-1 0 0 0,9-2 9 0 0,-1-1 0 0 0,1 0 0 0 0,-1-2 0 0 0,0 0 0 0 0,-1-2 0 0 0,1 0 0 0 0,33-18 0 0 0,129-86-901 0 0,-168 101 726 0 0,-1-1-1 0 0,17-18 0 0 0,-29 28 43 0 0,-15 10-465 0 0,10-6 513 0 0,-2 1 31 0 0,0 0 0 0 0,1 0 0 0 0,0 1 0 0 0,0 0 0 0 0,0-1 0 0 0,1 1 0 0 0,-4 6 0 0 0,6-8-61 0 0,-1 0 0 0 0,1 0 1 0 0,0 0-1 0 0,0 0 1 0 0,0 0-1 0 0,0 1 0 0 0,0-1 1 0 0,1 0-1 0 0,-1 0 1 0 0,1 1-1 0 0,0-1 0 0 0,0 0 1 0 0,1 7-1 0 0,-1-9-334 0 0,1 0 0 0 0,0 1 0 0 0,-1-1 0 0 0,1 0 0 0 0,0 1 0 0 0,0-1 0 0 0,0 0 0 0 0,-1 0 0 0 0,1 0-1 0 0,0 0 1 0 0,1 0 0 0 0,-1 0 0 0 0,0 0 0 0 0,0 0 0 0 0,3 1 0 0 0,6 3-4691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5983 0 0,'0'0'11024'0'0,"1"-2"-10282"0"0,3-7-480 0 0,0 0-1 0 0,1 0 1 0 0,0 0 0 0 0,0 1 0 0 0,1-1 0 0 0,0 1 0 0 0,0 1 0 0 0,1-1 0 0 0,0 1 0 0 0,10-7 0 0 0,4-3-190 0 0,0 2 1 0 0,41-23-1 0 0,-56 35-66 0 0,14-8-24 0 0,38-14 0 0 0,-53 23-3 0 0,1 0 1 0 0,0 0-1 0 0,-1 1 0 0 0,1 0 1 0 0,0 0-1 0 0,0 1 0 0 0,0-1 1 0 0,0 1-1 0 0,-1 0 1 0 0,1 1-1 0 0,0-1 0 0 0,8 3 1 0 0,-4 2-34 0 0,-8-3 50 0 0,1 0 0 0 0,-1 0 0 0 0,0 0 0 0 0,0 0 0 0 0,-1 0 0 0 0,1 0 0 0 0,0 1 0 0 0,-1-1 0 0 0,1 0 0 0 0,-1 1 0 0 0,0 0 0 0 0,0-1 0 0 0,0 1 0 0 0,1 3 0 0 0,-1 0 31 0 0,0-1-1 0 0,0 0 1 0 0,-1 1 0 0 0,0-1 0 0 0,0 1 0 0 0,-1-1 0 0 0,0 6 0 0 0,-2 2 44 0 0,0 0 0 0 0,-1 0 0 0 0,0-1 0 0 0,-1 0 0 0 0,-8 16 1 0 0,7-18-115 0 0,-14 30-296 0 0,12-13-3429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37 372 9935 0 0,'73'0'4423'0'0,"-74"2"-4023"0"0,-1 0-303 0 0,1 0 1 0 0,-1 0-1 0 0,0 0 1 0 0,-1 0-1 0 0,1 0 0 0 0,0 0 1 0 0,0-1-1 0 0,-1 1 1 0 0,1-1-1 0 0,-1 1 0 0 0,1-1 1 0 0,-1 0-1 0 0,0 0 1 0 0,0 0-1 0 0,-3 0 0 0 0,2 1 63 0 0,-1-2-1 0 0,0 1 1 0 0,0 0 0 0 0,1-1-1 0 0,-1 0 1 0 0,0 0-1 0 0,0 0 1 0 0,-8-2 0 0 0,12 1 128 0 0,-6-3 415 0 0,7 4-679 0 0,-1 0 1 0 0,1 0-1 0 0,-1-1 1 0 0,1 1-1 0 0,-1 0 1 0 0,1 0-1 0 0,-1-1 1 0 0,1 1-1 0 0,0 0 1 0 0,-1-1-1 0 0,1 1 1 0 0,0 0-1 0 0,-1-1 0 0 0,1 1 1 0 0,0 0-1 0 0,-1-1 1 0 0,1 1-1 0 0,0-1 1 0 0,0 1-1 0 0,-1-1 1 0 0,1 1-1 0 0,0-1 1 0 0,0 1-1 0 0,0-1 1 0 0,0 1-1 0 0,0-1 0 0 0,0 1 1 0 0,0-1-1 0 0,0 1 1 0 0,0-1-1 0 0,0 1 1 0 0,0-1-1 0 0,0-3 20 0 0,1 0 0 0 0,-1 0 0 0 0,1 1 1 0 0,0-1-1 0 0,1 0 0 0 0,-1 1 0 0 0,0-1 0 0 0,5-6 0 0 0,17-26 92 0 0,-22 35-130 0 0,14-18-22 0 0,1-1 0 0 0,38-32 0 0 0,43-28-324 0 0,-97 80 339 0 0,27-21-177 0 0,2 1 0 0 0,44-23 0 0 0,-55 34 144 0 0,1 1-1 0 0,0 1 0 0 0,0 0 1 0 0,1 1-1 0 0,31-4 0 0 0,-40 8 51 0 0,1 1-1 0 0,-1 0 1 0 0,13 1-1 0 0,-21 0 3 0 0,1 1 0 0 0,-1-1-1 0 0,1 1 1 0 0,-1 0 0 0 0,1 0 0 0 0,-1 0-1 0 0,1 0 1 0 0,-1 0 0 0 0,0 1 0 0 0,0-1-1 0 0,0 1 1 0 0,0 0 0 0 0,0 0-1 0 0,4 4 1 0 0,-5-4 3 0 0,-1 0 0 0 0,1 1-1 0 0,-1-1 1 0 0,1 1 0 0 0,-1-1-1 0 0,0 1 1 0 0,0-1 0 0 0,0 1-1 0 0,0 0 1 0 0,-1 0 0 0 0,1-1 0 0 0,-1 1-1 0 0,1 0 1 0 0,-1 0 0 0 0,0 0-1 0 0,0 0 1 0 0,-1 5 0 0 0,0-2 36 0 0,0 0 1 0 0,0 0-1 0 0,-1-1 0 0 0,1 1 1 0 0,-1 0-1 0 0,-1-1 1 0 0,-4 9-1 0 0,-5 4 125 0 0,-1-1 0 0 0,-28 28 0 0 0,13-15-64 0 0,7-7-232 0 0,-2-1 0 0 0,0-2-1 0 0,-2 0 1 0 0,0-1 0 0 0,-1-2 0 0 0,-1 0-1 0 0,0-2 1 0 0,-1-1 0 0 0,-38 13 0 0 0,57-24-449 0 0,7-3-86 0 0,12-14-10501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6447 0 0,'-1'1'499'0'0,"-14"19"-205"0"0,-5 6 1532 0 0,1 0 1 0 0,-29 56-1 0 0,13-10 90 0 0,-4-1-1 0 0,-71 100 1 0 0,63-109-1481 0 0,23-33-285 0 0,1 2 0 0 0,2 0 0 0 0,-35 69 0 0 0,55-97-159 0 0,0-1 1 0 0,0 0-1 0 0,0 0 1 0 0,1 1 0 0 0,-1-1-1 0 0,1 0 1 0 0,0 1 0 0 0,-1-1-1 0 0,1 1 1 0 0,0-1 0 0 0,1 0-1 0 0,-1 1 1 0 0,0-1 0 0 0,2 5-1 0 0,-2-7-59 0 0,0 1-1 0 0,1-1 1 0 0,-1 1-1 0 0,1-1 1 0 0,-1 0-1 0 0,1 1 0 0 0,-1-1 1 0 0,0 0-1 0 0,1 1 1 0 0,0-1-1 0 0,-1 0 1 0 0,1 1-1 0 0,-1-1 1 0 0,1 0-1 0 0,-1 0 1 0 0,1 0-1 0 0,-1 0 1 0 0,1 1-1 0 0,0-1 0 0 0,-1 0 1 0 0,2 0-1 0 0,-1 0-143 0 0,13 1-860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108 9215 0 0,'17'-16'242'0'0,"82"-68"7778"0"0,-86 76-5853 0 0,-15 13-853 0 0,-18 15-858 0 0,-4 0-319 0 0,-1-2 1 0 0,-40 22-1 0 0,-59 24 80 0 0,88-47-173 0 0,-227 98-43 0 0,218-99-236 0 0,-1-2 0 0 0,0-2 0 0 0,-95 11 1 0 0,127-21 68 0 0,0-2 0 0 0,0 0 1 0 0,0 0-1 0 0,-14-3 0 0 0,23 2 86 0 0,1 0-1 0 0,0 0 1 0 0,0 0-1 0 0,0-1 1 0 0,0 0-1 0 0,0 1 0 0 0,-6-5 1 0 0,8 4 29 0 0,0 1 1 0 0,1-1 0 0 0,-1 1-1 0 0,0-1 1 0 0,1 0-1 0 0,-1 0 1 0 0,1 0-1 0 0,-1 0 1 0 0,1 0-1 0 0,0 0 1 0 0,0 0 0 0 0,0 0-1 0 0,0 0 1 0 0,-1-5-1 0 0,2 4-20 0 0,-1 0 0 0 0,1 0 0 0 0,0 0-1 0 0,0 0 1 0 0,1-1 0 0 0,-1 1 0 0 0,1 0 0 0 0,-1 0-1 0 0,1 0 1 0 0,0 0 0 0 0,0 0 0 0 0,0 0 0 0 0,1 0-1 0 0,-1 1 1 0 0,1-1 0 0 0,-1 0 0 0 0,1 1 0 0 0,0-1-1 0 0,2-2 1 0 0,6-5-318 0 0,0-1 0 0 0,19-14 0 0 0,-29 25 382 0 0,36-26-901 0 0,-35 25 710 0 0,-12 10-175 0 0,-27 19 591 0 0,1 1 1 0 0,2 3-1 0 0,1 1 1 0 0,-52 64-1 0 0,73-80 224 0 0,0 2-1 0 0,1 0 1 0 0,1 0-1 0 0,-14 32 1 0 0,25-50 658 0 0,16 11-523 0 0,-9-9-575 0 0,0 0 0 0 0,1 0 0 0 0,0-1 0 0 0,-1 0-1 0 0,1-1 1 0 0,0 0 0 0 0,0 0 0 0 0,14-1 0 0 0,8-2-562 0 0,29-5 0 0 0,-38 4 122 0 0,18-3 54 0 0,73-7-1778 0 0,-99 12 1962 0 0,0 1 1 0 0,0 1-1 0 0,1 0 1 0 0,-1 0-1 0 0,0 2 1 0 0,17 4-1 0 0,-20-3 455 0 0,0 0 0 0 0,-1 1 0 0 0,1 0-1 0 0,-1 1 1 0 0,0-1 0 0 0,-1 2 0 0 0,1-1-1 0 0,-1 1 1 0 0,-1 1 0 0 0,11 11 0 0 0,-7-5 232 0 0,0 0 0 0 0,-2 1 1 0 0,1 0-1 0 0,-2 1 0 0 0,9 22 1 0 0,-16-36-429 0 0,0 0 1 0 0,-1 1-1 0 0,1-1 1 0 0,-1 0-1 0 0,0 0 1 0 0,0 1-1 0 0,0-1 1 0 0,0 0-1 0 0,0 1 1 0 0,0-1-1 0 0,-1 0 1 0 0,1 0-1 0 0,-1 1 1 0 0,1-1-1 0 0,-1 0 1 0 0,0 0-1 0 0,0 0 1 0 0,0 0-1 0 0,0 0 1 0 0,0 0-1 0 0,-1 0 1 0 0,1 0-1 0 0,-1 0 1 0 0,1-1-1 0 0,-3 3 1 0 0,-5 4 53 0 0,0 0 1 0 0,0-1-1 0 0,-17 10 1 0 0,20-13-67 0 0,-62 34 92 0 0,-1-3 0 0 0,-80 27 1 0 0,109-45-104 0 0,4-1-426 0 0,27-11-855 0 0,24-8-849 0 0,10-4-4782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3223 0 0,'-2'0'240'0'0,"-4"2"462"0"0,0-1-1 0 0,1 1 1 0 0,-1 0-1 0 0,0 0 1 0 0,1 1-1 0 0,-9 5 1 0 0,-31 23 5504 0 0,15-9-5503 0 0,-49 36 883 0 0,-113 107 0 0 0,172-145-1368 0 0,0 0-1 0 0,2 2 1 0 0,-21 29 0 0 0,30-36-33 0 0,0-1 0 0 0,1 1 0 0 0,1 1 0 0 0,0-1 0 0 0,1 1 0 0 0,-7 30 0 0 0,12-43-144 0 0,0 1 0 0 0,1 0 0 0 0,-1-1 0 0 0,1 1 0 0 0,0 0 1 0 0,0-1-1 0 0,1 1 0 0 0,-1 0 0 0 0,1-1 0 0 0,-1 1 0 0 0,1-1 1 0 0,0 1-1 0 0,0-1 0 0 0,4 7 0 0 0,-3-7 7 0 0,0-1 0 0 0,0 1 1 0 0,0 0-1 0 0,0-1 0 0 0,1 0 0 0 0,-1 0 1 0 0,1 0-1 0 0,0 0 0 0 0,-1 0 0 0 0,1 0 0 0 0,0 0 1 0 0,0-1-1 0 0,0 0 0 0 0,0 1 0 0 0,1-1 1 0 0,3 1-1 0 0,10 1 87 0 0,0 0 0 0 0,0-1 1 0 0,0-1-1 0 0,0 0 0 0 0,0-1 0 0 0,0-1 1 0 0,0-1-1 0 0,0-1 0 0 0,0 0 0 0 0,0-1 1 0 0,16-6-1 0 0,-4 0-71 0 0,-2-2 1 0 0,1 0 0 0 0,-1-2-1 0 0,-1-1 1 0 0,35-27-1 0 0,-52 35-58 0 0,-1 0-1 0 0,1-1 0 0 0,-1-1 1 0 0,0 1-1 0 0,-1-1 0 0 0,0-1 1 0 0,-1 1-1 0 0,0-1 0 0 0,8-15 1 0 0,-11 18-50 0 0,0-1 1 0 0,-1 1 0 0 0,1 0-1 0 0,-2-1 1 0 0,1 0-1 0 0,-1 0 1 0 0,0 1 0 0 0,0-1-1 0 0,-1 0 1 0 0,0 0 0 0 0,0 0-1 0 0,-1 0 1 0 0,0 1 0 0 0,-4-14-1 0 0,3 15-17 0 0,0 0-1 0 0,-1 0 1 0 0,1 0-1 0 0,-1 0 1 0 0,0 1-1 0 0,-1-1 1 0 0,1 1-1 0 0,-8-8 1 0 0,9 11 0 0 0,-1 0 0 0 0,1 0 0 0 0,0 0 1 0 0,-1 0-1 0 0,0 0 0 0 0,1 1 0 0 0,-1-1 0 0 0,0 1 1 0 0,0 0-1 0 0,0 0 0 0 0,0 0 0 0 0,0 0 0 0 0,0 0 1 0 0,0 1-1 0 0,0-1 0 0 0,0 1 0 0 0,0 0 0 0 0,0 0 1 0 0,-6 0-1 0 0,-6 3-314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7367 0 0,'7'-7'656'0'0,"4"0"-528"0"0,1-4-128 0 0,2 4-3248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8:3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17735 0 0,'0'0'1779'0'0,"2"2"-1630"0"0,1 2-55 0 0,0 0-1 0 0,-1 1 1 0 0,1-1-1 0 0,-1 1 0 0 0,0 0 1 0 0,0 0-1 0 0,0 0 1 0 0,-1 0-1 0 0,1 0 1 0 0,-1 0-1 0 0,0 0 1 0 0,-1 0-1 0 0,1 0 1 0 0,-1 1-1 0 0,0-1 1 0 0,-1 0-1 0 0,1 0 0 0 0,-1 0 1 0 0,0 0-1 0 0,-3 10 1 0 0,-1 3-174 0 0,5-16-1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50 4143 0 0,'0'-2'319'0'0,"7"-12"-61"0"0,0-9 9975 0 0,-9 21-8965 0 0,0 1-1159 0 0,-1 0 1 0 0,0 0-1 0 0,1-1 1 0 0,-1 1 0 0 0,0 1-1 0 0,0-1 1 0 0,1 0-1 0 0,-1 1 1 0 0,0 0 0 0 0,0-1-1 0 0,0 1 1 0 0,0 0 0 0 0,0 0-1 0 0,0 1 1 0 0,0-1-1 0 0,0 1 1 0 0,1-1 0 0 0,-5 3-1 0 0,-6 0-19 0 0,1 2 1 0 0,-21 9-1 0 0,5 2-49 0 0,2 2 1 0 0,0 0-1 0 0,1 2 0 0 0,1 0 1 0 0,-36 40-1 0 0,44-44 1 0 0,1 2 0 0 0,0 0 1 0 0,1 1-1 0 0,1 0 0 0 0,-18 38 0 0 0,29-54-40 0 0,1 0-1 0 0,0 0 1 0 0,0 1-1 0 0,0-1 1 0 0,0 0-1 0 0,1 1 1 0 0,-1 5-1 0 0,4 6-1 0 0,-3-14-1 0 0,1 0 0 0 0,0 0 0 0 0,-1 0 0 0 0,1 0 0 0 0,0 0 0 0 0,0-1 0 0 0,0 1 0 0 0,0 0 0 0 0,0-1 0 0 0,0 1 0 0 0,0-1 0 0 0,0 1 0 0 0,0-1-1 0 0,0 1 1 0 0,0-1 0 0 0,0 0 0 0 0,0 1 0 0 0,0-1 0 0 0,0 0 0 0 0,0 0 0 0 0,0 0 0 0 0,1 0 0 0 0,-1 0 0 0 0,0 0 0 0 0,1 0 0 0 0,4-1-12 0 0,-1 1 0 0 0,0-1-1 0 0,10-4 1 0 0,13-6-183 0 0,-1-1-1 0 0,48-30 0 0 0,-37 19-38 0 0,-28 17 81 0 0,1-1 0 0 0,-1 0 0 0 0,-1-1 0 0 0,12-10 1 0 0,-20 17 713 0 0,-2 2-570 0 0,-1 0 1 0 0,1 0-1 0 0,0 0 0 0 0,-1 0 1 0 0,1 0-1 0 0,0 0 1 0 0,0 1-1 0 0,0-1 1 0 0,0 0-1 0 0,0 1 1 0 0,0-1-1 0 0,-1 3 1 0 0,1-3-155 0 0,0 1-446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63 10047 0 0,'0'0'463'0'0,"0"-2"-14"0"0,1-3-168 0 0,1 0-1 0 0,-1 0 0 0 0,1 0 0 0 0,0 0 1 0 0,0 0-1 0 0,1 1 0 0 0,-1-1 0 0 0,1 1 0 0 0,0 0 1 0 0,8-9 1706 0 0,-11 16-1957 0 0,1 1 1 0 0,-1-1 0 0 0,1 1 0 0 0,-1 0-1 0 0,0-1 1 0 0,0 1 0 0 0,-1-1 0 0 0,1 1-1 0 0,-1-1 1 0 0,0 1 0 0 0,-1 3 0 0 0,1-1 10 0 0,-5 15 101 0 0,-1-1-1 0 0,0 0 1 0 0,-19 35-1 0 0,-40 56 251 0 0,50-85-343 0 0,-220 325 235 0 0,-18-12-244 0 0,70-80 129 0 0,175-243-246 0 0,9-14-143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6447 0 0,'0'0'499'0'0,"2"0"-94"0"0,1-1 5 0 0,76-11 5198 0 0,39-14-3739 0 0,399-124 1772 0 0,-229 59-2098 0 0,-234 71-2152 0 0,-52 19-242 0 0,-4 11-5368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82 536 9559 0 0,'-16'9'386'0'0,"1"0"-1"0"0,0 1 0 0 0,-20 19 1 0 0,49-48 4053 0 0,36-46-3108 0 0,395-411 389 0 0,-411 445-2577 0 0,-32 30 498 0 0,7 6-3529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33 1375 0 0,'-1'-1'107'0'0,"1"-1"211"0"0,-1 0 0 0 0,0 0 0 0 0,0 1 0 0 0,0-1 0 0 0,0 0 0 0 0,0 1 0 0 0,0-1 0 0 0,-1 0 0 0 0,1 1 0 0 0,-1 0 0 0 0,1-1 0 0 0,-1 1 0 0 0,1 0 0 0 0,-1 0 0 0 0,0-1 0 0 0,1 1 0 0 0,-1 1-1 0 0,0-1 1 0 0,0 0 0 0 0,0 0 0 0 0,0 1 0 0 0,0-1 0 0 0,0 1 0 0 0,0-1 0 0 0,0 1 0 0 0,0 0 0 0 0,0 0 0 0 0,0 0 0 0 0,0 0 0 0 0,0 0 0 0 0,0 0 0 0 0,0 1 0 0 0,0-1 0 0 0,0 1 0 0 0,-2 0 0 0 0,-6 3-5 0 0,-1 0 1 0 0,1 0-1 0 0,0 1 1 0 0,0 1-1 0 0,-10 6 1 0 0,-25 17-310 0 0,2 2 1 0 0,-46 41-1 0 0,81-64-2 0 0,-164 165 319 0 0,155-150 332 0 0,32-25-362 0 0,16-10-112 0 0,0-1-1 0 0,0-1 1 0 0,45-30 0 0 0,-24 14-242 0 0,52-23-390 0 0,-78 37 334 0 0,-21 13 85 0 0,0-1 0 0 0,1 1 0 0 0,9-4 0 0 0,-13 6-33 0 0,3 9-629 0 0,-4-7 590 0 0,-1 0 61 0 0,1-1 0 0 0,-1 0-1 0 0,0 1 1 0 0,0-1 0 0 0,1 0-1 0 0,-1 1 1 0 0,0-1 0 0 0,0 1 0 0 0,0-1-1 0 0,0 1 1 0 0,0-1 0 0 0,1 0-1 0 0,-1 1 1 0 0,0-1 0 0 0,0 1-1 0 0,0-1 1 0 0,0 1 0 0 0,0-1 0 0 0,0 1-1 0 0,-1-1 1 0 0,0 11-402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13559 0 0,'0'0'1231'0'0,"0"-2"-1014"0"0,0-9 61 0 0,1 0 0 0 0,1 1 0 0 0,0-1 0 0 0,0 0 0 0 0,1 0 0 0 0,1 1 0 0 0,0 0 0 0 0,0 0 0 0 0,1 0 0 0 0,0 0-1 0 0,0 1 1 0 0,12-15 0 0 0,1 1-332 0 0,1 2 0 0 0,1 0 1 0 0,38-30-1 0 0,-40 37-29 0 0,2 0 0 0 0,-1 1 0 0 0,2 1 0 0 0,0 1 0 0 0,0 1 0 0 0,1 1 0 0 0,0 0 0 0 0,0 2 0 0 0,26-5 0 0 0,-43 11 72 0 0,0 0-1 0 0,0 1 0 0 0,0-1 1 0 0,0 1-1 0 0,1 0 0 0 0,-1 0 1 0 0,0 1-1 0 0,0 0 0 0 0,0 0 0 0 0,0 0 1 0 0,0 0-1 0 0,0 1 0 0 0,7 3 1 0 0,-10-4 21 0 0,1 1 1 0 0,-1 0-1 0 0,1-1 0 0 0,-1 1 1 0 0,0 0-1 0 0,1 1 0 0 0,-1-1 1 0 0,0 0-1 0 0,-1 1 0 0 0,1-1 1 0 0,0 1-1 0 0,-1-1 1 0 0,1 1-1 0 0,-1 0 0 0 0,0 0 1 0 0,0-1-1 0 0,0 1 0 0 0,0 0 1 0 0,-1 0-1 0 0,1 0 0 0 0,-1 0 1 0 0,1 0-1 0 0,-1 6 1 0 0,-1-3 52 0 0,1 0 0 0 0,-1-1 0 0 0,0 1 0 0 0,-1-1 0 0 0,1 1 0 0 0,-1-1 0 0 0,0 1 0 0 0,0-1 0 0 0,-5 8 0 0 0,-4 5 94 0 0,-16 20 1 0 0,6-10-87 0 0,-17 24-285 0 0,37-51-115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12407 0 0,'0'0'566'0'0,"-9"0"191"0"0,3 1-591 0 0,-1 0 0 0 0,1 0 1 0 0,0 0-1 0 0,-1 1 0 0 0,1 0 1 0 0,0 0-1 0 0,0 1 0 0 0,0-1 0 0 0,0 1 1 0 0,1 0-1 0 0,-1 1 0 0 0,-6 5 0 0 0,-9 8 542 0 0,-30 31-1 0 0,40-36-874 0 0,5-6 181 0 0,2-3-6 0 0,0 1 0 0 0,0 0-1 0 0,1 1 1 0 0,0-1 0 0 0,0 1 0 0 0,0-1-1 0 0,-4 10 1 0 0,5-11-3 0 0,-1 5-15 0 0,4 11 69 0 0,0-14-50 0 0,-1-2-9 0 0,0-1 0 0 0,0 0 0 0 0,1 1 0 0 0,-1-1 0 0 0,1 0 0 0 0,0 0 1 0 0,0 0-1 0 0,0 1 0 0 0,0-1 0 0 0,0 0 0 0 0,0 0 0 0 0,0 0 0 0 0,4 3 0 0 0,46 59 86 0 0,-34-45-37 0 0,-1 0 1 0 0,18 29 0 0 0,-33-45-42 0 0,1-1 0 0 0,-1 0 1 0 0,0 1-1 0 0,0-1 0 0 0,0 0 0 0 0,0 1 0 0 0,0 0 1 0 0,0-1-1 0 0,0 1 0 0 0,-1-1 0 0 0,0 1 1 0 0,1 0-1 0 0,-1-1 0 0 0,0 1 0 0 0,0 0 0 0 0,0-1 1 0 0,-1 1-1 0 0,1 0 0 0 0,-1-1 0 0 0,1 1 0 0 0,-1-1 1 0 0,-2 5-1 0 0,2-4 18 0 0,0-1 26 0 0,0 0 0 0 0,0 0 0 0 0,0 0 0 0 0,0 0 0 0 0,-1 0 0 0 0,1 0 0 0 0,-1 0 0 0 0,0 0 0 0 0,1-1 1 0 0,-1 1-1 0 0,0-1 0 0 0,0 1 0 0 0,0-1 0 0 0,0 0 0 0 0,-2 2 0 0 0,-5 1 143 0 0,-1 0 0 0 0,-13 3 0 0 0,0 1 113 0 0,-83 30-23 0 0,60-22-3019 0 0,37-14-3473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5527 0 0,'-9'2'568'0'0,"5"-1"62"0"0,0 0 0 0 0,-1 1 0 0 0,1 0 0 0 0,0 0 0 0 0,1 0 0 0 0,-1 1 0 0 0,0-1 0 0 0,1 1 0 0 0,-1 0 0 0 0,1 0 0 0 0,-5 5 0 0 0,-16 22 4122 0 0,11-11-4617 0 0,-41 78 1437 0 0,34-56-4222 0 0,10-21-593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8 9671 0 0,'0'0'875'0'0,"-2"0"-719"0"0,-3-2 200 0 0,-1 0 0 0 0,1 1 0 0 0,-1 0 0 0 0,1 0 0 0 0,-1 1 0 0 0,1 0 0 0 0,-1 0 0 0 0,0 0 0 0 0,1 0 0 0 0,-1 1 0 0 0,1 0 0 0 0,-1 0 0 0 0,1 1 0 0 0,-8 2 0 0 0,-7 4 213 0 0,-1 1 0 0 0,-24 15 0 0 0,26-12-556 0 0,1 1 0 0 0,0 1 1 0 0,0 0-1 0 0,2 2 0 0 0,-1 0 1 0 0,2 0-1 0 0,-24 35 0 0 0,17-16-13 0 0,20-32 0 0 0,0 1 0 0 0,1 0 0 0 0,-1-1 0 0 0,1 1 0 0 0,0 0 0 0 0,0-1 0 0 0,0 1 0 0 0,0 6 0 0 0,3-1-20 0 0,0-6-12 0 0,0-1-1 0 0,1 1 1 0 0,-1-1-1 0 0,1 0 1 0 0,-1 0-1 0 0,1 0 1 0 0,-1 0-1 0 0,1 0 1 0 0,0 0-1 0 0,0-1 1 0 0,0 0-1 0 0,0 1 1 0 0,0-1-1 0 0,0 0 1 0 0,4 0-1 0 0,18 9-259 0 0,-7 0 135 0 0,-11-7 135 0 0,1 1 0 0 0,-1 0 0 0 0,0 0 0 0 0,0 1 0 0 0,0 0 0 0 0,-1 0-1 0 0,0 1 1 0 0,10 10 0 0 0,-15-14 73 0 0,0 0-1 0 0,0 0 1 0 0,0 0-1 0 0,0 0 1 0 0,0 0-1 0 0,0 0 1 0 0,-1 0-1 0 0,1 0 1 0 0,-1 0-1 0 0,0 0 1 0 0,0 0-1 0 0,1 0 1 0 0,-1 0-1 0 0,0 0 0 0 0,-1 4 1 0 0,0-2 98 0 0,0-1 1 0 0,0 1-1 0 0,0 0 0 0 0,-1-1 1 0 0,1 1-1 0 0,-1-1 1 0 0,-4 7-1 0 0,-2 0 200 0 0,0-1-1 0 0,0 0 1 0 0,-1 0 0 0 0,-12 9 0 0 0,13-12-222 0 0,0-1 0 0 0,0 0 0 0 0,0 0 0 0 0,-1-1 0 0 0,1 0 0 0 0,-12 3 0 0 0,-57 14 70 0 0,55-16-194 0 0,0 1-362 0 0,-35 7 307 0 0,52-13-1245 0 0,-1 1 0 0 0,1-1 0 0 0,0 0 0 0 0,-9-1 0 0 0,4-2-4999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0 14135 0 0,'0'0'1283'0'0,"-1"1"-1055"0"0,-30 28 324 0 0,1 1 1 0 0,-48 62-1 0 0,48-55-265 0 0,-211 299 1652 0 0,32 21-1333 0 0,47-81-372 0 0,147-252-212 0 0,-26 38-64 0 0,8-23-3621 0 0,26-32-2488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8287 0 0,'0'0'756'0'0,"2"-1"-274"0"0,117-28 9068 0 0,2 7-6847 0 0,156-40-2631 0 0,-155 21-19 0 0,86-26-3878 0 0,-186 62 1834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136 441 15175 0 0,'0'0'1372'0'0,"0"2"-1130"0"0,-1 0-142 0 0,0 1 0 0 0,0-1 0 0 0,-1 1 0 0 0,1-1 0 0 0,-1 1 1 0 0,1-1-1 0 0,-1 0 0 0 0,0 0 0 0 0,1 0 0 0 0,-1 0 0 0 0,0 0 0 0 0,0 0 1 0 0,-1 0-1 0 0,1-1 0 0 0,0 1 0 0 0,-1-1 0 0 0,1 1 0 0 0,0-1 1 0 0,-5 1-1 0 0,4-1 37 0 0,0-1 0 0 0,0 0 0 0 0,0 1 0 0 0,0-1 0 0 0,0 0 0 0 0,0-1 0 0 0,0 1 0 0 0,0 0 1 0 0,0-1-1 0 0,1 0 0 0 0,-1 0 0 0 0,0 1 0 0 0,0-2 0 0 0,0 1 0 0 0,1 0 0 0 0,-1-1 0 0 0,0 1 0 0 0,-3-4 1 0 0,3 2-122 0 0,-1 0 1 0 0,1 0-1 0 0,0 0 1 0 0,1 0-1 0 0,-1-1 1 0 0,1 0-1 0 0,-1 1 1 0 0,1-1-1 0 0,0 0 1 0 0,0 0-1 0 0,1 0 1 0 0,-1-1-1 0 0,1 1 1 0 0,0 0-1 0 0,0 0 1 0 0,0-1-1 0 0,1 1 1 0 0,-1 0 0 0 0,1-1-1 0 0,1-4 1 0 0,-1-5-36 0 0,1-1 1 0 0,1 1 0 0 0,0 0 0 0 0,8-24 0 0 0,-3 20-222 0 0,0 0 0 0 0,2 1 0 0 0,0 0 0 0 0,1 0 0 0 0,0 1 1 0 0,1 0-1 0 0,22-22 0 0 0,-21 24 54 0 0,1 1 0 0 0,0 0-1 0 0,1 1 1 0 0,0 1 0 0 0,27-17 0 0 0,-31 22 227 0 0,1 1 0 0 0,0 0 1 0 0,-1 0-1 0 0,1 1 0 0 0,1 0 1 0 0,-1 1-1 0 0,0 1 0 0 0,1 0 1 0 0,0 0-1 0 0,12 1 0 0 0,-20 1 38 0 0,1 0 0 0 0,0 1-1 0 0,0 0 1 0 0,0 0 0 0 0,0 0-1 0 0,-1 0 1 0 0,1 1 0 0 0,-1 0-1 0 0,1 0 1 0 0,-1 0 0 0 0,6 4-1 0 0,-7-4-8 0 0,-1 0-1 0 0,1-1 0 0 0,-1 1 0 0 0,0 0 0 0 0,0 1 0 0 0,0-1 0 0 0,0 0 0 0 0,0 1 1 0 0,0-1-1 0 0,-1 1 0 0 0,1 0 0 0 0,-1-1 0 0 0,0 1 0 0 0,1 0 0 0 0,-1 0 0 0 0,-1 0 0 0 0,1 0 1 0 0,0 0-1 0 0,0 3 0 0 0,-1 3 98 0 0,-1 0 0 0 0,1 0 0 0 0,-1 0 0 0 0,-1 0 1 0 0,-4 15-1 0 0,-17 40 218 0 0,19-55-340 0 0,-4 11 8 0 0,-1-1 1 0 0,-1 1-1 0 0,-16 22 0 0 0,20-32-157 0 0,-1-1-1 0 0,-1 0 1 0 0,0-1-1 0 0,0 0 1 0 0,-1 0-1 0 0,0-1 1 0 0,-16 11 0 0 0,-24 7-2440 0 0,27-16 1046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10367 0 0,'0'0'935'0'0,"-1"2"-643"0"0,0 2 40 0 0,0-1-1 0 0,0 1 1 0 0,-1 0 0 0 0,0-1-1 0 0,0 1 1 0 0,0-1 0 0 0,0 0-1 0 0,-5 6 1 0 0,-27 27 1196 0 0,14-16-997 0 0,-14 17 156 0 0,-93 103 1063 0 0,94-99-1325 0 0,-45 71 1 0 0,72-102-379 0 0,0 0 1 0 0,1 0-1 0 0,0 1 1 0 0,1-1-1 0 0,0 1 0 0 0,-3 16 1 0 0,6-25 59 0 0,3-1 149 0 0,0 0-193 0 0,1-1 0 0 0,-1 1 0 0 0,0 0 0 0 0,1-1 0 0 0,-1 1 0 0 0,1-1 0 0 0,-1 0 0 0 0,1 0 0 0 0,-1 0 0 0 0,0 0 0 0 0,1 0 0 0 0,-1-1 0 0 0,1 1 0 0 0,3-2 0 0 0,36-14 451 0 0,-26 8-315 0 0,15-6-85 0 0,0-1 0 0 0,-2-1 0 0 0,0-2 0 0 0,0-1 0 0 0,-2-1 0 0 0,-1-2 0 0 0,26-26 0 0 0,-44 39-171 0 0,0 0 0 0 0,0-1 0 0 0,-1 0 1 0 0,-1 0-1 0 0,0-1 0 0 0,0 0 0 0 0,-1 0 0 0 0,4-13 0 0 0,-6 17 11 0 0,-1 0 1 0 0,0-1-1 0 0,-1 1 0 0 0,1-1 1 0 0,-1 0-1 0 0,-1 1 0 0 0,0-1 0 0 0,0 0 1 0 0,0 0-1 0 0,-1 1 0 0 0,0-1 1 0 0,-1 1-1 0 0,-4-15 0 0 0,5 19-5 0 0,-1 0-1 0 0,1 0 1 0 0,0 1-1 0 0,-1-1 1 0 0,0 1-1 0 0,1-1 1 0 0,-1 1-1 0 0,0 0 1 0 0,0 0 0 0 0,-1 0-1 0 0,1 0 1 0 0,0 0-1 0 0,-1 0 1 0 0,1 0-1 0 0,-1 1 1 0 0,1-1-1 0 0,-1 1 1 0 0,0 0-1 0 0,0 0 1 0 0,0 0-1 0 0,0 0 1 0 0,1 0 0 0 0,-1 1-1 0 0,-5-1 1 0 0,1 1-156 0 0,-1 0 1 0 0,1 0-1 0 0,-1 1 0 0 0,1 0 1 0 0,0 0-1 0 0,0 1 1 0 0,-1 0-1 0 0,-10 4 1 0 0,16-5-963 0 0</inkml:trace>
  <inkml:trace contextRef="#ctx0" brushRef="#br0" timeOffset="1">587 466 13247 0 0,'0'-1'5299'0'0,"18"-33"-1862"0"0,-12 25-2938 0 0,-1 0-1 0 0,7-16 1 0 0,-8 15-389 0 0,1-1 1 0 0,1 1-1 0 0,12-18 0 0 0,5-7 88 0 0,-8 9-137 0 0,1 0 0 0 0,23-28 0 0 0,-30 43-161 0 0,1 0 0 0 0,0 1 0 0 0,1 1 0 0 0,0-1-1 0 0,0 2 1 0 0,24-15 0 0 0,-12 11-639 0 0,1 0 0 0 0,0 2 0 0 0,1 1-1 0 0,0 0 1 0 0,1 2 0 0 0,0 1-1 0 0,31-3 1 0 0,-29 6-5716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 1375 0 0,'6'-7'16252'0'0,"-23"14"-14849"0"0,6-3-1127 0 0,-33 21-127 0 0,0 1 1 0 0,2 3-1 0 0,-76 66 0 0 0,116-94-149 0 0,-34 35-1 0 0,34-34 2 0 0,-1 1 0 0 0,1 0 0 0 0,0 0 0 0 0,0 0 1 0 0,0 1-1 0 0,1-1 0 0 0,-1 0 0 0 0,1 1 0 0 0,0-1 0 0 0,-2 7 0 0 0,3-9 3 0 0,0 1 0 0 0,1 0 1 0 0,-1-1-1 0 0,1 1 0 0 0,-1 0 1 0 0,1-1-1 0 0,-1 1 0 0 0,1-1 1 0 0,0 1-1 0 0,0-1 0 0 0,0 1 0 0 0,0-1 1 0 0,0 0-1 0 0,0 1 0 0 0,0-1 1 0 0,0 0-1 0 0,2 1 0 0 0,1 3 26 0 0,8 8-1 0 0,1-1 1 0 0,-1-1-1 0 0,23 16 1 0 0,-21-18-22 0 0,-1 1 1 0 0,-1 0-1 0 0,0 1 0 0 0,14 17 1 0 0,-3 0 132 0 0,27 38 390 0 0,-45-59-316 0 0,-1 0 1 0 0,1 1 0 0 0,-1 0-1 0 0,-1 0 1 0 0,0 1-1 0 0,4 13 1 0 0,-6-20-135 0 0,-1 0 0 0 0,0 0-1 0 0,0 0 1 0 0,0 0 0 0 0,0 0 0 0 0,0-1 0 0 0,-1 1 0 0 0,1 0-1 0 0,0 0 1 0 0,-1 0 0 0 0,1 0 0 0 0,-1-1 0 0 0,0 1 0 0 0,0 0 0 0 0,0-1-1 0 0,0 1 1 0 0,0 0 0 0 0,0-1 0 0 0,0 1 0 0 0,0-1 0 0 0,0 0 0 0 0,-1 1-1 0 0,1-1 1 0 0,-1 0 0 0 0,1 0 0 0 0,-1 0 0 0 0,1 0 0 0 0,-1 0 0 0 0,-2 1-1 0 0,-3 2 38 0 0,0-1-1 0 0,-1-1 1 0 0,1 1-1 0 0,-1-1 1 0 0,-10 2-1 0 0,-25 3 52 0 0,-213 43-163 0 0,256-49-76 0 0,0-1 0 0 0,0 0 0 0 0,-1 0 1 0 0,1 0-1 0 0,0 1 0 0 0,-1-1 0 0 0,1 0 0 0 0,0 0 0 0 0,0 0 0 0 0,-1 0 0 0 0,1 0 0 0 0,0 0 0 0 0,-1 0 1 0 0,1 0-1 0 0,0 0 0 0 0,-1 0 0 0 0,1 0 0 0 0,0 0 0 0 0,-1 0 0 0 0,1 0 0 0 0,0 0 0 0 0,-1 0 1 0 0,1 0-1 0 0,0 0 0 0 0,-1 0 0 0 0,1 0 0 0 0,0 0 0 0 0,0-1 0 0 0,-1 1 0 0 0,1 0 0 0 0,8-9-1939 0 0,9-5 93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4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0,'0'0'1207'0'0,"0"2"-631"0"0,3 7 691 0 0,0 1 1 0 0,-1-1-1 0 0,0 0 1 0 0,0 14-1 0 0,-2-21-35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1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62 7599 0 0,'0'0'348'0'0,"2"0"-6"0"0,12-8 878 0 0,0 0 0 0 0,-1 0 1 0 0,17-14-1 0 0,-15 10 2231 0 0,-12 8-1291 0 0,-11 7-2203 0 0,-454 210 320 0 0,426-198-277 0 0,16-7 5 0 0,-24 13 1 0 0,44-21-5 0 0,0 0 0 0 0,0 0-1 0 0,1 0 1 0 0,-1 1 0 0 0,0-1 0 0 0,0 0 0 0 0,1 0 0 0 0,-1 0-1 0 0,0 0 1 0 0,0 0 0 0 0,1 0 0 0 0,-1 0 0 0 0,0 0 0 0 0,0 0-1 0 0,0 1 1 0 0,0-1 0 0 0,1 0 0 0 0,-1 0 0 0 0,0 0 0 0 0,0 0-1 0 0,0 1 1 0 0,0-1 0 0 0,1 0 0 0 0,-1 0 0 0 0,0 0 0 0 0,0 1-1 0 0,0-1 1 0 0,0 0 0 0 0,0 0 0 0 0,0 1 0 0 0,0-1 0 0 0,0 0-1 0 0,0 0 1 0 0,0 1 0 0 0,0-1 0 0 0,0 0 0 0 0,0 0 0 0 0,0 0-1 0 0,0 1 1 0 0,0-1 0 0 0,0 0 0 0 0,0 0 0 0 0,0 1 0 0 0,0-1-1 0 0,0 0 1 0 0,0 0 0 0 0,0 0 0 0 0,0 1 0 0 0,-1-1 0 0 0,1 0-1 0 0,0 0 1 0 0,0 0 0 0 0,0 1 0 0 0,0-1 0 0 0,-1 0 0 0 0,1 0-1 0 0,0 0 1 0 0,0 0 0 0 0,0 1 0 0 0,0-1 0 0 0,-1 0 0 0 0,1 0-1 0 0,0 0 1 0 0,8 2-1 0 0,1 0 0 0 0,0-1 0 0 0,0 1 0 0 0,0-2 0 0 0,0 0 0 0 0,16-1 0 0 0,19 1 0 0 0,11 5-102 0 0,1 3 0 0 0,-1 2 0 0 0,91 29 0 0 0,-136-36 89 0 0,-1 0 0 0 0,-1 1 0 0 0,1 0 0 0 0,0 0 0 0 0,-1 1 0 0 0,0 0 0 0 0,14 11 0 0 0,-20-13 9 0 0,0-1 1 0 0,0 0-1 0 0,0 1 0 0 0,0-1 0 0 0,0 1 0 0 0,0 0 0 0 0,0 0 0 0 0,-1 0 1 0 0,0 0-1 0 0,1 0 0 0 0,-1 0 0 0 0,0 0 0 0 0,-1 0 0 0 0,1 0 0 0 0,0 0 1 0 0,-1 1-1 0 0,0-1 0 0 0,0 0 0 0 0,0 0 0 0 0,0 1 0 0 0,0-1 0 0 0,-1 0 1 0 0,1 0-1 0 0,-1 0 0 0 0,0 1 0 0 0,-2 3 0 0 0,-1 4 50 0 0,-1 0 0 0 0,-1 0-1 0 0,0 0 1 0 0,-1-1 0 0 0,0 0 0 0 0,0-1-1 0 0,-15 15 1 0 0,5-7 132 0 0,-1-1-1 0 0,-37 25 1 0 0,41-32-92 0 0,-1-1 0 0 0,0-1 0 0 0,0 0 0 0 0,-25 6 0 0 0,-67 14 251 0 0,88-23-283 0 0,-185 31 256 0 0,170-28-296 0 0,-1-2 0 0 0,1-2 0 0 0,-53-1 0 0 0,85-2-106 0 0,2-1 56 0 0,0 0 1 0 0,1 0 0 0 0,-1 0 0 0 0,0 0 0 0 0,1 0 0 0 0,-1 0 0 0 0,1 1 0 0 0,-1-1 0 0 0,1 0 0 0 0,-1 0 0 0 0,1 1-1 0 0,-1-1 1 0 0,1 0 0 0 0,0 1 0 0 0,-1-1 0 0 0,3-1 0 0 0,12-8-844 0 0,-14 10 791 0 0,24-12-5738 0 0,-12 10 182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863 901 2759 0 0,'0'0'11354'0'0,"2"0"-11050"0"0,2-1-214 0 0,-1-1 1 0 0,1 1-1 0 0,0 0 1 0 0,-1-1 0 0 0,0 0-1 0 0,1 0 1 0 0,-1 0-1 0 0,0 0 1 0 0,0 0-1 0 0,0-1 1 0 0,0 1 0 0 0,0-1-1 0 0,-1 0 1 0 0,1 0-1 0 0,-1 0 1 0 0,0 0 0 0 0,0 0-1 0 0,2-4 1 0 0,6-11 26 0 0,-1 0 0 0 0,8-24 0 0 0,-12 28-87 0 0,76-211 26 0 0,-54 146-132 0 0,50-188-184 0 0,-69 237 187 0 0,22-104-511 0 0,-28 108-7 0 0,-13 26 474 0 0,8 1 114 0 0,-1 0 0 0 0,1 0-1 0 0,0 0 1 0 0,-1 0 0 0 0,1 0 0 0 0,0 1 0 0 0,0 0 0 0 0,0 0-1 0 0,0-1 1 0 0,0 2 0 0 0,0-1 0 0 0,1 0 0 0 0,-1 0 0 0 0,1 1-1 0 0,-1 0 1 0 0,-1 3 0 0 0,-6 8-8 0 0,1-1-1 0 0,-9 18 1 0 0,15-25 14 0 0,-105 227-56 0 0,64-130 52 0 0,14-37 9 0 0,-146 303 112 0 0,25-122-65 0 0,79-135-38 0 0,49-74 71 0 0,-109 168 534 0 0,-14-11-364 0 0,127-176-529 0 0,0 0-1 0 0,-1-2 0 0 0,-1 0 1 0 0,0-1-1 0 0,-1-1 0 0 0,-1-1 1 0 0,-34 15-1 0 0,55-28 107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27 203 11519 0 0,'-3'0'887'0'0,"-21"1"2941"0"0,35-9-3724 0 0,3 0 18 0 0,-1 1-1 0 0,1 0 1 0 0,22-7 0 0 0,-9 3 247 0 0,194-61 2172 0 0,117 0-86 0 0,-319 69-2692 0 0,-1 2 0 0 0,1 0 0 0 0,0 1 1 0 0,0 1-1 0 0,-1 1 0 0 0,1 1 0 0 0,29 8 0 0 0,-6-6-3680 0 0,-28-3 2202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5063 0 0,'-2'0'3160'0'0,"-6"0"-2674"0"0,0 1 1 0 0,0 0-1 0 0,0 1 0 0 0,0-1 0 0 0,0 2 0 0 0,0-1 0 0 0,0 1 0 0 0,0 0 0 0 0,1 1 0 0 0,-13 7 0 0 0,-3 5-304 0 0,-39 34 1 0 0,47-37 88 0 0,-39 39-59 0 0,-64 76 0 0 0,107-116 85 0 0,0 1 1 0 0,1 0 0 0 0,1 0-1 0 0,0 1 1 0 0,-14 29-1 0 0,22-41 309 0 0,3 0-390 0 0,0-1-189 0 0,-1 1 1 0 0,1-1 0 0 0,-1 0 0 0 0,1 0-1 0 0,0 0 1 0 0,-1 0 0 0 0,1 0-1 0 0,0-1 1 0 0,0 1 0 0 0,0 0 0 0 0,-1-1-1 0 0,1 1 1 0 0,0-1 0 0 0,0 0 0 0 0,4 1-1 0 0,-1-2 45 0 0,-1 1 0 0 0,1-1-1 0 0,0 1 1 0 0,0-1 0 0 0,-1-1-1 0 0,7-1 1 0 0,5-4 169 0 0,-1 0 1 0 0,25-16-1 0 0,111-84-693 0 0,-150 106 257 0 0,-1 3 261 0 0,-1 0-1 0 0,0 0 0 0 0,1 0 1 0 0,-1 0-1 0 0,0 0 1 0 0,0 0-1 0 0,0 0 0 0 0,-2 2 1 0 0,-3 6 20 0 0,3-4-48 0 0,-4 19 69 0 0,6-8-96 0 0,1-14 32 0 0,3 5-45 0 0,5 0-248 0 0,-7-7 28 0 0,1 0 1 0 0,-1 0 0 0 0,1-1 0 0 0,-1 1 0 0 0,1 0 0 0 0,0-1 0 0 0,-1 1 0 0 0,1-1 0 0 0,0 1 0 0 0,3-1 0 0 0,5 1-1213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7367 0 0,'0'0'667'0'0,"-1"1"-547"0"0,-11 6 889 0 0,1 2-1 0 0,0-1 1 0 0,1 1 0 0 0,0 1-1 0 0,-9 12 1 0 0,-19 27 3208 0 0,16-17-4290 0 0,3-2 503 0 0,2 1-1 0 0,-19 47 1 0 0,26-47-622 0 0,10-29 42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18 1375 0 0,'52'-17'3829'0'0,"-47"26"-1487"0"0,-4-5-1606 0 0,0 0-1 0 0,0 0 1 0 0,0-1-1 0 0,-1 1 1 0 0,1 0-1 0 0,-1 0 0 0 0,0 4 1 0 0,-1-1-164 0 0,0 0-1 0 0,0 0 1 0 0,-3 10-1 0 0,-3 3-503 0 0,-16 33-1 0 0,12-29 500 0 0,-129 244 122 0 0,-22-11 210 0 0,117-188-714 0 0,-204 281 207 0 0,249-349-392 0 0,-86 121-300 0 0,84-120 146 0 0,0 1 0 0 0,1-1 0 0 0,-1 1 1 0 0,1 0-1 0 0,0-1 0 0 0,0 1 0 0 0,0 0 0 0 0,-1 4 0 0 0,3 3-673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49 4607 0 0,'17'-26'91'0'0,"-3"4"9769"0"0,-14 36-8245 0 0,-5 5-1315 0 0,-1 1 1 0 0,-1-1-1 0 0,0 0 1 0 0,-16 27 0 0 0,12-22-138 0 0,-178 342 772 0 0,43-87-754 0 0,38-50-63 0 0,36-76-48 0 0,12-38-4 0 0,48-95-260 0 0,-1-1-1 0 0,0-1 1 0 0,-27 28-1 0 0,36-42-460 0 0,-1 0 0 0 0,0 0-1 0 0,1 0 1 0 0,-2-1 0 0 0,1 1 0 0 0,0-1-1 0 0,-1 0 1 0 0,-5 1 0 0 0,0-1-4176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174 116 7367 0 0,'68'-61'1669'0'0,"-54"50"-2"0"0,0 1 0 0 0,1 1 1 0 0,19-9-1 0 0,-32 17-1535 0 0,0 0 0 0 0,0 0 0 0 0,0 0 1 0 0,0 0-1 0 0,0 1 0 0 0,0-1 0 0 0,1 1 1 0 0,-1 0-1 0 0,0 0 0 0 0,0 0 0 0 0,0 0 1 0 0,1 0-1 0 0,-1 0 0 0 0,4 1 0 0 0,-4 0-57 0 0,-1-1-1 0 0,1 1 0 0 0,-1 0 0 0 0,1 0 1 0 0,-1 0-1 0 0,0 0 0 0 0,1 0 0 0 0,-1 0 0 0 0,0 0 1 0 0,0 0-1 0 0,0 0 0 0 0,0 1 0 0 0,0-1 1 0 0,0 1-1 0 0,0-1 0 0 0,0 0 0 0 0,0 1 1 0 0,-1-1-1 0 0,1 1 0 0 0,0 2 0 0 0,2 5 73 0 0,-1 0-1 0 0,-1 0 1 0 0,0 0-1 0 0,0 0 1 0 0,-1 1 0 0 0,0-1-1 0 0,-1 0 1 0 0,-2 17-1 0 0,-23 76 379 0 0,20-79-422 0 0,-13 33 52 0 0,-1 0 0 0 0,-37 67 1 0 0,-67 102-710 0 0,62-117-145 0 0,12-17-1126 0 0,32-54 250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50 374 5527 0 0,'-4'2'305'0'0,"-1"0"-1"0"0,1 0 0 0 0,0 1 0 0 0,-1-1 0 0 0,1 1 0 0 0,1 0 0 0 0,-1 0 0 0 0,-4 5 0 0 0,7-7-81 0 0,0 0 1 0 0,0-1-1 0 0,0 1 0 0 0,1 0 0 0 0,-1 0 0 0 0,0 1 0 0 0,1-1 0 0 0,-1 0 0 0 0,1 0 1 0 0,-1 0-1 0 0,1 0 0 0 0,0 0 0 0 0,0 1 0 0 0,-1-1 0 0 0,1 0 0 0 0,0 0 0 0 0,0 0 0 0 0,0 1 1 0 0,0-1-1 0 0,0 0 0 0 0,0 0 0 0 0,1 0 0 0 0,-1 1 0 0 0,0-1 0 0 0,1 0 0 0 0,-1 0 0 0 0,0 0 1 0 0,1 0-1 0 0,0 0 0 0 0,-1 0 0 0 0,1 0 0 0 0,0 0 0 0 0,-1 0 0 0 0,1 0 0 0 0,0 0 1 0 0,0 0-1 0 0,0 0 0 0 0,1 1 0 0 0,1 0-154 0 0,0 0 0 0 0,0 0 1 0 0,0 0-1 0 0,1-1 0 0 0,-1 1 1 0 0,0-1-1 0 0,1 0 0 0 0,-1 0 1 0 0,1 0-1 0 0,-1-1 0 0 0,1 1 0 0 0,0-1 1 0 0,-1 1-1 0 0,1-1 0 0 0,5-1 1 0 0,7 0 124 0 0,0-1 0 0 0,16-5 0 0 0,18-6 263 0 0,0-1 1 0 0,51-25-1 0 0,93-51 618 0 0,-35 15-645 0 0,252-98 59 0 0,-401 170-513 0 0,82-30-298 0 0,-82 30-58 0 0,0 1 0 0 0,1 0 1 0 0,-1 0-1 0 0,0 1 0 0 0,1 1 0 0 0,20 0 0 0 0,-28 1-303 0 0,0-1 1 0 0,0 1-1 0 0,0 0 0 0 0,0 0 1 0 0,-1 0-1 0 0,4 1 0 0 0,10 10-5461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 8751 0 0,'0'0'674'0'0,"-2"0"-240"0"0,-8 2 368 0 0,-1 1 0 0 0,1 0 0 0 0,0 1-1 0 0,0 0 1 0 0,0 1 0 0 0,-13 8 0 0 0,-56 43-693 0 0,54-38 99 0 0,-7 5 31 0 0,0 2 0 0 0,2 1 0 0 0,1 1 0 0 0,1 2 0 0 0,-47 62 0 0 0,59-67 156 0 0,-19 36 1 0 0,31-52-320 0 0,1 0 0 0 0,-1 0 0 0 0,1 0 0 0 0,1 0 0 0 0,0 1 1 0 0,0-1-1 0 0,1 1 0 0 0,0-1 0 0 0,0 13 0 0 0,1-19-47 0 0,0 0 1 0 0,0 0-1 0 0,0 0 0 0 0,1 0 0 0 0,-1-1 1 0 0,1 1-1 0 0,-1 0 0 0 0,1 0 0 0 0,0 0 1 0 0,0 0-1 0 0,0-1 0 0 0,0 1 0 0 0,0-1 1 0 0,0 1-1 0 0,0 0 0 0 0,0-1 0 0 0,1 0 1 0 0,-1 1-1 0 0,1-1 0 0 0,-1 0 0 0 0,1 0 1 0 0,-1 1-1 0 0,1-1 0 0 0,0-1 0 0 0,-1 1 1 0 0,1 0-1 0 0,0 0 0 0 0,0-1 0 0 0,0 1 1 0 0,0-1-1 0 0,2 1 0 0 0,7 0 165 0 0,-1 0 0 0 0,0 0 0 0 0,0-1 0 0 0,19-3 0 0 0,-26 3-170 0 0,24-4 195 0 0,0-1 0 0 0,-1-1 0 0 0,0-1 0 0 0,0-2 0 0 0,0 0 0 0 0,33-18 0 0 0,-30 11-189 0 0,-1 0-1 0 0,-1-2 0 0 0,-1-1 0 0 0,-1-1 1 0 0,25-25-1 0 0,-44 39-91 0 0,-1 1 1 0 0,0-1-1 0 0,0 0 1 0 0,-1 0-1 0 0,0-1 1 0 0,0 1-1 0 0,0-1 1 0 0,3-7-1 0 0,-6 10-18 0 0,0 0 0 0 0,0 1 0 0 0,0-1 0 0 0,-1 0-1 0 0,1 0 1 0 0,-1 0 0 0 0,0 0 0 0 0,0 0-1 0 0,0 1 1 0 0,-1-1 0 0 0,1 0 0 0 0,-1 0 0 0 0,0 0-1 0 0,0 1 1 0 0,-1-1 0 0 0,1 0 0 0 0,-3-5 0 0 0,0 4-76 0 0,1 0 1 0 0,-1-1-1 0 0,1 2 1 0 0,-1-1 0 0 0,-1 0-1 0 0,1 1 1 0 0,-1 0 0 0 0,0 0-1 0 0,0 0 1 0 0,0 0 0 0 0,0 1-1 0 0,0 0 1 0 0,-1 0 0 0 0,0 0-1 0 0,0 1 1 0 0,1 0-1 0 0,-1 0 1 0 0,-10-1 0 0 0,2 0-24 0 0,0 2-1 0 0,1 0 1 0 0,-1 0 0 0 0,0 1 0 0 0,0 1 0 0 0,1 0-1 0 0,-20 5 1 0 0,9-1-29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198 199 2759 0 0,'-36'22'413'0'0,"-12"14"4776"0"0,34-25-2776 0 0,-16 19 0 0 0,3 2-2646 0 0,-15 28 2340 0 0,53-69-1265 0 0,60-48-214 0 0,112-68 0 0 0,-134 97-600 0 0,1 2 0 0 0,71-26 0 0 0,-114 49 47 0 0,-1 1 0 0 0,1 0-1 0 0,0 0 1 0 0,0 1 0 0 0,0 0 0 0 0,12 0-1 0 0,-18 1-53 0 0,1 0-1 0 0,-1 0 0 0 0,1 0 1 0 0,-1 0-1 0 0,0 0 0 0 0,1 1 1 0 0,-1-1-1 0 0,1 0 0 0 0,-1 1 1 0 0,0-1-1 0 0,1 1 0 0 0,-1 0 1 0 0,0-1-1 0 0,1 1 0 0 0,-1 0 1 0 0,0 0-1 0 0,0 0 0 0 0,0 0 1 0 0,0 0-1 0 0,0 0 0 0 0,0 0 1 0 0,0 0-1 0 0,0 0 0 0 0,0 1 1 0 0,-1-1-1 0 0,1 0 0 0 0,0 1 1 0 0,-1-1-1 0 0,1 0 0 0 0,-1 1 1 0 0,1-1-1 0 0,-1 1 0 0 0,0-1 1 0 0,0 1-1 0 0,1-1 0 0 0,-1 0 1 0 0,0 1-1 0 0,-1 1 0 0 0,1 4 34 0 0,-1 0 0 0 0,0-1 0 0 0,0 1-1 0 0,-1-1 1 0 0,0 1 0 0 0,0-1 0 0 0,-1 1-1 0 0,1-1 1 0 0,-2 0 0 0 0,1 0 0 0 0,-7 8-1 0 0,-6 8 67 0 0,-30 30-1 0 0,25-29-115 0 0,-9 7 53 0 0,-61 48 0 0 0,81-70-35 0 0,-10 6 26 0 0,23-26-201 0 0,2 2 94 0 0,1 1 1 0 0,0-1-1 0 0,0 1 0 0 0,1 1 1 0 0,1-1-1 0 0,8-8 0 0 0,55-44-125 0 0,-51 46 172 0 0,36-30-53 0 0,90-52 0 0 0,-101 71 64 0 0,0 3 0 0 0,89-32 0 0 0,-66 36 259 0 0,-62 17-189 0 0,1 1 1 0 0,-1 0 0 0 0,0 1-1 0 0,0-1 1 0 0,1 1 0 0 0,-1 1-1 0 0,0-1 1 0 0,0 1 0 0 0,8 2 0 0 0,-13-3-56 0 0,1 1 1 0 0,-1-1-1 0 0,0 1 1 0 0,1-1-1 0 0,-1 1 1 0 0,1 0 0 0 0,-1 0-1 0 0,0 0 1 0 0,0 0-1 0 0,1 0 1 0 0,-1 0-1 0 0,0 0 1 0 0,0 0-1 0 0,0 0 1 0 0,0 1 0 0 0,0-1-1 0 0,0 0 1 0 0,-1 1-1 0 0,1-1 1 0 0,0 2-1 0 0,0 0 4 0 0,0 0 0 0 0,-1-1 0 0 0,1 1 0 0 0,-1 0-1 0 0,0 0 1 0 0,0 0 0 0 0,0 0 0 0 0,0 0-1 0 0,-1-1 1 0 0,0 5 0 0 0,-2 3 18 0 0,0 0 1 0 0,-1 0-1 0 0,0 0 1 0 0,0-1-1 0 0,-6 10 1 0 0,-6 5 16 0 0,0-1 0 0 0,-26 29 0 0 0,-44 38-11 0 0,25-28-121 0 0,23-13-1073 0 0,36-48 578 0 0,22-8-6140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79 11951 0 0,'0'0'1083'0'0,"1"2"-891"0"0,1 3-81 0 0,0 0 0 0 0,0 0 1 0 0,0 1-1 0 0,1 5 0 0 0,-2-6 475 0 0,1 1 0 0 0,0-1 0 0 0,0 0 0 0 0,3 6 1 0 0,-3-9-449 0 0,0 1 1 0 0,0-2 0 0 0,0 1 0 0 0,1 0 0 0 0,-1 0 0 0 0,1-1 0 0 0,0 1 0 0 0,-1-1-1 0 0,1 0 1 0 0,0 0 0 0 0,0 0 0 0 0,3 1 0 0 0,2 0 28 0 0,0-1-1 0 0,1 0 1 0 0,-1 0 0 0 0,0-1 0 0 0,1 0-1 0 0,-1 0 1 0 0,0-1 0 0 0,0 0 0 0 0,10-2 0 0 0,12-5 171 0 0,31-12 1 0 0,-49 16-259 0 0,14-6-16 0 0,30-15 0 0 0,-47 20-156 0 0,0 0 1 0 0,0-1 0 0 0,0 0-1 0 0,-1 0 1 0 0,0 0 0 0 0,11-13-1 0 0,-18 18 37 0 0,-1 1 0 0 0,1-1 0 0 0,0 0 0 0 0,-1 1 0 0 0,1-1 0 0 0,-1 0 1 0 0,1 0-1 0 0,-1 1 0 0 0,1-1 0 0 0,-1 0 0 0 0,1 0 0 0 0,-1 0 0 0 0,0 0 0 0 0,0 0 0 0 0,1 0 0 0 0,-1 0 0 0 0,0 0 0 0 0,0 0 0 0 0,0 0 0 0 0,0 1 0 0 0,0-1 0 0 0,0 0 0 0 0,0 0 0 0 0,0 0 0 0 0,-1 0 0 0 0,1 0 0 0 0,0 0 1 0 0,-1 0-1 0 0,1 0 0 0 0,0 0 0 0 0,-2-1 0 0 0,1 1-60 0 0,-1-1 0 0 0,1 1 0 0 0,-1-1 0 0 0,0 1-1 0 0,1 0 1 0 0,-1 0 0 0 0,0 0 0 0 0,0 0 0 0 0,0 0 0 0 0,0 1 0 0 0,0-1 0 0 0,0 0 0 0 0,-3 0 0 0 0,-2 0-67 0 0,1 1 0 0 0,0-1 1 0 0,-1 1-1 0 0,1 0 0 0 0,0 1 0 0 0,0 0 0 0 0,-8 1 1 0 0,-43 15-372 0 0,34-10 353 0 0,-1 2 262 0 0,0 0-1 0 0,1 1 1 0 0,0 2-1 0 0,1 0 1 0 0,0 2-1 0 0,-35 28 1 0 0,28-17 477 0 0,1 1-1 0 0,2 1 1 0 0,-44 58 0 0 0,61-73-396 0 0,0 0 1 0 0,2 1-1 0 0,-1 0 1 0 0,-6 17 0 0 0,13-26-112 0 0,-1 1 1 0 0,1-1-1 0 0,0 0 1 0 0,0 1-1 0 0,1-1 1 0 0,-1 1 0 0 0,1-1-1 0 0,0 6 1 0 0,1-7-21 0 0,-1-1 1 0 0,1 1-1 0 0,-1-1 1 0 0,1 1 0 0 0,0-1-1 0 0,0 1 1 0 0,0-1-1 0 0,0 1 1 0 0,0-1-1 0 0,1 0 1 0 0,-1 0-1 0 0,1 0 1 0 0,-1 0-1 0 0,1 0 1 0 0,2 2 0 0 0,-1-1-1 0 0,0-1 0 0 0,0 0 1 0 0,0-1-1 0 0,0 1 1 0 0,0 0-1 0 0,1-1 1 0 0,-1 0-1 0 0,0 1 1 0 0,1-2-1 0 0,-1 1 1 0 0,1 0-1 0 0,0-1 1 0 0,5 1-1 0 0,6-1 67 0 0,29-3 0 0 0,-31 2-49 0 0,7-2-157 0 0,-1 0 1 0 0,1-2-1 0 0,20-6 0 0 0,2-4-4895 0 0,-14 4-777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155 168 6447 0 0,'-7'2'10192'0'0,"21"2"-9994"0"0,1-2-1 0 0,0 0 0 0 0,-1 0 0 0 0,1-2 1 0 0,0 1-1 0 0,0-2 0 0 0,21-3 1 0 0,-10 0-179 0 0,-1-2 1 0 0,0-1 0 0 0,38-15 0 0 0,-59 21-72 0 0,0-1 1 0 0,0 0 0 0 0,0 0-1 0 0,-1-1 1 0 0,1 1 0 0 0,-1-1-1 0 0,1 0 1 0 0,-1 0 0 0 0,0 0 0 0 0,0 0-1 0 0,3-5 1 0 0,-5 7 13 0 0,0-1 1 0 0,0 1-1 0 0,0-1 1 0 0,0 0-1 0 0,-1 1 0 0 0,1-1 1 0 0,-1 0-1 0 0,1 0 0 0 0,-1 1 1 0 0,1-1-1 0 0,-1 0 1 0 0,0 0-1 0 0,0 0 0 0 0,0 0 1 0 0,0 1-1 0 0,0-1 1 0 0,-1 0-1 0 0,1 0 0 0 0,0 0 1 0 0,-1 1-1 0 0,1-1 1 0 0,-1 0-1 0 0,0 0 0 0 0,0 1 1 0 0,1-1-1 0 0,-1 1 0 0 0,0-1 1 0 0,0 0-1 0 0,-2-1 1 0 0,-1-1-90 0 0,1 0 1 0 0,-1 0 0 0 0,0 0 0 0 0,0 0 0 0 0,-1 0 0 0 0,1 1 0 0 0,-1 0 0 0 0,1 0 0 0 0,-1 0-1 0 0,0 1 1 0 0,0 0 0 0 0,-10-4 0 0 0,10 5 60 0 0,0 1-1 0 0,1-1 0 0 0,-1 0 1 0 0,0 1-1 0 0,0 0 1 0 0,0 0-1 0 0,1 1 1 0 0,-1-1-1 0 0,0 1 1 0 0,0 0-1 0 0,1 1 1 0 0,-1-1-1 0 0,1 1 1 0 0,-1-1-1 0 0,-4 4 1 0 0,-8 5 119 0 0,1 1 0 0 0,-1 0 1 0 0,2 1-1 0 0,0 1 0 0 0,-17 18 1 0 0,3 1 442 0 0,-33 48 1 0 0,39-48 168 0 0,-29 57 1 0 0,44-73-483 0 0,1 1 1 0 0,1-1 0 0 0,0 1 0 0 0,1 0-1 0 0,-5 35 1 0 0,10-50-169 0 0,0 0 0 0 0,0-1 0 0 0,-1 1-1 0 0,1 0 1 0 0,1 0 0 0 0,-1-1 0 0 0,0 1-1 0 0,0 0 1 0 0,1 0 0 0 0,-1-1 0 0 0,0 1-1 0 0,1 0 1 0 0,0-1 0 0 0,-1 1 0 0 0,1-1 0 0 0,0 1-1 0 0,0-1 1 0 0,0 1 0 0 0,0-1 0 0 0,0 1-1 0 0,2 1 1 0 0,-1-2 3 0 0,0 0-1 0 0,-1 0 1 0 0,1 0-1 0 0,0-1 1 0 0,0 1-1 0 0,-1 0 0 0 0,1-1 1 0 0,0 0-1 0 0,0 1 1 0 0,0-1-1 0 0,0 0 1 0 0,0 0-1 0 0,-1 0 1 0 0,1 0-1 0 0,0 0 1 0 0,0 0-1 0 0,0 0 1 0 0,0-1-1 0 0,0 1 1 0 0,1-2-1 0 0,31-10 14 0 0,-1-1 0 0 0,42-25 1 0 0,-33 17-242 0 0,122-63-3548 0 0,-102 53 2336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9503 0 0,'0'0'1731'0'0,"-1"1"-944"0"0,-21 33 932 0 0,2 0 0 0 0,-29 67 0 0 0,42-85-1386 0 0,-57 133 1237 0 0,21-47-943 0 0,-63 109 0 0 0,-31 5-225 0 0,4-7-214 0 0,101-151-374 0 0,-19 30 126 0 0,42-76-2024 0 0,0 0-1 0 0,-15 16 1 0 0,14-20-4119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21 108 14567 0 0,'0'0'1320'0'0,"-1"2"-1082"0"0,-2 0-127 0 0,1 1 0 0 0,0 0 0 0 0,1-1 0 0 0,-1 1 0 0 0,0 0 0 0 0,1 0 1 0 0,0 1-1 0 0,-1-1 0 0 0,1 0 0 0 0,1 0 0 0 0,-1 1 0 0 0,0-1 0 0 0,1 0 0 0 0,0 1 1 0 0,-1-1-1 0 0,1 0 0 0 0,1 1 0 0 0,-1-1 0 0 0,2 7 0 0 0,-1-8-13 0 0,0 0 0 0 0,0 0 0 0 0,1 0 0 0 0,-1-1-1 0 0,1 1 1 0 0,-1 0 0 0 0,1-1 0 0 0,0 1 0 0 0,-1-1-1 0 0,5 3 1 0 0,-4-3 14 0 0,1 1-13 0 0,1 0-1 0 0,-1 0 0 0 0,1-1 1 0 0,-1 1-1 0 0,1-1 1 0 0,0 0-1 0 0,0 0 0 0 0,0 0 1 0 0,-1-1-1 0 0,1 1 1 0 0,0-1-1 0 0,5 0 0 0 0,7-1 353 0 0,25-5 0 0 0,-36 5-384 0 0,177-44 1386 0 0,-4-16-732 0 0,-109 36-503 0 0,-21 8-167 0 0,-11 3-20 0 0,1 1 0 0 0,1 2 1 0 0,63-10-1 0 0,-50 23-711 0 0,-51-1 462 0 0,0 0 0 0 0,0 1 0 0 0,0-1 0 0 0,-1 0 0 0 0,1 1-1 0 0,-1-1 1 0 0,1 1 0 0 0,-1-1 0 0 0,1 1 0 0 0,-1 1 0 0 0,0-1-1263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16 5527 0 0,'0'0'771'0'0,"2"-1"296"0"0,9-6 753 0 0,1-1 2359 0 0,-17 11 255 0 0,-5 3-4278 0 0,0 0-1 0 0,-11 10 1 0 0,-3 1-78 0 0,-25 14-65 0 0,-2-3-1 0 0,-76 29 0 0 0,-54 30-233 0 0,181-87 221 0 0,0 0 0 0 0,0 0 0 0 0,0 0 0 0 0,0 0 0 0 0,0 0 0 0 0,0 0 0 0 0,0 0 0 0 0,0 0 0 0 0,-1 0 0 0 0,1 0 0 0 0,0 0 0 0 0,0 0 0 0 0,0 0 0 0 0,0 0 0 0 0,0 0 0 0 0,0 0 0 0 0,0 1 0 0 0,0-1 0 0 0,0 0 0 0 0,0 0 0 0 0,0 0 0 0 0,0 0 0 0 0,0 0 0 0 0,0 0 0 0 0,-1 0 0 0 0,1 0 0 0 0,0 0 0 0 0,0 0 0 0 0,0 0 0 0 0,0 0 0 0 0,0 0 0 0 0,0 0 0 0 0,0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0,1 0 0 0 0,-1 0 0 0 0,0 0 0 0 0,0 0 0 0 0,0 0 0 0 0,7 1 0 0 0,10-3 0 0 0,108-8 46 0 0,-108 11-43 0 0,-1 0 0 0 0,1 0 0 0 0,-1 2 0 0 0,1 0 0 0 0,24 8 0 0 0,-32-8-6 0 0,1 1-1 0 0,-1 0 1 0 0,0 0-1 0 0,-1 1 1 0 0,1 0-1 0 0,-1 1 1 0 0,0 0 0 0 0,-1 0-1 0 0,1 1 1 0 0,9 10-1 0 0,-13-12 9 0 0,-1-1 0 0 0,0 1 0 0 0,0-1 0 0 0,0 1 0 0 0,-1 0 0 0 0,0 0 0 0 0,0 0 0 0 0,0 0-1 0 0,0 1 1 0 0,-1-1 0 0 0,0 0 0 0 0,0 1 0 0 0,0-1 0 0 0,-1 1 0 0 0,0-1 0 0 0,0 1 0 0 0,0-1 0 0 0,-1 1 0 0 0,1-1 0 0 0,-3 8 0 0 0,1-8 27 0 0,0 0 0 0 0,0 0 0 0 0,0-1 1 0 0,0 1-1 0 0,-1-1 0 0 0,0 1 0 0 0,1-1 0 0 0,-2 0 1 0 0,1 0-1 0 0,0 0 0 0 0,-1-1 0 0 0,0 1 1 0 0,0-1-1 0 0,0 0 0 0 0,0 0 0 0 0,0 0 1 0 0,-1 0-1 0 0,1-1 0 0 0,-1 0 0 0 0,0 0 1 0 0,-7 2-1 0 0,-6 1 74 0 0,-1 0 0 0 0,0-2-1 0 0,0 0 1 0 0,-27 0 0 0 0,13-3-143 0 0,0-1 0 0 0,0-2-1 0 0,0-1 1 0 0,0-1 0 0 0,-37-12-1 0 0,65 16-4 0 0,-7-2-565 0 0,0 0 0 0 0,0-1 0 0 0,1 0 0 0 0,-1-1 0 0 0,1 0 0 0 0,-18-11 1 0 0,17 7-4968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12439 0 0,'0'0'1126'0'0,"-1"1"-929"0"0,-4 9 7 0 0,-2-1 0 0 0,1 0 0 0 0,-1-1 0 0 0,-1 1 0 0 0,-14 12 0 0 0,-9 10 1409 0 0,-59 70 1700 0 0,-117 141-3103 0 0,163-185-150 0 0,2 3 1 0 0,-53 98-1 0 0,88-143-29 0 0,5-10-512 0 0,-1 1 0 0 0,0-1 0 0 0,0 0 0 0 0,0 0 0 0 0,0-1 0 0 0,-1 1 0 0 0,-6 5 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4143 0 0,'16'-18'105'0'0,"0"1"0"0"0,1 1 0 0 0,1 1 0 0 0,0 0 0 0 0,24-13 0 0 0,148-80 6649 0 0,-150 88-5666 0 0,2 2 0 0 0,80-23 0 0 0,-111 39-888 0 0,0 0 0 0 0,1 0-1 0 0,-1 1 1 0 0,0 0 0 0 0,1 1-1 0 0,-1 0 1 0 0,1 1-1 0 0,-1 1 1 0 0,0 0 0 0 0,1 0-1 0 0,13 5 1 0 0,-18-5-98 0 0,-1 1-1 0 0,0 0 1 0 0,0 0-1 0 0,0 0 1 0 0,0 1-1 0 0,0 0 1 0 0,-1 0-1 0 0,1 0 1 0 0,-1 0-1 0 0,0 1 1 0 0,0 0-1 0 0,-1 0 1 0 0,0 1-1 0 0,1-1 1 0 0,-2 1 0 0 0,1 0-1 0 0,-1 0 1 0 0,0 0-1 0 0,0 0 1 0 0,2 8-1 0 0,-3-6-21 0 0,-1-1 1 0 0,0 1-1 0 0,0 0 0 0 0,0 0 0 0 0,-1 0 0 0 0,0 0 0 0 0,-1 0 1 0 0,0 0-1 0 0,0 0 0 0 0,0 0 0 0 0,-1 0 0 0 0,-1 0 0 0 0,1-1 0 0 0,-1 1 1 0 0,0-1-1 0 0,-1 0 0 0 0,-4 8 0 0 0,0-3-6 0 0,-1 1-1 0 0,0-1 1 0 0,-1-1 0 0 0,0 0-1 0 0,-1 0 1 0 0,0-1-1 0 0,0-1 1 0 0,-17 11 0 0 0,-11 5-144 0 0,-2-2 1 0 0,-1-1-1 0 0,-1-3 1 0 0,-1-1-1 0 0,0-2 1 0 0,-1-2-1 0 0,-1-2 1 0 0,0-3-1 0 0,-85 8 1 0 0,118-16-697 0 0,0-1 0 0 0,0-1 0 0 0,-1 0 0 0 0,-14-3 1 0 0,11-1-5473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20 10135 0 0,'1'-2'778'0'0,"7"-13"6967"0"0,-9 14-7645 0 0,-1 1 1 0 0,0-1-1 0 0,1 1 1 0 0,-1 0-1 0 0,0-1 1 0 0,1 1-1 0 0,-1 0 1 0 0,0 0-1 0 0,1 0 1 0 0,-1 0-1 0 0,0 0 1 0 0,1 1-1 0 0,-1-1 1 0 0,1 1-1 0 0,-1-1 1 0 0,0 1-1 0 0,1-1 1 0 0,-1 1-1 0 0,1 0 1 0 0,-1-1-1 0 0,-1 2 1 0 0,-7 5-97 0 0,-19 14 1 0 0,16-11 84 0 0,-35 23-67 0 0,5-3-413 0 0,-53 46 0 0 0,92-72 349 0 0,0 0-1 0 0,1-1 0 0 0,-1 1 1 0 0,1 0-1 0 0,0 1 0 0 0,0-1 1 0 0,1 0-1 0 0,-1 1 0 0 0,1 0 1 0 0,-3 8-1 0 0,4-11 6 0 0,1 1 0 0 0,-1-1 0 0 0,1 1 0 0 0,0 0 0 0 0,0-1-1 0 0,0 1 1 0 0,0-1 0 0 0,1 1 0 0 0,-1-1 0 0 0,1 1 0 0 0,-1 0 0 0 0,1-1 0 0 0,0 0-1 0 0,0 1 1 0 0,0-1 0 0 0,0 1 0 0 0,0-1 0 0 0,1 0 0 0 0,-1 0 0 0 0,1 0 0 0 0,-1 0-1 0 0,1 0 1 0 0,2 2 0 0 0,7 6-93 0 0,1-1-1 0 0,0 0 0 0 0,1-1 1 0 0,16 8-1 0 0,12 8 104 0 0,-38-22 28 0 0,65 46 112 0 0,-61-42-28 0 0,-1-1 0 0 0,0 1 0 0 0,0 0 0 0 0,0 1 0 0 0,0 0 0 0 0,-1 0 0 0 0,6 10 0 0 0,-11-16-44 0 0,1 1 1 0 0,0-1-1 0 0,0 0 1 0 0,-1 1-1 0 0,1-1 1 0 0,0 1-1 0 0,-1-1 1 0 0,0 1-1 0 0,1-1 1 0 0,-1 1 0 0 0,0-1-1 0 0,0 1 1 0 0,0-1-1 0 0,0 1 1 0 0,0-1-1 0 0,0 1 1 0 0,0 0-1 0 0,0-1 1 0 0,-1 1 0 0 0,1-1-1 0 0,-1 1 1 0 0,1-1-1 0 0,-1 0 1 0 0,0 1-1 0 0,1-1 1 0 0,-1 1-1 0 0,0-1 1 0 0,0 0-1 0 0,0 0 1 0 0,0 1 0 0 0,0-1-1 0 0,0 0 1 0 0,0 0-1 0 0,0 0 1 0 0,-1 0-1 0 0,1 0 1 0 0,-2 0-1 0 0,-3 2 133 0 0,1 0-1 0 0,-1-1 1 0 0,0 0-1 0 0,0-1 1 0 0,0 1-1 0 0,0-1 1 0 0,-13 1-1 0 0,-124 3 279 0 0,3-14-4026 0 0,100 2 2120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366 139 11055 0 0,'0'0'852'0'0,"0"1"-428"0"0,1 10 291 0 0,0 7 4042 0 0,0-17-4650 0 0,0-1 1 0 0,0 1-1 0 0,0 0 0 0 0,0-1 0 0 0,1 1 0 0 0,-1-1 0 0 0,0 1 0 0 0,1-1 1 0 0,-1 1-1 0 0,0-1 0 0 0,1 0 0 0 0,-1 0 0 0 0,3 0 0 0 0,6 0 105 0 0,-1-1 0 0 0,1-1 0 0 0,-1 0 0 0 0,1 0 0 0 0,-1-1 0 0 0,0 0 0 0 0,14-7 0 0 0,62-37 174 0 0,-69 38-378 0 0,15-9-12 0 0,-11 7-44 0 0,0-1 0 0 0,0-1 0 0 0,32-27 0 0 0,-51 38-102 0 0,-11 4 7 0 0,1-1-1 0 0,-1 1 1 0 0,1 0 0 0 0,-1 1-1 0 0,1 0 1 0 0,0 1 0 0 0,0 0-1 0 0,1 0 1 0 0,-9 6 0 0 0,-3 1 54 0 0,-207 124-213 0 0,9 17 645 0 0,183-127-191 0 0,1 1 1 0 0,-40 40-1 0 0,73-65-133 0 0,0 1 1 0 0,0-1-1 0 0,-1 1 0 0 0,1-1 0 0 0,0 1 1 0 0,0 0-1 0 0,0-1 0 0 0,1 1 1 0 0,-1 0-1 0 0,0 0 0 0 0,1-1 0 0 0,-1 1 1 0 0,1 0-1 0 0,-1 0 0 0 0,1 3 0 0 0,0-4 0 0 0,0 0-1 0 0,0 0 1 0 0,1 0 0 0 0,-1 0-1 0 0,0 0 1 0 0,1 0-1 0 0,-1 0 1 0 0,1 0-1 0 0,-1 0 1 0 0,1 0 0 0 0,-1 0-1 0 0,1 0 1 0 0,0 0-1 0 0,-1 0 1 0 0,1 0-1 0 0,0 0 1 0 0,0-1 0 0 0,0 1-1 0 0,0 0 1 0 0,-1-1-1 0 0,1 1 1 0 0,0-1-1 0 0,0 1 1 0 0,0-1-1 0 0,0 1 1 0 0,0-1 0 0 0,2 1-1 0 0,6 1 72 0 0,-1 0-1 0 0,0-1 1 0 0,0 1-1 0 0,1-2 1 0 0,-1 1 0 0 0,13-2-1 0 0,51-8 116 0 0,-63 8-234 0 0,162-40-2259 0 0,-128 29 177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69 9671 0 0,'7'-8'250'0'0,"0"0"0"0"0,1 0-1 0 0,13-10 1 0 0,7-1 3907 0 0,-15 14 714 0 0,2 2-3360 0 0,-13 3-1301 0 0,-2 2-126 0 0,0 1-63 0 0,0 0-1 0 0,0 0 1 0 0,0 0-1 0 0,-1-1 1 0 0,1 1-1 0 0,-1 0 1 0 0,0 0-1 0 0,0 0 1 0 0,0 0-1 0 0,0 0 1 0 0,0-1-1 0 0,-1 1 0 0 0,1 0 1 0 0,-1-1-1 0 0,1 1 1 0 0,-1-1-1 0 0,0 0 1 0 0,-3 3-1 0 0,-7 7 96 0 0,-25 21-1 0 0,34-31-103 0 0,-63 52 27 0 0,-17 12 90 0 0,-78 81-1 0 0,154-140-53 0 0,-1 0-1 0 0,2 1 1 0 0,-1 0-1 0 0,1 0 1 0 0,1 1-1 0 0,-1 0 1 0 0,1 0-1 0 0,-6 15 1 0 0,11-24-69 0 0,0 1 0 0 0,0 0 0 0 0,0 0 0 0 0,-1 0 0 0 0,1-1 1 0 0,0 1-1 0 0,0 0 0 0 0,0 0 0 0 0,0 0 0 0 0,0-1 0 0 0,1 1 0 0 0,-1 0 0 0 0,0 0 1 0 0,0 0-1 0 0,0-1 0 0 0,1 1 0 0 0,-1 0 0 0 0,0 0 0 0 0,1-1 0 0 0,-1 1 0 0 0,1 0 0 0 0,-1-1 1 0 0,1 1-1 0 0,-1 0 0 0 0,1 0 0 0 0,1 0 3 0 0,0 0 0 0 0,-1 0 0 0 0,1 0-1 0 0,0 0 1 0 0,0 0 0 0 0,-1-1 0 0 0,1 1 0 0 0,0 0 0 0 0,0-1-1 0 0,3 1 1 0 0,3 0 2 0 0,0 0 0 0 0,0-1 0 0 0,0 0 0 0 0,10-1-1 0 0,9-3-961 0 0,49-14 0 0 0,-46 8-888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 6447 0 0,'5'-7'14252'0'0,"-16"14"-13765"0"0,-53 33 48 0 0,-68 31-1 0 0,75-43-534 0 0,-84 54 0 0 0,134-78 0 0 0,5-3 0 0 0,0 0 0 0 0,0 1 0 0 0,1-1 0 0 0,-1 1 0 0 0,0-1 0 0 0,0 1 0 0 0,1 0 0 0 0,-1 0 0 0 0,1-1 0 0 0,0 1 0 0 0,-3 4 0 0 0,2-4-4 0 0,2-1 2 0 0,-1 0 0 0 0,0 0 0 0 0,1-1 0 0 0,-1 1 0 0 0,1 0 0 0 0,-1 0 0 0 0,1 0 0 0 0,0 0 0 0 0,-1 0 0 0 0,1-1 0 0 0,0 1 0 0 0,-1 0 0 0 0,1 0 1 0 0,0 0-1 0 0,0 0 0 0 0,0 0 0 0 0,0 0 0 0 0,0 0 0 0 0,0 0 0 0 0,0 0 0 0 0,0 0 0 0 0,0 0 0 0 0,1 0 0 0 0,0 2 0 0 0,0 0-8 0 0,0 1 0 0 0,0 0 0 0 0,1-1 0 0 0,0 1 0 0 0,0-1 0 0 0,0 1 0 0 0,0-1 0 0 0,0 0 0 0 0,1 0 0 0 0,-1 0 0 0 0,6 4 0 0 0,2 2-32 0 0,0-1 0 0 0,12 8 0 0 0,3-1-237 0 0,42 18-1 0 0,-49-25 220 0 0,0 0 1 0 0,0 2-1 0 0,-1 0 0 0 0,0 1 1 0 0,21 17-1 0 0,-35-25 84 0 0,0 0 1 0 0,0 0-1 0 0,0 1 0 0 0,0 0 0 0 0,-1-1 1 0 0,1 1-1 0 0,-1 0 0 0 0,0 0 0 0 0,0 0 1 0 0,0 1-1 0 0,-1-1 0 0 0,0 0 0 0 0,1 1 1 0 0,-1-1-1 0 0,-1 1 0 0 0,1 7 0 0 0,-1-4 41 0 0,0-1 0 0 0,-1 0 0 0 0,0 1 0 0 0,-1-1 1 0 0,0 0-1 0 0,0 0 0 0 0,0 0 0 0 0,-1 0 0 0 0,-5 10 0 0 0,4-10-23 0 0,0 0 0 0 0,0 0 0 0 0,0-1 1 0 0,-1 0-1 0 0,1 0 0 0 0,-2 0 0 0 0,1 0 0 0 0,-1-1 0 0 0,1 1 1 0 0,-1-1-1 0 0,-1-1 0 0 0,1 1 0 0 0,-1-1 0 0 0,0-1 0 0 0,0 1 1 0 0,0-1-1 0 0,0 0 0 0 0,-9 2 0 0 0,2-1 1 0 0,0-1 0 0 0,0-1 0 0 0,0 0 0 0 0,-1 0 1 0 0,1-2-1 0 0,-20 0 0 0 0,26-1-64 0 0,1 1 0 0 0,-1-1 1 0 0,1-1-1 0 0,0 1 0 0 0,-1-1 1 0 0,1-1-1 0 0,0 1 0 0 0,0-1 1 0 0,0-1-1 0 0,1 1 0 0 0,-1-1 1 0 0,1 0-1 0 0,-12-9 0 0 0,8 0-1239 0 0,4-3-404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9:2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0,'0'0'1358'0'0,"1"1"-225"0"0,1 3-598 0 0,0 0 1 0 0,-1 1-1 0 0,1-1 0 0 0,-1 0 0 0 0,0 1 1 0 0,0-1-1 0 0,0 1 0 0 0,-1-1 0 0 0,0 1 1 0 0,0 5-1 0 0,-5 50 1159 0 0,1-34-1002 0 0,3-10-341 0 0,-1-7-111 0 0,2 0-1 0 0,-1 0 1 0 0,1 1-1 0 0,1-1 1 0 0,2 18-1 0 0,-3-27-230 0 0,0 0-1 0 0,0 1 1 0 0,0-1 0 0 0,0 0-1 0 0,1 0 1 0 0,-1 1-1 0 0,0-1 1 0 0,0 0-1 0 0,0 0 1 0 0,0 0-1 0 0,0 1 1 0 0,0-1-1 0 0,1 0 1 0 0,-1 0-1 0 0,0 0 1 0 0,0 0-1 0 0,0 1 1 0 0,0-1-1 0 0,1 0 1 0 0,-1 0-1 0 0,0 0 1 0 0,0 0-1 0 0,0 0 1 0 0,1 0-1 0 0,-1 0 1 0 0,0 1-1 0 0,0-1 1 0 0,1 0-1 0 0,-1 0 1 0 0,3 2-1814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0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1066 919 0 0,'-1'2'67'0'0,"-11"13"2511"0"0,0 0 1 0 0,-1 0-1 0 0,-20 16 4342 0 0,34-34-6834 0 0,0 1 0 0 0,0-1 0 0 0,0 1 0 0 0,0-1 0 0 0,1 1 0 0 0,-1-1 0 0 0,0 1 0 0 0,1 0 0 0 0,2-3 0 0 0,0-1 52 0 0,249-321 1050 0 0,-103 163-783 0 0,-28 31-36 0 0,36-35 185 0 0,-23 24-254 0 0,29-14-205 0 0,-146 142-83 0 0,-14 15 37 0 0,-5 7-40 0 0,-4 9-15 0 0,5-15 7 0 0,-45 100 66 0 0,-7 18-62 0 0,-76 317 59 0 0,120-398-89 0 0,-60 320-310 0 0,68-340-453 0 0,3-17-969 0 0,0 0 1474 0 0,-1-1 1 0 0,1 0-1 0 0,0 0 1 0 0,0 0-1 0 0,0 0 1 0 0,0 0-1 0 0,2-2 1 0 0,6-5-5057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50 275 14599 0 0,'-20'0'748'0'0,"-6"0"-8"0"0,22-2-260 0 0,12 0 163 0 0,50-10-447 0 0,-1-4 1 0 0,-1-1-1 0 0,0-4 1 0 0,86-44 0 0 0,5-7 452 0 0,-103 53-539 0 0,66-19 0 0 0,-52 28-4751 0 0</inkml:trace>
  <inkml:trace contextRef="#ctx0" brushRef="#br0" timeOffset="1">1690 78 919 0 0,'-12'7'80'0'0,"-2"2"-80"0"0,1 0 0 0 0,3-2 0 0 0,1-5 4840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20 7367 0 0,'0'0'334'0'0,"0"-2"-1"0"0,3-11 8346 0 0,-4 13-8513 0 0,0-1 1 0 0,-1 0 0 0 0,1 1 0 0 0,-1-1 0 0 0,1 1 0 0 0,-1-1 0 0 0,1 1 0 0 0,-1 0 0 0 0,1 0 0 0 0,-3 0 0 0 0,-5 1-88 0 0,-1 0 1 0 0,1 1-1 0 0,0 0 1 0 0,0 1 0 0 0,0 0-1 0 0,-16 8 1 0 0,2-1-27 0 0,-51 22-69 0 0,-77 45 0 0 0,-65 52-23 0 0,182-107 38 0 0,-3 0 1 0 0,8-5-5 0 0,-28 21 0 0 0,65-32-49 0 0,2-3 54 0 0,0-1 0 0 0,0 0 0 0 0,0-1 0 0 0,17 1 0 0 0,5 1 0 0 0,-9 0 0 0 0,0 2 0 0 0,-1 0 0 0 0,1 2 0 0 0,-1 0 0 0 0,0 2 0 0 0,-1 0 0 0 0,0 1 0 0 0,-1 1 0 0 0,0 1 0 0 0,0 1 0 0 0,21 19 0 0 0,-37-29 6 0 0,-1 0 1 0 0,0 1-1 0 0,0-1 0 0 0,0 0 0 0 0,0 1 0 0 0,-1-1 0 0 0,0 1 1 0 0,3 5-1 0 0,-4-8 1 0 0,-1 0-1 0 0,0 1 1 0 0,1-1 0 0 0,-1 0 0 0 0,0 1-1 0 0,1-1 1 0 0,-1 1 0 0 0,0-1 0 0 0,0 0-1 0 0,0 1 1 0 0,0-1 0 0 0,0 1 0 0 0,-1-1 0 0 0,1 0-1 0 0,0 1 1 0 0,-1-1 0 0 0,1 0 0 0 0,-1 1-1 0 0,1-1 1 0 0,-1 0 0 0 0,1 1 0 0 0,-1-1-1 0 0,0 0 1 0 0,0 0 0 0 0,0 0 0 0 0,0 0 0 0 0,0 0-1 0 0,0 0 1 0 0,-1 1 0 0 0,-13 9 144 0 0,-1-1 0 0 0,0 0 1 0 0,-1-2-1 0 0,-25 11 0 0 0,27-13-111 0 0,-59 25 85 0 0,-111 29-1 0 0,161-53-125 0 0,-44 4 0 0 0,59-10 4 0 0,-1-1 0 0 0,0 1 0 0 0,0-2-1 0 0,0 1 1 0 0,1-2 0 0 0,-1 1-1 0 0,-12-4 1 0 0,21 4-16 0 0,1 1-1 0 0,0 0 0 0 0,0 0 1 0 0,-1 0-1 0 0,1-1 0 0 0,0 1 1 0 0,0 0-1 0 0,-1 0 0 0 0,1-1 1 0 0,0 1-1 0 0,0 0 0 0 0,0-1 1 0 0,0 1-1 0 0,0 0 0 0 0,-1-1 1 0 0,1 1-1 0 0,0 0 0 0 0,0-1 1 0 0,0 1-1 0 0,0 0 0 0 0,0-1 1 0 0,0 1-1 0 0,0 0 0 0 0,0-1 1 0 0,0 1-1 0 0,0 0 0 0 0,0-1 1 0 0,0 1-1 0 0,0 0 0 0 0,0-1 1 0 0,1 1-1 0 0,-1-1 0 0 0,4-9-219 0 0,1 4-6 0 0,0 1-1 0 0,0-1 1 0 0,0 1-1 0 0,1 0 1 0 0,0 1 0 0 0,0-1-1 0 0,11-5 1 0 0,2-2-934 0 0,9-8-2997 0 0,2-3-1180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10135 0 0,'0'0'1244'0'0,"0"2"-206"0"0,-9 34 3319 0 0,-10 20-3023 0 0,5-14-715 0 0,1-7-163 0 0,0-1-1 0 0,-21 35 0 0 0,-42 62 96 0 0,64-113-534 0 0,-6 10-225 0 0,-1-2 0 0 0,-1 0 0 0 0,-2-2 0 0 0,-1 0 1 0 0,-42 34-1 0 0,64-57-106 0 0,0 0 1 0 0,1-1-1 0 0,-1 1 1 0 0,0 0-1 0 0,0-1 1 0 0,0 1-1 0 0,0 0 1 0 0,0-1 0 0 0,0 1-1 0 0,0-1 1 0 0,0 0-1 0 0,-1 1 1 0 0,4-10-1310 0 0,21-24 513 0 0,-19 28 317 0 0,11-18-661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1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160 297 919 0 0,'13'-38'72'0'0,"-10"29"2005"0"0,0-1-1 0 0,1 0 1 0 0,0 1-1 0 0,9-16 0 0 0,8 0-343 0 0,-5 12-1244 0 0,-1 1-1 0 0,2 1 1 0 0,-1 0 0 0 0,33-15-1 0 0,77-25 647 0 0,-107 44-980 0 0,11-3 240 0 0,48-12-1 0 0,-65 19-241 0 0,1 1 1 0 0,-1 1-1 0 0,1 0 1 0 0,0 1-1 0 0,0 0 0 0 0,16 3 1 0 0,-26-3-114 0 0,-1 1 1 0 0,1 0 0 0 0,0 0-1 0 0,-1 1 1 0 0,1-1-1 0 0,-1 1 1 0 0,1 0-1 0 0,-1 0 1 0 0,0 0 0 0 0,0 0-1 0 0,0 0 1 0 0,0 1-1 0 0,0 0 1 0 0,0-1 0 0 0,-1 1-1 0 0,1 0 1 0 0,-1 0-1 0 0,0 0 1 0 0,0 1-1 0 0,0-1 1 0 0,0 0 0 0 0,2 8-1 0 0,-2-6-11 0 0,0 0 0 0 0,-1 1-1 0 0,0-1 1 0 0,0 1 0 0 0,0-1 0 0 0,-1 1-1 0 0,0-1 1 0 0,0 1 0 0 0,0 0 0 0 0,-1-1-1 0 0,0 1 1 0 0,0-1 0 0 0,0 0 0 0 0,-1 1-1 0 0,-2 6 1 0 0,-4 2 13 0 0,0 0 0 0 0,0 0 1 0 0,-1-1-1 0 0,-1 0 0 0 0,0 0 0 0 0,-1-1 0 0 0,-1-1 0 0 0,0 0 0 0 0,0-1 1 0 0,-18 13-1 0 0,-14 5-21 0 0,-86 41 0 0 0,56-34-302 0 0,-1-3 1 0 0,-82 22-1 0 0,142-50 246 0 0,1 0 0 0 0,-1-1-1 0 0,-19 0 1 0 0,30-2 7 0 0,1-1 0 0 0,0 0-1 0 0,-1 0 1 0 0,1 0 0 0 0,-1 0-1 0 0,1-1 1 0 0,0 1 0 0 0,0-1-1 0 0,-1 0 1 0 0,1 0 0 0 0,0 0-1 0 0,0-1 1 0 0,0 1 0 0 0,0-1-1 0 0,0 1 1 0 0,0-1 0 0 0,0 0-1 0 0,1 0 1 0 0,-1-1 0 0 0,-4-3-1 0 0,7 5 6 0 0,-1 0-1 0 0,0 0 1 0 0,1 1 0 0 0,-1-1-1 0 0,0 0 1 0 0,1 0-1 0 0,-1 0 1 0 0,1 0-1 0 0,0 0 1 0 0,-1 0 0 0 0,1 0-1 0 0,0 0 1 0 0,-1 0-1 0 0,1 0 1 0 0,0 0-1 0 0,0 0 1 0 0,0 0 0 0 0,0 0-1 0 0,0 0 1 0 0,0 0-1 0 0,0 0 1 0 0,0 0 0 0 0,0 0-1 0 0,0 0 1 0 0,1 0-1 0 0,-1 0 1 0 0,0 0-1 0 0,1 1 1 0 0,-1-1 0 0 0,1 0-1 0 0,-1 0 1 0 0,1 0-1 0 0,-1 0 1 0 0,1 0-1 0 0,0 1 1 0 0,-1-1 0 0 0,1 0-1 0 0,0 0 1 0 0,0 1-1 0 0,-1-1 1 0 0,1 1 0 0 0,0-1-1 0 0,0 1 1 0 0,1-1-1 0 0,2-1 23 0 0,0 1-1 0 0,-1 0 0 0 0,1 0 1 0 0,-1 0-1 0 0,1 0 0 0 0,0 0 1 0 0,0 1-1 0 0,-1 0 1 0 0,1 0-1 0 0,7 1 0 0 0,5 2 248 0 0,0 1 0 0 0,0 1 0 0 0,0 1-1 0 0,-1 0 1 0 0,0 1 0 0 0,0 0 0 0 0,-1 1 0 0 0,0 1 0 0 0,15 12-1 0 0,15 15 280 0 0,50 55-1 0 0,-72-70-515 0 0,-12-10-52 0 0,1 1-1 0 0,-2 0 1 0 0,1 0-1 0 0,11 22 1 0 0,-5 4-3530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82 2759 0 0,'2'-2'207'0'0,"9"-13"330"0"0,3-16 6059 0 0,4-3 1952 0 0,-28 44-7740 0 0,-5 13-503 0 0,1 0 1 0 0,1 1-1 0 0,-16 39 0 0 0,14-28-222 0 0,-101 191-1008 0 0,115-224-134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 6447 0 0,'0'0'499'0'0,"0"2"-38"0"0,-1 9 2130 0 0,0-1 0 0 0,-5 20-1 0 0,-2 13 156 0 0,-2 24-623 0 0,-1 16-1174 0 0,12-62-1444 0 0,0-19 175 0 0,3 6-1847 0 0</inkml:trace>
  <inkml:trace contextRef="#ctx0" brushRef="#br0" timeOffset="1">413 0 7831 0 0,'0'0'603'0'0,"0"2"-396"0"0,0 5 505 0 0,1-1 0 0 0,-2 1 0 0 0,1-1 1 0 0,-1 1-1 0 0,0-1 0 0 0,0 0 0 0 0,-1 1 1 0 0,0-1-1 0 0,0 0 0 0 0,0 0 0 0 0,-1 0 1 0 0,-4 7-1 0 0,-6 11 1411 0 0,-26 33 0 0 0,22-34-1487 0 0,3-5-90 0 0,0 1-1 0 0,-16 33 1 0 0,28-49-523 0 0,1 0 1 0 0,0 1-1 0 0,0-1 0 0 0,0 1 0 0 0,-1 4 1 0 0,2-7-118 0 0,0 1 1 0 0,0-1 0 0 0,0 0 0 0 0,0 0-1 0 0,0 1 1 0 0,0-1 0 0 0,0 0 0 0 0,0 1 0 0 0,0-1-1 0 0,1 0 1 0 0,-1 1 0 0 0,1-1 0 0 0,-1 0-1 0 0,1 0 1 0 0,-1 0 0 0 0,1 0 0 0 0,1 2-1 0 0,8 6-939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0,'0'0'1472'0'0,"18"11"-2360"0"0,-2-1-224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 14743 0 0,'0'0'1136'0'0,"-2"0"-746"0"0,-3 0-253 0 0,0 1 0 0 0,0-1 0 0 0,0 1 0 0 0,0 1 0 0 0,0-1 0 0 0,0 1 0 0 0,0 0 0 0 0,-8 4 0 0 0,-39 27 1300 0 0,15-9-1626 0 0,13-10-27 0 0,0-1 0 0 0,-1-1 1 0 0,0-1-1 0 0,-48 14 0 0 0,59-21 216 0 0,1 0 0 0 0,0-1 0 0 0,2 4 0 0 0,8-4 7 0 0,1-1 1 0 0,-1 1-1 0 0,1-1 0 0 0,0 1 1 0 0,0 0-1 0 0,1 0 0 0 0,-4 4 0 0 0,-10 38-97 0 0,13-41 90 0 0,0 0 0 0 0,2 16 0 0 0,0-17 0 0 0,0-1 0 0 0,0 1 0 0 0,0-1 0 0 0,1 1 0 0 0,0-1 0 0 0,-1 1 0 0 0,1-1 0 0 0,0 1 0 0 0,1 2 0 0 0,7 5 0 0 0,-5-7 0 0 0,0 0 0 0 0,0-1 0 0 0,1 0 0 0 0,-1 0-1 0 0,0 0 1 0 0,1 0 0 0 0,-1-1 0 0 0,1 0 0 0 0,0 0 0 0 0,7 1-1 0 0,8-1 25 0 0,26-1-1 0 0,2 0-4 0 0,-35 1-20 0 0,0 1-1 0 0,0 0 1 0 0,-1 1 0 0 0,1 0-1 0 0,-1 1 1 0 0,0 1-1 0 0,19 8 1 0 0,-26-10 3 0 0,-1 0 0 0 0,1 0 0 0 0,-1 1 0 0 0,1-1 0 0 0,-1 1 1 0 0,0 0-1 0 0,0 0 0 0 0,6 9 0 0 0,-8-10 6 0 0,0 0 0 0 0,-1 1 0 0 0,1-1 0 0 0,-1 0 0 0 0,0 1 0 0 0,0 0 0 0 0,0-1 0 0 0,0 1 0 0 0,0 0 0 0 0,-1-1 0 0 0,0 1 0 0 0,1 0 0 0 0,-2 0 0 0 0,1 5 0 0 0,-1-5 25 0 0,0 0 1 0 0,-1 0-1 0 0,1 0 0 0 0,-1 0 1 0 0,0-1-1 0 0,0 1 0 0 0,0 0 0 0 0,0-1 1 0 0,-1 0-1 0 0,1 1 0 0 0,-1-1 0 0 0,0 0 1 0 0,-3 3-1 0 0,-2 1 100 0 0,0-1-1 0 0,0 1 1 0 0,-1-1 0 0 0,-10 5 0 0 0,-31 14 169 0 0,-1-3 1 0 0,-70 21 0 0 0,37-21-312 0 0,75-20-63 0 0,1-1 1 0 0,-1 0-1 0 0,1-1 0 0 0,-1 0 1 0 0,0 0-1 0 0,1 0 1 0 0,-18-5-1 0 0,25 5-9 0 0,-1 0 0 0 0,1-1 0 0 0,-1 1 0 0 0,1-1 0 0 0,-1 1 0 0 0,1-1 0 0 0,-1 0 0 0 0,1 1 0 0 0,-1-1 0 0 0,1 0 0 0 0,0 0 0 0 0,0 0 0 0 0,-1 0 0 0 0,1 0 0 0 0,0-1 0 0 0,0 1 0 0 0,0 0 0 0 0,0 0 0 0 0,0-1 0 0 0,0 1 0 0 0,1-1 0 0 0,-1 1 0 0 0,0 0 0 0 0,1-1 0 0 0,-1 1 0 0 0,1-1 0 0 0,0 0 0 0 0,-1 1 0 0 0,1-1 0 0 0,0 1 0 0 0,0-1 0 0 0,0-2 0 0 0,4-13-1702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8751 0 0,'0'0'8760'0'0,"-1"2"-8498"0"0,-42 118 368 0 0,-5-2 0 0 0,-92 163 0 0 0,-24-26-218 0 0,15-26-336 0 0,114-157 330 0 0,25-51-2346 0 0,0 0-3295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1839 0 0,'0'0'83'0'0,"3"1"-6"0"0,19 5 2825 0 0,37 7 6944 0 0,-18-8-7492 0 0,5-6-2141 0 0,0-1 1 0 0,0-3 0 0 0,0-1 0 0 0,-1-2-1 0 0,0-3 1 0 0,68-24 0 0 0,-25-1-626 0 0,-1-3 1 0 0,94-59-1 0 0,-138 73-1079 0 0,-1 0-69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4143 0 0,'0'0'319'0'0,"0"3"-210"0"0,-5 19 2662 0 0,-1 0-1 0 0,-17 44 0 0 0,9-31-1789 0 0,-35 89 921 0 0,-80 146 1 0 0,-87 103-1100 0 0,128-239-707 0 0,67-106 7 0 0,-2 0 0 0 0,-37 34 1 0 0,59-60-109 0 0,-11 8 43 0 0,9-9-4 0 0,5-8-8 0 0,9-9-14 0 0,0 0 0 0 0,1 1 1 0 0,21-21-1 0 0,-17 19-8 0 0,1-1 82 0 0,0 2-1 0 0,1 0 0 0 0,1 1 1 0 0,0 1-1 0 0,1 1 0 0 0,0 1 1 0 0,1 0-1 0 0,42-16 0 0 0,-59 27-39 0 0,-1 1-1 0 0,1-1 1 0 0,-1 0-1 0 0,0 1 0 0 0,1 0 1 0 0,-1 0-1 0 0,1 0 1 0 0,-1 0-1 0 0,1 0 1 0 0,-1 1-1 0 0,1-1 0 0 0,-1 1 1 0 0,0 0-1 0 0,1 0 1 0 0,-1 0-1 0 0,0 1 1 0 0,0-1-1 0 0,0 1 0 0 0,0 0 1 0 0,0 0-1 0 0,3 2 1 0 0,5 6 1 0 0,0 0 0 0 0,-1 1 0 0 0,17 21 0 0 0,-6-6-269 0 0,-19-24-41 0 0,-1-1 1 0 0,1 1 0 0 0,0 0-1 0 0,-1-1 1 0 0,1 0 0 0 0,0 1 0 0 0,0-1-1 0 0,0 0 1 0 0,0 0 0 0 0,0 0 0 0 0,0 0-1 0 0,1 0 1 0 0,-1-1 0 0 0,0 1 0 0 0,0-1-1 0 0,1 1 1 0 0,-1-1 0 0 0,3 0 0 0 0,-1 0-210 0 0,0 0 1 0 0,-1-1 0 0 0,1 0 0 0 0,0 0 0 0 0,0 0 0 0 0,-1 0-1 0 0,1 0 1 0 0,-1-1 0 0 0,1 0 0 0 0,3-2 0 0 0,2-2-445 0 0,0-1-1 0 0,0 0 1 0 0,-1-1 0 0 0,0 1-1 0 0,0-2 1 0 0,10-14 0 0 0,-11 15 984 0 0,7-13 4166 0 0,30-32 0 0 0,-43 52-4044 0 0,0 1 0 0 0,1-1 1 0 0,-1 0-1 0 0,1 1 1 0 0,-1-1-1 0 0,0 1 0 0 0,1-1 1 0 0,-1 1-1 0 0,1 0 0 0 0,-1 0 1 0 0,1 0-1 0 0,-1 0 1 0 0,1 0-1 0 0,-1 0 0 0 0,4 0 1 0 0,0 1 3 0 0,28-1 922 0 0,-17 1-460 0 0,1-1 0 0 0,27-3 1 0 0,-4-4-5 0 0,-1-2 1 0 0,60-20 0 0 0,-81 22-565 0 0,-1 0 1 0 0,0-2-1 0 0,-1 0 1 0 0,0 0 0 0 0,0-2-1 0 0,-1 0 1 0 0,24-23 0 0 0,-36 31-80 0 0,0-1 1 0 0,0 1 0 0 0,0-1 0 0 0,0 0 0 0 0,-1 0 0 0 0,0-1 0 0 0,0 1 0 0 0,0 0 0 0 0,0-1 0 0 0,1-5 0 0 0,-3 9-19 0 0,1-1 0 0 0,-1 1-1 0 0,0 0 1 0 0,0-1 0 0 0,0 1 0 0 0,0 0 0 0 0,0-1 0 0 0,0 1-1 0 0,0 0 1 0 0,0-1 0 0 0,0 1 0 0 0,0 0 0 0 0,-1-1 0 0 0,1 1 0 0 0,-1 0-1 0 0,1-1 1 0 0,-1 1 0 0 0,1 0 0 0 0,-1 0 0 0 0,0 0 0 0 0,0 0-1 0 0,1-1 1 0 0,-1 1 0 0 0,0 0 0 0 0,0 0 0 0 0,0 1 0 0 0,0-1-1 0 0,0 0 1 0 0,0 0 0 0 0,-1 0 0 0 0,1 1 0 0 0,0-1 0 0 0,0 1-1 0 0,0-1 1 0 0,-1 1 0 0 0,1-1 0 0 0,0 1 0 0 0,-3-1 0 0 0,-2 0-37 0 0,0 1 1 0 0,0 0 0 0 0,0 0 0 0 0,0 0 0 0 0,0 1-1 0 0,0 0 1 0 0,0 0 0 0 0,0 0 0 0 0,-11 5 0 0 0,-2 1-110 0 0,-28 15 0 0 0,21-7 137 0 0,1 0 0 0 0,0 2 0 0 0,2 0 0 0 0,0 2 0 0 0,1 0 0 0 0,0 2 0 0 0,2 0 0 0 0,1 2 0 0 0,1 0 0 0 0,0 1 0 0 0,-26 49 0 0 0,41-66 16 0 0,0 0-1 0 0,0 0 0 0 0,0 1 1 0 0,1-1-1 0 0,-3 16 0 0 0,5-21 2 0 0,0 0 0 0 0,0-1-1 0 0,-1 1 1 0 0,1 0-1 0 0,0 0 1 0 0,1-1-1 0 0,-1 1 1 0 0,0 0 0 0 0,0-1-1 0 0,1 1 1 0 0,-1 0-1 0 0,1-1 1 0 0,0 1 0 0 0,-1-1-1 0 0,1 1 1 0 0,0-1-1 0 0,0 1 1 0 0,0-1-1 0 0,0 1 1 0 0,0-1 0 0 0,0 0-1 0 0,0 0 1 0 0,1 1-1 0 0,-1-1 1 0 0,0 0 0 0 0,1 0-1 0 0,-1 0 1 0 0,1-1-1 0 0,-1 1 1 0 0,1 0-1 0 0,-1 0 1 0 0,1-1 0 0 0,2 2-1 0 0,7 0 4 0 0,0-1 0 0 0,-1 0 0 0 0,1 0-1 0 0,0-1 1 0 0,-1 0 0 0 0,18-3 0 0 0,64-15-130 0 0,-83 16 83 0 0,100-28-1863 0 0,-54 13 784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540 147 1375 0 0,'3'0'107'0'0,"1"-2"22"0"0,1 0 1 0 0,-1 0-1 0 0,1 0 0 0 0,-1 0 0 0 0,1-1 0 0 0,5-4 0 0 0,1-3 3283 0 0,0 0 3876 0 0,-15-10-6498 0 0,3 13-659 0 0,0 1 93 0 0,0-1 0 0 0,-1 1-1 0 0,0-1 1 0 0,0 1 0 0 0,-1 0 0 0 0,-4-8-1 0 0,6 12-223 0 0,0 0 0 0 0,-1 0 0 0 0,0 0 0 0 0,1 0 0 0 0,-1 1-1 0 0,0-1 1 0 0,0 0 0 0 0,0 1 0 0 0,0-1 0 0 0,-1 1 0 0 0,1 0-1 0 0,0-1 1 0 0,0 1 0 0 0,-1 0 0 0 0,1 1 0 0 0,-1-1-1 0 0,1 0 1 0 0,-1 1 0 0 0,-2-1 0 0 0,-10 0-11 0 0,0 2 0 0 0,1-1 1 0 0,-1 2-1 0 0,1 0 0 0 0,-1 1 0 0 0,-15 5 0 0 0,3-2-33 0 0,-9 3 19 0 0,1 1-1 0 0,0 2 1 0 0,-46 22-1 0 0,60-23 63 0 0,-1 0 0 0 0,2 2 0 0 0,0 1 0 0 0,0 0 0 0 0,1 1 0 0 0,-18 20 0 0 0,26-23 113 0 0,2 0-1 0 0,-14 21 0 0 0,22-31 363 0 0,7-1-304 0 0,2 0-4 0 0,-1 0 0 0 0,1-1 0 0 0,0 1 0 0 0,0-2 0 0 0,13-1 0 0 0,20-6 227 0 0,28-5-174 0 0,-2 2-282 0 0,-42 6-241 0 0,1 2 1 0 0,-1 0-1 0 0,35 1 0 0 0,-58 2 242 0 0,0 0 1 0 0,-1 0-1 0 0,1 0 0 0 0,0 0 0 0 0,0 1 0 0 0,0-1 1 0 0,0 1-1 0 0,0-1 0 0 0,0 1 0 0 0,-1 0 0 0 0,1-1 1 0 0,0 1-1 0 0,0 0 0 0 0,-1 0 0 0 0,1 0 0 0 0,-1 1 1 0 0,1-1-1 0 0,-1 0 0 0 0,1 1 0 0 0,-1-1 0 0 0,0 0 1 0 0,0 1-1 0 0,0 0 0 0 0,0-1 0 0 0,0 1 0 0 0,0 0 1 0 0,0-1-1 0 0,0 1 0 0 0,0 0 0 0 0,-1 0 0 0 0,1 0 1 0 0,-1 0-1 0 0,0-1 0 0 0,1 1 0 0 0,-1 0 0 0 0,0 0 0 0 0,0 0 1 0 0,0 0-1 0 0,0 0 0 0 0,-1 3 0 0 0,-1-1 30 0 0,1 0 0 0 0,-1 0 0 0 0,1 0 0 0 0,-1-1 0 0 0,0 1 0 0 0,-1-1 0 0 0,-4 7 0 0 0,3-6 12 0 0,4-3 54 0 0,-1 0-55 0 0,0-1-1 0 0,1 1 1 0 0,-1-1 0 0 0,0 1 0 0 0,1 0 0 0 0,-1-1 0 0 0,1 1 0 0 0,-1 0 0 0 0,1-1 0 0 0,0 1 0 0 0,-1 0 0 0 0,1 0 0 0 0,-1 1 0 0 0,1 7 44 0 0,3 1-65 0 0,-2-8-129 0 0,1 0-1 0 0,-1 0 0 0 0,1-1 1 0 0,0 1-1 0 0,-1-1 0 0 0,1 1 1 0 0,0-1-1 0 0,3 2 1 0 0,6 3-1129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70 151 9991 0 0,'0'0'456'0'0,"-1"0"-8"0"0,-67 21 2983 0 0,68-23-3306 0 0,1 1-1 0 0,-1-1 1 0 0,1 1-1 0 0,-1-1 1 0 0,1 1 0 0 0,-1-1-1 0 0,1 1 1 0 0,0-1-1 0 0,0 1 1 0 0,0 0 0 0 0,0 0-1 0 0,0-1 1 0 0,2-1-1 0 0,18-15 149 0 0,-18 15-178 0 0,11-8 5 0 0,0 1 0 0 0,1 1 0 0 0,1 0 0 0 0,19-8 0 0 0,69-23-88 0 0,-95 37-3 0 0,10-3-9 0 0,1 0 0 0 0,0 0 0 0 0,1 2 0 0 0,-1 1 0 0 0,1 0 0 0 0,34 1 0 0 0,-53 2-2 0 0,1 0 0 0 0,-1 1 0 0 0,0-1 0 0 0,0 0 0 0 0,0 1 0 0 0,0-1 0 0 0,1 1 0 0 0,-1 0 0 0 0,0 0 0 0 0,0-1-1 0 0,0 1 1 0 0,0 1 0 0 0,-1-1 0 0 0,1 0 0 0 0,0 0 0 0 0,0 1 0 0 0,-1-1 0 0 0,1 1 0 0 0,-1-1 0 0 0,1 1 0 0 0,-1 0 0 0 0,2 2 0 0 0,-2-1 1 0 0,1 1-1 0 0,-1-1 1 0 0,0 1 0 0 0,0-1 0 0 0,0 1 0 0 0,-1-1-1 0 0,1 1 1 0 0,-1-1 0 0 0,0 1 0 0 0,0 0 0 0 0,0-1 0 0 0,0 1-1 0 0,-1 3 1 0 0,0 1-14 0 0,-1 0 0 0 0,0 0 0 0 0,0 0 1 0 0,-1-1-1 0 0,0 1 0 0 0,0-1 0 0 0,0 1 0 0 0,-1-1 0 0 0,0 0 0 0 0,-1 0 0 0 0,0-1 0 0 0,0 1 0 0 0,0-1 0 0 0,-1 0 0 0 0,0-1 0 0 0,0 1 0 0 0,0-1 0 0 0,-1 0 1 0 0,-13 7-1 0 0,19-11-269 0 0,-4 4-988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183 341 2303 0 0,'0'0'9412'0'0,"-2"2"-8777"0"0,0 0-512 0 0,-1 0 0 0 0,1 0 0 0 0,-1 0-1 0 0,0-1 1 0 0,0 1 0 0 0,1-1 0 0 0,-1 1 0 0 0,0-1 0 0 0,-1 0 0 0 0,1 0-1 0 0,0 0 1 0 0,0-1 0 0 0,0 1 0 0 0,-1-1 0 0 0,1 1 0 0 0,0-1 0 0 0,0 0 0 0 0,-1-1-1 0 0,-5 0 1 0 0,0 1 101 0 0,-1-1-1 0 0,1 0 0 0 0,-1-1 0 0 0,1 0 1 0 0,-19-6-1 0 0,26 7-164 0 0,-1-1-1 0 0,1 1 1 0 0,0 0 0 0 0,-1-1-1 0 0,1 1 1 0 0,0-1-1 0 0,0 1 1 0 0,0-1 0 0 0,0 0-1 0 0,0 0 1 0 0,0 0 0 0 0,1 0-1 0 0,-1-1 1 0 0,1 1-1 0 0,-1 0 1 0 0,1-1 0 0 0,0 1-1 0 0,0-1 1 0 0,0 1 0 0 0,0-1-1 0 0,0 1 1 0 0,1-1-1 0 0,-1 0 1 0 0,1 1 0 0 0,0-1-1 0 0,0-4 1 0 0,0 0-6 0 0,1 1 0 0 0,0-1 1 0 0,0 0-1 0 0,1 1 0 0 0,0-1 0 0 0,0 1 0 0 0,1-1 1 0 0,-1 1-1 0 0,7-10 0 0 0,4-5 144 0 0,20-24-1 0 0,-33 45-196 0 0,10-12-54 0 0,1 1 0 0 0,0-1-1 0 0,0 2 1 0 0,2 0 0 0 0,-1 0-1 0 0,1 1 1 0 0,27-14 0 0 0,-22 14-11 0 0,0 2 1 0 0,0-1-1 0 0,0 2 1 0 0,1 1 0 0 0,0 0-1 0 0,20-1 1 0 0,-33 5 64 0 0,1 0 0 0 0,-1 1 0 0 0,0 0 0 0 0,0 0 0 0 0,1 1 0 0 0,-1 0 0 0 0,0 0 0 0 0,0 1 0 0 0,0-1 1 0 0,0 1-1 0 0,11 5 0 0 0,-13-5 2 0 0,-1 0 1 0 0,0 0-1 0 0,0 1 1 0 0,0-1-1 0 0,0 1 1 0 0,0-1-1 0 0,-1 1 1 0 0,1 0-1 0 0,-1 0 1 0 0,0 0-1 0 0,0 0 1 0 0,0 0-1 0 0,0 1 1 0 0,0-1-1 0 0,-1 1 1 0 0,1-1-1 0 0,-1 1 1 0 0,0-1-1 0 0,0 1 1 0 0,0 7-1 0 0,0-4 12 0 0,-1-1-1 0 0,0 1 0 0 0,0-1 1 0 0,-1 1-1 0 0,0-1 0 0 0,0 0 1 0 0,0 1-1 0 0,-1-1 0 0 0,0 0 1 0 0,0 0-1 0 0,-1 0 0 0 0,0 0 1 0 0,0 0-1 0 0,0 0 0 0 0,-7 8 1 0 0,3-5 25 0 0,0-1 0 0 0,-1-1 1 0 0,0 1-1 0 0,0-1 1 0 0,-1 0-1 0 0,0-1 0 0 0,0 0 1 0 0,-17 8-1 0 0,-2-1-175 0 0,0-1 0 0 0,0-1 0 0 0,-1-2 0 0 0,-38 8 0 0 0,61-17-173 0 0,1 1-1 0 0,0-1 0 0 0,-1 0 0 0 0,1-1 1 0 0,-1 0-1 0 0,-6-1 0 0 0,11 2 203 0 0,1 0 0 0 0,-1 0 0 0 0,1 0 0 0 0,0-1 0 0 0,-1 1 0 0 0,1 0 0 0 0,-1 0-1 0 0,1 0 1 0 0,-1-1 0 0 0,1 1 0 0 0,0 0 0 0 0,-1 0 0 0 0,1-1 0 0 0,-1 1 0 0 0,1 0 0 0 0,0-1-1 0 0,-1 1 1 0 0,1 0 0 0 0,0-1 0 0 0,0 1 0 0 0,-1-1 0 0 0,1 1 0 0 0,0-1 0 0 0,-3-7-883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6911 0 0,'0'0'3023'0'0,"-1"2"-1756"0"0,-4 10-668 0 0,-1 0 0 0 0,0-1 0 0 0,-15 21 0 0 0,-30 32-151 0 0,18-24-46 0 0,-130 145 401 0 0,68-81-426 0 0,35-41 18 0 0,32-36-126 0 0,-43 58-1 0 0,69-82-319 0 0,-1-1 0 0 0,1 1 0 0 0,0 0-1 0 0,1 1 1 0 0,-1-1 0 0 0,0 0 0 0 0,1 0-1 0 0,0 1 1 0 0,0-1 0 0 0,0 1 0 0 0,0-1-1 0 0,0 1 1 0 0,1-1 0 0 0,-1 1 0 0 0,1 0-1 0 0,0-1 1 0 0,0 1 0 0 0,1-1 0 0 0,-1 1 0 0 0,2 5-1 0 0,3 0-1280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17 11975 0 0,'-1'-2'60'0'0,"-1"0"0"0"0,0 1 0 0 0,0 0 1 0 0,0-1-1 0 0,0 1 0 0 0,0 0 0 0 0,0 0 0 0 0,0 0 0 0 0,0 0 0 0 0,0 0 0 0 0,-1 0 0 0 0,1 1 0 0 0,0-1 0 0 0,0 1 0 0 0,-1 0 0 0 0,1-1 0 0 0,0 1 0 0 0,-1 0 0 0 0,1 0 0 0 0,-1 1 1 0 0,1-1-1 0 0,-4 1 0 0 0,2 0 73 0 0,2-1-28 0 0,0 1 0 0 0,-1-1 0 0 0,1 1 0 0 0,0 0 0 0 0,0-1 0 0 0,0 1 0 0 0,-1 0 0 0 0,1 0 0 0 0,0 0 0 0 0,0 1 0 0 0,0-1 1 0 0,1 0-1 0 0,-1 1 0 0 0,0 0 0 0 0,0-1 0 0 0,1 1 0 0 0,-1 0 0 0 0,-1 2 0 0 0,-4 7-25 0 0,0 0 1 0 0,1 1-1 0 0,0 0 1 0 0,1 0-1 0 0,1 1 0 0 0,-1-1 1 0 0,2 1-1 0 0,0 0 1 0 0,-2 19-1 0 0,4-13 88 0 0,0 0 0 0 0,2 0 0 0 0,0-1 0 0 0,1 1 0 0 0,1-1 0 0 0,5 21 0 0 0,3-4 214 0 0,2 0-1 0 0,1 0 0 0 0,1-2 0 0 0,2 0 1 0 0,1 0-1 0 0,30 38 0 0 0,-24-38-139 0 0,0-2-1 0 0,2-1 1 0 0,2-1 0 0 0,1-1-1 0 0,0-1 1 0 0,2-2 0 0 0,1-1-1 0 0,60 34 1 0 0,-47-35-118 0 0,2-2 0 0 0,0-2 0 0 0,1-2 0 0 0,0-2 0 0 0,98 16 0 0 0,-96-22-435 0 0,-48-9 140 0 0,-6 3-2519 0 0,3-1 2249 0 0,-1-1 0 0 0,0 1 1 0 0,1-1-1 0 0,-1 0 0 0 0,-4 2 1 0 0,4-2-629 0 0,-10 6-4965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776 25 5527 0 0,'7'-5'82'0'0,"-4"2"-16"0"0,0 1 0 0 0,0 0 0 0 0,0 0 0 0 0,0 0 0 0 0,1 1 0 0 0,-1-1 0 0 0,0 1 0 0 0,1-1 0 0 0,-1 1 0 0 0,6 0 0 0 0,-9 1 50 0 0,1 0 0 0 0,-1 0 0 0 0,1 0 0 0 0,-1 0 0 0 0,1 1 0 0 0,-1-1-1 0 0,0 0 1 0 0,1 1 0 0 0,-1-1 0 0 0,1 0 0 0 0,-1 1 0 0 0,0-1 0 0 0,1 0-1 0 0,-1 1 1 0 0,0-1 0 0 0,1 1 0 0 0,-1-1 0 0 0,0 0 0 0 0,0 1-1 0 0,1-1 1 0 0,-1 1 0 0 0,0 0 0 0 0,5 10 1294 0 0,-5-8-1232 0 0,0-1 0 0 0,0 1 0 0 0,0-1-1 0 0,0 1 1 0 0,0-1 0 0 0,-1 0 0 0 0,1 1 0 0 0,-1-1 0 0 0,0 0 0 0 0,1 1-1 0 0,-1-1 1 0 0,0 0 0 0 0,0 0 0 0 0,-2 3 0 0 0,-21 28 718 0 0,1-5-277 0 0,-1-2 0 0 0,-2-1-1 0 0,-1-1 1 0 0,-51 36 0 0 0,-130 65 262 0 0,100-69-780 0 0,30-15 18 0 0,-83 55-1 0 0,154-91-90 0 0,-1 0 0 0 0,1 1 0 0 0,1-1 0 0 0,-1 1-1 0 0,1 1 1 0 0,0-1 0 0 0,0 1 0 0 0,-8 13 0 0 0,13-19-9 0 0,1 0 0 0 0,-1 1-1 0 0,1-1 1 0 0,-1 0 0 0 0,1 0 0 0 0,0 0 0 0 0,0 0 0 0 0,-1 1-1 0 0,1-1 1 0 0,0 0 0 0 0,0 0 0 0 0,0 0 0 0 0,0 1 0 0 0,0-1 0 0 0,0 0-1 0 0,1 0 1 0 0,-1 0 0 0 0,0 1 0 0 0,1-1 0 0 0,-1 0 0 0 0,1 0-1 0 0,0 2 1 0 0,0-1 11 0 0,1 0 0 0 0,0 0-1 0 0,-1-1 1 0 0,1 1 0 0 0,0 0-1 0 0,0-1 1 0 0,0 1 0 0 0,0-1-1 0 0,0 0 1 0 0,4 2 0 0 0,4 2 85 0 0,1-2 1 0 0,-1 1-1 0 0,20 3 0 0 0,-4-3-26 0 0,1 0-1 0 0,45-1 1 0 0,12-8-5641 0 0,-33-2-658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1033 0 11831 0 0,'0'0'1075'0'0,"0"2"-883"0"0,2 1-100 0 0,0 1 0 0 0,0 0 0 0 0,-1 0-1 0 0,1 0 1 0 0,-1 0 0 0 0,-1 0 0 0 0,1 1 0 0 0,0-1 0 0 0,-1 0 0 0 0,0 0-1 0 0,0 1 1 0 0,0-1 0 0 0,0 0 0 0 0,-1 0 0 0 0,0 0 0 0 0,0 0 0 0 0,0 1 0 0 0,0-1-1 0 0,-3 5 1 0 0,0-1 104 0 0,0-1 0 0 0,-1 1 0 0 0,0-1 1 0 0,-1 0-1 0 0,-8 9 0 0 0,-35 29 832 0 0,42-38-905 0 0,-49 37 1198 0 0,-106 62 0 0 0,65-44-507 0 0,-421 253 337 0 0,509-310-1282 0 0,-61 30-2018 0 0,40-25 758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 7919 0 0,'0'0'3547'0'0,"-2"1"-3138"0"0,-7 5-215 0 0,0-1 0 0 0,1 2 0 0 0,-1-1 0 0 0,1 1 0 0 0,-9 11 0 0 0,-19 19 76 0 0,22-24-141 0 0,1 1 0 0 0,-18 25-1 0 0,18-19 207 0 0,-22 44-1 0 0,31-55-147 0 0,0 1-1 0 0,1-1 1 0 0,0 1-1 0 0,1-1 0 0 0,0 1 1 0 0,1 0-1 0 0,-1 16 0 0 0,2-24 42 0 0,1-2-189 0 0,-1 1 0 0 0,1-1 0 0 0,-1 1 0 0 0,1-1 0 0 0,0 1 0 0 0,-1-1-1 0 0,1 1 1 0 0,0-1 0 0 0,-1 0 0 0 0,1 1 0 0 0,0-1 0 0 0,0 0 0 0 0,-1 0 0 0 0,1 1 0 0 0,0-1-1 0 0,0 0 1 0 0,0 0 0 0 0,-1 0 0 0 0,3 0 0 0 0,15-2 383 0 0,-8-3-301 0 0,-1 1 0 0 0,0-2 0 0 0,0 0 0 0 0,0 0 0 0 0,-1 0 0 0 0,0-1 0 0 0,11-11 0 0 0,8-6-71 0 0,-11 9-29 0 0,1 0 0 0 0,-2 0 1 0 0,15-20-1 0 0,-23 27-89 0 0,-2-1 0 0 0,1 1 1 0 0,-1-1-1 0 0,0 0 0 0 0,-1 0 0 0 0,0-1 1 0 0,-1 1-1 0 0,0-1 0 0 0,2-10 1 0 0,-4 18 30 0 0,-1 0 0 0 0,0 0 0 0 0,1 0 0 0 0,-1-1-1 0 0,0 1 1 0 0,-1 0 0 0 0,1 0 0 0 0,0 0 0 0 0,0 0 0 0 0,-1 0 0 0 0,0 0 0 0 0,1 0 0 0 0,-1 0 0 0 0,0 0 0 0 0,-1-2 0 0 0,-1 0-23 0 0,0 0-1 0 0,0 1 1 0 0,0 0-1 0 0,0 0 1 0 0,-1 0 0 0 0,0 0-1 0 0,-6-4 1 0 0,10 6-10 0 0,10-7-8310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466 868 6911 0 0,'0'0'4224'0'0,"1"-1"-3098"0"0,11-25-280 0 0,1 2 0 0 0,1 0 1 0 0,29-37-1 0 0,10-16-283 0 0,-12 8-439 0 0,54-125 1 0 0,-79 154-208 0 0,-2-1-1 0 0,-1 0 1 0 0,-3-2-1 0 0,10-77 1 0 0,-19 111 45 0 0,1-38-10 0 0,-2 44 43 0 0,0 0 1 0 0,0 0-1 0 0,-1 0 0 0 0,1 0 0 0 0,-1-1 1 0 0,0 1-1 0 0,0 0 0 0 0,0 0 0 0 0,0 0 0 0 0,0 1 1 0 0,-4-6-1 0 0,4 7 11 0 0,1 0 1 0 0,-1 0-1 0 0,1 1 1 0 0,-1-1-1 0 0,0 0 1 0 0,0 1-1 0 0,1-1 1 0 0,-1 1-1 0 0,0-1 1 0 0,0 1-1 0 0,0-1 1 0 0,0 1-1 0 0,1 0 1 0 0,-1-1-1 0 0,0 1 1 0 0,0 0-1 0 0,0 0 1 0 0,0 0-1 0 0,0-1 0 0 0,0 1 1 0 0,0 0-1 0 0,-1 1 1 0 0,0-1 4 0 0,0 0 0 0 0,0 1 0 0 0,-1 0 0 0 0,1 0 0 0 0,0-1 0 0 0,0 1 0 0 0,1 0 0 0 0,-1 0 0 0 0,-3 3 0 0 0,-2 2 16 0 0,0 0 0 0 0,0 1 0 0 0,-8 10 1 0 0,15-17-28 0 0,-21 26 41 0 0,2 2 1 0 0,1 0-1 0 0,-17 35 0 0 0,-37 95 17 0 0,69-150-60 0 0,-43 114 11 0 0,-32 138-1 0 0,-11 36 205 0 0,74-258-181 0 0,-1-1 1 0 0,-32 55 0 0 0,34-70-7 0 0,0-1 0 0 0,-1-1 0 0 0,-2 0 0 0 0,0-1 0 0 0,-23 20 0 0 0,29-30-35 0 0,-122 97-235 0 0,131-105-41 0 0,6-10-2549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12 228 9671 0 0,'-12'2'5471'0'0,"25"-6"-2033"0"0,0 2-4577 0 0,111-32 2307 0 0,-18 4-680 0 0,199-59 324 0 0,-234 67-1622 0 0,102-19 0 0 0,-138 34-160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1 2759 0 0,'-2'0'10468'0'0,"-20"6"-9739"0"0,-1 0 0 0 0,1 2 0 0 0,-23 11 1 0 0,36-15-665 0 0,-202 103 346 0 0,135-66-328 0 0,65-36-79 0 0,-13 7 61 0 0,1 2 0 0 0,0 0 0 0 0,-31 25 0 0 0,47-34 2 0 0,6-4 170 0 0,3 0-159 0 0,5 4-34 0 0,1-1 0 0 0,0 0 1 0 0,0 0-1 0 0,1-1 1 0 0,-1 0-1 0 0,15 3 1 0 0,4 2 46 0 0,31 8 29 0 0,-23-6-79 0 0,48 19-1 0 0,-73-24-39 0 0,0-1-1 0 0,-1 1 1 0 0,0 1 0 0 0,0 0 0 0 0,0 0-1 0 0,-1 1 1 0 0,0 0 0 0 0,0 0 0 0 0,9 12-1 0 0,-15-17 27 0 0,0 0-1 0 0,-1 0 0 0 0,0 1 0 0 0,1-1 1 0 0,-1 0-1 0 0,0 0 0 0 0,0 1 1 0 0,0-1-1 0 0,-1 1 0 0 0,1-1 1 0 0,0 0-1 0 0,-1 1 0 0 0,0-1 1 0 0,1 1-1 0 0,-1 0 0 0 0,0-1 0 0 0,-1 1 1 0 0,1 4-1 0 0,-2-3 56 0 0,1-1 0 0 0,0 1 1 0 0,-1 0-1 0 0,0-1 0 0 0,0 1 0 0 0,0-1 0 0 0,0 0 1 0 0,0 0-1 0 0,-1 0 0 0 0,1 0 0 0 0,-4 3 0 0 0,-5 3 104 0 0,0 0 0 0 0,-1 0-1 0 0,0-1 1 0 0,-1-1 0 0 0,-19 9-1 0 0,-4 0-107 0 0,0-1 0 0 0,-60 15 0 0 0,80-27-90 0 0,0 0 0 0 0,0 0 0 0 0,0-2 1 0 0,-1 0-1 0 0,1-1 0 0 0,0 0 1 0 0,-1-1-1 0 0,-29-7 0 0 0,42 7 0 0 0,-1 0 0 0 0,1-1 0 0 0,0 1 1 0 0,1-1-1 0 0,-1 0 0 0 0,0 0 0 0 0,0 0 0 0 0,1-1 0 0 0,-1 1 0 0 0,-3-5 0 0 0,6 6-23 0 0,0 0-1 0 0,0 0 1 0 0,0 0-1 0 0,0 0 1 0 0,1 0-1 0 0,-1 0 1 0 0,0-1-1 0 0,1 1 1 0 0,-1 0-1 0 0,1 0 1 0 0,-1-1-1 0 0,1 1 1 0 0,0 0-1 0 0,-1-1 1 0 0,1 1-1 0 0,0 0 1 0 0,0-1-1 0 0,0 1 0 0 0,0 0 1 0 0,0-1-1 0 0,0 1 1 0 0,1 0-1 0 0,-1-1 1 0 0,0 1-1 0 0,1 0 1 0 0,-1-1-1 0 0,1 1 1 0 0,-1 0-1 0 0,1 0 1 0 0,-1 0-1 0 0,1-1 1 0 0,0 1-1 0 0,0 0 1 0 0,0 0-1 0 0,1-1 1 0 0,2-2-308 0 0,0 0 0 0 0,1 0 0 0 0,-1 1-1 0 0,1-1 1 0 0,8-4 0 0 0,1 0-466 0 0,9-7-506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5527 0 0,'-1'1'7594'0'0,"-4"12"-5571"0"0,-11 22 1 0 0,-27 36-989 0 0,14-24-413 0 0,-87 170 523 0 0,115-215-1266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4143 0 0,'0'0'408'0'0,"-6"7"-408"0"0,-1 4 0 0 0,-2 1 0 0 0,1-1 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70 7831 0 0,'-7'4'211'0'0,"-1"0"-1"0"0,0 0 0 0 0,-13 4 0 0 0,-12 6 604 0 0,6 2 790 0 0,-10 5 3873 0 0,38-23-4903 0 0,6-5-331 0 0,0 0 0 0 0,0 0 1 0 0,1 1-1 0 0,0-1 0 0 0,1 2 1 0 0,-1-1-1 0 0,1 1 0 0 0,11-5 0 0 0,81-28 184 0 0,-91 35-369 0 0,13-5-31 0 0,0 1 0 0 0,1 1-1 0 0,-1 1 1 0 0,1 1 0 0 0,27-1-1 0 0,-48 4-26 0 0,-2 1 0 0 0,0-1 0 0 0,0 1 0 0 0,0 0 0 0 0,0 0 0 0 0,0 0 0 0 0,0 0 0 0 0,0 0 0 0 0,0 0 0 0 0,0 0 0 0 0,0 0 0 0 0,0 1 0 0 0,0-1 0 0 0,0 0 0 0 0,0 0 0 0 0,0 1 0 0 0,0-1 0 0 0,-1 1 0 0 0,3 0 0 0 0,-3-1 0 0 0,1 0 0 0 0,-1 1 0 0 0,1-1 0 0 0,-1 0 0 0 0,0 0 0 0 0,1 0 0 0 0,-1 1 0 0 0,1-1 0 0 0,-1 0 0 0 0,0 1 0 0 0,1-1 0 0 0,-1 0 0 0 0,0 1 0 0 0,1-1 0 0 0,-1 0 0 0 0,0 1 0 0 0,1-1 0 0 0,-1 1 0 0 0,0 1 2 0 0,1 0 1 0 0,-1 0-1 0 0,0 0 0 0 0,0 0 0 0 0,0 0 1 0 0,0 0-1 0 0,0-1 0 0 0,-1 1 0 0 0,1 0 1 0 0,0 0-1 0 0,-1 0 0 0 0,0 0 0 0 0,1-1 1 0 0,-1 1-1 0 0,0 0 0 0 0,-1 1 0 0 0,-19 30 64 0 0,18-29-58 0 0,-28 34 34 0 0,-1-2 0 0 0,-46 41-1 0 0,-10 9-22 0 0,25-15 72 0 0,-55 83 0 0 0,91-109-6 0 0,26-44 96 0 0,17 15 22 0 0,-12-14-157 0 0,-1 0 1 0 0,1 0-1 0 0,0-1 1 0 0,0 0-1 0 0,-1 1 1 0 0,1-1-1 0 0,0 0 1 0 0,0-1-1 0 0,0 1 1 0 0,8 0-1 0 0,5-2 117 0 0,21-2 0 0 0,-26 2-107 0 0,9-2-107 0 0,1 0-1 0 0,-2-2 0 0 0,1 0 1 0 0,30-13-1 0 0,-24 6-1759 0 0,29-17-1 0 0,-29 14 93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0:2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285 171 10623 0 0,'-2'1'488'0'0,"-46"37"282"0"0,42-33-91 0 0,0 0 1 0 0,1 0 0 0 0,-10 12 2695 0 0,28-14-2624 0 0,-5-2-580 0 0,0 0-1 0 0,0 0 1 0 0,0-1 0 0 0,0 0-1 0 0,0 0 1 0 0,0-1 0 0 0,0 0-1 0 0,9-3 1 0 0,62-22 210 0 0,-57 18-329 0 0,73-31 26 0 0,-79 32-155 0 0,-1-2 0 0 0,-1 1 0 0 0,1-2 0 0 0,12-11 1 0 0,-21 16 28 0 0,-1 0 0 0 0,0 0 1 0 0,0-1-1 0 0,0 0 1 0 0,5-9-1 0 0,-9 14 4 0 0,0-1 1 0 0,0 0-1 0 0,0 0 0 0 0,0 0 0 0 0,0 0 0 0 0,0 0 0 0 0,-1 0 0 0 0,1 0 0 0 0,-1 0 0 0 0,1 0 0 0 0,-1 0 1 0 0,0 0-1 0 0,0 0 0 0 0,0-1 0 0 0,0 1 0 0 0,0 0 0 0 0,-1 0 0 0 0,1 0 0 0 0,-1 0 0 0 0,1 0 1 0 0,-1 0-1 0 0,0 0 0 0 0,-1-3 0 0 0,1 3-25 0 0,-1 1 0 0 0,1-1 0 0 0,-1 1 1 0 0,1 0-1 0 0,-1-1 0 0 0,0 1 0 0 0,0 0 0 0 0,1 0 1 0 0,-1 0-1 0 0,0 0 0 0 0,0 0 0 0 0,0 0 0 0 0,0 1 1 0 0,0-1-1 0 0,0 1 0 0 0,-3-1 0 0 0,-2 0 2 0 0,1 0-1 0 0,-1 1 1 0 0,1 0 0 0 0,-7 1-1 0 0,-6 1 22 0 0,1 2-1 0 0,-1 0 0 0 0,1 1 1 0 0,0 1-1 0 0,1 0 1 0 0,0 1-1 0 0,0 2 0 0 0,-28 16 1 0 0,-4 10 67 0 0,-62 54 0 0 0,96-76-2 0 0,-116 107 477 0 0,126-115-449 0 0,0 1 1 0 0,0 0 0 0 0,0 0 0 0 0,0 0-1 0 0,1 1 1 0 0,0 0 0 0 0,1 0 0 0 0,-1 0-1 0 0,1 0 1 0 0,1 0 0 0 0,-4 12 0 0 0,6-15-6 0 0,-1 0 0 0 0,1 0 0 0 0,-1 0 0 0 0,1 0 0 0 0,1 0 0 0 0,-1 0 1 0 0,0 0-1 0 0,1 0 0 0 0,0 0 0 0 0,0 0 0 0 0,0 0 0 0 0,1 0 0 0 0,-1 0 0 0 0,1-1 0 0 0,0 1 1 0 0,0 0-1 0 0,0-1 0 0 0,0 0 0 0 0,1 1 0 0 0,-1-1 0 0 0,1 0 0 0 0,0-1 0 0 0,5 5 1 0 0,-2-2 104 0 0,1 0 0 0 0,0-1 0 0 0,0 0 0 0 0,0 0 0 0 0,0 0 0 0 0,1-1 0 0 0,0-1 0 0 0,-1 1 0 0 0,1-1 0 0 0,0 0 0 0 0,0-1 0 0 0,15 1 0 0 0,-6-2 125 0 0,0-1 1 0 0,0 0-1 0 0,0-1 0 0 0,0-1 1 0 0,19-6-1 0 0,-2 1-146 0 0,0 1 0 0 0,1 2 0 0 0,-1 1 0 0 0,39 2 0 0 0,-56 1-761 0 0,24-4-1 0 0,-4-1-3331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427 186 5063 0 0,'0'0'232'0'0,"-1"2"-13"0"0,-21 22 1104 0 0,-6 9 6943 0 0,39-39-7194 0 0,85-50 912 0 0,152-79-849 0 0,-165 103-714 0 0,-71 28-358 0 0,1 0-1 0 0,-1 2 1 0 0,0 0-1 0 0,1 0 0 0 0,12 0 1 0 0,-12 3-20 0 0,-2 3-33 0 0,-10-3-11 0 0,0 1 0 0 0,0-1 0 0 0,0 0 0 0 0,0 1 0 0 0,0-1 0 0 0,0 1 0 0 0,0-1 0 0 0,0 1 0 0 0,-1-1 0 0 0,1 1 0 0 0,-1 0 0 0 0,1 0 0 0 0,-1-1 0 0 0,1 1 0 0 0,-1 0 0 0 0,0-1 0 0 0,0 1 0 0 0,0 0 0 0 0,0 0 0 0 0,0-1 0 0 0,0 1 0 0 0,-1 0 0 0 0,1 0 0 0 0,0-1 0 0 0,-1 1-1 0 0,0 0 1 0 0,1-1 0 0 0,-3 4 0 0 0,0 3-11 0 0,-2 0 0 0 0,1 0 0 0 0,-1-1 0 0 0,-7 10 0 0 0,-18 16-55 0 0,-1-2 1 0 0,-1-1-1 0 0,-55 39 1 0 0,32-26 34 0 0,-293 197-164 0 0,131-120 196 0 0,127-73 0 0 0,80-41 14 0 0,8-5 51 0 0,18-3 84 0 0,130-37 304 0 0,-26 6-62 0 0,-72 22 3 0 0,84-8 0 0 0,-113 18-302 0 0,0 0 0 0 0,0 2 1 0 0,1 0-1 0 0,-1 1 1 0 0,0 1-1 0 0,0 1 0 0 0,26 8 1 0 0,-35-7-108 0 0,0 0 1 0 0,0 0 0 0 0,-1 1-1 0 0,1 0 1 0 0,-1 1-1 0 0,-1 0 1 0 0,0 0-1 0 0,0 1 1 0 0,0 0 0 0 0,10 13-1 0 0,-17-19-81 0 0,9-5-8580 0 0,-1-1 2952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12895 0 0,'0'0'1475'0'0,"-1"1"-739"0"0,-5 0-284 0 0,1 1 0 0 0,-1 1 0 0 0,1-1 0 0 0,0 1 0 0 0,-6 4 0 0 0,-9 4-195 0 0,-62 28-274 0 0,29-15 340 0 0,-84 51 0 0 0,123-65-294 0 0,1 0 1 0 0,-1 0 0 0 0,1 1 0 0 0,1 1-1 0 0,0 0 1 0 0,1 1 0 0 0,0 0 0 0 0,1 0 0 0 0,1 1-1 0 0,-11 21 1 0 0,18-31-20 0 0,0 0-1 0 0,0 0 1 0 0,1 0-1 0 0,-1 1 1 0 0,1-1-1 0 0,0 0 1 0 0,1 1-1 0 0,-1-1 1 0 0,1 1-1 0 0,0 5 1 0 0,0-8 12 0 0,0 0-1 0 0,1 0 1 0 0,-1 0 0 0 0,1 0 0 0 0,-1 0 0 0 0,1 0 0 0 0,0-1 0 0 0,0 1 0 0 0,0 0 0 0 0,0-1 0 0 0,0 1 0 0 0,0-1-1 0 0,0 1 1 0 0,0-1 0 0 0,1 1 0 0 0,-1-1 0 0 0,1 0 0 0 0,-1 0 0 0 0,1 1 0 0 0,-1-1 0 0 0,1 0 0 0 0,0-1 0 0 0,0 1-1 0 0,-1 0 1 0 0,1 0 0 0 0,2 0 0 0 0,6 2 52 0 0,0-1-1 0 0,1 0 1 0 0,-1-1 0 0 0,1 0-1 0 0,-1-1 1 0 0,1 0 0 0 0,17-2-1 0 0,73-17 192 0 0,-101 18-264 0 0,20-3 45 0 0,0-1-1 0 0,0-1 1 0 0,-1-1 0 0 0,0-1-1 0 0,34-19 1 0 0,-48 24-37 0 0,0 0 1 0 0,-1-1-1 0 0,1 1 0 0 0,-1-1 0 0 0,0 0 0 0 0,0 0 0 0 0,0 0 1 0 0,-1-1-1 0 0,1 1 0 0 0,-1-1 0 0 0,0 0 0 0 0,0 0 1 0 0,-1 0-1 0 0,1 0 0 0 0,-1 0 0 0 0,0-1 0 0 0,-1 1 1 0 0,1-1-1 0 0,-1 1 0 0 0,0-1 0 0 0,-1 0 0 0 0,1 1 1 0 0,-1-1-1 0 0,0 0 0 0 0,-2-10 0 0 0,1 10-71 0 0,0-1 0 0 0,0 1-1 0 0,-1 0 1 0 0,0 0 0 0 0,0 1-1 0 0,-1-1 1 0 0,1 0 0 0 0,-1 1-1 0 0,0-1 1 0 0,-1 1 0 0 0,1 0-1 0 0,-1 0 1 0 0,0 0 0 0 0,0 1-1 0 0,-1-1 1 0 0,1 1 0 0 0,-1 0-1 0 0,0 1 1 0 0,0-1 0 0 0,0 1-1 0 0,-1 0 1 0 0,1 0 0 0 0,-7-2-1 0 0,-3-2-667 0 0,0 2 0 0 0,-28-7-1 0 0,-7-2-2275 0 0,34 7 1163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76 11951 0 0,'115'-76'6368'0'0,"-117"77"-6036"0"0,-14 15-145 0 0,-2-2 1 0 0,0 0-1 0 0,0-1 0 0 0,-1-1 0 0 0,-32 15 0 0 0,0-5 298 0 0,-59 18-1 0 0,51-22-495 0 0,0-3-1 0 0,-65 7 1 0 0,108-20-186 0 0,0 0 1 0 0,0-1 0 0 0,1-1-1 0 0,-24-2 1 0 0,37 1-28 0 0,-5-4-600 0 0,6 3 736 0 0,0 0 1 0 0,1 0-1 0 0,0 0 0 0 0,-1 0 1 0 0,1 0-1 0 0,0 0 0 0 0,0-1 0 0 0,0 1 1 0 0,1-2-1 0 0,-1 2-155 0 0,4 0-135 0 0,5-11 343 0 0,-18 26 49 0 0,-2-1 0 0 0,1 0 1 0 0,-2 0-1 0 0,1-1 0 0 0,-27 19 0 0 0,-16 10 70 0 0,-30 23 215 0 0,72-52-259 0 0,0 0 1 0 0,0 1-1 0 0,1 1 0 0 0,-12 17 0 0 0,17-18 50 0 0,8-7 3 0 0,9-4 18 0 0,-9-1-117 0 0,16-1 64 0 0,1 0 0 0 0,0-1 0 0 0,0-1 0 0 0,34-10 0 0 0,-3 1-12 0 0,11 1 32 0 0,113-6 0 0 0,-130 16 85 0 0,0 2-1 0 0,0 2 0 0 0,60 12 1 0 0,-83-11-75 0 0,25 10 0 0 0,-38-11-81 0 0,0 1 0 0 0,0-1 0 0 0,0 1 0 0 0,-1 0 0 0 0,14 11 0 0 0,-10-4 5 0 0,0 3 83 0 0,-11-8-79 0 0,0-3 0 0 0,0 0 18 0 0,0 1 0 0 0,0-1 1 0 0,-1 0-1 0 0,1 1 0 0 0,0-1 1 0 0,-1 0-1 0 0,0 1 0 0 0,0-1 0 0 0,0 0 1 0 0,0 0-1 0 0,-1 0 0 0 0,1 0 0 0 0,-1 0 1 0 0,0 0-1 0 0,0 0 0 0 0,-2 2 1 0 0,-5 6 141 0 0,-1-1 1 0 0,-16 14 0 0 0,22-21-157 0 0,-10 9 59 0 0,-1-1 0 0 0,-1 0 0 0 0,0-1 0 0 0,-1-1 1 0 0,1-1-1 0 0,-22 7 0 0 0,-112 30 72 0 0,91-30-101 0 0,-157 38 456 0 0,68-19-2039 0 0,147-34 595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8287 0 0,'0'0'756'0'0,"1"-2"-622"0"0,0-4 114 0 0,-1 6-83 0 0,-1-1 0 0 0,1 1-1 0 0,0-1 1 0 0,0 1 0 0 0,-1-1 0 0 0,1 1 0 0 0,0-1 0 0 0,-1 1 0 0 0,1-1 0 0 0,-1 1 0 0 0,1-1 0 0 0,0 1 0 0 0,-1 0 0 0 0,1-1 0 0 0,-1 1 0 0 0,1 0-1 0 0,-1-1 1 0 0,1 1 0 0 0,-1 0 0 0 0,0-1 0 0 0,-4 1 3682 0 0,1 3-3658 0 0,-1 1 1 0 0,1-1-1 0 0,0 1 0 0 0,0 0 0 0 0,0 0 0 0 0,1 0 1 0 0,-1 1-1 0 0,-2 4 0 0 0,-24 45 616 0 0,16-27-425 0 0,1-3-298 0 0,6-9-29 0 0,-1 0-1 0 0,-1-1 0 0 0,0 0 1 0 0,-13 14-1 0 0,-9 6-1209 0 0,24-23 482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0 7831 0 0,'-1'2'8454'0'0,"-4"3"-8179"0"0,-1 0 0 0 0,1 1 0 0 0,-1-2 0 0 0,0 1 0 0 0,-1-1 0 0 0,-11 7 0 0 0,-47 19-166 0 0,51-24-5 0 0,-61 29 19 0 0,-50 20-84 0 0,152-46-273 0 0,25 0 4 0 0,-28-5 148 0 0,45 14 0 0 0,-53-13 73 0 0,-1 2 1 0 0,1 0 0 0 0,-2 0 0 0 0,1 2 0 0 0,-1 0 0 0 0,19 15 0 0 0,-24-16 52 0 0,0 1 1 0 0,0 0-1 0 0,-1 0 0 0 0,0 1 1 0 0,-1 0-1 0 0,0 0 0 0 0,0 1 1 0 0,-1 0-1 0 0,6 14 0 0 0,-11-22-15 0 0,0 0-1 0 0,0-1 0 0 0,-1 1 1 0 0,1 0-1 0 0,-1 0 0 0 0,1 0 1 0 0,-1-1-1 0 0,0 1 1 0 0,0 0-1 0 0,0 0 0 0 0,0 0 1 0 0,-1-1-1 0 0,1 1 0 0 0,-1 0 1 0 0,0 0-1 0 0,0-1 1 0 0,0 1-1 0 0,0 0 0 0 0,0-1 1 0 0,0 1-1 0 0,-1-1 0 0 0,1 0 1 0 0,-1 1-1 0 0,0-1 0 0 0,0 0 1 0 0,0 0-1 0 0,0 0 1 0 0,0 0-1 0 0,-3 2 0 0 0,-7 4 148 0 0,1 0 0 0 0,-1-1 0 0 0,-1 0 0 0 0,-20 7 0 0 0,27-11-124 0 0,-17 6 85 0 0,0-1 1 0 0,0-1 0 0 0,-1-2-1 0 0,-44 6 1 0 0,31-8-202 0 0,0-1 0 0 0,-56-6 0 0 0,88 3-176 0 0,0 0 0 0 0,0 1 0 0 0,0-2 0 0 0,0 1 0 0 0,0 0 0 0 0,-5-3 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383 330 10103 0 0,'0'0'464'0'0,"-1"1"-9"0"0,-7 6-378 0 0,0 0 0 0 0,-1-1 0 0 0,0 0 0 0 0,-12 7-1 0 0,-42 17 880 0 0,62-29-941 0 0,-12 4 348 0 0,0 0 1 0 0,-1-1-1 0 0,1 0 1 0 0,-1-1-1 0 0,0 0 1 0 0,1-1-1 0 0,-1-1 1 0 0,0 0-1 0 0,0-1 1 0 0,-21-2-1 0 0,30 1-238 0 0,1 0-1 0 0,0 0 1 0 0,0 0-1 0 0,0-1 1 0 0,0 1-1 0 0,0-1 1 0 0,0 0-1 0 0,1 0 1 0 0,-1-1-1 0 0,1 1 1 0 0,-1-1-1 0 0,1 0 1 0 0,0 0-1 0 0,0 0 1 0 0,0 0-1 0 0,0 0 1 0 0,-2-5-1 0 0,3 5-90 0 0,0 0 0 0 0,1 0 0 0 0,0-1 1 0 0,-1 1-1 0 0,1 0 0 0 0,1-1 0 0 0,-1 1 0 0 0,0-1 0 0 0,1 1 0 0 0,-1-1 1 0 0,1 1-1 0 0,0-1 0 0 0,1 1 0 0 0,-1-1 0 0 0,0 0 0 0 0,1 1 1 0 0,0 0-1 0 0,0-1 0 0 0,0 1 0 0 0,0-1 0 0 0,2-3 0 0 0,7-11-107 0 0,0 0 0 0 0,1 1 0 0 0,1 0 0 0 0,26-28-1 0 0,-8 15-343 0 0,45-36 0 0 0,-60 54 355 0 0,1 0 0 0 0,0 1 0 0 0,1 1-1 0 0,0 0 1 0 0,1 1 0 0 0,30-10 0 0 0,-41 16 94 0 0,1 1 1 0 0,-1 1-1 0 0,1-1 1 0 0,-1 1 0 0 0,1 1-1 0 0,-1-1 1 0 0,1 1 0 0 0,-1 1-1 0 0,1-1 1 0 0,-1 1-1 0 0,1 1 1 0 0,-1-1 0 0 0,0 1-1 0 0,1 0 1 0 0,-1 1-1 0 0,0 0 1 0 0,0 0 0 0 0,-1 0-1 0 0,1 1 1 0 0,6 5 0 0 0,-5-3 9 0 0,-1 0 1 0 0,0 1-1 0 0,-1 0 1 0 0,0 0-1 0 0,0 0 1 0 0,0 1-1 0 0,-1-1 1 0 0,0 1-1 0 0,6 14 1 0 0,-9-18-17 0 0,0 1 1 0 0,0 0 0 0 0,0-1-1 0 0,-1 1 1 0 0,0 0 0 0 0,0 0-1 0 0,0 0 1 0 0,-1 0 0 0 0,1 0-1 0 0,-1 0 1 0 0,-1 0 0 0 0,1 0-1 0 0,0 0 1 0 0,-1 0 0 0 0,0 0-1 0 0,-1 0 1 0 0,1 0 0 0 0,-1-1 0 0 0,-3 8-1 0 0,2-7 26 0 0,0-1 0 0 0,0 1 0 0 0,-1-1 0 0 0,0 0 0 0 0,0 0-1 0 0,0-1 1 0 0,0 1 0 0 0,-1-1 0 0 0,1 0 0 0 0,-6 3 0 0 0,-8 3 106 0 0,-27 10 1 0 0,34-15-119 0 0,-193 65-151 0 0,163-59-611 0 0,-1-1 1 0 0,0-3-1 0 0,-46 2 1 0 0,65-8-3551 0 0,5-3-1339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 12031 0 0,'-12'2'137'0'0,"0"1"-1"0"0,0 0 0 0 0,1 1 0 0 0,-1 1 1 0 0,1 0-1 0 0,0 0 0 0 0,1 1 0 0 0,-1 1 0 0 0,1 0 1 0 0,-12 10-1 0 0,-9 11-148 0 0,-46 54 0 0 0,34-35 125 0 0,-157 162 118 0 0,17 25 1654 0 0,148-187-1337 0 0,21-26-203 0 0,0 0-1 0 0,1 0 0 0 0,-12 29 1 0 0,22-41-358 0 0,-1 0 1 0 0,1 0 0 0 0,0 0 0 0 0,1 0-1 0 0,0 1 1 0 0,1-1 0 0 0,0 0 0 0 0,0 1 0 0 0,1-1-1 0 0,0 1 1 0 0,2 13 0 0 0,-2-21-1233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49 502 9215 0 0,'0'0'6214'0'0,"-1"2"-5840"0"0,1-1-321 0 0,0-1 1 0 0,0 1-1 0 0,-1 0 0 0 0,1-1 0 0 0,0 1 0 0 0,-1 0 0 0 0,1-1 0 0 0,-1 1 0 0 0,1 0 1 0 0,-1-1-1 0 0,1 1 0 0 0,-1-1 0 0 0,1 1 0 0 0,-1-1 0 0 0,0 1 0 0 0,1-1 0 0 0,-1 1 1 0 0,0-1-1 0 0,1 0 0 0 0,-1 1 0 0 0,0-1 0 0 0,1 0 0 0 0,-1 0 0 0 0,0 1 0 0 0,0-1 1 0 0,-1 0-1 0 0,1 0 14 0 0,0 0 0 0 0,0 0 0 0 0,0-1 1 0 0,0 1-1 0 0,0 0 0 0 0,0 0 1 0 0,0-1-1 0 0,0 1 0 0 0,0-1 0 0 0,0 1 1 0 0,0-1-1 0 0,1 1 0 0 0,-1-1 0 0 0,0 0 1 0 0,0 1-1 0 0,0-1 0 0 0,1 0 0 0 0,-1 0 1 0 0,0 0-1 0 0,1 1 0 0 0,-1-1 0 0 0,0-2 1 0 0,-1 0 66 0 0,0 0 1 0 0,1 0-1 0 0,0-1 1 0 0,-1 1-1 0 0,1-1 1 0 0,0 1 0 0 0,1-1-1 0 0,-1 1 1 0 0,1-1-1 0 0,-1 1 1 0 0,2-7 0 0 0,-1 3-12 0 0,1 0 0 0 0,0 1 0 0 0,1-1 0 0 0,0 1 1 0 0,4-12-1 0 0,2 0 0 0 0,2 0 0 0 0,0 1 0 0 0,14-19 0 0 0,1 5-251 0 0,0 1-1 0 0,2 1 1 0 0,1 1-1 0 0,1 2 1 0 0,1 1-1 0 0,1 1 0 0 0,2 2 1 0 0,0 1-1 0 0,63-29 1 0 0,-79 43-924 0 0,26-8 0 0 0,-15 8-183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39 10135 0 0,'4'-8'1079'0'0,"-3"7"-1061"0"0,0-2-30 0 0,-5-8 139 0 0,3 10-5 0 0,0 0-1 0 0,1 0 0 0 0,-1 0 0 0 0,0 0 0 0 0,0 0 1 0 0,-1 0-1 0 0,1 0 0 0 0,0 0 0 0 0,0 0 0 0 0,0 0 1 0 0,-1 1-1 0 0,1-1 0 0 0,0 0 0 0 0,0 1 0 0 0,-1-1 1 0 0,1 1-1 0 0,-1 0 0 0 0,1-1 0 0 0,0 1 0 0 0,-1 0 1 0 0,1 0-1 0 0,-1 0 0 0 0,1 0 0 0 0,-1 0 0 0 0,-1 0 1 0 0,-5 1-192 0 0,0 0 0 0 0,0 1 1 0 0,-9 2-1 0 0,15-4 96 0 0,-36 12-51 0 0,1 1 0 0 0,0 2 1 0 0,1 1-1 0 0,-53 33 0 0 0,49-23 620 0 0,0 2 0 0 0,2 2 0 0 0,-47 46 0 0 0,82-73-490 0 0,2-2-42 0 0,0 0-1 0 0,-1 1 1 0 0,1-1-1 0 0,0 0 1 0 0,0 0-1 0 0,0 1 1 0 0,0-1-1 0 0,0 0 1 0 0,0 1-1 0 0,1-1 1 0 0,-1 1-1 0 0,0-1 1 0 0,1 1-1 0 0,-1-1 1 0 0,0 4-1 0 0,4-5 218 0 0,13-1-80 0 0,-1-1-1 0 0,1 0 1 0 0,0-1-1 0 0,-1 0 1 0 0,21-8-1 0 0,77-35-29 0 0,-54 20-143 0 0,76-29-530 0 0,-146 77 332 0 0,-23 28 98 0 0,22-34-46 0 0,-16 30-1 0 0,22-29-301 0 0,6-16-568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14367 0 0,'0'0'1564'0'0,"-2"2"-1390"0"0,-5 4-129 0 0,1 0 1 0 0,-1 1 0 0 0,1 0 0 0 0,1 0-1 0 0,-1 1 1 0 0,-7 14 0 0 0,2-1 69 0 0,-11 33 0 0 0,6-13-33 0 0,16-39 188 0 0,0-1-159 0 0,1 1-63 0 0,0 0 1 0 0,0 0 0 0 0,0-1-1 0 0,0 1 1 0 0,1-1-1 0 0,-1 1 1 0 0,0-1 0 0 0,1 1-1 0 0,-1-1 1 0 0,1 0-1 0 0,-1 1 1 0 0,1-1 0 0 0,-1 0-1 0 0,1 0 1 0 0,0 0-1 0 0,0 0 1 0 0,0-1-1 0 0,-1 1 1 0 0,1 0 0 0 0,0-1-1 0 0,0 1 1 0 0,0-1-1 0 0,0 0 1 0 0,0 0 0 0 0,0 0-1 0 0,3 0 1 0 0,7 0 116 0 0,0-2 1 0 0,0 1 0 0 0,18-6 0 0 0,-4 2-116 0 0,-16 2-37 0 0,0 1 0 0 0,-1-1 0 0 0,13-6 1 0 0,-13 5-8 0 0,1 1 1 0 0,0-1 0 0 0,11-1 0 0 0,6-2-108 0 0,-22 6 62 0 0,0-1 1 0 0,0 1 0 0 0,0 0-1 0 0,1 0 1 0 0,-1 0 0 0 0,0 1 0 0 0,8 0-1 0 0,-11 0-43 0 0,-1 2-92 0 0,1 1 159 0 0,-1 0 10 0 0,1-1 1 0 0,-1 1 0 0 0,0-1 0 0 0,0 1-1 0 0,0-1 1 0 0,-1 1 0 0 0,1 0-1 0 0,0 0 1 0 0,-1 4 0 0 0,4 17 61 0 0,1-11 47 0 0,-2-10-90 0 0,-1-1 1 0 0,1 0 28 0 0,0 1 0 0 0,-1-1 0 0 0,1 1 0 0 0,0-1 0 0 0,0 0 0 0 0,0 0 0 0 0,1 0 0 0 0,-1-1-1 0 0,0 1 1 0 0,1-1 0 0 0,3 1 0 0 0,5 1 258 0 0,0-1-1 0 0,13 1 1 0 0,20 4 293 0 0,63 25-450 0 0,-106-32-192 0 0,0 0 0 0 0,1 0 0 0 0,-1 1 0 0 0,0-2 0 0 0,0 1 1 0 0,0 0-1 0 0,1 0 0 0 0,-1-1 0 0 0,0 1 0 0 0,0-1 0 0 0,0 1 0 0 0,0-1 0 0 0,0 0 1 0 0,0 0-1 0 0,2-2 0 0 0,31-20-692 0 0,-26 17 559 0 0,12-11-639 0 0,32-33 1 0 0,-23 20-3134 0 0,-24 24 2587 0 0,13-15-3892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0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9671 0 0,'0'0'1208'0'0,"1"-1"-272"0"0,51-28 3901 0 0,26-23-2635 0 0,-55 36-1673 0 0,24-17 143 0 0,-26 16-432 0 0,1 2-1 0 0,1 1 1 0 0,41-20 0 0 0,-24 18-151 0 0,81-22-1 0 0,-114 37-88 0 0,0-1 0 0 0,0 1 0 0 0,1 1 0 0 0,11 0 0 0 0,-18 0-2 0 0,1 0 0 0 0,-1 0 0 0 0,0 0 0 0 0,1 0 0 0 0,-1 0 0 0 0,1 0 0 0 0,-1 1 0 0 0,0-1 0 0 0,1 0 0 0 0,-1 1 0 0 0,0-1 0 0 0,1 1 0 0 0,-1-1 0 0 0,0 1 0 0 0,0 0 0 0 0,0 0 0 0 0,1 0 0 0 0,-1-1 0 0 0,1 3 0 0 0,1 0-11 0 0,0 0 12 0 0,0 0-1 0 0,-1 0 1 0 0,1 0 0 0 0,-1 1 0 0 0,0-1 0 0 0,0 1-1 0 0,0 0 1 0 0,0-1 0 0 0,1 6 0 0 0,10 38 6 0 0,-9-31 2 0 0,8 56 148 0 0,1 3 74 0 0,-11-66-200 0 0,1 0-1 0 0,0 0 0 0 0,1 0 1 0 0,-1-1-1 0 0,11 16 1 0 0,-12-20-63 0 0,1-1 0 0 0,0 0 0 0 0,0 1 0 0 0,0-1 0 0 0,0-1 0 0 0,0 1 1 0 0,1 0-1 0 0,-1-1 0 0 0,1 0 0 0 0,0 1 0 0 0,0-2 0 0 0,5 3 1 0 0,15 2-557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117 436 11167 0 0,'0'0'1816'0'0,"-8"6"1023"0"0,6-2-2631 0 0,-1 0 0 0 0,0 0 0 0 0,0 0 1 0 0,-1-1-1 0 0,1 0 0 0 0,-1 1 0 0 0,1-1 0 0 0,-1-1 0 0 0,-7 5 0 0 0,-4 1 404 0 0,-23 8 0 0 0,24-11-269 0 0,12-4-22 0 0,3-11-153 0 0,3 3-139 0 0,-1-1 0 0 0,1 0 0 0 0,1 1 0 0 0,-1-1 0 0 0,1 1 0 0 0,0 0 0 0 0,12-11 0 0 0,-11 11-42 0 0,39-42-136 0 0,1 2 1 0 0,2 2-1 0 0,3 2 0 0 0,1 3 1 0 0,97-58-1 0 0,-128 86 124 0 0,80-42-37 0 0,-86 47 91 0 0,1 1-1 0 0,-1 0 1 0 0,1 2 0 0 0,30-6 0 0 0,-41 9-16 0 0,-1 1-1 0 0,1-1 1 0 0,0 1-1 0 0,-1 0 0 0 0,1 1 1 0 0,0-1-1 0 0,-1 1 1 0 0,1 0-1 0 0,6 2 1 0 0,-9-3 2 0 0,-1 1 1 0 0,1 0-1 0 0,0 0 1 0 0,-1 0 0 0 0,1 0-1 0 0,-1 0 1 0 0,1 0-1 0 0,-1 1 1 0 0,0-1 0 0 0,0 0-1 0 0,1 1 1 0 0,-1-1-1 0 0,0 1 1 0 0,0-1-1 0 0,0 1 1 0 0,0 0 0 0 0,-1-1-1 0 0,1 1 1 0 0,0 0-1 0 0,-1 0 1 0 0,1-1 0 0 0,-1 1-1 0 0,0 0 1 0 0,1 0-1 0 0,-1 0 1 0 0,0 1 0 0 0,0 7 76 0 0,-1-1 0 0 0,0 1 1 0 0,0-1-1 0 0,-1 1 1 0 0,-1-1-1 0 0,1 0 1 0 0,-1 0-1 0 0,-1 0 1 0 0,-6 13-1 0 0,-6 5 145 0 0,-28 40 0 0 0,-39 55-37 0 0,77-112-213 0 0,4-3-246 0 0,12-11-3669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6911 0 0,'0'0'6995'0'0,"-2"0"-5030"0"0,-1 0-1924 0 0,1 0 0 0 0,0 0-1 0 0,-1 1 1 0 0,1-1 0 0 0,0 1-1 0 0,-1 0 1 0 0,1-1 0 0 0,0 1-1 0 0,0 0 1 0 0,0 1 0 0 0,-1-1-1 0 0,1 0 1 0 0,-3 3 0 0 0,1-1 30 0 0,1 1 1 0 0,-1 0-1 0 0,0 0 0 0 0,1 0 1 0 0,-6 8-1 0 0,0 5 66 0 0,0 1 0 0 0,-9 27-1 0 0,14-34-128 0 0,-19 56-48 0 0,-25 118 0 0 0,4 74-79 0 0,28-153 102 0 0,-5 26 17 0 0,-53 314 0 0 0,-17-4 0 0 0,77-382-7 0 0,0 1-159 0 0,-32 90-1 0 0,15-88-474 0 0,22-48 226 0 0,1 1 1 0 0,-13 34-1 0 0,12-26-281 0 0,8-22 337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6 6447 0 0,'-9'-5'10731'0'0,"6"5"-10514"0"0,-1 1 1 0 0,1-1-1 0 0,-1 1 1 0 0,1 0-1 0 0,0 0 1 0 0,-1 1-1 0 0,1-1 1 0 0,0 1-1 0 0,0-1 1 0 0,0 1-1 0 0,0 0 1 0 0,0 0-1 0 0,-4 4 1 0 0,-6 7 48 0 0,-17 19 0 0 0,12-12 72 0 0,-154 187 284 0 0,127-153-2436 0 0,32-39-72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2759 0 0,'0'0'13920'0'0,"0"3"-13693"0"0,-1 3-152 0 0,0 0 0 0 0,0 0 0 0 0,0-1-1 0 0,-1 1 1 0 0,0 0 0 0 0,0 0 0 0 0,-1-1 0 0 0,1 0 0 0 0,-1 1 0 0 0,-5 5 0 0 0,-39 52 599 0 0,45-60-645 0 0,-26 30 153 0 0,-31 40 150 0 0,49-59-160 0 0,0 1 0 0 0,2-1 0 0 0,-11 24 0 0 0,18-35-103 0 0,0 0 0 0 0,0-1 0 0 0,0 1 0 0 0,0 0 0 0 0,0 0 0 0 0,1 0 0 0 0,0-1-1 0 0,-1 1 1 0 0,1 0 0 0 0,0 0 0 0 0,0 0 0 0 0,1 0 0 0 0,-1 0 0 0 0,2 5 0 0 0,-1-7-30 0 0,-1 1-1 0 0,1-1 1 0 0,0 1 0 0 0,0-1 0 0 0,0 0 0 0 0,0 1 0 0 0,0-1 0 0 0,0 0-1 0 0,1 0 1 0 0,-1 0 0 0 0,0 0 0 0 0,1 0 0 0 0,-1 0 0 0 0,0 0 0 0 0,1 0-1 0 0,-1 0 1 0 0,1-1 0 0 0,0 1 0 0 0,-1-1 0 0 0,1 1 0 0 0,0-1 0 0 0,-1 1-1 0 0,1-1 1 0 0,0 0 0 0 0,-1 0 0 0 0,3 0 0 0 0,8 0 91 0 0,0-1 0 0 0,-1 0 0 0 0,1 0 0 0 0,0-1 0 0 0,-1-1 0 0 0,1 0 0 0 0,-1-1 0 0 0,15-6 0 0 0,-1-2-2 0 0,0-1-1 0 0,32-22 1 0 0,-31 15-43 0 0,-2-1-1 0 0,0-1 1 0 0,-1-2-1 0 0,29-36 1 0 0,-3 3-1885 0 0,4 3-3377 0 0,-45 48 1970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66 215 5063 0 0,'0'1'390'0'0,"-10"33"380"0"0,-13 14 6441 0 0,21-45-6699 0 0,1-1 1 0 0,-1 1-1 0 0,0-1 0 0 0,0 1 1 0 0,0-1-1 0 0,-4 3 1 0 0,5-4 37 0 0,1-1-469 0 0,-1 1 0 0 0,1-1 0 0 0,0 0 0 0 0,0 0 1 0 0,0 0-1 0 0,-1 0 0 0 0,1 1 0 0 0,0-1 0 0 0,0 0 0 0 0,-1 0 0 0 0,1 0 0 0 0,0 0 0 0 0,0 0 0 0 0,-1 0 0 0 0,1 0 0 0 0,0 0 0 0 0,-1 1 0 0 0,1-1 0 0 0,0 0 1 0 0,0 0-1 0 0,-1 0 0 0 0,1 0 0 0 0,0-1 0 0 0,-1 1 0 0 0,1 0 0 0 0,0 0 0 0 0,0 0 0 0 0,-1 0 0 0 0,1 0 0 0 0,-1-3 2 0 0,0 1-1 0 0,0-1 1 0 0,0 0 0 0 0,0 0-1 0 0,1 1 1 0 0,-1-1-1 0 0,1 0 1 0 0,0 0 0 0 0,0 0-1 0 0,0 1 1 0 0,0-1-1 0 0,1-5 1 0 0,0 2-16 0 0,1 0 0 0 0,0 0 1 0 0,0-1-1 0 0,1 1 0 0 0,3-6 0 0 0,3-5-31 0 0,2 2 0 0 0,22-28-1 0 0,-25 35-43 0 0,-1 0 1 0 0,2 1-1 0 0,-1 0 0 0 0,0 0 1 0 0,1 1-1 0 0,1 0 0 0 0,-1 1 1 0 0,1 0-1 0 0,-1 0 0 0 0,1 1 1 0 0,1 0-1 0 0,12-2 0 0 0,-19 5 16 0 0,0 1 0 0 0,0 0 0 0 0,0 1-1 0 0,0-1 1 0 0,0 0 0 0 0,0 1 0 0 0,0 0 0 0 0,0 0 0 0 0,0 0-1 0 0,0 1 1 0 0,-1-1 0 0 0,1 1 0 0 0,0 0 0 0 0,-1 0-1 0 0,0 0 1 0 0,1 0 0 0 0,-1 1 0 0 0,0-1 0 0 0,0 1 0 0 0,0 0-1 0 0,3 5 1 0 0,0-2 9 0 0,-1 0 1 0 0,-1 1-1 0 0,1-1 0 0 0,-1 1 0 0 0,0 0 0 0 0,0 0 1 0 0,-1 1-1 0 0,0-1 0 0 0,4 16 0 0 0,-7-14-17 0 0,-5 4 86 0 0,3-11-41 0 0,83-75-670 0 0,12-8 501 0 0,-78 69 126 0 0,2 1-1 0 0,0 0 1 0 0,0 1-1 0 0,21-9 1 0 0,-32 17 38 0 0,0 0 1 0 0,-1 0 0 0 0,1 1-1 0 0,0 0 1 0 0,0 0 0 0 0,0 0-1 0 0,9 0 1 0 0,-12 1-12 0 0,-1 0-1 0 0,1 0 1 0 0,-1 1 0 0 0,0-1 0 0 0,1 1-1 0 0,-1-1 1 0 0,0 1 0 0 0,1 0 0 0 0,-1 0-1 0 0,0 0 1 0 0,0 0 0 0 0,0 0-1 0 0,0 0 1 0 0,0 1 0 0 0,0-1 0 0 0,0 1-1 0 0,0-1 1 0 0,0 1 0 0 0,-1 0-1 0 0,1-1 1 0 0,1 4 0 0 0,1 2 13 0 0,0 1 0 0 0,-1-1 0 0 0,0 1 0 0 0,0 0 0 0 0,0 0 0 0 0,-1 0 0 0 0,-1 0-1 0 0,0 0 1 0 0,0 0 0 0 0,0 0 0 0 0,-1 0 0 0 0,0 0 0 0 0,-1 11 0 0 0,-1-9-143 0 0,0 1 0 0 0,0-1 1 0 0,-1 0-1 0 0,-1 0 0 0 0,1 0 0 0 0,-2-1 0 0 0,1 1 0 0 0,-1-1 0 0 0,-11 15 1 0 0,15-22-798 0 0,27-17-7994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317 247 6911 0 0,'26'-51'744'0'0,"25"-46"-365"0"0,-12 36 5300 0 0,-36 56-5120 0 0,0 1 0 0 0,1-1 1 0 0,0 1-1 0 0,0 0 1 0 0,0 0-1 0 0,9-6 1 0 0,-11 9-162 0 0,2 2-60 0 0,-4-2-330 0 0,0 1-1 0 0,0 0 0 0 0,0 0 1 0 0,1 0-1 0 0,-1 0 0 0 0,0 0 1 0 0,0 0-1 0 0,1 0 0 0 0,-1 0 1 0 0,0 0-1 0 0,0 0 0 0 0,0 0 1 0 0,1 0-1 0 0,-1 0 0 0 0,0 0 1 0 0,0 1-1 0 0,0-1 0 0 0,1 0 1 0 0,-1 0-1 0 0,0 0 0 0 0,0 0 1 0 0,0 0-1 0 0,0 0 0 0 0,1 0 1 0 0,-1 1-1 0 0,0-1 0 0 0,0 0 1 0 0,0 0-1 0 0,0 0 0 0 0,0 0 1 0 0,1 1-1 0 0,-1-1 0 0 0,3 4 26 0 0,-1 1-1 0 0,0-1 1 0 0,1 1-1 0 0,-2-1 0 0 0,1 1 1 0 0,0 0-1 0 0,-1 0 1 0 0,0 0-1 0 0,0 0 1 0 0,0 0-1 0 0,-1 0 1 0 0,0 0-1 0 0,0 0 0 0 0,0 6 1 0 0,-2 8 111 0 0,-1 1 1 0 0,-6 25-1 0 0,-90 271 929 0 0,-30-9-782 0 0,73-198-160 0 0,-75 110-1 0 0,103-174-61 0 0,26-42-56 0 0,0 0 1 0 0,-1 0-1 0 0,1 0 1 0 0,-1 0-1 0 0,1-1 1 0 0,-1 1-1 0 0,-3 2 1 0 0,5-4 68 0 0,-7-4 74 0 0,7 2-150 0 0,0-1 0 0 0,0 1 0 0 0,0 0 0 0 0,0 0-1 0 0,1-1 1 0 0,-1 1 0 0 0,0 0 0 0 0,1-1 0 0 0,-1 1 0 0 0,1 0 0 0 0,0-1-1 0 0,-1 1 1 0 0,1-1 0 0 0,0 1 0 0 0,0-1 0 0 0,0 1 0 0 0,0-1-1 0 0,0-2 1 0 0,5-28 47 0 0,-5 32-51 0 0,6-27-111 0 0,1 2 0 0 0,2-1 0 0 0,0 1 1 0 0,23-41-1 0 0,-11 30-84 0 0,1 0 1 0 0,35-41-1 0 0,-46 63 152 0 0,1 1-1 0 0,16-14 0 0 0,-22 22 35 0 0,0 1 0 0 0,0-1 1 0 0,0 1-1 0 0,1 0 0 0 0,-1 0 0 0 0,1 1 0 0 0,13-4 0 0 0,-16 6 14 0 0,0 0 0 0 0,0 1 0 0 0,0 0 0 0 0,0 0-1 0 0,0 0 1 0 0,0 0 0 0 0,0 1 0 0 0,0 0 0 0 0,0 0 0 0 0,0 0-1 0 0,0 0 1 0 0,0 0 0 0 0,-1 1 0 0 0,1-1 0 0 0,0 1-1 0 0,-1 0 1 0 0,1 1 0 0 0,-1-1 0 0 0,4 3 0 0 0,1 2 12 0 0,0 0-1 0 0,0 1 1 0 0,-1 0 0 0 0,0 0 0 0 0,0 0-1 0 0,6 11 1 0 0,-9-11 14 0 0,1 0 1 0 0,-1 1-1 0 0,0-1 0 0 0,-1 1 1 0 0,0 0-1 0 0,0 0 0 0 0,-1 0 1 0 0,0 0-1 0 0,-1 0 0 0 0,0 1 1 0 0,-1-1-1 0 0,1 1 0 0 0,-2-1 0 0 0,0 10 1 0 0,-1-8 56 0 0,-1 1 1 0 0,0-1 0 0 0,0 0 0 0 0,-1 0-1 0 0,-1 0 1 0 0,0-1 0 0 0,0 1-1 0 0,-1-1 1 0 0,0-1 0 0 0,-1 1-1 0 0,-7 8 1 0 0,-2 0-39 0 0,-1 0-1 0 0,-1-2 1 0 0,0 0-1 0 0,-1-1 1 0 0,-25 16-1 0 0,31-23-134 0 0,-1-1 0 0 0,1 0-1 0 0,-1-1 1 0 0,0-1 0 0 0,0 0-1 0 0,-1 0 1 0 0,0-2 0 0 0,0 0-1 0 0,-21 2 1 0 0,33-5 33 0 0,-1 0-1 0 0,1 0 1 0 0,0 0 0 0 0,0-1-1 0 0,-1 1 1 0 0,1-1 0 0 0,0 0-1 0 0,0 1 1 0 0,0-1 0 0 0,0-1-1 0 0,0 1 1 0 0,0 0 0 0 0,0-1-1 0 0,-3-2 1 0 0,5 3-19 0 0,-1 0-1 0 0,1-1 0 0 0,0 1 1 0 0,0-1-1 0 0,-1 1 1 0 0,1-1-1 0 0,0 1 0 0 0,1-1 1 0 0,-1 0-1 0 0,0 1 1 0 0,0-1-1 0 0,1 0 1 0 0,-1 0-1 0 0,1 0 0 0 0,-1 0 1 0 0,1 1-1 0 0,0-1 1 0 0,0 0-1 0 0,0 0 1 0 0,0 0-1 0 0,0 0 0 0 0,0 0 1 0 0,0 0-1 0 0,1 1 1 0 0,0-3-1 0 0,7-21-4635 0 0,5-3-1526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40 11431 0 0,'0'0'1032'0'0,"-2"2"-845"0"0,-5 3-48 0 0,0 1 1 0 0,1 0-1 0 0,0 1 1 0 0,-7 8-1 0 0,11-12 35 0 0,0 0 0 0 0,0 0 0 0 0,0 0-1 0 0,0 1 1 0 0,1-1 0 0 0,-1 1-1 0 0,1 0 1 0 0,0-1 0 0 0,0 1 0 0 0,0 0-1 0 0,1-1 1 0 0,-1 7 0 0 0,1-8-62 0 0,0 0 1 0 0,0 0-1 0 0,1 0 1 0 0,-1 0-1 0 0,0 0 1 0 0,1 0-1 0 0,0 0 0 0 0,-1 0 1 0 0,1 0-1 0 0,0 0 1 0 0,0-1-1 0 0,0 1 1 0 0,0 0-1 0 0,0 0 1 0 0,0-1-1 0 0,1 1 0 0 0,-1-1 1 0 0,0 1-1 0 0,1-1 1 0 0,-1 0-1 0 0,1 0 1 0 0,0 1-1 0 0,-1-1 0 0 0,1 0 1 0 0,0 0-1 0 0,0-1 1 0 0,0 1-1 0 0,-1 0 1 0 0,1-1-1 0 0,0 1 1 0 0,3 0-1 0 0,0 0 69 0 0,1 0 1 0 0,0-1 0 0 0,0 1-1 0 0,0-1 1 0 0,-1 0-1 0 0,1-1 1 0 0,0 1-1 0 0,0-1 1 0 0,7-2-1 0 0,12-5 67 0 0,0-1-1 0 0,-1-1 0 0 0,0-1 1 0 0,0-1-1 0 0,-1-1 1 0 0,26-20-1 0 0,-47 32-289 0 0,0 0 0 0 0,-1-1-1 0 0,1 1 1 0 0,-1 0 0 0 0,1-1 0 0 0,-1 1-1 0 0,0-1 1 0 0,0 0 0 0 0,1 1-1 0 0,-1-1 1 0 0,0 0 0 0 0,0 0 0 0 0,-1 0-1 0 0,1 0 1 0 0,0 0 0 0 0,-1 0-1 0 0,1 0 1 0 0,-1 0 0 0 0,1-4 0 0 0,-2 5-14 0 0,1-1 0 0 0,0 0 1 0 0,-1 1-1 0 0,1-1 0 0 0,-1 1 0 0 0,1-1 1 0 0,-1 0-1 0 0,0 1 0 0 0,0-1 0 0 0,0 1 1 0 0,0 0-1 0 0,0-1 0 0 0,0 1 1 0 0,0 0-1 0 0,0 0 0 0 0,0-1 0 0 0,-1 1 1 0 0,1 0-1 0 0,0 0 0 0 0,-1 0 0 0 0,1 1 1 0 0,-1-1-1 0 0,1 0 0 0 0,-3 0 1 0 0,-4-2 10 0 0,1 1 1 0 0,0 0 0 0 0,0 1 0 0 0,-1 0-1 0 0,1 0 1 0 0,-1 0 0 0 0,1 1 0 0 0,-1 0-1 0 0,1 1 1 0 0,-1 0 0 0 0,1 0 0 0 0,0 0 0 0 0,-1 1-1 0 0,1 0 1 0 0,-12 5 0 0 0,-4 3-96 0 0,1 1 1 0 0,0 1 0 0 0,-29 20-1 0 0,38-23 235 0 0,0 1 0 0 0,1 0 0 0 0,0 1 0 0 0,1 0 0 0 0,0 1 0 0 0,-15 22 0 0 0,21-27-48 0 0,1 0 0 0 0,-1 0 1 0 0,2 0-1 0 0,-1 1 0 0 0,1 0 1 0 0,0 0-1 0 0,1 0 0 0 0,0 0 1 0 0,0 0-1 0 0,1 0 0 0 0,-1 0 1 0 0,2 1-1 0 0,0-1 0 0 0,0 14 1 0 0,1-18-31 0 0,0 1-1 0 0,0-1 1 0 0,0 1-1 0 0,1-1 1 0 0,0 1 0 0 0,-1-1-1 0 0,1 0 1 0 0,1 0 0 0 0,-1 0-1 0 0,1 0 1 0 0,-1 0 0 0 0,1-1-1 0 0,0 1 1 0 0,1-1 0 0 0,-1 0-1 0 0,0 1 1 0 0,1-2 0 0 0,0 1-1 0 0,0 0 1 0 0,0-1-1 0 0,6 4 1 0 0,0-2-272 0 0,0 0-1 0 0,0-1 1 0 0,0 0-1 0 0,1-1 1 0 0,-1 0-1 0 0,1 0 1 0 0,-1-1-1 0 0,15 0 1 0 0,6-3-963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0 496 5063 0 0,'1'-1'3663'0'0,"26"-33"7441"0"0,-1-2-7253 0 0,39-49-2589 0 0,116-114-843 0 0,-159 176-545 0 0,39-29 1 0 0,-50 44-18 0 0,1 1 0 0 0,0 0 0 0 0,0 0 1 0 0,0 1-1 0 0,1 1 0 0 0,14-5 0 0 0,-8 6-271 0 0,1 0-1 0 0,0 0 0 0 0,0 2 1 0 0,37 0-1 0 0,79 15-2466 0 0,-112-10 1907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40 4143 0 0,'0'0'319'0'0,"7"-5"-198"0"0,6-10 985 0 0,-13 15-1058 0 0,0 0 0 0 0,0 0 0 0 0,0 0 0 0 0,0-1 0 0 0,0 1 0 0 0,0 0 0 0 0,0 0 0 0 0,0 0 0 0 0,-1 0 0 0 0,1-1 0 0 0,0 1 0 0 0,0 0 0 0 0,0 0 0 0 0,0 0 0 0 0,0 0 0 0 0,0-1 0 0 0,0 1 0 0 0,0 0 0 0 0,-1 0 0 0 0,1 0 0 0 0,0 0 0 0 0,0 0 0 0 0,0-1 0 0 0,0 1 0 0 0,0 0 1 0 0,-1 0-1 0 0,1 0 0 0 0,0 0 0 0 0,0 0 0 0 0,0 0 0 0 0,0 0 0 0 0,-1 0 0 0 0,1 0 0 0 0,0 0 0 0 0,0 0 0 0 0,-1-1 98 0 0,1 1 1 0 0,0 0 0 0 0,0 0-1 0 0,-1 0 1 0 0,1 0-1 0 0,0 0 1 0 0,0 0-1 0 0,-1 0 1 0 0,1-1 0 0 0,0 1-1 0 0,0 0 1 0 0,0 0-1 0 0,-1 0 1 0 0,1 0-1 0 0,0-1 1 0 0,0 1 0 0 0,0 0-1 0 0,0 0 1 0 0,-1-1-1 0 0,1 1 1 0 0,0 0-1 0 0,0 0 1 0 0,0 0 0 0 0,0-1-1 0 0,0 1 1 0 0,0-1-1 0 0,7-9 6346 0 0,-7 10-6416 0 0,-2 11 3503 0 0,-2-1-4574 0 0,-17 25 1323 0 0,0-1-1 0 0,-3-1 0 0 0,-33 36 1 0 0,40-49-318 0 0,-22 20 1 0 0,32-33-152 0 0,0-1 0 0 0,-1 0 0 0 0,0-1 0 0 0,0 0 0 0 0,0 0 0 0 0,-15 5 0 0 0,23-9 77 0 0,0-1-1 0 0,0 0 1 0 0,-1 0 0 0 0,1 0-1 0 0,0 0 1 0 0,0 0-1 0 0,-1 0 1 0 0,1 0-1 0 0,0 1 1 0 0,0-1 0 0 0,-1 0-1 0 0,1 0 1 0 0,0 0-1 0 0,0 0 1 0 0,-1 0-1 0 0,1 0 1 0 0,0 0 0 0 0,0 0-1 0 0,0 0 1 0 0,-1 0-1 0 0,1-1 1 0 0,0 1 0 0 0,0 0-1 0 0,-1 0 1 0 0,1 0-1 0 0,0 0 1 0 0,0 0-1 0 0,-1 0 1 0 0,1 0 0 0 0,0-1-1 0 0,0 1 1 0 0,0 0-1 0 0,0 0 1 0 0,-1 0-1 0 0,1-1 1 0 0,0 1 0 0 0,0 0-1 0 0,0 0 1 0 0,0 0-1 0 0,0-1 1 0 0,-1 1 0 0 0,1 0-1 0 0,0 0 1 0 0,0-1-1 0 0,0 1 1 0 0,0 0-1 0 0,0 0 1 0 0,0 0 0 0 0,0-1-1 0 0,0 1 1 0 0,0 0-1 0 0,0 0 1 0 0,0-1-1 0 0,3-16-3202 0 0,-2 15 3676 0 0,9-26-2392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2 331 4607 0 0,'0'0'208'0'0,"-1"-2"422"0"0,1-4 793 0 0,-1-1 0 0 0,1 1 0 0 0,0 0 0 0 0,1-1 0 0 0,0 1 0 0 0,2-10 0 0 0,0 5-193 0 0,0-1 1 0 0,11-20-1 0 0,-3 11-764 0 0,1 0-1 0 0,27-35 1 0 0,-29 44-423 0 0,0 0-1 0 0,1 1 1 0 0,1 0 0 0 0,0 1-1 0 0,0 0 1 0 0,1 1 0 0 0,16-9 0 0 0,-22 14-28 0 0,1 0 0 0 0,0 0 0 0 0,0 1 0 0 0,0 0 0 0 0,0 0 1 0 0,0 1-1 0 0,0 0 0 0 0,1 1 0 0 0,-1 0 0 0 0,1 0 0 0 0,0 1 1 0 0,-1 0-1 0 0,1 0 0 0 0,14 3 0 0 0,-19-2-15 0 0,1 0 0 0 0,-1 0 0 0 0,0 1 0 0 0,0 0-1 0 0,0-1 1 0 0,0 1 0 0 0,-1 0 0 0 0,1 1 0 0 0,-1-1 0 0 0,1 1 0 0 0,-1-1-1 0 0,0 1 1 0 0,0 0 0 0 0,0 1 0 0 0,0-1 0 0 0,0 0 0 0 0,3 7 0 0 0,-3-3 1 0 0,1 1 0 0 0,-1-1 1 0 0,-1 1-1 0 0,0 0 1 0 0,0 0-1 0 0,0 0 1 0 0,-1 1-1 0 0,0 9 1 0 0,2 26 26 0 0,-3-20-6 0 0,2-1 1 0 0,0 1-1 0 0,9 34 0 0 0,-9-54-184 0 0,-1 1-1 0 0,1-1 0 0 0,-1 0 1 0 0,1 0-1 0 0,0 0 1 0 0,1 0-1 0 0,-1 0 1 0 0,1 0-1 0 0,-1-1 0 0 0,1 1 1 0 0,0-1-1 0 0,1 0 1 0 0,4 4-1 0 0,2 0-6665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63 4607 0 0,'4'-4'70'0'0,"-1"3"-41"0"0,-1-1 1 0 0,0 0-1 0 0,0 0 0 0 0,-1 1 0 0 0,1-1 0 0 0,0 0 0 0 0,-1 0 0 0 0,1-1 0 0 0,-1 1 0 0 0,1 0 0 0 0,-1 0 0 0 0,1-4 0 0 0,-1 4 169 0 0,-1 1-1 0 0,0-1 1 0 0,1 1-1 0 0,-1-1 1 0 0,1 1-1 0 0,0 0 1 0 0,-1-1-1 0 0,1 1 0 0 0,0 0 1 0 0,0-1-1 0 0,0 1 1 0 0,0 0-1 0 0,0 0 1 0 0,0 0-1 0 0,0 0 1 0 0,0 0-1 0 0,1 0 0 0 0,-1 0 1 0 0,0 1-1 0 0,0-1 1 0 0,1 0-1 0 0,-1 1 1 0 0,1-1-1 0 0,-1 0 1 0 0,1 1-1 0 0,1-1 1 0 0,-2 1-61 0 0,0 0 1 0 0,0 0 0 0 0,0-1 0 0 0,1 1 0 0 0,-1 0 0 0 0,0 0 0 0 0,0 0 0 0 0,0 0 0 0 0,0 1 0 0 0,1-1 0 0 0,-1 0 0 0 0,0 0 0 0 0,0 1-1 0 0,0-1 1 0 0,0 1 0 0 0,0-1 0 0 0,0 1 0 0 0,0-1 0 0 0,0 1 0 0 0,0-1 0 0 0,0 1 0 0 0,0 0 0 0 0,0 0 0 0 0,0 0 0 0 0,1 1 0 0 0,-1 1-69 0 0,0-1 0 0 0,-1 1 0 0 0,1-1 0 0 0,-1 1 0 0 0,0-1 0 0 0,1 1 1 0 0,-1-1-1 0 0,0 1 0 0 0,-1-1 0 0 0,1 1 0 0 0,0-1 0 0 0,-1 1 0 0 0,-1 3 1 0 0,-13 34 638 0 0,15-38-670 0 0,-41 82 971 0 0,-55 86 0 0 0,77-139-835 0 0,-189 300 328 0 0,-30-22-116 0 0,221-289-383 0 0,-21 23 32 0 0,-46 66-1 0 0,80-98-6092 0 0,14-14 556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43 171 8751 0 0,'-8'-3'910'0'0,"-22"-7"4915"0"0,30 10-5775 0 0,-1 0-1 0 0,1 0 0 0 0,0 0 1 0 0,0 0-1 0 0,0 0 0 0 0,0 0 1 0 0,0 0-1 0 0,-1 0 0 0 0,1 0 1 0 0,0 0-1 0 0,0 0 1 0 0,0 0-1 0 0,0 0 0 0 0,0 0 1 0 0,-1 0-1 0 0,1 1 0 0 0,0-1 1 0 0,0 0-1 0 0,0 0 0 0 0,0 0 1 0 0,0 0-1 0 0,0 0 0 0 0,0 0 1 0 0,-1 0-1 0 0,1 1 1 0 0,0-1-1 0 0,0 0 0 0 0,0 0 1 0 0,0 0-1 0 0,0 0 0 0 0,0 0 1 0 0,0 0-1 0 0,0 1 0 0 0,0-1 1 0 0,0 0-1 0 0,0 0 1 0 0,0 1-1 0 0,1 0-7 0 0,0 1-1 0 0,0 0 1 0 0,1-1 0 0 0,-1 1 0 0 0,0-1-1 0 0,1 1 1 0 0,-1-1 0 0 0,1 0 0 0 0,0 0-1 0 0,-1 1 1 0 0,1-1 0 0 0,0 0-1 0 0,0 0 1 0 0,0-1 0 0 0,-1 1 0 0 0,1 0-1 0 0,0-1 1 0 0,0 1 0 0 0,0-1 0 0 0,0 1-1 0 0,0-1 1 0 0,3 0 0 0 0,7 1 260 0 0,1-1 0 0 0,17-1 0 0 0,-21 1-112 0 0,30-3 649 0 0,64-14 1 0 0,37-17 85 0 0,-31 6-369 0 0,235-37 508 0 0,-112 33-3563 0 0,-190 27 1171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7 7831 0 0,'5'-7'10651'0'0,"-8"22"-10370"0"0,0 0 1 0 0,-1 0 0 0 0,-9 23-1 0 0,-25 42-370 0 0,-53 87 181 0 0,13-28 27 0 0,-276 486 1686 0 0,329-585-1675 0 0,-1-2 0 0 0,-3-1 0 0 0,0-1 0 0 0,-2-1 0 0 0,-39 32 0 0 0,62-60-71 0 0,9-19 6 0 0,5-2-155 0 0,1 0-1 0 0,0 0 1 0 0,1 0 0 0 0,1 1-1 0 0,0 0 1 0 0,15-15 0 0 0,-12 13 21 0 0,15-19-147 0 0,2 1 1 0 0,64-55-1 0 0,-80 77 204 0 0,56-41-118 0 0,-61 47 123 0 0,0 0 0 0 0,1 0 0 0 0,-1 1 0 0 0,1 0 0 0 0,1 1 0 0 0,15-4 1 0 0,-22 6 3 0 0,0 1 1 0 0,-1 0 0 0 0,1 0 0 0 0,0 0 0 0 0,0 0 0 0 0,0 0 0 0 0,-1 1 0 0 0,1-1 0 0 0,0 1-1 0 0,-1 0 1 0 0,1 0 0 0 0,0 0 0 0 0,-1 0 0 0 0,1 0 0 0 0,-1 0 0 0 0,1 1 0 0 0,-1-1-1 0 0,0 1 1 0 0,0 0 0 0 0,0 0 0 0 0,0 0 0 0 0,0 0 0 0 0,0 0 0 0 0,0 0 0 0 0,2 4 0 0 0,2 3 22 0 0,-2-1 0 0 0,1 1 0 0 0,-1 0 1 0 0,-1 0-1 0 0,1 0 0 0 0,1 12 0 0 0,-2-6 1 0 0,-2-1 0 0 0,0 0 0 0 0,0 1 0 0 0,-2-1 0 0 0,-3 24 0 0 0,0 22-19 0 0,7-12-2106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49 186 9215 0 0,'0'2'422'0'0,"-1"3"-300"0"0,0 0 0 0 0,0 0 0 0 0,0 0 0 0 0,0-1 0 0 0,-1 1 0 0 0,1 0 0 0 0,-4 5 0 0 0,-17 31 5322 0 0,11-30-2670 0 0,9-11-1835 0 0,6-6-1070 0 0,22-21 58 0 0,2 1-1 0 0,0 1 1 0 0,49-32 0 0 0,-63 47 52 0 0,9-7 6 0 0,1 2 1 0 0,1 1 0 0 0,0 1 0 0 0,0 1-1 0 0,54-16 1 0 0,-51 19 22 0 0,44-11 0 0 0,-64 19 42 0 0,0 0 0 0 0,0 0 0 0 0,-1 0-1 0 0,1 1 1 0 0,0 0 0 0 0,0 1 0 0 0,9 1 0 0 0,-14-1-11 0 0,-1-1-1 0 0,1 1 1 0 0,-1 0 0 0 0,0 1-1 0 0,1-1 1 0 0,-1 0 0 0 0,0 1 0 0 0,0-1-1 0 0,0 1 1 0 0,0 0 0 0 0,0 0-1 0 0,0-1 1 0 0,-1 1 0 0 0,1 0-1 0 0,0 1 1 0 0,-1-1 0 0 0,0 0 0 0 0,1 0-1 0 0,-1 1 1 0 0,0-1 0 0 0,0 1-1 0 0,1 3 1 0 0,1 6 125 0 0,-1 0 0 0 0,1 0-1 0 0,-1 19 1 0 0,-1-27-124 0 0,2 36 54 0 0,5 50 255 0 0,-5-76-308 0 0,0 0 0 0 0,1 0 0 0 0,0 0 0 0 0,9 18 0 0 0,-3-10-114 0 0,2-1-1 0 0,1 0 0 0 0,0-1 1 0 0,26 30-1 0 0,-26-36-8 0 0,0-1 0 0 0,1 0-1 0 0,0-1 1 0 0,0-1 0 0 0,2 0-1 0 0,26 14 1 0 0,-22-16-1640 0 0,1-3-5228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13935 0 0,'0'0'1262'0'0,"1"1"-980"0"0,1 4-133 0 0,1-1-1 0 0,1 0 1 0 0,-1 0 0 0 0,0 0-1 0 0,1 0 1 0 0,0-1-1 0 0,0 1 1 0 0,0-1-1 0 0,0 0 1 0 0,9 5 0 0 0,-5-5-74 0 0,-1 0-1 0 0,1 0 1 0 0,-1-1 0 0 0,1 0 0 0 0,0 0 0 0 0,14 1 0 0 0,-2-1 89 0 0,39-1 0 0 0,-53-2-213 0 0,-1 1 1 0 0,1-1-1 0 0,-1 0 0 0 0,1 0 1 0 0,-1-1-1 0 0,1 0 1 0 0,-1 0-1 0 0,0 0 1 0 0,0 0-1 0 0,0-1 1 0 0,8-5-1 0 0,-12 7-125 0 0,-1-8-317 0 0,-1 8 448 0 0,1-1 1 0 0,-1 0-1 0 0,1 1 1 0 0,-1-1-1 0 0,0 1 0 0 0,0-1 1 0 0,0 1-1 0 0,0-1 1 0 0,0 1-1 0 0,0-1 0 0 0,0 1 1 0 0,0 0-1 0 0,0 0 1 0 0,-1 0-1 0 0,1 0 1 0 0,0 0-1 0 0,-1 0 0 0 0,1 0 1 0 0,-1 0-1 0 0,1 0 1 0 0,-1 0-1 0 0,0 1 0 0 0,1-1 1 0 0,-1 1-1 0 0,-3-1 1 0 0,-1-1-105 0 0,-1 1 0 0 0,1 0 0 0 0,0 0 1 0 0,-1 1-1 0 0,-11 0 0 0 0,7 2-10 0 0,-1 0 0 0 0,0 1 0 0 0,0 0 0 0 0,1 1 0 0 0,0 0 0 0 0,0 1 0 0 0,0 0 0 0 0,-17 11 1 0 0,9-3 357 0 0,0 1 0 0 0,0 1 0 0 0,-23 25 0 0 0,28-25 150 0 0,1 0 1 0 0,0 1-1 0 0,1 0 1 0 0,-13 24-1 0 0,21-32-223 0 0,0 0 0 0 0,0 0 0 0 0,1 0 0 0 0,0 0 0 0 0,1 0 0 0 0,0 1 0 0 0,0-1-1 0 0,1 1 1 0 0,0-1 0 0 0,0 1 0 0 0,1 0 0 0 0,1 13 0 0 0,0-18-65 0 0,0 1 1 0 0,1-1-1 0 0,-1 1 1 0 0,1-1-1 0 0,0 0 1 0 0,0 0-1 0 0,1 0 1 0 0,-1 0-1 0 0,1 0 1 0 0,0-1-1 0 0,0 1 0 0 0,0-1 1 0 0,0 0-1 0 0,0 0 1 0 0,1 0-1 0 0,0 0 1 0 0,0 0-1 0 0,-1-1 1 0 0,1 0-1 0 0,7 3 1 0 0,5 2 62 0 0,-1-1 1 0 0,1-1 0 0 0,0-1 0 0 0,23 4 0 0 0,-11-4-229 0 0,1-2 0 0 0,-1-1 0 0 0,48-4 0 0 0,-44 0-184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33 2303 0 0,'2'-1'167'0'0,"18"-30"10592"0"0,-28 40-9957 0 0,-24 22-732 0 0,-2-1 0 0 0,0-1 0 0 0,-45 26 0 0 0,36-28-70 0 0,-1-3 0 0 0,-73 30 0 0 0,100-46 15 0 0,15-8 378 0 0,3 1-381 0 0,-1 0 0 0 0,0-1-1 0 0,0 1 1 0 0,1 0 0 0 0,-1-1-1 0 0,1 1 1 0 0,-1 0 0 0 0,0-1-1 0 0,1 1 1 0 0,-1-1 0 0 0,1 1-1 0 0,-1-1 1 0 0,1 1 0 0 0,-1-1 0 0 0,1 1-1 0 0,0-1 1 0 0,-1 0 0 0 0,1 1-1 0 0,0-1 1 0 0,0 1 0 0 0,17 6 89 0 0,-15-6-64 0 0,44 16 184 0 0,-17-7-159 0 0,0 1-1 0 0,0 2 0 0 0,30 18 1 0 0,-49-23-2 0 0,0 1 1 0 0,0 0-1 0 0,-1 0 1 0 0,0 1-1 0 0,0 0 0 0 0,-1 1 1 0 0,-1 0-1 0 0,0 1 1 0 0,9 17-1 0 0,-16-27 55 0 0,-3 10 139 0 0,1-9-205 0 0,1-1-1 0 0,-1 1 0 0 0,0-1 0 0 0,-1 1 1 0 0,1-1-1 0 0,0 0 0 0 0,-1 0 1 0 0,1 1-1 0 0,-1-1 0 0 0,1 0 0 0 0,-1 0 1 0 0,0 0-1 0 0,0-1 0 0 0,0 1 1 0 0,0 0-1 0 0,-4 1 0 0 0,-4 3 166 0 0,0-1 0 0 0,-19 6 1 0 0,9-3-96 0 0,-27 12 104 0 0,-129 51 61 0 0,120-51-465 0 0,-68 15 0 0 0,124-35 178 0 0,-11 3-122 0 0,-1 0 0 0 0,1-1 0 0 0,0-1 0 0 0,0 0 1 0 0,-1 0-1 0 0,-14-2 0 0 0,25 0-23 0 0,1 1 1 0 0,0 0-1 0 0,-1-1 0 0 0,1 1 0 0 0,0 0 1 0 0,-1-1-1 0 0,1 1 0 0 0,0-1 1 0 0,-1 1-1 0 0,1 0 0 0 0,0-1 1 0 0,0 1-1 0 0,0-1 0 0 0,-1 1 0 0 0,1-1 1 0 0,0 1-1 0 0,0-1 0 0 0,0 1 1 0 0,0-1-1 0 0,0 1 0 0 0,0-1 1 0 0,0 1-1 0 0,0-1 0 0 0,0 1 0 0 0,0-1 1 0 0,0 1-1 0 0,0-1 0 0 0,0 1 1 0 0,1-1-1 0 0,-1 1 0 0 0,0-1 1 0 0,1 0-1 0 0,-1 0-493 0 0,3-11-4471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50 3223 0 0,'-1'-1'240'0'0,"-3"-4"-387"0"0,-3-2 1538 0 0,0 1 0 0 0,-12-10 0 0 0,16 14-973 0 0,0 0 0 0 0,-1 1 1 0 0,1-1-1 0 0,-1 0 0 0 0,1 1 1 0 0,-1 0-1 0 0,1 0 0 0 0,-1 0 0 0 0,0 0 1 0 0,-4 0-1 0 0,0 1-85 0 0,0 1-1 0 0,1-1 1 0 0,-1 1-1 0 0,0 1 1 0 0,1-1-1 0 0,0 1 1 0 0,-13 5-1 0 0,-49 26 454 0 0,60-29-668 0 0,-116 70 487 0 0,106-60-588 0 0,0 0 0 0 0,1 1 1 0 0,1 1-1 0 0,-18 22 0 0 0,30-32 41 0 0,0 0 1 0 0,0 0 0 0 0,1 1-1 0 0,0 0 1 0 0,-5 12 0 0 0,9-18-31 0 0,0 0 1 0 0,-1 0 0 0 0,1 0-1 0 0,0 1 1 0 0,0-1 0 0 0,0 0-1 0 0,0 0 1 0 0,0 0 0 0 0,0 0-1 0 0,1 0 1 0 0,-1 0 0 0 0,0 1-1 0 0,0-1 1 0 0,1 0 0 0 0,-1 0 0 0 0,1 0-1 0 0,-1 0 1 0 0,1 0 0 0 0,-1 0-1 0 0,1 0 1 0 0,0 0 0 0 0,0 0-1 0 0,-1-1 1 0 0,1 1 0 0 0,0 0-1 0 0,0 0 1 0 0,0-1 0 0 0,0 1-1 0 0,0 0 1 0 0,0-1 0 0 0,0 1-1 0 0,0-1 1 0 0,1 1 0 0 0,1 1 34 0 0,1-1 1 0 0,0 1 0 0 0,0-1-1 0 0,-1 0 1 0 0,1 0-1 0 0,0 0 1 0 0,8 0 0 0 0,11-3 20 0 0,0-1 1 0 0,-1-1 0 0 0,1 0-1 0 0,23-9 1 0 0,-15 4-98 0 0,-6 2-13 0 0,-1-1 0 0 0,0-1-1 0 0,36-19 1 0 0,-78 48 55 0 0,15-18-273 0 0,-4 4 486 0 0,4-2-3310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12007 0 0,'0'0'4614'0'0,"1"-2"-4246"0"0,5-10-123 0 0,0 0 0 0 0,0 0 1 0 0,2 1-1 0 0,-1-1 1 0 0,1 2-1 0 0,1-1 1 0 0,0 1-1 0 0,1 1 0 0 0,18-16 1 0 0,-19 18-242 0 0,-1 1 0 0 0,2 0 1 0 0,-1 0-1 0 0,0 1 0 0 0,1 1 0 0 0,0-1 0 0 0,0 1 1 0 0,1 1-1 0 0,-1 0 0 0 0,1 0 0 0 0,-1 1 1 0 0,21-1-1 0 0,-28 3-8 0 0,-1 0-1 0 0,1 0 1 0 0,-1 0 0 0 0,0 1 0 0 0,1-1-1 0 0,-1 1 1 0 0,0-1 0 0 0,1 1-1 0 0,-1 0 1 0 0,0 0 0 0 0,0 0 0 0 0,0 0-1 0 0,0 0 1 0 0,0 1 0 0 0,0-1 0 0 0,0 1-1 0 0,0-1 1 0 0,0 1 0 0 0,2 3 0 0 0,-2-2-2 0 0,0 0 1 0 0,0 0 0 0 0,0 0-1 0 0,-1 1 1 0 0,0-1 0 0 0,0 0-1 0 0,0 1 1 0 0,0-1 0 0 0,0 1-1 0 0,-1-1 1 0 0,1 1 0 0 0,-1 6-1 0 0,0 24 246 0 0,13-38-80 0 0,2-4-80 0 0,1 0 1 0 0,-1-1-1 0 0,21-16 0 0 0,7-5 10 0 0,-18 15-74 0 0,-7 3-5 0 0,1 0 1 0 0,0 2-1 0 0,0 0 1 0 0,1 1 0 0 0,28-9-1 0 0,-44 17-21 0 0,0 1-1 0 0,1-1 0 0 0,-1 1 1 0 0,0 0-1 0 0,0 0 0 0 0,7 1 1 0 0,-10 0 6 0 0,1 0 1 0 0,-1 0-1 0 0,0 0 1 0 0,1 0-1 0 0,-1 0 1 0 0,0 0-1 0 0,0 0 1 0 0,0 0-1 0 0,1 0 1 0 0,-1 1-1 0 0,0-1 1 0 0,-1 0-1 0 0,2 3 1 0 0,0-2-2 0 0,0 3 7 0 0,1 0 0 0 0,-1 0 0 0 0,1 0 0 0 0,-2 0 0 0 0,1 0 0 0 0,0 0 0 0 0,0 9 0 0 0,3 41 260 0 0,-2-14-110 0 0,-2-35-162 0 0,-1-4 16 0 0,0 1 0 0 0,0 0 0 0 0,1-1 0 0 0,0 1 1 0 0,-1 0-1 0 0,1-1 0 0 0,0 1 0 0 0,0 0 0 0 0,0-1 1 0 0,1 0-1 0 0,-1 1 0 0 0,2 1 0 0 0,-2-2-140 0 0,5 4-1940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2303 0 0,'-1'2'7719'0'0,"-32"89"1771"0"0,-25 46-8604 0 0,10-24-557 0 0,29-64-304 0 0,-78 175 233 0 0,77-186-329 0 0,-1 0 1 0 0,-1-1 0 0 0,-45 53 0 0 0,66-88 47 0 0,-32 34-713 0 0,29-33 563 0 0,1 0 0 0 0,-1 0 1 0 0,0 0-1 0 0,0 0 0 0 0,0-1 1 0 0,0 0-1 0 0,-8 3 1 0 0,11-4-152 0 0,-1-4 89 0 0,1 0 0 0 0,0 0 0 0 0,0 0 1 0 0,1 0-1 0 0,-1 0 0 0 0,1 0 0 0 0,-1 0 1 0 0,1 0-1 0 0,0 0 0 0 0,0-1 0 0 0,0 1 1 0 0,1 0-1 0 0,-1 0 0 0 0,2-5 0 0 0,3-19-1349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78 356 4607 0 0,'8'-18'323'0'0,"-4"13"-79"0"0,-1-1 1 0 0,-1-1-1 0 0,1 1 0 0 0,-1 0 0 0 0,0 0 0 0 0,0-1 0 0 0,-1 1 0 0 0,0-1 0 0 0,0 0 0 0 0,0-7 0 0 0,-7-26 2808 0 0,3 28-2305 0 0,1-1 0 0 0,1-1 0 0 0,0-17 1 0 0,1 26-649 0 0,1 1 0 0 0,0-1 0 0 0,-1 1 0 0 0,2 0 0 0 0,-1 0 0 0 0,0-1 0 0 0,1 1 0 0 0,0 0 0 0 0,0 0 0 0 0,0 0 1 0 0,0 1-1 0 0,0-1 0 0 0,1 1 0 0 0,4-5 0 0 0,2-1 71 0 0,0 1 0 0 0,0 0 0 0 0,1 1 0 0 0,-1 0 0 0 0,2 0 0 0 0,-1 1 0 0 0,1 1 0 0 0,0 0 0 0 0,0 0 0 0 0,1 1 0 0 0,-1 0 0 0 0,1 1 0 0 0,0 1 0 0 0,0 0 0 0 0,16-1 0 0 0,-23 3-45 0 0,1 1 0 0 0,-1-1 0 0 0,0 1 0 0 0,0 1 0 0 0,0-1 0 0 0,0 1 0 0 0,0 0 0 0 0,0 0 0 0 0,-1 0 0 0 0,1 1 0 0 0,-1-1 0 0 0,1 1 0 0 0,-1 0 0 0 0,0 1 1 0 0,5 4-1 0 0,6 7 158 0 0,-2 1 1 0 0,20 26 0 0 0,-17-20-31 0 0,-8-12-151 0 0,-1 0-1 0 0,0 1 0 0 0,-1-1 1 0 0,0 2-1 0 0,0-1 1 0 0,-2 1-1 0 0,5 13 0 0 0,-8-21-77 0 0,0-1 0 0 0,0 1-1 0 0,-1 0 1 0 0,1 0-1 0 0,-1-1 1 0 0,0 1 0 0 0,0 0-1 0 0,0 0 1 0 0,-1-1 0 0 0,1 1-1 0 0,-1 0 1 0 0,0-1-1 0 0,0 1 1 0 0,0 0 0 0 0,0-1-1 0 0,-1 0 1 0 0,0 1-1 0 0,1-1 1 0 0,-1 0 0 0 0,0 0-1 0 0,-1 1 1 0 0,1-2-1 0 0,0 1 1 0 0,-1 0 0 0 0,0 0-1 0 0,0-1 1 0 0,0 0 0 0 0,-3 3-1 0 0,-14 7 0 0 0,0-1-1 0 0,-1 0 1 0 0,0-2-1 0 0,-1 0 1 0 0,0-2-1 0 0,-1 0 1 0 0,-34 5-1 0 0,-9-3-1625 0 0,-90 2 0 0 0,150-10 1051 0 0,-1-1 0 0 0,1 0 0 0 0,-1-1 1 0 0,-9-1-1 0 0,1-4-863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13359 0 0,'0'0'1027'0'0,"0"2"-670"0"0,-32 105 1159 0 0,-12 37-320 0 0,25-96-1066 0 0,-1-2-1 0 0,-3-1 0 0 0,-32 50 0 0 0,32-63 147 0 0,0 0-1 0 0,-2-2 0 0 0,-2-1 0 0 0,-48 43 1 0 0,40-42-109 0 0,-71 56-894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88 2303 0 0,'0'0'102'0'0,"7"6"20"0"0,-1 0 906 0 0,-1 0 0 0 0,0 1 0 0 0,6 10 0 0 0,-7-11 780 0 0,0 1 0 0 0,0-1 1 0 0,8 8-1 0 0,-10-12-1478 0 0,0 0 0 0 0,1 0 0 0 0,-1 0-1 0 0,1 0 1 0 0,0 0 0 0 0,0-1 0 0 0,-1 1 0 0 0,1-1 0 0 0,0 0 0 0 0,0 0 0 0 0,6 1 0 0 0,0-1-199 0 0,-1 0-1 0 0,1-1 1 0 0,-1 0-1 0 0,0 0 1 0 0,1-1-1 0 0,-1 0 1 0 0,0-1-1 0 0,1 0 1 0 0,-1 0 0 0 0,0 0-1 0 0,0-1 1 0 0,8-5-1 0 0,6-3-33 0 0,0-1-1 0 0,36-27 1 0 0,-50 33-88 0 0,1-1-1 0 0,-1 0 1 0 0,12-13 0 0 0,-18 17-8 0 0,-1 1 0 0 0,1 0 1 0 0,-1-1-1 0 0,1 1 1 0 0,-1-1-1 0 0,0 1 1 0 0,0-1-1 0 0,2-4 1 0 0,-3 6-2 0 0,0 0 0 0 0,0-1 1 0 0,0 1-1 0 0,0-1 0 0 0,0 1 1 0 0,0-1-1 0 0,0 1 0 0 0,0 0 1 0 0,0-1-1 0 0,-1 1 0 0 0,1-1 0 0 0,-1 1 1 0 0,1 0-1 0 0,-1-1 0 0 0,1 1 1 0 0,-1 0-1 0 0,-1-2 0 0 0,1 2-1 0 0,1 0 0 0 0,-1 0 0 0 0,0 1-1 0 0,0-1 1 0 0,1 1 0 0 0,-1-1 0 0 0,0 1 0 0 0,0-1-1 0 0,0 1 1 0 0,0-1 0 0 0,0 1 0 0 0,0 0 0 0 0,0 0-1 0 0,0-1 1 0 0,1 1 0 0 0,-1 0 0 0 0,0 0 0 0 0,0 0-1 0 0,0 0 1 0 0,-2 0 0 0 0,-22 4-65 0 0,20-2 44 0 0,-12 2-25 0 0,1 1-1 0 0,0 1 1 0 0,0 1 0 0 0,-22 13-1 0 0,-57 41-34 0 0,59-34 82 0 0,1 3 0 0 0,-50 52 0 0 0,72-68 45 0 0,2 0 0 0 0,-1 1 0 0 0,2 0 1 0 0,-11 19-1 0 0,17-26 50 0 0,1-1 0 0 0,-1 1 0 0 0,1 0 0 0 0,1 0 1 0 0,-1 0-1 0 0,2 0 0 0 0,-1 1 0 0 0,1-1 1 0 0,0 1-1 0 0,0-1 0 0 0,2 11 0 0 0,-1-15-68 0 0,1 0-1 0 0,0 0 1 0 0,0-1-1 0 0,0 1 1 0 0,0-1-1 0 0,0 1 1 0 0,1-1-1 0 0,0 1 1 0 0,0-1-1 0 0,0 0 1 0 0,0 0-1 0 0,0 0 0 0 0,0 0 1 0 0,1 0-1 0 0,0 0 1 0 0,-1-1-1 0 0,1 1 1 0 0,0-1-1 0 0,0 0 1 0 0,0 0-1 0 0,1 0 1 0 0,-1 0-1 0 0,0 0 1 0 0,1-1-1 0 0,-1 0 1 0 0,1 1-1 0 0,3-1 1 0 0,11 3-107 0 0,-1-1 0 0 0,1-1 1 0 0,-1 0-1 0 0,27-2 0 0 0,-39 0 41 0 0,22 0-782 0 0,0-2 0 0 0,29-5 1 0 0,-15-2-438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12263 0 0,'0'0'1366'0'0,"0"2"-1046"0"0,0 13 135 0 0,0 0 1 0 0,-2 1 0 0 0,1-1 0 0 0,-9 29-1 0 0,-6 9 432 0 0,-38 141 906 0 0,53-189-1761 0 0,0-1 0 0 0,0 1-1 0 0,0-1 1 0 0,1 1 0 0 0,0-1-1 0 0,-1 1 1 0 0,2-1 0 0 0,-1 1 0 0 0,1 0-1 0 0,-1-1 1 0 0,1 0 0 0 0,1 1-1 0 0,2 7 1 0 0,-3-11-20 0 0,0 0-1 0 0,0 0 1 0 0,0 0-1 0 0,0 0 1 0 0,0-1-1 0 0,0 1 0 0 0,0-1 1 0 0,1 1-1 0 0,-1-1 1 0 0,0 1-1 0 0,0-1 1 0 0,1 0-1 0 0,-1 1 1 0 0,0-1-1 0 0,0 0 1 0 0,1 0-1 0 0,-1 0 1 0 0,0 0-1 0 0,3 0 1 0 0,-4 0 0 0 0,12-1 43 0 0,-1 0 0 0 0,1-1 0 0 0,-1 0 0 0 0,0-1 0 0 0,0 0 0 0 0,0-1 1 0 0,13-5-1 0 0,0-3 27 0 0,45-29 1 0 0,53-51-5 0 0,-70 49-40 0 0,-50 42-96 0 0,-2 3 3 0 0,1 7 60 0 0,-1 0 0 0 0,0 0 0 0 0,-3 16 0 0 0,2-16 8 0 0,0-1 1 0 0,0 0-1 0 0,1 1 1 0 0,0-1-1 0 0,1 1 1 0 0,1 10 0 0 0,-1-17 21 0 0,0 0 0 0 0,-1 1 0 0 0,1-1 0 0 0,0 0 0 0 0,0 0 0 0 0,1 0 0 0 0,-1 0 0 0 0,0 0 0 0 0,1 0 0 0 0,-1 0 0 0 0,1-1 0 0 0,-1 1 0 0 0,1 0 1 0 0,3 2-1 0 0,-1-2 57 0 0,-1 0 1 0 0,1 0 0 0 0,0-1 0 0 0,0 1 0 0 0,0-1-1 0 0,0 1 1 0 0,7 0 0 0 0,1 0 92 0 0,1-1 0 0 0,0-1 1 0 0,0 0-1 0 0,18-3 0 0 0,-20 1-131 0 0,-1 0 1 0 0,0-1-1 0 0,0 0 0 0 0,0 0 0 0 0,0-1 0 0 0,-1 0 1 0 0,1-1-1 0 0,-1 0 0 0 0,0-1 0 0 0,11-9 0 0 0,8-8-43 0 0,41-45 0 0 0,-35 32-445 0 0,-6 5-911 0 0,31-43 1 0 0,-8 8-1299 0 0,-24 33 1287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11055 0 0,'0'0'1348'0'0,"0"2"-458"0"0,-2 6-55 0 0,0 0 0 0 0,0 0 1 0 0,-6 14-1 0 0,-29 48-69 0 0,24-47-631 0 0,-204 311 852 0 0,82-134-766 0 0,97-143-49 0 0,10-17 317 0 0,-23 46 0 0 0,51-85 65 0 0,6-11-298 0 0,20-31-593 0 0,2 1 0 0 0,1 1 0 0 0,2 1 0 0 0,2 2 0 0 0,70-60 0 0 0,-94 89 299 0 0,0 0 0 0 0,0 1 1 0 0,1 0-1 0 0,19-8 1 0 0,-28 14 42 0 0,0-1 0 0 0,1 1 0 0 0,-1-1 0 0 0,0 1 0 0 0,0-1 0 0 0,1 1 0 0 0,-1 0 0 0 0,0 0 0 0 0,1 0 0 0 0,-1-1 0 0 0,1 2 0 0 0,-1-1 0 0 0,0 0 0 0 0,1 0 0 0 0,-1 0 0 0 0,0 0 0 0 0,1 1 0 0 0,-1-1 0 0 0,0 1 0 0 0,0-1 0 0 0,1 1 0 0 0,-1-1 0 0 0,0 1 0 0 0,0 0 0 0 0,0 0 0 0 0,0 0 0 0 0,2 1 0 0 0,1 1-9 0 0,1 1 41 0 0,0-1 1 0 0,0 1 0 0 0,0 0 0 0 0,-1 0-1 0 0,0 1 1 0 0,5 5 0 0 0,-7-6 11 0 0,0 0-1 0 0,0-1 1 0 0,0 1-1 0 0,0 0 1 0 0,-1 1 0 0 0,0-1-1 0 0,1 0 1 0 0,-1 0 0 0 0,0 8-1 0 0,0-2 73 0 0,-1 0 0 0 0,-1 0 0 0 0,1 0 0 0 0,-1 0 0 0 0,-1 0 0 0 0,-5 19 0 0 0,-25 58 454 0 0,28-77-537 0 0,-37 74-334 0 0,32-71 342 0 0,2-3-1576 0 0,3-1-4180 0 0,1-2-48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47 919 0 0,'2'-1'67'0'0,"3"-5"296"0"0,1 0 0 0 0,-1 1 0 0 0,0-2 0 0 0,12-15 10091 0 0,-21 28-8996 0 0,-5 13-1322 0 0,0-1-1 0 0,2 1 1 0 0,0 1 0 0 0,1 0-1 0 0,1-1 1 0 0,1 2 0 0 0,1-1-1 0 0,1 0 1 0 0,1 1 0 0 0,0-1 0 0 0,1 1-1 0 0,6 34 1 0 0,-6-53-128 0 0,1 0 1 0 0,-1 0-1 0 0,0 0 0 0 0,1 0 0 0 0,-1 0 1 0 0,1-1-1 0 0,0 1 0 0 0,-1 0 1 0 0,1 0-1 0 0,0-1 0 0 0,0 1 1 0 0,0-1-1 0 0,0 1 0 0 0,1-1 1 0 0,-1 1-1 0 0,0-1 0 0 0,1 0 0 0 0,-1 1 1 0 0,1-1-1 0 0,-1 0 0 0 0,1 0 1 0 0,-1 0-1 0 0,4 1 0 0 0,-2-1 24 0 0,-1-1 0 0 0,1 1 0 0 0,-1-1 0 0 0,1 0 0 0 0,-1 0 0 0 0,1 0-1 0 0,-1-1 1 0 0,1 1 0 0 0,-1 0 0 0 0,0-1 0 0 0,1 0 0 0 0,-1 1 0 0 0,1-1 0 0 0,-1 0 0 0 0,0 0-1 0 0,0 0 1 0 0,4-3 0 0 0,4-3 75 0 0,0-1-1 0 0,-1 1 1 0 0,1-2-1 0 0,-2 1 1 0 0,15-19-1 0 0,31-53-41 0 0,-40 62-131 0 0,-11 12 36 0 0,-2 5-47 0 0,4 11-6 0 0,7 23 156 0 0,-8-18 66 0 0,1 0-1 0 0,1-1 0 0 0,1 0 0 0 0,14 24 0 0 0,-19-34-116 0 0,1-1 0 0 0,0 0 1 0 0,-1 0-1 0 0,1 0 0 0 0,0 0 0 0 0,0-1 0 0 0,0 1 0 0 0,1-1 1 0 0,-1 0-1 0 0,1 0 0 0 0,-1 0 0 0 0,1 0 0 0 0,0-1 0 0 0,-1 1 1 0 0,1-1-1 0 0,0 0 0 0 0,0 0 0 0 0,0-1 0 0 0,0 1 1 0 0,0-1-1 0 0,0 0 0 0 0,0 0 0 0 0,6 0 0 0 0,1-2 24 0 0,0 0 0 0 0,0-1-1 0 0,-1 0 1 0 0,1-1 0 0 0,-1 0-1 0 0,0 0 1 0 0,15-10 0 0 0,64-46 82 0 0,-88 59-126 0 0,30-23 63 0 0,0-1 0 0 0,26-29-1 0 0,-42 38-861 0 0,20-29 0 0 0,-27 31-1431 0 0,0 1 0 0 0,12-29 0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1839 0 0,'0'0'83'0'0,"-2"1"-6"0"0,-15 12-96 0 0,10-9 1182 0 0,0 1-1 0 0,-12 11 0 0 0,-78 98 6601 0 0,82-94-6577 0 0,2 0 0 0 0,0 1 0 0 0,1 1-1 0 0,-9 25 1 0 0,20-44-1215 0 0,0-1 0 0 0,0 0 0 0 0,0 1 0 0 0,1 0-1 0 0,-1-1 1 0 0,1 1 0 0 0,0-1 0 0 0,-1 1 0 0 0,1-1-1 0 0,0 1 1 0 0,1 0 0 0 0,-1-1 0 0 0,0 1 0 0 0,1-1 0 0 0,0 1-1 0 0,1 3 1 0 0,-2-5-600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1375 0 0,'0'0'14208'0'0,"11"2"-13568"0"0,-5-1-557 0 0,-5 0-8 0 0,0-1-19 0 0,5 0-18 0 0,-4 0 825 0 0,2-1 349 0 0,-14 4-987 0 0,-79 44-266 0 0,17-8 10 0 0,54-30 34 0 0,-133 73 151 0 0,131-70-128 0 0,2 1 0 0 0,0 1 0 0 0,0 0 0 0 0,1 1-1 0 0,-21 26 1 0 0,36-39-13 0 0,0 0 0 0 0,0 0-1 0 0,1 0 1 0 0,-1 1 0 0 0,1-1 0 0 0,0 1-1 0 0,-1-1 1 0 0,1 1 0 0 0,0 0-1 0 0,-1 4 1 0 0,2-6-6 0 0,0 0-1 0 0,0-1 1 0 0,0 1-1 0 0,0 0 1 0 0,1-1-1 0 0,-1 1 0 0 0,0 0 1 0 0,0-1-1 0 0,0 1 1 0 0,0 0-1 0 0,1-1 1 0 0,-1 1-1 0 0,0-1 1 0 0,1 1-1 0 0,-1-1 1 0 0,0 1-1 0 0,1-1 1 0 0,-1 1-1 0 0,1 0 1 0 0,1 0 2 0 0,-1 0-1 0 0,0 0 1 0 0,1-1 0 0 0,-1 1 0 0 0,0 0 0 0 0,1-1 0 0 0,-1 1 0 0 0,1-1 0 0 0,-1 1-1 0 0,1-1 1 0 0,1 0 0 0 0,21 2 36 0 0,0-2 1 0 0,0 0-1 0 0,0-2 0 0 0,32-6 0 0 0,-14 3 15 0 0,219-37-245 0 0,-152 13-5268 0 0,-77 18-587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2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0 12895 0 0,'0'0'1172'0'0,"-1"2"-966"0"0,-93 115 499 0 0,27-36-406 0 0,-146 170 48 0 0,133-160-252 0 0,-50 52 60 0 0,-49 59 516 0 0,156-175-445 0 0,-21 27 555 0 0,39-47-512 0 0,1 0-1 0 0,0 0 0 0 0,0 0 0 0 0,0 0 0 0 0,1 1 1 0 0,-3 9-1 0 0,6-16-250 0 0,0-1 1 0 0,0 0-1 0 0,1 1 0 0 0,-1-1 1 0 0,0 0-1 0 0,0 1 0 0 0,0-1 1 0 0,0 0-1 0 0,0 1 1 0 0,0-1-1 0 0,0 0 0 0 0,1 1 1 0 0,-1-1-1 0 0,0 0 0 0 0,0 1 1 0 0,0-1-1 0 0,1 0 1 0 0,-1 0-1 0 0,0 1 0 0 0,0-1 1 0 0,1 0-1 0 0,-1 0 0 0 0,0 1 1 0 0,1-1-1 0 0,-1 0 0 0 0,0 0 1 0 0,1 0-1 0 0,-1 0 1 0 0,1 0-1 0 0,9 4 108 0 0,-5-3-99 0 0,0-1 0 0 0,0 0 0 0 0,0 0-1 0 0,0 0 1 0 0,0 0 0 0 0,0-1 0 0 0,0 1 0 0 0,-1-1-1 0 0,1-1 1 0 0,8-2 0 0 0,5-4-187 0 0,25-13 0 0 0,-18 8 44 0 0,6-3-36 0 0,-15 6 75 0 0,1 2 0 0 0,1 0 0 0 0,-1 1 1 0 0,29-8-1 0 0,-44 15 89 0 0,0 0 0 0 0,0-1 0 0 0,0 1 0 0 0,0 0 1 0 0,0 0-1 0 0,0 0 0 0 0,0 0 0 0 0,0 0 0 0 0,0 1 0 0 0,0-1 1 0 0,0 1-1 0 0,0-1 0 0 0,0 1 0 0 0,0 0 0 0 0,0 0 0 0 0,0 0 0 0 0,0 0 1 0 0,-1 0-1 0 0,1 0 0 0 0,0 0 0 0 0,-1 0 0 0 0,1 1 0 0 0,-1-1 1 0 0,1 1-1 0 0,-1-1 0 0 0,0 1 0 0 0,1 0 0 0 0,-1 0 0 0 0,0-1 0 0 0,0 1 1 0 0,0 0-1 0 0,-1 0 0 0 0,1 0 0 0 0,0 0 0 0 0,0 2 0 0 0,2 8 38 0 0,0 0-1 0 0,-1 1 0 0 0,-1-1 0 0 0,1 20 1 0 0,-2-26-53 0 0,0 42 94 0 0,-1-30-34 0 0,1 0 0 0 0,1 0 0 0 0,1 0 0 0 0,6 28 0 0 0,-1-29-1427 0 0,3-2-5484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544 736 2303 0 0,'2'-1'5163'0'0,"14"-5"-4282"0"0,0-1 0 0 0,-1-1 0 0 0,0 0 0 0 0,0-1-1 0 0,13-11 1 0 0,-19 12-739 0 0,1-1 1 0 0,-2 0-1 0 0,1-1 0 0 0,-1 0 0 0 0,7-11 0 0 0,31-58-16 0 0,-33 53-35 0 0,68-136 49 0 0,-50 98-110 0 0,22-57-484 0 0,-46 102 353 0 0,-1 0 0 0 0,-1 0 0 0 0,0-1 0 0 0,2-30-1 0 0,-7 49 101 0 0,0 0 0 0 0,1 0 0 0 0,-1 0-1 0 0,0 0 1 0 0,0 0 0 0 0,0 0 0 0 0,0 0-1 0 0,0 0 1 0 0,0 0 0 0 0,0 0 0 0 0,-1 0-1 0 0,1 0 1 0 0,0 0 0 0 0,-1 0 0 0 0,1 0 0 0 0,0 0-1 0 0,-1 0 1 0 0,1 0 0 0 0,-1 0 0 0 0,0 1-1 0 0,1-1 1 0 0,-1 0 0 0 0,1 0 0 0 0,-1 0-1 0 0,0 1 1 0 0,0-1 0 0 0,0 0 0 0 0,1 1 0 0 0,-1-1-1 0 0,0 1 1 0 0,0-1 0 0 0,0 1 0 0 0,0 0-1 0 0,0-1 1 0 0,0 1 0 0 0,0 0 0 0 0,0-1-1 0 0,0 1 1 0 0,0 0 0 0 0,0 0 0 0 0,0 0-1 0 0,0 0 1 0 0,0 0 0 0 0,0 0 0 0 0,0 0 0 0 0,0 0-1 0 0,-2 1 1 0 0,-3 0 32 0 0,0 1-1 0 0,0 0 1 0 0,1 0-1 0 0,-1 0 1 0 0,0 1-1 0 0,-9 5 1 0 0,-5 5-20 0 0,1 1-1 0 0,1 0 1 0 0,0 2 0 0 0,0 0-1 0 0,-23 30 1 0 0,21-20-8 0 0,0 1-1 0 0,2 1 1 0 0,-19 41 0 0 0,-30 100-11 0 0,14 3 14 0 0,41-129 2 0 0,-19 73 54 0 0,12-40-63 0 0,-41 101 0 0 0,18-84 23 0 0,-5-1-1 0 0,-90 133 0 0 0,66-131-207 0 0,58-78 121 0 0,-1-1-1 0 0,-1-1 1 0 0,-27 21-1 0 0,12-19-1067 0 0,29-16 720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9 174 9215 0 0,'0'0'707'0'0,"-2"0"-464"0"0,-5 0 3242 0 0,9 1-3200 0 0,2 1-190 0 0,0 0 1 0 0,1 0-1 0 0,-1-1 0 0 0,1 0 0 0 0,0 1 0 0 0,-1-1 1 0 0,1-1-1 0 0,0 1 0 0 0,0-1 0 0 0,0 0 0 0 0,5 0 0 0 0,12-2 504 0 0,26-6 0 0 0,-17 2-65 0 0,30-5 171 0 0,0-3 1 0 0,0-2 0 0 0,106-46-1 0 0,-160 59-750 0 0,113-43 601 0 0,-105 41-1019 0 0,0 1-1 0 0,0 1 1 0 0,0 0 0 0 0,0 1 0 0 0,1 1-1 0 0,19 1 1 0 0,-26 0-246 0 0,0 2 0 0 0,0-1 1 0 0,-1 1-1 0 0,1 1 0 0 0,9 4 0 0 0,-14-7-34 0 0,6 2-1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366 156 1375 0 0,'1'-1'107'0'0,"35"-40"2033"0"0,16-21 6132 0 0,-43 50-7511 0 0,10-17 1577 0 0,-19 29-2318 0 0,0 0 0 0 0,0 0 0 0 0,0-1 1 0 0,0 1-1 0 0,0 0 0 0 0,0 0 0 0 0,0 0 1 0 0,0 0-1 0 0,0-1 0 0 0,0 1 0 0 0,0 0 1 0 0,0 0-1 0 0,0 0 0 0 0,0-1 1 0 0,0 1-1 0 0,0 0 0 0 0,0 0 0 0 0,0 0 1 0 0,0 0-1 0 0,0 0 0 0 0,0-1 0 0 0,0 1 1 0 0,0 0-1 0 0,-1 0 0 0 0,1 0 0 0 0,0 0 1 0 0,0 0-1 0 0,0-1 0 0 0,0 1 0 0 0,0 0 1 0 0,0 0-1 0 0,-1 0 0 0 0,1 0 1 0 0,0 0-1 0 0,0 0 0 0 0,0 0 0 0 0,-10-4 482 0 0,-9 3-179 0 0,10 3-276 0 0,0 0-1 0 0,-1 0 0 0 0,1 1 1 0 0,0 0-1 0 0,1 1 0 0 0,-17 9 1 0 0,-46 34-44 0 0,71-47-3 0 0,-72 55-32 0 0,-85 87 0 0 0,148-133 32 0 0,0-1 0 0 0,1 2 0 0 0,0-1 0 0 0,1 1 0 0 0,0 0 0 0 0,0 0 0 0 0,-8 19 0 0 0,12-17 0 0 0,3-10 4 0 0,1-1-1 0 0,-1 0 0 0 0,0 0 0 0 0,0 0 1 0 0,0 1-1 0 0,1-1 0 0 0,-1 0 0 0 0,1 0 1 0 0,-1 0-1 0 0,1 0 0 0 0,-1 0 1 0 0,1 0-1 0 0,0 0 0 0 0,0 0 0 0 0,-1 0 1 0 0,1 0-1 0 0,0 0 0 0 0,0 0 0 0 0,0 0 1 0 0,0-1-1 0 0,0 1 0 0 0,0 0 1 0 0,0-1-1 0 0,0 1 0 0 0,0 0 0 0 0,0-1 1 0 0,0 0-1 0 0,1 1 0 0 0,-1-1 0 0 0,0 0 1 0 0,0 1-1 0 0,2-1 0 0 0,1 0 10 0 0,0 1 1 0 0,0-1-1 0 0,-1 0 0 0 0,1 0 0 0 0,0 0 0 0 0,0-1 1 0 0,0 1-1 0 0,0-1 0 0 0,5-2 0 0 0,35-15 24 0 0,81-49 0 0 0,-58 29-360 0 0,-27 17-731 0 0,-1-2 0 0 0,61-48 2307 0 0,-106 86-552 0 0,2-7-546 0 0,-2 6 76 0 0,-4 15-154 0 0,10-28-74 0 0,0 0 1 0 0,-1 0-1 0 0,1 0 0 0 0,0-1 1 0 0,0 1-1 0 0,-1 0 0 0 0,1 0 0 0 0,0 0 1 0 0,0 0-1 0 0,0 0 0 0 0,0 0 0 0 0,0 0 1 0 0,0 0-1 0 0,1 0 0 0 0,-1 0 0 0 0,0 0 1 0 0,1 2-1 0 0,0 0-2 0 0,-1-1-64 0 0,1 2-113 0 0,-1 1-1 0 0,0-1 0 0 0,1-1 1 0 0,0 1-1 0 0,0 0 1 0 0,0 0-1 0 0,0 0 1 0 0,3 5-1 0 0,1 0-5419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2759 0 0,'-1'2'652'0'0,"-3"6"1369"0"0,0 0 0 0 0,0-1 0 0 0,-1 1-1 0 0,0-1 1 0 0,-6 7 0 0 0,-7 10-1095 0 0,9-10-924 0 0,-40 65 804 0 0,43-69-1282 0 0,2 0 1 0 0,-1 1-1 0 0,1-1 1 0 0,1 1-1 0 0,-5 21 1 0 0,8-30-959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0 10135 0 0,'0'0'778'0'0,"-1"1"-506"0"0,-7 8 381 0 0,1 0 0 0 0,0 0 0 0 0,0 1 0 0 0,-9 19 0 0 0,-19 48 2244 0 0,26-56-2873 0 0,-13 29 554 0 0,-91 203 1042 0 0,107-240-1629 0 0,-44 89-481 0 0,-39 113 1 0 0,83-194-1007 0 0,3-8-2551 0 0,1-2-1568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15 12151 0 0,'0'0'1098'0'0,"1"-8"-884"0"0,1 2 682 0 0,-11 22 149 0 0,5-10-939 0 0,-73 137 1022 0 0,-66 110 163 0 0,120-216-1203 0 0,-187 295 1014 0 0,157-245-707 0 0,-57 100 282 0 0,85-137-549 0 0,8-13-321 0 0,-42 63 0 0 0,44-83-397 0 0,14-16 69 0 0,-2-11-5022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19 222 5527 0 0,'-18'2'9167'0'0,"29"5"-7728"0"0,-6-6-1342 0 0,-1 1 0 0 0,1-1 0 0 0,0 0 1 0 0,0 0-1 0 0,0-1 0 0 0,-1 0 0 0 0,1 1 1 0 0,0-2-1 0 0,10 0 0 0 0,3-2 73 0 0,23-7-1 0 0,-30 7-86 0 0,199-64 1192 0 0,-60 18-618 0 0,-69 24-414 0 0,84-24 133 0 0,-125 39-402 0 0,2 2 0 0 0,44-3 1 0 0,-77 11-246 0 0,1-1 0 0 0,0 1 0 0 0,13 2 0 0 0,-19-1-381 0 0,0 0 0 0 0,0 0-1 0 0,0 0 1 0 0,0 1 0 0 0,0-1 0 0 0,0 1 0 0 0,0 0 0 0 0,0 0-1 0 0,6 5 1 0 0,1 4-4704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9215 0 0,'0'0'707'0'0,"-2"1"-464"0"0,-20 15 76 0 0,2-3 3194 0 0,-23 21 0 0 0,43-34-3499 0 0,-11 10 1028 0 0,-19 23-1 0 0,29-32-573 0 0,0 2-359 0 0,0-2-102 0 0,0-1-1 0 0,1 1 1 0 0,-1 0-1 0 0,1-1 1 0 0,-1 1-1 0 0,0 0 1 0 0,1 0-1 0 0,-1 0 1 0 0,1-1-1 0 0,0 1 1 0 0,-1 0-1 0 0,1 0 1 0 0,0 0 0 0 0,-1 0-1 0 0,1-1 1 0 0,0 3-1 0 0,-11 23 10 0 0,-1-1 0 0 0,-1 0 0 0 0,-31 44 0 0 0,-35 51-16 0 0,74-113-48 0 0,2 0 0 0 0,-1 0 0 0 0,-4 13 0 0 0,8-18-953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1839 0 0,'-2'2'3040'0'0,"-21"26"4421"0"0,-5 0-4354 0 0,-5 6-2420 0 0,-10 11-234 0 0,-74 61-1 0 0,84-80 24 0 0,1 1 0 0 0,2 1 0 0 0,-52 64 0 0 0,80-90-421 0 0,1 0 0 0 0,-1 1 0 0 0,0-1 0 0 0,1 1 0 0 0,0-1-1 0 0,0 1 1 0 0,0-1 0 0 0,0 1 0 0 0,0 0 0 0 0,0 0 0 0 0,1-1 0 0 0,-1 4 0 0 0,1-5-48 0 0,0-1 0 0 0,1 1 0 0 0,-1-1 0 0 0,0 1 0 0 0,1-1 0 0 0,-1 1 0 0 0,0-1 0 0 0,1 1 0 0 0,-1-1 0 0 0,1 1 0 0 0,-1-1 0 0 0,1 1 0 0 0,-1-1 0 0 0,1 0 0 0 0,-1 1 0 0 0,1-1 0 0 0,-1 0 1 0 0,1 1-1 0 0,-1-1 0 0 0,1 0 0 0 0,0 1 0 0 0,1-1 12 0 0,2 2-12 0 0,0-1-1 0 0,0 0 0 0 0,0 0 1 0 0,0 0-1 0 0,1 0 1 0 0,-1-1-1 0 0,0 0 1 0 0,0 0-1 0 0,1 0 0 0 0,-1 0 1 0 0,0-1-1 0 0,1 1 1 0 0,5-3-1 0 0,8-2 25 0 0,31-13-1 0 0,-42 15-29 0 0,48-22-212 0 0,-2-2 0 0 0,-1-2 0 0 0,-1-3 0 0 0,-1-2 0 0 0,45-41 0 0 0,-84 66 95 0 0,-1 0 0 0 0,0-1 1 0 0,-1 0-1 0 0,0 0 1 0 0,0-1-1 0 0,7-13 0 0 0,-15 21-23 0 0,1 0 0 0 0,-1 0 0 0 0,1 0 0 0 0,-1-1 0 0 0,0 1 0 0 0,0 0 0 0 0,-1-1 0 0 0,1 1 0 0 0,-1 0 0 0 0,0-1 0 0 0,1 1 0 0 0,-2-6 0 0 0,0 6-60 0 0,1 0 1 0 0,-1 0 0 0 0,0 1 0 0 0,0-1-1 0 0,-1 0 1 0 0,1 1 0 0 0,0-1 0 0 0,-1 1-1 0 0,0-1 1 0 0,1 1 0 0 0,-1 0 0 0 0,0 0-1 0 0,0 0 1 0 0,0 0 0 0 0,-1 0 0 0 0,1 0 0 0 0,-4-1-1 0 0,1 0-89 0 0,0 0-1 0 0,-1 0 0 0 0,0 1 0 0 0,-10-4 0 0 0,-5 1-415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172 293 3679 0 0,'-1'1'284'0'0,"-13"10"622"0"0,0 1 0 0 0,1 0 0 0 0,1 1-1 0 0,0 1 1 0 0,1 0 0 0 0,-18 29-1 0 0,20-29-642 0 0,-1 0-1 0 0,0-1 1 0 0,-1 0-1 0 0,-15 15 1199 0 0,36-38-940 0 0,60-75 177 0 0,-8 7-630 0 0,-38 52-60 0 0,70-74 34 0 0,-84 91-39 0 0,1 1 0 0 0,0-1 0 0 0,0 2 0 0 0,0 0 0 0 0,1 0 0 0 0,0 1 0 0 0,25-9 0 0 0,-34 14 27 0 0,-1 0 0 0 0,1 0 0 0 0,-1 1-1 0 0,1-1 1 0 0,0 1 0 0 0,-1-1 0 0 0,1 1 0 0 0,-1 0-1 0 0,1 0 1 0 0,0 0 0 0 0,-1 1 0 0 0,1-1-1 0 0,-1 0 1 0 0,1 1 0 0 0,-1 0 0 0 0,1 0-1 0 0,2 1 1 0 0,-4-1 23 0 0,1 1 1 0 0,-1-1-1 0 0,0 1 0 0 0,0 0 0 0 0,0 0 0 0 0,0-1 0 0 0,0 1 0 0 0,0 0 0 0 0,0 0 0 0 0,-1 0 1 0 0,1 0-1 0 0,-1 0 0 0 0,1 4 0 0 0,0-2 61 0 0,1 13 142 0 0,0 0 1 0 0,0 0 0 0 0,-2 1 0 0 0,0-1 0 0 0,-1 0-1 0 0,-4 23 1 0 0,0 2-189 0 0,5-34-43 0 0,0-7-99 0 0,0-2-124 0 0,9-24-57 0 0,1 1 0 0 0,1 0-1 0 0,2 1 1 0 0,0 0 0 0 0,1 1-1 0 0,1 1 1 0 0,30-34 0 0 0,-31 41 352 0 0,0 0 1 0 0,1 1-1 0 0,1 0 0 0 0,0 1 1 0 0,1 1-1 0 0,0 0 1 0 0,0 1-1 0 0,1 1 1 0 0,0 1-1 0 0,35-11 1 0 0,-49 18-47 0 0,0 0 1 0 0,0 1 0 0 0,0-1 0 0 0,0 1 0 0 0,0-1 0 0 0,0 1 0 0 0,0 0-1 0 0,0 1 1 0 0,1-1 0 0 0,-1 1 0 0 0,0 0 0 0 0,0 0 0 0 0,0 0 0 0 0,-1 0-1 0 0,1 1 1 0 0,0-1 0 0 0,0 1 0 0 0,-1 0 0 0 0,1 1 0 0 0,-1-1 0 0 0,0 0-1 0 0,1 1 1 0 0,-1 0 0 0 0,0 0 0 0 0,-1 0 0 0 0,1 0 0 0 0,0 0 0 0 0,-1 0-1 0 0,0 1 1 0 0,0-1 0 0 0,0 1 0 0 0,0 0 0 0 0,0-1 0 0 0,-1 1 0 0 0,1 0-1 0 0,0 8 1 0 0,0-1 1 0 0,-1 0 1 0 0,0 0-1 0 0,0 0 0 0 0,-2 0 0 0 0,1 0 1 0 0,-1 0-1 0 0,-1 0 0 0 0,0 0 0 0 0,-7 21 1 0 0,-5 6 37 0 0,-25 50 1 0 0,30-70-136 0 0,-23 43-2262 0 0,27-49-3668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62 12207 0 0,'0'0'1596'0'0,"2"1"-1302"0"0,13 3 174 0 0,0-1 0 0 0,1 0 1 0 0,-1-1-1 0 0,0 0 0 0 0,25-1 0 0 0,80-10 869 0 0,-91 6-1206 0 0,-14 1-90 0 0,-1 0 0 0 0,0-1 0 0 0,0 0-1 0 0,0-1 1 0 0,17-7 0 0 0,-18 6 19 0 0,-9 1-15 0 0,-2 2-3 0 0,1-5 26 0 0,-2 7-67 0 0,-1-1-1 0 0,0 1 1 0 0,0-1 0 0 0,1 0-1 0 0,-1 1 1 0 0,0-1 0 0 0,0 1-1 0 0,0-1 1 0 0,0 1-1 0 0,0-1 1 0 0,0 1 0 0 0,0-1-1 0 0,0 0 1 0 0,0 1 0 0 0,0-1-1 0 0,0 1 1 0 0,0-1 0 0 0,0 1-1 0 0,0-1 1 0 0,0 0 0 0 0,-1 0-1 0 0,-3-1-1 0 0,2 1-9 0 0,1 0-1 0 0,-1 0 1 0 0,0 0-1 0 0,0 0 0 0 0,1 1 1 0 0,-1-1-1 0 0,0 0 1 0 0,0 1-1 0 0,0 0 1 0 0,0-1-1 0 0,0 1 0 0 0,0 0 1 0 0,0 0-1 0 0,0 0 1 0 0,0 0-1 0 0,0 1 1 0 0,0-1-1 0 0,-3 1 0 0 0,-5 2-50 0 0,0 0-1 0 0,-11 6 0 0 0,18-8 72 0 0,-47 21-90 0 0,-46 28-1 0 0,72-35 159 0 0,0 1 1 0 0,1 0-1 0 0,-36 35 0 0 0,54-46-53 0 0,1 0 0 0 0,-1 0 0 0 0,1 1 0 0 0,0-1 0 0 0,0 1 0 0 0,1 0 0 0 0,-1 0 0 0 0,1 1 0 0 0,1-1-1 0 0,-1 0 1 0 0,-1 8 0 0 0,3-10-16 0 0,1 0-1 0 0,-1 1 0 0 0,1-1 0 0 0,0 0 1 0 0,0 1-1 0 0,0-1 0 0 0,1 0 0 0 0,-1 1 1 0 0,1-1-1 0 0,0 0 0 0 0,0 0 0 0 0,1 0 1 0 0,-1 0-1 0 0,1 0 0 0 0,0 0 0 0 0,0 0 1 0 0,0 0-1 0 0,5 5 0 0 0,-4-5-34 0 0,1 0 1 0 0,-1 0-1 0 0,1-1 0 0 0,0 1 0 0 0,0-1 0 0 0,1 0 0 0 0,-1 0 1 0 0,1 0-1 0 0,-1 0 0 0 0,6 1 0 0 0,16 4-5438 0 0,-13-8-268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239 118 6447 0 0,'0'0'586'0'0,"0"2"-486"0"0,-4 28 3770 0 0,7-18 1308 0 0,-2-11-5044 0 0,0 0 1 0 0,0 0 0 0 0,0 1 0 0 0,0-1-1 0 0,1 0 1 0 0,-1-1 0 0 0,0 1 0 0 0,1 0-1 0 0,-1 0 1 0 0,0-1 0 0 0,1 1 0 0 0,-1 0-1 0 0,1-1 1 0 0,-1 0 0 0 0,1 1 0 0 0,1-1-1 0 0,1 1 44 0 0,1-1 0 0 0,-1 0 0 0 0,0 0 0 0 0,1 0 0 0 0,6-2 0 0 0,3-2 36 0 0,-1 1 0 0 0,22-11 0 0 0,-7 1-161 0 0,-1-1 1 0 0,-1-1 0 0 0,0-1 0 0 0,28-24 0 0 0,-51 37-96 0 0,0 1 1 0 0,0-1 0 0 0,-1 1-1 0 0,1-1 1 0 0,-1 0-1 0 0,0 0 1 0 0,3-5-1 0 0,-4 7 17 0 0,-1 1 0 0 0,0-1 0 0 0,1 0 0 0 0,-1 1 0 0 0,0-1 0 0 0,0 0 0 0 0,0 1 0 0 0,0-1 0 0 0,0 0 0 0 0,0 1 0 0 0,0-1 0 0 0,0 0 0 0 0,0 0 0 0 0,0 1 0 0 0,0-1 0 0 0,0 0 0 0 0,0 1 0 0 0,0-1 0 0 0,-1 0 0 0 0,1 1 0 0 0,0-1 0 0 0,-1 0 0 0 0,1 1 0 0 0,0-1 0 0 0,-1 0 0 0 0,1 1 0 0 0,-1-1 0 0 0,1 1 0 0 0,-1-1 0 0 0,1 1 0 0 0,-1-1 0 0 0,1 1 0 0 0,-1 0 0 0 0,1-1-1 0 0,-1 1 1 0 0,0-1 0 0 0,1 1 0 0 0,-1 0 0 0 0,0 0 0 0 0,1-1 0 0 0,-1 1 0 0 0,0 0 0 0 0,1 0 0 0 0,-1 0 0 0 0,-1 0 0 0 0,-3-1-111 0 0,0 0-1 0 0,-1 0 0 0 0,1 1 0 0 0,0 0 1 0 0,0 0-1 0 0,0 0 0 0 0,-1 1 1 0 0,1 0-1 0 0,-10 2 0 0 0,1 2-113 0 0,0 0 0 0 0,-17 8 0 0 0,-3 4 371 0 0,0 2 1 0 0,2 2-1 0 0,0 1 0 0 0,-29 26 0 0 0,25-15 457 0 0,1 1 0 0 0,-54 68 0 0 0,78-87-341 0 0,-14 23-1 0 0,23-34-196 0 0,-1 0 0 0 0,1 0 0 0 0,1 0 0 0 0,-1 1 0 0 0,0-1 0 0 0,1 1 0 0 0,0-1 0 0 0,0 1 0 0 0,1-1 0 0 0,-1 1 0 0 0,1 8 0 0 0,0-12-26 0 0,1 1 0 0 0,-1 0 0 0 0,1-1-1 0 0,-1 1 1 0 0,1 0 0 0 0,0-1 0 0 0,0 1 0 0 0,0-1-1 0 0,0 0 1 0 0,0 1 0 0 0,0-1 0 0 0,0 0 0 0 0,0 1-1 0 0,0-1 1 0 0,1 0 0 0 0,-1 0 0 0 0,0 0 0 0 0,1 0-1 0 0,-1 0 1 0 0,1 0 0 0 0,-1-1 0 0 0,1 1 0 0 0,0 0-1 0 0,-1-1 1 0 0,1 1 0 0 0,0-1 0 0 0,2 1-1 0 0,4 0 22 0 0,1 0-1 0 0,-1 0 1 0 0,1-1-1 0 0,10 0 1 0 0,5-2-224 0 0,-1-1 1 0 0,34-9 0 0 0,11-8-5191 0 0,-16 1-964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28 9671 0 0,'3'-6'287'0'0,"1"-16"5765"0"0,-11 27-5444 0 0,0 0 0 0 0,0 1 1 0 0,1 0-1 0 0,0 0 0 0 0,0 0 0 0 0,-8 12 1 0 0,-30 48-155 0 0,24-33-1 0 0,-56 91 54 0 0,-111 254-1 0 0,151-288-494 0 0,-23 48-13 0 0,39-95-345 0 0,-2-1-1 0 0,-2-1 0 0 0,-56 73 1 0 0,69-102-34 0 0,-41 45-1337 0 0,42-47-482 0 0,-20 13 1 0 0,19-15-3186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16439 0 0,'-9'0'1491'0'0,"-9"4"-1198"0"0,17-4-232 0 0,0 0-1 0 0,0 0 1 0 0,0 1 0 0 0,0-1-1 0 0,0 0 1 0 0,0 1 0 0 0,0-1-1 0 0,0 1 1 0 0,0-1 0 0 0,0 1-1 0 0,1 0 1 0 0,-1-1-1 0 0,-1 2 1 0 0,2-2-13 0 0,0 1 1 0 0,0-1-1 0 0,0 0 1 0 0,0 0-1 0 0,0 0 0 0 0,0 1 1 0 0,0-1-1 0 0,0 0 0 0 0,0 0 1 0 0,0 1-1 0 0,0-1 1 0 0,0 0-1 0 0,0 0 0 0 0,0 0 1 0 0,0 1-1 0 0,0-1 0 0 0,0 0 1 0 0,0 0-1 0 0,0 0 1 0 0,1 1-1 0 0,-1-1 0 0 0,0 0 1 0 0,0 0-1 0 0,0 0 0 0 0,0 0 1 0 0,0 1-1 0 0,1-1 1 0 0,-1 0-1 0 0,0 0 0 0 0,0 0 1 0 0,0 0-1 0 0,1 0 0 0 0,-1 1 1 0 0,19 5 1057 0 0,0-6-845 0 0,-1 0 0 0 0,1-2-1 0 0,-1 0 1 0 0,1-1 0 0 0,30-9-1 0 0,-28 6-167 0 0,-4 2-81 0 0,247-62 285 0 0,-5-15-95 0 0,-220 69-832 0 0,-25 8-1153 0 0,22-9-1 0 0,-26 8-5499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9215 0 0,'-2'1'2551'0'0,"-11"8"-542"0"0,-1 0 0 0 0,-24 11 0 0 0,-5 3-1804 0 0,2-1 119 0 0,-67 25 0 0 0,71-32-259 0 0,16-7-147 0 0,-8 3-101 0 0,28-9 168 0 0,-1-1 0 0 0,1 0 0 0 0,0 1 0 0 0,0-1 0 0 0,0 1 1 0 0,0 0-1 0 0,0-1 0 0 0,0 1 0 0 0,0 0 0 0 0,-1 3 0 0 0,0 0-9 0 0,2-2 19 0 0,-1-1 0 0 0,1 0 0 0 0,-1 0 1 0 0,1 1-1 0 0,0-1 0 0 0,0 0 0 0 0,0 0 0 0 0,0 1 1 0 0,1-1-1 0 0,-1 0 0 0 0,1 1 0 0 0,0 1 0 0 0,-1-2 1 0 0,1 2 4 0 0,1 1 0 0 0,-1-1 0 0 0,0 1 0 0 0,1-1 0 0 0,0 0-1 0 0,0 0 1 0 0,0 0 0 0 0,1 0 0 0 0,0 0 0 0 0,-1-1 0 0 0,1 1 0 0 0,5 4 0 0 0,-3-5 10 0 0,0 1 0 0 0,0 0 0 0 0,0-1 0 0 0,1 0 0 0 0,0 0 0 0 0,-1-1 0 0 0,1 1 0 0 0,10 1 1 0 0,64 12 250 0 0,-7-2-135 0 0,-63-11-97 0 0,1 0 0 0 0,-1 1 0 0 0,0 0 0 0 0,16 9 0 0 0,-23-11-26 0 0,0 0-1 0 0,0 0 1 0 0,0 0 0 0 0,-1 1 0 0 0,1-1 0 0 0,-1 1 0 0 0,0-1 0 0 0,0 1 0 0 0,1 0 0 0 0,-2 0 0 0 0,1 0 0 0 0,0 0 0 0 0,-1 0 0 0 0,1 0 0 0 0,0 4 0 0 0,-1-5-2 0 0,-1 0 0 0 0,1 0 0 0 0,-1 1 0 0 0,0-1 0 0 0,0 0-1 0 0,0 0 1 0 0,0 0 0 0 0,0 0 0 0 0,-1 0 0 0 0,1 0 0 0 0,-1 0 0 0 0,1 0 0 0 0,-1 0 0 0 0,1 0-1 0 0,-1 0 1 0 0,0 0 0 0 0,0 0 0 0 0,0-1 0 0 0,0 1 0 0 0,-1 0 0 0 0,1-1 0 0 0,0 1 0 0 0,-1-1-1 0 0,1 1 1 0 0,-4 2 0 0 0,-10 7 141 0 0,0-1 0 0 0,-1 0-1 0 0,-1-1 1 0 0,-27 11 0 0 0,-75 20 383 0 0,57-20-455 0 0,-31 7-28 0 0,79-24-51 0 0,0-1 0 0 0,0 0 0 0 0,0-1-1 0 0,-26-1 1 0 0,36 0-16 0 0,0-1-1 0 0,0 0 1 0 0,0 0-1 0 0,0 0 1 0 0,0 0-1 0 0,0 0 1 0 0,0-1-1 0 0,1 1 1 0 0,-1-1 0 0 0,-4-3-1 0 0,7 4 6 0 0,1 0 0 0 0,-1 1 0 0 0,0-1 0 0 0,0 0-1 0 0,0 0 1 0 0,0 0 0 0 0,1 0 0 0 0,-1 0 0 0 0,0 0 0 0 0,1 0 0 0 0,-1 0-1 0 0,1 0 1 0 0,0 0 0 0 0,-1 0 0 0 0,1 0 0 0 0,0-1 0 0 0,-1 1 0 0 0,1 0 0 0 0,0 0-1 0 0,0 0 1 0 0,0-1 0 0 0,0 1 0 0 0,0 0 0 0 0,0 0 0 0 0,0 0 0 0 0,1 0-1 0 0,-1-1 1 0 0,0 1 0 0 0,1 0 0 0 0,-1 0 0 0 0,1 0 0 0 0,-1 0 0 0 0,1 0 0 0 0,-1 0-1 0 0,1 0 1 0 0,0 0 0 0 0,-1 0 0 0 0,3-1 0 0 0,4-7-249 0 0,2 1 0 0 0,-1 0 1 0 0,1 1-1 0 0,0 0 0 0 0,1 0 0 0 0,17-9 1 0 0,-18 11-380 0 0,13-8-5334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18199 0 0,'0'0'1646'0'0,"-1"2"-1356"0"0,-5 14-211 0 0,-1 0 0 0 0,-1 0 0 0 0,-1 0 0 0 0,-13 18-1 0 0,-48 56 232 0 0,-83 82 42 0 0,87-99-224 0 0,41-45-107 0 0,-127 150-1260 0 0,139-163 655 0 0,6-8-4519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0 414 8895 0 0,'14'-18'255'0'0,"1"1"0"0"0,0 0 0 0 0,26-21-1 0 0,58-38 351 0 0,-50 41 108 0 0,2 3 0 0 0,1 2 0 0 0,2 3 0 0 0,1 1 0 0 0,0 3 0 0 0,2 3-1 0 0,1 2 1 0 0,65-11 0 0 0,-107 26-436 0 0,-1 1 0 0 0,1 0 0 0 0,0 2 0 0 0,0 0 0 0 0,29 3 0 0 0,-40-2-191 0 0,0 0-1 0 0,0 1 0 0 0,0-1 0 0 0,0 1 1 0 0,0 0-1 0 0,-1 0 0 0 0,1 1 0 0 0,-1-1 1 0 0,7 6-1 0 0,-9-6-51 0 0,1 1 1 0 0,0-1-1 0 0,-1 1 1 0 0,1 0-1 0 0,-1 0 1 0 0,0 0-1 0 0,0 1 1 0 0,0-1-1 0 0,-1 0 1 0 0,1 1-1 0 0,-1-1 1 0 0,0 1-1 0 0,0-1 1 0 0,1 6-1 0 0,-1 1 10 0 0,0-1 0 0 0,0 1-1 0 0,-2-1 1 0 0,1 1 0 0 0,-1 0-1 0 0,0-1 1 0 0,-1 0 0 0 0,0 1 0 0 0,-1-1-1 0 0,0 0 1 0 0,0 0 0 0 0,-1 0-1 0 0,-6 12 1 0 0,-4 1 71 0 0,0 0 0 0 0,-1-1 0 0 0,-31 35 0 0 0,21-31-15 0 0,-1-2-1 0 0,0 0 1 0 0,-2-1-1 0 0,0-2 1 0 0,-33 18-1 0 0,22-17-62 0 0,0-2 0 0 0,-1-2-1 0 0,-70 21 1 0 0,108-38-215 0 0,-6 3 243 0 0,0-2 1 0 0,0 1-1 0 0,-11 0 0 0 0,17-2-225 0 0,-1 0 0 0 0,1 0 0 0 0,0 0 0 0 0,0 0 0 0 0,0-1 0 0 0,0 1 0 0 0,0-1 1 0 0,-2 0-1 0 0,3 0-151 0 0,0 1 0 0 0,0-1 0 0 0,0 1 0 0 0,0-1 0 0 0,0 1 0 0 0,1-1 0 0 0,-1 0 0 0 0,0 1 0 0 0,0-1 0 0 0,1 0 0 0 0,-1 0 0 0 0,0 0 1 0 0,1 0-1 0 0,-1 1 0 0 0,1-1 0 0 0,-1 0 0 0 0,1-2 0 0 0,-2-9-6072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0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208 142 13215 0 0,'0'0'1195'0'0,"1"1"-982"0"0,2 2 99 0 0,0 1-1 0 0,0-1 1 0 0,1 0-1 0 0,-1 0 1 0 0,1-1-1 0 0,0 1 1 0 0,0-1-1 0 0,0 0 0 0 0,7 3 1 0 0,-8-4-136 0 0,0-1 1 0 0,1 0-1 0 0,-1 1 1 0 0,0-1-1 0 0,1 0 1 0 0,-1-1-1 0 0,1 1 0 0 0,-1-1 1 0 0,0 1-1 0 0,1-1 1 0 0,2-1-1 0 0,38-11 146 0 0,-1-1-1 0 0,-1-3 0 0 0,0-1 1 0 0,-1-2-1 0 0,54-36 0 0 0,-92 54-376 0 0,-1 0-1 0 0,1-1 1 0 0,-1 1-1 0 0,1-1 0 0 0,3-4 1 0 0,-6 6 39 0 0,0 1 1 0 0,0 0-1 0 0,0-1 1 0 0,0 1-1 0 0,0 0 0 0 0,0 0 1 0 0,0-1-1 0 0,0 1 1 0 0,0 0-1 0 0,0 0 1 0 0,0-1-1 0 0,0 1 1 0 0,0 0-1 0 0,0-1 0 0 0,0 1 1 0 0,0 0-1 0 0,0 0 1 0 0,0-1-1 0 0,-1 1 1 0 0,1 0-1 0 0,0 0 0 0 0,0-1 1 0 0,0 1-1 0 0,0 0 1 0 0,-1 0-1 0 0,1 0 1 0 0,0-1-1 0 0,0 1 0 0 0,-1 0 1 0 0,1 0-1 0 0,0 0 1 0 0,0 0-1 0 0,-1 0 1 0 0,1-1-1 0 0,0 1 1 0 0,0 0-1 0 0,-1 0 0 0 0,1 0 1 0 0,0 0-1 0 0,-1 0 1 0 0,-11-3-222 0 0,6 2 123 0 0,-1 1 0 0 0,1 1 0 0 0,0-1 0 0 0,-1 1 0 0 0,1 0 0 0 0,-9 3 1 0 0,-38 14-385 0 0,46-15 449 0 0,-26 10 27 0 0,1 3 0 0 0,0 0 0 0 0,-31 23 0 0 0,-84 68 589 0 0,146-106-558 0 0,-24 18 133 0 0,2 1-1 0 0,0 0 0 0 0,1 2 1 0 0,1 1-1 0 0,-30 43 0 0 0,49-63-122 0 0,0 0 0 0 0,0 1 0 0 0,0-1 1 0 0,1 1-1 0 0,-1-1 0 0 0,1 1 0 0 0,0 0 0 0 0,0-1 0 0 0,0 1 0 0 0,1 0 0 0 0,-1 4 0 0 0,1-6-9 0 0,0-1-1 0 0,0 1 1 0 0,1-1-1 0 0,-1 1 0 0 0,0 0 1 0 0,1-1-1 0 0,-1 1 1 0 0,1-1-1 0 0,-1 0 1 0 0,1 1-1 0 0,0-1 0 0 0,0 1 1 0 0,0-1-1 0 0,-1 0 1 0 0,1 0-1 0 0,0 1 1 0 0,1-1-1 0 0,-1 0 0 0 0,0 0 1 0 0,0 0-1 0 0,0 0 1 0 0,1 0-1 0 0,-1 0 1 0 0,0-1-1 0 0,1 1 0 0 0,-1 0 1 0 0,1-1-1 0 0,-1 1 1 0 0,3 0-1 0 0,3 0 10 0 0,0 1-1 0 0,0-1 1 0 0,1-1-1 0 0,-1 1 1 0 0,0-1-1 0 0,1 0 1 0 0,-1-1-1 0 0,11-2 1 0 0,59-15-1036 0 0,-69 15 622 0 0,23-7-1080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39 7367 0 0,'-2'-9'763'0'0,"-5"-15"5748"0"0,7 18-2603 0 0,-1 22-3811 0 0,-1 0 0 0 0,0 0 1 0 0,-1-1-1 0 0,0 1 0 0 0,-10 24 1 0 0,-36 75 421 0 0,40-94-412 0 0,-181 340 868 0 0,44-88-827 0 0,123-227-1525 0 0,-43 64 1 0 0,57-99 93 0 0,0-4-12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37 5983 0 0,'64'-37'13388'0'0,"-67"38"-13203"0"0,-1-1-1 0 0,1 1 1 0 0,0 0-1 0 0,0 0 0 0 0,0 0 1 0 0,0 0-1 0 0,-5 3 1 0 0,0 1-11 0 0,-27 13 12 0 0,0 2 1 0 0,2 2 0 0 0,-60 49-1 0 0,52-34-182 0 0,1 2-1 0 0,-40 49 1 0 0,79-86-2 0 0,-66 85 74 0 0,61-78-57 0 0,1-1 1 0 0,0 1 0 0 0,1 0 0 0 0,0 0 0 0 0,0 1-1 0 0,1-1 1 0 0,0 1 0 0 0,-3 17 0 0 0,6-25-13 0 0,0 0 0 0 0,0 0 1 0 0,0 0-1 0 0,0 1 0 0 0,0-1 1 0 0,0 0-1 0 0,1 0 0 0 0,-1 0 1 0 0,1 0-1 0 0,-1 0 0 0 0,1 0 1 0 0,0 0-1 0 0,0 0 0 0 0,0 0 0 0 0,0 0 1 0 0,0 0-1 0 0,0 0 0 0 0,1 0 1 0 0,-1-1-1 0 0,1 1 0 0 0,-1-1 1 0 0,1 1-1 0 0,-1-1 0 0 0,1 1 1 0 0,0-1-1 0 0,0 0 0 0 0,0 0 0 0 0,0 0 1 0 0,0 0-1 0 0,0 0 0 0 0,0 0 1 0 0,0-1-1 0 0,4 2 0 0 0,2-1-480 0 0,0 0 0 0 0,0 0-1 0 0,1 0 1 0 0,-1-1-1 0 0,0 0 1 0 0,0-1 0 0 0,15-2-1 0 0,-5-2-6318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24 5527 0 0,'13'-13'952'0'0,"-13"12"-786"0"0,0 1-1 0 0,0 0 1 0 0,0 0-1 0 0,0-1 1 0 0,0 1-1 0 0,-1 0 0 0 0,1-1 1 0 0,0 1-1 0 0,0 0 1 0 0,0 0-1 0 0,0-1 1 0 0,-1 1-1 0 0,1 0 0 0 0,0 0 1 0 0,0 0-1 0 0,0-1 1 0 0,-1 1-1 0 0,1 0 1 0 0,0 0-1 0 0,0 0 0 0 0,-1 0 1 0 0,1-1-1 0 0,0 1 1 0 0,0 0-1 0 0,-1 0 1 0 0,1 0-1 0 0,0 0 1 0 0,-1 0-1 0 0,1 0 0 0 0,-1 0 1 0 0,-9-4 2228 0 0,5 4-1925 0 0,1 0 0 0 0,-1 0 0 0 0,0 0 0 0 0,1 1 0 0 0,-1-1 0 0 0,1 1 0 0 0,-1 0 0 0 0,-6 3 1 0 0,-36 16-211 0 0,37-15 61 0 0,-38 20 55 0 0,0 2 0 0 0,2 2 0 0 0,-53 43 0 0 0,32-24-58 0 0,44-33-241 0 0,1 1 0 0 0,0 1 0 0 0,-34 35 1 0 0,56-52-77 0 0,-1 0 0 0 0,1 0 0 0 0,0 1 0 0 0,0-1 1 0 0,-1 0-1 0 0,1 1 0 0 0,0-1 0 0 0,0 0 0 0 0,-1 0 1 0 0,1 1-1 0 0,0-1 0 0 0,0 1 0 0 0,0-1 0 0 0,-1 0 1 0 0,1 1-1 0 0,0-1 0 0 0,0 0 0 0 0,0 1 0 0 0,0-1 1 0 0,0 1-1 0 0,0-1 0 0 0,0 0 0 0 0,0 1 0 0 0,0-1 1 0 0,0 1-1 0 0,0-1 0 0 0,0 0 0 0 0,0 1 1 0 0,0-1-1 0 0,1 0 0 0 0,-1 1 0 0 0,0-1 0 0 0,0 0 1 0 0,0 1-1 0 0,0-1 0 0 0,1 0 0 0 0,-1 1 0 0 0,0-1 1 0 0,0 0-1 0 0,1 1 0 0 0,-1-1 0 0 0,0 0 0 0 0,1 0 1 0 0,-1 1-1 0 0,0-1 0 0 0,1 0 0 0 0,0 1 0 0 0,-1-1 1 0 0,5 4-19 0 0,1 1 0 0 0,0 0 1 0 0,0-1-1 0 0,0-1 0 0 0,1 1 0 0 0,-1-1 0 0 0,11 4 0 0 0,11 6-39 0 0,-13-5 29 0 0,0 1-1 0 0,-1 1 1 0 0,0 1-1 0 0,0 0 0 0 0,-1 0 1 0 0,14 16-1 0 0,-19-18 53 0 0,-1 1-1 0 0,1-1 0 0 0,-2 1 1 0 0,1 1-1 0 0,-2-1 0 0 0,1 1 1 0 0,-1 0-1 0 0,-1 0 0 0 0,6 21 1 0 0,-6-10 353 0 0,0-1 0 0 0,1 27 0 0 0,-5-42-299 0 0,0 0 1 0 0,0-1 0 0 0,0 1-1 0 0,-1-1 1 0 0,0 1-1 0 0,0-1 1 0 0,0 1 0 0 0,-1-1-1 0 0,0 1 1 0 0,0-1 0 0 0,0 0-1 0 0,-1 0 1 0 0,1 0 0 0 0,-5 5-1 0 0,4-8-25 0 0,1 1-1 0 0,-1-1 1 0 0,-1 1-1 0 0,1-1 1 0 0,0 0-1 0 0,-1 0 1 0 0,1 0-1 0 0,-1-1 1 0 0,1 0-1 0 0,-1 1 1 0 0,0-1-1 0 0,0 0 1 0 0,1 0-1 0 0,-8 0 0 0 0,-8 0 151 0 0,-31 0 0 0 0,44-2-189 0 0,-46-1 26 0 0,-92-17 1 0 0,128 15-416 0 0,1 0-1 0 0,-1 0 1 0 0,1-2-1 0 0,-28-13 1 0 0,17 3-628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11055 0 0,'0'0'1002'0'0,"-8"6"-804"0"0,-8 4 481 0 0,11-6 1056 0 0,1 0 1 0 0,-1 0-1 0 0,0 0 1 0 0,1 0 0 0 0,-6 7-1 0 0,10-10-1222 0 0,-2 1-509 0 0,0 0-1 0 0,1 0 0 0 0,-1 1 0 0 0,1-1 1 0 0,-1 0-1 0 0,0 3 0 0 0,7 12-3147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5295 0 0,'0'0'520'0'0,"12"-7"-520"0"0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1182 30 2759 0 0,'1'-2'499'0'0,"-1"2"-199"0"0,1-1-1 0 0,-1 0 1 0 0,0 1-1 0 0,1-1 1 0 0,-1 1-1 0 0,0-1 1 0 0,0 0 0 0 0,0 1-1 0 0,0-1 1 0 0,0 0-1 0 0,0 0 1 0 0,0 1-1 0 0,0-1 1 0 0,0 0-1 0 0,0 1 1 0 0,0-1 0 0 0,0 0-1 0 0,0 1 1 0 0,0-1-1 0 0,-1 0 1 0 0,1 1-1 0 0,0-1 1 0 0,-1 1-1 0 0,1-1 1 0 0,0 0-1 0 0,-1 0 1 0 0,-1 0-122 0 0,1 0-1 0 0,0 0 1 0 0,0 0 0 0 0,-1 1 0 0 0,1-1-1 0 0,0 0 1 0 0,-1 1 0 0 0,1-1-1 0 0,-1 1 1 0 0,1 0 0 0 0,0-1-1 0 0,-2 1 1 0 0,-6-1-1 0 0,1 1 0 0 0,-1 0-1 0 0,-14 1 1 0 0,-9 5 22 0 0,-1 2-1 0 0,1 1 0 0 0,1 1 1 0 0,-53 25-1 0 0,-101 53-153 0 0,-148 61 26 0 0,294-135-9 0 0,0 2-1 0 0,1 1 0 0 0,1 2 1 0 0,1 2-1 0 0,-37 28 0 0 0,48-28 145 0 0,24-21-205 0 0,1 1 0 0 0,-1-1 0 0 0,1 1 0 0 0,0-1 0 0 0,-1 1 0 0 0,1-1 0 0 0,0 1 0 0 0,-1-1 0 0 0,1 1 1 0 0,0-1-1 0 0,0 1 0 0 0,-1-1 0 0 0,1 1 0 0 0,0 0 0 0 0,0-1 0 0 0,0 2 0 0 0,0-1-1 0 0,1 1 0 0 0,0-1 0 0 0,-1 0-1 0 0,1 1 1 0 0,0-1 0 0 0,0 0 0 0 0,0 1-1 0 0,0-1 1 0 0,0 0 0 0 0,0 0 0 0 0,0 0-1 0 0,0 0 1 0 0,1 0 0 0 0,-1 0 0 0 0,0-1 0 0 0,0 1-1 0 0,1 0 1 0 0,-1 0 0 0 0,1-1 0 0 0,-1 1-1 0 0,1-1 1 0 0,1 1 0 0 0,37 9 27 0 0,180 18 418 0 0,50 9-432 0 0,-252-32-13 0 0,0 0 0 0 0,-1 0 0 0 0,1 2 0 0 0,-1 0 0 0 0,-1 1 0 0 0,1 1 0 0 0,16 11 0 0 0,-30-18 0 0 0,-1 0 0 0 0,1 0 0 0 0,0 1 0 0 0,0-1 0 0 0,-1 1 0 0 0,1 0 0 0 0,-1-1 0 0 0,0 1 0 0 0,0 0 0 0 0,0 0 0 0 0,3 6 0 0 0,-1 6-13 0 0,-3-10 10 0 0,-1 0 0 0 0,0 0 1 0 0,-1 1-1 0 0,1-1 0 0 0,-1 0 0 0 0,0 0 1 0 0,0 0-1 0 0,-1 0 0 0 0,1 0 0 0 0,-1 0 1 0 0,0-1-1 0 0,-6 10 0 0 0,-3 5 240 0 0,-23 28-1 0 0,18-28-114 0 0,-2 0-1 0 0,0-1 0 0 0,0-1 1 0 0,-2-1-1 0 0,0 0 0 0 0,-1-1 1 0 0,-29 15-1 0 0,29-20-100 0 0,-1-1 1 0 0,0-1 0 0 0,-1-1-1 0 0,1-1 1 0 0,-26 3-1 0 0,9-4 4 0 0,0-1-1 0 0,-50-2 1 0 0,72-3 3 0 0,0 0 1 0 0,0 0-1 0 0,-1-2 1 0 0,1 0-1 0 0,-16-6 1 0 0,25 6 3 0 0,-1-1 0 0 0,1 1 0 0 0,1-1 0 0 0,-1 0 0 0 0,0-1 0 0 0,1 0 0 0 0,0 0 0 0 0,0-1-1 0 0,1 0 1 0 0,-1 0 0 0 0,-8-12 0 0 0,7 8-50 0 0,1-1 1 0 0,1 0-1 0 0,-1 0 0 0 0,2-1 0 0 0,0 0 0 0 0,0 0 0 0 0,-5-21 1 0 0,10 30-135 0 0,3 3-570 0 0,12-1-632 0 0,4 4-4524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 17047 0 0,'-3'-1'1311'0'0,"0"-2"-1210"0"0,0 2 0 0 0,0-1 1 0 0,-1 0-1 0 0,1 1 0 0 0,-1-1 0 0 0,1 1 1 0 0,-1 0-1 0 0,1 0 0 0 0,-1 1 0 0 0,0-1 1 0 0,1 1-1 0 0,-1 0 0 0 0,0-1 1 0 0,1 2-1 0 0,-1-1 0 0 0,0 0 0 0 0,0 1 1 0 0,-6 1-1 0 0,5 0 26 0 0,1-1 0 0 0,-1 1 0 0 0,0 1 1 0 0,0-1-1 0 0,1 0 0 0 0,-1 1 0 0 0,1 0 0 0 0,0 0 0 0 0,0 0 1 0 0,0 1-1 0 0,0-1 0 0 0,-4 7 0 0 0,-3 7-125 0 0,10-11-3 0 0,0 0-11 0 0,-6 33-530 0 0,-3 44-1 0 0,4-31-7030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36 383 5063 0 0,'0'2'232'0'0,"-1"-2"-221"0"0,1 1-1 0 0,0 0 1 0 0,0 0-1 0 0,0 0 0 0 0,0-1 1 0 0,-1 1-1 0 0,1 0 0 0 0,0 0 1 0 0,-1-1-1 0 0,1 1 1 0 0,0 0-1 0 0,-1-1 0 0 0,1 1 1 0 0,-1 0-1 0 0,1-1 0 0 0,-1 1 1 0 0,1 0-1 0 0,-1-1 1 0 0,0 1-1 0 0,1-1 0 0 0,-1 0 1 0 0,0 1-1 0 0,0 0 1 0 0,-2 0 3 0 0,-8 6 3370 0 0,3-16 200 0 0,8 7-3456 0 0,-1 0-1 0 0,1 0 1 0 0,-1 0-1 0 0,1 0 1 0 0,0-1 0 0 0,-1 1-1 0 0,1 0 1 0 0,0 0-1 0 0,0 0 1 0 0,1 0-1 0 0,-1 0 1 0 0,0 0-1 0 0,1 0 1 0 0,-1 0-1 0 0,1 0 1 0 0,0 0-1 0 0,0 0 1 0 0,0 0-1 0 0,1-2 1 0 0,4-7 411 0 0,16-21-1 0 0,-14 21-336 0 0,13-17-20 0 0,1 1 0 0 0,1 2 0 0 0,1 0 0 0 0,1 1 1 0 0,2 2-1 0 0,0 1 0 0 0,1 0 0 0 0,1 3 1 0 0,1 0-1 0 0,0 2 0 0 0,56-21 0 0 0,-80 34-155 0 0,9-2 78 0 0,21-5 0 0 0,-32 10-77 0 0,-1-1-1 0 0,1 0 0 0 0,-1 1 1 0 0,1 0-1 0 0,-1 0 0 0 0,1 0 0 0 0,-1 0 1 0 0,1 1-1 0 0,0-1 0 0 0,-1 1 1 0 0,1 0-1 0 0,2 1 0 0 0,-4-1-10 0 0,0 0-1 0 0,-1 0 0 0 0,1 1 1 0 0,-1-1-1 0 0,0 0 0 0 0,1 0 0 0 0,-1 1 1 0 0,0-1-1 0 0,0 1 0 0 0,1-1 1 0 0,-1 1-1 0 0,0-1 0 0 0,-1 1 1 0 0,1 0-1 0 0,0-1 0 0 0,0 1 1 0 0,-1 0-1 0 0,1 0 0 0 0,-1 0 1 0 0,0-1-1 0 0,1 3 0 0 0,0 5 39 0 0,-1 0 0 0 0,0-1 0 0 0,-1 12 0 0 0,1-14-18 0 0,-2 7 21 0 0,0 0 0 0 0,0-1-1 0 0,-1 1 1 0 0,-1 0 0 0 0,0-1 0 0 0,-8 16-1 0 0,-41 68 482 0 0,24-47-434 0 0,23-38-297 0 0,1 0 0 0 0,1 0-1 0 0,-6 21 1 0 0,9-30-717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40 1375 0 0,'4'-3'97'0'0,"0"-1"0"0"0,0 1-1 0 0,0-1 1 0 0,-1 1 0 0 0,12-19 18757 0 0,-16 22-18200 0 0,-4 1-525 0 0,1 1-1 0 0,0-1 0 0 0,0 1 1 0 0,0 0-1 0 0,1 0 0 0 0,-1 0 0 0 0,-5 4 1 0 0,-25 23-11 0 0,22-19-23 0 0,-119 114 185 0 0,104-95-205 0 0,2 0-1 0 0,-35 56 1 0 0,56-80-75 0 0,0 2 0 0 0,1-1 0 0 0,-1 0 0 0 0,1 1 0 0 0,1-1 0 0 0,-1 1 0 0 0,1 0 0 0 0,-2 12 0 0 0,5-8 0 0 0,0-10-3 0 0,1 1-1 0 0,-1-1 1 0 0,0 1 0 0 0,0-1-1 0 0,0 0 1 0 0,1 0 0 0 0,-1 0-1 0 0,0 0 1 0 0,1 0-1 0 0,-1 0 1 0 0,1 0 0 0 0,0 0-1 0 0,-1 0 1 0 0,1-1 0 0 0,0 1-1 0 0,-1-1 1 0 0,1 1 0 0 0,0-1-1 0 0,-1 0 1 0 0,3 1-1 0 0,3-1-33 0 0,0 1-1 0 0,0-1 0 0 0,13-2 1 0 0,4-2-591 0 0,0-1 1 0 0,38-13 0 0 0,8-10-3740 0 0,-42 14-1859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26 167 3679 0 0,'2'0'8692'0'0,"3"2"-7901"0"0,0 0 0 0 0,0 1 0 0 0,0 0 0 0 0,0 0 1 0 0,0 0-1 0 0,7 7 0 0 0,-7-6-495 0 0,0 0 0 0 0,0 0 1 0 0,1-1-1 0 0,-1 1 0 0 0,1-1 1 0 0,8 3-1 0 0,-4-3 100 0 0,1 1 247 0 0,1 0 0 0 0,24 3 0 0 0,-31-7-568 0 0,-1 0 0 0 0,1 0 0 0 0,0 0 0 0 0,-1-1 0 0 0,1 1 0 0 0,-1-1 0 0 0,1 0 0 0 0,-1 0-1 0 0,0-1 1 0 0,1 1 0 0 0,6-4 0 0 0,3-3 57 0 0,-1-1 1 0 0,0 0-1 0 0,-1 0 0 0 0,0-1 0 0 0,12-13 0 0 0,-16 15-103 0 0,0-1 0 0 0,-1 0 0 0 0,0-1 0 0 0,-1 1 0 0 0,1-1-1 0 0,-2-1 1 0 0,7-15 0 0 0,-11 23-47 0 0,0-1-1 0 0,0 1 1 0 0,0-1-1 0 0,-1 1 1 0 0,0-1-1 0 0,1 1 1 0 0,-1-1-1 0 0,-1 0 1 0 0,0-5-1 0 0,1 8 2 0 0,0-1 0 0 0,0 1 1 0 0,-1 0-1 0 0,1 0 0 0 0,0 0 0 0 0,-1 0 0 0 0,1-1 0 0 0,-1 1 0 0 0,1 0 1 0 0,-1 0-1 0 0,0 0 0 0 0,1 0 0 0 0,-1 0 0 0 0,0 0 0 0 0,0 1 0 0 0,0-1 1 0 0,0 0-1 0 0,0 0 0 0 0,0 1 0 0 0,0-1 0 0 0,0 0 0 0 0,0 1 0 0 0,0-1 1 0 0,0 1-1 0 0,0-1 0 0 0,0 1 0 0 0,0 0 0 0 0,-1-1 0 0 0,1 1 0 0 0,0 0 1 0 0,0 0-1 0 0,-2 0 0 0 0,-5 0-11 0 0,0 1 0 0 0,1 0 0 0 0,-1 1 0 0 0,1 0 0 0 0,-1 0 0 0 0,1 0 0 0 0,-1 1 1 0 0,1 0-1 0 0,-10 6 0 0 0,-1 3 1 0 0,0 0 0 0 0,-20 17 0 0 0,9-5 12 0 0,2 2 1 0 0,-29 35-1 0 0,42-45 1 0 0,2 0 0 0 0,0 2 0 0 0,1-1 0 0 0,1 2 0 0 0,-13 29 0 0 0,20-40 9 0 0,0 0 1 0 0,1 1-1 0 0,-1-1 1 0 0,2 1-1 0 0,-1-1 1 0 0,1 1-1 0 0,1-1 1 0 0,0 1-1 0 0,0 10 0 0 0,1-15 4 0 0,0 0 0 0 0,0 0-1 0 0,0 1 1 0 0,0-1-1 0 0,1 0 1 0 0,0 0 0 0 0,0-1-1 0 0,0 1 1 0 0,0 0 0 0 0,0-1-1 0 0,1 1 1 0 0,0-1-1 0 0,-1 0 1 0 0,1 1 0 0 0,0-1-1 0 0,1-1 1 0 0,-1 1-1 0 0,0 0 1 0 0,1-1 0 0 0,5 3-1 0 0,-1-1-161 0 0,0-1 0 0 0,0 0 0 0 0,0 0 0 0 0,1-1 0 0 0,-1 0 0 0 0,1 0 0 0 0,-1-1 0 0 0,1 0 0 0 0,0-1 0 0 0,0 0 0 0 0,-1 0 0 0 0,1-1 0 0 0,0 0 0 0 0,-1 0 0 0 0,1-1 0 0 0,-1 0 0 0 0,1-1 0 0 0,-1 0 0 0 0,0 0 0 0 0,0-1 0 0 0,0 0 0 0 0,-1 0 0 0 0,1-1 0 0 0,-1 0 0 0 0,0 0 0 0 0,0 0 0 0 0,-1-1 0 0 0,0 0 0 0 0,6-8 0 0 0,9-16-2685 0 0,-1 3-2998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339 123 2303 0 0,'-4'4'50'0'0,"0"0"-1"0"0,-1 0 1 0 0,1-1-1 0 0,-1 0 0 0 0,0 0 1 0 0,0 0-1 0 0,0 0 1 0 0,-7 2-1 0 0,-11 6 2038 0 0,-61 45 9517 0 0,87-56-11469 0 0,-1-1 0 0 0,1 0 0 0 0,-1 0 0 0 0,1 0 0 0 0,-1 0 0 0 0,1 0 0 0 0,3-3 0 0 0,4-2 139 0 0,134-73 1450 0 0,-105 55-1560 0 0,2 1 0 0 0,0 2 0 0 0,44-15 0 0 0,-82 35-162 0 0,15-5 34 0 0,30-6 1 0 0,-43 11-31 0 0,1 0 1 0 0,-1 0 0 0 0,0 1-1 0 0,0 0 1 0 0,0 0-1 0 0,0 0 1 0 0,0 1 0 0 0,0 0-1 0 0,0 0 1 0 0,0 0 0 0 0,6 3-1 0 0,-9-3-8 0 0,0 0 0 0 0,0 0-1 0 0,0 0 1 0 0,0 0 0 0 0,-1 1-1 0 0,1-1 1 0 0,0 0 0 0 0,-1 1 0 0 0,0 0-1 0 0,1-1 1 0 0,-1 1 0 0 0,0 0 0 0 0,0 0-1 0 0,0-1 1 0 0,0 1 0 0 0,0 0-1 0 0,0 0 1 0 0,0 0 0 0 0,-1 0 0 0 0,1 0-1 0 0,-1 1 1 0 0,1-1 0 0 0,-1 0-1 0 0,0 0 1 0 0,0 0 0 0 0,0 0 0 0 0,0 0-1 0 0,0 1 1 0 0,0-1 0 0 0,-1 0-1 0 0,0 3 1 0 0,-2 6-1 0 0,0 0 0 0 0,-1 0 0 0 0,0 0 0 0 0,-8 13 0 0 0,-2 2 10 0 0,-1-1 1 0 0,-1 0-1 0 0,-1-2 0 0 0,-1 0 0 0 0,-1-1 0 0 0,-1-1 1 0 0,-1 0-1 0 0,-28 20 0 0 0,12-14 6 0 0,-2-1-1 0 0,-1-1 1 0 0,-2-3 0 0 0,-57 23-1 0 0,59-28-12 0 0,-150 66 0 0 0,167-69 0 0 0,22-14 1 0 0,1 0-1 0 0,0 0 0 0 0,0 0 1 0 0,0 0-1 0 0,-1 0 1 0 0,1 0-1 0 0,0 0 1 0 0,0 0-1 0 0,0 0 0 0 0,-1 1 1 0 0,1-1-1 0 0,0 0 1 0 0,0 0-1 0 0,0 0 1 0 0,0 0-1 0 0,-1 0 0 0 0,1 1 1 0 0,0-1-1 0 0,0 0 1 0 0,0 0-1 0 0,0 0 1 0 0,0 1-1 0 0,0-1 0 0 0,0 0 1 0 0,-1 0-1 0 0,1 0 1 0 0,0 1-1 0 0,0-1 1 0 0,0 0-1 0 0,0 0 0 0 0,0 1 1 0 0,0-1-1 0 0,0 0 1 0 0,0 0-1 0 0,0 1 1 0 0,0-1-1 0 0,0 0 0 0 0,1 0 1 0 0,-1 0-1 0 0,0 1 1 0 0,0-1-1 0 0,0 0 1 0 0,0 0-1 0 0,0 0 0 0 0,0 1 1 0 0,0-1-1 0 0,0 0 1 0 0,1 0-1 0 0,-1 0 1 0 0,0 0-1 0 0,0 1 0 0 0,0-1 1 0 0,0 0-1 0 0,1 0 1 0 0,-1 0-1 0 0,0 0 1 0 0,0 0-1 0 0,0 0 0 0 0,1 0 1 0 0,-1 1-1 0 0,0-1 1 0 0,0 0-1 0 0,1 0 1 0 0,-1 0-1 0 0,0 0 0 0 0,14 4 115 0 0,-14-4-107 0 0,13 1 89 0 0,0 0 1 0 0,-1 0-1 0 0,1-1 0 0 0,18-2 1 0 0,53-12 100 0 0,-30 4-96 0 0,124-28-9 0 0,38-5 214 0 0,-205 41-299 0 0,-5 1 2 0 0,0 1 1 0 0,-1-1-1 0 0,1 1 0 0 0,0 0 0 0 0,0 1 0 0 0,10 1 1 0 0,-9 1-311 0 0,-1-2-3806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14335 0 0,'0'0'662'0'0,"2"0"-18"0"0,407-91 458 0 0,-29-20-392 0 0,-183 51-994 0 0,-132 40-322 0 0,-3 1-38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1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583 128 10591 0 0,'18'-12'445'0'0,"90"-61"1404"0"0,-34 31 7061 0 0,-74 44-8854 0 0,0 0 0 0 0,-1 0-1 0 0,1 1 1 0 0,-1-1 0 0 0,0 0-1 0 0,0 0 1 0 0,-2 4-1 0 0,0 0 18 0 0,-1-1-1 0 0,0 1 0 0 0,-1-1 0 0 0,1-1 0 0 0,-1 1 0 0 0,0 0 0 0 0,0-1 1 0 0,-8 5-1 0 0,-49 28 258 0 0,57-35-307 0 0,-67 32-14 0 0,-104 34-1 0 0,124-49-192 0 0,51-19 179 0 0,-21 8-424 0 0,-1 0 1 0 0,-1-1 0 0 0,-34 5 0 0 0,54-12 291 0 0,0 0 0 0 0,0 0 0 0 0,0 0 0 0 0,0 0 1 0 0,0 0-1 0 0,0-1 0 0 0,0 0 0 0 0,1 0 0 0 0,-1 0 0 0 0,0 0 0 0 0,-3-3 1 0 0,5 4 54 0 0,0-1 1 0 0,1 0 0 0 0,-1 0 0 0 0,1-1 0 0 0,-1 1 0 0 0,1 0 0 0 0,-1-1-1 0 0,1 1 1 0 0,0 0 0 0 0,0-1 0 0 0,0 1 0 0 0,-1-1 0 0 0,2 0 0 0 0,-1 1 0 0 0,0-1-1 0 0,0 0 1 0 0,0 0 0 0 0,1 0 0 0 0,-1 1 0 0 0,1-1 0 0 0,0 0 0 0 0,-1 0-1 0 0,1 0 1 0 0,0-2 0 0 0,0 4 70 0 0,0 0-1 0 0,0 0 0 0 0,0 0 1 0 0,0 0-1 0 0,0 0 0 0 0,0 0 1 0 0,0 1-1 0 0,0-1 0 0 0,0 0 1 0 0,0 0-1 0 0,0 0 0 0 0,0 0 1 0 0,-1 0-1 0 0,1 0 0 0 0,0 0 1 0 0,0 0-1 0 0,0 0 0 0 0,0 0 1 0 0,0 1-1 0 0,0-1 0 0 0,0 0 1 0 0,0 0-1 0 0,0 0 0 0 0,-1 0 1 0 0,1 0-1 0 0,0 0 1 0 0,0 0-1 0 0,0 0 0 0 0,0 0 1 0 0,0 0-1 0 0,0 0 0 0 0,0 0 1 0 0,0 0-1 0 0,-1 0 0 0 0,1 0 1 0 0,0 0-1 0 0,0 0 0 0 0,0 0 1 0 0,0 0-1 0 0,0 0 0 0 0,0 0 1 0 0,0 0-1 0 0,0 0 0 0 0,-1-1 1 0 0,1 1-1 0 0,0 0 0 0 0,0 0 1 0 0,0 0-1 0 0,0 0 0 0 0,0 0 1 0 0,0 0-1 0 0,0 0 0 0 0,0 0 1 0 0,0 0-1 0 0,0 0 1 0 0,0 0-1 0 0,-1-1 0 0 0,1 1 1 0 0,0 0-1 0 0,0 0 0 0 0,0 0 1 0 0,0 0-1 0 0,0 0 0 0 0,0 0 1 0 0,0 0-1 0 0,0 0 0 0 0,0-1 1 0 0,0 1-1 0 0,0 0 0 0 0,-11 13 11 0 0,-10 19 382 0 0,14-17-108 0 0,0 0 0 0 0,-5 22 1 0 0,10-31-191 0 0,0 1 1 0 0,1 0-1 0 0,0 0 1 0 0,0 0 0 0 0,1 0-1 0 0,0 0 1 0 0,0 0 0 0 0,1 7-1 0 0,-1-12-81 0 0,1 0 0 0 0,-1 0-1 0 0,1 0 1 0 0,0 0 0 0 0,0 0-1 0 0,0 0 1 0 0,-1 0 0 0 0,2-1-1 0 0,-1 1 1 0 0,0 0 0 0 0,0-1-1 0 0,0 1 1 0 0,1-1 0 0 0,-1 1 0 0 0,1-1-1 0 0,-1 1 1 0 0,1-1 0 0 0,0 0-1 0 0,0 0 1 0 0,-1 0 0 0 0,1 0-1 0 0,0 0 1 0 0,3 1 0 0 0,-3-1 11 0 0,5 0-6 0 0,-1 1 1 0 0,0-1 0 0 0,0 0 0 0 0,0 0 0 0 0,1-1 0 0 0,-1 0-1 0 0,10 0 1 0 0,20 0 4 0 0,-21 3-13 0 0,0 0-1 0 0,-1 0 1 0 0,1 2-1 0 0,-1 0 1 0 0,0 0-1 0 0,0 2 1 0 0,-1-1 0 0 0,16 12-1 0 0,-3 0 406 0 0,-1 1 1 0 0,43 43-1 0 0,-65-60-368 0 0,13 14 370 0 0,15 20 0 0 0,-27-31-331 0 0,-1 0 1 0 0,1 0-1 0 0,-1 0 0 0 0,0 0 0 0 0,-1 1 0 0 0,1-1 1 0 0,-1 1-1 0 0,0 0 0 0 0,1 8 0 0 0,-2-12-52 0 0,-1 0 0 0 0,0 1 0 0 0,0-1-1 0 0,0 0 1 0 0,0 0 0 0 0,0 0 0 0 0,-1 0 0 0 0,1 0 0 0 0,-1 0-1 0 0,1 0 1 0 0,-1 0 0 0 0,0 0 0 0 0,0 0 0 0 0,0 0 0 0 0,0 0-1 0 0,0 0 1 0 0,0 0 0 0 0,-1-1 0 0 0,1 1 0 0 0,0 0-1 0 0,-1-1 1 0 0,1 1 0 0 0,-1-1 0 0 0,0 0 0 0 0,0 1 0 0 0,1-1-1 0 0,-4 1 1 0 0,-4 3 56 0 0,0-1 1 0 0,-1 0-1 0 0,0-1 0 0 0,-14 3 1 0 0,7-2 20 0 0,-36 10-75 0 0,0-4 1 0 0,-1-1-1 0 0,0-3 0 0 0,-103-2 1 0 0,150-4-22 0 0,-33-3-568 0 0,38 2 372 0 0,0 1 1 0 0,-1-1 0 0 0,1 1-1 0 0,0-1 1 0 0,0 0-1 0 0,0 1 1 0 0,0-1 0 0 0,0 0-1 0 0,0-1 1 0 0,0 1 0 0 0,0 0-1 0 0,0-1 1 0 0,0 1 0 0 0,-1-2-1 0 0,-2-6-960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22 284 11975 0 0,'0'0'923'0'0,"-2"-2"-602"0"0,-17-7 6535 0 0,31 2-6500 0 0,1 3-148 0 0,0 0-1 0 0,0 1 0 0 0,0 0 1 0 0,0 1-1 0 0,0 1 0 0 0,22 0 1 0 0,-12 0 21 0 0,77-4 519 0 0,113-9 167 0 0,392-74 20 0 0,-36-8-1143 0 0,-440 66-1440 0 0,-78 17-1224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11519 0 0,'0'0'5704'0'0,"-1"2"-4298"0"0,-115 169 206 0 0,67-110-1464 0 0,-85 83 1 0 0,48-64-2942 0 0,77-72 1511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25 9671 0 0,'0'0'2274'0'0,"-1"2"-892"0"0,-1 2-1011 0 0,0 1 1 0 0,0-1-1 0 0,-1 0 0 0 0,1 0 0 0 0,-1 0 0 0 0,0 0 0 0 0,0 0 0 0 0,0-1 0 0 0,-4 4 0 0 0,-39 29-303 0 0,20-16 441 0 0,2 0-190 0 0,-33 36 0 0 0,47-44-233 0 0,1-1 0 0 0,0 2-1 0 0,1-1 1 0 0,0 1 0 0 0,-8 18-1 0 0,11-15-74 0 0,5-4 32 0 0,1-10-39 0 0,0 0 1 0 0,0 1-1 0 0,0-1 1 0 0,0 0 0 0 0,0-1-1 0 0,1 1 1 0 0,-1 0-1 0 0,1 0 1 0 0,-1-1 0 0 0,1 1-1 0 0,0-1 1 0 0,0 1-1 0 0,0-1 1 0 0,0 0 0 0 0,0 1-1 0 0,0-1 1 0 0,0 0-1 0 0,0 0 1 0 0,0-1 0 0 0,0 1-1 0 0,0 0 1 0 0,1-1-1 0 0,-1 1 1 0 0,3-1 0 0 0,6 2 43 0 0,1-1 1 0 0,0 0-1 0 0,14-1 1 0 0,10-2-102 0 0,-1-2-1 0 0,0-1 1 0 0,64-18 0 0 0,-89 20-35 0 0,-1 0-1 0 0,1-1 1 0 0,-1 0 0 0 0,1 0 0 0 0,-1-1 0 0 0,-1-1 0 0 0,10-6 0 0 0,-14 9 51 0 0,0-1 1 0 0,-1 0-1 0 0,1 0 0 0 0,-1 0 0 0 0,0 0 0 0 0,0 0 1 0 0,0-1-1 0 0,0 1 0 0 0,-1-1 0 0 0,0 0 0 0 0,0 1 0 0 0,0-1 1 0 0,-1 0-1 0 0,0 0 0 0 0,2-9 0 0 0,-3 6 95 0 0,1 0-1 0 0,-1 0 0 0 0,-1 1 1 0 0,1-1-1 0 0,-1 0 0 0 0,-1 1 1 0 0,1-1-1 0 0,-1 1 0 0 0,-1-1 1 0 0,1 1-1 0 0,-1 0 1 0 0,0 0-1 0 0,-6-9 0 0 0,-2 0 186 0 0,0-1-1 0 0,-2 2 1 0 0,-26-28 0 0 0,38 42-430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10247 0 0,'0'0'927'0'0,"-5"7"-742"0"0,-1-2 297 0 0,-1 0-1 0 0,0-1 1 0 0,1 0-1 0 0,-1 0 1 0 0,-1 0-1 0 0,-10 3 1 0 0,-12 7 859 0 0,16-7-909 0 0,1 1-1 0 0,0 1 0 0 0,0 0 1 0 0,0 1-1 0 0,1 0 0 0 0,-18 20 1 0 0,24-23-404 0 0,1 1 1 0 0,-1-1 0 0 0,1 1-1 0 0,1 0 1 0 0,-1 0 0 0 0,1 0-1 0 0,1 1 1 0 0,0-1 0 0 0,0 1-1 0 0,0 0 1 0 0,1 0 0 0 0,-1 18-1 0 0,3-22-6 0 0,0-1 0 0 0,0 0-1 0 0,1 1 1 0 0,-1-1 0 0 0,1 0 0 0 0,0 0-1 0 0,0 1 1 0 0,1-1 0 0 0,0 0 0 0 0,-1 0-1 0 0,1 0 1 0 0,0 0 0 0 0,1-1-1 0 0,-1 1 1 0 0,1-1 0 0 0,0 1 0 0 0,-1-1-1 0 0,2 0 1 0 0,-1 0 0 0 0,0 0 0 0 0,0 0-1 0 0,1-1 1 0 0,6 5 0 0 0,-5-5 27 0 0,0 1 0 0 0,0-1 1 0 0,0 0-1 0 0,0 0 0 0 0,0 0 1 0 0,1-1-1 0 0,-1 0 0 0 0,1 0 1 0 0,-1 0-1 0 0,1 0 0 0 0,-1-1 1 0 0,1 0-1 0 0,-1 0 0 0 0,1-1 1 0 0,-1 0-1 0 0,0 1 0 0 0,1-2 1 0 0,6-1-1 0 0,-9 1-33 0 0,0-1-1 0 0,0 1 1 0 0,0 0 0 0 0,0-1 0 0 0,0 0 0 0 0,-1 0-1 0 0,1 0 1 0 0,-1 0 0 0 0,0 0 0 0 0,0 0-1 0 0,0 0 1 0 0,0-1 0 0 0,0 1 0 0 0,1-6 0 0 0,-1 4-12 0 0,1-3 11 0 0,0 0-1 0 0,0 0 0 0 0,-1 0 1 0 0,0 0-1 0 0,-1 0 1 0 0,0 0-1 0 0,0-13 0 0 0,-1-5 20 0 0,-5-27 0 0 0,0-17-178 0 0,1 1-923 0 0,4 68 775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22 13359 0 0,'0'0'5866'0'0,"-2"0"-4482"0"0,-10 1-1272 0 0,1 0 1 0 0,-1 1 0 0 0,1 0 0 0 0,0 1 0 0 0,-1 0 0 0 0,-17 9-1 0 0,-2 2-135 0 0,-31 19-1 0 0,42-21 24 0 0,1 1 0 0 0,1 0 0 0 0,-22 22 0 0 0,29-25 0 0 0,1 2 0 0 0,-1-1 0 0 0,2 1 0 0 0,0 1 0 0 0,-13 24 0 0 0,19-32-6 0 0,1 1 0 0 0,-1-1 0 0 0,2 1 0 0 0,-1-1 0 0 0,1 1 0 0 0,-1 0 0 0 0,2 0-1 0 0,-1-1 1 0 0,1 1 0 0 0,-1 0 0 0 0,2 0 0 0 0,-1 0 0 0 0,1 0 0 0 0,0 0 0 0 0,0-1 0 0 0,0 1 0 0 0,1 0 0 0 0,0-1-1 0 0,3 7 1 0 0,-2-6 6 0 0,0 0-1 0 0,1 0 0 0 0,0 0 0 0 0,0-1 0 0 0,1 1 0 0 0,-1-1 1 0 0,1 0-1 0 0,0-1 0 0 0,1 1 0 0 0,-1-1 0 0 0,1 0 0 0 0,0 0 1 0 0,0-1-1 0 0,0 0 0 0 0,0 0 0 0 0,7 2 0 0 0,1 0 28 0 0,-1-1 0 0 0,1-1-1 0 0,0 0 1 0 0,0-1 0 0 0,1 0-1 0 0,-1-1 1 0 0,0-1 0 0 0,24-2-1 0 0,-34 2 37 0 0,1-1 0 0 0,-1 0 0 0 0,1 1 0 0 0,-1-2 0 0 0,0 1 0 0 0,0 0 0 0 0,1-1 0 0 0,-1 0 0 0 0,0 0 0 0 0,-1 0 0 0 0,1 0 0 0 0,0-1 0 0 0,-1 1 0 0 0,1-1 0 0 0,-1 0-1 0 0,0 0 1 0 0,1 0 0 0 0,-2-1 0 0 0,1 1 0 0 0,0-1 0 0 0,-1 1 0 0 0,4-9 0 0 0,5-8 321 0 0,-2-1 0 0 0,0-1 0 0 0,-1 0 0 0 0,8-42 0 0 0,6-93-345 0 0,-21 149-146 0 0,-1 0 0 0 0,1-1 0 0 0,-2 1 0 0 0,1 0-1 0 0,-3-13 1 0 0,2 18-119 0 0,0-1 0 0 0,0 1-1 0 0,0 0 1 0 0,-1 0-1 0 0,1 0 1 0 0,-1 1 0 0 0,-1-4-1 0 0,1 3-373 0 0,0 1-1 0 0,0 0 1 0 0,0 0 0 0 0,-1 0-1 0 0,1 0 1 0 0,0 0-1 0 0,-1 1 1 0 0,-4-4 0 0 0,-2 2-1438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14999 0 0,'0'0'1358'0'0,"-7"-1"-1092"0"0,2-1 4053 0 0,17 0-4060 0 0,1 0 0 0 0,-1 1 1 0 0,15 0-1 0 0,8 0-72 0 0,101-16 229 0 0,-69 8-1753 0 0,120-2 1 0 0,-159 12 330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13359 0 0,'2'-1'4279'0'0,"4"-3"-3788"0"0,0 0 0 0 0,0 1 0 0 0,1 0 0 0 0,-1 0 1 0 0,1 0-1 0 0,0 1 0 0 0,12-2 0 0 0,52-8-427 0 0,-53 11 39 0 0,0 0-1 0 0,19 2 0 0 0,-5 1-4545 0 0,-24-1 2185 0 0,5-1-4292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18455 0 0,'0'0'4315'0'0,"0"2"-4249"0"0,-27 44 2 0 0,26-44-137 0 0,-1 5-6280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87 12439 0 0,'1'-1'958'0'0,"19"-27"-180"0"0,-13 15 6716 0 0,-16 12-6954 0 0,8 1-529 0 0,0 0 1 0 0,0-1 0 0 0,0 1-1 0 0,-1 0 1 0 0,1 0 0 0 0,0 0-1 0 0,0 1 1 0 0,0-1 0 0 0,-1 0-1 0 0,1 0 1 0 0,-2 2 0 0 0,-71 33 152 0 0,31-12-118 0 0,3-4-47 0 0,-69 45-1 0 0,98-56 4 0 0,0 1-1 0 0,0 0 0 0 0,0 0 1 0 0,2 1-1 0 0,-1 0 0 0 0,1 1 1 0 0,0 0-1 0 0,1 1 0 0 0,1-1 1 0 0,-8 16-1 0 0,13-22 6 0 0,0 1 0 0 0,0-1 0 0 0,0 1 0 0 0,1-1 0 0 0,0 1 0 0 0,0 0 0 0 0,0 0 0 0 0,1-1 0 0 0,0 1 0 0 0,0 6-1 0 0,1-9 0 0 0,-1 0-1 0 0,1 0 0 0 0,-1 0 0 0 0,1 0 0 0 0,0 0 0 0 0,0 0 0 0 0,0-1 0 0 0,1 1 0 0 0,-1 0 0 0 0,1-1 0 0 0,-1 1 0 0 0,1-1 0 0 0,0 1 1 0 0,0-1-1 0 0,0 0 0 0 0,0 0 0 0 0,1 0 0 0 0,-1 0 0 0 0,0 0 0 0 0,1 0 0 0 0,2 1 0 0 0,3 0 18 0 0,0 0 1 0 0,0 0-1 0 0,0-1 0 0 0,0 0 1 0 0,1 0-1 0 0,-1-1 0 0 0,1 0 0 0 0,-1 0 1 0 0,1-1-1 0 0,9-1 0 0 0,-3 0 22 0 0,0-1 0 0 0,1 0 0 0 0,-1-2-1 0 0,25-8 1 0 0,-30 9-88 0 0,0-2-1 0 0,1 1 0 0 0,-1-2 1 0 0,-1 1-1 0 0,1-1 1 0 0,-1-1-1 0 0,0 0 0 0 0,0 0 1 0 0,-1 0-1 0 0,0-1 1 0 0,-1-1-1 0 0,1 1 0 0 0,-2-1 1 0 0,1 0-1 0 0,-1-1 1 0 0,0 1-1 0 0,-1-1 0 0 0,-1-1 1 0 0,6-15-1 0 0,-4 8-105 0 0,-2 1 0 0 0,0-1 0 0 0,-1 1 0 0 0,-1-1 0 0 0,0-24 1 0 0,-2 29-446 0 0,-1 0 1 0 0,0 1 0 0 0,0-1 0 0 0,-2 1 0 0 0,0-1 0 0 0,0 1 0 0 0,-1 0-1 0 0,-7-16 1 0 0,5 18-5343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 14479 0 0,'-2'2'663'0'0,"-142"262"1222"0"0,19-40-730 0 0,-162 292-462 0 0,264-479-774 0 0,-32 72 0 0 0,56-109 72 0 0,-1 0 1 0 0,1 1 0 0 0,-1-1 0 0 0,1 0-1 0 0,0 0 1 0 0,-1 1 0 0 0,1-1 0 0 0,-1 0-1 0 0,1 0 1 0 0,0 0 0 0 0,-1 0 0 0 0,1 0 0 0 0,-1 0-1 0 0,1 0 1 0 0,0 0 0 0 0,0 0 0 0 0,10-2 4 0 0,-1 0 0 0 0,1 0 0 0 0,-1-1 0 0 0,14-6 0 0 0,7-2 108 0 0,-7 3-65 0 0,7-2 242 0 0,1 1 0 0 0,33-4 0 0 0,-56 12-215 0 0,0 0 0 0 0,0 0 0 0 0,0 1 0 0 0,0 0 1 0 0,0 1-1 0 0,1 0 0 0 0,-1 0 0 0 0,0 1 0 0 0,0 0 1 0 0,-1 1-1 0 0,1 0 0 0 0,9 4 0 0 0,-9-2-47 0 0,0 1 0 0 0,-1 0 0 0 0,1 0-1 0 0,-1 1 1 0 0,0-1 0 0 0,-1 2 0 0 0,1-1 0 0 0,-1 1-1 0 0,7 11 1 0 0,2 6 19 0 0,24 53 1 0 0,-38-73-30 0 0,4 6 58 0 0,0 1 1 0 0,11 14 0 0 0,-14-22-235 0 0,0 0 1 0 0,0 0-1 0 0,0-1 1 0 0,1 1-1 0 0,-1-1 0 0 0,1 0 1 0 0,0 0-1 0 0,0 0 0 0 0,8 3 1 0 0,8 2-6717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48 204 8287 0 0,'0'0'639'0'0,"-7"-5"-390"0"0,-15-11 6593 0 0,18 7-3677 0 0,4 7-2777 0 0,-1 0-268 0 0,1 0 0 0 0,-1 0 0 0 0,1 0 0 0 0,0 0 0 0 0,0-1 1 0 0,0 1-1 0 0,0 0 0 0 0,1 0 0 0 0,-1 0 0 0 0,1 0 0 0 0,-1 0 0 0 0,1 0 0 0 0,-1-1 0 0 0,1 1 1 0 0,0 1-1 0 0,0-1 0 0 0,0 0 0 0 0,0 0 0 0 0,1 0 0 0 0,-1 0 0 0 0,0 1 0 0 0,1-1 0 0 0,-1 1 1 0 0,1-1-1 0 0,0 1 0 0 0,3-3 0 0 0,4-3 109 0 0,0 1 0 0 0,1 0 0 0 0,17-8-1 0 0,8-1-123 0 0,0 0-1 0 0,0 2 0 0 0,2 2 0 0 0,-1 1 0 0 0,1 2 1 0 0,45-4-1 0 0,-77 12-100 0 0,0 0 0 0 0,0 0-1 0 0,1 0 1 0 0,-1 0 0 0 0,0 1 0 0 0,0 0 0 0 0,0 0 0 0 0,6 3-1 0 0,-10-4-2 0 0,1 1 0 0 0,-1 0-1 0 0,1-1 1 0 0,-1 1-1 0 0,0 0 1 0 0,1 0 0 0 0,-1 0-1 0 0,0 0 1 0 0,0 0-1 0 0,1 0 1 0 0,-1 1 0 0 0,0-1-1 0 0,0 0 1 0 0,0 0-1 0 0,-1 1 1 0 0,1-1 0 0 0,0 1-1 0 0,0-1 1 0 0,-1 1-1 0 0,1-1 1 0 0,-1 1 0 0 0,1-1-1 0 0,-1 1 1 0 0,0-1-1 0 0,0 1 1 0 0,1 0 0 0 0,-1-1-1 0 0,0 1 1 0 0,0-1 0 0 0,-1 3-1 0 0,0 4 0 0 0,-1 0 0 0 0,0 0 0 0 0,-1 0 0 0 0,0 0 0 0 0,0 0 0 0 0,-1 0 0 0 0,0-1 0 0 0,0 0 0 0 0,-1 0 0 0 0,1 0 0 0 0,-9 8 0 0 0,-8 8 0 0 0,-39 33 0 0 0,58-54 0 0 0,-36 28 0 0 0,-51 31 0 0 0,53-38 0 0 0,1 1 0 0 0,-37 35 0 0 0,67-55-1 0 0,-29 31-33 0 0,31-31 31 0 0,0 0-1 0 0,0 0 1 0 0,0 0 0 0 0,1 0 0 0 0,0 0 0 0 0,0 0 0 0 0,0 1-1 0 0,-1 4 1 0 0,2 2 3 0 0,4-1 0 0 0,-1-7 0 0 0,0 0 0 0 0,1-1 0 0 0,-1 0 0 0 0,0 1 0 0 0,1-1 0 0 0,0 0 0 0 0,-1 0 0 0 0,1 0 0 0 0,0-1 0 0 0,0 1 0 0 0,0-1 0 0 0,0 0 0 0 0,0 1 0 0 0,0-1 0 0 0,0 0 0 0 0,1-1 0 0 0,-1 1 0 0 0,0-1 0 0 0,5 1 0 0 0,5 0 0 0 0,-1-1 0 0 0,1-1 0 0 0,22-2 0 0 0,-12-1-467 0 0,-1-1-1 0 0,0 0 0 0 0,0-2 1 0 0,-1-1-1 0 0,1 0 1 0 0,-2-1-1 0 0,1-2 1 0 0,36-24-1 0 0,-39 22-1420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791 75 12439 0 0,'5'-5'1126'0'0,"22"-17"-768"0"0,-7 9 3629 0 0,29-13 0 0 0,-47 25-3544 0 0,1-4 795 0 0,-2 4-628 0 0,-8 0-714 0 0,2 1 120 0 0,0 0-1 0 0,0 0 0 0 0,0 1 0 0 0,0 0 1 0 0,-1 0-1 0 0,1 0 0 0 0,-7 3 0 0 0,-36 17 26 0 0,24-10-41 0 0,-62 26-322 0 0,-175 48 0 0 0,231-77-212 0 0,-1-2 0 0 0,0-2 0 0 0,-38 2 0 0 0,67-6 97 0 0,4-3-1455 0 0,-1 1 1717 0 0,0 1-1 0 0,0-1 0 0 0,0 1 1 0 0,1-1-1 0 0,-1 1 0 0 0,0 0 1 0 0,3-2-1 0 0,-2 1-79 0 0,22-16-861 0 0,-7 7 408 0 0,-15 10 2197 0 0,-5 15-599 0 0,2-9-790 0 0,0 0 1 0 0,-1-1-1 0 0,1 1 1 0 0,-1 0-1 0 0,-1-1 1 0 0,1 0-1 0 0,-1 1 1 0 0,-2 3-1 0 0,-29 31 373 0 0,23-27-340 0 0,-51 48 398 0 0,42-43-359 0 0,1 1 1 0 0,-28 35-1 0 0,45-51-161 0 0,-1 2-7 0 0,-1 10 8 0 0,5-6 43 0 0,0-7-51 0 0,0 1 1 0 0,0-1 0 0 0,0 0-1 0 0,0 0 1 0 0,1 0 0 0 0,-1-1-1 0 0,0 1 1 0 0,0 0 0 0 0,1 0 0 0 0,-1-1-1 0 0,1 1 1 0 0,-1-1 0 0 0,0 1-1 0 0,1-1 1 0 0,1 1 0 0 0,25 3-8 0 0,-24-4 12 0 0,27 1-97 0 0,0-1 1 0 0,35-5-1 0 0,29-1-622 0 0,-81 6 616 0 0,0 1 0 0 0,0 0 0 0 0,0 1 0 0 0,25 8 0 0 0,-29-7 248 0 0,0 1 0 0 0,-1 0 0 0 0,1 1 0 0 0,-1-1 0 0 0,-1 2 0 0 0,1 0 0 0 0,-1 0 0 0 0,0 0 0 0 0,0 1 0 0 0,0 0 0 0 0,-1 1 0 0 0,12 15 0 0 0,-15-16-40 0 0,0-1-1 0 0,0 1 1 0 0,0 0 0 0 0,-1 1-1 0 0,0-1 1 0 0,0 1 0 0 0,-1-1-1 0 0,0 1 1 0 0,0 0 0 0 0,-1 0-1 0 0,0 0 1 0 0,0 0 0 0 0,-1 0-1 0 0,0 0 1 0 0,-1 0 0 0 0,1 0-1 0 0,-3 9 1 0 0,-1-3 0 0 0,0-1 0 0 0,0 0 0 0 0,-1 0-1 0 0,-1 0 1 0 0,0-1 0 0 0,-1 0 0 0 0,0 0 0 0 0,-1 0 0 0 0,0-1 0 0 0,-20 20-1 0 0,20-23-86 0 0,0 0 0 0 0,-1-1 0 0 0,0 0 0 0 0,-1-1 0 0 0,0 0 0 0 0,0 0 0 0 0,0-1 0 0 0,-1 0 0 0 0,1-1 0 0 0,-1 0 0 0 0,0 0 0 0 0,0-2 0 0 0,-19 4-1 0 0,5-5-11 0 0,1 0 0 0 0,-1-2-1 0 0,1-1 1 0 0,0-1 0 0 0,-1 0-1 0 0,2-2 1 0 0,-1-1 0 0 0,0-1-1 0 0,-35-16 1 0 0,45 16-445 0 0,1-1-1 0 0,0-1 1 0 0,0 0 0 0 0,-19-17-1 0 0,31 25 392 0 0,-11-10-1122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0 15719 0 0,'0'0'5204'0'0,"-1"2"-4994"0"0,-20 22 4 0 0,-2 0 0 0 0,0-2 0 0 0,-28 22 0 0 0,-85 54-195 0 0,61-46-4 0 0,-192 129 49 0 0,248-168-164 0 0,0 0-1 0 0,0 2 1 0 0,2 0-1 0 0,-31 33 1 0 0,37-30-190 0 0,11-16 138 0 0,20 5-406 0 0,2-7 548 0 0,45-4 0 0 0,-38 1 12 0 0,19-1 375 0 0,92 6 0 0 0,-92 0 163 0 0,60-6 0 0 0,-71 1-237 0 0,0 2 1 0 0,1 1 0 0 0,50 7-1 0 0,-62-2-259 0 0,39 1-1 0 0,-55-6-185 0 0,0 0 1 0 0,-1 0-1 0 0,1-1 0 0 0,-1-1 1 0 0,1 1-1 0 0,-1-2 0 0 0,12-3 0 0 0,-12 1-2465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7367 0 0,'9'-6'13448'0'0,"-9"9"-13355"0"0,-1-1 0 0 0,1 0-1 0 0,-1 0 1 0 0,0 0 0 0 0,0 0-1 0 0,0 0 1 0 0,0 0 0 0 0,-2 2-1 0 0,-3 7 114 0 0,3-5-89 0 0,-3 18 370 0 0,5-22 81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68 9215 0 0,'18'-37'1254'0'0,"-13"21"5899"0"0,-6 13-6282 0 0,1 3-831 0 0,0 0 1 0 0,0 0-1 0 0,0 0 0 0 0,0-1 0 0 0,0 1 1 0 0,0 0-1 0 0,0 0 0 0 0,0 0 0 0 0,0-1 1 0 0,0 1-1 0 0,0 0 0 0 0,0 0 1 0 0,0-1-1 0 0,-1 1 0 0 0,1 0 0 0 0,0 0 1 0 0,0 0-1 0 0,0 0 0 0 0,0-1 0 0 0,0 1 1 0 0,0 0-1 0 0,-1 0 0 0 0,1 0 0 0 0,0 0 1 0 0,0-1-1 0 0,0 1 0 0 0,-1 0 1 0 0,-1-1 4 0 0,-1 1 1 0 0,1-1-1 0 0,-1 1 1 0 0,0 0-1 0 0,1-1 1 0 0,-1 1-1 0 0,0 0 1 0 0,1 1 0 0 0,-1-1-1 0 0,0 0 1 0 0,1 1-1 0 0,-1 0 1 0 0,1-1-1 0 0,-1 1 1 0 0,1 0-1 0 0,-3 2 1 0 0,-7 3-19 0 0,1 0 0 0 0,-12 9 0 0 0,13-9 24 0 0,-16 13-14 0 0,0 1 0 0 0,2 1 0 0 0,-30 31 0 0 0,-58 78 231 0 0,98-114-212 0 0,3-1 47 0 0,-1 0 0 0 0,-12 24 1 0 0,21-34-52 0 0,0 1-1 0 0,0 0 1 0 0,1 0 0 0 0,-1 1 0 0 0,2-1 0 0 0,-1 0 0 0 0,1 1 0 0 0,-1-1-1 0 0,2 1 1 0 0,-1 9 0 0 0,1-13-39 0 0,1-1 0 0 0,-1 0 0 0 0,1 0 1 0 0,0 1-1 0 0,-1-1 0 0 0,1 0 0 0 0,0 0 0 0 0,0 0 0 0 0,1 0 0 0 0,-1 0 0 0 0,0 0 0 0 0,1 0 1 0 0,-1 0-1 0 0,1-1 0 0 0,0 1 0 0 0,-1 0 0 0 0,1-1 0 0 0,0 0 0 0 0,0 1 0 0 0,0-1 0 0 0,0 0 1 0 0,0 0-1 0 0,0 0 0 0 0,0 0 0 0 0,1 0 0 0 0,2 0 0 0 0,5 2 24 0 0,0 0 1 0 0,0-2-1 0 0,0 1 0 0 0,17 0 0 0 0,-12-2-8 0 0,0-1-1 0 0,-1 0 1 0 0,1-1-1 0 0,0 0 1 0 0,-1-1-1 0 0,0-1 1 0 0,0 0-1 0 0,0-1 1 0 0,0-1 0 0 0,-1 0-1 0 0,1-1 1 0 0,18-13-1 0 0,-22 13-8 0 0,0 0-1 0 0,0-1 1 0 0,-1-1-1 0 0,0 0 1 0 0,-1 0 0 0 0,0 0-1 0 0,-1-1 1 0 0,0 0-1 0 0,0-1 1 0 0,-1 0-1 0 0,0 0 1 0 0,-1 0-1 0 0,0-1 1 0 0,-1 1 0 0 0,4-17-1 0 0,-6 13-205 0 0,1 0 0 0 0,-2 0 0 0 0,0 0 0 0 0,-1-1 0 0 0,-1 1 0 0 0,-4-27 1 0 0,0 15-326 0 0,-2 0 0 0 0,-19-47 1 0 0,20 62 13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45 17935 0 0,'1'-2'827'0'0,"1"1"-525"0"0,12-21 3457 0 0,-14 21-3711 0 0,1 1 0 0 0,-1-1 1 0 0,0 1-1 0 0,0-1 0 0 0,0 1 0 0 0,0-1 0 0 0,0 1 0 0 0,0-1 1 0 0,0 1-1 0 0,-1-1 0 0 0,1 0 0 0 0,0 1 0 0 0,0-1 0 0 0,0 1 1 0 0,0-1-1 0 0,-1 0 0 0 0,-3 0-38 0 0,1-1 1 0 0,0 1-1 0 0,-1 0 1 0 0,1 0-1 0 0,-1 0 1 0 0,0 0-1 0 0,1 1 1 0 0,-1-1 0 0 0,0 1-1 0 0,0 0 1 0 0,1 0-1 0 0,-1 0 1 0 0,-4 1-1 0 0,-9 2 57 0 0,-26 9 0 0 0,25-7-55 0 0,-384 126-105 0 0,336-103-48 0 0,46-18-43 0 0,0-1 1 0 0,0-2-1 0 0,-42 11 0 0 0,60-18 49 0 0,1 0-17 0 0,1 0 136 0 0,0 0 0 0 0,-1-1 0 0 0,1 1 0 0 0,-1 0 0 0 0,1-1 0 0 0,-1 1-1 0 0,1 0 1 0 0,0-1 0 0 0,-1 1 0 0 0,1-1 0 0 0,0 1 0 0 0,0-1 0 0 0,-1 1 0 0 0,1-1 0 0 0,0 1 0 0 0,0-1 0 0 0,-1 1-1 0 0,1-1 1 0 0,0 1 0 0 0,0-1 0 0 0,0 1 0 0 0,0-1 0 0 0,0 1 0 0 0,0-1 0 0 0,0 1 0 0 0,0-1 0 0 0,0 1 0 0 0,0-2-1 0 0,2-15-321 0 0,-1 13 166 0 0,0 0 0 0 0,1 1 1 0 0,0 0-1 0 0,0-1 0 0 0,0 1 1 0 0,0 0-1 0 0,0 0 0 0 0,1 0 1 0 0,-1 0-1 0 0,6-5 0 0 0,-5 5 130 0 0,-1 2-154 0 0,-2 3-122 0 0,1-1 309 0 0,0 0-1 0 0,0 1 0 0 0,-1-1 0 0 0,1 1 0 0 0,0 0 0 0 0,-1-1 0 0 0,0 1 1 0 0,1-1-1 0 0,-1 1 0 0 0,0 0 0 0 0,0 1 0 0 0,0 3 25 0 0,0 0-1 0 0,-1-1 0 0 0,1 1 1 0 0,-1 0-1 0 0,-1-1 0 0 0,1 1 1 0 0,-5 9-1 0 0,-20 39 339 0 0,19-42-265 0 0,3-3-31 0 0,-3 5 96 0 0,-1 0-1 0 0,-10 14 1 0 0,17-28-138 0 0,1 1-1 0 0,-1 0 1 0 0,1-1 0 0 0,0 1 0 0 0,-1-1 0 0 0,1 1-1 0 0,0 0 1 0 0,-1-1 0 0 0,1 1 0 0 0,0 0 0 0 0,0-1-1 0 0,0 1 1 0 0,0 0 0 0 0,0 0 0 0 0,0-1 0 0 0,0 1-1 0 0,0 0 1 0 0,0-1 0 0 0,0 1 0 0 0,0 0-1 0 0,0 0 1 0 0,0-1 0 0 0,0 1 0 0 0,1 0 0 0 0,-1-1-1 0 0,0 1 1 0 0,1 0 0 0 0,-1-1 0 0 0,0 1 0 0 0,1-1-1 0 0,-1 1 1 0 0,1 0 0 0 0,-1-1 0 0 0,1 1 0 0 0,-1-1-1 0 0,1 1 1 0 0,-1-1 0 0 0,1 0 0 0 0,0 1 0 0 0,2 1 0 0 0,0 0 0 0 0,0 0 0 0 0,0-1 0 0 0,0 1 0 0 0,0-1 0 0 0,6 2 0 0 0,19 3 16 0 0,37 3 1 0 0,-36-5 8 0 0,34 7 1 0 0,-54-9-36 0 0,0 1 0 0 0,0 0 0 0 0,0 1 0 0 0,0 0 0 0 0,0 0 0 0 0,-1 1 0 0 0,13 9 0 0 0,5 7 203 0 0,0 0 0 0 0,-2 1-1 0 0,-1 2 1 0 0,38 48 0 0 0,-59-70-169 0 0,0 1 0 0 0,-1 0 1 0 0,1 0-1 0 0,0 0 0 0 0,-1 0 1 0 0,0 0-1 0 0,0 1 0 0 0,0-1 1 0 0,0 0-1 0 0,0 1 0 0 0,-1-1 1 0 0,1 0-1 0 0,-1 1 0 0 0,0-1 0 0 0,0 1 1 0 0,0-1-1 0 0,-1 6 0 0 0,-1-5-26 0 0,1 0-1 0 0,0-1 0 0 0,-1 1 0 0 0,0-1 0 0 0,0 0 1 0 0,0 1-1 0 0,0-1 0 0 0,0 0 0 0 0,-1 0 0 0 0,1 0 0 0 0,-1 0 1 0 0,0-1-1 0 0,0 1 0 0 0,0-1 0 0 0,-4 3 0 0 0,-6 3 45 0 0,0-1 0 0 0,0-1 0 0 0,-1 0 0 0 0,-20 6 0 0 0,-60 12 205 0 0,61-16-150 0 0,-199 31 352 0 0,228-39-476 0 0,-50 4-1360 0 0,50-4 1153 0 0,-1 0 1 0 0,0 0-1 0 0,0-1 0 0 0,0 1 1 0 0,0-1-1 0 0,0 0 0 0 0,0-1 1 0 0,-5-2-1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8 2303 0 0,'-1'-1'167'0'0,"-18"-4"675"0"0,4 4 10528 0 0,12 4-10678 0 0,3-3-674 0 0,0 0 1 0 0,0 0-1 0 0,0 0 1 0 0,-1 1 0 0 0,1-1-1 0 0,0 0 1 0 0,0 0 0 0 0,0 0-1 0 0,0 0 1 0 0,-1 0 0 0 0,1 1-1 0 0,0-1 1 0 0,0 0-1 0 0,0 0 1 0 0,0 0 0 0 0,0 0-1 0 0,0 1 1 0 0,0-1 0 0 0,0 0-1 0 0,-1 0 1 0 0,1 0-1 0 0,0 1 1 0 0,0-1 0 0 0,0 0-1 0 0,0 0 1 0 0,0 0 0 0 0,0 1-1 0 0,0-1 1 0 0,0 0 0 0 0,1 3 74 0 0,-1-1 0 0 0,1 0 0 0 0,-1 1 0 0 0,1-1-1 0 0,0 0 1 0 0,0 0 0 0 0,0 0 0 0 0,0 1 0 0 0,0-1 0 0 0,0 0 0 0 0,1-1 0 0 0,-1 1 0 0 0,1 0 0 0 0,-1 0 0 0 0,1-1 0 0 0,0 1 0 0 0,3 2 0 0 0,6 4 412 0 0,22 12 0 0 0,-27-17-355 0 0,24 15 274 0 0,104 65 988 0 0,-120-73-1341 0 0,-1 1 0 0 0,0 0 0 0 0,-1 1 0 0 0,0 0 0 0 0,-1 1 0 0 0,0 0 0 0 0,10 18 0 0 0,-19-28-66 0 0,0 1-1 0 0,0-1 1 0 0,-1 1 0 0 0,1 0-1 0 0,-1-1 1 0 0,0 1 0 0 0,0 0-1 0 0,0-1 1 0 0,0 1 0 0 0,-1 0-1 0 0,0 0 1 0 0,1 0 0 0 0,-1 0-1 0 0,-1 0 1 0 0,1 0 0 0 0,-2 5-1 0 0,1-4 6 0 0,-1 0 0 0 0,0 0 0 0 0,0-1 1 0 0,0 1-1 0 0,-1-1 0 0 0,0 1 0 0 0,0-1 0 0 0,0 0 0 0 0,0 0 0 0 0,-1 0 0 0 0,-3 3 0 0 0,-7 4 22 0 0,1-1-1 0 0,-2 0 1 0 0,1-1-1 0 0,-1-1 1 0 0,-1 0 0 0 0,-20 7-1 0 0,-5-1-45 0 0,-1-2-1 0 0,0-2 0 0 0,-65 8 1 0 0,99-17-340 0 0,1-1 1 0 0,-1 0 0 0 0,0 0-1 0 0,-10-1 1 0 0,8-1-1262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45 132 11831 0 0,'0'0'3968'0'0,"1"2"-3649"0"0,1 9 14 0 0,0 0 0 0 0,0 0-1 0 0,-1 0 1 0 0,0 0 0 0 0,-1 0 0 0 0,-2 22 0 0 0,-18 68 927 0 0,7-41-553 0 0,9-42-501 0 0,-1 8 96 0 0,1 0-1 0 0,-1 32 1 0 0,5-56-61 0 0,13 0 24 0 0,-9-2-232 0 0,0 0 0 0 0,0-1 0 0 0,-1 1 0 0 0,1-1 0 0 0,0 0 0 0 0,0 0 0 0 0,0 0 0 0 0,-1-1 0 0 0,1 1 0 0 0,-1-1 0 0 0,1 0 0 0 0,3-3 0 0 0,6-4 72 0 0,19-18 0 0 0,-30 26-98 0 0,156-156-142 0 0,-140 135 15 0 0,-3 0-42 0 0,-13 20 92 0 0,-1 14-83 0 0,1 19 266 0 0,-2-23-34 0 0,1 1 0 0 0,-1-1 0 0 0,3 8 0 0 0,-2-13-56 0 0,0 0 0 0 0,0 0 0 0 0,0 0 0 0 0,0-1 0 0 0,0 1 0 0 0,1 0 0 0 0,0-1 0 0 0,-1 1 0 0 0,1-1 0 0 0,0 1 0 0 0,4 3 0 0 0,2 0 45 0 0,0 0 0 0 0,1 0 0 0 0,0-1 0 0 0,0 0 0 0 0,0-1 0 0 0,0 0 0 0 0,1 0 0 0 0,-1-1 0 0 0,1 0 0 0 0,0-1 0 0 0,19 3 0 0 0,8-2 109 0 0,70-3 1 0 0,-91-1-154 0 0,1 0 1 0 0,27-7 0 0 0,-35 6-19 0 0,-1-1 1 0 0,0 1 0 0 0,0-1 0 0 0,0-1-1 0 0,-1 0 1 0 0,1 0 0 0 0,7-6 0 0 0,-11 7 4 0 0,-1 0 0 0 0,1 0-1 0 0,-1-1 1 0 0,0 0 0 0 0,0 1 0 0 0,-1-1 0 0 0,1 0 0 0 0,-1 0 0 0 0,4-9 0 0 0,0-1 46 0 0,5-26 0 0 0,0 1-48 0 0,2-10 45 0 0,-9 33-106 0 0,1 0-1 0 0,9-22 1 0 0,-4 15-607 0 0,-2 4 386 0 0,18-31 1 0 0,-22 45-415 0 0,1-1 0 0 0,-1 0-1 0 0,7-6 1 0 0,-8 9-272 0 0,1 0-1 0 0,-1 1 1 0 0,1-1 0 0 0,0 1 0 0 0,0-1 0 0 0,4-1-1 0 0,5 0-4888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87 136 11631 0 0,'0'0'3519'0'0,"2"0"-2268"0"0,14 1-625 0 0,1 0 0 0 0,0-1 1 0 0,0 0-1 0 0,0-2 0 0 0,28-5 1 0 0,-5-3 937 0 0,47-17 0 0 0,-82 25-1564 0 0,-3 1 0 0 0,0 1 0 0 0,0-1 0 0 0,0 0 0 0 0,0 0 0 0 0,0 0 0 0 0,0 0 0 0 0,0 0 0 0 0,0 0 0 0 0,0-1 0 0 0,0 1 0 0 0,-1-1 0 0 0,1 1 0 0 0,-1-1 0 0 0,1 0 0 0 0,-1 1 0 0 0,0-1 0 0 0,1 0 0 0 0,-1 0 0 0 0,0 0 0 0 0,1-2 0 0 0,-2 3-1 0 0,1-1-1 0 0,-1 1 1 0 0,1 0-1 0 0,-1 0 1 0 0,1-1-1 0 0,-1 1 1 0 0,0 0 0 0 0,0-1-1 0 0,0 1 1 0 0,0 0-1 0 0,0-1 1 0 0,0 1-1 0 0,0-1 1 0 0,0 1 0 0 0,0 0-1 0 0,0-1 1 0 0,-1 1-1 0 0,1 0 1 0 0,-1 0-1 0 0,1-1 1 0 0,-1 1-1 0 0,1 0 1 0 0,-1 0 0 0 0,0 0-1 0 0,0-1 1 0 0,1 1-1 0 0,-1 0 1 0 0,0 0-1 0 0,0 0 1 0 0,-1-1-1 0 0,-1 0-3 0 0,0 0 0 0 0,1 0-1 0 0,-1 1 1 0 0,0-1 0 0 0,0 0-1 0 0,0 1 1 0 0,0 0-1 0 0,-1 0 1 0 0,1 0 0 0 0,0 0-1 0 0,-5-1 1 0 0,-1 2-7 0 0,-1-1-1 0 0,1 2 1 0 0,-1-1 0 0 0,0 1-1 0 0,1 1 1 0 0,-1 0 0 0 0,1 0-1 0 0,0 1 1 0 0,-1 0 0 0 0,1 0-1 0 0,1 1 1 0 0,-1 0 0 0 0,-9 7 0 0 0,1-1 7 0 0,1 2 1 0 0,0 0 0 0 0,0 1 0 0 0,2 0 0 0 0,-19 22-1 0 0,22-23 47 0 0,2 1-1 0 0,0 0 0 0 0,0 1 0 0 0,1 0 0 0 0,1 0 1 0 0,0 1-1 0 0,1 0 0 0 0,1 0 0 0 0,-6 23 0 0 0,10-31-25 0 0,0 0-1 0 0,0 1 1 0 0,1-1 0 0 0,0 0-1 0 0,0 1 1 0 0,1-1-1 0 0,-1 0 1 0 0,2 0-1 0 0,3 15 1 0 0,-3-17-34 0 0,0 0 0 0 0,1 0 0 0 0,0 0 0 0 0,-1-1 0 0 0,2 1 0 0 0,-1 0 0 0 0,0-1 0 0 0,1 0 1 0 0,0 0-1 0 0,0 0 0 0 0,0 0 0 0 0,1-1 0 0 0,-1 0 0 0 0,8 5 0 0 0,-2-3-20 0 0,1 0 0 0 0,0 0 0 0 0,0-1 0 0 0,0-1 0 0 0,0 0 0 0 0,1 0 0 0 0,18 1 1 0 0,-5-2-688 0 0,1-1 0 0 0,36-4 1 0 0,-23-2-455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0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102 163 9215 0 0,'0'0'707'0'0,"-9"-2"2298"0"0,7 3-2823 0 0,-1 0-1 0 0,1 0 0 0 0,0 0 1 0 0,-1 1-1 0 0,1-1 0 0 0,0 1 1 0 0,0 0-1 0 0,0-1 0 0 0,0 1 1 0 0,0 0-1 0 0,1 0 0 0 0,-1 0 1 0 0,1 1-1 0 0,-1-1 0 0 0,1 0 1 0 0,0 0-1 0 0,0 1 0 0 0,0-1 1 0 0,0 1-1 0 0,0-1 0 0 0,0 4 1 0 0,-54 131 1780 0 0,55-136-970 0 0,5-8-496 0 0,19-39-311 0 0,-6 13 95 0 0,40-59-1 0 0,-11 37-279 0 0,-42 50 0 0 0,0 0 0 0 0,0 0 0 0 0,1 1 0 0 0,-1 0 0 0 0,1 0 0 0 0,0 0 0 0 0,1 1 0 0 0,7-4 0 0 0,-10 6 13 0 0,0 0 0 0 0,0 1 0 0 0,0-1 0 0 0,0 1 0 0 0,1 0 0 0 0,-1 0 0 0 0,0 0 0 0 0,0 1 0 0 0,0 0 0 0 0,1-1 0 0 0,-1 1 0 0 0,0 1 0 0 0,0-1 0 0 0,0 1 0 0 0,-1-1 0 0 0,1 1 0 0 0,0 0 0 0 0,0 0 0 0 0,-1 1 0 0 0,0-1 0 0 0,6 6 0 0 0,3 3 55 0 0,0 1-1 0 0,0 0 1 0 0,-1 1 0 0 0,9 15-1 0 0,-15-22-11 0 0,-1 1-1 0 0,0 0 0 0 0,-1 0 1 0 0,0 0-1 0 0,0 1 1 0 0,0-1-1 0 0,2 11 0 0 0,-4-13-43 0 0,0 1 0 0 0,-1-1 0 0 0,1 0 0 0 0,-1 1 0 0 0,0-1 0 0 0,0 1 0 0 0,-1-1 0 0 0,0 0 0 0 0,0 1 0 0 0,0-1 0 0 0,-2 7 0 0 0,2-10-5 0 0,0-1 0 0 0,1 1 1 0 0,-1 0-1 0 0,0-1 0 0 0,1 1 1 0 0,-1-1-1 0 0,0 1 0 0 0,0-1 1 0 0,0 1-1 0 0,-1-1 0 0 0,1 0 1 0 0,0 0-1 0 0,0 1 0 0 0,-1-1 1 0 0,1 0-1 0 0,-1 0 0 0 0,1 0 1 0 0,-1 0-1 0 0,1-1 0 0 0,-1 1 1 0 0,1 0-1 0 0,-1-1 0 0 0,0 1 1 0 0,1-1-1 0 0,-1 1 0 0 0,0-1 1 0 0,0 0-1 0 0,1 0 0 0 0,-1 0 1 0 0,0 0-1 0 0,-3 0 0 0 0,5 0-6 0 0,0 0-1 0 0,-1 0 0 0 0,1 0 0 0 0,0 0 0 0 0,-1 0 0 0 0,1 0 0 0 0,0 0 0 0 0,-1 0 0 0 0,1 0 0 0 0,0 0 0 0 0,-1 0 0 0 0,1 0 0 0 0,0 0 0 0 0,-1 0 0 0 0,1 0 0 0 0,0 0 0 0 0,-1 0 0 0 0,1 0 0 0 0,0-1 0 0 0,0 1 0 0 0,-1 0 0 0 0,1 0 0 0 0,0 0 0 0 0,0-1 0 0 0,-1 1 0 0 0,1 0 0 0 0,0 0 0 0 0,0-1 0 0 0,-1 1 0 0 0,1 0 0 0 0,0 0 0 0 0,0-1 0 0 0,0 1 0 0 0,0 0 0 0 0,-1-1 0 0 0,1 1 0 0 0,0 0 0 0 0,0-1 0 0 0,0 1 0 0 0,0 0 0 0 0,0-1 0 0 0,0 1 0 0 0,0 0 0 0 0,0-1 0 0 0,0 1 0 0 0,0 0 0 0 0,0-1 0 0 0,0 1 0 0 0,0 0 0 0 0,0-1 0 0 0,0 1 0 0 0,1-1 0 0 0,-1 1-2 0 0,0-3-11 0 0,1 0 0 0 0,0 0 0 0 0,0-1 0 0 0,0 1 0 0 0,0 0-1 0 0,0 1 1 0 0,0-1 0 0 0,1 0 0 0 0,0 0 0 0 0,-1 1 0 0 0,4-5 0 0 0,27-25-238 0 0,-23 23 174 0 0,19-16-302 0 0,56-39 0 0 0,39-14-238 0 0,-58 39 411 0 0,-64 38 207 0 0,45-26-28 0 0,-42 25 74 0 0,1 0 0 0 0,0 0 0 0 0,-1 0 0 0 0,1 1 0 0 0,0-1 0 0 0,0 1 0 0 0,10 0 0 0 0,-14 1-24 0 0,1 0 1 0 0,0 0-1 0 0,-1 1 0 0 0,1-1 0 0 0,-1 1 1 0 0,1-1-1 0 0,-1 1 0 0 0,1-1 0 0 0,-1 1 1 0 0,1 0-1 0 0,-1 0 0 0 0,1 0 0 0 0,-1 0 0 0 0,0 0 1 0 0,1 0-1 0 0,-1 0 0 0 0,0 1 0 0 0,0-1 1 0 0,0 0-1 0 0,0 1 0 0 0,0-1 0 0 0,1 2 1 0 0,0 3 29 0 0,1-1 0 0 0,-1 0 0 0 0,0 1 0 0 0,3 9 0 0 0,3 23 249 0 0,-1 1-1 0 0,-2 0 0 0 0,-1 43 0 0 0,-4-73-730 0 0,0-1 0 0 0,-1 1 0 0 0,-1-1-1 0 0,0 0 1 0 0,0 1 0 0 0,0-1-1 0 0,-7 15 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906 898 8287 0 0,'0'0'639'0'0,"0"10"1310"0"0,0-10-1822 0 0,0 1 0 0 0,0-1 0 0 0,0 0 0 0 0,1 0 0 0 0,-1 0 0 0 0,0 1 0 0 0,0-1 0 0 0,0 0 0 0 0,0 0 0 0 0,0 0 0 0 0,0 1 0 0 0,0-1 0 0 0,0 0 0 0 0,0 0 0 0 0,0 0 0 0 0,1 1 0 0 0,-1-1 0 0 0,0 0 0 0 0,0 0 0 0 0,0 0-1 0 0,0 0 1 0 0,0 0 0 0 0,1 1 0 0 0,-1-1 0 0 0,0 0 0 0 0,0 0 0 0 0,0 0 0 0 0,1 0 0 0 0,-1 0 0 0 0,0 0 0 0 0,0 0 0 0 0,0 0 0 0 0,1 0 0 0 0,-1 0 0 0 0,0 0 0 0 0,0 0 0 0 0,0 0 0 0 0,1 0 0 0 0,-1 0 0 0 0,0 0 0 0 0,0 0 0 0 0,1 0 0 0 0,-1 0 0 0 0,0 0 0 0 0,0 0-1 0 0,0 0 1 0 0,1 0 0 0 0,-1 0 0 0 0,0 0 0 0 0,14-12 1350 0 0,9-19-1259 0 0,12-30-16 0 0,-2-1-1 0 0,24-68 1 0 0,-21 47-182 0 0,99-250-2365 0 0,-128 313 1674 0 0,-2 0 1 0 0,4-22-1 0 0,-8 34 463 0 0,0 0 0 0 0,-1 0 0 0 0,0 0 0 0 0,0 0 0 0 0,0 0 0 0 0,-1 0 0 0 0,0 0 0 0 0,-4-11 0 0 0,5 17 202 0 0,-1 0 0 0 0,1 0 0 0 0,-1 0 0 0 0,0 1 1 0 0,0-1-1 0 0,0 0 0 0 0,0 0 0 0 0,0 1 0 0 0,0-1 0 0 0,0 0 0 0 0,-1 1 0 0 0,1 0 1 0 0,0-1-1 0 0,-1 1 0 0 0,1 0 0 0 0,-1-1 0 0 0,0 1 0 0 0,1 0 0 0 0,-1 0 0 0 0,0 0 1 0 0,0 1-1 0 0,0-1 0 0 0,1 0 0 0 0,-1 1 0 0 0,0-1 0 0 0,0 1 0 0 0,0 0 0 0 0,0-1 0 0 0,0 1 1 0 0,0 0-1 0 0,0 0 0 0 0,0 0 0 0 0,0 0 0 0 0,0 1 0 0 0,0-1 0 0 0,0 1 0 0 0,-2 0 1 0 0,-3 1 137 0 0,0 1 0 0 0,0 0 0 0 0,0 0 0 0 0,0 1 0 0 0,1 0 0 0 0,-1 0 0 0 0,1 1 0 0 0,-8 7 0 0 0,1 0 24 0 0,1 1 0 0 0,1 1-1 0 0,0 0 1 0 0,1 1 0 0 0,0 0-1 0 0,-11 24 1 0 0,-36 103 140 0 0,49-120-244 0 0,-69 205 83 0 0,-56 145 84 0 0,86-262-545 0 0,-74 129 0 0 0,91-189 196 0 0,-3 0-1 0 0,-2-2 1 0 0,-2-2 0 0 0,-65 64-1 0 0,-193 147 67 0 0,225-202-456 0 0,69-55 191 0 0,2 0 101 0 0,0 0 1 0 0,0 0-1 0 0,-1-1 1 0 0,1 1-1 0 0,0-1 1 0 0,0 1-1 0 0,0-1 1 0 0,0 1-1 0 0,-1-1 1 0 0,1 1-1 0 0,0-1 1 0 0,0 0-1 0 0,3-3-917 0 0,16-10-3063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84 2303 0 0,'14'-16'123'0'0,"-13"11"-57"0"0,-2 3-55 0 0,1 0 126 0 0,0 0 0 0 0,0-1 0 0 0,0 1 0 0 0,0 0 0 0 0,0 0 0 0 0,0-1 0 0 0,0 1 0 0 0,-1 0 0 0 0,1 0 0 0 0,-1 0 0 0 0,0-1 0 0 0,0 1 0 0 0,0 0 0 0 0,0 0 0 0 0,0 0 0 0 0,0 0 0 0 0,0 1 1 0 0,-3-4-1 0 0,2 3 272 0 0,0 0 1 0 0,0 1 0 0 0,-1-1 0 0 0,1 1 0 0 0,-1-1 0 0 0,1 1 0 0 0,-1 0 0 0 0,1 0 0 0 0,-1 0 0 0 0,0 0 0 0 0,1 1 0 0 0,-1-1 0 0 0,-3 1 0 0 0,-4-1 649 0 0,0 1 0 0 0,1 0-1 0 0,-1 1 1 0 0,0 0 0 0 0,0 1 0 0 0,1 0 0 0 0,-14 4 0 0 0,2 2-907 0 0,0 0 0 0 0,0 2 0 0 0,1 0 1 0 0,1 1-1 0 0,-1 1 0 0 0,2 0 0 0 0,0 2 0 0 0,0 0 1 0 0,2 1-1 0 0,-25 28 0 0 0,37-38-116 0 0,1-1 0 0 0,0 1 0 0 0,0-1 0 0 0,1 1 0 0 0,-1 0 0 0 0,1 0 0 0 0,0 0 0 0 0,0 1 0 0 0,-1 5 0 0 0,3-9 44 0 0,7 9 72 0 0,-3-8-128 0 0,-1 0-1 0 0,1 1 1 0 0,0-2-1 0 0,0 1 0 0 0,0 0 1 0 0,0-1-1 0 0,0 1 1 0 0,1-1-1 0 0,-1-1 1 0 0,1 1-1 0 0,0 0 1 0 0,-1-1-1 0 0,1 0 1 0 0,0 0-1 0 0,0-1 1 0 0,5 1-1 0 0,4 0 0 0 0,1-1 1 0 0,-1-1-1 0 0,0 0 1 0 0,18-4-1 0 0,-11 1-116 0 0,-1-1-1 0 0,0-1 1 0 0,22-9 0 0 0,-37 13-43 0 0,0 0 0 0 0,0-1 0 0 0,1 0 0 0 0,-1 0 0 0 0,-1 0 0 0 0,1-1 0 0 0,0 1 0 0 0,-1-1 0 0 0,0 0 0 0 0,0-1 0 0 0,0 1 0 0 0,-1-1 0 0 0,1 0 0 0 0,-1 1 0 0 0,5-11 0 0 0,-8 13 44 0 0,0 1-43 0 0,-1-1 125 0 0,0 1 1 0 0,-1 0-1 0 0,1-1 0 0 0,0 1 0 0 0,0 0 1 0 0,0 0-1 0 0,-1 0 0 0 0,1 0 0 0 0,0 0 1 0 0,-1 0-1 0 0,1 0 0 0 0,-1 0 0 0 0,0 1 1 0 0,1-1-1 0 0,-1 1 0 0 0,1-1 0 0 0,-1 1 0 0 0,0-1 1 0 0,1 1-1 0 0,-3 0 0 0 0,2 0 1 0 0,-1 0 1 0 0,0 0-1 0 0,1 1 0 0 0,-1-1 0 0 0,1 1 0 0 0,-1-1 0 0 0,1 1 1 0 0,-1 0-1 0 0,1 0 0 0 0,0 0 0 0 0,-1 0 0 0 0,1 1 0 0 0,0-1 1 0 0,0 0-1 0 0,0 1 0 0 0,0 0 0 0 0,-3 3 0 0 0,0 0-4 0 0,5-4-106 0 0,0 1 0 0 0,0-1 0 0 0,0 0 0 0 0,1 0 1 0 0,-1 1-1 0 0,0-1 0 0 0,1 0 0 0 0,-1 0 0 0 0,0 0 0 0 0,1 0 0 0 0,0 0 0 0 0,-1 0 1 0 0,1 1-1 0 0,1 0 0 0 0,-2-2-9 0 0,1 2-868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8751 0 0,'0'0'1159'0'0,"-5"7"1885"0"0,4-5-2821 0 0,-1 1 0 0 0,1-1 0 0 0,0 0 0 0 0,0 0 0 0 0,0 1 0 0 0,1-1 0 0 0,-1 1 0 0 0,1-1 0 0 0,-1 1 0 0 0,1-1 0 0 0,0 1 0 0 0,0-1 0 0 0,0 1 0 0 0,0-1 0 0 0,0 1 0 0 0,0-1 0 0 0,1 1 1 0 0,0 2-1 0 0,1-2-110 0 0,-1 0 1 0 0,1 0 0 0 0,0 0 0 0 0,-1 0 0 0 0,2 0-1 0 0,-1-1 1 0 0,0 1 0 0 0,0-1 0 0 0,1 1 0 0 0,-1-1-1 0 0,1 0 1 0 0,3 2 0 0 0,6 3 162 0 0,0-1 0 0 0,1 0 0 0 0,0 0 0 0 0,0-1 0 0 0,18 4 0 0 0,-12-4-189 0 0,-2 0 79 0 0,0 0 0 0 0,33 3 1 0 0,-45-7-533 0 0,1-1 1 0 0,0 0-1 0 0,-1-1 1 0 0,1 0 0 0 0,7-1-1 0 0,-10 1-209 0 0,1 0 1 0 0,-1 0-1 0 0,0-1 0 0 0,1 1 0 0 0,-1-1 1 0 0,0 0-1 0 0,0 0 0 0 0,0 0 0 0 0,3-3 1 0 0,5-5-4416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474 188 4607 0 0,'61'-81'1358'0'0,"-35"51"3071"0"0,53-46 2207 0 0,-79 76-6573 0 0,1 0 1 0 0,-1 0-1 0 0,0 0 0 0 0,0 0 0 0 0,0 0 0 0 0,0 0 0 0 0,0 0 0 0 0,0 0 0 0 0,0 0 0 0 0,0 0 0 0 0,0 0 0 0 0,0 0 0 0 0,1 0 0 0 0,-1 0 0 0 0,0 0 0 0 0,0 0 442 0 0,0 0-442 0 0,-4 14 870 0 0,-9 18-562 0 0,-7-1 287 0 0,-1-1-1 0 0,-47 52 0 0 0,32-41-318 0 0,-156 203 1125 0 0,161-198-1434 0 0,2 1-1 0 0,3 1 1 0 0,-35 85-1 0 0,1 44-41 0 0,20-53-1 0 0,18-68-1344 0 0,11-32-4835 0 0,4-11-799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31 7367 0 0,'-4'-7'763'0'0,"3"5"-532"0"0,0 0 0 0 0,-1 0 0 0 0,1 1 0 0 0,0-1 0 0 0,-1 1 0 0 0,1-1 0 0 0,-1 1 1 0 0,0 0-1 0 0,1 0 0 0 0,-1-1 0 0 0,0 1 0 0 0,0 0 0 0 0,0 1 0 0 0,0-1 0 0 0,0 0 0 0 0,0 0 0 0 0,0 1 0 0 0,0-1 0 0 0,0 1 0 0 0,0 0 0 0 0,0 0 0 0 0,0 0 0 0 0,0 0 1 0 0,-1 0-1 0 0,1 0 0 0 0,0 0 0 0 0,0 1 0 0 0,0-1 0 0 0,0 1 0 0 0,0-1 0 0 0,0 1 0 0 0,0 0 0 0 0,0 0 0 0 0,0 0 0 0 0,1 0 0 0 0,-1 0 0 0 0,0 0 0 0 0,0 0 1 0 0,-2 3-1 0 0,-1 3-73 0 0,0 1 0 0 0,1-1 0 0 0,-1 1 0 0 0,1-1 0 0 0,1 1 0 0 0,-3 10 1 0 0,-14 52 452 0 0,18-58-447 0 0,0-4-79 0 0,0 1 0 0 0,1-1 0 0 0,0 1 0 0 0,0-1 1 0 0,1 1-1 0 0,0 0 0 0 0,1-1 0 0 0,0 1 0 0 0,0 0 0 0 0,5 14 0 0 0,-5-18-32 0 0,1-1-1 0 0,0 1 1 0 0,0-1 0 0 0,1 0-1 0 0,-1 1 1 0 0,1-1 0 0 0,0 0 0 0 0,0-1-1 0 0,0 1 1 0 0,1-1 0 0 0,-1 1-1 0 0,1-1 1 0 0,0 0 0 0 0,0 0 0 0 0,0-1-1 0 0,0 1 1 0 0,0-1 0 0 0,1 0-1 0 0,-1 0 1 0 0,8 2 0 0 0,1 0 166 0 0,0-1-1 0 0,1-1 1 0 0,0 0 0 0 0,0-1 0 0 0,0-1-1 0 0,-1 0 1 0 0,1 0 0 0 0,23-5 0 0 0,-28 3-182 0 0,0 0 0 0 0,0 0 1 0 0,0-1-1 0 0,-1 0 0 0 0,1 0 0 0 0,-1-1 1 0 0,0 0-1 0 0,0-1 0 0 0,0 0 0 0 0,0 0 1 0 0,-1 0-1 0 0,0-1 0 0 0,0 0 1 0 0,6-8-1 0 0,-8 7-22 0 0,0 0 0 0 0,-1-1 0 0 0,0 0 0 0 0,0 1-1 0 0,0-1 1 0 0,-1 0 0 0 0,-1-1 0 0 0,1 1 0 0 0,-1 0 0 0 0,-1-1 0 0 0,0 1 0 0 0,0-1 0 0 0,0-14 0 0 0,-2 1-271 0 0,-1 0 1 0 0,-1 0-1 0 0,-1 0 0 0 0,-7-23 0 0 0,10 43-75 0 0,0-2-16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68 14743 0 0,'0'0'1136'0'0,"0"-1"-746"0"0,0-1-295 0 0,1 1 1 0 0,-1-1 0 0 0,0 0 0 0 0,0 0-1 0 0,1 1 1 0 0,-1-1 0 0 0,-1 0 0 0 0,1 0-1 0 0,0 1 1 0 0,0-1 0 0 0,-1 0 0 0 0,1 0-1 0 0,-1 1 1 0 0,1-1 0 0 0,-1 0 0 0 0,0 1-1 0 0,1-1 1 0 0,-1 1 0 0 0,0-1 0 0 0,0 1-1 0 0,0-1 1 0 0,0 1 0 0 0,-1 0 0 0 0,1 0-1 0 0,0-1 1 0 0,0 1 0 0 0,-1 0 0 0 0,-2-1-1 0 0,-2-2 174 0 0,-1 1 0 0 0,0 1 0 0 0,0-1 0 0 0,0 1 0 0 0,-14-2 0 0 0,11 3-236 0 0,-1 0-1 0 0,1 0 1 0 0,-1 1-1 0 0,0 0 1 0 0,1 1-1 0 0,-1 1 1 0 0,1-1 0 0 0,0 2-1 0 0,-1-1 1 0 0,1 2-1 0 0,0-1 1 0 0,-13 8-1 0 0,15-8-27 0 0,1 1-1 0 0,0 0 1 0 0,0 0-1 0 0,0 1 1 0 0,1 0-1 0 0,-1 0 1 0 0,1 1-1 0 0,0 0 1 0 0,1 0-1 0 0,0 0 1 0 0,0 0 0 0 0,0 1-1 0 0,0 0 1 0 0,1 0-1 0 0,1 0 1 0 0,-6 14-1 0 0,7-15 3 0 0,1-1 0 0 0,0 1 1 0 0,1 0-1 0 0,-1-1 0 0 0,1 1 0 0 0,0 0 0 0 0,0-1 0 0 0,1 1 0 0 0,0 0 0 0 0,0-1 0 0 0,0 1 1 0 0,1 0-1 0 0,0-1 0 0 0,0 0 0 0 0,0 1 0 0 0,0-1 0 0 0,1 0 0 0 0,0 0 0 0 0,4 4 1 0 0,6 8 20 0 0,0-1 0 0 0,1-1 1 0 0,30 25-1 0 0,-34-31 23 0 0,0 1 0 0 0,-1 0-1 0 0,14 17 1 0 0,-22-25-26 0 0,-1-1 0 0 0,1 1 1 0 0,0-1-1 0 0,0 1 0 0 0,-1-1 1 0 0,1 1-1 0 0,-1-1 0 0 0,1 1 1 0 0,-1-1-1 0 0,0 1 0 0 0,0 0 1 0 0,1-1-1 0 0,-1 1 0 0 0,0-1 1 0 0,0 1-1 0 0,-1 0 0 0 0,1-1 1 0 0,-1 3-1 0 0,0-1 3 0 0,0-1-1 0 0,0 1 1 0 0,0 0 0 0 0,0-1-1 0 0,-1 1 1 0 0,0-1 0 0 0,1 1-1 0 0,-1-1 1 0 0,-3 3 0 0 0,-3 2 21 0 0,0 1 0 0 0,-1-2 1 0 0,-19 12-1 0 0,28-18-48 0 0,-26 14 29 0 0,-1-1 1 0 0,-1-1 0 0 0,0-1-1 0 0,-46 10 1 0 0,66-20-89 0 0,1 1 0 0 0,-1-2 0 0 0,-12 1 0 0 0,18-1-257 0 0,3-2-883 0 0,5-7-377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213 225 14655 0 0,'0'0'3206'0'0,"1"-1"-2316"0"0,2-3-627 0 0,0 0 1 0 0,1 0-1 0 0,-1 0 0 0 0,1 1 1 0 0,-1-1-1 0 0,1 1 0 0 0,0 0 0 0 0,1 0 1 0 0,6-3-1 0 0,45-20 629 0 0,-50 24-816 0 0,106-42 316 0 0,60-25-321 0 0,-168 67-86 0 0,1-1 1 0 0,0 1-1 0 0,0-1 0 0 0,-1 0 1 0 0,0 0-1 0 0,6-5 0 0 0,-10 8 10 0 0,0-1-1 0 0,0 1 1 0 0,0 0-1 0 0,0 0 1 0 0,0-1-1 0 0,0 1 1 0 0,0 0-1 0 0,0 0 0 0 0,0-1 1 0 0,0 1-1 0 0,0 0 1 0 0,0 0-1 0 0,0-1 1 0 0,0 1-1 0 0,0 0 0 0 0,0 0 1 0 0,0-1-1 0 0,0 1 1 0 0,0 0-1 0 0,0 0 1 0 0,0-1-1 0 0,0 1 0 0 0,-1 0 1 0 0,1 0-1 0 0,0 0 1 0 0,0-1-1 0 0,0 1 1 0 0,0 0-1 0 0,-1 0 0 0 0,1 0 1 0 0,0 0-1 0 0,0-1 1 0 0,0 1-1 0 0,-1 0 1 0 0,1 0-1 0 0,0 0 1 0 0,-1 0-1 0 0,-7-5-77 0 0,2 3 37 0 0,-1 0 1 0 0,1 1 0 0 0,0 0-1 0 0,-1 0 1 0 0,1 1-1 0 0,-1-1 1 0 0,1 2-1 0 0,-8 0 1 0 0,-7 1-55 0 0,-23 7 1 0 0,10 0 80 0 0,0 2 1 0 0,0 1 0 0 0,1 2-1 0 0,-33 18 1 0 0,15-2 190 0 0,-79 60 0 0 0,114-78-127 0 0,0 1 1 0 0,1 1 0 0 0,-27 30-1 0 0,39-39-31 0 0,-1 0 0 0 0,1 0-1 0 0,0 1 1 0 0,0-1-1 0 0,1 1 1 0 0,-1-1 0 0 0,-2 11-1 0 0,5-12-2 0 0,-1-1-1 0 0,1 1 1 0 0,-1-1 0 0 0,1 1-1 0 0,0-1 1 0 0,1 0 0 0 0,-1 1-1 0 0,1-1 1 0 0,-1 1-1 0 0,1-1 1 0 0,0 0 0 0 0,0 1-1 0 0,0-1 1 0 0,3 5 0 0 0,0-2 21 0 0,0-1 0 0 0,0 0 0 0 0,0 0 0 0 0,1 0 0 0 0,-1 0 0 0 0,1-1 0 0 0,0 0 1 0 0,0 0-1 0 0,1 0 0 0 0,-1-1 0 0 0,1 0 0 0 0,0 0 0 0 0,0 0 0 0 0,9 2 0 0 0,4 2 78 0 0,0-2-1 0 0,1-1 0 0 0,27 4 0 0 0,-9-5-413 0 0,0-1 0 0 0,0-1-1 0 0,0-3 1 0 0,54-8 0 0 0,-56 3-1231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503 150 5063 0 0,'29'-43'476'0'0,"-17"25"544"0"0,14-17 0 0 0,-18 25 938 0 0,1 1-1 0 0,0-1 0 0 0,22-14 1901 0 0,-31 24-3803 0 0,1 0 0 0 0,-1 0 0 0 0,1 0 0 0 0,-1 0 1 0 0,1 0-1 0 0,-1 0 0 0 0,1 1 0 0 0,-1-1 1 0 0,0 0-1 0 0,1 0 0 0 0,-1 1 0 0 0,1-1 1 0 0,-1 0-1 0 0,1 1 0 0 0,-1-1 0 0 0,0 0 0 0 0,1 1 1 0 0,-1-1-1 0 0,0 0 0 0 0,1 1 0 0 0,-1-1 1 0 0,0 1-1 0 0,0-1 0 0 0,1 1 0 0 0,-1-1 1 0 0,0 1-1 0 0,0 0 0 0 0,3 13 469 0 0,-3-14-522 0 0,1 15 308 0 0,-1 1 1 0 0,-1-1 0 0 0,0 0 0 0 0,-1 0-1 0 0,-7 26 1 0 0,-29 73 332 0 0,32-96-580 0 0,-42 108 30 0 0,-6-2-1 0 0,-5-2 1 0 0,-96 147 0 0 0,100-193-802 0 0,-107 113-1 0 0,148-175 467 0 0,-15 19-1291 0 0,27-31 758 0 0,1 0-148 0 0,-3 5-593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1 422 10591 0 0,'0'0'4031'0'0,"2"0"-2435"0"0,9 0-1102 0 0,0-1-1 0 0,0 0 1 0 0,0-1 0 0 0,18-5-1 0 0,42-20-277 0 0,75-33 852 0 0,199-77 1378 0 0,-105 67-2349 0 0,-147 45-1185 0 0,-60 16 247 0 0,0-2 0 0 0,-1-1 1 0 0,35-19-1 0 0,-17 3-1102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1 9671 0 0,'0'0'2416'0'0,"0"3"-864"0"0,-2 16-502 0 0,-2 0 0 0 0,0 0 0 0 0,-8 22 0 0 0,-27 58-960 0 0,24-61 275 0 0,-69 153 120 0 0,-141 236-1 0 0,200-383-465 0 0,-2-2 0 0 0,-2-1-1 0 0,-66 72 1 0 0,92-109 24 0 0,-5 4-33 0 0,1 0-23 0 0,5-6-56 0 0,4-5-25 0 0,5-8 31 0 0,1 0-1 0 0,1 0 1 0 0,0 1-1 0 0,0 0 1 0 0,15-12 0 0 0,18-19 49 0 0,-36 35 41 0 0,0-1 0 0 0,0 1 0 0 0,1 0 0 0 0,0 0 0 0 0,0 1 0 0 0,1 0 0 0 0,9-5 0 0 0,-16 10-3 0 0,-1 0 1 0 0,1 0 0 0 0,0 0 0 0 0,0-1 0 0 0,0 1 0 0 0,0 0 0 0 0,0 0 0 0 0,-1 0 0 0 0,1 0 0 0 0,0 0 0 0 0,0 1-1 0 0,0-1 1 0 0,0 0 0 0 0,0 0 0 0 0,0 0 0 0 0,-1 1 0 0 0,1-1 0 0 0,0 0 0 0 0,0 1 0 0 0,-1-1 0 0 0,1 1-1 0 0,0-1 1 0 0,0 1 0 0 0,0 1 0 0 0,13 16 490 0 0,-9-9-331 0 0,-2 0 1 0 0,1 0-1 0 0,-1 1 0 0 0,-1 0 1 0 0,1-1-1 0 0,-2 1 1 0 0,1 0-1 0 0,-1 0 0 0 0,-1 11 1 0 0,-1 3 123 0 0,0 0 1 0 0,-8 39-1 0 0,-9 26-212 0 0,17-76-199 0 0,0-10-435 0 0,2-3 398 0 0,0 1 1 0 0,0 0-1 0 0,0-1 0 0 0,0 1 1 0 0,0-1-1 0 0,0 1 0 0 0,0-1 1 0 0,0 1-1 0 0,0-1 0 0 0,2 0 1 0 0,0 1-36 0 0,-1-1-1 0 0,1-1 1 0 0,-1 1 0 0 0,1 0-1 0 0,-1-1 1 0 0,0 1 0 0 0,1-1 0 0 0,-1 1-1 0 0,0-1 1 0 0,1 0 0 0 0,-1 0 0 0 0,0 0-1 0 0,0-1 1 0 0,0 1 0 0 0,0 0-1 0 0,4-4 1 0 0,3-3-959 0 0,18-19 0 0 0,-19 17 654 0 0,22-20-1239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60 172 5527 0 0,'4'-3'164'0'0,"14"-7"240"0"0,-12 7 757 0 0,0 1-1 0 0,0 0 0 0 0,0 0 1 0 0,0 0-1 0 0,0 1 1 0 0,10-1-1 0 0,40 1 3186 0 0,-41 2-3620 0 0,0-1 1 0 0,29-4-1 0 0,-36 2-636 0 0,-1 0 0 0 0,1-1 0 0 0,0 1-1 0 0,-1-1 1 0 0,1-1 0 0 0,-1 1 0 0 0,0-1 0 0 0,0-1-1 0 0,-1 1 1 0 0,1-1 0 0 0,-1 0 0 0 0,0-1 0 0 0,0 0-1 0 0,-1 1 1 0 0,0-2 0 0 0,0 1 0 0 0,0-1 0 0 0,0 1-1 0 0,2-9 1 0 0,-6 14-82 0 0,-1 0 0 0 0,0 0 1 0 0,0-1-1 0 0,1 1 0 0 0,-1 0 0 0 0,0 0 0 0 0,0-1 0 0 0,-1 1 0 0 0,1 0 1 0 0,0 0-1 0 0,0-1 0 0 0,-1 1 0 0 0,1 0 0 0 0,0 0 0 0 0,-1 0 0 0 0,1 0 1 0 0,-1-1-1 0 0,-1 0 0 0 0,2 1-10 0 0,-8-8 41 0 0,6 8-53 0 0,-1 0 0 0 0,1 0 0 0 0,0 0 0 0 0,-1 0 0 0 0,1 1 0 0 0,0-1-1 0 0,-1 1 1 0 0,1 0 0 0 0,-1 0 0 0 0,1 0 0 0 0,-1 0 0 0 0,1 0 0 0 0,0 0 0 0 0,-1 1 0 0 0,1-1 0 0 0,-1 1 0 0 0,1-1-1 0 0,0 1 1 0 0,0 0 0 0 0,-1 0 0 0 0,1 0 0 0 0,0 0 0 0 0,-3 3 0 0 0,-6 3-92 0 0,1 1 1 0 0,0 0 0 0 0,-11 13-1 0 0,12-12 58 0 0,-13 12 37 0 0,-112 117-13 0 0,119-120 25 0 0,1 0 0 0 0,1 1 0 0 0,0 1 0 0 0,2 0 0 0 0,0 0 0 0 0,-9 27 0 0 0,18-42-3 0 0,0 0-1 0 0,1 1 0 0 0,0-1 1 0 0,0 0-1 0 0,0 1 1 0 0,0-1-1 0 0,1 1 1 0 0,0-1-1 0 0,1 8 1 0 0,0-11 0 0 0,-1 1 0 0 0,1-1 0 0 0,-1 0 0 0 0,1 0 0 0 0,0 1 0 0 0,0-1 0 0 0,0 0 0 0 0,0 0 0 0 0,1 0 0 0 0,-1 0 0 0 0,0 0 0 0 0,1 0 0 0 0,-1-1 0 0 0,1 1 0 0 0,0 0 0 0 0,0-1 0 0 0,-1 1 0 0 0,1-1 0 0 0,0 0 0 0 0,0 0 0 0 0,0 0 0 0 0,1 0 0 0 0,3 2 0 0 0,2-1 1 0 0,1 0 0 0 0,0 0 1 0 0,1-1-1 0 0,-1 0 0 0 0,0 0 0 0 0,0-1 1 0 0,0-1-1 0 0,1 1 0 0 0,-1-1 1 0 0,0-1-1 0 0,11-3 0 0 0,41-14-1199 0 0,-5-3-3723 0 0,-53 21 4515 0 0,46-20-6163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48 131 16207 0 0,'-2'2'744'0'0,"-2"1"-628"0"0,0 1 0 0 0,0-1 0 0 0,0 1-1 0 0,0 0 1 0 0,1 0 0 0 0,0 1 0 0 0,-1-1 0 0 0,2 1-1 0 0,-4 5 1 0 0,5-8-68 0 0,0 0 1 0 0,0 0-1 0 0,0 0 0 0 0,0 0 1 0 0,1 0-1 0 0,-1-1 0 0 0,1 1 0 0 0,-1 0 1 0 0,1 1-1 0 0,0-1 0 0 0,-1 0 0 0 0,1 0 1 0 0,0 0-1 0 0,1 0 0 0 0,-1 0 0 0 0,0 0 1 0 0,0 0-1 0 0,1 0 0 0 0,0 0 0 0 0,-1 0 1 0 0,1 0-1 0 0,0 0 0 0 0,0-1 0 0 0,0 1 1 0 0,0 0-1 0 0,0 0 0 0 0,0-1 0 0 0,2 3 1 0 0,0-2 21 0 0,-1-1 0 0 0,1 1 0 0 0,-1-1 1 0 0,1 0-1 0 0,0 1 0 0 0,-1-1 0 0 0,1-1 1 0 0,0 1-1 0 0,0 0 0 0 0,0-1 0 0 0,0 1 1 0 0,-1-1-1 0 0,1 0 0 0 0,0 0 0 0 0,6-1 1 0 0,5 0 216 0 0,28-7-1 0 0,-30 5-199 0 0,83-21 531 0 0,116-45 0 0 0,86-52-3580 0 0,-244 98-4150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0,'0'0'224'0'0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57 1375 0 0,'2'-1'3418'0'0,"28"-27"1706"0"0,2 4-3378 0 0,-30 23-1314 0 0,-2 0-344 0 0,0 1 1 0 0,0 0-1 0 0,0 0 0 0 0,0 0 0 0 0,0 0 0 0 0,0 0 0 0 0,1-1 0 0 0,-1 1 0 0 0,0 0 0 0 0,0 0 1 0 0,0 0-1 0 0,0 0 0 0 0,0 0 0 0 0,1 0 0 0 0,-1 0 0 0 0,0 0 0 0 0,0 0 0 0 0,0 0 0 0 0,1 0 0 0 0,-1 0 1 0 0,0 0-1 0 0,0 0 0 0 0,0 0 0 0 0,0 0 0 0 0,1 0 0 0 0,-1 0 0 0 0,0 0 0 0 0,0 0 0 0 0,0 0 1 0 0,0 0-1 0 0,1 0 0 0 0,-1 0 0 0 0,0 0 0 0 0,0 0 0 0 0,0 0 0 0 0,0 0 0 0 0,1 1 0 0 0,-1-1 1 0 0,0 0-1 0 0,0 0 0 0 0,0 0 0 0 0,0 0 0 0 0,0 0 0 0 0,0 0 0 0 0,1 1 0 0 0,-4 10 987 0 0,-15 20-1112 0 0,16-29 340 0 0,-82 119 1174 0 0,31-49-1101 0 0,4-3-135 0 0,-86 132-35 0 0,104-150-259 0 0,-16 30 198 0 0,41-68-353 0 0,1-1 1 0 0,0 1 0 0 0,0 0 0 0 0,-4 25 0 0 0,9-37-263 0 0,6 0-3713 0 0,-3-1 3406 0 0,0 0 1 0 0,0 0-1 0 0,0 0 1 0 0,0-1-1 0 0,6-1 1 0 0,5-3-3374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336 283 1375 0 0,'-2'2'107'0'0,"-27"19"-291"0"0,-22 8 5111 0 0,-4 3 3922 0 0,58-33-8409 0 0,7 0-160 0 0,1-2 0 0 0,-1 0 0 0 0,0 0 0 0 0,0 0 0 0 0,11-6 0 0 0,49-30 343 0 0,-40 22-383 0 0,131-82 455 0 0,13-7-96 0 0,-138 87-416 0 0,42-15-1 0 0,-60 27-92 0 0,1 1-1 0 0,0 1 1 0 0,1 1 0 0 0,23-3 0 0 0,-38 6-74 0 0,-1 1 1 0 0,0 0 0 0 0,0 0 0 0 0,1 1-1 0 0,-1-1 1 0 0,0 1 0 0 0,0 0 0 0 0,0 0-1 0 0,0 0 1 0 0,1 1 0 0 0,-2-1 0 0 0,1 1-1 0 0,6 3 1 0 0,-8-3-14 0 0,0-1-1 0 0,-1 0 1 0 0,1 1 0 0 0,-1 0-1 0 0,1-1 1 0 0,-1 1 0 0 0,0 0-1 0 0,1 0 1 0 0,-1-1 0 0 0,0 1-1 0 0,0 0 1 0 0,-1 0 0 0 0,1 0-1 0 0,0 0 1 0 0,0 1 0 0 0,-1-1-1 0 0,0 0 1 0 0,1 0 0 0 0,-1 0-1 0 0,0 0 1 0 0,0 0 0 0 0,0 1-1 0 0,0-1 1 0 0,0 0 0 0 0,-1 0 0 0 0,1 0-1 0 0,-2 4 1 0 0,-2 8-12 0 0,-1-1 1 0 0,-1 0-1 0 0,0-1 1 0 0,-1 1-1 0 0,0-1 1 0 0,-14 17-1 0 0,-59 63 136 0 0,57-70-90 0 0,-1 0 1 0 0,-50 34 0 0 0,-63 23 59 0 0,116-68-180 0 0,-1-1 0 0 0,0-1 0 0 0,0-1 0 0 0,-1 0 0 0 0,0-2 0 0 0,0-1 0 0 0,-33 3 0 0 0,42-7 13 0 0,11-1 2 0 0,4-2-265 0 0,0 0 316 0 0,0 1 0 0 0,1 0 1 0 0,-1-1-1 0 0,0 1 0 0 0,1 0 1 0 0,-1-1-1 0 0,0 1 0 0 0,1 0 0 0 0,0 0 1 0 0,-1 0-1 0 0,3-1 0 0 0,11-4-6 0 0,1 0-1 0 0,0 1 1 0 0,0 1-1 0 0,0 1 0 0 0,25-3 1 0 0,-28 4 20 0 0,5-1 3 0 0,1 1 0 0 0,0 1 0 0 0,-1 0 0 0 0,1 2 0 0 0,0 0 0 0 0,-1 1 0 0 0,27 6 0 0 0,-39-8 3 0 0,-4 1-5 0 0,1-1 1 0 0,-1 0-1 0 0,0 1 1 0 0,1-1-1 0 0,-1 1 1 0 0,1 0 0 0 0,-1 0-1 0 0,0 0 1 0 0,3 1-1 0 0,12 6-46 0 0,-3 0 36 0 0,-3 5 12 0 0,-9-9 27 0 0,0 1 0 0 0,0 1 0 0 0,0-1 0 0 0,0 0 0 0 0,-1 0 0 0 0,0 1 0 0 0,0-1 0 0 0,-1 1 0 0 0,1-1 0 0 0,-1 0 0 0 0,0 1 0 0 0,-1-1-1 0 0,1 1 1 0 0,-3 9 0 0 0,-3 6 141 0 0,0 0 0 0 0,-12 26 0 0 0,15-41-156 0 0,-5 11 96 0 0,0 0-1 0 0,-1-1 0 0 0,-1 0 1 0 0,-1-1-1 0 0,0 0 1 0 0,-1-1-1 0 0,-19 18 0 0 0,4-7 84 0 0,-1-2 0 0 0,-55 35 0 0 0,53-40-168 0 0,-2-1-1 0 0,0-2 0 0 0,-1-1 1 0 0,-1-1-1 0 0,0-2 1 0 0,0-2-1 0 0,-1 0 0 0 0,0-3 1 0 0,-38 3-1 0 0,64-9-48 0 0,0 0 1 0 0,0 0-1 0 0,0-1 0 0 0,0 0 0 0 0,0 0 0 0 0,1-1 1 0 0,-1 0-1 0 0,0-1 0 0 0,-11-5 0 0 0,15 6 6 0 0,1 0 0 0 0,-1-1 0 0 0,1 1 0 0 0,0-1 0 0 0,0-1 0 0 0,0 1-1 0 0,0 0 1 0 0,1-1 0 0 0,-1 0 0 0 0,1 0 0 0 0,0 0 0 0 0,0 0 0 0 0,0 0 0 0 0,1-1 0 0 0,-1 1 0 0 0,1-1-1 0 0,0 0 1 0 0,-1-4 0 0 0,2 3-212 0 0,0 1-1 0 0,0 0 1 0 0,0-1-1 0 0,0 1 1 0 0,1 0 0 0 0,0-1-1 0 0,1 1 1 0 0,-1-1-1 0 0,1 1 1 0 0,0-1-1 0 0,0 1 1 0 0,0 0-1 0 0,1 0 1 0 0,3-9 0 0 0,-4 14 176 0 0,-1-1 0 0 0,1 1 0 0 0,-1-1 0 0 0,0 1 0 0 0,1-1 0 0 0,-1 1 0 0 0,1 0 0 0 0,-1-1 0 0 0,1 1 0 0 0,-1 0 0 0 0,1-1 1 0 0,-1 1-1 0 0,1 0 0 0 0,-1-1 0 0 0,1 1 0 0 0,0 0 0 0 0,-1 0 0 0 0,1 0 0 0 0,-1 0 0 0 0,1-1 0 0 0,0 1 0 0 0,0 0 0 0 0,3 0-829 0 0,10-3-465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 13823 0 0,'-1'-2'1062'0'0,"-2"-4"-466"0"0,2 6-479 0 0,1-1 0 0 0,0 1 1 0 0,-1 0-1 0 0,1-1 1 0 0,-1 1-1 0 0,1 0 0 0 0,-1 0 1 0 0,0-1-1 0 0,1 1 1 0 0,-1 0-1 0 0,1 0 0 0 0,-1 0 1 0 0,1 0-1 0 0,-1 0 0 0 0,0 0 1 0 0,1-1-1 0 0,-1 1 1 0 0,1 1-1 0 0,-1-1 0 0 0,1 0 1 0 0,-1 0-1 0 0,0 0 1 0 0,1 0-1 0 0,-1 0 0 0 0,0 1 1 0 0,-13 4 1220 0 0,5 1-1067 0 0,1-1 0 0 0,1 2-1 0 0,-1-1 1 0 0,1 1 0 0 0,0 0-1 0 0,-9 11 1 0 0,7-7-214 0 0,-6 9-55 0 0,0 2 1 0 0,2-1-1 0 0,0 2 0 0 0,-12 27 0 0 0,25-48-1 0 0,-5 8 11 0 0,0 1-1 0 0,1-1 0 0 0,0 1 1 0 0,1 0-1 0 0,1 0 0 0 0,0 0 1 0 0,-2 18-1 0 0,4-27-187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67 309 14743 0 0,'-2'2'672'0'0,"-11"13"-208"0"0,-21 17 0 0 0,27-25-807 0 0,-2-1 2741 0 0,9-6-2324 0 0,0-1 0 0 0,0 1 0 0 0,-1-1-1 0 0,1 0 1 0 0,0 1 0 0 0,0-1 0 0 0,0 0 0 0 0,0 1-1 0 0,0-1 1 0 0,0 0 0 0 0,0 0 0 0 0,0 1 0 0 0,0-1-1 0 0,0 0 1 0 0,0 1 0 0 0,0-1 0 0 0,1 0 0 0 0,-1 0 0 0 0,3-8 19 0 0,-1 0 0 0 0,1 0 0 0 0,0 0 0 0 0,1 0 0 0 0,0 1 0 0 0,1 0 0 0 0,10-15 0 0 0,45-49-134 0 0,-56 67 56 0 0,29-28-29 0 0,1 1-1 0 0,2 2 0 0 0,53-35 1 0 0,-79 59 80 0 0,0 0 1 0 0,0 1 0 0 0,0 0 0 0 0,1 1 0 0 0,0 0 0 0 0,12-2 0 0 0,-21 5 287 0 0,4 13 123 0 0,-3-7-366 0 0,-2-2-45 0 0,0 1 0 0 0,0 0 0 0 0,0 0 0 0 0,0 0 0 0 0,-1 0 0 0 0,0 1 0 0 0,0-1 0 0 0,0 0 0 0 0,0 0 0 0 0,0 0 0 0 0,-1 0 0 0 0,-1 6-1 0 0,-3 6 142 0 0,-12 27-1 0 0,9-22-64 0 0,-15 33-76 0 0,-16 42 110 0 0,35-83-242 0 0,0 1 0 0 0,1-1-1 0 0,0 0 1 0 0,2 1 0 0 0,-2 16-1 0 0,3-28-326 0 0,1 1-1015 0 0,0 8-2393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212 109 1375 0 0,'2'-2'107'0'0,"-1"1"76"0"0,21-48 18482 0 0,-22 49-18558 0 0,-15 11 1149 0 0,-18 18-1199 0 0,12-6 38 0 0,1 2-1 0 0,-31 49 1 0 0,23-31-42 0 0,18-30-36 0 0,1 0 1 0 0,0 1-1 0 0,1 0 1 0 0,1 0 0 0 0,0 1-1 0 0,1 0 1 0 0,-5 20-1 0 0,11-31-12 0 0,-1-1-1 0 0,1 0 1 0 0,-1 0 0 0 0,1 0-1 0 0,0 1 1 0 0,1-1-1 0 0,-1 0 1 0 0,1 0 0 0 0,-1 0-1 0 0,1 0 1 0 0,0 0 0 0 0,2 6-1 0 0,5 5 7 0 0,-5-12-6 0 0,0 1 0 0 0,1-1 0 0 0,-1 1 1 0 0,0-1-1 0 0,1 0 0 0 0,-1 0 0 0 0,1-1 0 0 0,0 1 1 0 0,0-1-1 0 0,-1 0 0 0 0,1 0 0 0 0,0 0 0 0 0,0 0 1 0 0,0-1-1 0 0,0 1 0 0 0,0-1 0 0 0,0 0 0 0 0,7-1 0 0 0,-3 0 4 0 0,-1 0-1 0 0,1-1 0 0 0,-1 0 1 0 0,0 0-1 0 0,1 0 0 0 0,-1-1 0 0 0,-1 0 1 0 0,1 0-1 0 0,8-6 0 0 0,-4 2-13 0 0,-1-1-1 0 0,0-1 1 0 0,0 0 0 0 0,0 0-1 0 0,11-15 1 0 0,-16 17 2 0 0,0-1 0 0 0,-1 1 0 0 0,0-1-1 0 0,0 1 1 0 0,0-1 0 0 0,-1 0 0 0 0,0-1 0 0 0,0 1-1 0 0,1-12 1 0 0,-2-2 31 0 0,-1-1 0 0 0,-1 0 0 0 0,-1 0-1 0 0,-1 0 1 0 0,-6-31 0 0 0,2 21-492 0 0,-1-54 0 0 0,10 80-2609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75 314 7831 0 0,'-2'2'603'0'0,"-4"9"124"0"0,-1-1 0 0 0,-13 16 1 0 0,-10 15 7166 0 0,28-38-7059 0 0,-6 5 1666 0 0,9-9-2479 0 0,-1-1 0 0 0,0 1 0 0 0,1 0 0 0 0,0 0 0 0 0,-1 0-1 0 0,1 0 1 0 0,0 0 0 0 0,-1 0 0 0 0,1 0 0 0 0,0 0 0 0 0,0 0 0 0 0,1-1 0 0 0,1-1 30 0 0,50-62 32 0 0,82-77 0 0 0,-102 114 20 0 0,54-38 0 0 0,-86 65-54 0 0,1 0 1 0 0,0 0-1 0 0,-1 0 0 0 0,1 0 1 0 0,0 0-1 0 0,0 0 0 0 0,0 1 0 0 0,0-1 1 0 0,0 0-1 0 0,0 1 0 0 0,0 0 1 0 0,0-1-1 0 0,0 1 0 0 0,0 0 0 0 0,0 0 1 0 0,0 0-1 0 0,0 1 0 0 0,0-1 1 0 0,3 1-1 0 0,-3 0-4 0 0,1 0 0 0 0,-1 0 0 0 0,1 1-1 0 0,-1-1 1 0 0,0 1 0 0 0,1-1 0 0 0,-1 1 0 0 0,0 0 0 0 0,0 0 0 0 0,0 0 0 0 0,-1 0-1 0 0,1 0 1 0 0,1 3 0 0 0,0 0 10 0 0,0 1 0 0 0,0 0 1 0 0,-1 0-1 0 0,1 0 0 0 0,-1 0 0 0 0,-1 0 0 0 0,1 0 0 0 0,0 9 0 0 0,-1 2 6 0 0,0 33 0 0 0,-3-24-11 0 0,-1 0-1 0 0,-9 31 0 0 0,4-36 21 0 0,5-19-34 0 0,4-11-21 0 0,5-6-187 0 0,0-1 1 0 0,1 1-1 0 0,0 1 0 0 0,16-24 1 0 0,-16 27 91 0 0,14-23-143 0 0,2 1 0 0 0,0 1-1 0 0,3 0 1 0 0,0 3 0 0 0,2 0-1 0 0,39-31 1 0 0,-58 53 254 0 0,-7 6 772 0 0,0 3-609 0 0,0 0-126 0 0,0 1 0 0 0,1 0 0 0 0,-1 0 0 0 0,0 0 0 0 0,0 1 1 0 0,-1-1-1 0 0,1 0 0 0 0,-1 1 0 0 0,0-1 0 0 0,0 1 0 0 0,2 6 0 0 0,5 46 175 0 0,1 7-244 0 0,6 5 0 0 0,-14-63-7 0 0,1 5-10 0 0,0 0-1 0 0,-1 0 1 0 0,0 0-1 0 0,0 15 0 0 0,-3-11-247 0 0,2-11 70 0 0,-5 9-707 0 0,0 0-323 0 0,4-10-307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1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2759 0 0,'0'0'126'0'0,"0"2"434"0"0,2 7 1388 0 0,-1 0 0 0 0,0 1 1 0 0,0-1-1 0 0,-1 10 1 0 0,-1-6-387 0 0,-1 0 1 0 0,-3 16 0 0 0,-5 6-899 0 0,-17 40-1 0 0,-2 6 297 0 0,4-15-932 0 0,23-58-110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15119 0 0,'0'0'1632'0'0,"19"0"-1632"0"0,1 2-64 0 0,-1 3-56 0 0,1 2-8 0 0,-8 2-6464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80 3223 0 0,'2'1'11987'0'0,"3"0"-11903"0"0,0 0 0 0 0,-1 0-1 0 0,1 0 1 0 0,0 0 0 0 0,0-1 0 0 0,-1 0 0 0 0,1 0-1 0 0,0 0 1 0 0,0-1 0 0 0,0 1 0 0 0,-1-1 0 0 0,1-1-1 0 0,5-1 1 0 0,-6 3-82 0 0,1-1-4 0 0,11-10 56 0 0,-6 2-29 0 0,-3-3 50 0 0,-4 0 55 0 0,-3 11-88 0 0,0 0 0 0 0,0-1-1 0 0,0 1 1 0 0,0 0-1 0 0,-1 0 1 0 0,1 0 0 0 0,0 0-1 0 0,-1 0 1 0 0,1 0 0 0 0,-1 0-1 0 0,1 0 1 0 0,-1 0-1 0 0,1 0 1 0 0,-1 0 0 0 0,0 0-1 0 0,1 0 1 0 0,-1 0 0 0 0,0 0-1 0 0,0 0 1 0 0,-1 0 0 0 0,0 0 25 0 0,0-1 0 0 0,0 1 0 0 0,0 0 1 0 0,-1 0-1 0 0,1 0 0 0 0,-1 0 0 0 0,1 0 1 0 0,-5 0-1 0 0,-1 0 137 0 0,0 1 0 0 0,0-1 0 0 0,0 1 0 0 0,-15 3 0 0 0,12-1-109 0 0,1 0 0 0 0,-1 2-1 0 0,1-1 1 0 0,0 1-1 0 0,0 1 1 0 0,0-1 0 0 0,0 2-1 0 0,1 0 1 0 0,0 0 0 0 0,-12 10-1 0 0,3 0-39 0 0,1 1-1 0 0,1 0 0 0 0,-24 33 1 0 0,35-43-44 0 0,1 0 1 0 0,0 0-1 0 0,0 0 1 0 0,-5 13-1 0 0,8-17-7 0 0,0 0 0 0 0,0 1 0 0 0,1-1 0 0 0,-1 0 0 0 0,1 0 0 0 0,-1 0 0 0 0,1 0 0 0 0,0 1 0 0 0,0-1 0 0 0,0 0 0 0 0,1 0 0 0 0,-1 0 0 0 0,1 1 0 0 0,1 4 0 0 0,6 3-4 0 0,-3-8 2 0 0,0 0 0 0 0,0 0 0 0 0,0 0 1 0 0,0 0-1 0 0,0-1 0 0 0,1 0 0 0 0,-1 0 0 0 0,1-1 0 0 0,-1 1 0 0 0,7 0 0 0 0,7 0 5 0 0,31 0-1 0 0,-38-4-243 0 0,-10 1 192 0 0,1 1-109 0 0,-1-2-802 0 0,6-2 839 0 0,-5 1 38 0 0,5-9-29 0 0,-4 10 43 0 0,-3 2 20 0 0,1 0-169 0 0,1-1-786 0 0,10-2-3292 0 0,1-1-1408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41 10135 0 0,'5'-3'203'0'0,"6"-4"169"0"0,0 0 0 0 0,18-16 2881 0 0,-29 25-1530 0 0,-3 8-1399 0 0,0 1 0 0 0,-1-1-1 0 0,-1 0 1 0 0,0 0 0 0 0,0 0 0 0 0,0 0 0 0 0,-9 9-1 0 0,-1 5-68 0 0,-115 183 696 0 0,-42 70-550 0 0,73-99-536 0 0,-28 47-528 0 0,-15-10-663 0 0,66-111-1350 0 0,63-85 1108 0 0</inkml:trace>
  <inkml:trace contextRef="#ctx0" brushRef="#br0" timeOffset="1">515 1019 10591 0 0,'28'-30'9440'0'0,"-27"32"-9326"0"0,-1 0 0 0 0,1 1 0 0 0,-1-1 0 0 0,0 0 0 0 0,0 1 0 0 0,0-1 0 0 0,0 0 0 0 0,0 0 0 0 0,-1 5 0 0 0,1-7-95 0 0,-2 8 36 0 0,0 0 1 0 0,-1 0 0 0 0,0 0-1 0 0,-1 0 1 0 0,1 0 0 0 0,-1-1-1 0 0,-1 0 1 0 0,0 0-1 0 0,-5 7 1 0 0,-10 16 31 0 0,-11 20-625 0 0,11-17-2887 0 0,12-22-3174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65 9671 0 0,'60'-60'5018'0'0,"-60"60"-4954"0"0,0-1 1 0 0,0 1 0 0 0,1 0 0 0 0,-1 0 0 0 0,0-1-1 0 0,0 1 1 0 0,0 0 0 0 0,0 0 0 0 0,0-1-1 0 0,1 1 1 0 0,-1 0 0 0 0,0 0 0 0 0,0 0 0 0 0,1-1-1 0 0,-1 1 1 0 0,0 0 0 0 0,0 0 0 0 0,1 0-1 0 0,-1 0 1 0 0,0 0 0 0 0,0 0 0 0 0,1-1 0 0 0,-1 1-1 0 0,0 0 1 0 0,0 0 0 0 0,1 0 0 0 0,-1 0-1 0 0,0 0 1 0 0,1 0 0 0 0,-1 0 0 0 0,0 0 0 0 0,0 0-1 0 0,1 0 1 0 0,-1 0 0 0 0,0 1 0 0 0,1-1-1 0 0,-1 0 1 0 0,0 0 0 0 0,0 0 0 0 0,1 0 0 0 0,11 4 623 0 0,-11-4-688 0 0,-1 1 34 0 0,1-1 0 0 0,0 1 0 0 0,-1-1 0 0 0,1 1 0 0 0,0 0 0 0 0,-1-1 0 0 0,1 1 0 0 0,-1-1 0 0 0,1 1 0 0 0,-1 0 0 0 0,1 0-1 0 0,-1-1 1 0 0,0 1 0 0 0,1 0 0 0 0,-1 0 0 0 0,0-1 0 0 0,1 1 0 0 0,-1 0 0 0 0,0 1 0 0 0,1 1 77 0 0,0 2-20 0 0,0-1 0 0 0,0 1 0 0 0,0 0 0 0 0,-1-1 0 0 0,0 1 0 0 0,0 0 0 0 0,0-1 0 0 0,-1 6 0 0 0,-9 39 407 0 0,8-40-415 0 0,-13 45 235 0 0,-2-2 1 0 0,-40 84-1 0 0,-38 37 207 0 0,43-84-317 0 0,16-26-138 0 0,-52 98 223 0 0,72-127-496 0 0,1 1-1 0 0,-18 65 0 0 0,33-98-489 0 0,0 9-8214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263 343 1375 0 0,'0'0'9855'0'0,"3"2"-9230"0"0,-2-1-401 0 0,1 1 0 0 0,0-1 0 0 0,-1 1 0 0 0,1 0 0 0 0,-1 0 0 0 0,1-1 0 0 0,1 5 0 0 0,-2-3 414 0 0,-1-1-381 0 0,-1 0-49 0 0,1 0 0 0 0,-1 0 0 0 0,1 0 1 0 0,-1 0-1 0 0,0 0 0 0 0,0 0 0 0 0,0 0 0 0 0,-2 3 0 0 0,2-4 56 0 0,-12 4 247 0 0,0-2-449 0 0,0 0 1 0 0,0-1-1 0 0,-1-1 0 0 0,1 0 1 0 0,0-1-1 0 0,-1 0 0 0 0,1-1 1 0 0,-19-4-1 0 0,24 4-57 0 0,-1-1 0 0 0,1 0 0 0 0,0 0 0 0 0,0-1 0 0 0,0 0 0 0 0,0-1 0 0 0,0 0 0 0 0,1 0 0 0 0,-9-6 0 0 0,14 8 0 0 0,-1 0 0 0 0,1 0 1 0 0,-1 0-1 0 0,1-1 0 0 0,0 1 1 0 0,0-1-1 0 0,0 1 0 0 0,0-1 0 0 0,0 0 1 0 0,1 0-1 0 0,-1 0 0 0 0,1 0 0 0 0,0 0 1 0 0,0 0-1 0 0,0 0 0 0 0,0 0 1 0 0,1 0-1 0 0,-1 0 0 0 0,1-1 0 0 0,-1 1 1 0 0,1 0-1 0 0,0 0 0 0 0,1-1 0 0 0,-1 1 1 0 0,1 0-1 0 0,-1 0 0 0 0,2-4 1 0 0,2-4-3 0 0,0-1 0 0 0,1 1 0 0 0,0 0 0 0 0,12-17 0 0 0,31-39-41 0 0,-36 52 5 0 0,-3 2 20 0 0,1 1 0 0 0,1 0 0 0 0,0 1 0 0 0,1 0 0 0 0,0 1 1 0 0,19-13-1 0 0,-24 18 36 0 0,1 1 0 0 0,0 0 0 0 0,0 1 0 0 0,0 0 1 0 0,0 0-1 0 0,0 0 0 0 0,1 1 0 0 0,-1 1 0 0 0,1-1 1 0 0,-1 1-1 0 0,1 1 0 0 0,0 0 0 0 0,11 1 0 0 0,-2 1 9 0 0,0 2-1 0 0,-1 0 0 0 0,0 1 1 0 0,0 1-1 0 0,0 0 0 0 0,0 2 1 0 0,-1 0-1 0 0,-1 0 0 0 0,1 1 1 0 0,-1 1-1 0 0,16 14 0 0 0,-22-16-31 0 0,-3-3 0 0 0,1 0 0 0 0,0 0 0 0 0,11 5 0 0 0,-5-3 11 0 0,-11-5 42 0 0,-2 0-38 0 0,0 0-1 0 0,-1 1 1 0 0,1-1-1 0 0,-1 0 1 0 0,0 0 0 0 0,0 0-1 0 0,0 0 1 0 0,0 0-1 0 0,0 0 1 0 0,0 0-1 0 0,0 0 1 0 0,-1 0-1 0 0,1 0 1 0 0,-1 0 0 0 0,1-1-1 0 0,-1 1 1 0 0,-3 2-1 0 0,-4 3 28 0 0,0-1-1 0 0,-13 7 1 0 0,16-10-25 0 0,-139 67-336 0 0,5-4-1022 0 0,109-50 1657 0 0,-43 15-1 0 0,65-28-534 0 0,-3 3-130 0 0,9-5-187 0 0,3-17-4024 0 0,8-3 2873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1 3679 0 0,'1'2'4155'0'0,"0"3"-3614"0"0,1-1 0 0 0,-1 1 0 0 0,0 0 0 0 0,0 0 0 0 0,0 1 0 0 0,-1-1 0 0 0,0 0 0 0 0,0 0 0 0 0,0 0 0 0 0,-1 0 0 0 0,1 0 0 0 0,-1 0 0 0 0,-2 7 0 0 0,-4 8 5 0 0,-17 38 0 0 0,14-37 273 0 0,-86 175 860 0 0,74-158-1469 0 0,-2 0 0 0 0,-55 64-1 0 0,-7-9-106 0 0,28-31-113 0 0,-72 96 1 0 0,119-141-351 0 0,-11 24 0 0 0,21-40 71 0 0,17-1-1331 0 0,-8-1 1391 0 0,0-1 0 0 0,0 0 0 0 0,11-4 0 0 0,7-4-258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13359 0 0,'0'0'1567'0'0,"-2"0"-584"0"0,0 0-745 0 0,1 0 0 0 0,-1 0 0 0 0,0 1-1 0 0,0-1 1 0 0,1 0 0 0 0,-1 1 0 0 0,0-1 0 0 0,1 1 0 0 0,-1 0 0 0 0,1 0 0 0 0,-1-1 0 0 0,1 1 0 0 0,-1 0 0 0 0,-2 3 0 0 0,0-1-91 0 0,1 1-1 0 0,-1 0 0 0 0,1 0 1 0 0,-3 6-1 0 0,-99 159 35 0 0,78-135-435 0 0,26-32 132 0 0,1-2 100 0 0,0 0 0 0 0,0 1 0 0 0,0-1 0 0 0,-1 0 0 0 0,1 0 0 0 0,0 1 0 0 0,0-1 0 0 0,0 0 0 0 0,0 0 0 0 0,0 0-1 0 0,0 1 1 0 0,0-1 0 0 0,-1 0 0 0 0,1 0 0 0 0,0 1 0 0 0,0-1 0 0 0,0 0 0 0 0,-1 0 0 0 0,1 0 0 0 0,0 0 0 0 0,0 0 0 0 0,0 1 0 0 0,-1-1 0 0 0,1 0 0 0 0,0 0 0 0 0,-1 0 0 0 0,1 0-48 0 0,0 0 1 0 0,0 0 0 0 0,-1 0 0 0 0,1 1 0 0 0,0-1 0 0 0,0 0-1 0 0,-1 0 1 0 0,1 0 0 0 0,0 0 0 0 0,0 0 0 0 0,0 1 0 0 0,-1-1 0 0 0,1 0-1 0 0,0 0 1 0 0,0 0 0 0 0,0 1 0 0 0,0-1 0 0 0,0 0 0 0 0,-1 0 0 0 0,1 1-1 0 0,0-1 1 0 0,0 0 0 0 0,0 0 0 0 0,0 1 0 0 0,0-1 0 0 0,0 0 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52 6911 0 0,'37'-21'718'0'0,"-28"15"31"0"0,1 0 1 0 0,1 1-1 0 0,-1 0 1 0 0,19-3 7094 0 0,-36 13-8274 0 0,-15 12 655 0 0,0 0 1 0 0,0-2-1 0 0,-2-1 1 0 0,0-1 0 0 0,-26 10-1 0 0,-25 14-28 0 0,-31 18-133 0 0,105-54-64 0 0,1-1 0 0 0,-1 0 0 0 0,0 1 0 0 0,0-1 0 0 0,1 1 0 0 0,-1-1 0 0 0,1 1 0 0 0,-1-1 0 0 0,0 1 0 0 0,1-1 0 0 0,-1 1 0 0 0,1 0 0 0 0,-1-1 0 0 0,0 2 0 0 0,1-1-4 0 0,0 1 1 0 0,0-1-1 0 0,0 0 0 0 0,0 0 0 0 0,0 0 0 0 0,1 1 0 0 0,-1-1 1 0 0,0 0-1 0 0,1 0 0 0 0,-1 0 0 0 0,1 0 0 0 0,-1 0 1 0 0,1 0-1 0 0,-1 0 0 0 0,1 0 0 0 0,0 0 0 0 0,0 0 0 0 0,1 2 1 0 0,18 17-66 0 0,57 38 20 0 0,-52-40 36 0 0,38 32 0 0 0,-50-38 13 0 0,-4-4 0 0 0,1 1 0 0 0,-2 0 0 0 0,1 0 0 0 0,-1 1 0 0 0,0 0 0 0 0,-1 1 0 0 0,7 14 0 0 0,-9-11 0 0 0,-5-12 13 0 0,0 0 0 0 0,0 0 0 0 0,0 1 1 0 0,-1-1-1 0 0,1 0 0 0 0,0 0 0 0 0,-1 0 0 0 0,1 0 0 0 0,-1 0 0 0 0,0 0 0 0 0,0 0 0 0 0,0 0 0 0 0,0 0 0 0 0,0 0 0 0 0,0 0 0 0 0,0-1 1 0 0,-1 1-1 0 0,1 0 0 0 0,-1-1 0 0 0,1 1 0 0 0,-1-1 0 0 0,0 0 0 0 0,1 1 0 0 0,-1-1 0 0 0,0 0 0 0 0,0 0 0 0 0,-4 1 0 0 0,-3 2 100 0 0,0 0-1 0 0,0-1 0 0 0,0-1 1 0 0,-19 4-1 0 0,-25-1 226 0 0,-100-3-1 0 0,142-2-518 0 0,0-1 1 0 0,1 0-1 0 0,-1-1 0 0 0,0 0 1 0 0,1 0-1 0 0,0-1 0 0 0,0 0 1 0 0,0-1-1 0 0,-17-8 0 0 0,14 3-711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15 5527 0 0,'5'-2'518'0'0,"19"-8"-703"0"0,-23 9 582 0 0,0 1 0 0 0,1-1 1 0 0,-1 1-1 0 0,0 0 1 0 0,1 0-1 0 0,-1 0 1 0 0,0 0-1 0 0,1 0 1 0 0,1 0-1 0 0,-2 1-104 0 0,0 0 0 0 0,-1 0 0 0 0,1-1 0 0 0,-1 1 0 0 0,1 0 1 0 0,-1 0-1 0 0,1 0 0 0 0,-1 0 0 0 0,0 0 0 0 0,1 0 0 0 0,-1 1 0 0 0,1 0 115 0 0,0 3-263 0 0,1 1-1 0 0,-1-1 1 0 0,-1 1-1 0 0,1-1 0 0 0,-1 1 1 0 0,0 0-1 0 0,0-1 1 0 0,0 1-1 0 0,-1-1 1 0 0,-2 11-1 0 0,-3 6 89 0 0,-13 29 0 0 0,11-30 46 0 0,-26 57 633 0 0,-57 98 0 0 0,51-103-591 0 0,3-8 31 0 0,-56 74 0 0 0,-57 51-129 0 0,-101 146-58 0 0,220-290-274 0 0,-25 51 1 0 0,55-96-151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87 14335 0 0,'-7'0'136'0'0,"0"1"0"0"0,0-1 0 0 0,1 1 0 0 0,-1 1 0 0 0,0-1 0 0 0,1 1 0 0 0,-1 0 0 0 0,1 1 0 0 0,0-1 0 0 0,0 1 0 0 0,0 1 0 0 0,-6 3-1 0 0,1 2 9 0 0,0 0 0 0 0,0 1-1 0 0,1 0 1 0 0,-13 16 0 0 0,22-24-110 0 0,0-1 1 0 0,0 1-1 0 0,0-1 1 0 0,1 1 0 0 0,-1-1-1 0 0,0 1 1 0 0,1 0 0 0 0,-1-1-1 0 0,1 1 1 0 0,0 0-1 0 0,0-1 1 0 0,0 1 0 0 0,0 0-1 0 0,0 1 1 0 0,0-1 24 0 0,0-1-31 0 0,0-1-1 0 0,1 1 0 0 0,-1-1 1 0 0,0 1-1 0 0,1 0 0 0 0,-1-1 1 0 0,0 1-1 0 0,1-1 0 0 0,-1 1 1 0 0,1-1-1 0 0,-1 1 0 0 0,1-1 1 0 0,-1 1-1 0 0,1-1 0 0 0,0 0 1 0 0,-1 1-1 0 0,1-1 0 0 0,-1 0 1 0 0,1 0-1 0 0,0 1 0 0 0,0-1 1 0 0,1 1 58 0 0,2 1 9 0 0,1 0 0 0 0,0 0-1 0 0,0 0 1 0 0,0-1 0 0 0,0 0-1 0 0,0 0 1 0 0,0 0 0 0 0,1-1-1 0 0,-1 1 1 0 0,0-1 0 0 0,6-1 0 0 0,8-1 255 0 0,31-7 0 0 0,-38 6-244 0 0,193-55 1022 0 0,-97 24-895 0 0,20-7-228 0 0,83-21 701 0 0,-180 55-1434 0 0,1 1-1 0 0,-1 2 1 0 0,1 1 0 0 0,59 3 0 0 0,-80 1-44 0 0,0 1 1 0 0,-1 0 0 0 0,18 6-1 0 0,-13-2-124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195 456 4143 0 0,'-4'5'90'0'0,"1"0"-1"0"0,-1 0 1 0 0,0 0-1 0 0,0-1 1 0 0,0 1-1 0 0,-1-1 1 0 0,0 0-1 0 0,0-1 1 0 0,0 1-1 0 0,0-1 1 0 0,-7 4-1 0 0,-26 7 3549 0 0,0-6 3902 0 0,34-8-7345 0 0,1-1 0 0 0,0 1 0 0 0,0-1 0 0 0,0 0-1 0 0,0 0 1 0 0,0 0 0 0 0,0 0 0 0 0,0 0 0 0 0,0 0 0 0 0,0-1 0 0 0,1 0-1 0 0,-1 1 1 0 0,1-1 0 0 0,-4-3 0 0 0,5 3-119 0 0,-1 0 0 0 0,1 0 0 0 0,0 1 1 0 0,0-2-1 0 0,0 1 0 0 0,0 0 0 0 0,0 0 0 0 0,1 0 0 0 0,-1 0 1 0 0,1 0-1 0 0,-1-1 0 0 0,1 1 0 0 0,0 0 0 0 0,0-4 1 0 0,0-3 47 0 0,1 0 0 0 0,0 1 0 0 0,0-1 0 0 0,1 0 1 0 0,0 1-1 0 0,0 0 0 0 0,1-1 0 0 0,7-13 0 0 0,4-6 151 0 0,19-26-1 0 0,-12 22-209 0 0,2 1-1 0 0,1 1 0 0 0,2 1 1 0 0,1 1-1 0 0,56-45 1 0 0,-66 60-138 0 0,0 2 1 0 0,32-17-1 0 0,-39 23-310 0 0,1 0-1 0 0,0 2 0 0 0,0-1 1 0 0,0 1-1 0 0,0 0 1 0 0,17-1-1 0 0,-7 3-1644 0 0</inkml:trace>
  <inkml:trace contextRef="#ctx0" brushRef="#br0" timeOffset="1">721 148 8751 0 0,'0'0'794'0'0,"0"3"-652"0"0,-7 51 1158 0 0,2-18 4035 0 0,-19 59-1 0 0,8-49-5735 0 0,11-35 474 0 0,-1 1-1 0 0,0-1 1 0 0,0 0-1 0 0,-2-1 1 0 0,1 1 0 0 0,-1-1-1 0 0,-17 15 1 0 0,18-18-470 0 0,-1 0 0 0 0,0-1 0 0 0,-1 0 0 0 0,0-1 0 0 0,-16 9 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7 13503 0 0,'0'0'620'0'0,"-1"-1"-16"0"0,0 1-594 0 0,0-1-1 0 0,1 1 1 0 0,-1-1-1 0 0,0 1 1 0 0,0-1-1 0 0,0 1 1 0 0,0-1-1 0 0,0 1 1 0 0,0 0-1 0 0,0-1 1 0 0,1 1-1 0 0,-1 0 1 0 0,0 0 0 0 0,0 0-1 0 0,0 0 1 0 0,0 0-1 0 0,0 0 1 0 0,0 0-1 0 0,0 0 1 0 0,0 0-1 0 0,0 0 1 0 0,0 0-1 0 0,-2 1 1 0 0,1 0 23 0 0,-1 0 1 0 0,-1 0 1 0 0,1 0 0 0 0,0 0-1 0 0,0 1 1 0 0,0 0 0 0 0,0-1 0 0 0,0 1-1 0 0,0 1 1 0 0,0-1 0 0 0,0 0-1 0 0,-3 5 1 0 0,-1 0 108 0 0,0 1-1 0 0,-10 15 1 0 0,5-1 219 0 0,0-1-1 0 0,-14 40 1 0 0,-10 49 662 0 0,9-27-712 0 0,-114 285 141 0 0,128-341-439 0 0,-1-1 0 0 0,-2 0 0 0 0,0-1 0 0 0,-1-1 0 0 0,-28 29 0 0 0,30-38-4 0 0,0 0-1 0 0,0-2 0 0 0,-2 0 1 0 0,0 0-1 0 0,0-2 0 0 0,-1 0 1 0 0,-34 15-1 0 0,51-26-5 0 0,1 1 0 0 0,-1-1 0 0 0,1 0 0 0 0,-1 1 0 0 0,1-1 0 0 0,-1 0 0 0 0,1 0 0 0 0,-1 1 0 0 0,1-1 0 0 0,-1 0 0 0 0,0 0 0 0 0,1 0 0 0 0,-1 0 0 0 0,1 0 0 0 0,-1 0 0 0 0,0 0 0 0 0,1 0 0 0 0,-1 0 0 0 0,1 0 0 0 0,-1 0 0 0 0,0 0 0 0 0,1 0 0 0 0,-1-1 0 0 0,1 1 0 0 0,-1 0 0 0 0,1 0 0 0 0,-1 0 0 0 0,1-1 0 0 0,-1 1 0 0 0,1 0 0 0 0,-1-1 0 0 0,1 1 0 0 0,-1-1 0 0 0,1 1 0 0 0,-1-1 0 0 0,1 1 0 0 0,0 0 0 0 0,-1-1 0 0 0,1 1 0 0 0,0-1 0 0 0,-1 0 0 0 0,1 1 0 0 0,0-1 0 0 0,0 1 0 0 0,0-1 0 0 0,-1 1 0 0 0,1-1 0 0 0,0 0 0 0 0,0 0 0 0 0,0-3-30 0 0,0 1-1 0 0,1 0 1 0 0,-1-1-1 0 0,1 1 1 0 0,0 0 0 0 0,0 0-1 0 0,0 0 1 0 0,0 0 0 0 0,0-1-1 0 0,4-3 1 0 0,19-31-153 0 0,-19 32 157 0 0,56-71-139 0 0,-20 27 162 0 0,-26 33 7 0 0,0-1-1 0 0,29-23 1 0 0,-34 32-2 0 0,0 1-1 0 0,1 1 1 0 0,0 0 0 0 0,1 0 0 0 0,0 1 0 0 0,13-5 0 0 0,-20 9 1 0 0,0 1-1 0 0,1 0 0 0 0,-1 0 1 0 0,0 0-1 0 0,1 0 1 0 0,-1 1-1 0 0,1 0 1 0 0,-1 0-1 0 0,1 0 0 0 0,-1 1 1 0 0,9 2-1 0 0,-6-1-2 0 0,0 1 0 0 0,0 0 0 0 0,0 0 0 0 0,-1 1 0 0 0,0 0 0 0 0,0 0 0 0 0,8 6 0 0 0,-3 0 24 0 0,0 0-1 0 0,-1 1 1 0 0,0 1-1 0 0,-1 0 1 0 0,0 0 0 0 0,-1 1-1 0 0,13 24 1 0 0,-19-33 97 0 0,-1 0 0 0 0,-1 0 0 0 0,1 0 0 0 0,0 0 0 0 0,-1 0 0 0 0,0 0 0 0 0,0 1 0 0 0,0-1 1 0 0,-1 0-1 0 0,1 1 0 0 0,-1-1 0 0 0,0 8 0 0 0,-1-8-37 0 0,0 0 1 0 0,0-1-1 0 0,-1 1 0 0 0,1-1 0 0 0,-1 0 1 0 0,1 1-1 0 0,-1-1 0 0 0,0 0 0 0 0,0 0 1 0 0,0 0-1 0 0,-1 0 0 0 0,1 0 0 0 0,-1 0 1 0 0,0-1-1 0 0,-3 3 0 0 0,-13 9 324 0 0,-26 14 0 0 0,26-15-236 0 0,-16 6-89 0 0,-1-2-1 0 0,0-1 1 0 0,-1-2 0 0 0,-1-1-1 0 0,-46 9 1 0 0,79-21-130 0 0,-9 3-108 0 0,0-2 1 0 0,0 1 0 0 0,-17 0 0 0 0,36-15-2710 0 0,6-3-4396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13935 0 0,'0'0'1552'0'0,"-2"1"-1190"0"0,-4 6 57 0 0,-1 0 0 0 0,1 0 0 0 0,1 0 0 0 0,-1 0 1 0 0,1 1-1 0 0,-5 10 0 0 0,-1 3 867 0 0,-10 33 0 0 0,18-47-1159 0 0,1 1 0 0 0,0-1 0 0 0,0 1 0 0 0,1 0 0 0 0,0-1 0 0 0,0 1 0 0 0,1 0-1 0 0,0 0 1 0 0,0 0 0 0 0,2 9 0 0 0,2-5 46 0 0,1-3-10 0 0,2 4-70 0 0,-5-12-89 0 0,-1 0-1 0 0,1 1 0 0 0,-1-1 1 0 0,1 0-1 0 0,-1 0 0 0 0,1 0 1 0 0,0 0-1 0 0,-1 0 0 0 0,1 0 1 0 0,0-1-1 0 0,0 1 0 0 0,0 0 1 0 0,0-1-1 0 0,-1 0 0 0 0,1 1 1 0 0,0-1-1 0 0,0 0 0 0 0,0 0 0 0 0,0 0 1 0 0,0 0-1 0 0,0 0 0 0 0,0 0 1 0 0,0-1-1 0 0,0 1 0 0 0,0-1 1 0 0,0 1-1 0 0,-1-1 0 0 0,1 0 1 0 0,2-1-1 0 0,5-3 18 0 0,0 0 1 0 0,0-1-1 0 0,0-1 0 0 0,9-8 1 0 0,-1 1-10 0 0,33-26-163 0 0,66-68-1 0 0,-114 106 318 0 0,3 11-96 0 0,-4-7-67 0 0,3 10-3 0 0,-4 31 0 0 0,-1-38 0 0 0,0 1 0 0 0,4 16 0 0 0,2-6 0 0 0,6 22-133 0 0,-11-38 144 0 0,0 1-221 0 0,1 0 0 0 0,-1 0 1 0 0,0 0-1 0 0,1 0 1 0 0,-1 0-1 0 0,0 0 0 0 0,1-1 1 0 0,-1 1-1 0 0,1 0 1 0 0,0 0-1 0 0,-1 0 0 0 0,1-1 1 0 0,0 1-1 0 0,-1 0 1 0 0,1-1-1 0 0,0 1 0 0 0,0-1 1 0 0,-1 1-1 0 0,1-1 1 0 0,0 1-1 0 0,0-1 0 0 0,0 1 1 0 0,0-1-1 0 0,0 0 1 0 0,0 1-1 0 0,0-1 0 0 0,-1 0 1 0 0,1 0-1 0 0,1 0 1 0 0,12-1-1381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49 3679 0 0,'-1'-1'284'0'0,"-12"-15"108"0"0,4-7 13816 0 0,9 23-14208 0 0,0-1 0 0 0,0 1 0 0 0,0 0 0 0 0,-1-1 0 0 0,1 1 0 0 0,0-1-1 0 0,0 1 1 0 0,-1-1 0 0 0,1 1 0 0 0,0 0 0 0 0,0-1 0 0 0,-1 1 0 0 0,1 0 0 0 0,0-1 0 0 0,-1 1-1 0 0,1 0 1 0 0,0-1 0 0 0,-1 1 0 0 0,1 0 0 0 0,-1 0 0 0 0,1 0 0 0 0,0-1 0 0 0,-2 1 0 0 0,-2 1-59 0 0,-1 1 1 0 0,1-1 0 0 0,-1 1 0 0 0,1 0-1 0 0,0 1 1 0 0,-1-1 0 0 0,1 1 0 0 0,1 0-1 0 0,-1 0 1 0 0,0 0 0 0 0,1 0 0 0 0,-1 1-1 0 0,1-1 1 0 0,0 1 0 0 0,-4 5 0 0 0,-7 13-79 0 0,0 1 0 0 0,1 0 1 0 0,-15 39-1 0 0,-21 78 40 0 0,27-74 45 0 0,-33 109 3 0 0,-37 100-20 0 0,77-241 107 0 0,14-32-105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1375 0 0,'0'0'66'0'0,"0"2"-8"0"0,-6 29 1294 0 0,-13 58 12232 0 0,10-50-10991 0 0,4-17-3938 0 0,-6 15 1632 0 0,-29 69-1 0 0,29-80-212 0 0,-9 16 14 0 0,-1-1 0 0 0,-33 49 0 0 0,-61 71-268 0 0,110-155 159 0 0,-107 134-1382 0 0,85-109 875 0 0,-31 30-1576 0 0,33-37 553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1 14191 0 0,'0'0'1291'0'0,"0"2"-1063"0"0,-19 47 990 0 0,-41 73 0 0 0,20-43-61 0 0,-38 94 516 0 0,-16 33-683 0 0,49-118-919 0 0,-5-2 1 0 0,-3-2 0 0 0,-94 113-1 0 0,137-184-550 0 0,-2 0-1 0 0,0-1 1 0 0,0-1-1 0 0,-1 0 0 0 0,0 0 1 0 0,-15 8-1 0 0,15-12-1000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15631 0 0,'0'0'1740'0'0,"4"0"-1344"0"0,36 2 426 0 0,0-2 0 0 0,45-6 0 0 0,83-18 632 0 0,287-71-97 0 0,-389 79-2265 0 0,-16 2-2695 0 0,-46 12 1725 0 0</inkml:trace>
  <inkml:trace contextRef="#ctx0" brushRef="#br0" timeOffset="1">785 225 14999 0 0,'0'0'1358'0'0,"0"3"-1118"0"0,-2 54 2167 0 0,-16 99 0 0 0,16-146-2361 0 0,0 0 0 0 0,-1-1 0 0 0,-1 1-1 0 0,1-1 1 0 0,-2 0 0 0 0,1 0 0 0 0,-1 0 0 0 0,0-1-1 0 0,-1 1 1 0 0,0-1 0 0 0,-1-1 0 0 0,1 1 0 0 0,-1-1-1 0 0,-1 0 1 0 0,1-1 0 0 0,-10 6 0 0 0,14-10-565 0 0,0 0 0 0 0,0 0 0 0 0,0 0-1 0 0,0-1 1 0 0,-5 2 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0,'0'0'9768'0'0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10 10135 0 0,'0'0'778'0'0,"2"-1"-506"0"0,6-4-460 0 0,-6 4-956 0 0,-1 1 1033 0 0,-1 0 0 0 0,0-1 0 0 0,1 1 0 0 0,-1 0 0 0 0,0 0 0 0 0,1 0 0 0 0,-1-1 0 0 0,1 1 0 0 0,-1 0 0 0 0,0 0 0 0 0,1 0 1 0 0,-1 0-1 0 0,1 0 0 0 0,-1 0 0 0 0,0 0 0 0 0,1 0 0 0 0,-1 0 0 0 0,1 0 0 0 0,-1 0 0 0 0,1 0 0 0 0,-1 0 0 0 0,0 0 0 0 0,1 0 0 0 0,-1 0 1 0 0,1 1-1 0 0,-2 8 542 0 0,-12 14 2312 0 0,-17 19 1552 0 0,-48 73-93 0 0,71-103-4117 0 0,1 1-1 0 0,-1 0 0 0 0,2 0 0 0 0,0 1 0 0 0,1-1 1 0 0,0 1-1 0 0,-2 17 0 0 0,5-28 16 0 0,1-1 0 0 0,-1 0 0 0 0,1 1 0 0 0,0-1 0 0 0,0 1 0 0 0,0-1 0 0 0,0 1 0 0 0,1-1 0 0 0,-1 0 0 0 0,1 1 0 0 0,-1-1 0 0 0,1 0 0 0 0,0 1 0 0 0,0-1 0 0 0,0 0 0 0 0,0 0 0 0 0,0 0 0 0 0,1 0 0 0 0,-1 0 0 0 0,0 0 0 0 0,1 0 0 0 0,0 0 0 0 0,-1 0 0 0 0,1-1 0 0 0,0 1 0 0 0,0-1 0 0 0,0 1 0 0 0,0-1 0 0 0,0 0 0 0 0,0 1 0 0 0,1-1 0 0 0,-1-1 0 0 0,0 1 0 0 0,4 1 0 0 0,1-1-33 0 0,-1 0 0 0 0,1 0 0 0 0,0-1 0 0 0,-1 0-1 0 0,1 0 1 0 0,0-1 0 0 0,-1 1 0 0 0,1-1 0 0 0,-1-1 0 0 0,1 1 0 0 0,6-4-1 0 0,-7 3-86 0 0,-1-1 0 0 0,1 1 0 0 0,-1-1 0 0 0,0 0 0 0 0,0 0 0 0 0,0-1 0 0 0,-1 0 0 0 0,1 1 0 0 0,-1-2 0 0 0,0 1 0 0 0,0 0 0 0 0,-1-1 0 0 0,1 0 0 0 0,3-6 0 0 0,-6 8-30 0 0,0 0-1 0 0,0 1 1 0 0,0-1-1 0 0,0 0 0 0 0,-1 0 1 0 0,1 0-1 0 0,-1 0 0 0 0,0 1 1 0 0,0-1-1 0 0,0 0 0 0 0,-1-4 1 0 0,1-2-77 0 0,-1-15-240 0 0,-1 0 1 0 0,-1 0-1 0 0,-1 1 0 0 0,-10-34 1 0 0,13 55 71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4 203 10135 0 0,'-1'1'5500'0'0,"1"0"-5336"0"0,0-1-1 0 0,-1 0 1 0 0,1 1-1 0 0,0-1 1 0 0,0 0-1 0 0,-1 1 1 0 0,1-1-1 0 0,0 1 1 0 0,0-1-1 0 0,0 0 0 0 0,0 1 1 0 0,0-1-1 0 0,-1 1 1 0 0,1-1-1 0 0,0 1 1 0 0,0-1-1 0 0,0 0 1 0 0,0 1-1 0 0,0-1 1 0 0,1 2-1 0 0,-1-2-15 0 0,0 1 0 0 0,1-1 0 0 0,-1 1 0 0 0,1-1 0 0 0,0 1 0 0 0,-1-1 0 0 0,1 0 0 0 0,-1 1 0 0 0,1-1 0 0 0,0 0-1 0 0,-1 1 1 0 0,1-1 0 0 0,0 0 0 0 0,1 1 0 0 0,1 0-145 0 0,1 0 0 0 0,-1-1 0 0 0,1 1-1 0 0,0-1 1 0 0,-1 0 0 0 0,1 0 0 0 0,0 0 0 0 0,-1 0 0 0 0,1-1-1 0 0,0 0 1 0 0,-1 1 0 0 0,6-3 0 0 0,6-2 34 0 0,23-12-1 0 0,-14 6-2 0 0,47-24 221 0 0,101-64-1 0 0,-120 67 13 0 0,-19 15 32 0 0,-31 16 66 0 0,0 2-342 0 0,-1-1 0 0 0,0 1 0 0 0,0 0 0 0 0,1 0 0 0 0,-1 1 0 0 0,0-1 0 0 0,0 0 0 0 0,0 0 0 0 0,0 0 0 0 0,0 1 0 0 0,-1-1 0 0 0,1 1 0 0 0,0-1 0 0 0,-1 0 0 0 0,1 1 0 0 0,-1-1 0 0 0,1 1 0 0 0,-1-1-1 0 0,0 1 1 0 0,1 0 0 0 0,-1-1 0 0 0,0 1 0 0 0,0 1 0 0 0,0 5 22 0 0,-1 0 0 0 0,0 0-1 0 0,-2 10 1 0 0,2-13-16 0 0,-22 85 215 0 0,13-59-132 0 0,-6 43 0 0 0,14-65-140 0 0,1 1 0 0 0,1-1 0 0 0,-1 1 0 0 0,2 0-1 0 0,-1-1 1 0 0,1 1 0 0 0,1-1 0 0 0,4 18-1 0 0,-5-24-185 0 0,0-2 125 0 0,-1 0 0 0 0,0 0 0 0 0,1 0 0 0 0,-1 0-1 0 0,0 0 1 0 0,1 0 0 0 0,-1 0 0 0 0,1-1 0 0 0,-1 1-1 0 0,1 0 1 0 0,0 0 0 0 0,-1 0 0 0 0,1-1-1 0 0,0 1 1 0 0,-1 0 0 0 0,3 0 0 0 0,6 7-1442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2303 0 0,'0'0'4026'0'0,"0"-2"-4620"0"0,3-8 1105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468 139 919 0 0,'15'3'20267'0'0,"-14"-2"-19698"0"0,1 5-1890 0 0,-1-4 2336 0 0,1-4-1005 0 0,0 1 1 0 0,-1-1-1 0 0,1 0 1 0 0,0 0 0 0 0,-1 0-1 0 0,1 0 1 0 0,-1 0 0 0 0,0 0-1 0 0,0 0 1 0 0,0-1 0 0 0,0 1-1 0 0,0 0 1 0 0,0-1 0 0 0,-1 1-1 0 0,1-1 1 0 0,-1-2-1 0 0,3-5 11 0 0,-1 1-27 0 0,0 0 0 0 0,0 0 1 0 0,-1-1-1 0 0,-1 1 0 0 0,0-14 0 0 0,0 15-74 0 0,0 7 67 0 0,0 0 0 0 0,0 0 0 0 0,0 0 0 0 0,0 0 0 0 0,0 1 0 0 0,0-1 0 0 0,0 0-1 0 0,-1 0 1 0 0,1 0 0 0 0,0 0 0 0 0,-1 0 0 0 0,1 0 0 0 0,-1 0 0 0 0,1 1 0 0 0,-1-1 0 0 0,1 0 0 0 0,-1 0 0 0 0,0 0-1 0 0,1 1 1 0 0,-1-1 0 0 0,-1-1 0 0 0,1 2 1 0 0,-1-1-1 0 0,0 0 0 0 0,1 1 1 0 0,-1-1-1 0 0,1 1 1 0 0,-1-1-1 0 0,0 1 1 0 0,1 0-1 0 0,-1 0 0 0 0,0-1 1 0 0,-2 2-1 0 0,-4-1-29 0 0,-1 2 1 0 0,1-1-1 0 0,-16 6 0 0 0,22-7 24 0 0,-34 13-110 0 0,1 0 0 0 0,-39 23-1 0 0,-64 42-238 0 0,135-76 357 0 0,-16 9-57 0 0,0 2 1 0 0,-33 28-1 0 0,46-36 57 0 0,1 0 0 0 0,-1 1-1 0 0,2 0 1 0 0,-1 0 0 0 0,0 0-1 0 0,1 0 1 0 0,0 1 0 0 0,1 0-1 0 0,-1 0 1 0 0,1 0 0 0 0,1 0 0 0 0,-4 10-1 0 0,6-13 8 0 0,-1-1 0 0 0,1 0 0 0 0,-1 0-1 0 0,1 1 1 0 0,0-1 0 0 0,1 0 0 0 0,-1 0-1 0 0,0 0 1 0 0,1 1 0 0 0,0-1 0 0 0,0 0 0 0 0,0 0-1 0 0,0 0 1 0 0,0 0 0 0 0,0 0 0 0 0,1 0-1 0 0,2 4 1 0 0,0-3 1 0 0,-1-1-1 0 0,0 0 0 0 0,1 1 0 0 0,0-1 1 0 0,0 0-1 0 0,0-1 0 0 0,0 1 1 0 0,0-1-1 0 0,0 1 0 0 0,8 1 1 0 0,3 1 27 0 0,0-1 0 0 0,-1-1 0 0 0,1 0 0 0 0,0-1 0 0 0,1-1 0 0 0,21 0 0 0 0,-20-2 9 0 0,0 0 1 0 0,0-1-1 0 0,0 0 0 0 0,0-2 0 0 0,-1 0 1 0 0,24-8-1 0 0,-36 10-33 0 0,1 0 0 0 0,0 0 0 0 0,-1-1 1 0 0,1 1-1 0 0,-1-1 0 0 0,0 0 0 0 0,0-1 0 0 0,0 1 0 0 0,0 0 0 0 0,0-1 1 0 0,-1 0-1 0 0,1 0 0 0 0,-1 0 0 0 0,0-1 0 0 0,-1 1 0 0 0,1 0 0 0 0,-1-1 0 0 0,0 0 1 0 0,0 0-1 0 0,0 0 0 0 0,-1 1 0 0 0,1-2 0 0 0,-1 1 0 0 0,0 0 0 0 0,0-6 1 0 0,-1-40-5 0 0,-8 70 58 0 0,2-7-57 0 0,1 1-13 0 0,1-1 0 0 0,1 1-1 0 0,0 0 1 0 0,0 0 0 0 0,1 0-1 0 0,1 0 1 0 0,0 19 0 0 0,2-30-53 0 0,-1 0 0 0 0,1 0 0 0 0,-1 0 0 0 0,1 0 0 0 0,0 0 1 0 0,-1 0-1 0 0,1-1 0 0 0,0 1 0 0 0,0 0 0 0 0,1 0 1 0 0,-1-1-1 0 0,0 1 0 0 0,0-1 0 0 0,1 1 0 0 0,1 1 0 0 0,-2-2 4 0 0,0-1-41 0 0,-1 1-1 0 0,1-1 1 0 0,0 1-1 0 0,0 0 1 0 0,-1-1-1 0 0,1 1 1 0 0,0-1-1 0 0,0 0 1 0 0,0 1-1 0 0,0-1 1 0 0,0 0-1 0 0,0 0 1 0 0,0 1-1 0 0,-1-1 1 0 0,1 0-1 0 0,0 0 1 0 0,0 0-1 0 0,1 0 1 0 0,2 0-273 0 0,12 1-1008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13 6911 0 0,'0'0'623'0'0,"-1"-1"-186"0"0,-1 0 74 0 0,1-1 1 0 0,0 1-1 0 0,-1 0 0 0 0,1 0 0 0 0,-1 0 0 0 0,1 1 0 0 0,-1-1 0 0 0,0 0 0 0 0,1 0 1 0 0,-1 1-1 0 0,0-1 0 0 0,0 1 0 0 0,1 0 0 0 0,-3-1 0 0 0,0 1-110 0 0,0 0-1 0 0,1 0 1 0 0,-1 1 0 0 0,0-1-1 0 0,0 1 1 0 0,-4 1-1 0 0,-5 2-294 0 0,0 1-1 0 0,-21 12 1 0 0,32-16-4 0 0,-65 38-1 0 0,58-33-80 0 0,-1 1 1 0 0,1 0-1 0 0,1 0 0 0 0,-13 15 1 0 0,18-18-22 0 0,1-1 1 0 0,-1 1-1 0 0,1 0 1 0 0,0 0-1 0 0,1 0 1 0 0,-1 0-1 0 0,1 0 1 0 0,0 0-1 0 0,0 0 1 0 0,0 0-1 0 0,0 1 1 0 0,1-1-1 0 0,-1 0 1 0 0,1 1-1 0 0,0-1 1 0 0,1 0-1 0 0,-1 1 1 0 0,1-1-1 0 0,0 0 1 0 0,0 0-1 0 0,0 1 1 0 0,3 6-1 0 0,4 7 0 0 0,1-1 0 0 0,0 0-1 0 0,20 28 1 0 0,-27-43 0 0 0,25 37 7 0 0,-11-19 26 0 0,-2 1 0 0 0,-1 1 0 0 0,16 33 0 0 0,-25-41 10 0 0,-4-13-42 0 0,0 0 1 0 0,0 0 0 0 0,0 0 0 0 0,0 0 0 0 0,0 0 0 0 0,0 0-1 0 0,0 0 1 0 0,-1 0 0 0 0,1 0 0 0 0,0 0 0 0 0,-1 0 0 0 0,0 1 0 0 0,-1 0 7 0 0,0 0 0 0 0,0 0 0 0 0,0 0 0 0 0,0 0 0 0 0,-1 0 0 0 0,1 0 0 0 0,0-1 0 0 0,-1 1 0 0 0,1-1 0 0 0,-1 0 0 0 0,0 1 0 0 0,1-1 0 0 0,-1 0 0 0 0,0-1 0 0 0,0 1 0 0 0,0-1 0 0 0,-4 1 0 0 0,-3 0 81 0 0,-1 0 0 0 0,1-1 0 0 0,-17-2 0 0 0,2-1 104 0 0,0-1 1 0 0,-31-10-1 0 0,12-2-5775 0 0,24 5-773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472 169 10799 0 0,'0'0'1776'0'0,"-2"-10"276"0"0,0 2-1479 0 0,-1 1-1 0 0,0 0 1 0 0,0 1 0 0 0,0-1-1 0 0,-8-11 1 0 0,6 11-461 0 0,1 0 1 0 0,0 0 0 0 0,0-1-1 0 0,1 1 1 0 0,0-1 0 0 0,-2-7-1 0 0,-2-19 8 0 0,7 33-119 0 0,-1 1-1 0 0,1-1 0 0 0,0 1 1 0 0,0-1-1 0 0,-1 0 0 0 0,1 1 1 0 0,0-1-1 0 0,0 1 0 0 0,-1-1 1 0 0,1 1-1 0 0,-1-1 0 0 0,1 1 1 0 0,0-1-1 0 0,-1 1 0 0 0,1-1 1 0 0,-1 1-1 0 0,1-1 0 0 0,-1 1 1 0 0,0 0-1 0 0,1-1 0 0 0,-1 1 1 0 0,1 0-1 0 0,-1 0 0 0 0,1-1 1 0 0,-1 1-1 0 0,0 0 0 0 0,1 0 1 0 0,-1 0-1 0 0,0 0 1 0 0,1 0-1 0 0,-2 0 0 0 0,0 0 1 0 0,0-1-1 0 0,0 1 0 0 0,-1 0 0 0 0,1 0 0 0 0,0 1 0 0 0,0-1 0 0 0,0 0 0 0 0,0 1 0 0 0,0-1 0 0 0,0 1 0 0 0,0 0 0 0 0,0-1 0 0 0,0 1 0 0 0,0 0 0 0 0,-3 2 0 0 0,-29 22 0 0 0,22-15 0 0 0,-22 18 196 0 0,-60 63-1 0 0,-20 42 156 0 0,104-120-353 0 0,-29 37 46 0 0,36-46-39 0 0,1 0-1 0 0,-1 0 0 0 0,1 0 1 0 0,0 0-1 0 0,1 1 0 0 0,-1-1 1 0 0,1 0-1 0 0,-1 1 1 0 0,1 0-1 0 0,0 6 0 0 0,3-8 71 0 0,3-1-56 0 0,-1 0 0 0 0,1 0 0 0 0,0-1 0 0 0,-1 0 0 0 0,1 0 1 0 0,0 0-1 0 0,0-1 0 0 0,0 1 0 0 0,0-1 0 0 0,0-1 0 0 0,6 0 0 0 0,8-2 139 0 0,31-9 0 0 0,-11 2 14 0 0,40-10-129 0 0,-44 10-28 0 0,1 1 0 0 0,61-6 0 0 0,-85 15-4 0 0,-11 1-1 0 0,0 0 1 0 0,0 0-1 0 0,0-1 0 0 0,0 1 1 0 0,-1 0-1 0 0,1 0 0 0 0,0 0 1 0 0,-1 0-1 0 0,1 0 0 0 0,-1 1 1 0 0,1-1-1 0 0,-1 0 0 0 0,1 0 1 0 0,-1 0-1 0 0,0 0 1 0 0,1 3-1 0 0,-1-3 9 0 0,0 1 1 0 0,0 0-1 0 0,0-1 1 0 0,0 1-1 0 0,0 0 0 0 0,0 0 1 0 0,-1-1-1 0 0,1 1 1 0 0,-1 0-1 0 0,1-1 0 0 0,-1 1 1 0 0,1-1-1 0 0,-3 4 1 0 0,-13 18 342 0 0,11-17-200 0 0,4-5-90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91 168 5527 0 0,'-1'1'423'0'0,"-29"32"349"0"0,22-24 558 0 0,1 1 0 0 0,0 0 0 0 0,1 0-1 0 0,0 1 1 0 0,1-1 0 0 0,-7 19 0 0 0,4 9-1095 0 0,8-37-158 0 0,0 1-1 0 0,0 0 1 0 0,0 0 0 0 0,0 0-1 0 0,0 0 1 0 0,1 0 0 0 0,-1-1 0 0 0,0 1-1 0 0,1 0 1 0 0,0 0 0 0 0,-1-1-1 0 0,1 1 1 0 0,0 0 0 0 0,2 2 0 0 0,-2-4 13 0 0,1 0 0 0 0,-1 0 1 0 0,1 0-1 0 0,0 0 0 0 0,-1 0 1 0 0,1 0-1 0 0,-1 0 0 0 0,1 0 1 0 0,-1-1-1 0 0,1 1 0 0 0,-1-1 1 0 0,3 0-1 0 0,3-2 26 0 0,-1 0 0 0 0,0-1-1 0 0,0 1 1 0 0,0-1-1 0 0,-1 0 1 0 0,1-1 0 0 0,-1 0-1 0 0,0 1 1 0 0,4-7 0 0 0,7-9 109 0 0,16-25 0 0 0,-12 15-48 0 0,64-76 317 0 0,-67 86-472 0 0,2 1 1 0 0,0 1 0 0 0,25-17-1 0 0,-23 23-22 0 0,-21 11 0 0 0,1 1 1 0 0,0 0-1 0 0,-1-1 0 0 0,1 1 0 0 0,-1 0 0 0 0,1-1 1 0 0,0 1-1 0 0,-1 0 0 0 0,1 0 0 0 0,-1 0 0 0 0,1-1 1 0 0,0 1-1 0 0,-1 0 0 0 0,1 0 0 0 0,0 0 0 0 0,-1 0 1 0 0,1 0-1 0 0,0 0 0 0 0,-1 0 0 0 0,1 1 1 0 0,0-1-1 0 0,-1 0 0 0 0,1 0 0 0 0,0 0 0 0 0,-1 1 1 0 0,2-1-1 0 0,-1 1 6 0 0,5 1 25 0 0,-1 0 0 0 0,0 1 0 0 0,0-1 0 0 0,0 1-1 0 0,0 0 1 0 0,0 0 0 0 0,-1 1 0 0 0,0-1 0 0 0,1 1 0 0 0,-1 0 0 0 0,0 0-1 0 0,-1 1 1 0 0,6 6 0 0 0,1 4 60 0 0,-1 0 0 0 0,-1 0 0 0 0,8 19 0 0 0,-10-18 16 0 0,0 1 0 0 0,-1 1 0 0 0,-1-1 0 0 0,-1 1 0 0 0,0-1 0 0 0,-1 1 0 0 0,-1 33 0 0 0,-2-39-1576 0 0,-2 0-3327 0 0,0-1-2243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11975 0 0,'13'-21'558'0'0,"0"1"0"0"0,2 1 0 0 0,0 0-1 0 0,2 1 1 0 0,0 1 0 0 0,1 0-1 0 0,27-19 1 0 0,-16 15-139 0 0,1 2 1 0 0,1 1-1 0 0,1 1 1 0 0,46-16-1 0 0,-53 23-85 0 0,0 1 0 0 0,1 2 0 0 0,1 0 0 0 0,-1 2 0 0 0,1 1 0 0 0,0 1 0 0 0,38 1 0 0 0,-57 3-256 0 0,-1 0-1 0 0,0 0 1 0 0,0 0 0 0 0,0 1-1 0 0,1 0 1 0 0,-2 0-1 0 0,1 1 1 0 0,0 0 0 0 0,0 0-1 0 0,-1 1 1 0 0,0 0 0 0 0,1 0-1 0 0,-2 0 1 0 0,8 7 0 0 0,-8-7-49 0 0,-1 1 1 0 0,0 0-1 0 0,0 1 1 0 0,0-1-1 0 0,-1 1 1 0 0,0-1-1 0 0,0 1 1 0 0,0 0-1 0 0,-1 1 1 0 0,0-1-1 0 0,0 0 1 0 0,0 0-1 0 0,-1 1 1 0 0,0-1-1 0 0,0 1 1 0 0,0 7-1 0 0,-2 2 42 0 0,0 1 0 0 0,-1 0 0 0 0,-1-1 0 0 0,-1 1 0 0 0,0-1-1 0 0,-1 0 1 0 0,0 0 0 0 0,-2-1 0 0 0,0 0 0 0 0,0 0 0 0 0,-1 0-1 0 0,-18 23 1 0 0,7-13 3 0 0,-2-1 1 0 0,0 0-1 0 0,-2-2 0 0 0,0 0 1 0 0,-48 33-1 0 0,30-28 9 0 0,-49 24 0 0 0,66-39-133 0 0,-1-1 0 0 0,0-2 1 0 0,-42 12-1 0 0,38-17-1054 0 0,1-5-4585 0 0,4-2-1797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429 307 3223 0 0,'0'0'143'0'0,"2"-1"-3"0"0,-1-2-452 0 0,15-20 1194 0 0,-10 16 1563 0 0,-1 0-1 0 0,13-12 1 0 0,-9 11-1786 0 0,-1 0-1 0 0,0 0 1 0 0,-1-1 0 0 0,0 0-1 0 0,0-1 1 0 0,-1 1 0 0 0,0-1-1 0 0,9-21 1 0 0,-13 26-639 0 0,0 0 1 0 0,-1-1-1 0 0,0 1 1 0 0,0 0-1 0 0,0-1 1 0 0,-1 1-1 0 0,1-1 0 0 0,-1 1 1 0 0,0-1-1 0 0,-1 1 1 0 0,0-1-1 0 0,0 1 1 0 0,0 0-1 0 0,0-1 1 0 0,-1 1-1 0 0,0 0 0 0 0,0 0 1 0 0,0 0-1 0 0,0 0 1 0 0,-7-8-1 0 0,8 11-19 0 0,0 0-1 0 0,-1 0 1 0 0,0 0-1 0 0,0 1 1 0 0,1-1-1 0 0,-1 0 0 0 0,0 1 1 0 0,0-1-1 0 0,0 1 1 0 0,-1 0-1 0 0,1 0 1 0 0,0 0-1 0 0,0 0 1 0 0,-5-1-1 0 0,3 1-11 0 0,-1 0 1 0 0,1 1-1 0 0,0-1 0 0 0,-1 1 1 0 0,1 0-1 0 0,-1 1 0 0 0,-7 0 0 0 0,-1 3-16 0 0,-1-1 0 0 0,0 2-1 0 0,1 0 1 0 0,-15 8-1 0 0,-33 21 28 0 0,-94 68 0 0 0,134-87 0 0 0,4-4 8 0 0,1 1-1 0 0,1 1 1 0 0,0 0 0 0 0,0 1-1 0 0,2 1 1 0 0,-22 28 0 0 0,33-41-6 0 0,1 1 1 0 0,-1 0-1 0 0,1 0 1 0 0,-1 0-1 0 0,1 0 1 0 0,0 0-1 0 0,0 0 1 0 0,0 0-1 0 0,1 0 1 0 0,-1 0-1 0 0,1 1 1 0 0,0-1-1 0 0,0 6 1 0 0,0-8 11 0 0,1 1 1 0 0,-1 0 0 0 0,1 0-1 0 0,0 0 1 0 0,-1 0-1 0 0,1 0 1 0 0,0-1 0 0 0,0 1-1 0 0,0 0 1 0 0,1-1-1 0 0,-1 1 1 0 0,0-1-1 0 0,0 1 1 0 0,1-1 0 0 0,-1 1-1 0 0,1-1 1 0 0,0 0-1 0 0,-1 0 1 0 0,1 0-1 0 0,0 0 1 0 0,0 0 0 0 0,3 1-1 0 0,8 3 79 0 0,0-2 0 0 0,-1 1-1 0 0,2-2 1 0 0,-1 1 0 0 0,0-2-1 0 0,0 0 1 0 0,1 0 0 0 0,-1-2-1 0 0,26-3 1 0 0,-1-2 83 0 0,-1-2 1 0 0,44-16-1 0 0,-55 15-241 0 0,-1-1 0 0 0,0-2-1 0 0,-1 0 1 0 0,-1-1 0 0 0,30-23-1 0 0,-52 36 53 0 0,-1 0 0 0 0,1-1 1 0 0,-1 1-1 0 0,1 0 0 0 0,-1-1 0 0 0,1 1 0 0 0,-1-1 0 0 0,1 1 0 0 0,-1 0 0 0 0,1-1 1 0 0,-1 1-1 0 0,0-1 0 0 0,1 1 0 0 0,-1-1 0 0 0,0 1 0 0 0,1-1 0 0 0,-1 0 0 0 0,0 1 1 0 0,1-2-1 0 0,-11 1 31 0 0,-16 9 133 0 0,21-5-140 0 0,1-1 0 0 0,0 1 0 0 0,0 0 0 0 0,1 0-1 0 0,-1 1 1 0 0,-5 6 0 0 0,-3 6 49 0 0,10-11-62 0 0,1 0 4 0 0,-6 14 20 0 0,6-15-4 0 0,1 2-94 0 0,1-5 39 0 0,0 1 0 0 0,-1-1 0 0 0,1 1 1 0 0,0-1-1 0 0,0 0 0 0 0,0 1 0 0 0,0-1 0 0 0,0 0 0 0 0,0 0 0 0 0,0 0 0 0 0,0 0 0 0 0,1 0 0 0 0,-1 0 0 0 0,0 0 0 0 0,3 1 1 0 0,9 2-1228 0 0,1-5-390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5983 0 0,'0'0'542'0'0,"1"1"-446"0"0,2 4 504 0 0,-1 0 0 0 0,1 0 0 0 0,-1 0 0 0 0,0 0 0 0 0,0 0 0 0 0,0 0 0 0 0,-1 0 0 0 0,0 1 0 0 0,0-1 0 0 0,0 0 0 0 0,-1 1 0 0 0,0 10 0 0 0,-1 6 1168 0 0,-7 41 0 0 0,-1-21-823 0 0,-22 68 0 0 0,-27 39 292 0 0,57-145-1195 0 0,-17 35 12 0 0,-1-2 1 0 0,-2 0-1 0 0,-1-1 1 0 0,-2-1-1 0 0,-30 32 1 0 0,41-52-307 0 0,-20 18 1 0 0,27-28-124 0 0,0 0-1 0 0,0 0 1 0 0,-1 0-1 0 0,0-1 1 0 0,0 0-1 0 0,-9 3 1 0 0,1-3-1613 0 0,2-5-83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5983 0 0,'30'-44'548'0'0,"-23"32"-10"0"0,0 0 0 0 0,1 0 0 0 0,1 1 0 0 0,0 0 0 0 0,18-16 0 0 0,-2 8-193 0 0,1 1 0 0 0,1 2 0 0 0,1 0 0 0 0,0 2 0 0 0,31-10 0 0 0,6 1 1718 0 0,83-17 0 0 0,-131 36-1444 0 0,0 1-1 0 0,-1 1 0 0 0,19 0 0 0 0,-25 2-366 0 0,-1 0 0 0 0,1 1 0 0 0,-1 0 0 0 0,0 1 0 0 0,0 0 0 0 0,0 0 1 0 0,11 5-1 0 0,-18-6-235 0 0,0-1 0 0 0,0 1 0 0 0,0 0 0 0 0,0 0 0 0 0,0 0 0 0 0,0 1 0 0 0,0-1 0 0 0,0 0 0 0 0,0 1 1 0 0,-1-1-1 0 0,1 1 0 0 0,-1 0 0 0 0,1-1 0 0 0,-1 1 0 0 0,1 0 0 0 0,-1 0 0 0 0,0 0 0 0 0,0 0 1 0 0,0 0-1 0 0,0 0 0 0 0,0 0 0 0 0,-1 1 0 0 0,1-1 0 0 0,-1 0 0 0 0,1 0 0 0 0,-1 1 0 0 0,0-1 1 0 0,0 0-1 0 0,0 0 0 0 0,0 1 0 0 0,0-1 0 0 0,0 0 0 0 0,-1 0 0 0 0,1 1 0 0 0,-2 3 0 0 0,-1 2 16 0 0,0-1 0 0 0,-1 1-1 0 0,0 0 1 0 0,0-1-1 0 0,-1 0 1 0 0,0 0 0 0 0,0 0-1 0 0,-9 8 1 0 0,-14 12 113 0 0,-1-2 0 0 0,-1-1 0 0 0,-1-1 0 0 0,-51 28 0 0 0,11-13-44 0 0,-84 31-1 0 0,144-64-351 0 0,-1-1 0 0 0,1 1 0 0 0,-1-2 0 0 0,-1 0 0 0 0,1 0 0 0 0,-15 0 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0 11975 0 0,'0'0'923'0'0,"1"2"-602"0"0,1 10 29 0 0,-1-1 0 0 0,0 0-1 0 0,0 0 1 0 0,-1 1 0 0 0,-1-1-1 0 0,0 0 1 0 0,0 1-1 0 0,-1-1 1 0 0,-1 0 0 0 0,0 0-1 0 0,0 0 1 0 0,-8 16 0 0 0,-7 11 220 0 0,-45 71 1 0 0,62-108-548 0 0,-66 99 890 0 0,-36 61 1441 0 0,28-17-1224 0 0,-58 105-621 0 0,127-240-504 0 0,-8 16 13 0 0,-1-1-1 0 0,-2 0 1 0 0,-29 33 0 0 0,35-48-33 0 0,9-7-182 0 0,-4-12-3765 0 0,3-5-3288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138 168 9671 0 0,'19'-15'465'0'0,"30"-25"2120"0"0,55-35 0 0 0,-95 69-2200 0 0,1 1-1 0 0,-1 1 1 0 0,1-1 0 0 0,0 2-1 0 0,-1-1 1 0 0,2 1 0 0 0,-1 1-1 0 0,0 0 1 0 0,0 0 0 0 0,14 0-1 0 0,-14 2-323 0 0,0 1 0 0 0,0 0-1 0 0,0 0 1 0 0,0 1-1 0 0,0 0 1 0 0,0 1-1 0 0,-1 0 1 0 0,1 1 0 0 0,-1 0-1 0 0,0 0 1 0 0,0 1-1 0 0,0 0 1 0 0,0 0-1 0 0,-1 1 1 0 0,0 0 0 0 0,12 14-1 0 0,0-1 53 0 0,-2 1-1 0 0,0 1 0 0 0,28 45 1 0 0,-40-56-79 0 0,0 0-1 0 0,-1 0 1 0 0,-1 1 0 0 0,0 0-1 0 0,0 0 1 0 0,-1 0 0 0 0,-1 1 0 0 0,0-1-1 0 0,0 1 1 0 0,-1-1 0 0 0,0 1-1 0 0,-2 13 1 0 0,0-14 40 0 0,-1 1 0 0 0,0-1-1 0 0,0 0 1 0 0,-1 0 0 0 0,-1 0 0 0 0,0 0-1 0 0,0-1 1 0 0,-1 1 0 0 0,0-1 0 0 0,-1 0-1 0 0,0-1 1 0 0,-1 0 0 0 0,0 1 0 0 0,0-2-1 0 0,-1 1 1 0 0,0-1 0 0 0,-1-1-1 0 0,0 1 1 0 0,0-1 0 0 0,0-1 0 0 0,-1 0-1 0 0,-20 10 1 0 0,-1-4 98 0 0,-1-2 0 0 0,0-1 1 0 0,0-1-1 0 0,-1-2 0 0 0,-55 4 0 0 0,45-8-577 0 0,-1-3 0 0 0,0-1 0 0 0,-82-14 0 0 0,116 14-215 0 0,1-1 0 0 0,-15-4-1 0 0,-1-8-5495 0 0,12 5-192 0 0</inkml:trace>
  <inkml:trace contextRef="#ctx0" brushRef="#br0" timeOffset="1">891 604 10591 0 0,'0'3'819'0'0,"0"12"-309"0"0,-2-1-1 0 0,0 1 1 0 0,0-1-1 0 0,-1 0 1 0 0,-1 0-1 0 0,-9 23 3058 0 0,11-45-3124 0 0,1 0 1 0 0,0 0-1 0 0,1 0 1 0 0,-1-1-1 0 0,2 1 1 0 0,-1 0-1 0 0,3-9 1 0 0,14-56 674 0 0,-15 66-1002 0 0,43-116 407 0 0,-39 108-532 0 0,8-17-162 0 0,1 1 0 0 0,1 1 1 0 0,2 1-1 0 0,1 0 0 0 0,1 1 1 0 0,39-40-1 0 0,-51 59-470 0 0,1 1 0 0 0,0 0-1 0 0,0 1 1 0 0,16-10 0 0 0,-5 8-897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2303 0 0,'-1'1'167'0'0,"-13"9"3600"0"0,-1-1 0 0 0,-17 9-1 0 0,-35 12 703 0 0,-9 5-3567 0 0,-80 57 225 0 0,129-74-814 0 0,0 3 0 0 0,1 0 0 0 0,-28 30-1 0 0,49-45-235 0 0,0-1 0 0 0,1 1 0 0 0,0 0-1 0 0,0 1 1 0 0,0-1 0 0 0,1 1 0 0 0,0-1 0 0 0,0 1-1 0 0,0 0 1 0 0,1 0 0 0 0,-2 12 0 0 0,4-16-67 0 0,-1 0-1 0 0,1 0 1 0 0,0 0 0 0 0,0 0-1 0 0,0 0 1 0 0,0 0 0 0 0,1 0-1 0 0,-1 0 1 0 0,1 0 0 0 0,0 0-1 0 0,0 0 1 0 0,0 0 0 0 0,0 0-1 0 0,0 0 1 0 0,1-1 0 0 0,-1 1 0 0 0,1-1-1 0 0,0 1 1 0 0,0-1 0 0 0,0 1-1 0 0,0-1 1 0 0,0 0 0 0 0,0 0-1 0 0,1 0 1 0 0,-1 0 0 0 0,0-1-1 0 0,1 1 1 0 0,4 2 0 0 0,1-1 18 0 0,0 0 0 0 0,1-1 0 0 0,-1 0-1 0 0,0 0 1 0 0,1-1 0 0 0,-1 0 0 0 0,1 0 0 0 0,-1-1 0 0 0,1 0 0 0 0,-1 0 0 0 0,13-3 0 0 0,-4 0 11 0 0,-1-1 1 0 0,0 0 0 0 0,0-1-1 0 0,28-14 1 0 0,-32 14 1 0 0,-1-2-1 0 0,0 0 0 0 0,-1 0 1 0 0,0-1-1 0 0,0 0 0 0 0,0 0 1 0 0,-1-1-1 0 0,-1-1 0 0 0,1 1 1 0 0,-2-1-1 0 0,1-1 0 0 0,-1 0 1 0 0,7-15-1 0 0,-7 11-327 0 0,-1 0 1 0 0,-1 0-1 0 0,0 0 1 0 0,3-18 0 0 0,-5 14-1417 0 0,-1 0 0 0 0,0 0 0 0 0,-2-24 1 0 0,-1 20-5004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11055 0 0,'-1'2'852'0'0,"-6"17"-197"0"0,1 1 0 0 0,0-1 1 0 0,2 1-1 0 0,0 0 0 0 0,2 0 0 0 0,0 1 0 0 0,1 24 0 0 0,1-32-392 0 0,2-1 0 0 0,-1 0 0 0 0,2 0 0 0 0,-1 0 0 0 0,2 0 0 0 0,-1 0 0 0 0,2-1 0 0 0,0 1 0 0 0,0-1 0 0 0,1 0 0 0 0,0-1 0 0 0,1 1 0 0 0,12 13 0 0 0,-5-8 31 0 0,0 0 0 0 0,2-1 0 0 0,0-1-1 0 0,1-1 1 0 0,0 0 0 0 0,31 17 0 0 0,-6-7 258 0 0,81 31 0 0 0,-109-49-706 0 0,0-1 1 0 0,1 0 0 0 0,-1-1-1 0 0,1 0 1 0 0,-1-1-1 0 0,1-1 1 0 0,0 0-1 0 0,-1-1 1 0 0,1-1 0 0 0,21-3-1 0 0,-33 3-1086 0 0,5-6-1888 0 0,-2-4 1528 0 0</inkml:trace>
  <inkml:trace contextRef="#ctx0" brushRef="#br0" timeOffset="1">663 40 9671 0 0,'-2'1'748'0'0,"-11"8"-55"0"0,-1 1 0 0 0,1 1-1 0 0,-18 19 1 0 0,-229 226 4721 0 0,211-215-5122 0 0,-2-2 1 0 0,-2-2 0 0 0,-92 49 0 0 0,135-81-448 0 0,8-4-16 0 0,1 0-1 0 0,-1 0 0 0 0,0 0 1 0 0,1 0-1 0 0,-1-1 1 0 0,0 1-1 0 0,1 0 0 0 0,-1-1 1 0 0,0 1-1 0 0,-2-1 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227 367 17911 0 0,'0'0'820'0'0,"-2"2"-16"0"0,-101 159 1019 0 0,78-121-1247 0 0,2 1 1 0 0,-30 72-1 0 0,34-77-651 0 0,18-31-638 0 0</inkml:trace>
  <inkml:trace contextRef="#ctx0" brushRef="#br0" timeOffset="1">593 0 3679 0 0,'0'0'392'0'0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36 348 5063 0 0,'0'0'390'0'0,"-1"1"-252"0"0,-10 16 1490 0 0,-12 27 8283 0 0,23-43-9390 0 0,2-1-373 0 0,2 0-93 0 0,1-1-1 0 0,-1 0 1 0 0,1 0 0 0 0,-1 0-1 0 0,0 0 1 0 0,0-1-1 0 0,0 0 1 0 0,0 0 0 0 0,0 0-1 0 0,0 0 1 0 0,6-6 0 0 0,7-5 246 0 0,17-18 0 0 0,-25 22-191 0 0,75-77 644 0 0,39-35-624 0 0,-120 118-144 0 0,-2 2 10 0 0,0 0 0 0 0,0 0 0 0 0,0 1 0 0 0,0-1 0 0 0,0 0-1 0 0,0 1 1 0 0,0-1 0 0 0,0 0 0 0 0,0 1 0 0 0,0-1 0 0 0,0 1 0 0 0,0 0-1 0 0,2-1 1 0 0,-2 0-60 0 0,0 17-108 0 0,-2-5 156 0 0,0 0-1 0 0,-1 0 1 0 0,0 0-1 0 0,-1 0 1 0 0,0-1 0 0 0,-8 16-1 0 0,7-16 180 0 0,0 0 0 0 0,1 0 0 0 0,0 1 0 0 0,0-1 0 0 0,1 1 0 0 0,-1 15 0 0 0,3-25-123 0 0,0-1 0 0 0,0 1 1 0 0,0-1-1 0 0,0 0 1 0 0,0 1-1 0 0,0-1 1 0 0,0 1-1 0 0,0-1 1 0 0,0 0-1 0 0,0 1 1 0 0,0-1-1 0 0,0 1 1 0 0,0-1-1 0 0,0 0 1 0 0,1 1-1 0 0,-1-1 1 0 0,0 0-1 0 0,0 1 1 0 0,0-1-1 0 0,1 0 1 0 0,-1 1-1 0 0,0-1 1 0 0,1 0-1 0 0,-1 1 1 0 0,0-1-1 0 0,0 0 1 0 0,1 0-1 0 0,-1 1 1 0 0,0-1-1 0 0,1 0 0 0 0,0 0 1 0 0,0 0-17 0 0,0 0-1 0 0,0 0 1 0 0,0 0-1 0 0,0 0 1 0 0,-1 0-1 0 0,1 0 1 0 0,0 0 0 0 0,0-1-1 0 0,0 1 1 0 0,0 0-1 0 0,0-1 1 0 0,1 0-1 0 0,23-18 1 0 0,-4-2-271 0 0,36-47 0 0 0,-37 42-239 0 0,31-31-1 0 0,-33 40 218 0 0,0 0 0 0 0,2 2 0 0 0,38-25 0 0 0,-47 35 259 0 0,0-1 0 0 0,0 1 0 0 0,0 1 0 0 0,0 0-1 0 0,1 0 1 0 0,-1 1 0 0 0,1 1 0 0 0,0 0 0 0 0,21-1 0 0 0,-31 3 59 0 0,0 1 0 0 0,-1-1 1 0 0,1 0-1 0 0,-1 1 0 0 0,1-1 1 0 0,0 1-1 0 0,-1-1 0 0 0,1 1 0 0 0,-1 0 1 0 0,1-1-1 0 0,-1 1 0 0 0,1 0 1 0 0,-1 0-1 0 0,0 0 0 0 0,0 0 0 0 0,1 0 1 0 0,-1 1-1 0 0,0-1 0 0 0,0 0 1 0 0,0 0-1 0 0,0 1 0 0 0,0-1 0 0 0,0 1 1 0 0,-1-1-1 0 0,1 1 0 0 0,0-1 1 0 0,0 4-1 0 0,1 1 136 0 0,0 1-1 0 0,-1-1 1 0 0,0 0 0 0 0,0 1-1 0 0,-1 10 1 0 0,-2 19 325 0 0,-1 0 1 0 0,-15 60-1 0 0,-1 9 144 0 0,19-103-792 0 0,-4 18-7804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91 12895 0 0,'5'-6'375'0'0,"0"0"-1"0"0,0 1 0 0 0,12-10 0 0 0,-14 13-91 0 0,1-1 0 0 0,0 0 0 0 0,-1-1 0 0 0,1 1 0 0 0,-1 0 0 0 0,0-1 0 0 0,0 0 0 0 0,-1 0 0 0 0,1 0 0 0 0,1-4 0 0 0,-3 5 1325 0 0,-3 2-1246 0 0,-3-1-312 0 0,0 0-1 0 0,-1 0 1 0 0,1 0 0 0 0,0 1-1 0 0,0 0 1 0 0,-1 0-1 0 0,1 0 1 0 0,0 1 0 0 0,-1-1-1 0 0,1 1 1 0 0,-1 1 0 0 0,1-1-1 0 0,-11 3 1 0 0,-7 3-106 0 0,-44 16 0 0 0,33-9 109 0 0,-46 17 108 0 0,-142 74 0 0 0,212-99-108 0 0,0 1 0 0 0,1 0 0 0 0,-1 1 0 0 0,1 0 0 0 0,-15 15 0 0 0,23-20 197 0 0,2 0-116 0 0,0 1-91 0 0,1-1 0 0 0,0 1 0 0 0,0-1 0 0 0,0 1 0 0 0,0-1 0 0 0,0 0 0 0 0,0 0 0 0 0,1 0 0 0 0,-1 0 0 0 0,1 0-1 0 0,-1 0 1 0 0,1-1 0 0 0,0 0 0 0 0,0 1 0 0 0,-1-1 0 0 0,1 0 0 0 0,0 0 0 0 0,0 0 0 0 0,5 0 0 0 0,9 2 85 0 0,0-1-1 0 0,23 0 1 0 0,-28-1-106 0 0,9-1 15 0 0,30-5-1 0 0,-10 2-37 0 0,-29 2-19 0 0,-10 1-73 0 0,-2 1-207 0 0,-1-1 159 0 0,1 1 0 0 0,-1 0 0 0 0,0-1 0 0 0,1 1-1 0 0,0 0 1 0 0,-1-1 0 0 0,1 1 0 0 0,-1 0 0 0 0,1-1 0 0 0,0 1 0 0 0,-1 2 0 0 0,14-5-1898 0 0,0 0-4680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8751 0 0,'0'0'674'0'0,"-7"2"938"0"0,5-1-1201 0 0,-1 1 1 0 0,1-1-1 0 0,0 1 1 0 0,1 0-1 0 0,-1-1 1 0 0,0 1-1 0 0,-1 2 1 0 0,-8 7 790 0 0,-9 4-692 0 0,-41 23-1 0 0,10-7-342 0 0,29-17-110 0 0,-86 60 113 0 0,84-56-149 0 0,1 1 0 0 0,-28 31 0 0 0,47-46-13 0 0,0 1 0 0 0,0 1 0 0 0,0-1 0 0 0,0 0 0 0 0,1 1 0 0 0,0 0-1 0 0,0 0 1 0 0,1 0 0 0 0,-3 8 0 0 0,5-12 16 0 0,-1 0 0 0 0,1 0 0 0 0,0 0 0 0 0,-1 1 0 0 0,1-1 0 0 0,0 0 0 0 0,0 0 0 0 0,1 0 0 0 0,-1 0 0 0 0,0 0 0 0 0,1 0 0 0 0,0 1 0 0 0,-1-1 0 0 0,1 0 0 0 0,0 0 0 0 0,0 0 0 0 0,0-1 0 0 0,0 1 0 0 0,0 0 0 0 0,0 0 0 0 0,1-1 0 0 0,-1 1 0 0 0,1 0 0 0 0,-1-1 0 0 0,1 1 0 0 0,-1-1 0 0 0,1 0 0 0 0,0 0 0 0 0,0 1 0 0 0,0-1 0 0 0,3 1 0 0 0,6 3 124 0 0,1-1 0 0 0,0 0 0 0 0,1-1 1 0 0,-1 0-1 0 0,1-1 0 0 0,-1 0 0 0 0,1-1 0 0 0,-1 0 1 0 0,22-2-1 0 0,-1-2 54 0 0,0-2 0 0 0,48-12 0 0 0,-61 12-144 0 0,0-1 0 0 0,-1 0-1 0 0,1-2 1 0 0,-1 0 0 0 0,-1-2 0 0 0,1 0 0 0 0,18-14 0 0 0,-33 21-54 0 0,0 0 0 0 0,-1-1 0 0 0,1 1 1 0 0,-1-1-1 0 0,0 0 0 0 0,0 0 0 0 0,0 0 1 0 0,-1 0-1 0 0,1 0 0 0 0,-1 0 1 0 0,0-1-1 0 0,0 1 0 0 0,-1-1 0 0 0,1 0 1 0 0,-1 1-1 0 0,0-1 0 0 0,0 0 0 0 0,0-6 1 0 0,-1 5-143 0 0,-1 0 0 0 0,1 0 0 0 0,-1 0 0 0 0,-1 0 0 0 0,1 0 0 0 0,-1 0 0 0 0,0 0 1 0 0,0 0-1 0 0,0 0 0 0 0,-1 1 0 0 0,0 0 0 0 0,0-1 0 0 0,-8-8 0 0 0,-21-24-5754 0 0,15 21 420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962 3 13359 0 0,'0'0'1027'0'0,"-8"-3"-538"0"0,6 3-384 0 0,0 0-1 0 0,0 0 0 0 0,0 0 1 0 0,0 1-1 0 0,0-1 0 0 0,0 0 1 0 0,0 1-1 0 0,0-1 0 0 0,0 1 1 0 0,0 0-1 0 0,-3 1 0 0 0,-23 14 679 0 0,14-7-514 0 0,-14 8 24 0 0,0 1-1 0 0,2 1 0 0 0,0 2 0 0 0,1 0 1 0 0,1 2-1 0 0,-25 30 0 0 0,-115 166 831 0 0,115-151-728 0 0,26-35-228 0 0,-50 69 685 0 0,-64 119 0 0 0,98-143-613 0 0,-31 53-32 0 0,66-124-200 0 0,-1 1-1 0 0,-1-2 1 0 0,1 1-1 0 0,-7 6 0 0 0,10-11-21 0 0,0-1 1 0 0,0 1-1 0 0,0 0 0 0 0,0-1 0 0 0,-1 0 0 0 0,1 1 0 0 0,0-1 0 0 0,-1 0 0 0 0,1 0 1 0 0,0 0-1 0 0,-1 0 0 0 0,0-1 0 0 0,1 1 0 0 0,-1-1 0 0 0,1 1 0 0 0,-1-1 0 0 0,-3 0 0 0 0,-30-4-4120 0 0,26 1-2763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18687 0 0,'0'0'1692'0'0,"2"0"-1393"0"0,91-7 1653 0 0,105-7-238 0 0,66-6-372 0 0,-186 15-1245 0 0,-63 4-173 0 0,95-4 392 0 0,-89 5-765 0 0,0 0 0 0 0,0 2 0 0 0,21 5 0 0 0,-39-7-1351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327 248 7831 0 0,'0'0'603'0'0,"-2"2"-76"0"0,-56 84 10989 0 0,-8 11-7779 0 0,16-21-2766 0 0,37-52-958 0 0,-2-1-1 0 0,0-1 0 0 0,-2 0 1 0 0,-34 35-1 0 0,45-53-210 0 0,1 1 0 0 0,-1-1 0 0 0,0-1 0 0 0,-8 5-1 0 0,12-7-711 0 0,4-17-4474 0 0,6-10 3564 0 0,7 1-11 0 0</inkml:trace>
  <inkml:trace contextRef="#ctx0" brushRef="#br0" timeOffset="1">663 0 1375 0 0,'0'0'128'0'0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7831 0 0,'0'0'603'0'0,"-3"0"-396"0"0,-14 4 644 0 0,0 1 0 0 0,1 1 0 0 0,-1 0 0 0 0,1 1 0 0 0,1 1 0 0 0,-18 12 0 0 0,11-6-118 0 0,2 2-1 0 0,0 1 1 0 0,-29 30 0 0 0,27-24-314 0 0,-37 43 603 0 0,51-57-871 0 0,2 1 0 0 0,-1 0 1 0 0,1 0-1 0 0,1 0 0 0 0,-7 17 1 0 0,11-27-99 0 0,1 1 0 0 0,0 0 0 0 0,-1 0 0 0 0,1 0 0 0 0,0 0 0 0 0,0 0 0 0 0,-1-1 0 0 0,1 1 0 0 0,0 0 0 0 0,0 0 1 0 0,0 0-1 0 0,0 0 0 0 0,0 0 0 0 0,0 0 0 0 0,0 0 0 0 0,0 0 0 0 0,1-1 0 0 0,-1 1 0 0 0,0 0 0 0 0,1 0 0 0 0,-1 0 0 0 0,0 0 0 0 0,1-1 0 0 0,-1 1 0 0 0,1 0 0 0 0,-1 0 1 0 0,1-1-1 0 0,-1 1 0 0 0,1 0 0 0 0,0-1 0 0 0,-1 1 0 0 0,1 0 0 0 0,0-1 0 0 0,-1 1 0 0 0,1-1 0 0 0,0 1 0 0 0,0-1 0 0 0,0 0 0 0 0,0 1 0 0 0,-1-1 0 0 0,1 0 0 0 0,0 1 0 0 0,0-1 1 0 0,0 0-1 0 0,0 0 0 0 0,0 0 0 0 0,0 0 0 0 0,1 0 0 0 0,3 0 87 0 0,0 0 0 0 0,1 0 0 0 0,-1 0 0 0 0,0-1 1 0 0,0 0-1 0 0,1 0 0 0 0,6-3 0 0 0,71-33 163 0 0,-57 24-158 0 0,56-19-1 0 0,-15 13-2177 0 0,-65 18 1124 0 0,-1-1-634 0 0,5-8-268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10135 0 0,'0'0'13152'0'0,"2"-1"-12413"0"0,20-24 331 0 0,-9 11-743 0 0,14-19 1 0 0,25-53-194 0 0,-24 37-72 0 0,-23 40-64 0 0,1-1 0 0 0,1 1 0 0 0,0 0 1 0 0,0 1-1 0 0,1 0 0 0 0,0 0 0 0 0,0 1 0 0 0,10-7 0 0 0,-13 10-70 0 0,0 1 0 0 0,0 1 0 0 0,0-1-1 0 0,0 1 1 0 0,1 0 0 0 0,-1 0 0 0 0,1 0 0 0 0,-1 1 0 0 0,1 0-1 0 0,0 0 1 0 0,-1 0 0 0 0,1 1 0 0 0,0 0 0 0 0,0 0 0 0 0,-1 0-1 0 0,1 1 1 0 0,6 1 0 0 0,-1 1 5 0 0,-1 1-1 0 0,1 0 1 0 0,-1 0-1 0 0,1 1 1 0 0,-2 0 0 0 0,17 12-1 0 0,10 10 140 0 0,-33-24-11 0 0,0 0-1 0 0,0 1 1 0 0,0-1-1 0 0,-1 1 1 0 0,1 0 0 0 0,-1 0-1 0 0,0 0 1 0 0,0 0-1 0 0,0 0 1 0 0,-1 0-1 0 0,1 1 1 0 0,0 6 0 0 0,0-1 51 0 0,0-1 1 0 0,-1 1 0 0 0,-1-1 0 0 0,0 18 0 0 0,-2-12-91 0 0,-1 0-1 0 0,-1 0 1 0 0,0-1-1 0 0,0 1 1 0 0,-2-1-1 0 0,0 0 1 0 0,0-1-1 0 0,-1 1 1 0 0,-1-1 0 0 0,-12 16-1 0 0,-6 4-279 0 0,-2-1 1 0 0,-44 40-1 0 0,68-69-344 0 0,-8 8 1243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2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13359 0 0,'0'0'1027'0'0,"3"1"-670"0"0,13 3 1733 0 0,0-1-1 0 0,0 0 1 0 0,0-1-1 0 0,1-1 1 0 0,24-1-1 0 0,-34 0-2287 0 0,-4 0 542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0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0 573 919 0 0,'0'0'7048'0'0,"3"-2"-6808"0"0,28-17 1443 0 0,-29 18-506 0 0,-1 0-1037 0 0,1-1-94 0 0,14-6 191 0 0,-11 7-194 0 0,6-2-19 0 0,-9 3-10 0 0,1-1 0 0 0,-1 1 0 0 0,0-1 0 0 0,0 0 0 0 0,1 0 0 0 0,-1 0 0 0 0,0 0 0 0 0,0 0 0 0 0,0 0 0 0 0,0 0 0 0 0,3-4 0 0 0,-2 2 36 0 0,-1 2 38 0 0,21-9 392 0 0,-21 9-320 0 0,0 0-6 0 0,6-2-29 0 0,-6 2-12 0 0,1 0-1 0 0,10-2-6 0 0,-1 2-29 0 0,109-7 436 0 0,-116 7-504 0 0,21 1 62 0 0,41-4 80 0 0,119-21 0 0 0,-45 4-45 0 0,-97 18-106 0 0,-1 3 0 0 0,86 8 0 0 0,-128-8 0 0 0,34 3 11 0 0,0-3-1 0 0,53-4 1 0 0,69-22 48 0 0,87-18 534 0 0,9 29-453 0 0,-167 13 420 0 0,132-20 0 0 0,-200 19-509 0 0,60-12 225 0 0,0 4 1 0 0,91-2-1 0 0,-25 14-201 0 0,240-8 186 0 0,-191-19-74 0 0,-26 1 6 0 0,-19 19 323 0 0,-87 5-244 0 0,174-5 536 0 0,-129 0-607 0 0,-70 4-138 0 0,104-16 77 0 0,-44 4-77 0 0,397-57 318 0 0,-448 64-306 0 0,-1 2 0 0 0,1 1-1 0 0,72 4 1 0 0,41-3 374 0 0,-27-15-309 0 0,-92 8-140 0 0,-26 6 0 0 0,23-4 0 0 0,-19 6 16 0 0,22-7 0 0 0,27-6 27 0 0,-13 5 460 0 0,-51 9-401 0 0,1 1 2 0 0,6-1-5 0 0,-7 1-23 0 0,1-1-11 0 0,22-4 52 0 0,0 2-115 0 0,0 1 0 0 0,0 1-1 0 0,0 1 1 0 0,0 1-1 0 0,0 1 1 0 0,49 11-1 0 0,-15 5-1 0 0,-45-14 0 0 0,0-2 0 0 0,0 2 0 0 0,0 0 0 0 0,0-3 0 0 0,-2-1-12 0 0,-9 0-51 0 0,-1 0-19 0 0,-1 0-58 0 0,-1 0 74 0 0,1 0 0 0 0,-1 0 0 0 0,1 0 0 0 0,0 0 0 0 0,-1 0 0 0 0,1 0 0 0 0,-1 0 0 0 0,1 0 0 0 0,0 0 0 0 0,-1 0 0 0 0,1 0 0 0 0,-1 0 0 0 0,1 1 1 0 0,-1-1-1 0 0,1 0 0 0 0,0 0 0 0 0,-1 1 0 0 0,1-1 0 0 0,-1 0 0 0 0,1 1 0 0 0,7 7-652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26:1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15 131 2759 0 0,'-1'3'207'0'0,"-7"20"7365"0"0,5-19-7470 0 0,0 4 5227 0 0,20 9-4925 0 0,-15-16 414 0 0,1 0-531 0 0,5 1-127 0 0,1 0 0 0 0,-1-1 0 0 0,1 0 0 0 0,0-1 0 0 0,0 0 0 0 0,0 0 0 0 0,12-3 0 0 0,64-15 323 0 0,-78 17-429 0 0,7-2 130 0 0,0 1 1 0 0,0 1-1 0 0,0 0 0 0 0,26 2 0 0 0,15 0 197 0 0,-38-3-222 0 0,0 0 0 0 0,0-2 0 0 0,0 0 0 0 0,-1 0 0 0 0,24-11 0 0 0,-34 12-15 0 0,5-1 7 0 0,17 5 150 0 0,-19 0-255 0 0,0-1 1 0 0,1 2-1 0 0,-1 0 0 0 0,14 4 0 0 0,2 0 66 0 0,-5-4 10 0 0,-1-1 1 0 0,1-1-1 0 0,-1-1 0 0 0,21-3 1 0 0,74-19 613 0 0,-20 4-254 0 0,35 4-231 0 0,-105 14-202 0 0,0 1 0 0 0,0 1 0 0 0,33 7 0 0 0,-25-5-45 0 0,0 0-1 0 0,0-2 1 0 0,34-3 0 0 0,-61 2-2 0 0,108-11 348 0 0,-37 2-144 0 0,12 4-68 0 0,0 4 0 0 0,167 18 0 0 0,-220-12-131 0 0,0-1 1 0 0,0-3 0 0 0,-1 0-1 0 0,1-2 1 0 0,0-2-1 0 0,55-11 1 0 0,-36 1-3 0 0,91-20 34 0 0,-110 27-29 0 0,0 1-1 0 0,43 1 0 0 0,-27 5 143 0 0,65 10 0 0 0,136 11 115 0 0,-13-25-122 0 0,-64-1 283 0 0,109 11-22 0 0,100-2-276 0 0,-304-11 96 0 0,90-19-1 0 0,-5 1 44 0 0,-45 18-129 0 0,-86 5-128 0 0,-6 1 12 0 0,-1 2 1 0 0,40 8-1 0 0,-33-5-33 0 0,50 12 9 0 0,-54-10 4 0 0,1-2 0 0 0,60 4 0 0 0,-10-9 98 0 0,102-13 0 0 0,-96 5-77 0 0,1 3 0 0 0,139 10 0 0 0,114-2 28 0 0,-109-3 0 0 0,-202 4-42 0 0,-24-4-2 0 0,22 5 35 0 0,78 17 95 0 0,-94-20-139 0 0,-2 0 0 0 0,0 0 0 0 0,0 0 0 0 0,-1 1 0 0 0,1 1 0 0 0,-1-1 0 0 0,18 11 0 0 0,-2 1 0 0 0,0 0 0 0 0,7 5-15 0 0,-24-15-55 0 0,-6-4-6 0 0,2-1-41 0 0,3 1-994 0 0,-6-1 1043 0 0,-1-1 0 0 0,0 1 0 0 0,0 0-1 0 0,1-1 1 0 0,-1 1 0 0 0,0 0 0 0 0,0-1 0 0 0,0 1 0 0 0,1-1 0 0 0,-1 1 0 0 0,0 0 0 0 0,0-1-1 0 0,0 1 1 0 0,0-1 0 0 0,0 1 0 0 0,0 0 0 0 0,0-1 0 0 0,0 1 0 0 0,0-1 0 0 0,0 1 0 0 0,0-1 0 0 0,0 1-1 0 0,0 0 1 0 0,0-1 0 0 0,0 0 0 0 0,-1-3-467 0 0,0 0 0 0 0,0 0 0 0 0,0 0 0 0 0,-1 0 0 0 0,-2-5-1 0 0,-6-10-7757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1022 108 13359 0 0,'16'-11'290'0'0,"1"0"-1"0"0,-1 2 1 0 0,1-1 0 0 0,28-9-1 0 0,-11 7 127 0 0,-5 2 663 0 0,1 1-1 0 0,39-8 1 0 0,-67 17-780 0 0,-2 1-290 0 0,-1 0 0 0 0,1 0-1 0 0,0-1 1 0 0,-1 1 0 0 0,1 0 0 0 0,-1 0 0 0 0,1-1 0 0 0,-1 1-1 0 0,1 0 1 0 0,-1-1 0 0 0,0 1 0 0 0,0 0 0 0 0,-2 2-3 0 0,-14 14 10 0 0,-1-1-1 0 0,0-1 1 0 0,-1-1-1 0 0,-31 18 1 0 0,1 0 30 0 0,-21 14-23 0 0,-73 55 38 0 0,-137 101 7 0 0,-78 63-313 0 0,339-250 219 0 0,1 1 1 0 0,1 1-1 0 0,0 1 1 0 0,1 0-1 0 0,-14 21 1 0 0,29-37 19 0 0,0-1 0 0 0,1 0 1 0 0,-1 0-1 0 0,0 0 0 0 0,1 0 1 0 0,-1 1-1 0 0,1-1 0 0 0,0 0 1 0 0,-1 1-1 0 0,1-1 0 0 0,0 0 1 0 0,0 1-1 0 0,0-1 0 0 0,0 0 1 0 0,0 1-1 0 0,0-1 0 0 0,0 0 1 0 0,0 1-1 0 0,1-1 1 0 0,0 3-1 0 0,0-3-8 0 0,0 1 1 0 0,0 0-1 0 0,0 0 0 0 0,0-1 1 0 0,0 1-1 0 0,1-1 0 0 0,-1 1 1 0 0,1-1-1 0 0,-1 0 1 0 0,1 1-1 0 0,-1-1 0 0 0,4 1 1 0 0,2 2-22 0 0,0-1 0 0 0,0 0 0 0 0,0-1 0 0 0,1 1 0 0 0,-1-1 0 0 0,11 1 1 0 0,130 8-222 0 0,-117-10 206 0 0,178-6-305 0 0,-4 0 6 0 0,-126 14 344 0 0,-68-7 19 0 0,1 0 1 0 0,-1 1-1 0 0,0 0 0 0 0,19 10 1 0 0,-28-12-6 0 0,1 0 0 0 0,-1 1 0 0 0,0-1 1 0 0,1 1-1 0 0,-1-1 0 0 0,0 1 0 0 0,0 0 0 0 0,-1 0 0 0 0,1 0 0 0 0,0 0 1 0 0,0 0-1 0 0,-1 0 0 0 0,1 1 0 0 0,-1-1 0 0 0,0 0 0 0 0,0 1 0 0 0,1 2 1 0 0,-1-1 10 0 0,0-1 0 0 0,-1 1 1 0 0,0-1-1 0 0,0 0 1 0 0,0 1-1 0 0,0-1 0 0 0,0 1 1 0 0,-1-1-1 0 0,1 0 0 0 0,-1 1 1 0 0,-2 5-1 0 0,-2 3 58 0 0,-1-1 1 0 0,0 0-1 0 0,0 0 0 0 0,-1 0 1 0 0,-1-1-1 0 0,-8 10 0 0 0,-14 14-43 0 0,-1-1 0 0 0,-2-2 0 0 0,-1-2 1 0 0,-1 0-1 0 0,-1-3 0 0 0,-1-1 0 0 0,-2-2 0 0 0,0-1 0 0 0,-2-2 0 0 0,0-2 0 0 0,-1-2 0 0 0,-76 19 0 0 0,100-31-34 0 0,-142 26 53 0 0,136-27-41 0 0,-1-1-1 0 0,0-1 1 0 0,1-1-1 0 0,-38-6 1 0 0,56 6-11 0 0,1-1 0 0 0,-1-1 0 0 0,0 1 0 0 0,-6-4 0 0 0,1-3-15 0 0,10 6-9 0 0,0 0 0 0 0,0-1-1 0 0,0 1 1 0 0,0 0 0 0 0,0 0 0 0 0,1-1 0 0 0,-1 1-1 0 0,1-1 1 0 0,0 1 0 0 0,-1-1 0 0 0,1 1 0 0 0,0 0 0 0 0,0-1-1 0 0,1 1 1 0 0,-1-1 0 0 0,0 1 0 0 0,2-4 0 0 0,0 0-771 0 0,0 0 0 0 0,0 0 0 0 0,0 1-1 0 0,1-1 1 0 0,0 1 0 0 0,4-6 0 0 0,8-10-4739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80 2759 0 0,'145'-72'618'0'0,"-119"65"9271"0"0,-27 11-9791 0 0,1 1 0 0 0,-1-1-1 0 0,0 1 1 0 0,0 0 0 0 0,-1-1 0 0 0,1 0 0 0 0,-1 1 0 0 0,0-1-1 0 0,0 0 1 0 0,0 0 0 0 0,-1 0 0 0 0,1 0 0 0 0,-7 6-1 0 0,-4 5 136 0 0,-1-1-1 0 0,-15 12 1 0 0,9-9 76 0 0,-51 42 644 0 0,39-34-235 0 0,-47 48 0 0 0,64-56-448 0 0,1 0 0 0 0,0 1-1 0 0,-15 26 1 0 0,25-37-205 0 0,0 1 0 0 0,1-1-1 0 0,0 1 1 0 0,0-1 0 0 0,1 1-1 0 0,0 0 1 0 0,0 0 0 0 0,1 0-1 0 0,0 0 1 0 0,0 0 0 0 0,1 0 0 0 0,1 14-1 0 0,-1-19-38 0 0,1 0 0 0 0,-1-1 0 0 0,1 1 0 0 0,0 0 0 0 0,0-1 0 0 0,0 1 0 0 0,0-1 0 0 0,1 1 0 0 0,-1-1 0 0 0,0 1 0 0 0,1-1 0 0 0,0 0 0 0 0,0 0 0 0 0,-1 0 1 0 0,4 2-1 0 0,-2-1 21 0 0,1-1 1 0 0,-1 1 0 0 0,1-1 0 0 0,0 0 0 0 0,0 0 0 0 0,0-1 0 0 0,0 1 0 0 0,8 1-1 0 0,-1-1 68 0 0,0 0-1 0 0,1-1 1 0 0,-1-1-1 0 0,0 0 0 0 0,0-1 1 0 0,20-3-1 0 0,-14 1-10 0 0,-1-2 1 0 0,0 0-1 0 0,0 0 0 0 0,-1-2 1 0 0,1 0-1 0 0,-2-1 0 0 0,18-11 1 0 0,-14 6-16 0 0,0 0 0 0 0,0-2 0 0 0,-1 0 0 0 0,26-32 0 0 0,-38 41-134 0 0,-1 0-1 0 0,0 0 0 0 0,0-1 1 0 0,0 0-1 0 0,-1 0 0 0 0,0 0 1 0 0,0 0-1 0 0,-1 0 1 0 0,0 0-1 0 0,0-1 0 0 0,-1 1 1 0 0,0-1-1 0 0,0 0 0 0 0,0 1 1 0 0,-1-1-1 0 0,-1 1 1 0 0,1-1-1 0 0,-1 0 0 0 0,0 1 1 0 0,-1-1-1 0 0,0 1 0 0 0,0 0 1 0 0,-1-1-1 0 0,1 1 1 0 0,-2 0-1 0 0,1 1 0 0 0,-1-1 1 0 0,0 0-1 0 0,0 1 0 0 0,-1 0 1 0 0,-7-8-1 0 0,4 6-590 0 0,0 0-1 0 0,0 0 0 0 0,-1 1 1 0 0,0 0-1 0 0,-1 1 1 0 0,-12-7-1 0 0,10 7-631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602 899 6911 0 0,'0'0'9002'0'0,"2"-2"-8420"0"0,66-55 1928 0 0,3-2-1093 0 0,101-108-1 0 0,-144 134-1279 0 0,-2-2 1 0 0,0-1-1 0 0,-3 0 0 0 0,27-56 1 0 0,-38 64-344 0 0,-1 1 0 0 0,-1-1 0 0 0,-1-1 0 0 0,-2 0 0 0 0,-1 0 1 0 0,-1 0-1 0 0,1-41 0 0 0,-5 57-216 0 0,-1-1 0 0 0,-3-15-1 0 0,3 26 270 0 0,-1 0 0 0 0,1-1 0 0 0,-1 1-1 0 0,0 0 1 0 0,0 0 0 0 0,0-1 0 0 0,-1 1-1 0 0,1 0 1 0 0,-1 0 0 0 0,0 0 0 0 0,1 0-1 0 0,-1 1 1 0 0,-1-1 0 0 0,-2-2 0 0 0,4 4 108 0 0,0 0 1 0 0,0 0 0 0 0,-1 0 0 0 0,1 0-1 0 0,0 1 1 0 0,-1-1 0 0 0,1 0 0 0 0,0 1 0 0 0,-1 0-1 0 0,1-1 1 0 0,-1 1 0 0 0,1 0 0 0 0,-1-1-1 0 0,1 1 1 0 0,-1 0 0 0 0,1 0 0 0 0,-1 0 0 0 0,-2 1-1 0 0,1 0-7 0 0,0 0 0 0 0,-1 0 1 0 0,1 0-1 0 0,0 0 0 0 0,0 1 0 0 0,0 0 0 0 0,-6 3 0 0 0,0 2 24 0 0,0 1-1 0 0,0 0 1 0 0,-13 16-1 0 0,-18 29 321 0 0,3 2-1 0 0,-47 92 1 0 0,-14 63 700 0 0,16 6-386 0 0,-12 29-236 0 0,60-168-270 0 0,-48 81 0 0 0,-52 53 29 0 0,92-154-407 0 0,-73 80 0 0 0,83-105-676 0 0,-56 41 0 0 0,51-44-586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97 3679 0 0,'0'-17'355'0'0,"-1"0"-1"0"0,-2-16 1 0 0,-5 4 10749 0 0,6 29-11075 0 0,1 0 0 0 0,0 0 0 0 0,0 1 0 0 0,0-1 0 0 0,0 0 0 0 0,0 1 0 0 0,0-1 0 0 0,0 1 0 0 0,0-1 0 0 0,0 1 0 0 0,1-1 0 0 0,-1 1 0 0 0,0 0 0 0 0,0-1 0 0 0,0 1 0 0 0,1 0 0 0 0,-1 0 0 0 0,0 0 0 0 0,1-1 0 0 0,-1 1 0 0 0,0 0 0 0 0,1 0 0 0 0,-1 0 0 0 0,1 0 0 0 0,0 0 0 0 0,-1 0 0 0 0,1 0 1 0 0,0 0-1 0 0,0 0 0 0 0,-1 2 0 0 0,0 3 60 0 0,0 0 0 0 0,1 0 0 0 0,0 12 0 0 0,4 18 326 0 0,1 0 1 0 0,12 45-1 0 0,-7-39-85 0 0,6 31 234 0 0,4-1 0 0 0,3-2 0 0 0,59 126 0 0 0,-62-159-461 0 0,1 0 0 0 0,1-1 0 0 0,2-1 0 0 0,2-2 0 0 0,1 0 1 0 0,2-2-1 0 0,0-1 0 0 0,44 33 0 0 0,-6-14 43 0 0,33 25 75 0 0,-82-59-209 0 0,-1 1 0 0 0,-1 0 1 0 0,18 24-1 0 0,-31-37-85 0 0,-1 0-1 0 0,1 1 0 0 0,-1 0 1 0 0,0-1-1 0 0,-1 1 1 0 0,1 0-1 0 0,-1 0 1 0 0,1 0-1 0 0,-1 0 0 0 0,-1 0 1 0 0,1 1-1 0 0,0-1 1 0 0,-1 0-1 0 0,0 0 0 0 0,0 0 1 0 0,0 1-1 0 0,-1-1 1 0 0,1 0-1 0 0,-1 0 1 0 0,0 0-1 0 0,0 0 0 0 0,0 0 1 0 0,-1 0-1 0 0,1 0 1 0 0,-1 0-1 0 0,-3 4 1 0 0,5-7-146 0 0,-1 0 0 0 0,0 1 1 0 0,0-1-1 0 0,0 0 0 0 0,0 0 1 0 0,0 0-1 0 0,0 0 0 0 0,0 0 1 0 0,0 0-1 0 0,-1 0 0 0 0,1 0 1 0 0,0-1-1 0 0,0 1 0 0 0,-1 0 1 0 0,-1 0-1 0 0,2-1-138 0 0,0 0 0 0 0,0 0 0 0 0,0 1 0 0 0,0-1 0 0 0,0 0 0 0 0,0 0-1 0 0,0 0 1 0 0,0-1 0 0 0,0 1 0 0 0,0 0 0 0 0,1 0 0 0 0,-1 0 0 0 0,0-1 0 0 0,0 1 0 0 0,-1-1 0 0 0,-10-5-4461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975 65 3679 0 0,'1'-2'167'0'0,"23"-42"84"0"0,-12 26 9426 0 0,-11 19-8628 0 0,1 2-903 0 0,-1 0 0 0 0,1-1-1 0 0,-1 1 1 0 0,0 0 0 0 0,0 0 0 0 0,0 0-1 0 0,0 0 1 0 0,-1 0 0 0 0,1 0 0 0 0,-1 0-1 0 0,1 0 1 0 0,-1 0 0 0 0,0 1 0 0 0,-1-1-1 0 0,1 0 1 0 0,0 0 0 0 0,-1 0-1 0 0,0 0 1 0 0,0 0 0 0 0,-1 3 0 0 0,-4 10 79 0 0,0-1 1 0 0,-13 22 0 0 0,19-36-193 0 0,-20 32 240 0 0,0-1 0 0 0,-27 30 0 0 0,-55 57 257 0 0,60-71-416 0 0,-81 88-2 0 0,-5-6 0 0 0,-233 182 1 0 0,308-274-163 0 0,31-24-65 0 0,0 2 0 0 0,-24 22 0 0 0,45-36-5 0 0,17-2-403 0 0,0-1 120 0 0,0 0 0 0 0,0-1-1 0 0,21-6 1 0 0,-6-1-661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3679 0 0,'0'0'284'0'0,"0"-16"3940"0"0,0 13-3705 0 0,0 0 0 0 0,0 0-1 0 0,1 0 1 0 0,-1 0 0 0 0,1 0-1 0 0,0 1 1 0 0,0-1 0 0 0,0 0-1 0 0,0 0 1 0 0,1 1 0 0 0,-1-1-1 0 0,4-3 1 0 0,1-2-151 0 0,1 0 0 0 0,10-9-1 0 0,6-6 222 0 0,81-88 372 0 0,-50 57-573 0 0,-26 26-213 0 0,2 0 0 0 0,46-32-1 0 0,-73 58-174 0 0,1-1 0 0 0,-1 1 0 0 0,1 0 0 0 0,0 0 0 0 0,4-1 0 0 0,3 2 0 0 0,-9 2 0 0 0,-1-1 0 0 0,1 1 0 0 0,-1 0 0 0 0,0 0 0 0 0,0 0 0 0 0,1-1 0 0 0,-1 1 0 0 0,0 0 0 0 0,0 1 0 0 0,0-1 0 0 0,0 0 0 0 0,0 0 0 0 0,0 0 0 0 0,0 1 0 0 0,0-1 0 0 0,-1 0 0 0 0,1 1 0 0 0,-1-1 0 0 0,1 1 0 0 0,-1-1 0 0 0,1 0 0 0 0,-1 1 0 0 0,0 0 0 0 0,1 1 0 0 0,0 5 0 0 0,0 0 0 0 0,-1 1 0 0 0,0 8 0 0 0,-5 53 134 0 0,1-42-53 0 0,3 0-1 0 0,0-1 1 0 0,4 37-1 0 0,-2-58-73 0 0,0-1-1 0 0,0 1 0 0 0,0-1 0 0 0,1 1 1 0 0,0-1-1 0 0,0 0 0 0 0,0 0 1 0 0,1 0-1 0 0,0 0 0 0 0,0 0 0 0 0,0 0 1 0 0,7 6-1 0 0,-7-8 12 0 0,0 0 0 0 0,0 0 1 0 0,1-1-1 0 0,0 1 0 0 0,-1-1 0 0 0,1 0 0 0 0,0 0 0 0 0,0 0 1 0 0,0-1-1 0 0,1 1 0 0 0,-1-1 0 0 0,0 0 0 0 0,0 0 0 0 0,1-1 1 0 0,-1 1-1 0 0,7-1 0 0 0,3-1 54 0 0,-1 0 1 0 0,1-1-1 0 0,-1 0 0 0 0,0-1 1 0 0,0-1-1 0 0,0 0 0 0 0,0-1 1 0 0,-1 0-1 0 0,15-9 0 0 0,13-10 122 0 0,48-37 0 0 0,-67 46-192 0 0,151-124-1303 0 0,-154 122-70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3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9215 0 0,'0'0'831'0'0,"0"2"-686"0"0,-5 15 2071 0 0,-1 0 0 0 0,0 0 0 0 0,-12 21-1 0 0,3-6-1492 0 0,-122 234-415 0 0,120-235-290 0 0,-85 135 2 0 0,56-96-278 0 0,-51 106 0 0 0,94-169 64 0 0,0 0 0 0 0,0 0-1 0 0,-3 15 1 0 0,6-20-141 0 0,3-3-429 0 0,3-1 352 0 0,0-1 0 0 0,0 0 0 0 0,8-5 0 0 0,8-8-3514 0 0,3-4-1312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213 308 4143 0 0,'0'0'319'0'0,"-9"0"-198"0"0,-18 0 8530 0 0,28-2-7759 0 0,5-7-506 0 0,-1 0 0 0 0,1 1 0 0 0,0 0 0 0 0,1 0 0 0 0,0 0 0 0 0,0 1 0 0 0,9-7 0 0 0,63-43 350 0 0,-68 49-615 0 0,29-18 151 0 0,1 2 0 0 0,1 2 0 0 0,0 2 0 0 0,2 2 0 0 0,0 2 0 0 0,90-21 0 0 0,-124 35-198 0 0,0 0 0 0 0,0 0 0 0 0,0 2 0 0 0,0-1 1 0 0,1 1-1 0 0,-1 0 0 0 0,18 4 0 0 0,-24-3-61 0 0,-1 0 1 0 0,1 0-1 0 0,-1 1 1 0 0,1-1-1 0 0,-1 1 1 0 0,1 0-1 0 0,-1 0 1 0 0,0 0 0 0 0,0 0-1 0 0,0 1 1 0 0,0-1-1 0 0,0 1 1 0 0,0 0-1 0 0,-1 0 1 0 0,1 0-1 0 0,-1 0 1 0 0,0 0-1 0 0,0 0 1 0 0,0 1-1 0 0,0-1 1 0 0,-1 0-1 0 0,0 1 1 0 0,2 5 0 0 0,-1-1-13 0 0,0-1 0 0 0,-1 1 0 0 0,0 0 0 0 0,0-1 0 0 0,-1 1 0 0 0,0 0 0 0 0,0-1 0 0 0,-1 1 0 0 0,-2 12 0 0 0,0-8-1 0 0,-1-1 0 0 0,0 1 0 0 0,0-1 1 0 0,-1 0-1 0 0,-11 17 0 0 0,2-7 0 0 0,-2 0 0 0 0,-1-1 0 0 0,0 0-1 0 0,-1-1 1 0 0,-22 17 0 0 0,-4-2 11 0 0,-1-1-1 0 0,-89 49 1 0 0,-110 29-892 0 0,215-101 759 0 0,15-5 50 0 0,0 0 0 0 0,-17 8-1 0 0,30-12-4 0 0,3-1-312 0 0,0 0 336 0 0,0-1-1 0 0,1 1 0 0 0,-1-1 1 0 0,0 0-1 0 0,4-2 0 0 0,5-1-6 0 0,15-3 47 0 0,-1 1 0 0 0,1 1 0 0 0,0 1 0 0 0,0 2 1 0 0,0 0-1 0 0,0 2 0 0 0,1 1 0 0 0,-1 1 0 0 0,34 7 0 0 0,-51-7 40 0 0,0 1 0 0 0,0 0 1 0 0,-1 0-1 0 0,1 1 0 0 0,0 0 0 0 0,-1 0 0 0 0,0 1 1 0 0,0 0-1 0 0,-1 0 0 0 0,1 1 0 0 0,8 9 0 0 0,-12-11-7 0 0,0 1-1 0 0,0 0 0 0 0,-1-1 1 0 0,1 2-1 0 0,-1-1 0 0 0,-1 0 1 0 0,1 1-1 0 0,-1-1 0 0 0,1 1 0 0 0,-2 0 1 0 0,1 0-1 0 0,-1 0 0 0 0,0 0 1 0 0,0 0-1 0 0,0 0 0 0 0,-1 0 1 0 0,0 0-1 0 0,-1 9 0 0 0,0-8 18 0 0,0-1 1 0 0,0 1-1 0 0,-1-1 0 0 0,0 0 0 0 0,0 0 0 0 0,-1 0 1 0 0,0 0-1 0 0,0 0 0 0 0,0 0 0 0 0,-6 6 0 0 0,3-4 48 0 0,-1 0-1 0 0,0 0 0 0 0,-1-1 0 0 0,0 0 0 0 0,-16 10 1 0 0,-4 0 145 0 0,-1-2 1 0 0,0-1-1 0 0,-35 10 1 0 0,62-23-220 0 0,-223 89 725 0 0,206-81-738 0 0,-1-1-1 0 0,-1 0 0 0 0,1-2 1 0 0,-1-1-1 0 0,-25 4 0 0 0,45-9-8 0 0,0 0-1 0 0,0 0 1 0 0,0 0 0 0 0,0 0-1 0 0,0 0 1 0 0,-1 0-1 0 0,1 0 1 0 0,0 0-1 0 0,0 0 1 0 0,0-1 0 0 0,0 1-1 0 0,0 0 1 0 0,0-1-1 0 0,0 1 1 0 0,0-1 0 0 0,0 1-1 0 0,-2-2 1 0 0,2 1-14 0 0,1 1-1 0 0,0-1 1 0 0,-1 0 0 0 0,1 1 0 0 0,0-1-1 0 0,0 1 1 0 0,-1-1 0 0 0,1 0 0 0 0,0 1 0 0 0,0-1-1 0 0,0 0 1 0 0,0 1 0 0 0,0-1 0 0 0,0 0-1 0 0,0 1 1 0 0,0-1 0 0 0,0 0 0 0 0,0 1-1 0 0,0-1 1 0 0,0 0 0 0 0,1 1 0 0 0,-1-2 0 0 0,2-1-112 0 0,-1-1 0 0 0,1 0 0 0 0,0 1 1 0 0,0 0-1 0 0,1-1 0 0 0,-1 1 1 0 0,1 0-1 0 0,3-4 0 0 0,51-39-3036 0 0,-36 30 1738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22 3223 0 0,'30'-21'11176'0'0,"-30"33"-10348"0"0,-1-3-599 0 0,0-1 0 0 0,-1 1 0 0 0,0-1-1 0 0,-1 1 1 0 0,-6 15 0 0 0,-25 40 972 0 0,14-29-339 0 0,17-28-743 0 0,-10 16 337 0 0,2 0 1 0 0,1 1 0 0 0,1 0 0 0 0,-9 35 0 0 0,25-52-3376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3223 0 0,'2'-7'3082'0'0,"2"-5"439"0"0,1 0 1 0 0,12-20 0 0 0,-7 15-1770 0 0,16-18 0 0 0,59-58-1448 0 0,-74 81 241 0 0,27-24-423 0 0,3 2-1 0 0,0 1 1 0 0,2 2 0 0 0,80-43-1 0 0,-109 67-132 0 0,0-1 0 0 0,20-5 1 0 0,-30 11 6 0 0,0 1 0 0 0,0 0 1 0 0,0 0-1 0 0,0 0 1 0 0,0 0-1 0 0,0 1 1 0 0,1 0-1 0 0,-1 0 1 0 0,0 0-1 0 0,0 0 1 0 0,0 1-1 0 0,0-1 1 0 0,0 1-1 0 0,6 2 1 0 0,-8-2-2 0 0,-1 0 0 0 0,1 0 0 0 0,-1 1 0 0 0,1-1 0 0 0,-1 0 0 0 0,1 1 0 0 0,-1-1 0 0 0,1 1 0 0 0,-1-1 0 0 0,0 1-1 0 0,0 0 1 0 0,0-1 0 0 0,0 1 0 0 0,0 0 0 0 0,-1 0 0 0 0,1 0 0 0 0,0-1 0 0 0,-1 1 0 0 0,1 0 0 0 0,-1 0 0 0 0,0 0 0 0 0,0 0 0 0 0,1 0 0 0 0,-1 0 0 0 0,-1 4 0 0 0,0 6-10 0 0,0 0-1 0 0,-1-1 1 0 0,-4 14-1 0 0,4-17 14 0 0,-21 70 60 0 0,14-53-41 0 0,1 0 1 0 0,2 1 0 0 0,-6 46-1 0 0,12-72-22 0 0,0 20 90 0 0,0-20-167 0 0,0 1 0 0 0,0 0 0 0 0,0-1 0 0 0,0 1 1 0 0,1 0-1 0 0,-1 0 0 0 0,0-1 0 0 0,0 1 0 0 0,0 0 0 0 0,1-1 0 0 0,-1 1 0 0 0,0 0 0 0 0,1-1 0 0 0,-1 1 0 0 0,0-1 0 0 0,1 1 0 0 0,-1-1 0 0 0,1 1 0 0 0,-1 0 0 0 0,1-1 0 0 0,-1 0 0 0 0,1 1 0 0 0,0-1 0 0 0,-1 1 0 0 0,1-1 0 0 0,1 1 0 0 0,8 0-6953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4607 0 0,'-1'1'2600'0'0,"-64"55"6505"0"0,-6-5-6637 0 0,31-22-2182 0 0,-47 41 1 0 0,21-5-177 0 0,-88 111 0 0 0,140-157-54 0 0,0 1 0 0 0,1 0 1 0 0,1 1-1 0 0,0 0 1 0 0,2 1-1 0 0,-9 26 1 0 0,16-38 22 0 0,1 0 1 0 0,0 1 0 0 0,0-1-1 0 0,1 0 1 0 0,0 1 0 0 0,1-1-1 0 0,1 14 1 0 0,0-17-1 0 0,0 0 1 0 0,1 1-1 0 0,0-1 1 0 0,0 0 0 0 0,1 0-1 0 0,0 0 1 0 0,0 0-1 0 0,0-1 1 0 0,1 1-1 0 0,0-1 1 0 0,6 7-1 0 0,2 0 2 0 0,1 1 0 0 0,0-2 0 0 0,1 0-1 0 0,1-1 1 0 0,-1 0 0 0 0,2-1 0 0 0,0-1 0 0 0,0 0-1 0 0,22 8 1 0 0,-5-5-60 0 0,1-1 0 0 0,-1-2-1 0 0,69 11 1 0 0,-93-19-257 0 0,1 0 0 0 0,0-1 0 0 0,-1 0 0 0 0,12-2 0 0 0,-20 2-735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248 187 4143 0 0,'0'0'319'0'0,"-17"-8"4250"0"0,6 4-3034 0 0,3 1 4639 0 0,8 2-6110 0 0,0 1 1 0 0,0 0-1 0 0,-1 0 1 0 0,1-1-1 0 0,1 1 1 0 0,-1 0-1 0 0,0 0 1 0 0,0-1 0 0 0,0 1-1 0 0,0 0 1 0 0,0 0-1 0 0,0 0 1 0 0,0-1-1 0 0,0 1 1 0 0,0 0-1 0 0,0 0 1 0 0,0-1-1 0 0,1 1 1 0 0,-1 0-1 0 0,0 0 1 0 0,0 0-1 0 0,0 0 1 0 0,0-1-1 0 0,1 1 1 0 0,-1 0-1 0 0,0 0 1 0 0,0 0-1 0 0,0 0 1 0 0,1 0 0 0 0,-1-1-1 0 0,0 1 1 0 0,0 0-1 0 0,0 0 1 0 0,1 0-1 0 0,-1 0 1 0 0,0 0-1 0 0,35-23 507 0 0,-19 12-358 0 0,0 0 1 0 0,1 1-1 0 0,26-11 0 0 0,18-1 33 0 0,1 2-1 0 0,102-19 0 0 0,-149 36-243 0 0,-6 1-6 0 0,1 1 0 0 0,0 0 0 0 0,14 0 0 0 0,-22 1-66 0 0,-6 20-143 0 0,1-16 194 0 0,-1 0-1 0 0,1 0 1 0 0,-1 0 0 0 0,0 0-1 0 0,1-1 1 0 0,-2 1 0 0 0,1-1-1 0 0,-9 5 1 0 0,1 0-11 0 0,-9 7 24 0 0,-142 104 1 0 0,-92 88-289 0 0,244-197 258 0 0,-16 13-49 0 0,0 1 1 0 0,-37 45-1 0 0,39-42 11 0 0,19-21 68 0 0,1 0-1 0 0,-1 0 1 0 0,1 1-1 0 0,0-1 1 0 0,0 1-1 0 0,1 0 1 0 0,0 0 0 0 0,-3 9-1 0 0,7-16 14 0 0,1 1 1 0 0,-1-1-1 0 0,1 1 0 0 0,-1-1 1 0 0,1 0-1 0 0,-1 1 0 0 0,1-1 1 0 0,-1 0-1 0 0,1 1 0 0 0,-1-1 1 0 0,1 0-1 0 0,0 0 0 0 0,-1 0 0 0 0,1 0 1 0 0,-1 0-1 0 0,2 1 0 0 0,-2-1 1 0 0,8 1 48 0 0,0-1 0 0 0,-1 0 0 0 0,1 0 0 0 0,0 0 0 0 0,0-1 0 0 0,0 0 0 0 0,-1 0 0 0 0,9-3 0 0 0,14-2 104 0 0,-5 2 0 0 0,1 2 0 0 0,0 1 0 0 0,0 2 0 0 0,0 0 0 0 0,45 9 0 0 0,-49-7-229 0 0,0 1 1 0 0,-1 1-1 0 0,0 1 0 0 0,0 1 0 0 0,0 0 1 0 0,28 17-1 0 0,-47-23-822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23 13647 0 0,'2'-1'628'0'0,"0"0"-400"0"0,13-8 514 0 0,-13 8-1213 0 0,10-10 6219 0 0,-19 13-5281 0 0,-14 7-284 0 0,1 1 0 0 0,0 1 0 0 0,1 1 0 0 0,-19 14 1 0 0,-41 25-286 0 0,-121 38-1386 0 0,120-57 364 0 0,74-30 1031 0 0,-47 19-897 0 0,46-19 799 0 0,1-1 1 0 0,-1 1 0 0 0,0-1-1 0 0,0 0 1 0 0,0 0 0 0 0,-7-1-1 0 0,13 0 139 0 0,-1 0 1 0 0,1 0-1 0 0,-1 0 0 0 0,1 0 0 0 0,-1-1 1 0 0,1 1-1 0 0,-1 0 0 0 0,1-1 0 0 0,0 1 0 0 0,-1-1 1 0 0,1 0-1 0 0,0 1 0 0 0,-1-1 0 0 0,1 0 1 0 0,0 0-1 0 0,0 0 0 0 0,0 0 0 0 0,0 0 0 0 0,-1 0 1 0 0,0-2-1 0 0,1 1 10 0 0,0 0-1 0 0,0 0 1 0 0,1 0 0 0 0,-1 0 0 0 0,1 0-1 0 0,-1 1 1 0 0,1-1 0 0 0,0 0 0 0 0,0 0-1 0 0,0 0 1 0 0,0 0 0 0 0,0 0 0 0 0,1-4-1 0 0,1-1-62 0 0,0-1 0 0 0,0 1-1 0 0,0 0 1 0 0,1 0 0 0 0,1 0 0 0 0,7-12-1 0 0,-5 9-130 0 0,-13 16 190 0 0,-7 7 239 0 0,6-6-29 0 0,-1-1 0 0 0,0 1 0 0 0,0-2 0 0 0,-13 7 0 0 0,18-11-83 0 0,-1 1 0 0 0,1 0 0 0 0,0 1-1 0 0,-1-1 1 0 0,1 1 0 0 0,0 0 0 0 0,0 0 0 0 0,1 0 0 0 0,-1 0 0 0 0,1 1 0 0 0,-1-1 0 0 0,1 1-1 0 0,0 0 1 0 0,-2 5 0 0 0,2 1-81 0 0,3-5 35 0 0,1 1 0 0 0,0-1 0 0 0,1 0 0 0 0,-1 1 1 0 0,1-1-1 0 0,0 0 0 0 0,0 0 0 0 0,1 0 0 0 0,-1 0 0 0 0,7 9 0 0 0,-1-2 35 0 0,-2-1-10 0 0,2 0 0 0 0,0 0 0 0 0,16 17 0 0 0,-23-26-56 0 0,0-1 0 0 0,0 0 0 0 0,0 0 0 0 0,0 0-1 0 0,0 0 1 0 0,0 0 0 0 0,0 0 0 0 0,1 0 0 0 0,-1 0 0 0 0,0 0 0 0 0,1-1-1 0 0,-1 1 1 0 0,1 0 0 0 0,-1-1 0 0 0,3 1 0 0 0,2 0-2 0 0,1 1 32 0 0,-1-1-1 0 0,0 0 1 0 0,1-1 0 0 0,-1 1-1 0 0,1-1 1 0 0,-1-1-1 0 0,1 1 1 0 0,8-3-1 0 0,7 1 115 0 0,-15 1-95 0 0,32-2 377 0 0,70 3 0 0 0,-97 1-343 0 0,-1 0 0 0 0,1 1 0 0 0,-1 1 0 0 0,0 0-1 0 0,0 0 1 0 0,0 1 0 0 0,0 0 0 0 0,-1 1 0 0 0,1 0 0 0 0,16 12 0 0 0,-20-11 12 0 0,-1-1 0 0 0,0 1-1 0 0,-1 0 1 0 0,1 1 0 0 0,-1 0 0 0 0,0-1 0 0 0,0 2 0 0 0,-1-1 0 0 0,0 0 0 0 0,-1 1-1 0 0,1 0 1 0 0,-1 0 0 0 0,-1 0 0 0 0,0 0 0 0 0,0 0 0 0 0,0 0 0 0 0,-1 1-1 0 0,0-1 1 0 0,-1 16 0 0 0,-1-19-55 0 0,0-1 1 0 0,0 0-1 0 0,0 1 0 0 0,0-1 0 0 0,-1 0 0 0 0,0 0 1 0 0,0 0-1 0 0,0 0 0 0 0,0-1 0 0 0,0 1 0 0 0,-1 0 1 0 0,0-1-1 0 0,0 0 0 0 0,0 1 0 0 0,0-1 0 0 0,0-1 1 0 0,-1 1-1 0 0,1 0 0 0 0,-1-1 0 0 0,-5 3 1 0 0,-6 3 28 0 0,0 0 1 0 0,-1-2 0 0 0,-30 9 0 0 0,10-6-58 0 0,-1-1 0 0 0,-66 4-1 0 0,-74-9-550 0 0,162-3 356 0 0,0-1 0 0 0,0-1 0 0 0,0 0 0 0 0,1-1 0 0 0,-1-1 0 0 0,-19-7 0 0 0,22 4-964 0 0,6-2-317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69 5063 0 0,'-40'14'239'0'0,"27"-9"1289"0"0,1 1 0 0 0,-20 13-1 0 0,24-14-874 0 0,0 1 0 0 0,1 0-1 0 0,0 0 1 0 0,0 1-1 0 0,0 0 1 0 0,1 0-1 0 0,0 0 1 0 0,0 1 0 0 0,-5 9-1 0 0,11-16-596 0 0,-1 0-1 0 0,1 0 1 0 0,0-1-1 0 0,-1 1 1 0 0,1 0-1 0 0,0 0 1 0 0,-1 0-1 0 0,1-1 0 0 0,0 1 1 0 0,0 0-1 0 0,0 0 1 0 0,-1 0-1 0 0,1 0 1 0 0,0 0-1 0 0,0-1 1 0 0,0 1-1 0 0,1 0 1 0 0,-1 0-1 0 0,0 0 1 0 0,0 0-1 0 0,0 0 0 0 0,1-1 1 0 0,-1 1-1 0 0,1 1 1 0 0,0 0 10 0 0,0-1 1 0 0,1 0-1 0 0,-1 0 1 0 0,0 0-1 0 0,0 0 1 0 0,1-1-1 0 0,-1 1 1 0 0,1 0-1 0 0,-1 0 1 0 0,1-1-1 0 0,-1 1 1 0 0,1-1-1 0 0,2 1 1 0 0,2 0 63 0 0,0 0 1 0 0,0-1 0 0 0,0 1 0 0 0,0-1-1 0 0,1-1 1 0 0,-1 1 0 0 0,10-3 0 0 0,44-14 417 0 0,-43 12-472 0 0,196-65 517 0 0,32-10-705 0 0,-80 36-5545 0 0,-141 38-887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8751 0 0,'0'0'10228'0'0,"1"1"-9318"0"0,53 43 181 0 0,48 55 0 0 0,-96-94-1066 0 0,-2 1-1 0 0,1 1 0 0 0,-1-1 1 0 0,0 1-1 0 0,0 0 1 0 0,0-1-1 0 0,-1 2 1 0 0,0-1-1 0 0,-1 0 1 0 0,0 1-1 0 0,0-1 0 0 0,0 1 1 0 0,-1-1-1 0 0,0 1 1 0 0,-1 0-1 0 0,1 0 1 0 0,-2-1-1 0 0,1 1 1 0 0,-1 0-1 0 0,0-1 0 0 0,0 1 1 0 0,-1 0-1 0 0,0-1 1 0 0,-1 0-1 0 0,0 1 1 0 0,0-1-1 0 0,0 0 1 0 0,-1 0-1 0 0,0-1 1 0 0,0 1-1 0 0,-1-1 0 0 0,0 0 1 0 0,0 0-1 0 0,0 0 1 0 0,-1-1-1 0 0,1 0 1 0 0,-1 0-1 0 0,-10 6 0 0 0,-5 2-346 0 0,-2-1 0 0 0,1 0 0 0 0,-2-2 0 0 0,-41 13 0 0 0,55-20-986 0 0,0-2 1 0 0,-16 2-1 0 0,15-2-5144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14855 0 0,'0'0'7229'0'0,"0"2"-7173"0"0,0 1-68 0 0,0 1 0 0 0,0-1-1 0 0,-1 1 1 0 0,1 0-1 0 0,-1-1 1 0 0,0 1-1 0 0,0-1 1 0 0,0 0 0 0 0,-3 7-1 0 0,-2 6-3297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22 11055 0 0,'0'0'4330'0'0,"-2"2"-3337"0"0,-98 94 148 0 0,35-39-957 0 0,-62 70 0 0 0,122-121-137 0 0,0 0 0 0 0,1 0 0 0 0,0 0 0 0 0,0 1 0 0 0,0 0 0 0 0,1 0 0 0 0,0 0 0 0 0,0 0 1 0 0,-3 14-1 0 0,5-18-24 0 0,1 0 0 0 0,-1 1 1 0 0,1-1-1 0 0,0 0 0 0 0,0 1 1 0 0,0-1-1 0 0,0 1 1 0 0,1-1-1 0 0,-1 0 0 0 0,1 1 1 0 0,0-1-1 0 0,0 0 0 0 0,0 0 1 0 0,0 0-1 0 0,0 1 1 0 0,1-1-1 0 0,0 0 0 0 0,-1-1 1 0 0,1 1-1 0 0,0 0 0 0 0,0 0 1 0 0,1-1-1 0 0,-1 1 1 0 0,3 1-1 0 0,0-1 65 0 0,-1 0 1 0 0,0-1-1 0 0,0 0 1 0 0,1 0-1 0 0,0 0 1 0 0,-1 0-1 0 0,1-1 1 0 0,0 0-1 0 0,0 0 1 0 0,-1 0 0 0 0,1 0-1 0 0,0-1 1 0 0,9 0-1 0 0,0-1 80 0 0,-1 0 1 0 0,0-1-1 0 0,0-1 1 0 0,13-4-1 0 0,1-1 1 0 0,-1-2 1 0 0,0-1-1 0 0,-1-1 0 0 0,0-1 1 0 0,42-30-1 0 0,-54 34-162 0 0,-1-1-1 0 0,-1 0 1 0 0,0 0 0 0 0,0-1 0 0 0,-1-1 0 0 0,-1 0-1 0 0,1 0 1 0 0,-2-1 0 0 0,0 0 0 0 0,-1 0 0 0 0,0-1-1 0 0,7-20 1 0 0,-11 25-67 0 0,-1 0 1 0 0,0-1-1 0 0,0 1 0 0 0,-1-1 0 0 0,0 0 0 0 0,-1 1 0 0 0,-1-17 1 0 0,0 21-5 0 0,0 0 0 0 0,0 0 0 0 0,0 0 0 0 0,0 1 0 0 0,-1-1 0 0 0,0 0 1 0 0,0 0-1 0 0,0 1 0 0 0,-1-1 0 0 0,0 1 0 0 0,1 0 0 0 0,-2 0 1 0 0,1 0-1 0 0,0 0 0 0 0,-1 0 0 0 0,-4-3 0 0 0,3 3-10 0 0,-1 1-1 0 0,1 0 1 0 0,-1 0-1 0 0,0 0 1 0 0,0 0 0 0 0,0 1-1 0 0,0 0 1 0 0,0 1-1 0 0,0-1 1 0 0,-1 1-1 0 0,1 0 1 0 0,-13 0 0 0 0,8 2-197 0 0,1-1 0 0 0,-1 1 0 0 0,0 1 1 0 0,1 0-1 0 0,-1 0 0 0 0,-18 8 1 0 0,28-9-161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8 14855 0 0,'0'0'680'0'0,"1"-1"-10"0"0,5-5 4363 0 0,-11 6-4844 0 0,0 1 1 0 0,1 0 0 0 0,-1 0-1 0 0,1 0 1 0 0,-7 3 0 0 0,-5 2-98 0 0,-48 15-160 0 0,-97 45-1 0 0,-19 8-1079 0 0,160-67 967 0 0,-15 5-560 0 0,-56 11 1 0 0,89-22 594 0 0,14-5-1342 0 0,2 0 890 0 0,1 0 1 0 0,30-3-1 0 0,-14 3-415 0 0,-29 4 707 0 0,-2 2 10 0 0,0 1 348 0 0,-1-1 0 0 0,1 1 0 0 0,-1-1 0 0 0,0 1 0 0 0,0-1 0 0 0,0 1 0 0 0,0-1 0 0 0,0 0-1 0 0,0 1 1 0 0,-3 2 0 0 0,-20 24 400 0 0,11-14-171 0 0,-15 17 134 0 0,27-31-350 0 0,1 1 22 0 0,0-1-79 0 0,-1-1 0 0 0,1 1-1 0 0,0-1 1 0 0,0 0 0 0 0,0 1 0 0 0,0-1-1 0 0,0 1 1 0 0,0-1 0 0 0,0 1-1 0 0,0-1 1 0 0,0 1 0 0 0,0-1-1 0 0,0 0 1 0 0,0 1 0 0 0,0-1-1 0 0,0 1 1 0 0,0-1 0 0 0,0 1-1 0 0,0-1 1 0 0,1 0 0 0 0,-1 2-1 0 0,4 1 85 0 0,1 0-1 0 0,0-1 1 0 0,-1 1-1 0 0,1-1 0 0 0,0 1 1 0 0,0-2-1 0 0,0 1 1 0 0,0 0-1 0 0,0-1 1 0 0,11 1-1 0 0,7 0 163 0 0,30-2 0 0 0,-3 0-173 0 0,-20 2-46 0 0,-3-2-31 0 0,0 2-1 0 0,0 1 1 0 0,0 1 0 0 0,42 12-1 0 0,-47-8 11 0 0,-4-3-16 0 0,-1 2 0 0 0,0 0 1 0 0,31 17-1 0 0,-45-22 28 0 0,1 0 0 0 0,0 1 0 0 0,-1-1 0 0 0,0 1-1 0 0,1 0 1 0 0,-1 0 0 0 0,0 1 0 0 0,-1-1 0 0 0,1 1 0 0 0,0-1 0 0 0,-1 1 0 0 0,0 0-1 0 0,0 0 1 0 0,0 0 0 0 0,-1 0 0 0 0,1 0 0 0 0,-1 0 0 0 0,0 0 0 0 0,0 0-1 0 0,0 1 1 0 0,0 7 0 0 0,-1-7 31 0 0,0-1-1 0 0,-1 0 1 0 0,1 0-1 0 0,-1 0 1 0 0,0 0-1 0 0,0 0 1 0 0,0 0-1 0 0,0-1 1 0 0,-1 1 0 0 0,0 0-1 0 0,0 0 1 0 0,0-1-1 0 0,0 1 1 0 0,0-1-1 0 0,-1 0 1 0 0,1 0-1 0 0,-1 0 1 0 0,-4 4-1 0 0,-2-1 63 0 0,1 0-1 0 0,-1 0 0 0 0,0-1 1 0 0,-1 0-1 0 0,-18 7 0 0 0,-1-2 55 0 0,-1-1-1 0 0,-35 6 1 0 0,-64 4-85 0 0,-7 2-196 0 0,131-20 73 0 0,-8 2-1617 0 0,5-4-2533 0 0,0-2-2329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 10135 0 0,'-2'-1'66'0'0,"1"0"0"0"0,-1 0 0 0 0,0 0 0 0 0,1 0-1 0 0,-1 0 1 0 0,0 0 0 0 0,0 0 0 0 0,1 1 0 0 0,-1-1 0 0 0,0 1-1 0 0,0-1 1 0 0,0 1 0 0 0,0 0 0 0 0,0 0 0 0 0,1 0 0 0 0,-1 0-1 0 0,0 0 1 0 0,0 0 0 0 0,0 0 0 0 0,0 1 0 0 0,-2 0 0 0 0,3-1 16 0 0,-1 1 0 0 0,1 0 0 0 0,0 0 0 0 0,-1 0 1 0 0,1 0-1 0 0,0 0 0 0 0,-1 0 0 0 0,1 0 0 0 0,0 0 1 0 0,0 0-1 0 0,0 1 0 0 0,0-1 0 0 0,0 0 0 0 0,1 1 0 0 0,-1-1 1 0 0,0 1-1 0 0,1-1 0 0 0,-1 1 0 0 0,1-1 0 0 0,-1 1 1 0 0,1 0-1 0 0,-1-1 0 0 0,1 1 0 0 0,0-1 0 0 0,0 3 1 0 0,0 2-2 0 0,1 1 0 0 0,-1-1 0 0 0,1 1 0 0 0,1-1 0 0 0,-1 0 0 0 0,1 0 0 0 0,0 0 0 0 0,1 0 0 0 0,-1 0 0 0 0,1 0 0 0 0,6 8 0 0 0,5 7 182 0 0,25 29-1 0 0,-38-49-249 0 0,181 194 1060 0 0,31 38 608 0 0,-196-213-1405 0 0,-2 1 0 0 0,-1 0 0 0 0,-1 1 0 0 0,0 0 0 0 0,11 32 0 0 0,-19-43-130 0 0,-2 1 1 0 0,0 0-1 0 0,0 0 0 0 0,-1 0 0 0 0,0 0 0 0 0,-1 0 0 0 0,-1 1 0 0 0,0-1 1 0 0,0 0-1 0 0,-1 0 0 0 0,-1 0 0 0 0,0 0 0 0 0,-4 14 0 0 0,-1-8-22 0 0,0 0 0 0 0,-1-1 1 0 0,-1 1-1 0 0,0-2 0 0 0,-1 0 0 0 0,-1 0 0 0 0,-1-1 0 0 0,0 0 0 0 0,-1-1 0 0 0,-27 24 0 0 0,5-10-88 0 0,-45 27 0 0 0,-51 25-425 0 0,124-76 75 0 0,0 0 0 0 0,0 0 1 0 0,1 1-1 0 0,-1 0 0 0 0,1 0 0 0 0,0 0 0 0 0,-5 7 1 0 0,4-1-977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11231 0 0,'0'0'4292'0'0,"1"2"-3854"0"0,1 3-323 0 0,1 0 1 0 0,-1 0-1 0 0,0 0 1 0 0,0 1 0 0 0,0-1-1 0 0,-1 1 1 0 0,0-1-1 0 0,0 1 1 0 0,0 0 0 0 0,0 8-1 0 0,-2 10 326 0 0,-3 28 0 0 0,2-29-201 0 0,-9 126 948 0 0,-6 61-575 0 0,14-181-605 0 0,-6 72-3 0 0,9-86-5 0 0,0 0 0 0 0,1-1-1 0 0,1 1 1 0 0,5 24 0 0 0,-5-34 5 0 0,0 0 0 0 0,0 0 0 0 0,0-1 0 0 0,1 1 0 0 0,0-1 0 0 0,0 1 0 0 0,0-1 0 0 0,0 0 0 0 0,1 0 0 0 0,0-1 0 0 0,-1 1 0 0 0,1-1 0 0 0,1 1 0 0 0,6 3 0 0 0,-1-1 38 0 0,0-7-154 0 0,-8 1-102 0 0,0 0 0 0 0,-1-1 1 0 0,1 1-1 0 0,0-1 0 0 0,-1 0 0 0 0,1 1 1 0 0,-1-1-1 0 0,1 0 0 0 0,-1 0 0 0 0,1 0 1 0 0,-1 0-1 0 0,0 0 0 0 0,1-1 1 0 0,-1 1-1 0 0,0 0 0 0 0,0-1 0 0 0,0 1 1 0 0,0 0-1 0 0,0-1 0 0 0,0 1 0 0 0,1-3 1 0 0,-1 2-136 0 0,6-10-1543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352 190 11687 0 0,'1'-1'532'0'0,"17"-19"3240"0"0,-29 20-3198 0 0,0 1-507 0 0,-1 0-1 0 0,0 0 1 0 0,1 2 0 0 0,0-1 0 0 0,-1 1 0 0 0,1 1 0 0 0,0 0 0 0 0,1 1 0 0 0,-17 9 0 0 0,-8 7 114 0 0,-43 35 0 0 0,69-49-119 0 0,-10 9-30 0 0,5-5 15 0 0,-1 0-1 0 0,0-1 0 0 0,-20 11 0 0 0,26-18 68 0 0,7-2 666 0 0,3-2-334 0 0,58-53 477 0 0,3 4 1 0 0,68-44-1 0 0,51-40-885 0 0,-175 129-82 0 0,0 0 0 0 0,0-1 0 0 0,6-7 0 0 0,-11 12-44 0 0,0 4-95 0 0,0 1 172 0 0,-1-1 0 0 0,1 1 0 0 0,-1-1 0 0 0,0 1 0 0 0,0 0 0 0 0,0-1 0 0 0,-1 1 0 0 0,1-1 0 0 0,-1 1-1 0 0,-1 3 1 0 0,-1 11 12 0 0,3-7 7 0 0,-1 0 0 0 0,1 1 0 0 0,1-1-1 0 0,0 1 1 0 0,0-1 0 0 0,1 0 0 0 0,1 0-1 0 0,0 0 1 0 0,8 19 0 0 0,-8-22 0 0 0,1-1-1 0 0,1 0 1 0 0,-1 0-1 0 0,1 0 1 0 0,0-1 0 0 0,1 0-1 0 0,-1 0 1 0 0,1 0 0 0 0,1-1-1 0 0,-1 0 1 0 0,1 0-1 0 0,-1 0 1 0 0,2-1 0 0 0,8 5-1 0 0,1-2 40 0 0,0 0-1 0 0,1-2 1 0 0,-1 0-1 0 0,36 6 1 0 0,-14-7 124 0 0,48-1 1 0 0,65 11-161 0 0,-140-13-66 0 0,36 8-1907 0 0,-26-2 752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20 12151 0 0,'13'-5'241'0'0,"-7"2"-129"0"0,-1 1-1 0 0,0 0 1 0 0,0 0 0 0 0,1 1-1 0 0,-1-1 1 0 0,1 1 0 0 0,0 1-1 0 0,-1-1 1 0 0,9 1 2453 0 0,-27 3-1494 0 0,-85 13-110 0 0,70-13-636 0 0,0 2 0 0 0,1 0 1 0 0,-31 11-1 0 0,-21 14-304 0 0,-63 21 12 0 0,111-41-110 0 0,9-2-68 0 0,-25 4 1 0 0,40-11 81 0 0,0 0-1 0 0,0 0 1 0 0,-1 0 0 0 0,1-1-1 0 0,-1-1 1 0 0,1 1 0 0 0,-12-3 0 0 0,18 3 54 0 0,-1-1 1 0 0,0 1 0 0 0,1-1 0 0 0,0 1 0 0 0,-1-1 0 0 0,1 1 0 0 0,-1-1 0 0 0,1 0 0 0 0,0 0-1 0 0,-1 0 1 0 0,1 0 0 0 0,0 0 0 0 0,0 0 0 0 0,0 0 0 0 0,0 0 0 0 0,0 0 0 0 0,0-1 0 0 0,0 1-1 0 0,0 0 1 0 0,0 0 0 0 0,1-1 0 0 0,-1 1 0 0 0,0-1 0 0 0,1 1 0 0 0,-1-1 0 0 0,1 1 0 0 0,0-1 0 0 0,0 1-1 0 0,-1-1 1 0 0,1 1 0 0 0,0-1 0 0 0,0 0 0 0 0,0 1 0 0 0,0-1 0 0 0,1 1 0 0 0,-1-1 0 0 0,0 1-1 0 0,2-3 1 0 0,-1-2-14 0 0,1-1-1 0 0,0 1 0 0 0,1 0 1 0 0,0 1-1 0 0,0-1 0 0 0,0 0 1 0 0,0 1-1 0 0,6-6 1 0 0,-6 7-19 0 0,1 0 0 0 0,0 0 1 0 0,0 0-1 0 0,0 1 0 0 0,1 0 1 0 0,-1 0-1 0 0,11-5 0 0 0,-14 7-39 0 0,-1 3-80 0 0,1 2 166 0 0,0-1-1 0 0,-1 1 1 0 0,1-1-1 0 0,-1 1 0 0 0,0-1 1 0 0,0 1-1 0 0,-1 0 1 0 0,1-1-1 0 0,-1 1 0 0 0,0-1 1 0 0,0 1-1 0 0,0-1 1 0 0,0 0-1 0 0,0 1 1 0 0,-1-1-1 0 0,-2 4 0 0 0,-5 8 88 0 0,0 0 0 0 0,-13 14-1 0 0,10-13-40 0 0,11-14-46 0 0,-10 12 45 0 0,0 0-1 0 0,-18 17 0 0 0,27-29-7 0 0,-2 3-22 0 0,3-4 32 0 0,21 6 65 0 0,-16-7-111 0 0,13 5-4 0 0,-12-4-15 0 0,0 1 0 0 0,0 0 0 0 0,-1 0 0 0 0,1 0 0 0 0,-1 0 0 0 0,1 1 0 0 0,-1 0 0 0 0,0 0 0 0 0,0 0 0 0 0,0 0 0 0 0,-1 1 0 0 0,1 0 0 0 0,-1-1 0 0 0,0 1 0 0 0,0 0 0 0 0,0 1 0 0 0,0-1 0 0 0,-1 0 0 0 0,3 8 0 0 0,2 3-54 0 0,1-1-1 0 0,17 26 0 0 0,-24-39 59 0 0,0 0 0 0 0,0 1 0 0 0,0-1 0 0 0,1-1 0 0 0,-1 1 0 0 0,0 0 0 0 0,1 0-1 0 0,-1 0 1 0 0,1-1 0 0 0,-1 1 0 0 0,1-1 0 0 0,-1 1 0 0 0,1-1 0 0 0,-1 0 0 0 0,1 1 0 0 0,-1-1 0 0 0,1 0-1 0 0,2 0 1 0 0,0 0 1 0 0,0-1-1 0 0,1 1 0 0 0,-1-1 1 0 0,0 0-1 0 0,6-2 0 0 0,80-33 329 0 0,-49 18 140 0 0,46-14 0 0 0,-73 28-290 0 0,0 1-1 0 0,0 0 1 0 0,0 1 0 0 0,0 1-1 0 0,0 0 1 0 0,1 1 0 0 0,21 2-1 0 0,-33-2-142 0 0,-1 1 0 0 0,1-1 0 0 0,-1 1 0 0 0,1-1 0 0 0,-1 1 0 0 0,1 0-1 0 0,-1 0 1 0 0,0 0 0 0 0,1 0 0 0 0,-1 0 0 0 0,0 0 0 0 0,0 1 0 0 0,0-1 0 0 0,0 1 0 0 0,0 0-1 0 0,0 0 1 0 0,0-1 0 0 0,-1 1 0 0 0,1 0 0 0 0,-1 0 0 0 0,1 1 0 0 0,-1-1 0 0 0,0 0 0 0 0,1 0-1 0 0,-1 1 1 0 0,-1-1 0 0 0,1 1 0 0 0,0-1 0 0 0,0 1 0 0 0,-1-1 0 0 0,0 1 0 0 0,1-1 0 0 0,-1 1 0 0 0,0 4-1 0 0,-1 2 13 0 0,0 0-1 0 0,0 0 0 0 0,-1 0 0 0 0,0 0 1 0 0,0 0-1 0 0,-1-1 0 0 0,-1 1 0 0 0,-6 12 1 0 0,2-6-8 0 0,0-1 0 0 0,-2 0 1 0 0,0-1-1 0 0,0 0 1 0 0,-1 0-1 0 0,-1-1 0 0 0,0 0 1 0 0,0-1-1 0 0,-1-1 1 0 0,-1 0-1 0 0,0-1 1 0 0,0 0-1 0 0,-1-1 0 0 0,0-1 1 0 0,0 0-1 0 0,-1-1 1 0 0,0-1-1 0 0,0 0 1 0 0,0-1-1 0 0,0-1 0 0 0,-25 2 1 0 0,32-4-40 0 0,-206 9-373 0 0,213-10 203 0 0,14-7-6405 0 0,-7 5 4904 0 0,14-7-4093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8287 0 0,'0'0'9884'0'0,"-2"0"-9514"0"0,-2-1-345 0 0,0 1 1 0 0,1 0-1 0 0,-1 1 1 0 0,0-1 0 0 0,0 1-1 0 0,0 0 1 0 0,1 0 0 0 0,-1 0-1 0 0,0 0 1 0 0,1 0 0 0 0,-1 1-1 0 0,1 0 1 0 0,-1 0 0 0 0,1 0-1 0 0,0 0 1 0 0,0 0 0 0 0,0 1-1 0 0,-4 3 1 0 0,-4 4 59 0 0,1 1 0 0 0,0 0-1 0 0,-14 20 1 0 0,17-20-63 0 0,1 0 0 0 0,0 0 0 0 0,0 1 0 0 0,1 0 0 0 0,0 0 0 0 0,1 0 0 0 0,1 1 0 0 0,0-1 0 0 0,1 1 0 0 0,0 0 0 0 0,1-1 0 0 0,0 1 0 0 0,1 18 0 0 0,1-27 27 0 0,-1-1-1 0 0,1 1 1 0 0,0 0-1 0 0,-1-1 1 0 0,2 1-1 0 0,-1-1 1 0 0,0 1 0 0 0,1-1-1 0 0,-1 0 1 0 0,1 0-1 0 0,0 1 1 0 0,0-1-1 0 0,1-1 1 0 0,-1 1-1 0 0,0 0 1 0 0,1 0 0 0 0,0-1-1 0 0,4 4 1 0 0,-3-4 35 0 0,-1 0 0 0 0,1 0 0 0 0,-1-1 0 0 0,1 0 0 0 0,0 0 1 0 0,-1 0-1 0 0,1 0 0 0 0,0 0 0 0 0,0-1 0 0 0,0 1 0 0 0,0-1 1 0 0,-1 0-1 0 0,1-1 0 0 0,0 1 0 0 0,0 0 0 0 0,0-1 0 0 0,6-2 1 0 0,3-1 41 0 0,-1-1 0 0 0,0 0 1 0 0,0-1-1 0 0,0 0 0 0 0,-1-1 1 0 0,0 0-1 0 0,0-1 0 0 0,19-18 1 0 0,-17 13-56 0 0,0 0 0 0 0,-2-2 0 0 0,1 1 0 0 0,-2-1 0 0 0,17-32 0 0 0,-24 42-74 0 0,-1-1 0 0 0,1 0 0 0 0,-1 0 0 0 0,0 1 0 0 0,-1-1 0 0 0,0-1 0 0 0,0 1 0 0 0,0 0 0 0 0,-1 0 0 0 0,1 0-1 0 0,-2-10 1 0 0,0 14-27 0 0,1-1 0 0 0,-1 1 0 0 0,1-1-1 0 0,-1 1 1 0 0,0 0 0 0 0,0-1-1 0 0,0 1 1 0 0,0 0 0 0 0,0 0 0 0 0,-1-1-1 0 0,1 1 1 0 0,-1 0 0 0 0,0 0-1 0 0,1 0 1 0 0,-1 1 0 0 0,0-1-1 0 0,0 0 1 0 0,0 1 0 0 0,0-1 0 0 0,0 1-1 0 0,-1 0 1 0 0,1 0 0 0 0,0-1-1 0 0,0 2 1 0 0,-1-1 0 0 0,1 0 0 0 0,-1 0-1 0 0,1 1 1 0 0,-1-1 0 0 0,-2 1-1 0 0,-6-1-203 0 0,0 0-1 0 0,0 1 1 0 0,0 0-1 0 0,0 1 1 0 0,-15 3-1 0 0,-54 17-1739 0 0,12-3-1024 0 0,30-11 1268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52 188 7831 0 0,'-51'2'11023'0'0,"64"1"-9920"0"0,2-1-777 0 0,1 0 0 0 0,-1-1 0 0 0,1-1 1 0 0,18-2-1 0 0,65-12 591 0 0,-35 4-404 0 0,701-126 1660 0 0,-750 133-2167 0 0,107-21 43 0 0,-95 20-41 0 0,1 1 1 0 0,39 1-1 0 0,-37 7-105 0 0,-28-5-123 0 0,-2 1 92 0 0,0 0 1 0 0,0 0 0 0 0,-1 0-1 0 0,1 0 1 0 0,0 0 0 0 0,-1 0-1 0 0,1-1 1 0 0,-1 1 0 0 0,1 0-1 0 0,-1 0 1 0 0,1-1 0 0 0,-2 2-1 0 0,0 1-176 0 0,-11 11-867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445 318 4607 0 0,'102'-213'9766'0'0,"-97"205"-9502"0"0,-1-1 0 0 0,0 0-1 0 0,3-10 1 0 0,-6 17-196 0 0,-1-1 0 0 0,1 0-1 0 0,0 1 1 0 0,-1-1 0 0 0,0 0-1 0 0,0 1 1 0 0,0-1 0 0 0,0 0 0 0 0,0 0-1 0 0,0 1 1 0 0,0-1 0 0 0,-1 0-1 0 0,0 0 1 0 0,1 1 0 0 0,-3-5-1 0 0,2 6-53 0 0,1 0-1 0 0,-1 0 0 0 0,0 0 1 0 0,0 0-1 0 0,0 0 1 0 0,0 1-1 0 0,0-1 0 0 0,-1 0 1 0 0,1 0-1 0 0,0 1 0 0 0,0-1 1 0 0,0 0-1 0 0,-1 1 1 0 0,1-1-1 0 0,0 1 0 0 0,-1 0 1 0 0,1 0-1 0 0,0-1 0 0 0,-1 1 1 0 0,1 0-1 0 0,0 0 1 0 0,-1 0-1 0 0,1 0 0 0 0,-2 1 1 0 0,-4-1-4 0 0,1 1 0 0 0,0 1 1 0 0,-12 3-1 0 0,-1 2-18 0 0,0 1 1 0 0,1 1-1 0 0,0 1 0 0 0,-29 20 0 0 0,-62 58-45 0 0,80-64 49 0 0,-12 10 4 0 0,2 2 0 0 0,1 1 0 0 0,-54 70 0 0 0,89-102 8 0 0,-1 0-1 0 0,1 0 0 0 0,0 1 1 0 0,0 0-1 0 0,1-1 1 0 0,0 1-1 0 0,0 0 0 0 0,-2 11 1 0 0,4-16-6 0 0,-1 1 1 0 0,1 0-1 0 0,0 0 1 0 0,0-1-1 0 0,0 1 0 0 0,0 0 1 0 0,0 0-1 0 0,1 0 1 0 0,-1-1-1 0 0,0 1 1 0 0,1 0-1 0 0,-1-1 1 0 0,1 1-1 0 0,0 0 0 0 0,0-1 1 0 0,-1 1-1 0 0,1-1 1 0 0,0 1-1 0 0,0-1 1 0 0,1 1-1 0 0,-1-1 0 0 0,0 0 1 0 0,0 1-1 0 0,1-1 1 0 0,-1 0-1 0 0,0 0 1 0 0,1 0-1 0 0,-1 0 0 0 0,1 0 1 0 0,0-1-1 0 0,-1 1 1 0 0,1 0-1 0 0,3 0 1 0 0,2 1 24 0 0,1-1 0 0 0,-1 1 1 0 0,1-2-1 0 0,0 1 0 0 0,-1-1 1 0 0,1 0-1 0 0,11-2 1 0 0,54-13 209 0 0,-57 11-203 0 0,184-62 198 0 0,-59 16-312 0 0,-120 45 80 0 0,-6 4 30 0 0,-14 1-22 0 0,-1 0 0 0 0,1 1 0 0 0,-1-1 0 0 0,1 0 1 0 0,-1 1-1 0 0,1-1 0 0 0,-1 0 0 0 0,1 1 1 0 0,-1-1-1 0 0,1 1 0 0 0,-1-1 0 0 0,0 1 0 0 0,1-1 1 0 0,-1 1-1 0 0,0-1 0 0 0,1 1 0 0 0,-1-1 0 0 0,0 1 1 0 0,0-1-1 0 0,1 1 0 0 0,-1-1 0 0 0,0 1 1 0 0,0 0-1 0 0,0-1 0 0 0,0 1 0 0 0,0-1 0 0 0,0 1 1 0 0,0 0-1 0 0,0-1 0 0 0,0 1 0 0 0,0-1 1 0 0,0 1-1 0 0,-1 1 0 0 0,-6 20 211 0 0,-5-1 94 0 0,-1 0 0 0 0,-1-1 0 0 0,-26 30-1 0 0,21-27-453 0 0,1 0-1 0 0,-15 27 1 0 0,24-31-4423 0 0,5-1-1603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4143 0 0,'0'0'9088'0'0,"0"2"-8516"0"0,-3 7-55 0 0,-1 1-1 0 0,0-1 1 0 0,0 0-1 0 0,-1 0 1 0 0,0 0-1 0 0,0-1 1 0 0,-12 14-1 0 0,0 3 175 0 0,-48 69 708 0 0,19-31-1218 0 0,-53 101 0 0 0,97-159-288 0 0,-1-1 0 0 0,2 1 0 0 0,-1 0-1 0 0,0-1 1 0 0,1 1 0 0 0,0 0 0 0 0,0 0 0 0 0,0 0-1 0 0,0 6 1 0 0,12-8-1822 0 0,1-3 806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4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73 17215 0 0,'1'-2'794'0'0,"10"-5"175"0"0,-11 7-959 0 0,0 0 0 0 0,0 0-1 0 0,0 0 1 0 0,0 0 0 0 0,0 0 0 0 0,0 0 0 0 0,0 0-1 0 0,0 0 1 0 0,0 0 0 0 0,0 0 0 0 0,0 0-1 0 0,0 0 1 0 0,0 0 0 0 0,0 0 0 0 0,0 0 0 0 0,0 0-1 0 0,0 0 1 0 0,0 0 0 0 0,0 0 0 0 0,0 0-1 0 0,0 0 1 0 0,0 1 0 0 0,0-1 0 0 0,0 0 0 0 0,0 0-1 0 0,0 0 1 0 0,0 0 0 0 0,0 0 0 0 0,0 0-1 0 0,0 0 1 0 0,0 0 0 0 0,0 0 0 0 0,0 0 0 0 0,0 0-1 0 0,0 0 1 0 0,0 0 0 0 0,0 0 0 0 0,0 0-1 0 0,0 0 1 0 0,0 0 0 0 0,0 0 0 0 0,0 0 0 0 0,0 0-1 0 0,0 1 1 0 0,0-1 0 0 0,0 0 0 0 0,0 0-1 0 0,0 0 1 0 0,0 0 0 0 0,1 0 0 0 0,-1 0 0 0 0,0 0-1 0 0,0 0 1 0 0,-16 19 189 0 0,8-10-289 0 0,-36 41-4 0 0,-25 34 63 0 0,60-72 54 0 0,2-1 1 0 0,0 1-1 0 0,0 0 1 0 0,1 1 0 0 0,-7 23-1 0 0,12-34-18 0 0,0 0-1 0 0,1 1 1 0 0,-1-1-1 0 0,1 0 1 0 0,0 0-1 0 0,-1 1 1 0 0,1-1-1 0 0,0 0 1 0 0,1 1-1 0 0,-1-1 0 0 0,0 0 1 0 0,1 1-1 0 0,-1-1 1 0 0,1 0-1 0 0,0 0 1 0 0,-1 0-1 0 0,1 1 1 0 0,0-1-1 0 0,1 0 1 0 0,-1 0-1 0 0,0 0 1 0 0,0-1-1 0 0,1 1 1 0 0,3 3-1 0 0,-3-3 1 0 0,1 0 0 0 0,0 0 0 0 0,0 0 0 0 0,0 0 0 0 0,1 0 0 0 0,-1-1 0 0 0,0 0 0 0 0,1 1 0 0 0,-1-1 0 0 0,0-1 0 0 0,1 1 0 0 0,0 0 0 0 0,-1-1 0 0 0,1 0 0 0 0,5 0 0 0 0,6-1 51 0 0,0-1 1 0 0,-1 0-1 0 0,1-1 0 0 0,-1-1 0 0 0,0 0 1 0 0,23-10-1 0 0,-26 9-7 0 0,-1 0 1 0 0,0-1 0 0 0,0 0-1 0 0,-1-1 1 0 0,0 0-1 0 0,0-1 1 0 0,0 1-1 0 0,-1-2 1 0 0,8-9 0 0 0,-5 3 122 0 0,0-1 1 0 0,-1 0 0 0 0,10-22 0 0 0,-17 31-163 0 0,-1 1 0 0 0,1 0 0 0 0,-1-1 0 0 0,0 0 0 0 0,-1 1 0 0 0,1-1 1 0 0,-1 0-1 0 0,-1 0 0 0 0,1 0 0 0 0,-1 0 0 0 0,0 1 0 0 0,-2-11 0 0 0,1 15-56 0 0,1 0-1 0 0,-1 0 1 0 0,0 0-1 0 0,0 0 0 0 0,1 0 1 0 0,-1 1-1 0 0,-1-1 1 0 0,1 0-1 0 0,0 0 1 0 0,0 1-1 0 0,-1-1 1 0 0,1 1-1 0 0,-1-1 1 0 0,1 1-1 0 0,-1 0 1 0 0,0-1-1 0 0,1 1 0 0 0,-1 0 1 0 0,0 0-1 0 0,0 0 1 0 0,0 0-1 0 0,0 1 1 0 0,0-1-1 0 0,0 0 1 0 0,0 1-1 0 0,0-1 1 0 0,-2 1-1 0 0,-7-1-313 0 0,1 0 0 0 0,-1 1 1 0 0,0 1-1 0 0,-12 1 0 0 0,3 0-266 0 0,-16 0-1694 0 0,42-11 1471 0 0,-2 3 465 0 0,0 1 0 0 0,0 1 0 0 0,0-1 0 0 0,1 1 0 0 0,-1-1 0 0 0,1 1 0 0 0,0 1-1 0 0,9-6 1 0 0,-4 2-1411 0 0,14-10-2264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 6447 0 0,'8'-10'14327'0'0,"-16"11"-12247"0"0,-7 7-4679 0 0,9-5 3694 0 0,-16 10-1238 0 0,-30 25 1 0 0,43-31 140 0 0,0 1 1 0 0,1 1-1 0 0,0 0 0 0 0,0 0 1 0 0,-9 15-1 0 0,10-12 56 0 0,-1 0-1 0 0,1 1 1 0 0,1 0 0 0 0,0 0-1 0 0,1 0 1 0 0,1 1-1 0 0,0 0 1 0 0,0 0 0 0 0,-1 21-1 0 0,5-32-41 0 0,0 0 0 0 0,0 1-1 0 0,1-1 1 0 0,-1 1 0 0 0,1-1 0 0 0,0 0-1 0 0,0 1 1 0 0,0-1 0 0 0,1 0 0 0 0,-1 0-1 0 0,1 0 1 0 0,0 0 0 0 0,-1 0-1 0 0,4 3 1 0 0,-3-4 12 0 0,0-1 0 0 0,0 0 1 0 0,0 0-1 0 0,1 0 0 0 0,-1 0 0 0 0,0 0 0 0 0,0 0 0 0 0,1 0 0 0 0,-1-1 0 0 0,0 1 1 0 0,1-1-1 0 0,-1 0 0 0 0,4 1 0 0 0,-1-1 28 0 0,1 1 35 0 0,0-1 0 0 0,0 0 0 0 0,1-1 0 0 0,10-1 0 0 0,14-1 440 0 0,-31 3-515 0 0,1 0 0 0 0,-1 0 1 0 0,0 0-1 0 0,1 0 0 0 0,-1 0 0 0 0,1 0 0 0 0,-1-1 0 0 0,1 1 0 0 0,-1 0 1 0 0,1 0-1 0 0,-1 0 0 0 0,0 0 0 0 0,1-1 0 0 0,-1 1 0 0 0,1 0 1 0 0,-1 0-1 0 0,0-1 0 0 0,1 1 0 0 0,-1 0 0 0 0,0-1 0 0 0,1 1 0 0 0,-1 0 1 0 0,0-1-1 0 0,0 1 0 0 0,1-1 0 0 0,1-14 180 0 0,-11-18-34 0 0,7 28-139 0 0,-2-9 22 0 0,0-1 0 0 0,1 1 0 0 0,1-1 0 0 0,0 0-1 0 0,0-19 1 0 0,2 27-98 0 0,1-1 0 0 0,0 1 1 0 0,0 0-1 0 0,0 0 0 0 0,1 0 0 0 0,0 0 0 0 0,0 0 0 0 0,1 0 0 0 0,0 0 0 0 0,0 1 1 0 0,0-1-1 0 0,9-11 0 0 0,-8 15-199 0 0,-1-1 1 0 0,1 1-1 0 0,-1-1 1 0 0,1 1-1 0 0,0 1 1 0 0,0-1-1 0 0,1 0 0 0 0,-1 1 1 0 0,7-3-1 0 0,26-7-6625 0 0,-18 7 879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61 4143 0 0,'0'0'191'0'0,"2"-1"-11"0"0,44-17 635 0 0,27-5 9632 0 0,-17 5-7929 0 0,-54 18-1310 0 0,-5 9-647 0 0,0-4-462 0 0,-1 1-1 0 0,0-1 0 0 0,-1 0 1 0 0,1-1-1 0 0,-1 1 0 0 0,1-1 1 0 0,-1 0-1 0 0,-1 0 0 0 0,-5 3 1 0 0,-10 9 131 0 0,-7 8 36 0 0,-71 63 445 0 0,85-73-650 0 0,2 0-1 0 0,0 1 1 0 0,0 0-1 0 0,-17 32 0 0 0,26-42-43 0 0,0 1 0 0 0,1-1 0 0 0,0 1 0 0 0,0 0 0 0 0,1 0 0 0 0,-1 0 0 0 0,1 0 0 0 0,0 0 0 0 0,1 0 0 0 0,0 0 0 0 0,0 11 0 0 0,1-14 4 0 0,-1 0 1 0 0,1-1-1 0 0,0 1 0 0 0,-1 0 1 0 0,1-1-1 0 0,0 1 1 0 0,1-1-1 0 0,-1 1 0 0 0,0-1 1 0 0,1 0-1 0 0,-1 1 1 0 0,1-1-1 0 0,0 0 1 0 0,0 0-1 0 0,0 0 0 0 0,0 0 1 0 0,0-1-1 0 0,0 1 1 0 0,0-1-1 0 0,1 1 0 0 0,-1-1 1 0 0,0 1-1 0 0,1-1 1 0 0,-1 0-1 0 0,1 0 0 0 0,0-1 1 0 0,5 2-1 0 0,1-1 51 0 0,1 0-1 0 0,0 0 1 0 0,-1-1 0 0 0,1 0-1 0 0,0-1 1 0 0,0 0-1 0 0,-1-1 1 0 0,1 0 0 0 0,-1 0-1 0 0,10-4 1 0 0,1-2 101 0 0,0 0 0 0 0,-1-1 0 0 0,27-18 0 0 0,-36 20-109 0 0,0 0-1 0 0,-1 0 0 0 0,0-1 1 0 0,0-1-1 0 0,-1 1 0 0 0,0-2 1 0 0,0 1-1 0 0,-1-1 1 0 0,0 0-1 0 0,8-17 0 0 0,-13 22-53 0 0,0 1 0 0 0,0-1 0 0 0,0 0 0 0 0,-1 0 0 0 0,1 1 0 0 0,-1-1 0 0 0,-1 0 0 0 0,1 0 0 0 0,-1 0 0 0 0,1 0 0 0 0,-1-1 0 0 0,-1 1 0 0 0,1 0 0 0 0,-1 0 0 0 0,0 0 0 0 0,0 0 0 0 0,0 1 0 0 0,-1-1 0 0 0,0 0-1 0 0,0 0 1 0 0,0 1 0 0 0,0-1 0 0 0,-1 1 0 0 0,0 0 0 0 0,1 0 0 0 0,-2 0 0 0 0,-4-6 0 0 0,3 6-148 0 0,0 1 0 0 0,-1 0 0 0 0,1-1 0 0 0,-1 2-1 0 0,1-1 1 0 0,-1 1 0 0 0,-9-3 0 0 0,0 0-753 0 0,2 1-769 0 0,0 0-3965 0 0,0 2-1502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605 293 5063 0 0,'0'0'390'0'0,"2"-1"-252"0"0,-1 0 30 0 0,1 0-1 0 0,-1 0 0 0 0,1 0 0 0 0,-1 0 0 0 0,1-1 1 0 0,-1 1-1 0 0,0 0 0 0 0,0 0 0 0 0,0-1 0 0 0,0 1 0 0 0,0-1 1 0 0,0 1-1 0 0,0-1 0 0 0,0 0 0 0 0,-1 1 0 0 0,1-1 1 0 0,0 0-1 0 0,-1 1 0 0 0,1-1 0 0 0,-1 0 0 0 0,0 0 0 0 0,0-1 1 0 0,0-2 49 0 0,0 1 0 0 0,-1 0 0 0 0,1-1 0 0 0,-1 1 1 0 0,0 0-1 0 0,-1 0 0 0 0,1-1 0 0 0,-3-4 0 0 0,2 5-62 0 0,1-1 0 0 0,-1 1 0 0 0,1-1 0 0 0,0 1 0 0 0,1-1 0 0 0,-1 1 0 0 0,1-1 0 0 0,0-7 1 0 0,7-39 271 0 0,-5 38-338 0 0,2-27-1 0 0,-4 37-88 0 0,0 1 0 0 0,0 0-1 0 0,0-1 1 0 0,0 1 0 0 0,0 0 0 0 0,-1-1-1 0 0,1 1 1 0 0,-1 0 0 0 0,0-1 0 0 0,0 1-1 0 0,0 0 1 0 0,0 0 0 0 0,0 0-1 0 0,0 0 1 0 0,0 0 0 0 0,-1 0 0 0 0,1 0-1 0 0,-1 0 1 0 0,1 0 0 0 0,-1 1-1 0 0,0-1 1 0 0,0 0 0 0 0,0 1 0 0 0,0 0-1 0 0,0-1 1 0 0,0 1 0 0 0,0 0-1 0 0,0 0 1 0 0,0 0 0 0 0,-1 1 0 0 0,1-1-1 0 0,0 0 1 0 0,0 1 0 0 0,-1-1 0 0 0,1 1-1 0 0,-1 0 1 0 0,1 0 0 0 0,0 0-1 0 0,-1 0 1 0 0,1 0 0 0 0,-1 1 0 0 0,-3 0-1 0 0,-7 2-16 0 0,0 2 1 0 0,-1-1-1 0 0,1 2 0 0 0,1-1 0 0 0,-1 2 0 0 0,1 0 0 0 0,-13 10 0 0 0,-78 67 584 0 0,77-61-217 0 0,-223 221 1543 0 0,249-244-1892 0 0,-37 46 223 0 0,34-41-190 0 0,0 0 0 0 0,0-1 0 0 0,1 2-1 0 0,-1-1 1 0 0,1 0 0 0 0,0 0 0 0 0,1 1-1 0 0,-2 5 1 0 0,3-10-22 0 0,0 0 0 0 0,-1 1 0 0 0,1-1-1 0 0,0 0 1 0 0,0 1 0 0 0,0-1 0 0 0,0 0-1 0 0,0 0 1 0 0,1 1 0 0 0,-1-1 0 0 0,0 0-1 0 0,1 1 1 0 0,-1-1 0 0 0,0 0 0 0 0,1 0-1 0 0,0 0 1 0 0,-1 1 0 0 0,1-1 0 0 0,0 0-1 0 0,-1 0 1 0 0,3 2 0 0 0,-2-2 1 0 0,1 0 0 0 0,-1 0 0 0 0,1 0 0 0 0,-1-1 0 0 0,1 1 0 0 0,0 0 1 0 0,0-1-1 0 0,-1 1 0 0 0,1-1 0 0 0,0 0 0 0 0,0 1 0 0 0,-1-1 0 0 0,5 0 0 0 0,2-1 25 0 0,1 1 0 0 0,0-2-1 0 0,-1 1 1 0 0,1-1 0 0 0,10-4-1 0 0,29-13 95 0 0,-1-2 0 0 0,50-29 1 0 0,84-62 225 0 0,-171 106-357 0 0,8-6-20 0 0,7-3-121 0 0,-2-1 0 0 0,38-32-1 0 0,-61 48 137 0 0,0-1 0 0 0,0 1 0 0 0,0 0 0 0 0,0 0 0 0 0,-1 0 0 0 0,1 0-1 0 0,0 0 1 0 0,0-1 0 0 0,0 1 0 0 0,0 0 0 0 0,0 0 0 0 0,0 0 0 0 0,0 0 0 0 0,0 0 0 0 0,-1 0 0 0 0,1-1-1 0 0,0 1 1 0 0,0 0 0 0 0,0 0 0 0 0,0 0 0 0 0,0 0 0 0 0,-1 0 0 0 0,1 0 0 0 0,0 0 0 0 0,0 0-1 0 0,0 0 1 0 0,0 0 0 0 0,0 0 0 0 0,-1 0 0 0 0,1 0 0 0 0,0 0 0 0 0,0 0 0 0 0,0 0 0 0 0,0 0-1 0 0,-1 0 1 0 0,1 0 0 0 0,0 0 0 0 0,0 0 0 0 0,0 0 0 0 0,0 0 0 0 0,-1 0 0 0 0,-9 1 0 0 0,2 4-21 0 0,-1 0 1 0 0,1 1-1 0 0,0 0 0 0 0,1 0 0 0 0,-1 1 0 0 0,1 0 1 0 0,1 0-1 0 0,-1 1 0 0 0,-7 12 0 0 0,11-16 37 0 0,1 0-1 0 0,-1 0 1 0 0,1 0-1 0 0,0 0 0 0 0,0 0 1 0 0,0 1-1 0 0,1-1 1 0 0,-1 1-1 0 0,1-1 1 0 0,0 1-1 0 0,1 0 0 0 0,-1-1 1 0 0,1 1-1 0 0,0 0 1 0 0,0-1-1 0 0,0 1 1 0 0,1 0-1 0 0,0-1 0 0 0,0 1 1 0 0,1 5-1 0 0,0-7 43 0 0,18 29-2029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11519 0 0,'0'0'2699'0'0,"0"2"-1070"0"0,0 8-1161 0 0,0 0 0 0 0,0 0 0 0 0,-1 0-1 0 0,0 0 1 0 0,-1 0 0 0 0,0 0 0 0 0,0-1 0 0 0,-1 1 0 0 0,-7 15-1 0 0,-7 11-521 0 0,-23 37-1 0 0,30-57 310 0 0,-50 80-127 0 0,-89 107 0 0 0,-105 136-512 0 0,226-298-97 0 0,0-1-3359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9647 0 0,'22'-35'681'0'0,"-11"14"-530"0"0,2 2 1 0 0,29-37-1 0 0,-2 13 1293 0 0,81-65 0 0 0,-100 92-1114 0 0,0 1 0 0 0,2 0 0 0 0,0 2 0 0 0,0 1 0 0 0,1 1-1 0 0,34-11 1 0 0,-44 18-46 0 0,1 1-1 0 0,0 0 0 0 0,0 1 1 0 0,0 1-1 0 0,1 0 0 0 0,-1 1 0 0 0,0 1 1 0 0,0 0-1 0 0,0 1 0 0 0,23 6 1 0 0,-30-5-187 0 0,0 0 0 0 0,0 0 0 0 0,0 0 0 0 0,0 1 1 0 0,0 0-1 0 0,-1 1 0 0 0,0 0 0 0 0,12 9 0 0 0,-15-9-71 0 0,1-1 0 0 0,-1 1 0 0 0,-1 0 0 0 0,1 0 0 0 0,-1 0 0 0 0,1 0 0 0 0,-2 0 0 0 0,1 1 0 0 0,0 0 0 0 0,-1-1 0 0 0,0 1 0 0 0,-1 0 0 0 0,2 8 0 0 0,-2-7 4 0 0,-1 0-1 0 0,0-1 1 0 0,0 1 0 0 0,0 0-1 0 0,-1 0 1 0 0,0-1 0 0 0,-1 1-1 0 0,0 0 1 0 0,0-1 0 0 0,0 1-1 0 0,0-1 1 0 0,-1 0 0 0 0,0 0 0 0 0,-6 9-1 0 0,-5 4 90 0 0,1-1 0 0 0,-32 32-1 0 0,24-30-37 0 0,0-1 1 0 0,-1-1-1 0 0,-1-1 0 0 0,-45 24 1 0 0,-106 41-1235 0 0,157-77-434 0 0,7-3-2813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17303 0 0,'0'0'2320'0'0,"0"1"-1845"0"0,-1 6-345 0 0,0-1 1 0 0,-1 0 0 0 0,0 0-1 0 0,0 1 1 0 0,-1-2 0 0 0,1 1-1 0 0,-1 0 1 0 0,0 0-1 0 0,-8 9 1 0 0,-2 7-16 0 0,-228 372 773 0 0,230-378-884 0 0,-188 298 107 0 0,148-223-72 0 0,-63 151-1 0 0,97-195-265 0 0,16-45-940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72 538 9671 0 0,'-2'-1'440'0'0,"-26"-10"152"0"0,5 3-214 0 0,22 8-124 0 0,-1-1 1 0 0,1 0 0 0 0,0 1 0 0 0,0-1 0 0 0,0 0 0 0 0,0 0-1 0 0,0 0 1 0 0,0 0 0 0 0,0 0 0 0 0,0 0 0 0 0,0 0 0 0 0,1 0-1 0 0,-1 0 1 0 0,0 0 0 0 0,0 0 0 0 0,1 0 0 0 0,-1-1-1 0 0,1 1 1 0 0,-1 0 0 0 0,1 0 0 0 0,0-1 0 0 0,0 1 0 0 0,-1 0-1 0 0,1-1 1 0 0,0 1 0 0 0,0 0 0 0 0,0-1 0 0 0,0 1-1 0 0,0 0 1 0 0,1-1 0 0 0,-1 1 0 0 0,0 0 0 0 0,1-1 0 0 0,-1 1-1 0 0,0 0 1 0 0,1 0 0 0 0,0-2 0 0 0,3-4 25 0 0,0-1 0 0 0,0 1-1 0 0,0 1 1 0 0,10-13 0 0 0,13-11-257 0 0,0 1-1 0 0,2 1 1 0 0,2 2-1 0 0,64-44 1 0 0,150-66-560 0 0,-188 108 434 0 0,61-20 0 0 0,-96 40 114 0 0,-1 2 0 0 0,1 1-1 0 0,0 0 1 0 0,1 2 0 0 0,-1 0 0 0 0,33 1-1 0 0,-49 3 16 0 0,1-1-1 0 0,-1 1 0 0 0,0 0 1 0 0,0 0-1 0 0,0 0 0 0 0,0 1 1 0 0,0 0-1 0 0,0 0 0 0 0,0 1 0 0 0,0 0 1 0 0,-1 0-1 0 0,1 0 0 0 0,4 5 1 0 0,-6-5 5 0 0,-1 0 1 0 0,1 1 0 0 0,-1 0 0 0 0,0-1-1 0 0,-1 1 1 0 0,1 0 0 0 0,-1 1-1 0 0,1-1 1 0 0,-1 0 0 0 0,-1 1 0 0 0,1-1-1 0 0,0 1 1 0 0,-1 0 0 0 0,0-1 0 0 0,0 1-1 0 0,-1 0 1 0 0,1 6 0 0 0,-1 3 37 0 0,-1 0 1 0 0,0 0-1 0 0,0-1 0 0 0,-2 1 1 0 0,-7 25-1 0 0,3-19-21 0 0,0-1 1 0 0,-1 0-1 0 0,-14 23 0 0 0,12-27-24 0 0,0 0-1 0 0,-1 0 1 0 0,-1-1-1 0 0,-1 0 1 0 0,0-1-1 0 0,0-1 1 0 0,-1 0-1 0 0,-1 0 1 0 0,0-2-1 0 0,-1 0 1 0 0,0-1-1 0 0,-19 9 1 0 0,0-4-65 0 0,-2-1 0 0 0,0-1-1 0 0,0-2 1 0 0,-67 8 0 0 0,39-12-770 0 0,38-7-5458 0 0,15 0-679 0 0</inkml:trace>
  <inkml:trace contextRef="#ctx0" brushRef="#br0" timeOffset="1">926 639 13359 0 0,'0'0'7551'0'0,"1"-2"-7160"0"0,4-13-132 0 0,-1 0 1 0 0,0-1 0 0 0,3-24-1 0 0,6-25-39 0 0,-5 40-202 0 0,1 1-1 0 0,1 0 1 0 0,1 0 0 0 0,1 1-1 0 0,2 0 1 0 0,30-40-1 0 0,-16 31-547 0 0,0 0-1 0 0,3 2 1 0 0,50-39 0 0 0,-60 53-864 0 0,1 1 1 0 0,25-12 0 0 0,-3 5-4789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14855 0 0,'0'0'3388'0'0,"-2"1"-2414"0"0,-16 9-639 0 0,1 0 1 0 0,1 1 0 0 0,0 0-1 0 0,-17 17 1 0 0,20-17-248 0 0,-12 10 5 0 0,1 0-1 0 0,1 1 1 0 0,1 2-1 0 0,2 0 1 0 0,0 1 0 0 0,-21 36-1 0 0,37-54-24 0 0,1 1 0 0 0,0 0 0 0 0,0-1-1 0 0,0 1 1 0 0,1 1 0 0 0,-2 10 0 0 0,4-17-54 0 0,0 1-1 0 0,0-1 1 0 0,0 0 0 0 0,0 0-1 0 0,0 0 1 0 0,0 0 0 0 0,0 0-1 0 0,1 0 1 0 0,-1 0-1 0 0,1 0 1 0 0,0 0 0 0 0,-1-1-1 0 0,3 4 1 0 0,-2-4-7 0 0,0 0 0 0 0,0 0 1 0 0,0 0-1 0 0,0 0 0 0 0,0 0 0 0 0,0 0 1 0 0,0 0-1 0 0,0-1 0 0 0,1 1 0 0 0,-1 0 0 0 0,0-1 1 0 0,0 1-1 0 0,1-1 0 0 0,-1 1 0 0 0,1-1 1 0 0,-1 0-1 0 0,0 0 0 0 0,1 0 0 0 0,-1 0 0 0 0,1 0 1 0 0,-1 0-1 0 0,2 0 0 0 0,6-1 35 0 0,0 0 0 0 0,0-1-1 0 0,0 0 1 0 0,0-1 0 0 0,-1 0 0 0 0,12-5 0 0 0,2-3 47 0 0,23-15 1 0 0,59-47 100 0 0,-89 62-218 0 0,-1-2-1 0 0,-1 0 1 0 0,0 0 0 0 0,20-29-1 0 0,-28 35-76 0 0,-1 0 1 0 0,0 0-1 0 0,-1-1 0 0 0,0 0 1 0 0,0 1-1 0 0,0-1 0 0 0,1-13 1 0 0,-3 16-184 0 0,0 0 0 0 0,-1-1 1 0 0,0 1-1 0 0,0-1 0 0 0,0 1 1 0 0,0-1-1 0 0,-1 1 0 0 0,0 0 1 0 0,0-1-1 0 0,-1 1 0 0 0,1 0 1 0 0,-4-7-1 0 0,-2 0-1695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32 10423 0 0,'8'-8'265'0'0,"18"-16"4517"0"0,-28 27-4231 0 0,-8 13-276 0 0,-2 1 1 0 0,0-1 0 0 0,0-1 0 0 0,-2 0-1 0 0,-18 16 1 0 0,24-23-192 0 0,-141 118 369 0 0,48-43-354 0 0,-80 71-99 0 0,181-154 0 0 0,-22 17 0 0 0,1 1 0 0 0,1 1 0 0 0,0 1 0 0 0,-20 27 0 0 0,30-31 0 0 0,10-11 0 0 0,2-2 0 0 0,-2 0-77 0 0,0 0 0 0 0,1 1-1 0 0,0-1 1 0 0,0 0 0 0 0,0 0 0 0 0,0 0-1 0 0,0 0 1 0 0,1 0 0 0 0,-1 0 0 0 0,1 0-1 0 0,0 0 1 0 0,0-1 0 0 0,0 1 0 0 0,0-1 0 0 0,3 3-1 0 0,6 3-622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32 17215 0 0,'-1'2'794'0'0,"-5"10"-539"0"0,0 1 1 0 0,0 0-1 0 0,1 1 1 0 0,1-1 0 0 0,-5 24-1 0 0,4-8 903 0 0,-2 52 0 0 0,7-72-1069 0 0,0-1 1 0 0,0 1 0 0 0,1-1-1 0 0,0 0 1 0 0,0 1-1 0 0,1-1 1 0 0,0 0-1 0 0,1 0 1 0 0,-1 0 0 0 0,2 0-1 0 0,-1-1 1 0 0,1 1-1 0 0,0-1 1 0 0,1 0 0 0 0,0 0-1 0 0,0 0 1 0 0,0-1-1 0 0,1 0 1 0 0,0 0-1 0 0,0 0 1 0 0,0-1 0 0 0,1 1-1 0 0,0-2 1 0 0,0 1-1 0 0,0-1 1 0 0,13 6-1 0 0,16 4 90 0 0,1-2 0 0 0,0-1-1 0 0,1-1 1 0 0,0-3 0 0 0,0-1-1 0 0,42 1 1 0 0,-71-7-216 0 0,0 0 0 0 0,0 0 0 0 0,18-4-1 0 0,-24 3-154 0 0,-1 1-1 0 0,1-1 0 0 0,-1 1 0 0 0,0-1 1 0 0,1 0-1 0 0,-1 0 0 0 0,1 0 1 0 0,-1 0-1 0 0,0-1 0 0 0,0 1 0 0 0,0-1 1 0 0,0 1-1 0 0,0-1 0 0 0,0 0 0 0 0,0 1 1 0 0,0-1-1 0 0,-1 0 0 0 0,3-4 1 0 0,-4 5-40 0 0,1 0 1 0 0,-1 0 0 0 0,0 0 0 0 0,0 0-1 0 0,1 0 1 0 0,-1 0 0 0 0,0 0 0 0 0,0 0 0 0 0,0 0-1 0 0,0 0 1 0 0,0 0 0 0 0,-1 0 0 0 0,1-2-1 0 0,-4-7-4910 0 0,-1-1-636 0 0</inkml:trace>
  <inkml:trace contextRef="#ctx0" brushRef="#br0" timeOffset="1">562 1 12439 0 0,'0'0'2678'0'0,"-1"2"-1172"0"0,-17 46 443 0 0,-3-1-1 0 0,-32 52 0 0 0,35-70-1772 0 0,-2 0-1 0 0,0-2 1 0 0,-2 0-1 0 0,-34 31 1 0 0,-215 170 93 0 0,212-186-990 0 0,57-41 225 0 0,4-3-845 0 0,8-8-357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12439 0 0,'0'3'5459'0'0,"-2"4"-3899"0"0,1 1 1 0 0,-5 13-1 0 0,-11 18-259 0 0,-25 32-1078 0 0,20-40-149 0 0,-1-2 0 0 0,-2 0 0 0 0,-35 31 0 0 0,26-26-790 0 0,-36 45 0 0 0,66-73 110 0 0,-3 5-277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 8287 0 0,'0'0'382'0'0,"0"2"-8"0"0,-9 30-398 0 0,3-7 4731 0 0,-5 42 0 0 0,9-25-3158 0 0,2-19-816 0 0,0-21-462 0 0,0 4 519 0 0,0-5-16 0 0,0-7-460 0 0,0 1-293 0 0,1 0-1 0 0,0 0 0 0 0,0 0 0 0 0,1 0 0 0 0,-1 0 1 0 0,1 1-1 0 0,0-1 0 0 0,0 0 0 0 0,0 1 0 0 0,1-1 0 0 0,0 1 1 0 0,4-6-1 0 0,3-2 47 0 0,1 0-1 0 0,19-17 1 0 0,-12 14-173 0 0,0 1 0 0 0,28-18 0 0 0,-36 27 57 0 0,1-1-1 0 0,-1 1 1 0 0,1 1 0 0 0,0 0 0 0 0,0 0 0 0 0,20-2-1 0 0,-25 5 69 0 0,0 1-1 0 0,0-1 0 0 0,0 2 1 0 0,0-1-1 0 0,0 1 0 0 0,0 0 1 0 0,-1 0-1 0 0,1 0 0 0 0,0 1 1 0 0,-1 0-1 0 0,1 0 0 0 0,-1 0 1 0 0,1 1-1 0 0,-1 0 0 0 0,0 0 1 0 0,0 0-1 0 0,0 1 0 0 0,-1-1 1 0 0,7 7-1 0 0,-10-7 36 0 0,0-1 1 0 0,1 1-1 0 0,-1-1 0 0 0,-1 1 0 0 0,1 0 0 0 0,0-1 1 0 0,0 1-1 0 0,-1 0 0 0 0,0 0 0 0 0,0-1 0 0 0,1 1 0 0 0,-2 4 1 0 0,1-3-16 0 0,0-3 93 0 0,-4 10 176 0 0,2-6-216 0 0,0 0-1 0 0,-1 0 1 0 0,0-1-1 0 0,-6 9 0 0 0,-7 9 95 0 0,11-13-173 0 0,3 1-13 0 0,5-3-19 0 0,-2-6 7 0 0,0 0-1 0 0,0 0 1 0 0,1-1-1 0 0,-1 1 1 0 0,1 0-1 0 0,-1 0 1 0 0,0-1-1 0 0,1 1 1 0 0,-1-1-1 0 0,1 0 1 0 0,-1 1-1 0 0,1-1 1 0 0,-1 0-1 0 0,1 0 1 0 0,0 0-1 0 0,-1 0 0 0 0,2 0 1 0 0,-3 0 8 0 0,9-1-30 0 0,-1 1 0 0 0,0-2 0 0 0,-1 1 0 0 0,1-1 0 0 0,0 0 0 0 0,0-1 0 0 0,8-4 0 0 0,51-28-342 0 0,-57 30 304 0 0,67-45-193 0 0,-55 34 169 0 0,1 0 1 0 0,1 2-1 0 0,30-13 0 0 0,-49 25 129 0 0,1 0 0 0 0,-1 0 1 0 0,1 1-1 0 0,7-1 0 0 0,-11 2-14 0 0,1 0 0 0 0,-1 0 0 0 0,1 0 0 0 0,-1 0 0 0 0,1 0 0 0 0,-1 0 0 0 0,0 1 0 0 0,1-1 0 0 0,-1 1 0 0 0,0 0 0 0 0,5 1-1 0 0,-6 0 7 0 0,0-1 0 0 0,0 1 0 0 0,1 0 0 0 0,-1-1 0 0 0,-1 1-1 0 0,1 0 1 0 0,0-1 0 0 0,0 1 0 0 0,-1 0 0 0 0,1 0-1 0 0,-1 0 1 0 0,1 0 0 0 0,-1 0 0 0 0,0 0 0 0 0,1-1-1 0 0,-1 1 1 0 0,-1 3 0 0 0,1 2 5 0 0,-1 0 0 0 0,-1 0 0 0 0,1 0 0 0 0,-1 0 0 0 0,-1 0-1 0 0,1 0 1 0 0,-1-1 0 0 0,0 1 0 0 0,0-1 0 0 0,-5 6 0 0 0,-12 29 77 0 0,16-31-76 0 0,4-10-40 0 0,0 1-1 0 0,0 0 1 0 0,0-1 0 0 0,0 1-1 0 0,0 0 1 0 0,0-1 0 0 0,0 1 0 0 0,1 0-1 0 0,-1-1 1 0 0,0 1 0 0 0,0-1-1 0 0,0 1 1 0 0,1 0 0 0 0,-1-1 0 0 0,0 1-1 0 0,1-1 1 0 0,-1 1 0 0 0,0-1-1 0 0,1 1 1 0 0,-1-1 0 0 0,1 1 0 0 0,-1-1-1 0 0,1 1 1 0 0,-1-1 0 0 0,1 0-1 0 0,-1 1 1 0 0,2 0 0 0 0,14 5-1741 0 0,-4-5-219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289 158 5983 0 0,'63'-63'2734'0'0,"24"-30"9882"0"0,-88 93-12376 0 0,-1-1-210 0 0,1 1 0 0 0,-1 0 0 0 0,1 0 0 0 0,-1 0 0 0 0,1 0 0 0 0,-1 0 0 0 0,1 0 0 0 0,-1 0 0 0 0,1 0 1 0 0,-1 1-1 0 0,0-1 0 0 0,1 0 0 0 0,0 1 0 0 0,-1 0 0 0 0,1-1 0 0 0,-1 1 0 0 0,-2 1 0 0 0,-26 20 104 0 0,16-11-135 0 0,-97 61 231 0 0,-10 7 100 0 0,95-60-218 0 0,1 1 0 0 0,-32 34 0 0 0,53-51-88 0 0,2 0 0 0 0,-1 1 0 0 0,0-1 0 0 0,1 1 0 0 0,-1 0 0 0 0,1-1 0 0 0,-2 7 0 0 0,4-10-19 0 0,0 1 0 0 0,0-1 0 0 0,0 1-1 0 0,0-1 1 0 0,0 1 0 0 0,0-1 0 0 0,0 1-1 0 0,0-1 1 0 0,0 1 0 0 0,0-1 0 0 0,1 1 0 0 0,-1-1-1 0 0,0 1 1 0 0,0-1 0 0 0,1 1 0 0 0,-1-1 0 0 0,0 1-1 0 0,1-1 1 0 0,-1 0 0 0 0,0 1 0 0 0,1-1-1 0 0,-1 0 1 0 0,1 1 0 0 0,-1-1 0 0 0,1 0 0 0 0,-1 1-1 0 0,1-1 1 0 0,0 0 0 0 0,12 6 53 0 0,-4-4-14 0 0,-1-1 0 0 0,0 0-1 0 0,1 0 1 0 0,0-1-1 0 0,10-1 1 0 0,44-7 153 0 0,10-9 11 0 0,-20 4-92 0 0,-51 13-52 0 0,-3 5-135 0 0,1-1-630 0 0,10-3 150 0 0,-2-1 95 0 0,-1-1-1 0 0,1 0 1 0 0,0 0-1 0 0,-1-1 0 0 0,1 0 1 0 0,13-6-1 0 0,41-23-2150 0 0,-62 31 2599 0 0,35-21-1430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 8287 0 0,'3'-6'239'0'0,"-3"5"-172"0"0,1 0 0 0 0,-1-1 0 0 0,1 1 0 0 0,-1 0-1 0 0,0-1 1 0 0,1 1 0 0 0,-1-1 0 0 0,0 1 0 0 0,0-1 0 0 0,0 1 0 0 0,0-1-1 0 0,0 1 1 0 0,-1-2 0 0 0,2-2-243 0 0,-2-4 7453 0 0,-2 15-3731 0 0,-33 118-1918 0 0,-3 7-411 0 0,-58 121-252 0 0,75-206-912 0 0,-2 0 0 0 0,-2-2 0 0 0,-40 52 0 0 0,-81 91-444 0 0,82-108-7740 0 0,52-64 1393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14743 0 0,'0'0'2320'0'0,"2"0"-1500"0"0,46-3 282 0 0,92-17 0 0 0,-67 7-1030 0 0,154-32 3 0 0,-84 15-227 0 0,-120 26-716 0 0,27-1 0 0 0,-37 5-799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58 782 11111 0 0,'0'0'1008'0'0,"0"1"-828"0"0,0 0-101 0 0,1 0-1 0 0,-1 0 1 0 0,1 0-1 0 0,-1 0 1 0 0,1 0-1 0 0,-1-1 1 0 0,1 1-1 0 0,-1 0 1 0 0,1 0-1 0 0,0 0 0 0 0,-1-1 1 0 0,1 1-1 0 0,0 0 1 0 0,0-1-1 0 0,-1 1 1 0 0,1-1-1 0 0,0 1 1 0 0,0-1-1 0 0,0 1 1 0 0,0-1-1 0 0,1 1 1 0 0,1-1 523 0 0,0 1 1 0 0,0-1 0 0 0,0 0 0 0 0,0 0 0 0 0,6-2-1 0 0,-1 2-366 0 0,31-5 1568 0 0,45-11 1 0 0,-66 11-1492 0 0,1 0 0 0 0,-1-2-1 0 0,0 0 1 0 0,24-14 0 0 0,-41 21-298 0 0,0-1-1 0 0,0 1 1 0 0,0-1-1 0 0,0 0 1 0 0,0 0-1 0 0,0 0 1 0 0,0 0-1 0 0,0 1 1 0 0,0-1-1 0 0,0 0 1 0 0,0 0-1 0 0,-1-1 1 0 0,1 1 0 0 0,0 0-1 0 0,-1 0 1 0 0,1 0-1 0 0,-1 0 1 0 0,1-3-1 0 0,-1 4-13 0 0,0 0 0 0 0,-1-1-1 0 0,1 1 1 0 0,0-1 0 0 0,-1 1 0 0 0,1 0-1 0 0,0-1 1 0 0,-1 1 0 0 0,1 0 0 0 0,-1 0-1 0 0,1-1 1 0 0,0 1 0 0 0,-1 0 0 0 0,1 0-1 0 0,-1 0 1 0 0,1 0 0 0 0,-1-1 0 0 0,0 1-1 0 0,0 0-2 0 0,-4-1-34 0 0,0-1-1 0 0,0 1 0 0 0,0 1 1 0 0,0-1-1 0 0,0 1 1 0 0,0 0-1 0 0,-1 0 0 0 0,1 0 1 0 0,0 1-1 0 0,0-1 1 0 0,0 1-1 0 0,0 1 0 0 0,0-1 1 0 0,0 1-1 0 0,1 0 1 0 0,-6 2-1 0 0,-5 3-28 0 0,0 1 0 0 0,1 1 1 0 0,-23 17-1 0 0,-1 6 69 0 0,2 3 0 0 0,-38 47 0 0 0,69-78 11 0 0,2 1 0 0 0,-1 0 0 0 0,0 0 0 0 0,1 0 0 0 0,0 0 0 0 0,0 1 0 0 0,-1 5-1 0 0,3-9-11 0 0,1-1 0 0 0,-1 1 0 0 0,1-1 0 0 0,0 1 0 0 0,-1-1 0 0 0,1 1 0 0 0,0-1-1 0 0,0 1 1 0 0,0-1 0 0 0,0 1 0 0 0,0-1 0 0 0,1 0 0 0 0,-1 1 0 0 0,0-1 0 0 0,1 1-1 0 0,-1-1 1 0 0,1 1 0 0 0,0-1 0 0 0,-1 0 0 0 0,1 1 0 0 0,0-1 0 0 0,0 0 0 0 0,0 0-1 0 0,0 0 1 0 0,0 1 0 0 0,0-1 0 0 0,0 0 0 0 0,0 0 0 0 0,0-1 0 0 0,0 1 0 0 0,0 0-1 0 0,1 0 1 0 0,1 1 0 0 0,4 1-15 0 0,0-1 0 0 0,0 1 0 0 0,0-1 0 0 0,0 0 1 0 0,0-1-1 0 0,0 0 0 0 0,0 0 0 0 0,0 0 0 0 0,9-1 0 0 0,11-2-156 0 0,29-4 0 0 0,-34 3 39 0 0,64-8-1820 0 0,-43 4 802 0 0</inkml:trace>
  <inkml:trace contextRef="#ctx0" brushRef="#br0" timeOffset="1">1450 0 17567 0 0,'0'0'1588'0'0,"0"2"-1304"0"0,0 6-137 0 0,-1 0-1 0 0,-1 0 1 0 0,1 0-1 0 0,-1 0 0 0 0,0 0 1 0 0,-1 0-1 0 0,0-1 1 0 0,0 1-1 0 0,-1-1 1 0 0,-6 11-1 0 0,-7 7 479 0 0,-30 34-1 0 0,38-48-581 0 0,-171 231 705 0 0,17 14-136 0 0,159-249-611 0 0,-4 6-1 0 0,-57 95 0 0 0,51-82 0 0 0,2 0 0 0 0,-13 36 0 0 0,24-58-264 0 0,0 0 1 0 0,0 0-1 0 0,0 0 0 0 0,1 0 1 0 0,-1 0-1 0 0,1 0 0 0 0,0 0 1 0 0,0 6-1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3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12751 0 0,'0'0'1158'0'0,"1"1"-954"0"0,3 0-8 0 0,0 0 1 0 0,-1 0-1 0 0,1 1 1 0 0,-1-1-1 0 0,1 1 1 0 0,-1 0-1 0 0,0 0 1 0 0,1 1-1 0 0,-1-1 1 0 0,-1 1-1 0 0,1-1 1 0 0,0 1-1 0 0,0 0 0 0 0,-1 0 1 0 0,4 6-1 0 0,4 7 882 0 0,17 33-1 0 0,-20-34-810 0 0,-3-7-272 0 0,1 0 0 0 0,0 0-1 0 0,1 0 1 0 0,0 0 0 0 0,0-1 0 0 0,0 0 0 0 0,1 0-1 0 0,0-1 1 0 0,1 0 0 0 0,-1 0 0 0 0,1-1 0 0 0,0 0 0 0 0,0 0-1 0 0,1-1 1 0 0,0 0 0 0 0,-1 0 0 0 0,1-1 0 0 0,0 0 0 0 0,1-1-1 0 0,-1 0 1 0 0,0 0 0 0 0,1-1 0 0 0,-1 0 0 0 0,11-1 0 0 0,6-2-1273 0 0</inkml:trace>
  <inkml:trace contextRef="#ctx0" brushRef="#br0" timeOffset="1">548 140 6447 0 0,'0'0'11468'0'0,"-2"2"-10472"0"0,-12 19-41 0 0,0 0 0 0 0,1 1 1 0 0,1 1-1 0 0,-13 36 0 0 0,-5 8-150 0 0,-186 327 1285 0 0,179-328-2165 0 0,2 1 0 0 0,3 2 1 0 0,-44 143-1 0 0,69-187-1033 0 0,1-4-356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1563 30 3679 0 0,'41'-17'376'0'0,"-16"5"10519"0"0,-45 11-9006 0 0,9 4-1469 0 0,0-1-1 0 0,0 2 0 0 0,-14 5 1 0 0,-11 5 124 0 0,9-4-300 0 0,0 1 0 0 0,-37 21 1 0 0,9-3-202 0 0,-276 118-571 0 0,293-130 346 0 0,8-4 31 0 0,-61 26-927 0 0,-148 44 0 0 0,203-74 746 0 0,0-2 0 0 0,-65 4 0 0 0,76-10 224 0 0,0-1 1 0 0,0-2 0 0 0,0-1 0 0 0,-48-11-1 0 0,60 11 114 0 0,1-1 0 0 0,-1-1 0 0 0,1 0 0 0 0,-15-9 0 0 0,23 12 12 0 0,-1-1 1 0 0,1 0-1 0 0,0 0 0 0 0,0 0 0 0 0,0-1 1 0 0,0 1-1 0 0,1-1 0 0 0,0 0 1 0 0,-1 0-1 0 0,1 0 0 0 0,1 0 0 0 0,-1-1 1 0 0,0 1-1 0 0,-1-6 0 0 0,3 8-2 0 0,1 0 0 0 0,-1 0-1 0 0,1 0 1 0 0,-1 0 0 0 0,1 0-1 0 0,0 0 1 0 0,0 0-1 0 0,0 0 1 0 0,0 0 0 0 0,0 0-1 0 0,0 0 1 0 0,1 0 0 0 0,-1 0-1 0 0,1 1 1 0 0,-1-1 0 0 0,1 0-1 0 0,0 0 1 0 0,1-3 0 0 0,0 2 18 0 0,0 1 1 0 0,0-1-1 0 0,0 1 1 0 0,1 0 0 0 0,-1 0-1 0 0,0 0 1 0 0,1 0 0 0 0,-1 0-1 0 0,1 1 1 0 0,0-1-1 0 0,3-1 1 0 0,1 0 40 0 0,0 1 0 0 0,0 0 1 0 0,0 0-1 0 0,1 0 0 0 0,-1 1 1 0 0,0 0-1 0 0,1 0 0 0 0,-1 1 0 0 0,13 1 1 0 0,-13 0-68 0 0,0 0 0 0 0,-1 1 1 0 0,1 0-1 0 0,-1 0 0 0 0,0 0 1 0 0,0 1-1 0 0,0 0 0 0 0,0 0 1 0 0,0 0-1 0 0,-1 1 0 0 0,1 0 1 0 0,-1 0-1 0 0,0 1 1 0 0,0-1-1 0 0,0 1 0 0 0,-1 0 1 0 0,0 0-1 0 0,0 1 0 0 0,0-1 1 0 0,0 1-1 0 0,-1 0 0 0 0,3 6 1 0 0,-2-1-4 0 0,0 1 0 0 0,0 0 1 0 0,-1 0-1 0 0,-1 0 0 0 0,0 0 1 0 0,0 1-1 0 0,-1-1 0 0 0,-1 0 1 0 0,0 1-1 0 0,-1-1 0 0 0,-2 15 1 0 0,-3 3 60 0 0,-1-1 1 0 0,-2 0-1 0 0,-1 0 1 0 0,-24 49-1 0 0,-71 101 410 0 0,-27-5 90 0 0,59-82-483 0 0,54-71-255 0 0,18-20-93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2 123 15175 0 0,'0'0'1372'0'0,"0"2"-1026"0"0,-1 0-247 0 0,1 0 1 0 0,0-1 0 0 0,0 1 0 0 0,0 0-1 0 0,0-1 1 0 0,0 1 0 0 0,0 0 0 0 0,0-1 0 0 0,0 1-1 0 0,1 0 1 0 0,-1-1 0 0 0,1 1 0 0 0,-1 0-1 0 0,1-1 1 0 0,0 1 0 0 0,0-1 0 0 0,-1 1 0 0 0,1-1-1 0 0,0 0 1 0 0,0 1 0 0 0,1-1 0 0 0,-1 0-1 0 0,0 0 1 0 0,0 1 0 0 0,0-1 0 0 0,1 0 0 0 0,-1 0-1 0 0,1 0 1 0 0,-1-1 0 0 0,1 1 0 0 0,-1 0-1 0 0,1 0 1 0 0,-1-1 0 0 0,1 1 0 0 0,2-1 0 0 0,2 2 44 0 0,1-1 1 0 0,0 0 0 0 0,0-1 0 0 0,0 1 0 0 0,0-1 0 0 0,0-1 0 0 0,11-1 0 0 0,48-14 557 0 0,-53 12-577 0 0,186-60 980 0 0,51-14-2023 0 0,-197 69-2738 0 0,-31 7-3387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17 13359 0 0,'0'0'1574'0'0,"-2"0"-558"0"0,-2-1-626 0 0,0 1 1 0 0,0 0 0 0 0,0 1 0 0 0,-1-1 0 0 0,1 1-1 0 0,0-1 1 0 0,0 1 0 0 0,-5 2 0 0 0,-35 16 373 0 0,27-11-795 0 0,-57 23 34 0 0,-76 37-174 0 0,129-57 161 0 0,-37 28 0 0 0,48-31 11 0 0,1-1 0 0 0,0 2-1 0 0,1-1 1 0 0,0 1 0 0 0,-12 18-1 0 0,18-25 6 0 0,1 0 0 0 0,0 0 0 0 0,0 0 0 0 0,0 1 0 0 0,0-1 0 0 0,0 0 1 0 0,1 0-1 0 0,-1 0 0 0 0,1 1 0 0 0,-1-1 0 0 0,1 0 0 0 0,0 1 0 0 0,0-1 0 0 0,0 0 0 0 0,0 1 0 0 0,0-1 0 0 0,1 4 0 0 0,0-3 15 0 0,0 0 1 0 0,1 0-1 0 0,-1 0 0 0 0,1-1 0 0 0,-1 1 0 0 0,1 0 1 0 0,0 0-1 0 0,0-1 0 0 0,0 1 0 0 0,0-1 1 0 0,4 3-1 0 0,1 1 44 0 0,1-1-1 0 0,0 0 1 0 0,0 0 0 0 0,0-1-1 0 0,1 0 1 0 0,-1 0 0 0 0,17 5 0 0 0,0-5 127 0 0,-1 0 1 0 0,1-1 0 0 0,0-2-1 0 0,-1 0 1 0 0,1-2 0 0 0,0 0-1 0 0,37-8 1 0 0,-44 5-112 0 0,-4-2-14 0 0,-12 4-68 0 0,0 1-1 0 0,0-1 1 0 0,-1 1 0 0 0,1-1 0 0 0,0 0 0 0 0,-1 0-1 0 0,0 1 1 0 0,1-1 0 0 0,-1 0 0 0 0,0 0-1 0 0,0-1 1 0 0,0 1 0 0 0,0 0 0 0 0,-1 0 0 0 0,1-3-1 0 0,0 1-38 0 0,0-1 1 0 0,-1 0-1 0 0,1 0 0 0 0,-1 0 0 0 0,-1 1 0 0 0,0-10 0 0 0,-3-2-120 0 0,0 1 0 0 0,-1-1 0 0 0,-8-17 0 0 0,5 15-82 0 0,-26-68-362 0 0,30 71 108 0 0,-1 0-1 0 0,2 0 1 0 0,-3-31-1 0 0,7 20-923 0 0,-1 24 494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16183 0 0,'0'0'1462'0'0,"1"1"-1201"0"0,1 0-146 0 0,0 0 0 0 0,0 0 0 0 0,0 0 0 0 0,0 0 0 0 0,0 0 0 0 0,0 0 0 0 0,-1 1 0 0 0,1-1 0 0 0,0 0 0 0 0,-1 1 0 0 0,1 0 0 0 0,-1-1 0 0 0,0 1 0 0 0,1 0 0 0 0,-1 0 0 0 0,0 0 0 0 0,1 3 0 0 0,-1-2 11 0 0,0 0 0 0 0,0 1 0 0 0,0-1 0 0 0,-1 0 0 0 0,0 1 0 0 0,0-1 0 0 0,1 1 0 0 0,-2-1 0 0 0,1 0 0 0 0,-1 5 0 0 0,-3 7 125 0 0,0-1 1 0 0,-1 1 0 0 0,-1-1-1 0 0,-8 15 1 0 0,9-19-184 0 0,-2 5-7 0 0,-24 47-139 0 0,30-60-1059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74 292 1375 0 0,'-2'1'107'0'0,"-28"16"6513"0"0,19-12-3665 0 0,-4 4-1372 0 0,0-2 3661 0 0,15-12-3366 0 0,9-8-1745 0 0,23-25-16 0 0,1 1-1 0 0,70-59 1 0 0,-76 71-83 0 0,-7 7-35 0 0,1 2 0 0 0,34-21 0 0 0,-43 29 7 0 0,1 1 0 0 0,0 1 1 0 0,0 1-1 0 0,1 0 1 0 0,0 0-1 0 0,17-2 1 0 0,-28 6 34 0 0,1 0-1 0 0,-1 1 1 0 0,0 0 0 0 0,1-1 0 0 0,-1 2 0 0 0,0-1 0 0 0,1 0 0 0 0,-1 0 0 0 0,0 1 0 0 0,1 0 0 0 0,-1 0 0 0 0,0 0 0 0 0,0 0 0 0 0,0 0 0 0 0,4 3 0 0 0,-5-3-9 0 0,0 1 0 0 0,0 0 0 0 0,0 0 0 0 0,0 0 0 0 0,0 0 0 0 0,0 0 0 0 0,-1 0 0 0 0,1 1 0 0 0,-1-1 0 0 0,1 1 0 0 0,-1-1 0 0 0,0 1-1 0 0,0-1 1 0 0,0 1 0 0 0,-1-1 0 0 0,1 1 0 0 0,-1 0 0 0 0,1 4 0 0 0,0 4 36 0 0,-1 0-1 0 0,0 0 1 0 0,0 1-1 0 0,-2-1 0 0 0,1 0 1 0 0,-1 0-1 0 0,-4 11 1 0 0,-31 74 233 0 0,15-42-221 0 0,4-10-337 0 0,-7 18 771 0 0,17-30-2836 0 0,4-1-3483 0 0,4-20-510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10591 0 0,'2'-1'819'0'0,"65"-21"10282"0"0,-68 18-11048 0 0,-1-1 0 0 0,0 1 0 0 0,0 0-1 0 0,0 0 1 0 0,0 0 0 0 0,-1 0 0 0 0,0 0 0 0 0,0 1-1 0 0,-4-5 1 0 0,4 5-48 0 0,1-1 0 0 0,-1 0 1 0 0,0 0-1 0 0,1 0 0 0 0,0 0 0 0 0,0 0 0 0 0,0 0 0 0 0,1 0 0 0 0,-1-1 0 0 0,1 1 0 0 0,0-1 1 0 0,0-4-1 0 0,0 2 13 0 0,1 0 1 0 0,0 0-1 0 0,0 0 1 0 0,1 0-1 0 0,0 0 1 0 0,0 0-1 0 0,4-9 1 0 0,0 2 10 0 0,0 1-1 0 0,1 0 1 0 0,1 0 0 0 0,0 0 0 0 0,1 1 0 0 0,0 0 0 0 0,11-12-1 0 0,-5 7-31 0 0,1 1-1 0 0,1 1 0 0 0,0 1 0 0 0,1 0 1 0 0,35-21-1 0 0,-40 28 0 0 0,0 1 1 0 0,0 1-1 0 0,1 0 1 0 0,-1 1-1 0 0,1 0 1 0 0,0 1-1 0 0,1 0 1 0 0,-1 1-1 0 0,0 0 1 0 0,24 1-1 0 0,-16 2 23 0 0,0 1 0 0 0,30 6 0 0 0,-43-6-11 0 0,0 0 1 0 0,0 1-1 0 0,0 0 0 0 0,0 0 1 0 0,0 0-1 0 0,0 1 0 0 0,-1 1 1 0 0,13 9-1 0 0,-17-12-5 0 0,0 0 0 0 0,-1 1 0 0 0,1-1 0 0 0,-1 1 0 0 0,0 0-1 0 0,0 0 1 0 0,0 0 0 0 0,0 0 0 0 0,-1 0 0 0 0,1 0 0 0 0,-1 0 0 0 0,0 1 0 0 0,0-1 0 0 0,1 7-1 0 0,-1-6 6 0 0,-1 1-1 0 0,0 0 0 0 0,0 0 0 0 0,0 0 0 0 0,-1-1 0 0 0,0 1 1 0 0,0 0-1 0 0,0-1 0 0 0,-3 9 0 0 0,-1-3 4 0 0,0 0 0 0 0,0 0-1 0 0,-1 0 1 0 0,-1-1 0 0 0,1 0 0 0 0,-1 0 0 0 0,-1-1-1 0 0,-13 12 1 0 0,-7 3-367 0 0,-2-1 0 0 0,0-2 0 0 0,-1 0 0 0 0,-1-3 0 0 0,-1 0 0 0 0,0-2 0 0 0,-2-2 0 0 0,1-1 0 0 0,-63 13 0 0 0,91-24-88 0 0,-1 0 1 0 0,0 0-1 0 0,0-1 0 0 0,-8 0 1 0 0,-2-3-1363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 16271 0 0,'0'0'1470'0'0,"-1"1"-1209"0"0,-32 57 27 0 0,-3-1-1 0 0,-66 79 1 0 0,-33 51-127 0 0,-6 59-84 0 0,126-214 84 0 0,1 1 0 0 0,-17 60 0 0 0,13-23-3245 0 0,11-43 335 0 0,3-11-3165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0 9215 0 0,'0'0'7987'0'0,"0"3"-7479"0"0,-5 16-209 0 0,0 0 1 0 0,-1 0-1 0 0,0-1 0 0 0,-12 21 1 0 0,8-17-117 0 0,-15 34 44 0 0,-2-1 0 0 0,-3-2 0 0 0,-64 87 0 0 0,79-120-218 0 0,-22 28 51 0 0,-1-2 0 0 0,-48 44 0 0 0,65-70-163 0 0,-47 39-699 0 0,67-58 251 0 0,4-26-6097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201 466 6447 0 0,'0'0'586'0'0,"-16"-5"1540"0"0,14 5-1379 0 0,-1 0 1 0 0,1 0-1 0 0,0 0 0 0 0,-1-1 0 0 0,1 1 0 0 0,0-1 0 0 0,-1 1 0 0 0,-2-2 1 0 0,4 1-666 0 0,0 1 0 0 0,1-1 1 0 0,-1 1-1 0 0,0-1 1 0 0,1 1-1 0 0,-1-1 1 0 0,1 1-1 0 0,-1-1 1 0 0,1 0-1 0 0,-1 1 1 0 0,1-1-1 0 0,0 0 0 0 0,-1 1 1 0 0,1-1-1 0 0,0 0 1 0 0,0 0-1 0 0,-1 1 1 0 0,1-1-1 0 0,0 0 1 0 0,0 0-1 0 0,0 1 1 0 0,0-1-1 0 0,0 0 0 0 0,0 0 1 0 0,0 0-1 0 0,0 1 1 0 0,0-1-1 0 0,0 0 1 0 0,0 0-1 0 0,1 1 1 0 0,-1-1-1 0 0,1-1 1 0 0,2-6 130 0 0,0-1 0 0 0,1 1 1 0 0,0 0-1 0 0,0 0 1 0 0,1 0-1 0 0,0 0 0 0 0,8-9 1 0 0,48-46 358 0 0,-52 54-563 0 0,32-28 7 0 0,1 2 0 0 0,2 2 1 0 0,1 2-1 0 0,2 2 0 0 0,0 2 1 0 0,2 2-1 0 0,56-19 0 0 0,-91 38-26 0 0,-1 2 1 0 0,1 0-1 0 0,0 0 0 0 0,0 1 0 0 0,23-1 1 0 0,-32 3 0 0 0,0 1 1 0 0,0 1 0 0 0,0-1-1 0 0,0 1 1 0 0,0 0 0 0 0,0 0 0 0 0,0 0-1 0 0,7 4 1 0 0,-9-4 4 0 0,0 1-1 0 0,0 0 1 0 0,0 0 0 0 0,-1 0 0 0 0,1 0-1 0 0,-1 0 1 0 0,1 0 0 0 0,-1 1 0 0 0,0-1-1 0 0,0 1 1 0 0,0-1 0 0 0,0 1-1 0 0,0 0 1 0 0,1 3 0 0 0,0 2 0 0 0,-1-1 0 0 0,1 1 0 0 0,-2 0 0 0 0,1 0 0 0 0,-1 0 1 0 0,0 0-1 0 0,-1 0 0 0 0,0 0 0 0 0,0 0 0 0 0,-1 0 0 0 0,0 0 0 0 0,0 0 0 0 0,-1 0 0 0 0,-3 11 1 0 0,-5 11 79 0 0,-1-1 1 0 0,-20 36 0 0 0,14-32-11 0 0,-1-1-1 0 0,-1-2 1 0 0,-39 48 0 0 0,41-59-48 0 0,-1-1 1 0 0,0 0 0 0 0,-2-1-1 0 0,0-1 1 0 0,0-1 0 0 0,-25 12-1 0 0,-19 8-34 0 0,-109 42-1 0 0,121-59-533 0 0,0-2 0 0 0,-98 17 1 0 0,99-29-987 0 0,32-4 674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63 5063 0 0,'36'-31'1062'0'0,"-11"12"3565"0"0,-8 7 4400 0 0,-18 12-8601 0 0,-14 8-34 0 0,1-1 0 0 0,1 2 0 0 0,0 0 0 0 0,-17 14 0 0 0,7-4-142 0 0,-206 183 857 0 0,199-173-1095 0 0,2 1 1 0 0,1 2-1 0 0,1 0 1 0 0,2 2-1 0 0,-38 71 0 0 0,54-86-6 0 0,0 0-1 0 0,1 0 0 0 0,0 1 0 0 0,2 0 0 0 0,-5 37 0 0 0,9-41-4 0 0,0-1 1 0 0,1 1-1 0 0,1-1 0 0 0,0 1 1 0 0,1-1-1 0 0,1 0 0 0 0,0 1 1 0 0,9 22-1 0 0,-5-18-611 0 0,2-1 0 0 0,0 0 1 0 0,0 0-1 0 0,19 24 0 0 0,-19-30-509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2759 0 0,'0'0'126'0'0,"0"0"-5"0"0,1-3 282 0 0,10 14 4185 0 0,23 41 1796 0 0,11 32-3445 0 0,-16-28-1538 0 0,173 338 3532 0 0,-139-267-4249 0 0,-48-98-595 0 0,1 0-1 0 0,2 0 1 0 0,36 44 0 0 0,-42-60-108 0 0,1 0 1 0 0,0 0-1 0 0,0-1 0 0 0,2-1 0 0 0,-1 0 1 0 0,1-1-1 0 0,1-1 0 0 0,22 11 0 0 0,-36-19-130 0 0,-2-10-7244 0 0,-1-3 5186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0 11887 0 0,'0'0'547'0'0,"-1"1"-11"0"0,-2 0-445 0 0,0-1 0 0 0,1 1 0 0 0,-1 0 1 0 0,0 1-1 0 0,1-1 0 0 0,-1 0 0 0 0,1 1 0 0 0,0 0 0 0 0,-1-1 1 0 0,1 1-1 0 0,0 0 0 0 0,0 0 0 0 0,0 0 0 0 0,0 0 0 0 0,0 1 0 0 0,1-1 1 0 0,-1 0-1 0 0,1 1 0 0 0,-1-1 0 0 0,1 1 0 0 0,0 0 0 0 0,-1 4 1 0 0,-2 1 274 0 0,-24 51 1101 0 0,5-8-727 0 0,-2-1 0 0 0,-43 64-1 0 0,34-70-466 0 0,-52 53 0 0 0,-46 32-123 0 0,72-74-147 0 0,-116 120 58 0 0,100-94-1835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0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6911 0 0,'6'-4'195'0'0,"18"-8"325"0"0,-2 7 9330 0 0,14 3-5644 0 0,-26 2-4148 0 0,1-1 0 0 0,11-2-1 0 0,26-10 168 0 0,-35 9-561 0 0,1 0 1 0 0,-1 1-1 0 0,23-2 1 0 0,-20 5-460 0 0</inkml:trace>
  <inkml:trace contextRef="#ctx0" brushRef="#br0" timeOffset="1">38 342 9215 0 0,'-7'4'12467'0'0,"10"-5"-11950"0"0,72-25 928 0 0,98-30-593 0 0,-163 54-1033 0 0,-1 0 0 0 0,1 0-1 0 0,13 1 1 0 0,-22 1-78 0 0,0 1 0 0 0,1-1 0 0 0,-1 1 0 0 0,0-1 0 0 0,0 1 0 0 0,0 0 0 0 0,0-1 0 0 0,0 1 0 0 0,0 0 0 0 0,0 0 0 0 0,0 0 0 0 0,0 0 0 0 0,-1 0 0 0 0,1 0 0 0 0,1 1 0 0 0,-2-1-583 0 0,6 8-6152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86 265 13247 0 0,'0'0'1195'0'0,"-3"1"-982"0"0,-4-1-25 0 0,-1 1 0 0 0,1-1-1 0 0,-1 0 1 0 0,1 0-1 0 0,-1-1 1 0 0,-11-2 0 0 0,18 3-137 0 0,0 0 0 0 0,0 0 1 0 0,0-1-1 0 0,0 1 1 0 0,0-1-1 0 0,0 1 1 0 0,1 0-1 0 0,-1-1 1 0 0,0 1-1 0 0,0-1 1 0 0,0 0-1 0 0,0 1 0 0 0,1-1 1 0 0,-1 0-1 0 0,0 1 1 0 0,1-1-1 0 0,-1 0 1 0 0,1 0-1 0 0,-1 0 1 0 0,1 1-1 0 0,-1-1 1 0 0,1 0-1 0 0,-1-2 0 0 0,1 2-1 0 0,0-1-1 0 0,0 1 0 0 0,0 0 0 0 0,0-1 0 0 0,0 1 0 0 0,0-1 0 0 0,0 1 0 0 0,1-1 1 0 0,-1 1-1 0 0,1 0 0 0 0,-1-1 0 0 0,1 1 0 0 0,0 0 0 0 0,0-2 0 0 0,3-2 11 0 0,-1 0 0 0 0,1 0 0 0 0,0 0 0 0 0,0 0 0 0 0,1 1-1 0 0,5-5 1 0 0,70-44-41 0 0,-45 25-180 0 0,42-23 0 0 0,-62 42 145 0 0,1 0-1 0 0,0 2 0 0 0,0 0 1 0 0,1 1-1 0 0,29-7 1 0 0,-41 12 41 0 0,-1 0 0 0 0,1 0 1 0 0,-1 1-1 0 0,1 0 1 0 0,0 0-1 0 0,-1 0 1 0 0,1 0-1 0 0,0 1 0 0 0,-1 0 1 0 0,1 0-1 0 0,-1 0 1 0 0,1 0-1 0 0,-1 1 1 0 0,0 0-1 0 0,1 0 0 0 0,4 3 1 0 0,-6-2 31 0 0,1-1 0 0 0,-1 1-1 0 0,0 0 1 0 0,0 0 0 0 0,0 0 0 0 0,-1 1 0 0 0,1-1 0 0 0,-1 1 0 0 0,0-1 0 0 0,0 1-1 0 0,0 0 1 0 0,0 0 0 0 0,-1 0 0 0 0,1 0 0 0 0,-1 0 0 0 0,0 0 0 0 0,1 8 0 0 0,-2-3 24 0 0,1 1 1 0 0,-1-1-1 0 0,-1 0 1 0 0,0 0-1 0 0,0 1 1 0 0,0-1-1 0 0,-2 0 1 0 0,-2 10-1 0 0,-3 3 32 0 0,-2-1 0 0 0,-11 22 0 0 0,7-22-173 0 0,12-19-94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436 122 1839 0 0,'-15'-6'523'0'0,"11"5"716"0"0,0 1-1 0 0,-1 0 1 0 0,1 0-1 0 0,-1 0 0 0 0,1 0 1 0 0,-6 1-1 0 0,-26 7 3101 0 0,25-5 390 0 0,13-4-4113 0 0,46-20 1184 0 0,-3 0-1223 0 0,198-56 1010 0 0,-235 75-1548 0 0,-1 1 0 0 0,1-1 0 0 0,-1 1 0 0 0,1 1-1 0 0,0 0 1 0 0,14 1 0 0 0,-21-1-34 0 0,1 0 0 0 0,-1 0 0 0 0,1 1-1 0 0,-1-1 1 0 0,1 0 0 0 0,-1 1 0 0 0,1-1 0 0 0,-1 1-1 0 0,1 0 1 0 0,-1 0 0 0 0,1-1 0 0 0,-1 1 0 0 0,0 0-1 0 0,0 0 1 0 0,0 0 0 0 0,1 0 0 0 0,-1 0 0 0 0,0 1-1 0 0,0-1 1 0 0,0 0 0 0 0,0 0 0 0 0,-1 1 0 0 0,1-1-1 0 0,0 1 1 0 0,-1-1 0 0 0,1 0 0 0 0,0 1 0 0 0,-1-1-1 0 0,0 1 1 0 0,1 0 0 0 0,-1-1 0 0 0,0 1 0 0 0,0-1-1 0 0,0 1 1 0 0,0-1 0 0 0,0 1 0 0 0,0-1 0 0 0,0 1-1 0 0,-1 1 1 0 0,-1 5-5 0 0,0 0 0 0 0,0-1 0 0 0,-1 1 0 0 0,0-1 0 0 0,0 1 0 0 0,-1-1 0 0 0,0 0 0 0 0,0 0 0 0 0,0-1 0 0 0,-1 1 0 0 0,0-1 0 0 0,-10 9 0 0 0,-5 4 0 0 0,-2-1 0 0 0,-27 18 0 0 0,47-35 0 0 0,-33 23-40 0 0,0-2 0 0 0,-1-1 0 0 0,-1-2 0 0 0,0-2 0 0 0,-79 25 0 0 0,75-36-137 0 0,39-6 106 0 0,4 0-608 0 0,5 0 660 0 0,-1 1-1 0 0,1 0 1 0 0,-1 0-1 0 0,1 1 0 0 0,-1 0 1 0 0,0 0-1 0 0,7 3 0 0 0,44 24-174 0 0,-6-3-24 0 0,87 41 594 0 0,-135-65-344 0 0,0 0-1 0 0,-1 0 1 0 0,1 0-1 0 0,0 0 1 0 0,-1 1-1 0 0,1-1 1 0 0,-1 1-1 0 0,0-1 1 0 0,1 1 0 0 0,-1 0-1 0 0,-1 0 1 0 0,1 0-1 0 0,0 0 1 0 0,2 6-1 0 0,-4-7-19 0 0,1 0-1 0 0,-1 0 0 0 0,0 1 1 0 0,0-1-1 0 0,0 0 0 0 0,0 0 0 0 0,0 0 1 0 0,0 0-1 0 0,-1 1 0 0 0,1-1 1 0 0,0 0-1 0 0,-1 0 0 0 0,0 0 1 0 0,0 0-1 0 0,0 0 0 0 0,1 0 1 0 0,-2 0-1 0 0,1 0 0 0 0,0 0 1 0 0,0-1-1 0 0,-1 1 0 0 0,1 0 0 0 0,-1-1 1 0 0,-2 3-1 0 0,-9 7 58 0 0,0-1 1 0 0,-1 0-1 0 0,-1-1 0 0 0,1-1 0 0 0,-1 0 1 0 0,-1-1-1 0 0,1-1 0 0 0,-1 0 0 0 0,-23 5 0 0 0,-16 0 269 0 0,-80 7-1 0 0,100-14-1730 0 0,-49-2 1 0 0,70-3 501 0 0,0 0 0 0 0,0-1 0 0 0,0-1 0 0 0,0 0 0 0 0,1-1 1 0 0,-19-7-1 0 0,12 2-6387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14655 0 0,'0'0'1328'0'0,"0"3"-1090"0"0,0 6-87 0 0,1-1 1 0 0,1 1 0 0 0,0-1 0 0 0,0 0 0 0 0,0 1-1 0 0,1-1 1 0 0,0 0 0 0 0,1 0 0 0 0,0-1-1 0 0,0 1 1 0 0,1-1 0 0 0,7 10 0 0 0,10 10 644 0 0,43 41 1 0 0,-60-63-753 0 0,14 13 202 0 0,160 166 1681 0 0,-153-153-1641 0 0,-1 1 0 0 0,-1 2 1 0 0,-2 0-1 0 0,23 47 0 0 0,-38-66-195 0 0,-1 1-1 0 0,0 0 1 0 0,-1 1 0 0 0,-1-1-1 0 0,0 1 1 0 0,-1 0-1 0 0,1 26 1 0 0,-4-29-33 0 0,-1 0 1 0 0,0 1-1 0 0,-1-1 0 0 0,0 0 1 0 0,-1 0-1 0 0,-1 0 0 0 0,0-1 1 0 0,-1 1-1 0 0,-9 16 0 0 0,0-3 36 0 0,-2-1 0 0 0,-1-1-1 0 0,-1 0 1 0 0,-1-2 0 0 0,-1 0 0 0 0,-35 32-1 0 0,14-21-85 0 0,0-2-1 0 0,-88 51 1 0 0,121-79-454 0 0,0 1 0 0 0,1 0 0 0 0,0 0 0 0 0,-8 8 0 0 0,4-1-739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16127 0 0,'0'0'738'0'0,"0"-1"-16"0"0,1 0-669 0 0,-1 0 1 0 0,0-1-1 0 0,0 1 0 0 0,1 0 0 0 0,-1-1 0 0 0,1 1 0 0 0,-1 0 1 0 0,1-1-1 0 0,0 1 0 0 0,0 0 0 0 0,-1 0 0 0 0,1 0 1 0 0,0 0-1 0 0,0 0 0 0 0,0 0 0 0 0,0 0 0 0 0,0 0 0 0 0,0 0 1 0 0,0 0-1 0 0,2 0 0 0 0,0-2 398 0 0,3-1-215 0 0,-1 0-1 0 0,1 0 0 0 0,0 1 1 0 0,0-1-1 0 0,0 1 0 0 0,0 1 1 0 0,0-1-1 0 0,8-1 0 0 0,56-10-137 0 0,-35 8 74 0 0,39-9-391 0 0,134-7 0 0 0,-168 24-1207 0 0,-15 5-4180 0 0,-12 1-468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4607 0 0,'0'0'13863'0'0,"3"0"-12212"0"0,19-2-740 0 0,0-1 0 0 0,0-1 0 0 0,28-9 0 0 0,-39 10-725 0 0,43-11 315 0 0,156-36 358 0 0,-178 44-804 0 0,63-9-2822 0 0,-68 13 1239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43 4143 0 0,'7'-4'371'0'0,"14"-15"-3"0"0,-6 0 13674 0 0,-25 23-13495 0 0,-3 4-514 0 0,0 1 0 0 0,1 0-1 0 0,0 1 1 0 0,0 0 0 0 0,-10 13 0 0 0,-49 63 149 0 0,44-52-161 0 0,-154 221-20 0 0,109-148-12 0 0,63-95 14 0 0,-159 238-266 0 0,20 12-523 0 0,137-240 765 0 0,1 1-1 0 0,1 1 0 0 0,1-1 1 0 0,1 2-1 0 0,-8 46 1 0 0,15-62 24 0 0,-1 0 0 0 0,1 0 0 0 0,1 0 1 0 0,-1 0-1 0 0,1-1 0 0 0,1 1 1 0 0,0 0-1 0 0,5 13 0 0 0,-4-16 13 0 0,0 1 0 0 0,0-1 1 0 0,1 0-1 0 0,-1 0 0 0 0,2 0 0 0 0,-1-1 0 0 0,1 0 0 0 0,-1 1 0 0 0,1-2 0 0 0,1 1 0 0 0,-1 0 0 0 0,8 3 1 0 0,4 3 150 0 0,1-1 1 0 0,1-1-1 0 0,0-1 1 0 0,0 0-1 0 0,22 4 1 0 0,102 20 691 0 0,-135-31-815 0 0,25 5 184 0 0,217 38 1542 0 0,-248-44-1578 0 0,4 1 996 0 0,-5-1-434 0 0,-6-3-416 0 0,1 2-645 0 0,0-1 0 0 0,1 1 0 0 0,-1 0 0 0 0,0 0 0 0 0,0 0 0 0 0,0 0 0 0 0,-7 0 0 0 0,10 1-77 0 0,-6 0-733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187 185 8719 0 0,'0'0'399'0'0,"-2"1"-4"0"0,2 0-111 0 0,-1-1 0 0 0,1 0 1 0 0,-1 1-1 0 0,0-1 0 0 0,1 0 1 0 0,-1 1-1 0 0,0-1 0 0 0,1 0 1 0 0,-1 1-1 0 0,0-1 1 0 0,1 0-1 0 0,-1 0 0 0 0,0 0 1 0 0,1 0-1 0 0,-1 0 0 0 0,0 0 1 0 0,-1 0-1 0 0,2 0-236 0 0,0 0 1 0 0,0 0-1 0 0,0-1 0 0 0,-1 1 1 0 0,1 0-1 0 0,0 0 0 0 0,0-1 0 0 0,0 1 1 0 0,0 0-1 0 0,0 0 0 0 0,0-1 1 0 0,0 1-1 0 0,-1 0 0 0 0,1-1 1 0 0,0 1-1 0 0,0 0 0 0 0,0 0 1 0 0,0-1-1 0 0,0 1 0 0 0,0 0 1 0 0,1-1-1 0 0,-1 1 0 0 0,0 0 0 0 0,0 0 1 0 0,0-1-1 0 0,0 1 0 0 0,0 0 1 0 0,9-19 790 0 0,11 2 136 0 0,-5 5-727 0 0,0 0-91 0 0,0 0 0 0 0,0 1 0 0 0,1 0 0 0 0,0 1 1 0 0,1 1-1 0 0,20-8 0 0 0,-2 4 148 0 0,1 1 0 0 0,41-8 1 0 0,-73 20-285 0 0,1-2 26 0 0,1 0 1 0 0,0 1 0 0 0,0 0 0 0 0,0 1 0 0 0,0-1-1 0 0,0 1 1 0 0,0 0 0 0 0,0 0 0 0 0,0 1 0 0 0,10 2 0 0 0,-7 3-15 0 0,-8-4-29 0 0,0-1-1 0 0,0 1 1 0 0,0 0 0 0 0,-1 0-1 0 0,1-1 1 0 0,-1 1 0 0 0,1 0-1 0 0,-1 0 1 0 0,0 0 0 0 0,1 0-1 0 0,-1-1 1 0 0,0 1 0 0 0,0 0 0 0 0,-1 0-1 0 0,1 0 1 0 0,0 0 0 0 0,-1 0-1 0 0,1 0 1 0 0,-1-1 0 0 0,1 1-1 0 0,-1 0 1 0 0,0 0 0 0 0,-1 1-1 0 0,-3 7 28 0 0,0-1 0 0 0,-11 15 0 0 0,15-23-25 0 0,-9 12 19 0 0,0-2 0 0 0,-1 1 0 0 0,0-1 0 0 0,-1-1 0 0 0,-17 13 0 0 0,-72 40 27 0 0,37-25-134 0 0,-135 105-361 0 0,145-102 392 0 0,39-29 51 0 0,-17 17 0 0 0,27-23 24 0 0,4-5 92 0 0,3-1 7 0 0,19-2 117 0 0,-1 0-1 0 0,1-1 1 0 0,31-10 0 0 0,25-4-158 0 0,-18 11-81 0 0,0 3-1 0 0,74 5 1 0 0,-112-1-220 0 0,32 0-626 0 0,-17-3-2471 0 0,-23 0-3090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78 10799 0 0,'115'-62'2180'0'0,"-107"58"-1575"0"0,-5 2-132 0 0,0 0 1 0 0,1 0-1 0 0,-1 1 1 0 0,1-1-1 0 0,4 0 3517 0 0,-8 3-3928 0 0,0 0 0 0 0,0 0 1 0 0,0 1-1 0 0,-1-1 0 0 0,1 0 1 0 0,-1 1-1 0 0,1-1 0 0 0,-1 0 1 0 0,0 0-1 0 0,1 0 1 0 0,-1 0-1 0 0,0 0 0 0 0,0 0 1 0 0,0 0-1 0 0,1 0 0 0 0,-1 0 1 0 0,-2 1-1 0 0,-20 14 654 0 0,16-11-457 0 0,-5 2-87 0 0,0-1 0 0 0,-1 0 1 0 0,-13 4-1 0 0,-18 9-55 0 0,14-5-108 0 0,0-2 0 0 0,-65 17 0 0 0,-66 3-1162 0 0,142-29 380 0 0,-1 0 1 0 0,1-1-1 0 0,-1 0 1 0 0,-33-3-1 0 0,52 1 714 0 0,0 0 0 0 0,0-1 0 0 0,0 1 0 0 0,0 0 0 0 0,0 0 0 0 0,0 0-1 0 0,0-1 1 0 0,0 1 0 0 0,0 0 0 0 0,0-1 0 0 0,0 1 0 0 0,1-1 0 0 0,-1 1 0 0 0,0-1-1 0 0,0 1 1 0 0,0-1 0 0 0,1 0 0 0 0,-1 1 0 0 0,0-1 0 0 0,0 0 0 0 0,1 0 0 0 0,-1 0-1 0 0,1 1 1 0 0,-1-1 0 0 0,1 0 0 0 0,-1 0 0 0 0,1 0 0 0 0,0 0 0 0 0,-1 0 0 0 0,1 0-1 0 0,0 0 1 0 0,0 0 0 0 0,-1 0 0 0 0,1 0 0 0 0,0 0 0 0 0,0 0 0 0 0,0-1 0 0 0,0 1-203 0 0,6-5 156 0 0,-18 18 354 0 0,-85 92 941 0 0,96-102-1108 0 0,0-1-1 0 0,1 0-31 0 0,0 0 1 0 0,-1 0-1 0 0,1 0 0 0 0,0-1 0 0 0,0 1 0 0 0,0 0 1 0 0,0 0-1 0 0,0 0 0 0 0,0-1 0 0 0,0 1 0 0 0,0 0 0 0 0,0 0 1 0 0,0 0-1 0 0,0 0 0 0 0,0-1 0 0 0,1 1 0 0 0,-1 0 1 0 0,0 0-1 0 0,0 0 0 0 0,1-1 0 0 0,-1 1 0 0 0,1 0 0 0 0,-1-1 1 0 0,2 2-1 0 0,-1-1-7 0 0,0 0 1 0 0,1 0-1 0 0,-1 0 0 0 0,1 0 1 0 0,-1 0-1 0 0,1 0 1 0 0,0-1-1 0 0,-1 1 1 0 0,1 0-1 0 0,0-1 0 0 0,2 1 1 0 0,5 0 39 0 0,1 0-1 0 0,0-1 1 0 0,13 0 0 0 0,-21 0-45 0 0,106-10 183 0 0,43-1-86 0 0,-132 11-82 0 0,1 1 0 0 0,0 0 0 0 0,0 2-1 0 0,-1 0 1 0 0,29 10 0 0 0,-35-9 23 0 0,0 1 0 0 0,0 1 0 0 0,-1 0 0 0 0,0 1 0 0 0,0 0 0 0 0,-1 1 0 0 0,16 14 0 0 0,-25-21-40 0 0,-1 0 0 0 0,0 1 0 0 0,1-1 0 0 0,-1 1 0 0 0,0-1 0 0 0,0 1 0 0 0,0-1 0 0 0,0 1 0 0 0,0 0 0 0 0,0-1 0 0 0,-1 1 0 0 0,1 0 0 0 0,0 0 0 0 0,-1 0 0 0 0,0 0 0 0 0,1-1 0 0 0,-1 1 0 0 0,0 0 0 0 0,0 0 0 0 0,0 0 0 0 0,0 0 0 0 0,0 0 0 0 0,0 0 0 0 0,-1 0 0 0 0,1 0 0 0 0,-1-1 0 0 0,1 1 0 0 0,-1 0-1 0 0,0 0 1 0 0,0-1 0 0 0,1 1 0 0 0,-1 0 0 0 0,-1-1 0 0 0,1 1 0 0 0,0-1 0 0 0,0 1 0 0 0,0-1 0 0 0,-3 2 0 0 0,-2 4 123 0 0,-1-1 1 0 0,-1-1-1 0 0,1 1 0 0 0,-1-1 1 0 0,0-1-1 0 0,-14 7 0 0 0,-23 6 15 0 0,-1-2 1 0 0,-1-2-1 0 0,-50 7 0 0 0,8-2-154 0 0,78-15-382 0 0,-71 18 683 0 0,30-2-7249 0 0,32-8-131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81 4143 0 0,'0'0'191'0'0,"1"-1"428"0"0,25-19 8119 0 0,4 4-4489 0 0,34-8-2101 0 0,-50 20-1726 0 0,-2 0-275 0 0,0 1 0 0 0,1 0 1 0 0,-1 1-1 0 0,1 0 0 0 0,-1 1 1 0 0,1 1-1 0 0,-1 0 0 0 0,1 1 0 0 0,0 0 1 0 0,-1 1-1 0 0,0 0 0 0 0,1 1 1 0 0,-1 0-1 0 0,15 7 0 0 0,-16-5-136 0 0,-4 3 31 0 0,-4 2-31 0 0,-3-8-8 0 0,0 1 0 0 0,0 0 1 0 0,-1-1-1 0 0,1 1 0 0 0,-1 0 0 0 0,0-1 0 0 0,0 1 0 0 0,0-1 0 0 0,0 1 1 0 0,0-1-1 0 0,0 1 0 0 0,-1-1 0 0 0,1 0 0 0 0,-1 1 0 0 0,1-1 0 0 0,-1 0 1 0 0,0 0-1 0 0,0 0 0 0 0,0-1 0 0 0,0 1 0 0 0,-3 2 0 0 0,-7 4 26 0 0,0-1 0 0 0,-24 12-1 0 0,19-11-27 0 0,-19 9-65 0 0,0-1-1 0 0,-46 12 1 0 0,-22 11 53 0 0,72-26 0 0 0,30-12-42 0 0,15 5-75 0 0,-6-4 128 0 0,0 0 0 0 0,0-1 0 0 0,-1 0 0 0 0,1 0 0 0 0,9 0 0 0 0,7 0 0 0 0,5 1 0 0 0,38-2 0 0 0,24 1 0 0 0,-80 0 0 0 0,0 0 0 0 0,0 1 0 0 0,0 0 0 0 0,-1 1 0 0 0,1 0 0 0 0,17 9 0 0 0,-21-9 0 0 0,-1 0 0 0 0,0 0 0 0 0,0 0 0 0 0,0 1 0 0 0,0-1 0 0 0,-1 1 0 0 0,1 1 0 0 0,-1-1 0 0 0,0 0 0 0 0,5 8 0 0 0,-8-11-3 0 0,0 0 0 0 0,0 0 0 0 0,0 1-1 0 0,-1-1 1 0 0,1 0 0 0 0,0 1 0 0 0,-1-1 0 0 0,1 1-1 0 0,-1-1 1 0 0,1 0 0 0 0,-1 1 0 0 0,0-1 0 0 0,1 1 0 0 0,-1-1-1 0 0,0 1 1 0 0,0 2 0 0 0,0 2 5 0 0,0-3 48 0 0,0 0 0 0 0,0 0 0 0 0,-1 0 0 0 0,1 0 0 0 0,0 0 0 0 0,-1 0 0 0 0,0 0 0 0 0,0 0 0 0 0,0 0 0 0 0,0 0 0 0 0,0 0 0 0 0,-1 0 0 0 0,1 0 0 0 0,-1-1 0 0 0,0 1 0 0 0,0-1 0 0 0,1 1 0 0 0,-2-1 0 0 0,1 0 0 0 0,0 0 0 0 0,0 0 0 0 0,-1 0 0 0 0,1 0 0 0 0,-1 0 0 0 0,0-1 0 0 0,1 1 0 0 0,-5 1 0 0 0,-6 2 87 0 0,1-1 0 0 0,-1 0-1 0 0,0 0 1 0 0,-26 3 0 0 0,-68 8-246 0 0,-152 3-1 0 0,259-18 107 0 0,-4 1-153 0 0,0-1 0 0 0,0 0 0 0 0,1 0 0 0 0,-1-1 0 0 0,0 1 0 0 0,1-1 0 0 0,-1 1 0 0 0,0-1 0 0 0,1 0 0 0 0,-1-1 0 0 0,1 1 0 0 0,-4-3-1 0 0,6 2-1336 0 0,4-7-67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 12439 0 0,'0'0'3'0'0,"-6"-2"242"0"0,1 1 0 0 0,-1 0-1 0 0,0 0 1 0 0,0 0 0 0 0,-8 1 0 0 0,13 0-169 0 0,0 0 0 0 0,-1 0 0 0 0,1 0 0 0 0,0 1 0 0 0,-1-1 0 0 0,1 0 0 0 0,0 1 0 0 0,0-1-1 0 0,0 1 1 0 0,-1-1 0 0 0,1 1 0 0 0,0 0 0 0 0,0-1 0 0 0,0 1 0 0 0,0 0 0 0 0,0 0 0 0 0,0 0 0 0 0,0 0 0 0 0,0 0-1 0 0,1 0 1 0 0,-1 0 0 0 0,0 0 0 0 0,0 0 0 0 0,1 0 0 0 0,-1 1 0 0 0,1-1 0 0 0,-1 0 0 0 0,1 0 0 0 0,0 1 0 0 0,-1 1 0 0 0,0 3 21 0 0,1 0 0 0 0,0 0 0 0 0,0 0 0 0 0,0 0 0 0 0,1 0 1 0 0,0 0-1 0 0,0 0 0 0 0,1 0 0 0 0,0 0 0 0 0,0-1 0 0 0,0 1 0 0 0,0 0 1 0 0,1-1-1 0 0,5 8 0 0 0,3 4-9 0 0,0-1-1 0 0,2 0 1 0 0,15 15 0 0 0,23 17 419 0 0,2-2 1 0 0,79 53-1 0 0,31 24 345 0 0,-128-92-779 0 0,-1 1-1 0 0,-2 1 1 0 0,-1 2-1 0 0,-1 1 1 0 0,-3 2-1 0 0,0 1 1 0 0,28 57-1 0 0,-42-69-41 0 0,-1 1 1 0 0,-2 0-1 0 0,0 1 0 0 0,-2 0 1 0 0,-1 0-1 0 0,-1 1 0 0 0,-2 0 0 0 0,-1 0 1 0 0,-1 0-1 0 0,-2 0 0 0 0,-1 0 1 0 0,-7 44-1 0 0,1-36 116 0 0,-3 0 0 0 0,-1 0 0 0 0,-1-1 0 0 0,-3-1 1 0 0,0-1-1 0 0,-3 0 0 0 0,-42 64 0 0 0,32-61 61 0 0,-1-1 1 0 0,-2-2-1 0 0,-1-1 1 0 0,-2-1-1 0 0,-1-2 0 0 0,-50 34 1 0 0,-9-3 99 0 0,-52 38-9 0 0,116-77-262 0 0,2 1-1 0 0,-46 49 1 0 0,63-60-268 0 0,-58 72 458 0 0,60-72-1013 0 0,-10 21 1 0 0,15-25-436 0 0,0-1 0 0 0,1 1 0 0 0,-4 15 1 0 0,5-12-5622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83 5527 0 0,'3'-6'322'0'0,"1"-1"0"0"0,-1 0-1 0 0,1 1 1 0 0,0 0 0 0 0,6-6 0 0 0,26-27 9115 0 0,-46 49-8849 0 0,-154 137 85 0 0,-22 22 10 0 0,163-144-683 0 0,-25 24 0 0 0,-43 59 0 0 0,79-91 0 0 0,1 0 0 0 0,0 1 0 0 0,1 0 0 0 0,0 0 0 0 0,2 1 0 0 0,1 1 0 0 0,-11 39 0 0 0,16-47 74 0 0,1 1 0 0 0,0-1-1 0 0,1 1 1 0 0,0-1 0 0 0,1 1-1 0 0,1-1 1 0 0,0 1 0 0 0,0-1-1 0 0,1 0 1 0 0,1 0 0 0 0,0 0-1 0 0,6 12 1 0 0,-5-13 1 0 0,1 0 1 0 0,0 0-1 0 0,0-1 0 0 0,2 0 1 0 0,-1 0-1 0 0,1 0 0 0 0,0-1 1 0 0,1 0-1 0 0,0-1 0 0 0,0 0 1 0 0,1 0-1 0 0,13 7 1 0 0,-12-10-281 0 0,0-1 1 0 0,0 0 0 0 0,1 0-1 0 0,0-1 1 0 0,0-1 0 0 0,-1 0 0 0 0,1 0-1 0 0,1-2 1 0 0,17 0 0 0 0,-15 0-555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15951 0 0,'0'0'1446'0'0,"-7"4"-1164"0"0,-21 6 242 0 0,-1-1-1 0 0,1-1 0 0 0,-43 6 1 0 0,63-13-514 0 0,2-1-9 0 0,5 0 2 0 0,-1 0 1 0 0,1 0-1 0 0,0 0 0 0 0,0 0 1 0 0,-1 1-1 0 0,1-1 1 0 0,0 0-1 0 0,0 0 0 0 0,0 1 1 0 0,0-1-1 0 0,-1 1 0 0 0,1-1 1 0 0,-1 2-1 0 0,1-2-10 0 0,0 1-1 0 0,1 0 0 0 0,-1 0 1 0 0,0-1-1 0 0,1 1 0 0 0,-1 0 1 0 0,0 0-1 0 0,1 0 1 0 0,-1 0-1 0 0,1-1 0 0 0,0 1 1 0 0,-1 0-1 0 0,1 0 0 0 0,0 0 1 0 0,-1 0-1 0 0,1 0 1 0 0,0 0-1 0 0,0 0 0 0 0,0 0 1 0 0,0 2-1 0 0,1 18-113 0 0,1-10 91 0 0,0 0 0 0 0,1 0 0 0 0,1 0 0 0 0,0 0 0 0 0,0-1 0 0 0,1 1 0 0 0,0-1 0 0 0,0-1 0 0 0,1 1 0 0 0,10 11 0 0 0,6 4 201 0 0,1-1 1 0 0,29 24-1 0 0,-31-31 41 0 0,-1 2 0 0 0,-1 0 0 0 0,0 2 0 0 0,18 25 0 0 0,-35-43-205 0 0,0 1 0 0 0,0-1 0 0 0,-1 0 0 0 0,1 1 0 0 0,-1-1 0 0 0,1 1 0 0 0,-1-1 1 0 0,0 1-1 0 0,0 0 0 0 0,0 3 0 0 0,-1-5-2 0 0,0-1 1 0 0,0 1 0 0 0,-1-1-1 0 0,1 1 1 0 0,0-1-1 0 0,-1 0 1 0 0,1 1-1 0 0,-1-1 1 0 0,1 0 0 0 0,-1 1-1 0 0,0-1 1 0 0,1 0-1 0 0,-1 0 1 0 0,0 1 0 0 0,0-1-1 0 0,0 0 1 0 0,0 0-1 0 0,0 0 1 0 0,0 0 0 0 0,0 0-1 0 0,0 0 1 0 0,-1-1-1 0 0,1 1 1 0 0,0 0 0 0 0,0 0-1 0 0,-1-1 1 0 0,1 1-1 0 0,-3 0 1 0 0,-11 3 46 0 0,-1 0 0 0 0,0-1 0 0 0,0 0-1 0 0,0-2 1 0 0,0 0 0 0 0,-25-1 0 0 0,26 0-18 0 0,-5 0-116 0 0,-12 1-398 0 0,-1-2-1 0 0,0-1 0 0 0,-53-11 0 0 0,70 8-610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 15031 0 0,'36'-44'8680'0'0,"-37"48"-8634"0"0,0 1 0 0 0,0 0 0 0 0,-1 0 0 0 0,1 0 0 0 0,-1-1 0 0 0,-3 7 0 0 0,-2 4-8 0 0,4-6-334 0 0,0-1 1 0 0,-1 0-1 0 0,0 1 0 0 0,0-2 1 0 0,-1 1-1 0 0,0-1 0 0 0,0 1 1 0 0,-9 7-1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35 14655 0 0,'0'0'671'0'0,"-4"-8"224"0"0,4 5-875 0 0,-8-9 80 0 0,6 11 11 0 0,1 0 0 0 0,0 0 0 0 0,0 0-1 0 0,-1 0 1 0 0,1 0 0 0 0,-1 0 0 0 0,1 1 0 0 0,-1-1 0 0 0,1 0 0 0 0,-1 1 0 0 0,1-1 0 0 0,-1 1 0 0 0,1-1 0 0 0,-1 1 0 0 0,0 0 0 0 0,1 0 0 0 0,-1 0 0 0 0,0 0 0 0 0,1 0 0 0 0,-1 0 0 0 0,0 0 0 0 0,1 0 0 0 0,-1 1 0 0 0,1-1 0 0 0,-1 1 0 0 0,1-1 0 0 0,-1 1 0 0 0,-2 1 0 0 0,-5 2-128 0 0,0 1 1 0 0,0 1 0 0 0,-12 9-1 0 0,9-7 155 0 0,-18 14-75 0 0,0 0-1 0 0,-51 53 0 0 0,64-56 86 0 0,1 0-1 0 0,1 1 1 0 0,0 0-1 0 0,2 1 1 0 0,-16 32-1 0 0,27-48-78 0 0,-1 1 1 0 0,1 0-1 0 0,1-1 0 0 0,-1 1 1 0 0,1 0-1 0 0,0 0 0 0 0,0 0 0 0 0,0 0 1 0 0,1 9-1 0 0,0-13-33 0 0,0 0 0 0 0,1 0 0 0 0,-1 0 0 0 0,1 1 0 0 0,-1-1 1 0 0,1 0-1 0 0,0 0 0 0 0,0 0 0 0 0,0-1 0 0 0,0 1 0 0 0,0 0 0 0 0,0 0 0 0 0,1 0 0 0 0,-1-1 1 0 0,1 1-1 0 0,-1-1 0 0 0,1 1 0 0 0,-1-1 0 0 0,1 1 0 0 0,0-1 0 0 0,0 0 0 0 0,0 0 0 0 0,0 0 1 0 0,-1 0-1 0 0,1 0 0 0 0,1 0 0 0 0,-1-1 0 0 0,0 1 0 0 0,3 0 0 0 0,4 0 105 0 0,0 0 0 0 0,1 0 0 0 0,-1-1 0 0 0,0 0 0 0 0,16-2 0 0 0,45-11 370 0 0,-46 7-398 0 0,0 0 0 0 0,32-14-1 0 0,-48 16-119 0 0,0 0 0 0 0,-1 0 1 0 0,1 0-1 0 0,-1-1 0 0 0,0 0 0 0 0,0 0 0 0 0,-1-1 1 0 0,1 1-1 0 0,-1-2 0 0 0,8-9 0 0 0,-12 12-27 0 0,0 0 0 0 0,0 0 0 0 0,-1 0-1 0 0,1 0 1 0 0,-1 0 0 0 0,0 0 0 0 0,0 0-1 0 0,0 0 1 0 0,0-1 0 0 0,-1 1 0 0 0,0 0 0 0 0,1 0-1 0 0,-2-1 1 0 0,1 1 0 0 0,0 0 0 0 0,-1 0 0 0 0,0-1-1 0 0,0 1 1 0 0,-3-6 0 0 0,-2-7-117 0 0,-2 0 1 0 0,0 0-1 0 0,-12-18 0 0 0,13 24 66 0 0,3 3 37 0 0,-1 0-1 0 0,0 1 0 0 0,0 0 1 0 0,-12-13-1 0 0,15 19-135 0 0,0-1-1 0 0,0 0 0 0 0,-1 1 0 0 0,1 0 1 0 0,0-1-1 0 0,0 1 0 0 0,-1 0 0 0 0,1 0 1 0 0,-3 0-1 0 0,2 0-348 0 0,1 1-1 0 0,0 0 1 0 0,0-1 0 0 0,0 1 0 0 0,0 0-1 0 0,0 0 1 0 0,-1 1 0 0 0,1-1 0 0 0,0 0-1 0 0,0 1 1 0 0,0 0 0 0 0,-3 0 0 0 0,-4 3-5389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78 10135 0 0,'41'-36'1548'0'0,"6"-6"8371"0"0,-63 56-9573 0 0,6-7-260 0 0,1-2 0 0 0,-1 0-1 0 0,-22 8 1 0 0,-6 4-13 0 0,12-5-54 0 0,-1-2-1 0 0,1 0 0 0 0,-56 11 0 0 0,-86 1-618 0 0,160-21 505 0 0,-6 1-256 0 0,-26-2 0 0 0,38 0 282 0 0,-1 0-1 0 0,0 0 0 0 0,1-1 1 0 0,-1 1-1 0 0,0-1 1 0 0,1 1-1 0 0,-1-1 0 0 0,1 0 1 0 0,-1 0-1 0 0,1 0 0 0 0,0-1 1 0 0,-1 1-1 0 0,1 0 0 0 0,0-1 1 0 0,0 0-1 0 0,-3-3 1 0 0,4 4 33 0 0,0 0 1 0 0,0 0 0 0 0,1-1 0 0 0,-1 1-1 0 0,0 0 1 0 0,1-1 0 0 0,-1 1 0 0 0,1 0-1 0 0,0-1 1 0 0,-1 1 0 0 0,1-1 0 0 0,0 1 0 0 0,0-1-1 0 0,0 1 1 0 0,0-1 0 0 0,0 1 0 0 0,1-1-1 0 0,-1 1 1 0 0,0 0 0 0 0,0-1 0 0 0,1 1-1 0 0,-1-1 1 0 0,1 1 0 0 0,0 0 0 0 0,-1-1-1 0 0,1 1 1 0 0,0 0 0 0 0,0 0 0 0 0,0 0 0 0 0,0-1-1 0 0,0 1 1 0 0,1-1 0 0 0,2-2-43 0 0,0 0 0 0 0,1 0 0 0 0,-1 1 1 0 0,1-1-1 0 0,-1 1 0 0 0,1 0 0 0 0,6-2 0 0 0,-8 4 46 0 0,0-1-14 0 0,0 1 0 0 0,0 0 0 0 0,1 0 0 0 0,-1 0 0 0 0,0 1 0 0 0,5-1 0 0 0,-2 0-20 0 0,-5 1-27 0 0,0 2 33 0 0,-1 0 68 0 0,-1 1 0 0 0,1 0-1 0 0,0-1 1 0 0,-1 1 0 0 0,1 0 0 0 0,-1 0 0 0 0,0-1 0 0 0,0 1 0 0 0,0-1-1 0 0,0 1 1 0 0,0-1 0 0 0,0 1 0 0 0,-1-1 0 0 0,0 0 0 0 0,-2 3 0 0 0,-6 8 85 0 0,-16 14 0 0 0,21-22-49 0 0,-123 113 371 0 0,113-104-287 0 0,-21 13-1 0 0,24-18 1652 0 0,34-8-1615 0 0,-10 0-152 0 0,-4-1-12 0 0,0 0-1 0 0,1 1 0 0 0,-1 0 1 0 0,0 1-1 0 0,0-1 0 0 0,0 2 1 0 0,0-1-1 0 0,0 1 1 0 0,-1 0-1 0 0,1 0 0 0 0,-1 1 1 0 0,0 0-1 0 0,0 1 0 0 0,0-1 1 0 0,0 1-1 0 0,10 11 1 0 0,-16-15-2 0 0,81 73-89 0 0,-64-59 83 0 0,0-2 0 0 0,36 21-1 0 0,-32-24 99 0 0,-1-1-1 0 0,2-1 1 0 0,-1-1 0 0 0,39 6-1 0 0,-60-12 8 0 0,2-1 104 0 0,0 1 0 0 0,0-1 1 0 0,0 1-1 0 0,-1 0 0 0 0,6 2 0 0 0,-8-2-169 0 0,0 0 1 0 0,-1 0-1 0 0,1 0 0 0 0,0 0 1 0 0,-1-1-1 0 0,1 1 0 0 0,-1 0 0 0 0,1 0 1 0 0,-1 0-1 0 0,0-1 0 0 0,0 2 1 0 0,-1 0 15 0 0,-4 4 1 0 0,0 0-1 0 0,0 0 1 0 0,-1 0 0 0 0,1-1-1 0 0,-1 0 1 0 0,-1 0-1 0 0,-13 6 1 0 0,-62 22 138 0 0,50-21-119 0 0,-148 49 47 0 0,42-16-70 0 0,68-22-717 0 0,69-22 240 0 0,12-11-2044 0 0,-6 8 1960 0 0,15-13-1244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68 13359 0 0,'-49'-68'6208'0'0,"50"70"-5669"0"0,49 81 262 0 0,-10-14-365 0 0,-6-17-84 0 0,2-2 0 0 0,70 77 0 0 0,-71-92-227 0 0,122 135 349 0 0,-140-148-417 0 0,-1 0-1 0 0,-1 1 0 0 0,0 1 0 0 0,-2 0 0 0 0,-1 1 0 0 0,11 34 0 0 0,-17-41-35 0 0,-2 1 0 0 0,-1 0 0 0 0,0 0-1 0 0,-1 0 1 0 0,-1 0 0 0 0,-1 1 0 0 0,-1-1 0 0 0,-1 0-1 0 0,0 0 1 0 0,-1 0 0 0 0,-1 0 0 0 0,-1-1 0 0 0,-1 1 0 0 0,-9 20-1 0 0,4-14 6 0 0,-1-1-1 0 0,-2-1 1 0 0,0 0 0 0 0,-1-1-1 0 0,-1 0 1 0 0,-1-2-1 0 0,-1 0 1 0 0,-1 0 0 0 0,-34 26-1 0 0,7-11 15 0 0,-2-2 1 0 0,-2-1-1 0 0,-1-4 0 0 0,-1-1 1 0 0,-1-2-1 0 0,-1-3 0 0 0,-76 20 1 0 0,129-42-51 0 0,-39 8-173 0 0,38-8 142 0 0,0 0-1 0 0,0 1 1 0 0,0-1-1 0 0,0 0 1 0 0,0 0-1 0 0,0-1 1 0 0,0 1-1 0 0,0 0 1 0 0,0-1-1 0 0,0 1 0 0 0,0-1 1 0 0,0 1-1 0 0,0-1 1 0 0,0 0-1 0 0,1 0 1 0 0,-1 0-1 0 0,-2-1 1 0 0,-1-9-1338 0 0,4-4-401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 1375 0 0,'-5'0'20'0'0,"0"1"-1"0"0,0-1 1 0 0,0 1-1 0 0,0 0 1 0 0,1 1-1 0 0,-8 2 0 0 0,-3-2 6484 0 0,15-2-6435 0 0,10-8 8433 0 0,-9 7-8045 0 0,12-9 679 0 0,0 1 0 0 0,28-14 0 0 0,-35 20-940 0 0,-1 1 1 0 0,1 0 0 0 0,0 0-1 0 0,0 1 1 0 0,0-1-1 0 0,0 1 1 0 0,0 1-1 0 0,0-1 1 0 0,0 1 0 0 0,12 1-1 0 0,7 2-123 0 0,-3-1-51 0 0,1 2 0 0 0,-1 0 0 0 0,34 12 0 0 0,-45-11-21 0 0,-3-1 11 0 0,-8-4-9 0 0,0 1 0 0 0,1-1 1 0 0,-1 0-1 0 0,0 1 0 0 0,0-1 1 0 0,0 1-1 0 0,1-1 0 0 0,-1 1 1 0 0,0-1-1 0 0,0 0 0 0 0,0 1 0 0 0,0-1 1 0 0,0 1-1 0 0,0-1 0 0 0,0 1 1 0 0,0-1-1 0 0,0 1 0 0 0,0-1 1 0 0,0 1-1 0 0,0-1 0 0 0,0 0 0 0 0,0 1 1 0 0,0-1-1 0 0,-1 1 0 0 0,-3 10-6 0 0,1-6 7 0 0,1-1-1 0 0,-2 0 1 0 0,1 0 0 0 0,0 0-1 0 0,-1 0 1 0 0,0 0 0 0 0,1-1-1 0 0,-2 1 1 0 0,-6 4-1 0 0,-7 2 16 0 0,-21 10 0 0 0,25-13-16 0 0,-23 10-2 0 0,-74 21 0 0 0,105-36 11 0 0,12-3-2 0 0,0 1 0 0 0,0-1 0 0 0,0 2 0 0 0,7-1 0 0 0,5 1-54 0 0,-7 0 34 0 0,-1 0-1 0 0,1 0 1 0 0,-1 1 0 0 0,1 1 0 0 0,-1-1 0 0 0,0 2-1 0 0,0-1 1 0 0,15 9 0 0 0,7 5-45 0 0,33 26 0 0 0,-43-29 50 0 0,62 40-47 0 0,-76-47 106 0 0,-6-6 11 0 0,-2 0-58 0 0,-1 0-1 0 0,1 0 1 0 0,0-1-1 0 0,-1 1 0 0 0,1 0 1 0 0,-1 0-1 0 0,1 0 1 0 0,-1-1-1 0 0,1 1 1 0 0,-1 0-1 0 0,1-1 1 0 0,-1 1-1 0 0,0 0 0 0 0,1-1 1 0 0,-1 1-1 0 0,0-1 1 0 0,0 1-1 0 0,1-1 1 0 0,-1 1-1 0 0,-1 0 1 0 0,-18 7 28 0 0,20-8-34 0 0,-22 6 67 0 0,0-1 0 0 0,0-1 0 0 0,-42 2 0 0 0,-19 3 16 0 0,67-6-165 0 0,-58 13 278 0 0,66-14-416 0 0,-1 1 1 0 0,0 0 0 0 0,0 1 0 0 0,1 0 0 0 0,-15 9 0 0 0,13-4-1292 0 0,2 2-3637 0 0,3-1-1484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1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4 11111 0 0,'0'0'1008'0'0,"2"-1"-828"0"0,5-2 3215 0 0,-13 12-2522 0 0,-2 0-547 0 0,-1-1 1 0 0,-1-1-1 0 0,1 1 0 0 0,-1-2 0 0 0,-20 12 0 0 0,5-4-175 0 0,-166 114 120 0 0,147-94-258 0 0,2 2-1 0 0,-43 47 0 0 0,46-41 18 0 0,2 2 0 0 0,2 1 0 0 0,-43 74 0 0 0,65-95 92 0 0,2 1 0 0 0,0 0 1 0 0,-12 46-1 0 0,18-52 37 0 0,1 0-1 0 0,2 1 1 0 0,-1-1-1 0 0,2 1 1 0 0,3 38-1 0 0,-1-45-56 0 0,2-1 0 0 0,-1 0-1 0 0,1 0 1 0 0,1 0 0 0 0,0 0-1 0 0,1-1 1 0 0,0 1 0 0 0,0-1 0 0 0,1-1-1 0 0,1 1 1 0 0,0-1 0 0 0,14 16-1 0 0,-10-15 26 0 0,0 0-1 0 0,0-1 0 0 0,1-1 1 0 0,0 0-1 0 0,1 0 0 0 0,0-1 1 0 0,0-1-1 0 0,1 0 0 0 0,0-1 1 0 0,15 4-1 0 0,-19-7-404 0 0,37 10 1088 0 0,-43-12-1292 0 0,0 0 1 0 0,0-1-1 0 0,0 0 0 0 0,0 0 0 0 0,0 0 1 0 0,0 0-1 0 0,0-1 0 0 0,0 1 1 0 0,7-3-1 0 0,-1-2-6521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 13823 0 0,'-3'-14'1472'0'0,"1"-7"7149"0"0,1 22-8258 0 0,-7 10-135 0 0,1 0 0 0 0,1 1 0 0 0,0 0 0 0 0,1 0 0 0 0,0 0-1 0 0,1 0 1 0 0,-3 15 0 0 0,-7 17 156 0 0,13-42-591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389 336 5983 0 0,'0'0'274'0'0,"2"-2"-6"0"0,-2 0-225 0 0,2-1-9 0 0,10-6-5 0 0,0 2 3020 0 0,1 1-1 0 0,-1 1 1 0 0,22-7-1 0 0,16-7 1130 0 0,-44 17-4099 0 0,0-1 1 0 0,-1 0-1 0 0,0-1 1 0 0,1 1-1 0 0,-1-1 1 0 0,5-5-1 0 0,-7 5-60 0 0,1 1 1 0 0,-1-1-1 0 0,0-1 0 0 0,-1 1 1 0 0,1 0-1 0 0,-1-1 0 0 0,0 1 1 0 0,0-1-1 0 0,0 1 0 0 0,0-1 1 0 0,-1 0-1 0 0,0 0 0 0 0,0 0 1 0 0,0 0-1 0 0,-1 0 0 0 0,0 0 1 0 0,0-8-1 0 0,-1 0-108 0 0,-1 0-1 0 0,-1 1 1 0 0,0 0 0 0 0,0-1-1 0 0,-9-19 1 0 0,11 28 52 0 0,-1 1 0 0 0,1 0-1 0 0,-1-1 1 0 0,0 1 0 0 0,0 0-1 0 0,0 0 1 0 0,-1 0 0 0 0,1 0 0 0 0,-1 0-1 0 0,1 1 1 0 0,-1-1 0 0 0,0 1-1 0 0,0 0 1 0 0,0 0 0 0 0,0 0-1 0 0,0 0 1 0 0,-1 0 0 0 0,1 1 0 0 0,-1-1-1 0 0,1 1 1 0 0,-1 0 0 0 0,1 0-1 0 0,-1 0 1 0 0,0 1 0 0 0,1-1 0 0 0,-1 1-1 0 0,0 0 1 0 0,0 0 0 0 0,1 0-1 0 0,-1 0 1 0 0,-6 2 0 0 0,-26 5-137 0 0,1 1 0 0 0,-49 18 0 0 0,-64 37-315 0 0,59-16 324 0 0,80-41 157 0 0,-1 0-1 0 0,2 1 1 0 0,-1 0 0 0 0,1 0-1 0 0,0 1 1 0 0,0 0 0 0 0,-7 10-1 0 0,14-17 15 0 0,0 1 0 0 0,0 0-1 0 0,0-1 1 0 0,0 1 0 0 0,1 0 0 0 0,-1 0 0 0 0,0 0-1 0 0,1 0 1 0 0,-1 0 0 0 0,1-1 0 0 0,0 1-1 0 0,-1 0 1 0 0,1 0 0 0 0,0 0 0 0 0,0 0-1 0 0,0 0 1 0 0,1 0 0 0 0,-1 0 0 0 0,0 0-1 0 0,1 0 1 0 0,-1 0 0 0 0,1 0 0 0 0,0 0-1 0 0,0 0 1 0 0,-1-1 0 0 0,1 1 0 0 0,0 0-1 0 0,1-1 1 0 0,-1 1 0 0 0,0 0 0 0 0,0-1-1 0 0,1 0 1 0 0,-1 1 0 0 0,1-1 0 0 0,-1 0 0 0 0,3 2-1 0 0,2 2 32 0 0,1-1 0 0 0,-1 0 0 0 0,1 0-1 0 0,0-1 1 0 0,0 0 0 0 0,0 0 0 0 0,1-1-1 0 0,8 3 1 0 0,16 0 59 0 0,1-2 0 0 0,0 0-1 0 0,0-2 1 0 0,0-2 0 0 0,0-1 0 0 0,0-1-1 0 0,-1-2 1 0 0,1-2 0 0 0,31-10-1 0 0,-45 14-49 0 0,-14 2-56 0 0,0 0 0 0 0,0 0 0 0 0,-1 0 0 0 0,1-1 0 0 0,-1 1 0 0 0,1-1 0 0 0,4-3 0 0 0,-7 4-108 0 0,-7 1-104 0 0,0 0 195 0 0,0 0 1 0 0,1 1-1 0 0,-1 0 1 0 0,0 0-1 0 0,0 0 1 0 0,0 0-1 0 0,1 1 1 0 0,-1 0-1 0 0,-7 4 1 0 0,4-3 19 0 0,0 1 1 0 0,1 1-1 0 0,0 0 1 0 0,0 0 0 0 0,0 0-1 0 0,1 1 1 0 0,-1 0-1 0 0,2 0 1 0 0,-1 0 0 0 0,0 1-1 0 0,1 0 1 0 0,1 0-1 0 0,-1 1 1 0 0,1-1 0 0 0,0 1-1 0 0,1 0 1 0 0,-1 0-1 0 0,2 0 1 0 0,-3 9 0 0 0,-25 136 519 0 0,6-23 24 0 0,20-116-442 0 0,2 1 0 0 0,-2 30 0 0 0,5-34-84 0 0,3-3-216 0 0,4-3-866 0 0,2-4-381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39 17135 0 0,'2'-1'786'0'0,"73"-35"4812"0"0,-77 36-5158 0 0,-9-1-297 0 0,0 0 1 0 0,0 1-1 0 0,0 1 0 0 0,0 0 0 0 0,-15 3 1 0 0,-57 17-95 0 0,52-12-22 0 0,-236 74-194 0 0,261-82 146 0 0,-13 6-149 0 0,-1-1 1 0 0,0-1-1 0 0,0 0 0 0 0,0-2 1 0 0,-1-1-1 0 0,-25 1 0 0 0,44-4 118 0 0,0 1 0 0 0,-1 0-1 0 0,1 0 1 0 0,0-1 0 0 0,0 0-1 0 0,-1 1 1 0 0,1-1 0 0 0,0 0-1 0 0,0 0 1 0 0,0 0 0 0 0,0 0-1 0 0,-3-3 1 0 0,4 3 9 0 0,1 0-1 0 0,0 0 1 0 0,0-1-1 0 0,-1 1 0 0 0,1 0 1 0 0,0 0-1 0 0,0-1 1 0 0,0 1-1 0 0,1 0 1 0 0,-1-1-1 0 0,0 1 1 0 0,0 0-1 0 0,1 0 1 0 0,-1-1-1 0 0,1 0 1 0 0,-1 1 18 0 0,2-3-72 0 0,0 0 0 0 0,0 0 0 0 0,1 0 0 0 0,-1 0 1 0 0,1 0-1 0 0,0 0 0 0 0,0 0 0 0 0,0 1 0 0 0,0 0 0 0 0,1-1 0 0 0,6-3 1 0 0,-1 0-95 0 0,0 1 0 0 0,0 1 0 0 0,19-9 1 0 0,-26 14 116 0 0,-10 12-72 0 0,-3-1 154 0 0,1-2 1 0 0,-2 0 0 0 0,1 0 0 0 0,-1-1 0 0 0,0 0-1 0 0,-20 9 1 0 0,15-8 24 0 0,-87 46 172 0 0,-62 36 514 0 0,165-90-668 0 0,0-1-1 0 0,1 0 0 0 0,-1 1 1 0 0,0-1-1 0 0,0 1 1 0 0,0-1-1 0 0,1 1 0 0 0,-1-1 1 0 0,0 1-1 0 0,1-1 1 0 0,-1 1-1 0 0,0 0 0 0 0,1-1 1 0 0,-1 1-1 0 0,1 0 0 0 0,-1 0 1 0 0,1-1-1 0 0,-1 1 1 0 0,1 0-1 0 0,0 0 0 0 0,-1 1 1 0 0,2-1-26 0 0,-1 0 0 0 0,1 0 0 0 0,0-1 0 0 0,0 1 1 0 0,0 0-1 0 0,0 0 0 0 0,0-1 0 0 0,0 1 0 0 0,0-1 0 0 0,0 1 0 0 0,0-1 0 0 0,0 1 1 0 0,1-1-1 0 0,-1 1 0 0 0,0-1 0 0 0,2 0 0 0 0,18 5 82 0 0,0-2-1 0 0,0 0 0 0 0,40-1 1 0 0,-16 0-56 0 0,2 1-28 0 0,48 9 0 0 0,-73-7-17 0 0,0 0 0 0 0,-1 2-1 0 0,1 0 1 0 0,27 14 0 0 0,-36-14-12 0 0,0 1-1 0 0,0 1 1 0 0,-1 0 0 0 0,0 0-1 0 0,0 1 1 0 0,-1 1-1 0 0,0 0 1 0 0,-1 1 0 0 0,10 13-1 0 0,-14-17 73 0 0,-1-1 1 0 0,0 1-1 0 0,0 0 0 0 0,-1 0 0 0 0,0 0 0 0 0,-1 0 1 0 0,1 1-1 0 0,2 11 0 0 0,-5-15-34 0 0,-1-1 1 0 0,1 1-1 0 0,-1-1 0 0 0,0 1 0 0 0,0-1 0 0 0,0 1 1 0 0,-1-1-1 0 0,0 0 0 0 0,0 1 0 0 0,0-1 0 0 0,0 0 1 0 0,0 1-1 0 0,-1-1 0 0 0,0 0 0 0 0,0 0 0 0 0,0 0 1 0 0,-1 0-1 0 0,1-1 0 0 0,-4 5 0 0 0,-1-1 23 0 0,0 0-1 0 0,-1 0 1 0 0,0 0 0 0 0,0-1-1 0 0,0 0 1 0 0,-1 0-1 0 0,0-1 1 0 0,0 0-1 0 0,-1-1 1 0 0,1 0 0 0 0,-12 3-1 0 0,-15 3 113 0 0,-64 9 0 0 0,89-17-148 0 0,-242 16 61 0 0,237-18-141 0 0,-24 1-706 0 0,37-1 561 0 0,-1 0 0 0 0,1-1-1 0 0,0 1 1 0 0,0-1 0 0 0,0 1 0 0 0,0-1 0 0 0,0 0 0 0 0,0-1 0 0 0,-4-1 0 0 0,15-12-12649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38 6447 0 0,'-7'-6'127'0'0,"0"1"-1"0"0,0 0 0 0 0,0 0 1 0 0,-1 1-1 0 0,0 0 0 0 0,0 1 1 0 0,-12-3 3826 0 0,19 10-3460 0 0,-1 0 1 0 0,1 0 0 0 0,0 0-1 0 0,1-1 1 0 0,-1 1-1 0 0,1 0 1 0 0,-1 0 0 0 0,1 0-1 0 0,0 0 1 0 0,1 5 0 0 0,8 44-422 0 0,-5-38 282 0 0,8 35-16 0 0,2-1 0 0 0,2 0 0 0 0,2-2 0 0 0,3 0 1 0 0,1-1-1 0 0,49 73 0 0 0,202 236 1355 0 0,-128-178-639 0 0,-129-156-858 0 0,0 1 0 0 0,-1 0 0 0 0,-2 1 0 0 0,0 1 0 0 0,18 48-1 0 0,-27-59-98 0 0,0 1 0 0 0,-1 0-1 0 0,0 1 1 0 0,-1-1 0 0 0,-1 0-1 0 0,0 1 1 0 0,-1-1 0 0 0,0 1-1 0 0,-1-1 1 0 0,-1 1 0 0 0,-1-1-1 0 0,-5 22 1 0 0,1-18 2 0 0,-1 0 1 0 0,0 0-1 0 0,-2-1 0 0 0,1 0 1 0 0,-2 0-1 0 0,-1-1 0 0 0,-24 27 1 0 0,-3-4 82 0 0,-66 53 1 0 0,65-62-124 0 0,-1-2-1 0 0,-85 44 1 0 0,-99 22-19 0 0,102-57-541 0 0,121-37 57 0 0,9-9-2040 0 0,5 0 756 0 0,7-1-59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2303 0 0,'0'0'12846'0'0,"-1"2"-12772"0"0,-13 17-261 0 0,1 1 0 0 0,-12 24-1 0 0,-4 6-386 0 0,-54 99 172 0 0,2-4 108 0 0,69-126 452 0 0,1 1 0 0 0,1 0 0 0 0,1 0 0 0 0,-7 24 0 0 0,12-32-18 0 0,2 0 1 0 0,-1 1-1 0 0,2 0 0 0 0,0-1 1 0 0,0 1-1 0 0,1 0 1 0 0,1 0-1 0 0,0 0 1 0 0,1-1-1 0 0,0 1 0 0 0,1-1 1 0 0,0 1-1 0 0,1-1 1 0 0,7 16-1 0 0,-5-17-83 0 0,0 1 0 0 0,1-1 0 0 0,0-1 0 0 0,0 1 0 0 0,1-1 0 0 0,1 0 0 0 0,0-1 0 0 0,0 0 0 0 0,1-1 1 0 0,0 0-1 0 0,0 0 0 0 0,14 7 0 0 0,-11-8-8 0 0,-1-1-1 0 0,1-1 1 0 0,0 0 0 0 0,0-1 0 0 0,0 0 0 0 0,1-1 0 0 0,-1 0 0 0 0,1-2 0 0 0,0 1 0 0 0,0-2 0 0 0,0 1 0 0 0,-1-2 0 0 0,1 0 0 0 0,0-1 0 0 0,-1 0 0 0 0,1-1 0 0 0,-1 0 0 0 0,1-2 0 0 0,-1 1-1 0 0,-1-1 1 0 0,1-1 0 0 0,-1 0 0 0 0,19-13 0 0 0,-10 3 216 0 0,-1-1-1 0 0,0 0 0 0 0,23-28 1 0 0,45-64 283 0 0,-67 80-506 0 0,2-1 12 0 0,-2-2-1 0 0,-2 0 1 0 0,0-1 0 0 0,25-67-1 0 0,-40 88-48 0 0,0-1 1 0 0,-1 1-1 0 0,-1 0 0 0 0,0-1 1 0 0,-1 1-1 0 0,0-1 0 0 0,-1 1 0 0 0,0-1 1 0 0,-1 0-1 0 0,0 1 0 0 0,-1-1 0 0 0,0 1 1 0 0,-1 0-1 0 0,-1 0 0 0 0,0 0 0 0 0,-1 0 1 0 0,0 0-1 0 0,0 1 0 0 0,-12-17 1 0 0,10 18 61 0 0,0 1 0 0 0,-1-1 0 0 0,0 1 0 0 0,-1 0 0 0 0,1 1 0 0 0,-20-13 0 0 0,20 16-112 0 0,0 0 0 0 0,-1 1 0 0 0,1 0-1 0 0,-1 0 1 0 0,1 1 0 0 0,-1 0 0 0 0,0 1-1 0 0,-1 0 1 0 0,-13-1 0 0 0,-9 0-273 0 0,-72-8-927 0 0,99 10 1127 0 0,-1 0 0 0 0,1 0 0 0 0,0 1 0 0 0,-7 0 0 0 0,-20 0-28 0 0,21 1 146 0 0,-6 2-51 0 0,14 0-104 0 0,2-2 7 0 0,-2 1-20 0 0,0 0 0 0 0,1 1 0 0 0,-1-1 0 0 0,1 1 0 0 0,-1-1 1 0 0,1 1-1 0 0,0 0 0 0 0,-1 3 0 0 0,0-2-287 0 0,2-2-461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14279 0 0,'0'0'5595'0'0,"0"3"-4288"0"0,-2 15-892 0 0,-1 0 0 0 0,-1 0 0 0 0,0-1 0 0 0,-1 0 0 0 0,-11 24 0 0 0,-10 10-1300 0 0,-58 87 1 0 0,74-125-749 0 0,1-3-381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80 6447 0 0,'-2'1'499'0'0,"-5"4"49"0"0,0-1 0 0 0,-14 7-1 0 0,14-8 720 0 0,1 0 0 0 0,0 0 0 0 0,0 1-1 0 0,0 0 1 0 0,-8 7 3088 0 0,25-9-3274 0 0,-5-2-895 0 0,-1 1 0 0 0,1-1 0 0 0,0-1 0 0 0,-1 1 0 0 0,1-1 0 0 0,-1 0 0 0 0,1 0 0 0 0,9-4 0 0 0,44-21 473 0 0,-40 17-403 0 0,11-5 31 0 0,1-1-19 0 0,0 1 0 0 0,36-9 0 0 0,-42 15-169 0 0,-18 5-97 0 0,0 1 1 0 0,1-1-1 0 0,-1 2 0 0 0,1-1 1 0 0,0 1-1 0 0,-1 0 0 0 0,1 0 1 0 0,14 1-1 0 0,-12 5-15 0 0,-9-4 9 0 0,0 1-1 0 0,1-1 1 0 0,-1 1 0 0 0,0 0-1 0 0,0 0 1 0 0,0-1 0 0 0,0 1-1 0 0,-1 0 1 0 0,1 0 0 0 0,0 0 0 0 0,-1 0-1 0 0,1 0 1 0 0,-1 0 0 0 0,0 0-1 0 0,0 0 1 0 0,0 0 0 0 0,0 0 0 0 0,0 0-1 0 0,0 0 1 0 0,0 0 0 0 0,-1 0-1 0 0,1 0 1 0 0,-1 0 0 0 0,0 3-1 0 0,-2 3-12 0 0,0 0 0 0 0,0 0-1 0 0,0 0 1 0 0,-8 11-1 0 0,-1 1 18 0 0,-1-1 0 0 0,-1 0 0 0 0,-1-1 0 0 0,-1-1 0 0 0,-29 27 0 0 0,-43 21 19 0 0,57-43-7 0 0,0 0-1 0 0,2 3 0 0 0,-27 28 0 0 0,49-47 0 0 0,6-5 170 0 0,37-2 195 0 0,40-8 1 0 0,4 0-138 0 0,-76 9-231 0 0,148-7 201 0 0,-108 6-177 0 0,63 9-1 0 0,-100-7-34 0 0,-1 0-3 0 0,0 0-1 0 0,-1 0 0 0 0,1 1 1 0 0,6 2-1 0 0,-11-3-182 0 0,-1 9-362 0 0,-1-7 52 0 0,0 1 1 0 0,0-1-1 0 0,0 0 0 0 0,-1 0 1 0 0,1 0-1 0 0,-1 0 1 0 0,1-1-1 0 0,-1 1 0 0 0,0 0 1 0 0,-4 3-1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4:2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32 142 8287 0 0,'-7'-3'863'0'0,"-18"-11"9692"0"0,39 6-9621 0 0,4 0-623 0 0,0 1 1 0 0,1 1-1 0 0,0 0 0 0 0,0 2 0 0 0,24-4 0 0 0,3 0-74 0 0,20-6-67 0 0,231-39 319 0 0,-259 51-409 0 0,-38 2-80 0 0,1 0 1 0 0,-1 0 0 0 0,1 0-1 0 0,0 0 1 0 0,-1 0-1 0 0,1 0 1 0 0,-1 0 0 0 0,1 0-1 0 0,-1 0 1 0 0,1 0 0 0 0,0 1-1 0 0,-1-1 1 0 0,1 0-1 0 0,-1 0 1 0 0,1 1 0 0 0,-1-1-1 0 0,1 0 1 0 0,-1 1-1 0 0,1-1 1 0 0,-1 0 0 0 0,1 1-1 0 0,-1-1 1 0 0,1 1-1 0 0,-2 5-2 0 0,1-6 3 0 0,-1 3-1 0 0,0 0 0 0 0,0 0 0 0 0,0 0 0 0 0,-1 0 0 0 0,1-1 0 0 0,0 1 0 0 0,-1 0 0 0 0,0-1 0 0 0,0 1 0 0 0,0-1 0 0 0,-2 3 0 0 0,-30 25 0 0 0,30-26 0 0 0,-56 41 103 0 0,-95 54 0 0 0,6-5-58 0 0,128-79-24 0 0,0 0 0 0 0,1 1 1 0 0,1 2-1 0 0,-19 21 0 0 0,8-4 1 0 0,25-25 20 0 0,3-2-31 0 0,5 1-11 0 0,-2-7 9 0 0,1 0 0 0 0,0 0-1 0 0,-1 0 1 0 0,1 0 0 0 0,0-1-1 0 0,1 1 1 0 0,-1-1 0 0 0,0 1-1 0 0,0-1 1 0 0,0 0 0 0 0,1 0-1 0 0,-1 0 1 0 0,1 0 0 0 0,-1 0-1 0 0,1 0 1 0 0,3 0 0 0 0,6 1 57 0 0,0-1 0 0 0,14 0-1 0 0,292-11 824 0 0,-154 1-515 0 0,121 13-402 0 0,-257-1-428 0 0,-2 3-36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3:08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6359 0 0,'0'0'1192'0'0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3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 2303 0 0,'0'0'4448'0'0,"-2"0"-4352"0"0,-3 1-709 0 0,5 3 1748 0 0,11 3 5983 0 0,1-2-7104 0 0,-9-4 18 0 0,0-1 1 0 0,0 1 0 0 0,0-1 0 0 0,0 0 0 0 0,0 0 0 0 0,0 0 0 0 0,0 0 0 0 0,5-1-1 0 0,-5 1-10 0 0,3-1 37 0 0,8 0-49 0 0,2-1-10 0 0,2 0 0 0 0,-3 1 11 0 0,1-1 106 0 0,-14 2 13 0 0,2-1-60 0 0,29 0 242 0 0,-30 1-216 0 0,0 0 0 0 0,12 0-5 0 0,5 0-22 0 0,-1-2-15 0 0,0-3-44 0 0,-1 1-10 0 0,-1-1 11 0 0,-1 0 44 0 0,-2 1 18 0 0,-12 4 8 0 0,1 0-13 0 0,8-2-4 0 0,-8 2 8 0 0,0 0 34 0 0,44 7 320 0 0,-10-2-283 0 0,-28-5-138 0 0,-1 1 6 0 0,-1-1 0 0 0,0 0 0 0 0,0 0-1 0 0,1-1 1 0 0,13-2 0 0 0,-7 0-1 0 0,-9 2 33 0 0,36-9 21 0 0,-37 9-52 0 0,19-2-14 0 0,-8 3 2 0 0,-2 0 0 0 0,1 1 0 0 0,-7 0 0 0 0,14 6 0 0 0,-17-5 14 0 0,20 3 58 0 0,-18-5-6 0 0,1 0 1 0 0,-1 0-1 0 0,1-1 1 0 0,-1 1-1 0 0,1-1 1 0 0,-1-1-1 0 0,0 1 1 0 0,1-1-1 0 0,9-4 1 0 0,23-10 158 0 0,-34 14-225 0 0,18-4 0 0 0,-11 3 11 0 0,-3 1 16 0 0,12-1 206 0 0,19 9-72 0 0,-22-3-161 0 0,-3 0 11 0 0,-10-2 32 0 0,6 2-22 0 0,-5-2 38 0 0,6 1 42 0 0,-9-1 920 0 0,30 2-405 0 0,-28-2-536 0 0,42 8-64 0 0,-13-4-16 0 0,-2 2 0 0 0,-17-3 0 0 0,-2 0 11 0 0,1 2 53 0 0,-12-5-7 0 0,10 2 115 0 0,-9-3 3 0 0,2 1-60 0 0,-3 0-100 0 0,-1 0 0 0 0,1 0 0 0 0,-1 0 0 0 0,1-1-1 0 0,-1 1 1 0 0,1 0 0 0 0,0-1 0 0 0,-1 1 0 0 0,1-1-1 0 0,0 1 1 0 0,0-1 0 0 0,1 0 0 0 0,52 13-2 0 0,-42-9-13 0 0,14 6 0 0 0,-16-6 0 0 0,-2 1 0 0 0,6 11 0 0 0,-4-9 0 0 0,1-1 0 0 0,12 6 0 0 0,-21-11 0 0 0,1 1 0 0 0,-1-1 0 0 0,0 1 0 0 0,1-1 0 0 0,-1 0 0 0 0,5 0 0 0 0,-4 1 0 0 0,1 0 0 0 0,15-1 0 0 0,25-2 0 0 0,-22-1-3 0 0,-18 0 12 0 0,27-3 49 0 0,-2 0-58 0 0,-13 5 0 0 0,0-1 0 0 0,-1 0 0 0 0,0 0 0 0 0,10-1 0 0 0,-1-2 0 0 0,-17 3 3 0 0,3 0-14 0 0,1 0 0 0 0,0-1-1 0 0,-1-1 1 0 0,1 0 0 0 0,-1-1-1 0 0,15-6 1 0 0,-10 4-37 0 0,-1 1 36 0 0,-1-1 12 0 0,2 1 0 0 0,0 0 0 0 0,0 2 0 0 0,-1 0 0 0 0,6-1 0 0 0,-19 3 0 0 0,36-3 0 0 0,-27 3 10 0 0,33-1 44 0 0,-26 1-54 0 0,1-1 0 0 0,-1 0 0 0 0,1-2 0 0 0,26-7 0 0 0,-19 5 0 0 0,-8 3 0 0 0,-1-1 0 0 0,0 2 0 0 0,22-1 0 0 0,-31 2 0 0 0,42-6 0 0 0,-42 6 0 0 0,30-8 0 0 0,-6 0 0 0 0,-15 4 0 0 0,-1 1 0 0 0,13 0 0 0 0,-12 2 0 0 0,7 3 0 0 0,-1 0 0 0 0,18-3 0 0 0,-6 0 54 0 0,4 1 103 0 0,-35 1-114 0 0,14-1-34 0 0,17 2 56 0 0,-19 0-55 0 0,-13 0 14 0 0,16 4 6 0 0,19 1 88 0 0,-21-4-98 0 0,-18-2 5 0 0,44 10 4 0 0,-30-8-29 0 0,1 1 0 0 0,24 9 181 0 0,-11-6-95 0 0,-23-4-73 0 0,19 2 27 0 0,42-4-40 0 0,-50 0 0 0 0,0 0 0 0 0,-1-2 11 0 0,0 2 31 0 0,1 0-19 0 0,-1 0 37 0 0,25 3 20 0 0,-25-2-30 0 0,-1 0 1 0 0,22-3 0 0 0,20 1-51 0 0,-6-1 0 0 0,-43 1 0 0 0,22 1 0 0 0,3 3 11 0 0,-1-1 42 0 0,-5 0 59 0 0,38-1 0 0 0,-18 0 12 0 0,-25 1-97 0 0,-7-1-10 0 0,25 1-1 0 0,-19-4 10 0 0,-18 2-13 0 0,33 7 12 0 0,-6 0-25 0 0,24 6 0 0 0,18 5 129 0 0,-46-12-17 0 0,-22-6-95 0 0,7 1 58 0 0,-6 0-66 0 0,27 1 142 0 0,-23-1-138 0 0,26-2-15 0 0,-4 0 2 0 0,-26 1 0 0 0,24-4 0 0 0,7-3 0 0 0,-16 5 0 0 0,-1 1 0 0 0,0 0 0 0 0,55-1 0 0 0,-23 2 0 0 0,0-3 53 0 0,-19 1-42 0 0,-15 0-11 0 0,8-1 40 0 0,-15 1 25 0 0,4-2-42 0 0,-5 1 41 0 0,-2 2-11 0 0,6 0-42 0 0,11-3-11 0 0,-15 4 0 0 0,27 0 0 0 0,-21 0 0 0 0,1 0 0 0 0,-3 1 0 0 0,0 0 11 0 0,-9-1 933 0 0,0 2-1750 0 0,13 10-1469 0 0,15 15 0 0 0,-17-15-2589 0 0,0 0-1519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1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528 205 9759 0 0,'0'0'3268'0'0,"2"0"-2929"0"0,3 0-132 0 0,1-1 1 0 0,-1 1-1 0 0,0-1 1 0 0,1 0-1 0 0,-1-1 1 0 0,0 1-1 0 0,0-1 0 0 0,0 0 1 0 0,0 0-1 0 0,0-1 1 0 0,0 1-1 0 0,7-6 1 0 0,-3 0 286 0 0,0 0 1 0 0,0 0-1 0 0,-1 0 1 0 0,13-18-1 0 0,-21 25-487 0 0,1 0-1 0 0,0 0 1 0 0,0 0-1 0 0,-1 0 1 0 0,1 0-1 0 0,-1 0 1 0 0,1 0-1 0 0,-1 0 1 0 0,0 0-1 0 0,1-1 1 0 0,-1 1-1 0 0,0 0 1 0 0,0 0 0 0 0,0 0-1 0 0,0-3 1 0 0,1-8 36 0 0,0 10-31 0 0,-1 0-1 0 0,0-1 0 0 0,0 1 0 0 0,0-1 1 0 0,-1 1-1 0 0,1-1 0 0 0,-1 1 1 0 0,1 0-1 0 0,-1-1 0 0 0,-1-2 0 0 0,-1-2 9 0 0,-1 1 0 0 0,0-1 0 0 0,-7-8 0 0 0,2 0-20 0 0,3 10 0 0 0,6 4 0 0 0,-1 1 0 0 0,0-1 0 0 0,1 1 0 0 0,-1-1 0 0 0,0 1 0 0 0,1 0 0 0 0,-1-1 0 0 0,0 1 0 0 0,0 0 0 0 0,0-1 0 0 0,1 1 0 0 0,-1 0 0 0 0,0 0 0 0 0,0 0 0 0 0,0 0 0 0 0,1 0 0 0 0,-1-1-1 0 0,0 2 1 0 0,0-1 0 0 0,0 0 0 0 0,0 0 0 0 0,-1 0 0 0 0,-2 1-12 0 0,-1-1-4 0 0,0 0 0 0 0,1 0 0 0 0,-1 0 0 0 0,0 1 0 0 0,0-1-1 0 0,1 1 1 0 0,-1 1 0 0 0,1-1 0 0 0,-1 1 0 0 0,-6 2 0 0 0,-5 5-33 0 0,-22 15-1 0 0,-3 0-47 0 0,-254 147-1166 0 0,274-157 1218 0 0,4-4-5 0 0,-16 15 0 0 0,28-20 41 0 0,0 0-1 0 0,0 0 0 0 0,0 0 1 0 0,1 1-1 0 0,-1-1 1 0 0,-5 12-1 0 0,2 0 109 0 0,0 0 0 0 0,2 1 0 0 0,0-1 0 0 0,1 1 0 0 0,-5 31 1 0 0,8-41-33 0 0,4 2-31 0 0,1 2 77 0 0,-3-10-96 0 0,1-1 0 0 0,-1 0 1 0 0,1 0-1 0 0,0 1 1 0 0,-1-1-1 0 0,1 0 1 0 0,0 0-1 0 0,0 0 1 0 0,0 0-1 0 0,0 0 1 0 0,0 0-1 0 0,0 0 1 0 0,0 0-1 0 0,0 0 0 0 0,0 0 1 0 0,1-1-1 0 0,-1 1 1 0 0,0 0-1 0 0,0-1 1 0 0,2 1-1 0 0,0 0 25 0 0,0 0 0 0 0,0 0 0 0 0,0 0 0 0 0,0-1 0 0 0,0 0 0 0 0,0 1 0 0 0,6-1 0 0 0,7-2 149 0 0,0-1 0 0 0,0 0 0 0 0,-1-1-1 0 0,1-1 1 0 0,-1 0 0 0 0,26-13 0 0 0,84-56 1516 0 0,-89 52-1562 0 0,-14 5-239 0 0,0-1-1 0 0,0 0 1 0 0,31-36-1 0 0,-16 15-15 0 0,-24 26 4 0 0,0 0 0 0 0,1 1 0 0 0,17-11 0 0 0,-13 7 26 0 0,-17 14 0 0 0,-16 17-96 0 0,-5 4 171 0 0,6-6 69 0 0,1 1-1 0 0,0-1 0 0 0,-16 26 0 0 0,-9 13-12 0 0,20-30-36 0 0,-17 32-1 0 0,30-45-3 0 0,3 6 76 0 0,5-10-73 0 0,-1-4-2 0 0,0 2 22 0 0,0-1-1 0 0,0 0 0 0 0,1 1 1 0 0,-1-1-1 0 0,1 0 1 0 0,-1 0-1 0 0,1 0 0 0 0,0-1 1 0 0,0 1-1 0 0,0-1 1 0 0,0 1-1 0 0,6 1 1 0 0,-5-2 16 0 0,1 1-1 0 0,0-1 1 0 0,0 0 0 0 0,-1-1 0 0 0,1 1 0 0 0,0-1 0 0 0,0 0 0 0 0,8-1 0 0 0,-9 1-18 0 0,0-1 0 0 0,-1 0-1 0 0,1 0 1 0 0,0 0 0 0 0,-1 0-1 0 0,1-1 1 0 0,-1 1 0 0 0,1-1-1 0 0,3-2 1 0 0,7-4 62 0 0,-12 19-53 0 0,-2 19-261 0 0,0-29 92 0 0,1 7-372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1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7367 0 0,'0'0'7010'0'0,"1"3"-6561"0"0,1 0-323 0 0,-1-1 0 0 0,0 0 0 0 0,1 1 0 0 0,0-1 0 0 0,-1 0 0 0 0,1 0 0 0 0,0 0 0 0 0,0 0-1 0 0,0 0 1 0 0,0 0 0 0 0,1 0 0 0 0,3 2 0 0 0,138 66 2657 0 0,74 43-486 0 0,-209-107-2236 0 0,0 0 0 0 0,-1 1 0 0 0,0-1 0 0 0,0 1 1 0 0,-1 1-1 0 0,0 0 0 0 0,0 0 0 0 0,-1 0 0 0 0,0 1 0 0 0,5 9 0 0 0,-7-12-55 0 0,-1 1 0 0 0,-1 0 0 0 0,1-1 1 0 0,-1 1-1 0 0,0 0 0 0 0,-1 0 0 0 0,1 0 0 0 0,-1 1 1 0 0,-1-1-1 0 0,0 0 0 0 0,0 0 0 0 0,0 0 0 0 0,-1 1 0 0 0,0-1 1 0 0,-2 11-1 0 0,-5 4 8 0 0,0 0 0 0 0,-1 0 1 0 0,-1-1-1 0 0,-1 0 0 0 0,0-1 0 0 0,-2 0 1 0 0,-18 21-1 0 0,7-12-52 0 0,-1-2 0 0 0,-1-1 0 0 0,-55 42 0 0 0,52-46-26 0 0,16-10-54 0 0,-1-2 0 0 0,0 0 0 0 0,-1 0 0 0 0,-26 11 0 0 0,40-20-49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10191 0 0,'0'0'920'0'0,"-1"2"-754"0"0,-3 6 165 0 0,1 1 0 0 0,0 0 1 0 0,1 0-1 0 0,0 0 0 0 0,0 0 1 0 0,1 0-1 0 0,0 0 0 0 0,0 1 1 0 0,1-1-1 0 0,1 0 0 0 0,-1 1 1 0 0,2-1-1 0 0,3 16 0 0 0,2 1 542 0 0,1 0 0 0 0,2 0 0 0 0,18 36 0 0 0,-3-18 32 0 0,2-2-1 0 0,52 64 1 0 0,25 38-139 0 0,-39-35-627 0 0,-61-103-131 0 0,-1-1 1 0 0,1 1-1 0 0,0-1 0 0 0,0-1 1 0 0,1 1-1 0 0,0 0 0 0 0,0-1 1 0 0,0 0-1 0 0,0 0 0 0 0,0-1 1 0 0,1 1-1 0 0,0-1 1 0 0,-1 0-1 0 0,1-1 0 0 0,10 4 1 0 0,-8-4-65 0 0,0 0 0 0 0,0-1 0 0 0,0 0 0 0 0,-1 0 0 0 0,1-1 0 0 0,0 0 0 0 0,0 0 0 0 0,0-1 0 0 0,0 0 0 0 0,0-1 0 0 0,0 1 0 0 0,10-5 0 0 0,-16 5-237 0 0,1 0 0 0 0,-1 0 0 0 0,0 0-1 0 0,0 0 1 0 0,0 0 0 0 0,0-1-1 0 0,0 1 1 0 0,2-3 0 0 0,4-4-1269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792 13 12695 0 0,'6'-7'1150'0'0,"0"1"1190"0"0,-10 16-1495 0 0,-6 7-416 0 0,-1 0-1 0 0,-1 0 1 0 0,-14 15 0 0 0,-15 21 189 0 0,25-29-438 0 0,-14 20 192 0 0,-60 69 0 0 0,-355 308-108 0 0,334-325-2110 0 0,103-89 804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27 9671 0 0,'0'0'748'0'0,"1"-2"-332"0"0,1-1 101 0 0,1 0 0 0 0,-1-1 0 0 0,0 1 0 0 0,1 0 0 0 0,5-4 0 0 0,-7 5 481 0 0,-3 5-954 0 0,0 0 0 0 0,-1 0 0 0 0,2 0 0 0 0,-1 1-1 0 0,0-1 1 0 0,1 0 0 0 0,-3 7 0 0 0,-1 4-16 0 0,-39 74 289 0 0,-12 30 91 0 0,-120 296-120 0 0,149-350-238 0 0,-48 82-1 0 0,59-121-21 0 0,0-1 0 0 0,-1 0 0 0 0,-2-1 0 0 0,0-1 0 0 0,-43 38 0 0 0,61-59-27 0 0,-40 29 70 0 0,37-28-66 0 0,1 0-1 0 0,-1 0 1 0 0,1 0 0 0 0,-1 0 0 0 0,0 0 0 0 0,0-1 0 0 0,0 0 0 0 0,0 0 0 0 0,0 0-1 0 0,-4 0 1 0 0,7-1-7 0 0,1 0-1 0 0,-1 0 0 0 0,1 0 0 0 0,-1 0 1 0 0,1 0-1 0 0,-1 0 0 0 0,1 0 1 0 0,-1 0-1 0 0,1 0 0 0 0,-1 0 0 0 0,1 0 1 0 0,-1 0-1 0 0,1-1 0 0 0,-1 1 1 0 0,1 0-1 0 0,-1 0 0 0 0,1-1 0 0 0,-1 1 1 0 0,1 0-1 0 0,0-1 0 0 0,-1 1 1 0 0,1 0-1 0 0,0-1 0 0 0,-1 1 1 0 0,1-1-1 0 0,0 1 0 0 0,-1 0 0 0 0,1-1 1 0 0,0 1-1 0 0,0-1 0 0 0,-1 1 1 0 0,1-1-1 0 0,0 1 0 0 0,0-1 0 0 0,0 1 1 0 0,0-1-1 0 0,0 1 0 0 0,0-1 1 0 0,0 1-1 0 0,0-1 0 0 0,0 0 0 0 0,0 0-11 0 0,0-2-6 0 0,0 0-1 0 0,0 0 1 0 0,0 0-1 0 0,1 0 0 0 0,0 0 1 0 0,0 0-1 0 0,0 0 1 0 0,0 0-1 0 0,0 0 0 0 0,0 0 1 0 0,1 0-1 0 0,-1 1 1 0 0,4-6-1 0 0,4-3-85 0 0,16-17 0 0 0,-21 24 88 0 0,121-115-293 0 0,-97 93 196 0 0,-9 9 94 0 0,0 1-1 0 0,2 0 0 0 0,0 2 0 0 0,1 1 1 0 0,0 0-1 0 0,44-17 0 0 0,-56 27 79 0 0,0 0-1 0 0,0 1 0 0 0,0 0 1 0 0,0 0-1 0 0,1 1 1 0 0,-1 0-1 0 0,0 1 0 0 0,1 0 1 0 0,12 3-1 0 0,-16-2-18 0 0,-1 0 0 0 0,1 0 0 0 0,-1 1-1 0 0,0 0 1 0 0,0 1 0 0 0,1-1 0 0 0,-2 1-1 0 0,1 1 1 0 0,0-1 0 0 0,-1 1 0 0 0,1 0-1 0 0,-1 0 1 0 0,0 0 0 0 0,0 1-1 0 0,6 7 1 0 0,-9-9-12 0 0,0-1 0 0 0,-1 0 0 0 0,1 1 0 0 0,-1 0 0 0 0,1-1 0 0 0,-1 1 0 0 0,0 0 0 0 0,0 0 0 0 0,0 0 0 0 0,1 5 0 0 0,-2-3 28 0 0,0-1-1 0 0,0 0 1 0 0,0 0-1 0 0,-1 0 1 0 0,0 0 0 0 0,0 0-1 0 0,-2 6 1 0 0,-2 3 131 0 0,0 0 1 0 0,-1 0-1 0 0,0-1 0 0 0,-11 15 1 0 0,-37 45 366 0 0,39-53-468 0 0,0-1-55 0 0,-1 0 0 0 0,-1-1 0 0 0,0-1 0 0 0,-1 0 0 0 0,-1-1 0 0 0,-1-1 0 0 0,0-1 0 0 0,0-1 0 0 0,-33 14 0 0 0,41-21-38 0 0,0-1 1 0 0,-1 0-1 0 0,0-1 0 0 0,1 0 0 0 0,-1-1 1 0 0,0-1-1 0 0,-1 0 0 0 0,1 0 0 0 0,0-1 0 0 0,0-1 1 0 0,-14-2-1 0 0,25 2-68 0 0,0 1 1 0 0,0-1-1 0 0,0 1 0 0 0,0-1 0 0 0,0 0 1 0 0,0 0-1 0 0,0 1 0 0 0,0-1 1 0 0,0-1-1 0 0,0 1 0 0 0,1 0 1 0 0,-1 0-1 0 0,-2-3 0 0 0,4 3-286 0 0,-1 1 0 0 0,1-1 0 0 0,-1 0 0 0 0,1 0 0 0 0,-1 0-1 0 0,1 0 1 0 0,-1 0 0 0 0,1 0 0 0 0,0 0 0 0 0,0 0 0 0 0,0 0-1 0 0,-1-1 1 0 0,2-13-5369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62 12439 0 0,'0'0'1126'0'0,"0"2"-929"0"0,1 5-223 0 0,0 5 550 0 0,1 0 0 0 0,0-1 0 0 0,1 1 0 0 0,5 15 0 0 0,-6-24-392 0 0,-1 0 1 0 0,0 0-1 0 0,0-1 1 0 0,1 1-1 0 0,0-1 1 0 0,-1 1-1 0 0,1-1 1 0 0,0 0-1 0 0,0 1 1 0 0,1-1-1 0 0,-1 0 1 0 0,0 0-1 0 0,1-1 0 0 0,-1 1 1 0 0,1 0-1 0 0,-1-1 1 0 0,1 1-1 0 0,0-1 1 0 0,-1 0-1 0 0,1 0 1 0 0,0 0-1 0 0,0 0 1 0 0,4 0-1 0 0,2-1 83 0 0,-1 1 0 0 0,0-1 0 0 0,1-1 0 0 0,-1 0 0 0 0,11-2 0 0 0,43-14 429 0 0,-45 12-562 0 0,0 0-53 0 0,1-2 0 0 0,-1 0 0 0 0,0-2-1 0 0,30-18 1 0 0,-43 24-138 0 0,0 0-1 0 0,0-1 1 0 0,0 1 0 0 0,0-1-1 0 0,-1 0 1 0 0,1 0 0 0 0,-1 0-1 0 0,3-6 1 0 0,-5 9 41 0 0,0 0-1 0 0,0-1 1 0 0,-1 1-1 0 0,1-1 1 0 0,0 1 0 0 0,-1-1-1 0 0,1 0 1 0 0,-1 1 0 0 0,0-1-1 0 0,0 1 1 0 0,0-1-1 0 0,0 0 1 0 0,0 1 0 0 0,0-1-1 0 0,0 0 1 0 0,0 1 0 0 0,0-1-1 0 0,-1 1 1 0 0,1-1-1 0 0,-1 1 1 0 0,1-1 0 0 0,-1 1-1 0 0,0-1 1 0 0,1 1-1 0 0,-1-1 1 0 0,0 1 0 0 0,0 0-1 0 0,0-1 1 0 0,0 1 0 0 0,-1-1-1 0 0,-2-1-58 0 0,1 0-1 0 0,0 1 1 0 0,-1 0 0 0 0,0 0-1 0 0,1 0 1 0 0,-1 0-1 0 0,0 0 1 0 0,0 1 0 0 0,0 0-1 0 0,0 0 1 0 0,0 0-1 0 0,0 0 1 0 0,0 1 0 0 0,0-1-1 0 0,-1 1 1 0 0,1 0-1 0 0,0 0 1 0 0,0 1 0 0 0,0-1-1 0 0,0 1 1 0 0,-6 2-1 0 0,-2 0 53 0 0,0 1-1 0 0,1 0 1 0 0,0 0-1 0 0,0 1 0 0 0,0 1 1 0 0,-13 9-1 0 0,-144 110 762 0 0,120-87-381 0 0,16-13-223 0 0,0 1 0 0 0,-42 47-1 0 0,71-70-59 0 0,1 0 1 0 0,-1 1-1 0 0,1-1 0 0 0,0 1 0 0 0,0-1 0 0 0,0 1 0 0 0,0 0 1 0 0,1 0-1 0 0,-1 0 0 0 0,1 0 0 0 0,0 0 0 0 0,0 0 1 0 0,1 0-1 0 0,-1 0 0 0 0,1 0 0 0 0,0 0 0 0 0,0 0 0 0 0,0 1 1 0 0,1-1-1 0 0,0 0 0 0 0,-1 0 0 0 0,1 0 0 0 0,1 0 0 0 0,-1 0 1 0 0,0 0-1 0 0,1 0 0 0 0,0-1 0 0 0,0 1 0 0 0,0-1 0 0 0,0 1 1 0 0,1-1-1 0 0,-1 0 0 0 0,1 1 0 0 0,0-1 0 0 0,0-1 1 0 0,0 1-1 0 0,6 3 0 0 0,7 5 226 0 0,1-1-1 0 0,1 0 1 0 0,-1-2 0 0 0,2 0-1 0 0,-1-1 1 0 0,1-1 0 0 0,29 6-1 0 0,-32-8-122 0 0,1-1 0 0 0,-1-1 0 0 0,1 0 0 0 0,0-2 0 0 0,0 0 0 0 0,-1 0 0 0 0,1-2 0 0 0,0 0 0 0 0,-1-1 0 0 0,29-8 0 0 0,-16 0-1881 0 0,-16 2-5055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300 293 12871 0 0,'0'0'588'0'0,"-1"2"-12"0"0,-6 11-311 0 0,-1 1 0 0 0,2-1 0 0 0,0 1 0 0 0,1 0 0 0 0,0 1 0 0 0,1-1 0 0 0,-3 21 0 0 0,6-31-242 0 0,0 0 0 0 0,-1-1 1 0 0,1 1-1 0 0,-1 0 0 0 0,0 0 0 0 0,0-1 0 0 0,0 1 0 0 0,-1-1 0 0 0,1 0 0 0 0,-1 1 1 0 0,0-1-1 0 0,0 0 0 0 0,0-1 0 0 0,0 1 0 0 0,0 0 0 0 0,0-1 0 0 0,-1 0 0 0 0,0 0 0 0 0,1 0 1 0 0,-1 0-1 0 0,-8 2 0 0 0,4-1 108 0 0,0 0 0 0 0,0-1 1 0 0,-1 0-1 0 0,1 0 0 0 0,-1-1 0 0 0,0 0 1 0 0,1-1-1 0 0,-1 0 0 0 0,-14-2 1 0 0,19 2-35 0 0,0-1 0 0 0,0 0-1 0 0,0 0 1 0 0,0 0 0 0 0,0-1 0 0 0,1 1 0 0 0,-1-1 0 0 0,0 0 0 0 0,1 0 0 0 0,-1-1 0 0 0,1 1 0 0 0,0-1 0 0 0,0 1 0 0 0,0-1 0 0 0,0 0 0 0 0,0 0 0 0 0,1 0 0 0 0,-1-1 0 0 0,1 1 0 0 0,0 0 0 0 0,-3-6 0 0 0,3 3 24 0 0,0 0-1 0 0,0 0 1 0 0,1 0 0 0 0,-1-1 0 0 0,1 1-1 0 0,1-1 1 0 0,-1 1 0 0 0,1-1-1 0 0,0 1 1 0 0,1-1 0 0 0,-1 1-1 0 0,4-12 1 0 0,0 3-64 0 0,1 1 0 0 0,0 1 0 0 0,1-1-1 0 0,0 1 1 0 0,2 0 0 0 0,-1 0 0 0 0,1 1-1 0 0,1 0 1 0 0,0 0 0 0 0,1 1 0 0 0,17-15 0 0 0,-2 4-253 0 0,0 2 1 0 0,1 1 0 0 0,1 2 0 0 0,34-18 0 0 0,-31 20-106 0 0,0 0 0 0 0,1 2 1 0 0,44-12-1 0 0,-63 22 279 0 0,1 1-1 0 0,0 0 0 0 0,0 0 0 0 0,24 2 0 0 0,-29 0 95 0 0,0 1-1 0 0,-1 0 1 0 0,1 1-1 0 0,0 0 0 0 0,0 0 1 0 0,-1 1-1 0 0,1 0 1 0 0,12 6-1 0 0,-18-7-28 0 0,0-1 1 0 0,0 0-1 0 0,0 1 0 0 0,-1-1 1 0 0,1 1-1 0 0,0-1 0 0 0,0 1 0 0 0,-1 0 1 0 0,1 0-1 0 0,-1 0 0 0 0,0 0 1 0 0,0 0-1 0 0,1 0 0 0 0,-1 0 0 0 0,0 0 1 0 0,0 3-1 0 0,0-1 15 0 0,0-1 0 0 0,-1 1 0 0 0,0-1 0 0 0,1 1 0 0 0,-1-1 0 0 0,-1 1 0 0 0,1 0 0 0 0,0-1 0 0 0,-3 7 0 0 0,-1 3 95 0 0,-1 1 0 0 0,0-1 0 0 0,-2-1 0 0 0,-9 17 1 0 0,16-29-148 0 0,-25 42 290 0 0,-52 65 1 0 0,59-87-462 0 0,0 0 0 0 0,-1-1 0 0 0,0-2 0 0 0,-41 29 0 0 0,-1-8-1859 0 0,30-21 72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56 9871 0 0,'1'-2'455'0'0,"27"-52"2298"0"0,-30 62-2409 0 0,-11 20-31 0 0,0-1 0 0 0,-2-1-1 0 0,-20 27 1 0 0,30-45-260 0 0,-106 142 756 0 0,-11 17-530 0 0,-5 59-379 0 0,84-145 112 0 0,-13 20 6 0 0,-3-3 0 0 0,-76 96 0 0 0,96-150-38 0 0,38-43-136 0 0,11-12-1734 0 0,1-2 1198 0 0,1-2-4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56 222 8751 0 0,'-14'4'403'0'0,"10"-2"-315"0"0,-1-1 0 0 0,1 1 0 0 0,-1 0-1 0 0,1 0 1 0 0,-1 1 0 0 0,1-1 0 0 0,-7 6 4485 0 0,37-6-3797 0 0,2-7-337 0 0,0-1 1 0 0,32-11-1 0 0,-10 3-2 0 0,171-38 1586 0 0,76-21-280 0 0,-189 37-2251 0 0,-39 6-5933 0 0,-40 14 534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0 10135 0 0,'0'0'919'0'0,"-1"1"-759"0"0,-8 10 429 0 0,0 0-1 0 0,1 0 1 0 0,-6 12 0 0 0,-10 13 2113 0 0,-67 102-684 0 0,34-49-1549 0 0,-139 196-340 0 0,153-226-123 0 0,-86 116 95 0 0,102-140-33 0 0,10-12-25 0 0,0-1 0 0 0,-2 0 0 0 0,0-1 0 0 0,-32 25 0 0 0,49-45 47 0 0,4-2-80 0 0,0 1-1 0 0,-1-1 0 0 0,1 0 1 0 0,-1 0-1 0 0,1-1 0 0 0,-1 1 1 0 0,1 0-1 0 0,-1 0 0 0 0,2-2 1 0 0,2-3-8 0 0,94-69-579 0 0,-69 51 478 0 0,2 2-1 0 0,0 0 1 0 0,2 3 0 0 0,51-23 0 0 0,-84 41 123 0 0,1 0-1 0 0,-1 1 1 0 0,1-1 0 0 0,0 1-1 0 0,-1-1 1 0 0,1 1 0 0 0,0 0 0 0 0,-1 0-1 0 0,1-1 1 0 0,0 1 0 0 0,-1 0-1 0 0,1 1 1 0 0,0-1 0 0 0,0 0-1 0 0,-1 0 1 0 0,3 1 0 0 0,-3 0-12 0 0,0 0 1 0 0,0-1 0 0 0,-1 1-1 0 0,1 0 1 0 0,0 0 0 0 0,-1-1-1 0 0,1 1 1 0 0,-1 0 0 0 0,1 0-1 0 0,-1 0 1 0 0,1 0-1 0 0,-1 0 1 0 0,0 0 0 0 0,1 0-1 0 0,-1 0 1 0 0,0 0 0 0 0,0 0-1 0 0,0 0 1 0 0,0 0-1 0 0,0 0 1 0 0,0 0 0 0 0,0 0-1 0 0,0 0 1 0 0,0 0 0 0 0,0 0-1 0 0,0 0 1 0 0,-1-1 0 0 0,1 3-1 0 0,-2 5 66 0 0,-1 0 0 0 0,1 1 0 0 0,-1-1 0 0 0,0-1-1 0 0,-1 1 1 0 0,-6 10 0 0 0,-33 41 201 0 0,29-42-265 0 0,-20 34 0 0 0,34-50-67 0 0,0-1-1 0 0,-1 0 0 0 0,1 0 0 0 0,0 0 1 0 0,0 1-1 0 0,0-1 0 0 0,0 0 1 0 0,0 0-1 0 0,0 1 0 0 0,-1-1 1 0 0,1 0-1 0 0,0 0 0 0 0,0 1 1 0 0,0-1-1 0 0,0 0 0 0 0,0 0 1 0 0,0 1-1 0 0,0-1 0 0 0,0 0 1 0 0,0 0-1 0 0,0 1 0 0 0,0-1 1 0 0,0 0-1 0 0,0 1 0 0 0,0-1 1 0 0,1 0-1 0 0,-1 0 0 0 0,0 1 1 0 0,0-1-1 0 0,0 0 0 0 0,0 0 1 0 0,0 0-1 0 0,0 1 0 0 0,1-1 1 0 0,-1 0-1 0 0,0 0 0 0 0,0 0 1 0 0,0 1-1 0 0,1-1 0 0 0,-1 0 1 0 0,0 0-1 0 0,0 0 0 0 0,1 0 1 0 0,-1 0-1 0 0,0 1 0 0 0,0-1 1 0 0,1 0-1 0 0,-1 0 0 0 0,0 0 0 0 0,0 0 1 0 0,1 0-1 0 0,-1 0 0 0 0,0 0 1 0 0,0 0-1 0 0,1 0 0 0 0,-1 0 1 0 0,0 0-1 0 0,1 0 0 0 0,-1 0 1 0 0,0 0-1 0 0,0 0 0 0 0,1 0 1 0 0,-1-1-1 0 0,22-3-1632 0 0,-21 3 1538 0 0,19-5-1411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39 8751 0 0,'0'0'1166'0'0,"0"2"186"0"0,1 5-156 0 0,1 1 1 0 0,-1-1-1 0 0,1 1 1 0 0,0-1-1 0 0,5 9 0 0 0,-6-14-1104 0 0,0 0 0 0 0,1 0 0 0 0,-1 0-1 0 0,1 0 1 0 0,-1 0 0 0 0,1 0-1 0 0,0-1 1 0 0,0 1 0 0 0,-1-1-1 0 0,1 1 1 0 0,0-1 0 0 0,0 0-1 0 0,1 1 1 0 0,-1-1 0 0 0,0 0-1 0 0,0-1 1 0 0,0 1 0 0 0,1 0-1 0 0,-1-1 1 0 0,0 1 0 0 0,4 0 0 0 0,0-1 74 0 0,1 0 1 0 0,0 0 0 0 0,0 0 0 0 0,0-1 0 0 0,-1 0 0 0 0,9-2 0 0 0,40-14 363 0 0,-55 16-527 0 0,19-5 100 0 0,-1-2 1 0 0,25-14 0 0 0,-34 18-187 0 0,-1-2 1 0 0,-1 1-1 0 0,1-1 1 0 0,-1 0-1 0 0,0-1 1 0 0,0 0-1 0 0,5-7 1 0 0,-11 13-106 0 0,-8-3-644 0 0,6 4 816 0 0,1-1 0 0 0,-1 1 0 0 0,0-1 1 0 0,0 1-1 0 0,1-1 0 0 0,-1 1 0 0 0,0 0 0 0 0,0-1 0 0 0,0 1 1 0 0,1 0-1 0 0,-1 0 0 0 0,-2-1 0 0 0,-3 2-47 0 0,0-1-1 0 0,0 1 1 0 0,0 1-1 0 0,0-1 1 0 0,0 1-1 0 0,1 0 0 0 0,-1 0 1 0 0,-9 6-1 0 0,-44 29-86 0 0,51-32 118 0 0,-124 95 70 0 0,105-77-34 0 0,1 2 0 0 0,-37 43 0 0 0,58-61-4 0 0,0 0 0 0 0,1 0 0 0 0,-6 11 0 0 0,8-15 0 0 0,1 1 0 0 0,0-1 0 0 0,0 0 0 0 0,0 1 0 0 0,0-1 0 0 0,0 0 0 0 0,1 1 0 0 0,-1-1 0 0 0,1 1 0 0 0,1 6 0 0 0,-1-8 3 0 0,1 0 1 0 0,0-1-1 0 0,-1 1 0 0 0,1-1 0 0 0,0 1 0 0 0,0-1 0 0 0,0 1 0 0 0,0-1 1 0 0,0 0-1 0 0,1 1 0 0 0,-1-1 0 0 0,0 0 0 0 0,1 0 0 0 0,-1 0 1 0 0,1 0-1 0 0,-1 0 0 0 0,1 0 0 0 0,-1 0 0 0 0,1 0 0 0 0,0-1 1 0 0,-1 1-1 0 0,1-1 0 0 0,0 1 0 0 0,3-1 0 0 0,5 2 31 0 0,0 0 0 0 0,19 0-1 0 0,17-2-541 0 0,1-1-1 0 0,71-14 1 0 0,-86 10-6147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168 207 8287 0 0,'0'0'639'0'0,"-1"2"-143"0"0,-2 6 605 0 0,-1 1 0 0 0,0-1 0 0 0,-1 0 0 0 0,0 0-1 0 0,0-1 1 0 0,-7 9 0 0 0,-43 43-473 0 0,27-30-297 0 0,-16 18-251 0 0,43-45 0 0 0,10-12 16 0 0,159-156-96 0 0,-139 138 0 0 0,1 1 0 0 0,1 1 0 0 0,45-28 0 0 0,-29 28 0 0 0,90-37 0 0 0,-131 60 44 0 0,0 2-1 0 0,0-1 0 0 0,0 1 1 0 0,0 0-1 0 0,0 0 0 0 0,0 0 1 0 0,0 1-1 0 0,0 0 0 0 0,10 1 1 0 0,-14 0-18 0 0,0-1 0 0 0,0 0 1 0 0,0 1-1 0 0,0-1 0 0 0,0 1 1 0 0,0 0-1 0 0,0-1 0 0 0,0 1 1 0 0,0 0-1 0 0,0 0 0 0 0,0 0 1 0 0,-1 1-1 0 0,1-1 0 0 0,-1 0 1 0 0,1 1-1 0 0,-1-1 0 0 0,1 1 1 0 0,-1-1-1 0 0,0 1 0 0 0,1 0 1 0 0,-1-1-1 0 0,0 1 0 0 0,0 0 1 0 0,0 0-1 0 0,-1 0 0 0 0,1 0 1 0 0,0 0-1 0 0,-1 0 0 0 0,1 0 1 0 0,-1 0-1 0 0,0 3 0 0 0,0 5 22 0 0,-2-1 0 0 0,1 1-1 0 0,-1-1 1 0 0,-1 1 0 0 0,0-1-1 0 0,0 0 1 0 0,-7 14-1 0 0,5-12 0 0 0,-14 28 26 0 0,-1-2-1 0 0,-2 0 0 0 0,-35 43 1 0 0,57-79-72 0 0,-10 12-113 0 0,0-1 0 0 0,-1 1 0 0 0,-18 15 0 0 0,27-27-237 0 0,0 6-1135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12671 0 0,'0'0'2640'0'0,"-2"1"-2216"0"0,-12 21 196 0 0,0-3-66 0 0,-17 35 0 0 0,21-33-353 0 0,-12 38 0 0 0,19-49-145 0 0,1 0 0 0 0,0 0 0 0 0,0 1 0 0 0,2-1 0 0 0,-1 0 0 0 0,2 15 0 0 0,0-19 77 0 0,0 0 1 0 0,1 0-1 0 0,0 0 0 0 0,0 0 1 0 0,1 0-1 0 0,0 0 1 0 0,0 0-1 0 0,5 7 1 0 0,-6-11-68 0 0,1 0 1 0 0,-1 1-1 0 0,0-1 1 0 0,1-1-1 0 0,-1 1 0 0 0,1 0 1 0 0,0 0-1 0 0,0-1 1 0 0,0 0-1 0 0,0 0 1 0 0,0 1-1 0 0,0-2 0 0 0,0 1 1 0 0,0 0-1 0 0,0-1 1 0 0,0 1-1 0 0,0-1 1 0 0,0 0-1 0 0,1 0 0 0 0,-1 0 1 0 0,5-1-1 0 0,-4 0-43 0 0,0 0-1 0 0,0 0 1 0 0,0-1-1 0 0,0 1 1 0 0,-1-1 0 0 0,1 0-1 0 0,-1 0 1 0 0,1 0-1 0 0,-1 0 1 0 0,1-1 0 0 0,-1 0-1 0 0,0 1 1 0 0,0-1-1 0 0,3-4 1 0 0,-1 0-13 0 0,90-110 24 0 0,-31 40-1449 0 0,-29 38-2433 0 0,-21 22-2152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67 226 6447 0 0,'0'0'7614'0'0,"-1"1"-6921"0"0,-11 9 401 0 0,7-5-482 0 0,-1 0 0 0 0,0-1 0 0 0,-9 6-1 0 0,13-9-420 0 0,-6 5 54 0 0,6-6-234 0 0,2 0-7 0 0,-1 1 1 0 0,1-1-1 0 0,-1 0 0 0 0,1 0 1 0 0,-1 0-1 0 0,1 0 1 0 0,-1 0-1 0 0,1 1 1 0 0,-1-1-1 0 0,1 0 0 0 0,-1 0 1 0 0,1 1-1 0 0,-1-1 1 0 0,1 0-1 0 0,-1 1 1 0 0,1-1-1 0 0,0 1 0 0 0,-1-1 1 0 0,1 0-1 0 0,0 1 1 0 0,-1 0-1 0 0,14-12 41 0 0,0 1-1 0 0,0 1 1 0 0,1 0-1 0 0,20-9 0 0 0,7-5-26 0 0,6-6-18 0 0,132-72 0 0 0,-175 98 0 0 0,1 1 0 0 0,-1 1 0 0 0,1-1 0 0 0,7-1 0 0 0,-1 4 19 0 0,-9 0 1 0 0,-1 0 0 0 0,0 0 0 0 0,1 1 0 0 0,-1-1 1 0 0,0 1-1 0 0,0-1 0 0 0,0 1 0 0 0,0-1 0 0 0,0 1 0 0 0,0-1 0 0 0,0 1 1 0 0,0 0-1 0 0,-1-1 0 0 0,1 1 0 0 0,-1 0 0 0 0,1 0 0 0 0,-1 0 0 0 0,0-1 1 0 0,1 4-1 0 0,-1 4 135 0 0,1 1 1 0 0,-2 13-1 0 0,-1-5-16 0 0,-1 0-1 0 0,0 0 1 0 0,-7 19-1 0 0,4-17-54 0 0,14-30-74 0 0,5-12-90 0 0,2-3-151 0 0,0 0-1 0 0,30-34 1 0 0,-35 48 88 0 0,0 0-1 0 0,1 1 1 0 0,0 1-1 0 0,0-1 1 0 0,1 2-1 0 0,26-15 1 0 0,-33 21 155 0 0,0-1 1 0 0,0 1-1 0 0,0-1 1 0 0,1 1-1 0 0,-1 1 1 0 0,1-1-1 0 0,-1 1 1 0 0,1 0-1 0 0,0 0 1 0 0,0 1-1 0 0,-1 0 1 0 0,7 0-1 0 0,41 1 745 0 0,18 2 146 0 0,-63-2-801 0 0,1 1 1 0 0,-1-1-1 0 0,0 1 0 0 0,0 1 1 0 0,0-1-1 0 0,9 5 0 0 0,-15-5-79 0 0,1-1 1 0 0,-1 1-1 0 0,1 0 0 0 0,-1-1 0 0 0,0 1 1 0 0,4 4-1 0 0,4 7 32 0 0,-9-7-55 0 0,-2-3 9 0 0,2 2-4 0 0,0 0 1 0 0,-1 0-1 0 0,0-1 1 0 0,0 1-1 0 0,0 0 1 0 0,-1 0-1 0 0,0-1 1 0 0,0 1-1 0 0,0 0 0 0 0,0-1 1 0 0,-1 1-1 0 0,-2 5 1 0 0,-4 5 8 0 0,-1-1 1 0 0,-12 18-1 0 0,12-20-13 0 0,0 1 0 0 0,-11 24 0 0 0,14-26-73 0 0,4-8-211 0 0,0 0 1 0 0,1 0 0 0 0,-1 0 0 0 0,1 1 0 0 0,0-1 0 0 0,0 0 0 0 0,-1 7 0 0 0,2-9 153 0 0,1-1 0 0 0,0 1 0 0 0,0 0-1 0 0,0-1 1 0 0,0 1 0 0 0,0-1 0 0 0,0 1 0 0 0,0-1 0 0 0,0 0 0 0 0,0 1 0 0 0,0-1 0 0 0,0 0 0 0 0,0 0 0 0 0,0 1-1 0 0,0-1 1 0 0,2 0 0 0 0,9-2-1369 0 0,1-3-280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25 7831 0 0,'2'-2'119'0'0,"0"0"0"0"0,-1 0-1 0 0,1-1 1 0 0,0 1 0 0 0,1 1-1 0 0,-1-1 1 0 0,0 0-1 0 0,3-1 1 0 0,3-3 4145 0 0,-7 17-3048 0 0,-1-4-998 0 0,-1-1-1 0 0,0 0 1 0 0,0 1-1 0 0,0-1 1 0 0,-1 0-1 0 0,-4 9 1 0 0,-19 37 674 0 0,16-33-555 0 0,-39 78 415 0 0,-44 131-1 0 0,68-166-699 0 0,-40 74 0 0 0,35-78-39 0 0,-86 152 126 0 0,111-203-79 0 0,3-6 189 0 0,-2-16-47 0 0,1-4-92 0 0,5 6-153 0 0,1 0-1 0 0,0 1 1 0 0,0 0-1 0 0,1 0 1 0 0,13-22-1 0 0,-9 19-23 0 0,0-2-128 0 0,1 0 0 0 0,24-29 1 0 0,-28 38 127 0 0,1 1 0 0 0,-1 0 1 0 0,2 0-1 0 0,-1 1 1 0 0,1 0-1 0 0,0 1 0 0 0,15-9 1 0 0,-22 13 67 0 0,0 0 0 0 0,0 1 0 0 0,1-1 0 0 0,-1 1 0 0 0,0-1 0 0 0,0 1 1 0 0,0-1-1 0 0,0 1 0 0 0,0 0 0 0 0,1 0 0 0 0,-1-1 0 0 0,0 1 0 0 0,0 0 0 0 0,0 0 0 0 0,1 0 0 0 0,-1 0 1 0 0,0 1-1 0 0,0-1 0 0 0,0 0 0 0 0,0 0 0 0 0,2 1 0 0 0,-1 0 14 0 0,4 1 75 0 0,-1 0 0 0 0,0 0 1 0 0,0 1-1 0 0,0-1 0 0 0,0 1 1 0 0,-1 0-1 0 0,1 0 0 0 0,-1 1 1 0 0,0-1-1 0 0,5 6 1 0 0,-4-4 57 0 0,46 39 668 0 0,-48-41-779 0 0,0 1 0 0 0,0-1-1 0 0,0 1 1 0 0,0-1 0 0 0,-1 1-1 0 0,1 0 1 0 0,-1 0 0 0 0,0 0-1 0 0,0 0 1 0 0,-1 1 0 0 0,1-1-1 0 0,-1 0 1 0 0,0 1 0 0 0,0-1-1 0 0,-1 1 1 0 0,1-1 0 0 0,-1 1-1 0 0,0 6 1 0 0,0-4 23 0 0,-1 0-1 0 0,0 1 1 0 0,0-1-1 0 0,0 0 1 0 0,-1 0-1 0 0,0 0 1 0 0,0 0-1 0 0,-1 0 1 0 0,0 0 0 0 0,-6 11-1 0 0,-1-4 32 0 0,-1-1 0 0 0,0 0 0 0 0,-1 0 0 0 0,0-1 0 0 0,-1-1 0 0 0,-1 0 0 0 0,1 0 0 0 0,-2-2 0 0 0,-25 14-1 0 0,24-14-44 0 0,0-2-1 0 0,0 0 0 0 0,-31 8 0 0 0,40-13-36 0 0,0 0 1 0 0,0-1-1 0 0,-1 0 1 0 0,1 0 0 0 0,0-1-1 0 0,0 0 1 0 0,0 0-1 0 0,-1-1 1 0 0,1 0-1 0 0,0 0 1 0 0,-13-4-1 0 0,19 4-14 0 0,1 1 1 0 0,0 0-1 0 0,0 0 0 0 0,-1-1 1 0 0,1 1-1 0 0,0-1 0 0 0,0 1 1 0 0,-1 0-1 0 0,1-1 0 0 0,0 1 1 0 0,0 0-1 0 0,0-1 0 0 0,-1 1 0 0 0,1-1 1 0 0,0 1-1 0 0,0-1 0 0 0,0 1 1 0 0,0 0-1 0 0,0-1 0 0 0,0 1 1 0 0,0-1-1 0 0,0 1 0 0 0,0-1 0 0 0,0 1 1 0 0,0-1-1 0 0,1 1 0 0 0,-1 0 1 0 0,0-1-1 0 0,4-12-259 0 0,1 5-401 0 0,0 0-1 0 0,1 1 1 0 0,0-1-1 0 0,0 1 0 0 0,13-11 1 0 0,-18 17 582 0 0,24-22-1453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 5983 0 0,'0'0'542'0'0,"0"2"-446"0"0,-7 16 128 0 0,-7 12 5391 0 0,0 3-901 0 0,13-32-4131 0 0,1 0-447 0 0,0 1 1 0 0,0-1 0 0 0,1 0-1 0 0,-1 0 1 0 0,0 1 0 0 0,0-1-1 0 0,1 0 1 0 0,-1 0 0 0 0,0 0-1 0 0,1 1 1 0 0,-1-1 0 0 0,1 0-1 0 0,0 0 1 0 0,-1 0 0 0 0,1 0-1 0 0,0 0 1 0 0,0 0 0 0 0,-1 0-1 0 0,1 0 1 0 0,2 1 0 0 0,-1-1-30 0 0,0 0 0 0 0,0 0 0 0 0,0 0 0 0 0,0 0 0 0 0,1 0 0 0 0,-1 0 0 0 0,0-1 1 0 0,1 1-1 0 0,-1-1 0 0 0,4 0 0 0 0,5 0 19 0 0,1 0 0 0 0,0-1 0 0 0,18-4 0 0 0,-21 3 79 0 0,23-3-115 0 0,36-13 0 0 0,-57 14-105 0 0,1 0-1 0 0,-1 0 0 0 0,-1-1 1 0 0,1-1-1 0 0,-1 0 0 0 0,16-12 0 0 0,-23 16-22 0 0,0-1 0 0 0,-1 1 0 0 0,1-1 0 0 0,-1 0 0 0 0,1 0 0 0 0,-1 0 0 0 0,0-1 0 0 0,0 1 0 0 0,-1 0 0 0 0,3-8 0 0 0,-3 11 11 0 0,-1-2 1 0 0,0 1-1 0 0,0 0 1 0 0,1 0-1 0 0,-1 0 1 0 0,0 0 0 0 0,0 0-1 0 0,0 0 1 0 0,0 0-1 0 0,0 0 1 0 0,-1 0 0 0 0,1 0-1 0 0,0 0 1 0 0,0 0-1 0 0,-1 0 1 0 0,1 0 0 0 0,-1 0-1 0 0,1 0 1 0 0,-1 0-1 0 0,1 0 1 0 0,-1 1-1 0 0,1-1 1 0 0,-1 0 0 0 0,0 0-1 0 0,1 0 1 0 0,-1 1-1 0 0,0-1 1 0 0,0 0 0 0 0,0 1-1 0 0,0-1 1 0 0,1 1-1 0 0,-1-1 1 0 0,0 1 0 0 0,0-1-1 0 0,0 1 1 0 0,0 0-1 0 0,0-1 1 0 0,0 1-1 0 0,0 0 1 0 0,0 0 0 0 0,0 0-1 0 0,-2 0 1 0 0,-4-1-45 0 0,0 0-1 0 0,0 1 1 0 0,0 0 0 0 0,0 1-1 0 0,0 0 1 0 0,0 0 0 0 0,0 0-1 0 0,-7 3 1 0 0,-54 21 66 0 0,51-18 42 0 0,1 1 0 0 0,0 1 0 0 0,0 1 0 0 0,0 0 0 0 0,2 1 0 0 0,-17 15 0 0 0,21-17 22 0 0,1 1 0 0 0,0 0 0 0 0,1 1 0 0 0,0 0 0 0 0,0 0 0 0 0,1 1 0 0 0,1 0-1 0 0,0 0 1 0 0,-5 14 0 0 0,9-19-33 0 0,0-1 0 0 0,1 1 0 0 0,-1-1 0 0 0,1 1 0 0 0,0 0 0 0 0,1 0 0 0 0,0-1 0 0 0,0 1 0 0 0,1 9 0 0 0,0-14-29 0 0,-1 1 0 0 0,1-1 0 0 0,0 1-1 0 0,-1-1 1 0 0,1 1 0 0 0,0-1 0 0 0,0 0-1 0 0,1 1 1 0 0,-1-1 0 0 0,0 0 0 0 0,1 0 0 0 0,0 0-1 0 0,-1 0 1 0 0,1 0 0 0 0,0 0 0 0 0,0 0 0 0 0,0 0-1 0 0,0-1 1 0 0,0 1 0 0 0,0-1 0 0 0,1 0 0 0 0,-1 0-1 0 0,0 0 1 0 0,1 0 0 0 0,-1 0 0 0 0,5 1 0 0 0,13 1-528 0 0,0-1 0 0 0,0-1 1 0 0,0-1-1 0 0,34-3 0 0 0,-20-1-1381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3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49 417 919 0 0,'0'3'67'0'0,"-5"19"-1100"0"0,-3 1 3280 0 0,4-12 595 0 0,-1 0 0 0 0,-1 0 0 0 0,0 0 0 0 0,-8 11 5982 0 0,77-159-5065 0 0,-47 104-3700 0 0,1 0-1 0 0,28-39 1 0 0,-36 60-47 0 0,1 0-1 0 0,0 1 1 0 0,0 0-1 0 0,1 1 1 0 0,1 0-1 0 0,-1 1 1 0 0,2 0 0 0 0,20-11-1 0 0,14-1-220 0 0,1 2 1 0 0,88-22-1 0 0,-80 25 91 0 0,84-21-1518 0 0,-79 24-3260 0 0,-45 9-2204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4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10591 0 0,'0'0'964'0'0,"1"2"-794"0"0,0 2-35 0 0,-1 0 0 0 0,1 0 0 0 0,-1 0 1 0 0,0 0-1 0 0,0 0 0 0 0,0 0 0 0 0,-1 0 1 0 0,0 0-1 0 0,1 0 0 0 0,-1 0 0 0 0,-1 0 0 0 0,-1 4 1 0 0,-2 7 940 0 0,-16 26 0 0 0,-20 24 236 0 0,-57 68 0 0 0,57-80-1046 0 0,-59 87-150 0 0,7 4 0 0 0,-76 157 1 0 0,76-139-1625 0 0,77-140 1069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5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6447 0 0,'0'0'586'0'0,"-7"5"-476"0"0,1-1 273 0 0,1-1-1 0 0,-1 1 0 0 0,1 1 1 0 0,0-1-1 0 0,1 1 0 0 0,-1-1 1 0 0,1 1-1 0 0,-5 8 1 0 0,-4 6 385 0 0,-10 23 0 0 0,4-6-682 0 0,-67 133 1553 0 0,52-96-1119 0 0,-2 1-28 0 0,-45 89-16 0 0,60-126-443 0 0,-1-2 0 0 0,-36 44 0 0 0,19-33 69 0 0,16-20 262 0 0,1 0 0 0 0,-37 59 0 0 0,57-78-247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5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3223 0 0,'4'-7'288'0'0,"4"-1"783"0"0,-1 1 0 0 0,1 0-1 0 0,1 1 1 0 0,-1 0 0 0 0,1 0-1 0 0,0 1 1 0 0,12-6 0 0 0,-18 9-1109 0 0,24-10 1084 0 0,0 1-1 0 0,0 1 1 0 0,1 1 0 0 0,34-6-1 0 0,-5 1-30 0 0,53-10 477 0 0,-3 6-655 0 0,173-32 111 0 0,-136 13-3632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10 9215 0 0,'0'0'707'0'0,"1"-2"-464"0"0,3-5 4067 0 0,-6 8-3870 0 0,-7 6-355 0 0,1 0-1 0 0,-1 0 1 0 0,1 1-1 0 0,1 0 1 0 0,-14 17-1 0 0,-28 53-40 0 0,16-25 112 0 0,-57 87 36 0 0,-62 91-110 0 0,-13-11-483 0 0,114-161 425 0 0,-78 68 0 0 0,121-120 52 0 0,3-3-267 0 0,12-8 28 0 0,14-12 42 0 0,26-25 1 0 0,7-4 66 0 0,-32 28 57 0 0,8-7-15 0 0,34-19-1 0 0,-55 38 26 0 0,0 0 1 0 0,1 0-1 0 0,0 1 0 0 0,0 0 0 0 0,0 1 1 0 0,0 0-1 0 0,0 0 0 0 0,17-1 0 0 0,-25 4 2 0 0,-1 0 0 0 0,1 0 0 0 0,-1 0-1 0 0,1 0 1 0 0,-1 0 0 0 0,1 0 0 0 0,-1 0 0 0 0,1 1-1 0 0,-1-1 1 0 0,1 0 0 0 0,-1 1 0 0 0,1-1-1 0 0,-1 1 1 0 0,0 0 0 0 0,1 0 0 0 0,-1-1 0 0 0,0 1-1 0 0,0 0 1 0 0,1 0 0 0 0,1 2 0 0 0,-2-1 11 0 0,0-1 1 0 0,0 1 0 0 0,0 0-1 0 0,-1 0 1 0 0,1 0 0 0 0,0 0-1 0 0,-1-1 1 0 0,1 1-1 0 0,-1 0 1 0 0,1 0 0 0 0,-1 0-1 0 0,0 0 1 0 0,0 4 0 0 0,-1 1 26 0 0,1 0 0 0 0,-2 0 0 0 0,1 0 0 0 0,-1 0 0 0 0,0 0 0 0 0,0 0 0 0 0,-5 9 0 0 0,3-6-14 0 0,0 0 0 0 0,1 1 0 0 0,-3 12 0 0 0,0 5 40 0 0,2-19-67 0 0,-3 20-41 0 0,6-20-133 0 0,1-7-64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63 10535 0 0,'0'0'482'0'0,"1"-1"-8"0"0,0 0-365 0 0,0 0 0 0 0,0-1-1 0 0,0 1 1 0 0,0 0 0 0 0,0 0-1 0 0,0-1 1 0 0,0 1 0 0 0,0-1-1 0 0,0 1 1 0 0,-1-1 0 0 0,1 1-1 0 0,0-1 1 0 0,-1 1 0 0 0,0-1-1 0 0,1 0 1 0 0,-1 1 0 0 0,0-1-1 0 0,0 0 1 0 0,0 1 0 0 0,0-1-1 0 0,0 0 1 0 0,0 1 0 0 0,0-1 0 0 0,-1 1-1 0 0,1-1 1 0 0,0 0 0 0 0,-2-1-1 0 0,2 0 148 0 0,-1 3-188 0 0,1-1-1 0 0,-1 0 1 0 0,1 0-1 0 0,-1 1 1 0 0,1-1 0 0 0,-1 0-1 0 0,1 1 1 0 0,-1-1-1 0 0,0 0 1 0 0,1 1 0 0 0,-1-1-1 0 0,0 1 1 0 0,0-1 0 0 0,1 1-1 0 0,-1-1 1 0 0,0 1-1 0 0,0 0 1 0 0,0-1 0 0 0,-1 1-1 0 0,-16-4 273 0 0,8 4-314 0 0,1 0-1 0 0,-1 1 1 0 0,1 0 0 0 0,0 1 0 0 0,-1-1 0 0 0,1 2-1 0 0,0-1 1 0 0,0 1 0 0 0,0 1 0 0 0,1 0 0 0 0,-1 0-1 0 0,-13 9 1 0 0,0 3 106 0 0,0 0-1 0 0,1 2 1 0 0,-21 22-1 0 0,28-26 16 0 0,0 1 0 0 0,-12 19 0 0 0,22-29-130 0 0,1 0 1 0 0,0 0-1 0 0,0 0 1 0 0,0 0-1 0 0,1 1 1 0 0,0-1-1 0 0,0 1 1 0 0,0 0-1 0 0,1 0 1 0 0,-1-1-1 0 0,1 11 1 0 0,2-13 51 0 0,0-2-62 0 0,0 0 0 0 0,0 0 0 0 0,0 0 0 0 0,1 0 0 0 0,-1 0 0 0 0,0 0 0 0 0,0-1 0 0 0,1 1 0 0 0,-1 0-1 0 0,1-1 1 0 0,-1 1 0 0 0,1-1 0 0 0,-1 1 0 0 0,1-1 0 0 0,-1 0 0 0 0,1 1 0 0 0,-1-1 0 0 0,1 0 0 0 0,-1 0 0 0 0,1 0 0 0 0,0-1 0 0 0,-1 1-1 0 0,1 0 1 0 0,-1 0 0 0 0,2-1 0 0 0,1 0 27 0 0,3-1-8 0 0,0 0 1 0 0,-1 0-1 0 0,1 0 1 0 0,0-1-1 0 0,-1 0 1 0 0,0 0-1 0 0,0-1 1 0 0,7-4-1 0 0,-9 2 182 0 0,-9 11-156 0 0,2 2-50 0 0,-1-1 0 0 0,1 1 1 0 0,0 0-1 0 0,-3 11 0 0 0,4-8 41 0 0,2-8-48 0 0,0-1 1 0 0,0 0-1 0 0,0 0 1 0 0,0 0-1 0 0,0 0 1 0 0,0 1-1 0 0,0-1 1 0 0,0 0-1 0 0,1 0 1 0 0,0 3-1 0 0,3-1-49 0 0,-2-3 26 0 0,-1 1-87 0 0,1 0-1 0 0,-1 0 1 0 0,1 0 0 0 0,0 0 0 0 0,-1-1 0 0 0,1 1 0 0 0,0-1 0 0 0,0 1 0 0 0,-1-1 0 0 0,1 1 0 0 0,0-1 0 0 0,0 0 0 0 0,3 0 0 0 0,15-2-6036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24 16183 0 0,'12'-15'738'0'0,"-10"12"-14"0"0,2-2 1973 0 0,-15 20-2136 0 0,-18 19 1 0 0,-7 7 71 0 0,-13 21-460 0 0,14-18-29 0 0,-33 53 0 0 0,-177 378-390 0 0,204-389 186 0 0,35-73-340 0 0,-1 0 0 0 0,-16 20 0 0 0,-6 1-3775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 14599 0 0,'-9'-2'409'0'0,"9"2"-313"0"0,0 0 1 0 0,0 0-1 0 0,-1 0 0 0 0,1 0 0 0 0,0 0 0 0 0,0 0 0 0 0,0 0 0 0 0,0 0 0 0 0,-1 0 0 0 0,1 0 0 0 0,0 0 1 0 0,0 0-1 0 0,0 0 0 0 0,0 0 0 0 0,-1 0 0 0 0,1 0 0 0 0,0 0 0 0 0,0 0 0 0 0,0-1 0 0 0,0 1 0 0 0,-1 0 1 0 0,1 0-1 0 0,0 0 0 0 0,0 0 0 0 0,0 0 0 0 0,0 0 0 0 0,0 0 0 0 0,0-1 0 0 0,-1 1 0 0 0,1 0 1 0 0,0 0-1 0 0,0 0 0 0 0,0 0 0 0 0,0-1 0 0 0,0 1 0 0 0,0 0 0 0 0,0 0 0 0 0,0 0 0 0 0,0 0 0 0 0,0-1 1 0 0,20-6 525 0 0,1 2 0 0 0,1 0 0 0 0,-1 1 0 0 0,31-1 0 0 0,-39 3-438 0 0,327-16 1869 0 0,-263 16-1937 0 0,-48 1-2003 0 0,49-9 0 0 0,-55 5-5664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390 186 3223 0 0,'2'-1'240'0'0,"1"-1"57"0"0,1-1-1 0 0,0 1 0 0 0,-1-1 1 0 0,1 0-1 0 0,3-5 0 0 0,-5 5 368 0 0,1-1 0 0 0,0 1 0 0 0,-1-1 0 0 0,1 0 0 0 0,-1 0 0 0 0,0 0 0 0 0,-1 0 0 0 0,1 0 0 0 0,-1-1 0 0 0,1 1 0 0 0,-1-1 0 0 0,-1 1 0 0 0,1 0 1 0 0,-1-1-1 0 0,1-5 0 0 0,-2 7-698 0 0,1-1 0 0 0,-1 1 0 0 0,1-1 0 0 0,-1 0 0 0 0,-2-5 0 0 0,-8-24 1089 0 0,10 31-996 0 0,0 0 1 0 0,0 0 0 0 0,0 0 0 0 0,-1 0 0 0 0,1 1 0 0 0,-1-1 0 0 0,1 0 0 0 0,-3-1 0 0 0,-3-4 3 0 0,6 6-60 0 0,1 0-1 0 0,-1 1 1 0 0,1-1-1 0 0,-1 1 1 0 0,0-1-1 0 0,0 1 1 0 0,1-1-1 0 0,-1 1 1 0 0,0-1-1 0 0,0 1 0 0 0,0 0 1 0 0,0-1-1 0 0,0 1 1 0 0,1 0-1 0 0,-1 0 1 0 0,0-1-1 0 0,0 1 1 0 0,0 0-1 0 0,0 0 1 0 0,-2 1-1 0 0,-13 1 26 0 0,-5 8-12 0 0,1 1-1 0 0,0 0 1 0 0,-32 25-1 0 0,20-14-5 0 0,-10 6 5 0 0,4-3 36 0 0,-50 42 1 0 0,78-58-33 0 0,-17 20 0 0 0,25-26-12 0 0,0-1-1 0 0,0 1 0 0 0,0-1 1 0 0,1 1-1 0 0,-1 0 0 0 0,1 0 1 0 0,-1 0-1 0 0,1 0 1 0 0,0 0-1 0 0,0 0 0 0 0,1 0 1 0 0,-1 0-1 0 0,0 7 1 0 0,3 7 34 0 0,1-13-24 0 0,-1-2-5 0 0,-1 0-2 0 0,1-1 1 0 0,0 1-1 0 0,-1 0 0 0 0,1 0 1 0 0,0-1-1 0 0,0 1 0 0 0,0-1 0 0 0,0 0 1 0 0,0 0-1 0 0,0 1 0 0 0,0-1 0 0 0,0 0 1 0 0,1-1-1 0 0,-1 1 0 0 0,0 0 0 0 0,0-1 1 0 0,1 1-1 0 0,-1-1 0 0 0,1 0 0 0 0,3 0 1 0 0,5 0 28 0 0,1 0 1 0 0,-1-2-1 0 0,13-2 1 0 0,-13 2-36 0 0,3 0 20 0 0,0-1 0 0 0,0 0 0 0 0,0-1 0 0 0,-1-1 0 0 0,0 0 0 0 0,16-9 0 0 0,-23 10 19 0 0,1 0 1 0 0,-1-1-1 0 0,0 1 0 0 0,-1-1 0 0 0,1 0 0 0 0,-1 0 0 0 0,0-1 0 0 0,0 0 0 0 0,-1 0 0 0 0,1 0 1 0 0,-1 0-1 0 0,-1-1 0 0 0,1 0 0 0 0,-1 1 0 0 0,2-9 0 0 0,-4 14-120 0 0,-1 7 60 0 0,1-1-1 0 0,1 1 1 0 0,-1 0-1 0 0,4 7 1 0 0,-4-8-13 0 0,13 36-2125 0 0,-13-39 648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6911 0 0,'0'0'11692'0'0,"0"-9"-10520"0"0,1-1-907 0 0,0 1 1 0 0,1-1-1 0 0,-1 1 0 0 0,2 0 0 0 0,-1-1 1 0 0,2 1-1 0 0,-1 0 0 0 0,1 1 0 0 0,6-12 1 0 0,4-3-147 0 0,1 1 0 0 0,19-22 1 0 0,-23 31-157 0 0,1 0 1 0 0,1 1-1 0 0,0 1 0 0 0,1 0 1 0 0,21-12-1 0 0,79-39-1703 0 0,-95 52 1233 0 0,53-22-4827 0 0,-49 23-348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77 9991 0 0,'0'11'1063'0'0,"0"-11"-1064"0"0,0 5 399 0 0,0 1 1 0 0,0 0-1 0 0,1 0 1 0 0,0-1 0 0 0,2 11-1 0 0,-3-15-282 0 0,1 1 0 0 0,0-1-1 0 0,-1 0 1 0 0,1 1 0 0 0,0-1-1 0 0,0 0 1 0 0,-1 0 0 0 0,1 0-1 0 0,0 0 1 0 0,0 1 0 0 0,0-1 0 0 0,1 0-1 0 0,-1-1 1 0 0,0 1 0 0 0,0 0-1 0 0,0 0 1 0 0,1 0 0 0 0,-1-1-1 0 0,0 1 1 0 0,1-1 0 0 0,-1 1-1 0 0,1-1 1 0 0,-1 1 0 0 0,0-1-1 0 0,1 0 1 0 0,-1 0 0 0 0,1 0 0 0 0,2 0-1 0 0,20-2 466 0 0,1-1 0 0 0,-1-1 0 0 0,-1-1 0 0 0,26-9 0 0 0,-49 14-576 0 0,40-11 67 0 0,0-1 1 0 0,-1-2-1 0 0,0-2 1 0 0,45-26-1 0 0,-59 23-72 0 0,-25 19-2 0 0,-1 0 0 0 0,1 0 0 0 0,0 0-1 0 0,0 0 1 0 0,-1 0 0 0 0,1 0 0 0 0,0 0-1 0 0,-1 0 1 0 0,1 0 0 0 0,0 0 0 0 0,0 0-1 0 0,-1 0 1 0 0,1-1 0 0 0,0 1 0 0 0,0 0 0 0 0,-1 0-1 0 0,1 0 1 0 0,0 0 0 0 0,0 0 0 0 0,-1 0-1 0 0,1-1 1 0 0,0 1 0 0 0,0 0 0 0 0,0 0-1 0 0,-1 0 1 0 0,1-1 0 0 0,0 1 0 0 0,0 0 0 0 0,0 0-1 0 0,0 0 1 0 0,-1-1 0 0 0,1 1 0 0 0,0 0-1 0 0,0 0 1 0 0,0-1 0 0 0,0 1 0 0 0,0 0 0 0 0,0 0-1 0 0,0-1 1 0 0,0 1 0 0 0,0 0 0 0 0,0-1-1 0 0,0 1 1 0 0,0 0 0 0 0,0 0 0 0 0,0-1-1 0 0,0 1 1 0 0,0 0 0 0 0,0 0 0 0 0,0-1 0 0 0,0 1-1 0 0,0 0 1 0 0,1 0 0 0 0,-1-1 0 0 0,0 1-1 0 0,0 0 1 0 0,0 0 0 0 0,0-1 0 0 0,1 1-1 0 0,-1 0 1 0 0,0 0 0 0 0,0 0 0 0 0,0 0 0 0 0,1-1-1 0 0,-1 1 1 0 0,0 0 0 0 0,0 0 0 0 0,1 0-1 0 0,-1 0 1 0 0,-7-1-42 0 0,0 1 0 0 0,-1 0-1 0 0,1 1 1 0 0,0 0 0 0 0,0 0 0 0 0,0 0-1 0 0,-1 1 1 0 0,-10 5 0 0 0,0-2 30 0 0,-7 3 2 0 0,0 1 0 0 0,1 1 0 0 0,1 1 0 0 0,-28 17 0 0 0,-83 64-24 0 0,123-84 47 0 0,0 0-1 0 0,0 1 0 0 0,1 1 1 0 0,0-1-1 0 0,0 2 1 0 0,1-1-1 0 0,1 1 0 0 0,0 1 1 0 0,-11 20-1 0 0,18-30 6 0 0,0 1 1 0 0,-1 0-1 0 0,1 0 0 0 0,1 0 0 0 0,-1 0 0 0 0,0 1 0 0 0,1-1 0 0 0,-1 0 1 0 0,1 0-1 0 0,0 0 0 0 0,0 0 0 0 0,0 1 0 0 0,1-1 0 0 0,-1 0 1 0 0,1 0-1 0 0,-1 0 0 0 0,1 0 0 0 0,0 0 0 0 0,0 0 0 0 0,1 0 0 0 0,-1 0 1 0 0,1 0-1 0 0,-1-1 0 0 0,1 1 0 0 0,0 0 0 0 0,0-1 0 0 0,0 0 1 0 0,4 5-1 0 0,1-2 17 0 0,0 0 1 0 0,0 0 0 0 0,1 0-1 0 0,0-1 1 0 0,0 0 0 0 0,0-1-1 0 0,0 0 1 0 0,0 0 0 0 0,11 2 0 0 0,3 0-100 0 0,-1-2 0 0 0,1 0 0 0 0,0-1 1 0 0,29-1-1 0 0,9-6-5588 0 0,-25 0-513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29 7367 0 0,'1'-1'4024'0'0,"20"-21"2826"0"0,-22 21-6785 0 0,0 1 1 0 0,0-1-1 0 0,0 1 1 0 0,0-1-1 0 0,0 1 1 0 0,0-1 0 0 0,0 1-1 0 0,0 0 1 0 0,0-1-1 0 0,-1 1 1 0 0,1 0-1 0 0,0 0 1 0 0,0 0 0 0 0,0 0-1 0 0,0 0 1 0 0,-2 0-1 0 0,-4 1 15 0 0,-1 1-1 0 0,1 0 0 0 0,0 1 1 0 0,0-1-1 0 0,-12 8 1 0 0,7-5-5 0 0,-141 79 587 0 0,106-57-608 0 0,20-9-21 0 0,-42 35-1 0 0,18-13-17 0 0,-26 15 60 0 0,100-51-35 0 0,0-2-82 0 0,4-1-35 0 0,1 1 0 0 0,-1 1 0 0 0,45 12 0 0 0,-65-13 64 0 0,1 1 0 0 0,-1 0 0 0 0,1 1 0 0 0,-1 0 0 0 0,0 0 0 0 0,-1 0 1 0 0,9 7-1 0 0,-11-8 13 0 0,0 1 0 0 0,-1 0 0 0 0,1 0 1 0 0,-1 1-1 0 0,0-1 0 0 0,0 1 0 0 0,0-1 0 0 0,0 1 1 0 0,-1 0-1 0 0,0 0 0 0 0,3 10 0 0 0,-4-6 22 0 0,-2-7 2 0 0,0 0 1 0 0,0 0-1 0 0,0 1 1 0 0,-1-1 0 0 0,1 0-1 0 0,0 0 1 0 0,-1-1 0 0 0,1 1-1 0 0,-1 0 1 0 0,0 0 0 0 0,0-1-1 0 0,1 1 1 0 0,-1-1 0 0 0,0 0-1 0 0,0 1 1 0 0,-1-1 0 0 0,1 0-1 0 0,0 0 1 0 0,-3 1 0 0 0,-6 1 95 0 0,-1 0 0 0 0,-21 3 0 0 0,11-2 13 0 0,-214 39-40 0 0,137-27-290 0 0,70-12-1486 0 0,-54 1 0 0 0,89-17-1084 0 0,-2 6 1403 0 0,-1 1 1 0 0,1 0-1 0 0,7-6 0 0 0,4-5-2848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76 9215 0 0,'0'0'707'0'0,"2"1"-464"0"0,3 2 598 0 0,0 1 1 0 0,0-1 0 0 0,1-1 0 0 0,-1 1 0 0 0,1-1 0 0 0,8 3-1 0 0,40 8 3497 0 0,-38-10-4239 0 0,3 0 536 0 0,0-1 0 0 0,32-1-1 0 0,-13 0-324 0 0,5-2-70 0 0,57-7 0 0 0,-93 8-228 0 0,-5 0-8 0 0,0 0 0 0 0,0 0 1 0 0,0 0-1 0 0,0 0 0 0 0,-1-1 0 0 0,1 1 1 0 0,0-1-1 0 0,0 1 0 0 0,0-1 0 0 0,-1 0 0 0 0,1 1 1 0 0,0-1-1 0 0,1-1 0 0 0,-2 1 0 0 0,1 1 0 0 0,-1-1 0 0 0,0 0-1 0 0,1 1 1 0 0,-1-1 0 0 0,0 0 0 0 0,0 0 0 0 0,0 0 0 0 0,1 1-1 0 0,-1-1 1 0 0,0-1 0 0 0,0 1 0 0 0,-1 0 0 0 0,1 0 0 0 0,0 0-1 0 0,0 0 1 0 0,1-3 0 0 0,0 0 3 0 0,-1 1-22 0 0,1 0-1 0 0,-1 0 0 0 0,1-1 1 0 0,-1 1-1 0 0,0 0 1 0 0,0 0-1 0 0,-1-1 1 0 0,1 1-1 0 0,-1 0 0 0 0,0-1 1 0 0,1 1-1 0 0,-2-1 1 0 0,0-5-1 0 0,1 7 9 0 0,0 1-1 0 0,0-1 1 0 0,-1 1-1 0 0,1 0 1 0 0,0-1-1 0 0,-1 1 1 0 0,0-1-1 0 0,1 1 1 0 0,-1 0-1 0 0,0 0 1 0 0,1-1-1 0 0,-1 1 1 0 0,0 0-1 0 0,0 0 1 0 0,0 0-1 0 0,0 0 1 0 0,0 0-1 0 0,0 0 1 0 0,-1 0-1 0 0,1 0 1 0 0,0 1-1 0 0,0-1 1 0 0,-1 0-1 0 0,1 1 1 0 0,0-1 0 0 0,-1 1-1 0 0,1-1 1 0 0,-1 1-1 0 0,1 0 1 0 0,0 0-1 0 0,-1-1 1 0 0,1 1-1 0 0,-1 0 1 0 0,-1 0-1 0 0,-5 1-21 0 0,1 0 0 0 0,0 1 0 0 0,0 0 0 0 0,0 0-1 0 0,0 0 1 0 0,-10 5 0 0 0,-39 24-83 0 0,46-26 95 0 0,-38 23 13 0 0,2 2 1 0 0,-75 63-1 0 0,106-79-184 0 0,1 1 0 0 0,0 0 0 0 0,1 1 0 0 0,1 1-1 0 0,-14 24 1 0 0,19-29 34 0 0,1-1 0 0 0,1 1 0 0 0,0 0 1 0 0,1 1-1 0 0,0-1 0 0 0,1 1 0 0 0,1 0 0 0 0,0-1 0 0 0,-1 21 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10 12151 0 0,'2'-1'555'0'0,"0"1"-371"0"0,10-8 3368 0 0,-13 9-3092 0 0,-23 13 588 0 0,-34 15 1 0 0,32-17-530 0 0,-33 21 0 0 0,31-15-254 0 0,15-10-181 0 0,0 0 0 0 0,0 1 0 0 0,1 0 1 0 0,1 1-1 0 0,-16 17 0 0 0,11-8-6 0 0,-25 32 176 0 0,37-45-193 0 0,0 1 0 0 0,0 0 0 0 0,0 0 1 0 0,1 0-1 0 0,0 0 0 0 0,-2 9 0 0 0,4-14-42 0 0,1 0 1 0 0,-1 0-1 0 0,1 1 0 0 0,0-1 0 0 0,0 0 1 0 0,-1 0-1 0 0,1 0 0 0 0,1 1 0 0 0,-1-1 1 0 0,0 0-1 0 0,0 0 0 0 0,1 0 0 0 0,-1 0 1 0 0,1 1-1 0 0,0-1 0 0 0,0 0 0 0 0,0 0 1 0 0,0 0-1 0 0,0 0 0 0 0,0-1 0 0 0,0 1 1 0 0,0 0-1 0 0,1 0 0 0 0,-1-1 0 0 0,1 1 1 0 0,0-1-1 0 0,-1 1 0 0 0,1-1 0 0 0,0 0 1 0 0,0 1-1 0 0,0-1 0 0 0,0 0 0 0 0,0 0 1 0 0,2 0-1 0 0,4 2 19 0 0,0-1 0 0 0,0 0 0 0 0,0 0 0 0 0,0-1 0 0 0,0 0 0 0 0,0 0 0 0 0,0-1 0 0 0,10-1 0 0 0,32-3-126 0 0,65-15 0 0 0,-7-8-4256 0 0,-75 18-2352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18 315 8287 0 0,'0'1'639'0'0,"-3"38"464"0"0,1-25 1168 0 0,0-1 0 0 0,-6 17 0 0 0,7-30-2135 0 0,1 0 1 0 0,0 1 0 0 0,0-1-1 0 0,0 0 1 0 0,0 0-1 0 0,-1 1 1 0 0,1-1-1 0 0,0 0 1 0 0,0 1-1 0 0,0-1 1 0 0,0 0-1 0 0,0 0 1 0 0,0 1 0 0 0,0-1-1 0 0,0 0 1 0 0,0 1-1 0 0,0-1 1 0 0,0 0-1 0 0,0 1 1 0 0,0-1-1 0 0,0 0 1 0 0,0 1-1 0 0,0-1 1 0 0,0 0 0 0 0,0 0-1 0 0,0 1 1 0 0,1-1-1 0 0,-1 0 1 0 0,0 1-1 0 0,0-1 1 0 0,1 0-1 0 0,7-4 1002 0 0,12-16-801 0 0,42-72-132 0 0,6-9 61 0 0,-59 90-247 0 0,0 1-1 0 0,0 1 1 0 0,1-1-1 0 0,0 1 1 0 0,1 1 0 0 0,22-14-1 0 0,3 4-416 0 0,1 1 0 0 0,0 1 0 0 0,52-13 0 0 0,-21 13-665 0 0,75-10 1 0 0,-117 24-347 0 0,-3 2-281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47 1375 0 0,'0'0'66'0'0,"1"-1"-8"0"0,25-15 842 0 0,13-13 13804 0 0,-45 29-14467 0 0,0 1 0 0 0,0-1 0 0 0,1 1 0 0 0,-1 1 1 0 0,0-1-1 0 0,0 1 0 0 0,1 0 0 0 0,-1 0 0 0 0,-6 5 0 0 0,-6 3 30 0 0,-22 18-1 0 0,22-14 4 0 0,14-11-236 0 0,-58 44 446 0 0,53-40-419 0 0,1 1 0 0 0,0 0 0 0 0,1 0-1 0 0,-13 18 1 0 0,18-23-48 0 0,-5 14 68 0 0,8-16-79 0 0,-1-1 1 0 0,0 1 0 0 0,0-1-1 0 0,0 1 1 0 0,1-1 0 0 0,-1 0-1 0 0,0 1 1 0 0,0-1 0 0 0,1 1-1 0 0,-1-1 1 0 0,0 0 0 0 0,1 1 0 0 0,-1-1-1 0 0,1 0 1 0 0,-1 1 0 0 0,0-1-1 0 0,1 0 1 0 0,-1 1 0 0 0,1-1-1 0 0,-1 0 1 0 0,1 0 0 0 0,0 1-1 0 0,-1-1 3 0 0,3 1-4 0 0,0 0-1 0 0,0 1 0 0 0,0-2 1 0 0,0 1-1 0 0,0 0 1 0 0,0 0-1 0 0,0-1 0 0 0,0 0 1 0 0,1 1-1 0 0,2-2 1 0 0,34-2-75 0 0,-26 1-37 0 0,18-3-218 0 0,0-2 0 0 0,-1-1 0 0 0,50-19 0 0 0,-81 27 330 0 0,0 0 0 0 0,0 0 0 0 0,0 0 0 0 0,0 0 0 0 0,0 0 0 0 0,0 0-1 0 0,0 0 1 0 0,0 0 0 0 0,0 0 0 0 0,0 0 0 0 0,0 1 0 0 0,0-1 0 0 0,0 0 0 0 0,0 0-1 0 0,0 0 1 0 0,0 0 0 0 0,0 0 0 0 0,0 0 0 0 0,0 0 0 0 0,0 0 0 0 0,0 0 0 0 0,0 0 0 0 0,0 0-1 0 0,0 0 1 0 0,0 0 0 0 0,0 0 0 0 0,0 0 0 0 0,0 1 0 0 0,0-1 0 0 0,0 0 0 0 0,0 0 0 0 0,0 0-1 0 0,0 0 1 0 0,0 0 0 0 0,0 0 0 0 0,0 0 0 0 0,0 0 0 0 0,0 0 0 0 0,0 0 0 0 0,0 0-1 0 0,0 0 1 0 0,0 0 0 0 0,0 0 0 0 0,0 0 0 0 0,0 0 0 0 0,0 0 0 0 0,1 0 0 0 0,-1 0 0 0 0,0 0-1 0 0,0 0 1 0 0,0 0 0 0 0,0 0 0 0 0,0 0 0 0 0,0 0 0 0 0,0 0 0 0 0,0 0 0 0 0,0 0 0 0 0,0 0-1 0 0,0 0 1 0 0,0 0 0 0 0,0 0 0 0 0,0 0 0 0 0,1 0 0 0 0,-7 10 134 0 0,-7 16 227 0 0,13-25-368 0 0,0 0 1 0 0,0 0 0 0 0,0 0 0 0 0,0 0 0 0 0,0-1 0 0 0,0 1 0 0 0,0 0 0 0 0,0 0 0 0 0,0 0 0 0 0,0 0 0 0 0,1-1 0 0 0,-1 1 0 0 0,0 0 0 0 0,1 0 0 0 0,-1 0 0 0 0,0-1 0 0 0,1 1 0 0 0,-1 0 0 0 0,1-1 0 0 0,0 2-1 0 0,12 10-1758 0 0,-3-6-4879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380 222 10135 0 0,'0'0'778'0'0,"-2"1"-506"0"0,-52 66 5528 0 0,-22 53-1752 0 0,49-71-3150 0 0,-37 95 1 0 0,47-98-1067 0 0,-2-1 0 0 0,-2 0 0 0 0,-53 82 0 0 0,50-99-1120 0 0,23-27 664 0 0,3-21-3431 0 0,6-1 2452 0 0,1 1 1 0 0,1 0-1 0 0,20-31 0 0 0,4-7-370 0 0,25-47 135 0 0,28-58 2400 0 0,-82 150-308 0 0,64-139 2589 0 0,-44 103-1462 0 0,32-47 0 0 0,-48 83-754 0 0,0 1-1 0 0,1-1 1 0 0,1 2 0 0 0,16-16-1 0 0,-20 21-290 0 0,-1 1-1 0 0,1 1 0 0 0,0-1 0 0 0,1 1 0 0 0,-1 0 0 0 0,1 0 0 0 0,-1 1 0 0 0,1 0 1 0 0,0 1-1 0 0,9-2 0 0 0,6 0 0 0 0,0 2 1 0 0,0 1-1 0 0,46 4 1 0 0,67 19 951 0 0,-123-20-1089 0 0,0 2 0 0 0,0-1 0 0 0,0 2 0 0 0,-1 0 0 0 0,0 0 0 0 0,0 1 0 0 0,21 14 0 0 0,-28-16-137 0 0,0 0-1 0 0,-1 0 0 0 0,1 0 1 0 0,-1 1-1 0 0,0-1 1 0 0,0 1-1 0 0,-1 0 0 0 0,1 0 1 0 0,-1 1-1 0 0,0-1 1 0 0,-1 1-1 0 0,1 0 0 0 0,-1-1 1 0 0,0 1-1 0 0,0 0 1 0 0,-1 0-1 0 0,0 0 0 0 0,0 0 1 0 0,0 7-1 0 0,-1-6-40 0 0,1 0 0 0 0,-1 0-1 0 0,-1 0 1 0 0,1-1 0 0 0,-1 1 0 0 0,0 0-1 0 0,-1 0 1 0 0,1-1 0 0 0,-2 1-1 0 0,1-1 1 0 0,-1 1 0 0 0,1-1 0 0 0,-2 0-1 0 0,1 0 1 0 0,-1 0 0 0 0,0 0 0 0 0,0-1-1 0 0,0 0 1 0 0,-1 0 0 0 0,0 0 0 0 0,0 0-1 0 0,0-1 1 0 0,-1 1 0 0 0,-9 5-1 0 0,-9 3-5 0 0,1-1 0 0 0,-1-2 0 0 0,-1 0 0 0 0,0-1 0 0 0,-1-1 0 0 0,-27 4 0 0 0,5-4-119 0 0,-1-3 0 0 0,-68 0 0 0 0,113-5-115 0 0,0 0-1 0 0,1 0 0 0 0,-1 0 1 0 0,1-1-1 0 0,-1 0 0 0 0,1 1 1 0 0,-1-1-1 0 0,1 0 1 0 0,-1-1-1 0 0,1 1 0 0 0,0-1 1 0 0,0 0-1 0 0,-1 1 0 0 0,1-1 1 0 0,0 0-1 0 0,-5-5 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10 6447 0 0,'0'0'838'0'0,"-5"-9"4520"0"0,5 9-5302 0 0,0 0 1 0 0,0 0-1 0 0,0 0 0 0 0,0 0 0 0 0,0 0 0 0 0,0-1 1 0 0,0 1-1 0 0,0 0 0 0 0,0 0 0 0 0,0 0 0 0 0,-1 0 0 0 0,1 0 1 0 0,0 0-1 0 0,0 0 0 0 0,0 0 0 0 0,0 0 0 0 0,0 0 0 0 0,0 0 1 0 0,0 0-1 0 0,0 0 0 0 0,-1 0 0 0 0,1 0 0 0 0,0 0 0 0 0,0 0 1 0 0,0 0-1 0 0,0 0 0 0 0,0 0 0 0 0,0 0 0 0 0,0 0 1 0 0,0 0-1 0 0,-1 0 0 0 0,1 1 0 0 0,0-1 0 0 0,0 0 0 0 0,0 0 1 0 0,0 0-1 0 0,0 0 0 0 0,0 0 0 0 0,0 0 0 0 0,0 0 0 0 0,0 0 1 0 0,0 0-1 0 0,0 0 0 0 0,0 0 0 0 0,0 1 0 0 0,0-1 0 0 0,-1 0 1 0 0,1 0-1 0 0,0 0 0 0 0,0 0 0 0 0,0 0 0 0 0,0 0 0 0 0,0 0 1 0 0,0 0-1 0 0,0 1 0 0 0,0-1 0 0 0,0 0 0 0 0,0 0 1 0 0,0 0-1 0 0,0 0 0 0 0,0 0 0 0 0,-6 15 918 0 0,-6 25-1397 0 0,9-32 836 0 0,-7 19-95 0 0,-21 40 1 0 0,13-30-201 0 0,-179 330 217 0 0,165-311-324 0 0,8-15-99 0 0,-2-1 0 0 0,-1-1 0 0 0,-56 62 0 0 0,63-81 4 0 0,-5 7-102 0 0,-39 32 0 0 0,25-26 25 0 0,25-20 100 0 0,-1 0 0 0 0,-17 10 0 0 0,15-10 61 0 0,13-10-28 0 0,1-1 0 0 0,-1 1 0 0 0,1 0 1 0 0,-1-1-1 0 0,0 0 0 0 0,0 0 1 0 0,0 0-1 0 0,0-1 0 0 0,0 1 1 0 0,-9 1-1 0 0,12-3 165 0 0,5-7-6 0 0,2 0-108 0 0,1 1 1 0 0,0 0-1 0 0,1 0 1 0 0,-1 1-1 0 0,1 0 0 0 0,0 0 1 0 0,0 1-1 0 0,10-4 1 0 0,15-5 266 0 0,1 0 0 0 0,0 3 0 0 0,1 1 0 0 0,0 1 0 0 0,1 2 0 0 0,36-1 0 0 0,-49 7 110 0 0,29 4-1 0 0,15 0 166 0 0,-40-5-613 0 0,-25 1-170 0 0,22-3-4718 0 0,-14 2-822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179 127 1839 0 0,'0'0'13378'0'0,"1"1"-12896"0"0,5 3-217 0 0,-1 0-1 0 0,1-1 0 0 0,0 0 0 0 0,0 0 1 0 0,0 0-1 0 0,1-1 0 0 0,-1 0 0 0 0,1 0 1 0 0,9 1-1 0 0,-2-1 142 0 0,0-1 1 0 0,0 0-1 0 0,25-3 0 0 0,-34 1-386 0 0,1 0-1 0 0,-1-1 0 0 0,0 0 1 0 0,1 0-1 0 0,-1-1 0 0 0,0 1 1 0 0,0-1-1 0 0,-1 0 0 0 0,1-1 1 0 0,-1 1-1 0 0,5-5 0 0 0,-6 5-78 0 0,1 0 0 0 0,-1-1-1 0 0,0 1 1 0 0,0-1 0 0 0,0 0 0 0 0,-1 0-1 0 0,1 0 1 0 0,-1 0 0 0 0,0 0 0 0 0,0 0-1 0 0,0-1 1 0 0,-1 1 0 0 0,0-1-1 0 0,1 1 1 0 0,-2-1 0 0 0,1 1 0 0 0,0-1-1 0 0,-1 0 1 0 0,0-7 0 0 0,-4-16-1044 0 0,4 27 1078 0 0,0 1 0 0 0,0-1 0 0 0,-1 1 0 0 0,1 0 0 0 0,0-1 0 0 0,-1 1 0 0 0,1 0 0 0 0,0-1 0 0 0,-1 1 0 0 0,1 0 0 0 0,0-1 0 0 0,-1 1 0 0 0,1 0 0 0 0,-1 0 0 0 0,1-1 0 0 0,-1 1 0 0 0,1 0 0 0 0,-1 0 0 0 0,1 0 0 0 0,-1 0 0 0 0,1 0 0 0 0,0 0 0 0 0,-1-1 0 0 0,1 1 0 0 0,-1 0 0 0 0,1 0 0 0 0,-2 1 0 0 0,-11 0-323 0 0,3 3 269 0 0,0 0 0 0 0,0 1 0 0 0,1 0 0 0 0,0 1 0 0 0,0 0 0 0 0,-11 9 0 0 0,-17 12-10 0 0,-9 3 48 0 0,-43 38 1 0 0,69-51 28 0 0,0 2 0 0 0,1 1 0 0 0,1 0-1 0 0,-18 26 1 0 0,30-36 8 0 0,0-1 1 0 0,1 1-1 0 0,0 0 0 0 0,1 0 0 0 0,0 1 0 0 0,1-1 0 0 0,0 1 0 0 0,0 0 0 0 0,-1 17 1 0 0,4-25 40 0 0,0 0 0 0 0,1 0 0 0 0,-1 0 0 0 0,1 0 0 0 0,0 0 1 0 0,0 0-1 0 0,0 0 0 0 0,0 0 0 0 0,0 0 0 0 0,1 0 0 0 0,-1 0 0 0 0,1 0 1 0 0,0-1-1 0 0,0 1 0 0 0,3 3 0 0 0,0-1 85 0 0,0 0 1 0 0,1 0-1 0 0,-1 0 0 0 0,1-1 0 0 0,10 7 1 0 0,-5-7 3 0 0,0 0 0 0 0,0 0 0 0 0,1-1 1 0 0,-1 0-1 0 0,0-1 0 0 0,1 0 0 0 0,0-1 1 0 0,-1-1-1 0 0,21-1 0 0 0,-24 1-95 0 0,-1-2 0 0 0,0 1 0 0 0,0-1 0 0 0,-1 0 0 0 0,1 0-1 0 0,11-6 1 0 0,36-22-940 0 0,-45 25 394 0 0,10-8-1029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26 3679 0 0,'1'-2'284'0'0,"14"-21"15216"0"0,-16 23-15308 0 0,-3 2-165 0 0,0 0-1 0 0,1 0 1 0 0,-1 1-1 0 0,1-1 1 0 0,0 1 0 0 0,-1 0-1 0 0,1-1 1 0 0,0 1-1 0 0,1 1 1 0 0,-1-1-1 0 0,1 0 1 0 0,-1 1-1 0 0,-1 3 1 0 0,-4 9 11 0 0,-12 31 0 0 0,8-18 16 0 0,-62 153 54 0 0,-58 122-78 0 0,89-224-26 0 0,-114 239-114 0 0,157-319 104 0 0,-3 8-226 0 0,-1 0 1 0 0,1 0 0 0 0,1 1-1 0 0,-1-1 1 0 0,1 1 0 0 0,0 9-1 0 0,2-16-696 0 0,10-6-6804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2:2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96 919 0 0,'-34'2'8645'0'0,"12"1"-287"0"0,53-2-6875 0 0,-2-7-924 0 0,31-12 1 0 0,3-1-153 0 0,13 2-232 0 0,1 3 0 0 0,111-5-1 0 0,-150 16-1912 0 0,-11 0-2573 0 0,5 1-2320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51 13559 0 0,'12'-10'564'0'0,"1"1"0"0"0,0 0 0 0 0,24-11 0 0 0,-35 20-146 0 0,4-2 2102 0 0,-16 18-2265 0 0,-1 0 1 0 0,-1 0-1 0 0,0-1 1 0 0,-1 0 0 0 0,-22 18-1 0 0,12-11-166 0 0,-309 284-49 0 0,305-281-55 0 0,0 0 0 0 0,-34 45 1 0 0,47-51 10 0 0,0 0 0 0 0,1 1 0 0 0,1 1 0 0 0,-17 43 0 0 0,27-59 4 0 0,0 1 0 0 0,0-1 0 0 0,1 1 0 0 0,0 0 0 0 0,0 0 0 0 0,1-1 0 0 0,-1 1-1 0 0,1 0 1 0 0,0 0 0 0 0,1 0 0 0 0,1 7 0 0 0,-1-9 1 0 0,0 0 0 0 0,0 1 0 0 0,1-1 0 0 0,0 0 0 0 0,0 0-1 0 0,0-1 1 0 0,0 1 0 0 0,1 0 0 0 0,-1-1 0 0 0,1 1 0 0 0,0-1 0 0 0,0 0 0 0 0,0 0 0 0 0,1 0 0 0 0,5 4 0 0 0,2-1 34 0 0,0 1 1 0 0,0-2-1 0 0,1 1 1 0 0,0-2 0 0 0,0 1-1 0 0,0-2 1 0 0,24 5-1 0 0,-3-4-1395 0 0,60 0 0 0 0,-72-4 94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42 14743 0 0,'0'0'672'0'0,"-1"-1"-9"0"0,-1 1-643 0 0,1 0-1 0 0,-1-1 1 0 0,1 1 0 0 0,-1 0 0 0 0,1 0-1 0 0,-1 0 1 0 0,0 0 0 0 0,1 0 0 0 0,-1 0-1 0 0,1 1 1 0 0,-1-1 0 0 0,1 0 0 0 0,-1 1-1 0 0,-1 0 1 0 0,-4 1 101 0 0,1-1-14 0 0,4-1-77 0 0,0 0-1 0 0,0 0 1 0 0,0 1-1 0 0,0-1 0 0 0,0 1 1 0 0,0-1-1 0 0,1 1 1 0 0,-1 0-1 0 0,0 0 1 0 0,-2 1-1 0 0,-1 1-26 0 0,-1 0 0 0 0,1 1 0 0 0,-1-1 0 0 0,1 1 0 0 0,1 0-1 0 0,-1 1 1 0 0,0-1 0 0 0,1 1 0 0 0,0 0 0 0 0,-4 7 0 0 0,-5 8-27 0 0,-14 31 1 0 0,22-42 3 0 0,-7 15 240 0 0,0 0 0 0 0,2 1 0 0 0,1 0 0 0 0,-10 41 0 0 0,18-65 12 0 0,2 1 35 0 0,0 0-206 0 0,0 1 0 0 0,0-1 0 0 0,0 0 0 0 0,0 0 0 0 0,0 0 0 0 0,0 0 0 0 0,1 0 0 0 0,-1 0 0 0 0,1 0 0 0 0,0-1 0 0 0,-1 1 0 0 0,1 0 0 0 0,0-1 0 0 0,0 0 0 0 0,0 1 0 0 0,0-1 0 0 0,0 0 0 0 0,0 0 0 0 0,0 0 0 0 0,0 0 0 0 0,1 0 0 0 0,-1-1 0 0 0,0 1 0 0 0,1-1 0 0 0,-1 1 0 0 0,0-1 0 0 0,5 0 0 0 0,3 0-22 0 0,0 0 0 0 0,0 0 0 0 0,1-2-1 0 0,-1 1 1 0 0,0-1 0 0 0,0-1 0 0 0,-1 1 0 0 0,1-2 0 0 0,0 1 0 0 0,-1-2 0 0 0,0 1-1 0 0,0-1 1 0 0,0 0 0 0 0,0-1 0 0 0,-1 0 0 0 0,0-1 0 0 0,0 1 0 0 0,-1-1 0 0 0,0-1-1 0 0,0 1 1 0 0,-1-1 0 0 0,0-1 0 0 0,0 1 0 0 0,8-17 0 0 0,-8 10-7 0 0,0 0 0 0 0,-1-1 1 0 0,0 0-1 0 0,2-18 0 0 0,-6 24-133 0 0,1 0-1 0 0,-2-1 1 0 0,0 1 0 0 0,0 0 0 0 0,-1-1-1 0 0,0 1 1 0 0,-4-17 0 0 0,3 23-117 0 0,1 1 1 0 0,-1-1-1 0 0,0 1 1 0 0,0 0-1 0 0,0 0 1 0 0,0 0-1 0 0,0 0 1 0 0,-1 0 0 0 0,1 0-1 0 0,-1 1 1 0 0,0-1-1 0 0,0 1 1 0 0,0 0-1 0 0,0 0 1 0 0,0 0-1 0 0,-6-3 1 0 0,6 3-58 0 0,-18-4-3153 0 0,13 2-1446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0 567 19895 0 0,'0'0'2193'0'0,"1"-1"-1802"0"0,21-19 423 0 0,1 1 0 0 0,37-22-1 0 0,15-13-550 0 0,67-66-119 0 0,54-55-544 0 0,-170 150-98 0 0,0 2 0 0 0,2 1 0 0 0,56-35 0 0 0,-80 55 231 0 0,-1 1 0 0 0,1-1 0 0 0,0 1 0 0 0,-1 0 0 0 0,1 0 0 0 0,0 0 0 0 0,0 1 0 0 0,0-1 0 0 0,5 1 0 0 0,20 4-7717 0 0,-20-1 2646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740 543 15807 0 0,'0'0'3207'0'0,"-1"-2"-2934"0"0,1-1-200 0 0,-1 0-1 0 0,1-1 1 0 0,0 1 0 0 0,0 0-1 0 0,0 0 1 0 0,0 0 0 0 0,0 0-1 0 0,1 0 1 0 0,-1 0 0 0 0,1 0-1 0 0,0 0 1 0 0,2-5 0 0 0,20-38 222 0 0,-8 19-239 0 0,-4 3-27 0 0,55-120 19 0 0,-53 112-167 0 0,-1-1 0 0 0,10-52 0 0 0,-20 77 41 0 0,0 0 0 0 0,-1 1 0 0 0,0-1 0 0 0,0 0 1 0 0,-1 0-1 0 0,0 0 0 0 0,-1 0 0 0 0,-1-10 0 0 0,1 17 44 0 0,1 0 0 0 0,-1-1 0 0 0,1 1 0 0 0,-1 0 1 0 0,0-1-1 0 0,0 1 0 0 0,0 0 0 0 0,0 0 0 0 0,0 0 0 0 0,0 0 1 0 0,0 0-1 0 0,0 0 0 0 0,0 0 0 0 0,0 0 0 0 0,0 0 0 0 0,-1 0 0 0 0,1 1 1 0 0,0-1-1 0 0,-1 0 0 0 0,1 1 0 0 0,0-1 0 0 0,-1 1 0 0 0,1 0 0 0 0,-1-1 1 0 0,1 1-1 0 0,-1 0 0 0 0,1 0 0 0 0,-1 0 0 0 0,1 0 0 0 0,-1 0 1 0 0,1 0-1 0 0,0 0 0 0 0,-1 1 0 0 0,-1 0 0 0 0,-5 1-77 0 0,-1 0 1 0 0,1 0-1 0 0,0 1 0 0 0,-11 6 0 0 0,-7 4 119 0 0,1 2-1 0 0,0 0 0 0 0,1 2 1 0 0,1 0-1 0 0,0 2 0 0 0,-29 32 1 0 0,27-23 22 0 0,2 0 0 0 0,1 2 1 0 0,1 1-1 0 0,-26 54 0 0 0,22-31 35 0 0,3 2 0 0 0,2 0 1 0 0,3 2-1 0 0,3 0 0 0 0,1 0 0 0 0,-5 78 0 0 0,12-76 49 0 0,-26 105-1 0 0,24-135-90 0 0,-2-1 0 0 0,-1 1 0 0 0,-1-1 0 0 0,-1-1 0 0 0,-22 34 0 0 0,23-45-2 0 0,-1-1 1 0 0,0 0-1 0 0,-25 21 0 0 0,-51 37-181 0 0,85-71 141 0 0,-7 6-217 0 0,-1-1 0 0 0,-17 9 0 0 0,27-17-2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40 207 1839 0 0,'0'0'83'0'0,"-2"-1"-6"0"0,-35-13 18965 0 0,37 13-18832 0 0,0 1-1 0 0,1-1 1 0 0,-1 0-1 0 0,0 1 1 0 0,1-1-1 0 0,-1 0 0 0 0,0 1 1 0 0,1-1-1 0 0,-1 1 1 0 0,1-1-1 0 0,-1 1 1 0 0,1-1-1 0 0,-1 1 0 0 0,1-1 1 0 0,-1 1-1 0 0,2-1 1 0 0,22-12-2833 0 0,-16 10 4243 0 0,81-32-1236 0 0,105-24 0 0 0,-36 27 108 0 0,-54 12-1419 0 0,-37 4-2544 0 0,-55 12-4023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14279 0 0,'0'0'1870'0'0,"0"2"-1530"0"0,-5 19 129 0 0,0 0 0 0 0,-1-1 0 0 0,-11 23 1 0 0,5-11-95 0 0,-117 262 1371 0 0,80-190-1683 0 0,-29 54 2 0 0,-19 1-1002 0 0,-43 75-1271 0 0,127-210-261 0 0,9-16 939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24 256 10135 0 0,'0'0'778'0'0,"-9"1"-476"0"0,-5 3 1339 0 0,25-5 1984 0 0,27-4 1784 0 0,115-36-4698 0 0,-48 11-553 0 0,276-81-288 0 0,-221 55-7150 0 0,-118 40 666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767 0 6911 0 0,'0'0'528'0'0,"-1"2"-341"0"0,-15 13 1816 0 0,-28 31 5118 0 0,3 10-5968 0 0,2 2 1 0 0,-43 87-1 0 0,2-3-552 0 0,-33 56-420 0 0,-40 64 26 0 0,73-157-119 0 0,22-32-20 0 0,41-49-267 0 0,-24 24 0 0 0,40-48 8 0 0,2-2-712 0 0,6-12 652 0 0,2 1 0 0 0,0 0 0 0 0,0 0 0 0 0,2 0 0 0 0,21-20 1 0 0,-2 2-17 0 0,-14 13 219 0 0,0 0-1 0 0,2 2 1 0 0,0 0 0 0 0,1 1-1 0 0,0 1 1 0 0,30-16 0 0 0,-46 28 93 0 0,-1 1 1 0 0,1 0 0 0 0,0 0 0 0 0,0 0 0 0 0,0 0 0 0 0,0 0 0 0 0,0 0 0 0 0,0 1 0 0 0,0 0 0 0 0,0-1 0 0 0,0 1 0 0 0,0 0-1 0 0,0 1 1 0 0,0-1 0 0 0,5 1 0 0 0,-6 0-6 0 0,0 0 1 0 0,-1 0-1 0 0,1 0 0 0 0,-1 0 0 0 0,1 0 1 0 0,-1 0-1 0 0,0 0 0 0 0,1 0 0 0 0,-1 0 1 0 0,0 1-1 0 0,0-1 0 0 0,0 0 0 0 0,0 1 0 0 0,0-1 1 0 0,0 1-1 0 0,0-1 0 0 0,-1 1 0 0 0,1 0 1 0 0,0-1-1 0 0,-1 1 0 0 0,1 0 0 0 0,-1-1 1 0 0,0 1-1 0 0,0 0 0 0 0,1-1 0 0 0,-1 1 0 0 0,0 0 1 0 0,-1 2-1 0 0,0 3 52 0 0,0-1 0 0 0,0 1 1 0 0,-1-1-1 0 0,0 0 0 0 0,0 1 1 0 0,-1-1-1 0 0,-4 8 0 0 0,-2 4 43 0 0,4-4-98 0 0,6-11-80 0 0,0-1 15 0 0,-1-1-72 0 0,1 0-938 0 0,9 1-27 0 0,4-1-50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9671 0 0,'0'0'748'0'0,"0"11"920"0"0,1-11-1522 0 0,0 6 1017 0 0,0 0 0 0 0,0-1 0 0 0,1 1 0 0 0,4 9 0 0 0,-5-13-1034 0 0,0-1 0 0 0,0 1 0 0 0,0-1 0 0 0,0 1 0 0 0,0-1 0 0 0,1 1 0 0 0,-1-1 0 0 0,1 0 0 0 0,-1 0 0 0 0,1 0 0 0 0,-1 1 0 0 0,1-1 0 0 0,-1-1 0 0 0,1 1 0 0 0,0 0 0 0 0,0 0 0 0 0,-1-1 0 0 0,1 1 0 0 0,3 0 1 0 0,3 0 128 0 0,0 0 0 0 0,1-1 0 0 0,-1 0 1 0 0,0 0-1 0 0,1-1 0 0 0,-1 0 0 0 0,14-4 1 0 0,57-21 483 0 0,-58 18-512 0 0,10-4-56 0 0,35-18 0 0 0,-53 23-153 0 0,-1 0 1 0 0,-1-1-1 0 0,0 0 0 0 0,0 0 1 0 0,15-16-1 0 0,-24 22-23 0 0,0 0-1 0 0,-1 0 1 0 0,1 0 0 0 0,-1-1-1 0 0,1 1 1 0 0,-1 0 0 0 0,0 0 0 0 0,0-1-1 0 0,0 1 1 0 0,0-1 0 0 0,0 1-1 0 0,-1-1 1 0 0,1-4 0 0 0,-1 6-17 0 0,0 0 1 0 0,0 0-1 0 0,0 0 1 0 0,0 0-1 0 0,0 0 1 0 0,-1 0 0 0 0,1 0-1 0 0,-1 0 1 0 0,1 0-1 0 0,0 0 1 0 0,-1 0-1 0 0,0 0 1 0 0,1 0 0 0 0,-1 0-1 0 0,1 1 1 0 0,-1-1-1 0 0,0 0 1 0 0,0 0-1 0 0,1 1 1 0 0,-1-1 0 0 0,0 0-1 0 0,0 1 1 0 0,0-1-1 0 0,0 1 1 0 0,0-1-1 0 0,0 1 1 0 0,0-1 0 0 0,0 1-1 0 0,0 0 1 0 0,0 0-1 0 0,0-1 1 0 0,0 1-1 0 0,0 0 1 0 0,0 0 0 0 0,-1 0-1 0 0,-3 0-53 0 0,1 0-1 0 0,-1 0 1 0 0,1 0-1 0 0,0 1 1 0 0,-1 0-1 0 0,1 0 1 0 0,0 0-1 0 0,-1 0 1 0 0,1 1 0 0 0,-5 1-1 0 0,-41 25-300 0 0,36-20 359 0 0,-23 15-4 0 0,0 1 1 0 0,-41 35-1 0 0,65-47 34 0 0,0 0 0 0 0,1 0 0 0 0,0 1 0 0 0,1 1 0 0 0,1 0 0 0 0,0 0 0 0 0,1 1 0 0 0,-12 25 0 0 0,20-37-8 0 0,0 1 0 0 0,-1-1 0 0 0,1 1-1 0 0,1 0 1 0 0,-1-1 0 0 0,0 1 0 0 0,1 0 0 0 0,0 0 0 0 0,0-1 0 0 0,0 1 0 0 0,0 0 0 0 0,2 5-1 0 0,-1-7-2 0 0,-1 1-1 0 0,1-1 0 0 0,0 0 1 0 0,0 1-1 0 0,1-1 0 0 0,-1 0 1 0 0,0 0-1 0 0,1 1 0 0 0,-1-1 1 0 0,1 0-1 0 0,0 0 0 0 0,0-1 1 0 0,0 1-1 0 0,0 0 0 0 0,0-1 1 0 0,0 1-1 0 0,0-1 0 0 0,0 1 1 0 0,3 0-1 0 0,9 4-306 0 0,1-1 1 0 0,-1 0-1 0 0,1-1 0 0 0,21 4 1 0 0,-12-5-1300 0 0,-1-1 1 0 0,29-1 0 0 0,-18-3-5379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6911 0 0,'0'0'528'0'0,"-1"1"-85"0"0,-23 30 6204 0 0,2-4-4194 0 0,0 9-903 0 0,-29 65 0 0 0,33-64-1154 0 0,-22 47 66 0 0,-62 121-259 0 0,86-177-598 0 0,-18 34 139 0 0,18-21-6382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0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36 8751 0 0,'0'-1'8185'0'0,"1"-7"-6844"0"0,-1 8-1245 0 0,0-1 0 0 0,0 0 0 0 0,0 1 1 0 0,0-1-1 0 0,0 0 0 0 0,0 1 0 0 0,-1-1 0 0 0,1 1 1 0 0,0-1-1 0 0,0 1 0 0 0,-1-1 0 0 0,1 0 1 0 0,0 1-1 0 0,-1-1 0 0 0,1 1 0 0 0,0-1 1 0 0,-1 1-1 0 0,1 0 0 0 0,-1-1 0 0 0,1 1 1 0 0,-1-1-1 0 0,1 1 0 0 0,-1 0 0 0 0,0-1 1 0 0,1 1-145 0 0,-2-1 243 0 0,-18 7 185 0 0,15-4-376 0 0,0 1 0 0 0,-1 0 0 0 0,1 1 0 0 0,1-1 1 0 0,-1 1-1 0 0,0 0 0 0 0,-3 5 0 0 0,-28 34 16 0 0,33-39-20 0 0,-11 13 0 0 0,-55 75 0 0 0,60-77 0 0 0,0 0 0 0 0,1 0 0 0 0,0 1 0 0 0,-8 25 0 0 0,15-37 54 0 0,0 0-1 0 0,0 0 1 0 0,0 1-1 0 0,1-1 1 0 0,-1 0-1 0 0,1 1 1 0 0,0-1-1 0 0,0 0 1 0 0,1 0 0 0 0,-1 1-1 0 0,1-1 1 0 0,2 6-1 0 0,-2-8-21 0 0,-1 0 0 0 0,1 0-1 0 0,0 0 1 0 0,1 0 0 0 0,-1-1-1 0 0,0 1 1 0 0,1 0 0 0 0,-1 0-1 0 0,1-1 1 0 0,-1 1 0 0 0,1-1-1 0 0,-1 0 1 0 0,1 1 0 0 0,0-1 0 0 0,0 0-1 0 0,0 0 1 0 0,0 0 0 0 0,0 0-1 0 0,0 0 1 0 0,0-1 0 0 0,0 1-1 0 0,0 0 1 0 0,0-1 0 0 0,1 0-1 0 0,3 1 1 0 0,3-1 80 0 0,1 0-1 0 0,-1-1 1 0 0,0 0 0 0 0,1-1-1 0 0,-1 0 1 0 0,0 0-1 0 0,17-7 1 0 0,-4-1 62 0 0,40-23 0 0 0,-39 20-142 0 0,-1 0 27 0 0,36-27-1 0 0,-52 35-70 0 0,-1 0 0 0 0,1 0-1 0 0,-1 0 1 0 0,0-1-1 0 0,-1 0 1 0 0,1 0-1 0 0,-1 0 1 0 0,0 0-1 0 0,0-1 1 0 0,3-10-1 0 0,-6 15-36 0 0,0-1-1 0 0,-1 1 1 0 0,1-1-1 0 0,-1 1 0 0 0,1-1 1 0 0,-1 1-1 0 0,0-1 1 0 0,0 1-1 0 0,0-1 0 0 0,0 1 1 0 0,-1-1-1 0 0,1 1 0 0 0,-1-1 1 0 0,1 1-1 0 0,-1 0 1 0 0,-1-4-1 0 0,0 2-87 0 0,-1 0 1 0 0,1 1-1 0 0,0-1 0 0 0,-1 1 0 0 0,0 0 0 0 0,0-1 1 0 0,0 1-1 0 0,-7-4 0 0 0,-4-3-310 0 0,0 1 0 0 0,-1 1 0 0 0,-29-12 0 0 0,38 18 426 0 0,-82-28-721 0 0,60 22 546 0 0,2-2-472 0 0,25 10 447 0 0,-1-1 0 0 0,1 0 0 0 0,0 0-1 0 0,-1 1 1 0 0,1-1 0 0 0,0 0 0 0 0,0 0 0 0 0,0 0 0 0 0,0-1 0 0 0,0 1-1 0 0,0 0 1 0 0,0 0 0 0 0,0 0 0 0 0,-1-3 0 0 0,2-5-5426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9215 0 0,'-20'4'950'0'0,"11"1"-721"0"0,-1 15 2208 0 0,7-15-1908 0 0,0-1 0 0 0,0 1 0 0 0,0 0 0 0 0,1-1 0 0 0,-4 11 0 0 0,6-12-464 0 0,-1-1 0 0 0,1 1-1 0 0,-1 0 1 0 0,1 0 0 0 0,0 0-1 0 0,0 0 1 0 0,1 0-1 0 0,-1 0 1 0 0,0 0 0 0 0,1-1-1 0 0,0 1 1 0 0,0 0-1 0 0,1 3 1 0 0,2 3 97 0 0,0 0-1 0 0,1-1 1 0 0,1 1 0 0 0,-1-1 0 0 0,1 0-1 0 0,1 0 1 0 0,-1-1 0 0 0,1 0 0 0 0,1 0-1 0 0,13 10 1 0 0,9 2 482 0 0,51 28 0 0 0,-67-40-518 0 0,-13-6-113 0 0,56 28 762 0 0,-1 4-1 0 0,54 41 0 0 0,-92-60-482 0 0,-1 1-1 0 0,0 1 1 0 0,24 30-1 0 0,-32-34-131 0 0,-1 0-1 0 0,0 0 1 0 0,-1 1-1 0 0,0 0 1 0 0,-1 1-1 0 0,7 23 1 0 0,-10-24-121 0 0,0-1 1 0 0,-1 1 0 0 0,-1 0-1 0 0,0 0 1 0 0,-1-1 0 0 0,-1 1-1 0 0,0 0 1 0 0,0 0 0 0 0,-1-1-1 0 0,-1 1 1 0 0,0-1 0 0 0,-1 0-1 0 0,0 0 1 0 0,-10 20-1 0 0,-3 0 80 0 0,-1 0 0 0 0,-2-2-1 0 0,-46 54 1 0 0,30-45-468 0 0,-52 44 0 0 0,54-52 26 0 0,27-25-83 0 0,0-1 1 0 0,-1 1 0 0 0,-9 4-1 0 0,-10 5-3717 0 0,18-11 1703 0 0,-15 7-4746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1375 0 0,'1'3'5874'0'0,"1"-1"-5380"0"0,-1 1 1 0 0,1-1-1 0 0,-1 0 1 0 0,1 1 0 0 0,0-1-1 0 0,0 0 1 0 0,-1 0-1 0 0,2 0 1 0 0,-1-1 0 0 0,0 1-1 0 0,0 0 1 0 0,1-1-1 0 0,-1 1 1 0 0,0-1-1 0 0,1 0 1 0 0,3 2 0 0 0,3-1-229 0 0,0-1 0 0 0,0 0 0 0 0,0 0 0 0 0,0-1 0 0 0,0 0 0 0 0,0 0 0 0 0,0-1 0 0 0,0 0 0 0 0,13-3 1 0 0,8-5 452 0 0,41-17 0 0 0,-15 5-44 0 0,-25 12-497 0 0,0 0 0 0 0,1 3 0 0 0,45-5 0 0 0,-2 8-3004 0 0,-64 3-3820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103 133 7487 0 0,'0'0'675'0'0,"2"1"-555"0"0,2 0 454 0 0,0 0 0 0 0,1 1 0 0 0,-1 0 0 0 0,0 0-1 0 0,0 0 1 0 0,0 1 0 0 0,0-1 0 0 0,-1 1 0 0 0,5 4 0 0 0,-5-4 187 0 0,18 17 2250 0 0,-17-15-2599 0 0,0 0 1 0 0,1-1-1 0 0,-1 0 1 0 0,1 0-1 0 0,0 0 1 0 0,0-1-1 0 0,10 6 1 0 0,-8-6-104 0 0,0 0 0 0 0,0 0 0 0 0,0-1 0 0 0,0 0 0 0 0,1-1 0 0 0,-1 1 0 0 0,1-2 0 0 0,-1 1 0 0 0,15-1 0 0 0,1-3-190 0 0,0 0 0 0 0,0-2 0 0 0,0-1 0 0 0,-1 0-1 0 0,0-2 1 0 0,0-1 0 0 0,-1 0 0 0 0,0-1 0 0 0,-1-2 0 0 0,0 0 0 0 0,-1-1-1 0 0,0-1 1 0 0,17-17 0 0 0,-33 29-210 0 0,-1 0 1 0 0,0-1-1 0 0,0 1 0 0 0,0-1 0 0 0,0 0 1 0 0,0 1-1 0 0,-1-1 0 0 0,1 0 0 0 0,-1 0 1 0 0,1 0-1 0 0,-1 0 0 0 0,0 0 0 0 0,-1-1 1 0 0,1 1-1 0 0,0 0 0 0 0,-1 0 1 0 0,0-6-1 0 0,0 7 35 0 0,0 0 0 0 0,0 0 0 0 0,-1 1 1 0 0,1-1-1 0 0,-1 0 0 0 0,0 1 0 0 0,1-1 0 0 0,-1 0 1 0 0,0 1-1 0 0,0-1 0 0 0,0 1 0 0 0,0-1 0 0 0,0 1 1 0 0,0-1-1 0 0,0 1 0 0 0,-1 0 0 0 0,1 0 0 0 0,-1-1 1 0 0,1 1-1 0 0,0 0 0 0 0,-1 0 0 0 0,0 0 0 0 0,1 1 1 0 0,-1-1-1 0 0,0 0 0 0 0,1 1 0 0 0,-1-1 0 0 0,0 1 1 0 0,0-1-1 0 0,1 1 0 0 0,-1 0 0 0 0,-3 0 0 0 0,-5-1-105 0 0,1 1 0 0 0,-1 1-1 0 0,1 0 1 0 0,-1 0 0 0 0,1 1-1 0 0,-10 2 1 0 0,-54 22-35 0 0,36-11 308 0 0,2 3-1 0 0,0 0 0 0 0,1 3 1 0 0,1 0-1 0 0,1 3 0 0 0,1 0 0 0 0,1 2 1 0 0,1 1-1 0 0,2 2 0 0 0,1 0 1 0 0,-37 54-1 0 0,56-73-51 0 0,1 1-1 0 0,1-1 1 0 0,-1 1 0 0 0,2 0-1 0 0,-6 19 1 0 0,9-27-107 0 0,0 0 0 0 0,0 1 0 0 0,0-1 0 0 0,1 1 0 0 0,0 0 0 0 0,0-1-1 0 0,0 1 1 0 0,0-1 0 0 0,0 1 0 0 0,0-1 0 0 0,1 1 0 0 0,0-1 0 0 0,0 1 0 0 0,0-1 0 0 0,0 1 0 0 0,1-1 0 0 0,-1 0 0 0 0,1 0 0 0 0,0 1-1 0 0,-1-1 1 0 0,2 0 0 0 0,-1-1 0 0 0,3 4 0 0 0,10 6-1261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201 5983 0 0,'14'-2'81'0'0,"3"0"150"0"0,22-6-1 0 0,-8-1-272 0 0,79-22 1235 0 0,-38 3 2738 0 0,48-33 1359 0 0,-41 19-2766 0 0,-53 25-1610 0 0,-24 16-362 0 0,-14 2-472 0 0,-2 1-100 0 0,0 1 0 0 0,0 1 0 0 0,0 1-1 0 0,0 0 1 0 0,1 0 0 0 0,-21 13 0 0 0,-14 4-103 0 0,-333 122-655 0 0,282-109 492 0 0,25-9-16 0 0,-1-4 0 0 0,-85 15 0 0 0,117-30 244 0 0,0-2-1 0 0,-1-2 1 0 0,0-2 0 0 0,1-2 0 0 0,-57-7-1 0 0,88 6 66 0 0,0 0 1 0 0,1-1-1 0 0,-16-6 0 0 0,22 7-41 0 0,0 0 0 0 0,1 0 1 0 0,-1-1-1 0 0,1 0 0 0 0,0 1 0 0 0,0-1 0 0 0,0-1 0 0 0,0 1 0 0 0,0-1 0 0 0,-3-4 0 0 0,3 3 65 0 0,-4-7-1250 0 0,10 10 623 0 0,6 3 564 0 0,-4 1 31 0 0,0-1-1 0 0,-1 1 1 0 0,1 0 0 0 0,0 1-1 0 0,-1-1 1 0 0,1 0-1 0 0,-1 1 1 0 0,0 0 0 0 0,0 0-1 0 0,0 0 1 0 0,0 0-1 0 0,0 0 1 0 0,-1 1 0 0 0,0-1-1 0 0,1 1 1 0 0,-1 0-1 0 0,0 0 1 0 0,-1-1 0 0 0,2 6-1 0 0,2 5 45 0 0,-1-1 1 0 0,-1 1-1 0 0,0 0 0 0 0,2 21 0 0 0,-4-2 58 0 0,-1 1-1 0 0,-2-1 0 0 0,-1 0 1 0 0,-1 0-1 0 0,-2 0 1 0 0,-2 0-1 0 0,0-1 0 0 0,-3-1 1 0 0,-25 58-1 0 0,19-59-6 0 0,0-1 0 0 0,-27 33 0 0 0,9-13 8 0 0,-66 107-359 0 0,78-115-903 0 0,23-40 745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92 8751 0 0,'-9'-2'770'0'0,"-1"1"0"0"0,1 1 0 0 0,-1-1 0 0 0,1 2 0 0 0,-15 1 0 0 0,6 0 2542 0 0,8-2-228 0 0,12 0-2905 0 0,4-3-114 0 0,1 0-1 0 0,0 0 1 0 0,0 1 0 0 0,0 0-1 0 0,12-1 1 0 0,7-2-6 0 0,169-34 27 0 0,-99 23-438 0 0,-89 14 308 0 0,24-4-2302 0 0,44-3 0 0 0,-53 9-3414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10135 0 0,'0'0'2660'0'0,"0"3"-894"0"0,0 4-1280 0 0,-1 1 1 0 0,-1-1-1 0 0,1 0 1 0 0,-1 0-1 0 0,0 0 0 0 0,0 0 1 0 0,-1 0-1 0 0,0 0 1 0 0,0-1-1 0 0,-6 9 1 0 0,-8 10-351 0 0,-23 28 1 0 0,19-27 452 0 0,-7 9-339 0 0,6-8-198 0 0,-19 31-1 0 0,36-50-168 0 0,-1 1 0 0 0,-15 15-1 0 0,20-23-392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2303 0 0,'0'3'3346'0'0,"-6"20"1081"0"0,-2 32 1 0 0,6-28-2042 0 0,1 27 0 0 0,3-26-2179 0 0,0 0 1 0 0,2 0 0 0 0,1 0-1 0 0,1 0 1 0 0,2-1-1 0 0,0 0 1 0 0,2-1 0 0 0,1 0-1 0 0,1 0 1 0 0,1-1 0 0 0,26 37-1 0 0,-29-50-145 0 0,0 0 0 0 0,1 0 0 0 0,0-1 0 0 0,26 19 0 0 0,-28-23-153 0 0,-1-2-1 0 0,1 1 1 0 0,1-1-1 0 0,-1-1 1 0 0,1 1-1 0 0,0-2 1 0 0,0 1-1 0 0,13 2 1 0 0,-12-7-1674 0 0</inkml:trace>
  <inkml:trace contextRef="#ctx0" brushRef="#br0" timeOffset="1">591 99 9215 0 0,'0'0'7656'0'0,"-1"2"-7216"0"0,-15 15 414 0 0,-30 26 1 0 0,26-26-622 0 0,-88 91 542 0 0,33-33-380 0 0,30-32-294 0 0,-2-2 0 0 0,-2-3 0 0 0,-1-1-1 0 0,-77 41 1 0 0,120-74-13 0 0,22-13-9312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212 137 12695 0 0,'0'0'4866'0'0,"2"1"-4325"0"0,0 1-431 0 0,1-1 0 0 0,0 0 0 0 0,-1 0 0 0 0,1 1 0 0 0,0-2 0 0 0,0 1-1 0 0,0 0 1 0 0,0 0 0 0 0,0-1 0 0 0,0 0 0 0 0,0 0 0 0 0,0 0 0 0 0,0 0 0 0 0,0 0 0 0 0,0 0 0 0 0,0-1 0 0 0,4 0 0 0 0,9-3 172 0 0,30-12 1 0 0,-37 12-220 0 0,19-6 45 0 0,29-17 1 0 0,-47 21-203 0 0,0 0-1 0 0,0 0 1 0 0,-1-1 0 0 0,0 0 0 0 0,16-17 0 0 0,-23 22 2 0 0,-1 1 1 0 0,0-1 0 0 0,0 0-1 0 0,0 0 1 0 0,0 0 0 0 0,0 0-1 0 0,0 0 1 0 0,0 0 0 0 0,0-3-1 0 0,-1 4-228 0 0,-18-4-496 0 0,9 5 717 0 0,1 0-1 0 0,0 1 1 0 0,0 0-1 0 0,0 0 1 0 0,0 1-1 0 0,0 0 1 0 0,0 0-1 0 0,0 1 1 0 0,-11 5 0 0 0,-7 6-47 0 0,-31 21 1 0 0,49-30 126 0 0,-33 24 245 0 0,2 3-1 0 0,-46 46 1 0 0,45-41 75 0 0,23-20-97 0 0,0 0 1 0 0,-17 22-1 0 0,30-34-178 0 0,0 1 0 0 0,0 0 1 0 0,1-1-1 0 0,0 1 0 0 0,0 1 0 0 0,0-1 1 0 0,1 0-1 0 0,-1 1 0 0 0,2-1 0 0 0,-1 1 1 0 0,1 0-1 0 0,-1 10 0 0 0,2-16-22 0 0,0 1 0 0 0,0 0 0 0 0,1 0 0 0 0,-1 0 0 0 0,0-1 0 0 0,1 1 0 0 0,0 0 0 0 0,-1 0 0 0 0,1-1 0 0 0,0 1 0 0 0,0-1 0 0 0,0 1 0 0 0,0 0 0 0 0,0-1 0 0 0,0 0 0 0 0,0 1 0 0 0,0-1 0 0 0,1 0 0 0 0,-1 1 0 0 0,1-1-1 0 0,-1 0 1 0 0,1 0 0 0 0,-1 0 0 0 0,1 0 0 0 0,0-1 0 0 0,-1 1 0 0 0,1 0 0 0 0,0-1 0 0 0,-1 1 0 0 0,1-1 0 0 0,2 1 0 0 0,7 1-140 0 0,-1-1 1 0 0,0 0-1 0 0,1-1 1 0 0,12 0-1 0 0,-19 0-19 0 0,26-2-724 0 0,2-3-44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314 295 5527 0 0,'0'0'498'0'0,"-1"2"-66"0"0,-1 0 489 0 0,0 1-1 0 0,0 0 1 0 0,0 0 0 0 0,0 0 0 0 0,-1-1 0 0 0,0 0-1 0 0,-5 5 1 0 0,3-4-291 0 0,0 0 0 0 0,0-1 0 0 0,-1 1 1 0 0,-6 2-1 0 0,-6 0-253 0 0,0-1 0 0 0,-21 2 0 0 0,18-3 372 0 0,9-1-433 0 0,0-1 1 0 0,0-1-1 0 0,-22-1 0 0 0,28 0-204 0 0,0 1 0 0 0,1-1 0 0 0,-1-1 0 0 0,0 1 0 0 0,0-1-1 0 0,1 0 1 0 0,-1 0 0 0 0,1-1 0 0 0,-8-5 0 0 0,10 7-96 0 0,2-1 1 0 0,-1 1-1 0 0,0-1 1 0 0,0 0 0 0 0,0 0-1 0 0,1 0 1 0 0,-1 0-1 0 0,1 0 1 0 0,0 0-1 0 0,-1 0 1 0 0,1 0-1 0 0,0-1 1 0 0,0 1-1 0 0,0 0 1 0 0,1-1-1 0 0,-2-2 1 0 0,2 1-25 0 0,0 0 1 0 0,0 0 0 0 0,0 0-1 0 0,0 0 1 0 0,0-1-1 0 0,1 1 1 0 0,0 0 0 0 0,0 1-1 0 0,1-6 1 0 0,3-2-112 0 0,0 0-1 0 0,0 0 1 0 0,1 1 0 0 0,0 0 0 0 0,16-18 0 0 0,-10 15-65 0 0,1 0-1 0 0,0 1 1 0 0,1 0 0 0 0,0 1 0 0 0,1 0-1 0 0,0 2 1 0 0,1 0 0 0 0,0 0 0 0 0,1 2-1 0 0,30-11 1 0 0,0 5 92 0 0,1 1-1 0 0,86-8 1 0 0,-113 18 128 0 0,1 1 1 0 0,28 2 0 0 0,-38 0-8 0 0,0 0 0 0 0,0 1 0 0 0,0 1 1 0 0,0 0-1 0 0,19 8 0 0 0,-28-10-20 0 0,-1 0 0 0 0,1 0-1 0 0,-1 1 1 0 0,0-1-1 0 0,0 1 1 0 0,0 0 0 0 0,0-1-1 0 0,0 1 1 0 0,0 0 0 0 0,0 0-1 0 0,0 0 1 0 0,-1 1 0 0 0,1-1-1 0 0,-1 0 1 0 0,1 1 0 0 0,-1-1-1 0 0,0 1 1 0 0,0-1-1 0 0,0 1 1 0 0,0-1 0 0 0,-1 1-1 0 0,1 0 1 0 0,-1-1 0 0 0,1 4-1 0 0,-1-1 13 0 0,0 0 0 0 0,-1 0 0 0 0,1 0 0 0 0,-1 0 0 0 0,0 0 0 0 0,0 0 0 0 0,-1 0 0 0 0,1 0 0 0 0,-1 0-1 0 0,0-1 1 0 0,-1 1 0 0 0,-2 4 0 0 0,-3 3-6 0 0,-1 0-1 0 0,-1-1 0 0 0,0 0 0 0 0,0-1 1 0 0,-22 17-1 0 0,-64 38 44 0 0,86-59-58 0 0,-10 6-234 0 0,0-1 1 0 0,-1-1-1 0 0,-1 0 0 0 0,1-2 0 0 0,-2-1 1 0 0,1 0-1 0 0,-1-2 0 0 0,0 0 0 0 0,0-2 0 0 0,0 0 1 0 0,-28-1-1 0 0,30-4-1742 0 0,2-3-3451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11975 0 0,'0'0'5064'0'0,"0"2"-4737"0"0,1 5-223 0 0,-1-1 1 0 0,0 1-1 0 0,-1-1 0 0 0,1 1 0 0 0,-1-1 1 0 0,0 0-1 0 0,-1 1 0 0 0,-3 10 1 0 0,-26 52 542 0 0,15-36-436 0 0,-96 180 529 0 0,-108 104-250 0 0,172-254-436 0 0,34-40-90 0 0,13-22-158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10999 0 0,'0'0'4992'0'0,"0"3"-4633"0"0,0 3-150 0 0,-1 1-1 0 0,0-1 1 0 0,0 1 0 0 0,-1-1 0 0 0,-4 12-1 0 0,-16 34 613 0 0,14-35-653 0 0,-110 195 810 0 0,39-78-548 0 0,65-106-539 0 0,0 0 0 0 0,-12 38-1 0 0,22-45-359 0 0,4-20-132 0 0,2-2-139 0 0,9-3-26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124 114 4143 0 0,'9'-12'645'0'0,"-1"0"-1"0"0,11-18 0 0 0,8-30 15067 0 0,-25 66-15691 0 0,1 1 1 0 0,-1-1-1 0 0,-1 0 0 0 0,1 0 0 0 0,-1 1 0 0 0,0-1 0 0 0,0 1 1 0 0,-1 10-1 0 0,-7 53 80 0 0,6-60-98 0 0,-6 41-150 0 0,-2-1 1 0 0,-20 61-1 0 0,22-88 29 0 0,-2 0 0 0 0,-1 0 1 0 0,-1-2-1 0 0,0 1 0 0 0,-2-1 0 0 0,-28 36 1 0 0,12-25-2454 0 0,13-19 1074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54 175 8287 0 0,'-54'-25'10604'0'0,"56"23"-10314"0"0,10-3-42 0 0,-1 0 0 0 0,0 0 0 0 0,1 1 0 0 0,23-5 0 0 0,54-5 457 0 0,-54 9-448 0 0,614-68 2245 0 0,-511 60-2476 0 0,-72 5-651 0 0,-45 5-1984 0 0,-1 0-3438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14743 0 0,'0'0'6352'0'0,"2"1"-5969"0"0,1 0-387 0 0,0 0 1 0 0,0-1-1 0 0,1 1 1 0 0,-1-1-1 0 0,0 0 1 0 0,0 0-1 0 0,1 0 0 0 0,-1-1 1 0 0,4 0-1 0 0,14-1 4054 0 0,-35-14-3104 0 0,14 15-920 0 0,-1 0 1 0 0,0-1 0 0 0,1 1-1 0 0,-1 0 1 0 0,1 0-1 0 0,-1 0 1 0 0,1-1 0 0 0,-1 1-1 0 0,1 0 1 0 0,0 0-1 0 0,0-1 1 0 0,-1 1-1 0 0,1 0 1 0 0,0-1 0 0 0,0 1-1 0 0,0 0 1 0 0,1 0-1 0 0,-1-1 1 0 0,0 1 0 0 0,1-2-1 0 0,9-24 169 0 0,3 3-193 0 0,2 1 1 0 0,0 1-1 0 0,1 0 0 0 0,2 1 0 0 0,0 0 0 0 0,1 2 1 0 0,1 0-1 0 0,27-19 0 0 0,6 0-320 0 0,1 3 1 0 0,76-37-1 0 0,-114 63 230 0 0,0 2 1 0 0,1 0-1 0 0,0 1 1 0 0,31-7-1 0 0,-42 12 66 0 0,0 0 0 0 0,1 0 0 0 0,-1 1 0 0 0,0 0 0 0 0,0 1 0 0 0,1-1-1 0 0,8 3 1 0 0,-12-2 13 0 0,1 0 0 0 0,0 0 0 0 0,-1 1 0 0 0,1-1 0 0 0,-1 1 0 0 0,1 0 0 0 0,-1 0 0 0 0,0 0 0 0 0,0 1 0 0 0,0-1 0 0 0,0 1 0 0 0,0 0 0 0 0,2 3-1 0 0,0 0 0 0 0,-1 0 0 0 0,-1 1 0 0 0,1 0 0 0 0,-1 0 0 0 0,0 0 0 0 0,-1 0 0 0 0,1 1 0 0 0,-2-1 0 0 0,1 1 0 0 0,-1-1-1 0 0,0 1 1 0 0,0-1 0 0 0,-1 1 0 0 0,-1 11 0 0 0,0-5 16 0 0,0-1 0 0 0,-2 0 0 0 0,1 1 0 0 0,-2-1 0 0 0,1 0 0 0 0,-2-1 0 0 0,-7 17-1 0 0,1-10 24 0 0,-1 0-1 0 0,-1-1 0 0 0,0 0 1 0 0,-1-1-1 0 0,-1-1 0 0 0,0-1 1 0 0,-30 24-1 0 0,30-28-146 0 0,1-1 0 0 0,-2-1 0 0 0,-18 8 0 0 0,28-14 63 0 0,0 0-1 0 0,0-1 1 0 0,-1 0 0 0 0,1 0 0 0 0,-1-1 0 0 0,1 1-1 0 0,-1-1 1 0 0,0-1 0 0 0,1 1 0 0 0,-1-1 0 0 0,-9-1-1 0 0,14 0-22 0 0,0 1 0 0 0,1 0 0 0 0,-1-1 0 0 0,0 1 0 0 0,0-1 0 0 0,0 1 0 0 0,1-1 0 0 0,-1 0 0 0 0,1 0 0 0 0,-1 0 0 0 0,0 0 0 0 0,1 0 0 0 0,-1 0 0 0 0,1 0 0 0 0,0 0 0 0 0,-1-1 0 0 0,1 1 0 0 0,0-1 0 0 0,0 1 0 0 0,0-1 0 0 0,0 1 0 0 0,0-1 0 0 0,0 1-1 0 0,0-1 1 0 0,1 0 0 0 0,-2-2 0 0 0,2-1-816 0 0,-1 0 0 0 0,1 0 0 0 0,0 1 0 0 0,0-1 0 0 0,0 0 0 0 0,1 0 0 0 0,0 0 0 0 0,2-9 0 0 0,4-13-5314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1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98 7831 0 0,'-72'-11'574'0'0,"65"10"-309"0"0,-1 1-1 0 0,1 0 0 0 0,-1 0 0 0 0,1 0 1 0 0,0 1-1 0 0,-1 0 0 0 0,-13 6 6248 0 0,24-4-6323 0 0,0-1 1 0 0,0 1-1 0 0,0-1 0 0 0,0 0 0 0 0,0 0 0 0 0,1 0 1 0 0,-1 0-1 0 0,1 0 0 0 0,-1-1 0 0 0,1 0 0 0 0,0 0 0 0 0,-1 0 1 0 0,1 0-1 0 0,0 0 0 0 0,4 0 0 0 0,11 0 310 0 0,31 0-1 0 0,344-37 1818 0 0,-5-33-1820 0 0,-265 52-1058 0 0,-71 16-6205 0 0,-34 1-244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14279 0 0,'0'0'655'0'0,"-1"2"-12"0"0,-30 35-51 0 0,1 1 0 0 0,3 2 0 0 0,1 1 0 0 0,2 1 1 0 0,-21 49-1 0 0,-30 104 170 0 0,-4 13-531 0 0,-15-6-143 0 0,-96 125 67 0 0,154-268-72 0 0,35-57-165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219 121 10367 0 0,'-10'-1'344'0'0,"0"0"0"0"0,0 0-1 0 0,0 1 1 0 0,-1 1-1 0 0,1 0 1 0 0,0 0 0 0 0,0 1-1 0 0,0 0 1 0 0,0 1-1 0 0,0 0 1 0 0,0 0 0 0 0,1 1-1 0 0,0 0 1 0 0,-1 1 0 0 0,2 0-1 0 0,-1 1 1 0 0,1 0-1 0 0,-1 0 1 0 0,2 1 0 0 0,-10 9-1 0 0,16-15-258 0 0,0 0-1 0 0,0 0 1 0 0,0 0 0 0 0,0 0-1 0 0,0 0 1 0 0,0 1-1 0 0,1-1 1 0 0,-1 0-1 0 0,1 0 1 0 0,-1 1-1 0 0,0-1 1 0 0,1 1 0 0 0,0-1-1 0 0,-1 0 1 0 0,1 1-1 0 0,0-1 1 0 0,0 1-1 0 0,0-1 1 0 0,0 3 0 0 0,0-3-22 0 0,1 0 0 0 0,-1 0 1 0 0,1 0-1 0 0,0 0 1 0 0,-1 0-1 0 0,1 0 1 0 0,0 0-1 0 0,-1 0 0 0 0,1-1 1 0 0,0 1-1 0 0,0 0 1 0 0,0 0-1 0 0,0-1 1 0 0,0 1-1 0 0,0-1 0 0 0,0 1 1 0 0,0 0-1 0 0,0-1 1 0 0,1 1-1 0 0,4 1 81 0 0,0-1 0 0 0,0 1 0 0 0,1-1 0 0 0,-1 0 0 0 0,0-1 0 0 0,1 1 0 0 0,7-2 0 0 0,33-5 375 0 0,-1-2 0 0 0,63-19-1 0 0,-100 25-482 0 0,237-69 1140 0 0,-98 27-573 0 0,14-4-334 0 0,-117 36-373 0 0,-25 6-502 0 0,0 0 0 0 0,1 1 0 0 0,-1 2 0 0 0,29-2-1 0 0,-48 5 413 0 0,0 0-1 0 0,0 0 0 0 0,-1 1 0 0 0,1-1 0 0 0,0 0 0 0 0,0 1 0 0 0,-1-1 0 0 0,1 0 0 0 0,0 1 0 0 0,-1-1 0 0 0,1 1 0 0 0,-1-1 0 0 0,1 1 0 0 0,-1-1 0 0 0,1 1 0 0 0,-1 0 0 0 0,1-1 0 0 0,-1 1 0 0 0,1 0 0 0 0,-1-1 0 0 0,0 1 0 0 0,1 0 1 0 0,-1 0-1 0 0,0-1 0 0 0,0 1 0 0 0,1 0 0 0 0,-1 1 0 0 0,3 17-2566 0 0,-3-18 2747 0 0,0 2-1898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64 451 11831 0 0,'0'0'1075'0'0,"-1"2"-883"0"0,1 2-452 0 0,-1 1 905 0 0,0 0 0 0 0,0 0 0 0 0,0 0-1 0 0,-4 7 1 0 0,5-11-469 0 0,-1 0 0 0 0,1 0 0 0 0,-1 0 0 0 0,1 0 0 0 0,-1 0 0 0 0,0 0 0 0 0,1 0 0 0 0,-1 0 0 0 0,0 0 0 0 0,0 0 0 0 0,0-1-1 0 0,0 1 1 0 0,0 0 0 0 0,0 0 0 0 0,0-1 0 0 0,0 1 0 0 0,0-1 0 0 0,0 1 0 0 0,0-1 0 0 0,0 1 0 0 0,0-1 0 0 0,0 0 0 0 0,-1 0 0 0 0,1 1 0 0 0,-2-1 0 0 0,2 0 401 0 0,-6-4 531 0 0,5 2-1023 0 0,0 0 0 0 0,0 0 1 0 0,0-1-1 0 0,1 1 0 0 0,-1 0 0 0 0,1-1 1 0 0,-1 1-1 0 0,1-1 0 0 0,0 1 1 0 0,0-1-1 0 0,0 1 0 0 0,0-1 0 0 0,1 0 1 0 0,-1 0-1 0 0,1 1 0 0 0,0-1 1 0 0,0 0-1 0 0,0 0 0 0 0,0 1 0 0 0,0-1 1 0 0,1-5-1 0 0,1-3 58 0 0,0 1 1 0 0,1-1-1 0 0,0 1 1 0 0,6-15-1 0 0,-2 11-87 0 0,1 0-1 0 0,0 0 0 0 0,1 1 1 0 0,19-23-1 0 0,49-44-76 0 0,-68 72 20 0 0,20-16-250 0 0,1 0-1 0 0,2 2 1 0 0,57-31 0 0 0,-66 40-27 0 0,0 1-116 0 0,0 0 0 0 0,26-9 0 0 0,-41 18-120 0 0,0 0 0 0 0,1 1 0 0 0,0 0 0 0 0,-1 0 0 0 0,1 1 0 0 0,0 0 0 0 0,0 1 0 0 0,0 0 0 0 0,14 2 0 0 0,-9 1-4001 0 0,-1 4-1136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115 435 3679 0 0,'0'2'6386'0'0,"-2"14"474"0"0,1 0-3732 0 0,0-6-2586 0 0,0 0 0 0 0,0 0 0 0 0,-6 18 0 0 0,-6 8 145 0 0,-3-1 1 0 0,-35 62 0 0 0,49-93-682 0 0,0-1-1 0 0,0 1 0 0 0,1 0 0 0 0,-3 7 0 0 0,-6 19-167 0 0,9-28-599 0 0</inkml:trace>
  <inkml:trace contextRef="#ctx0" brushRef="#br0" timeOffset="1">323 54 8287 0 0,'8'-18'888'0'0,"-3"11"-888"0"0,2 0 0 0 0,2 0 888 0 0,2 1 144 0 0,-2 3 32 0 0,2 1 8 0 0,1 0-880 0 0,3 0-192 0 0,3 2 0 0 0,1 0 0 0 0,1 0-968 0 0,0 0-152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33 11831 0 0,'0'0'576'0'0,"3"-10"134"0"0,-3 9-674 0 0,0 0 1 0 0,-1 0 0 0 0,1 0 0 0 0,-1 0-1 0 0,1 0 1 0 0,-1 0 0 0 0,0 0 0 0 0,1 0-1 0 0,-1 0 1 0 0,0 0 0 0 0,1 0 0 0 0,-1 0-1 0 0,0 1 1 0 0,0-1 0 0 0,0 0 0 0 0,0 1-1 0 0,0-1 1 0 0,0 0 0 0 0,0 1 0 0 0,-1-1-1 0 0,-1 0 103 0 0,0 0 0 0 0,0 0 0 0 0,0 1-1 0 0,0-1 1 0 0,0 1 0 0 0,0 0 0 0 0,-5 0 0 0 0,0 0 128 0 0,-1 1 0 0 0,0 1 1 0 0,1 0-1 0 0,-15 4 0 0 0,-9 8 211 0 0,0 0 0 0 0,1 2 0 0 0,-53 37 0 0 0,68-41-275 0 0,1 0 1 0 0,0 1-1 0 0,-16 19 0 0 0,24-23-132 0 0,-1 0 1 0 0,2 0-1 0 0,-1 1 0 0 0,2 0 1 0 0,-1 0-1 0 0,-7 21 0 0 0,12-30-64 0 0,1 0 0 0 0,-1 0 0 0 0,1 1 0 0 0,0-1 0 0 0,0 0 1 0 0,-1 0-1 0 0,1 0 0 0 0,0 0 0 0 0,0 0 0 0 0,0 0 0 0 0,0 0 0 0 0,0 1 0 0 0,1-1 0 0 0,-1 0 0 0 0,0 0 0 0 0,0 0 0 0 0,1 0 0 0 0,-1 0 0 0 0,1 0 0 0 0,-1 0 0 0 0,1 0 0 0 0,-1 0 1 0 0,1 0-1 0 0,-1 0 0 0 0,1 0 0 0 0,0 0 0 0 0,1 0 0 0 0,0 1 8 0 0,0-1 1 0 0,0 0-1 0 0,1 1 1 0 0,-1-1-1 0 0,0 0 1 0 0,1-1 0 0 0,-1 1-1 0 0,0 0 1 0 0,1-1-1 0 0,-1 1 1 0 0,5-1-1 0 0,17 1-25 0 0,0 0-1 0 0,0-2 1 0 0,0-1 0 0 0,0-1-1 0 0,0-2 1 0 0,-1 0-1 0 0,0-1 1 0 0,0-1 0 0 0,27-12-1 0 0,-79 32-497 0 0,-31 20 0 0 0,72-29-260 0 0,-6-3 368 0 0,-1 0 0 0 0,1-1-1 0 0,-1 0 1 0 0,7 0 0 0 0,9-3-647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90 13359 0 0,'10'-26'1342'0'0,"-4"12"-496"0"0,0-1 1 0 0,4-19 2869 0 0,-11 45-3542 0 0,0 1 1 0 0,0 0-1 0 0,-2 0 1 0 0,1-1 0 0 0,-1 1-1 0 0,-9 18 1 0 0,-35 66 284 0 0,-7-8-286 0 0,-67 84 1 0 0,4-7 77 0 0,87-120-194 0 0,-39 85 0 0 0,65-121-430 0 0,0 0 0 0 0,1 0 0 0 0,0 0 0 0 0,0 1 1 0 0,1-1-1 0 0,1 1 0 0 0,-1 0 0 0 0,1-1 0 0 0,1 15 0 0 0,3-7-6514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10 11519 0 0,'0'0'1040'0'0,"-8"-4"-654"0"0,5 3-64 0 0,0 0 0 0 0,0 0 0 0 0,-1 0 1 0 0,1 1-1 0 0,0-1 0 0 0,-1 1 1 0 0,1 0-1 0 0,0 0 0 0 0,-1 0 0 0 0,1 0 1 0 0,0 1-1 0 0,-1-1 0 0 0,1 1 0 0 0,0 0 1 0 0,0 0-1 0 0,-1 0 0 0 0,1 1 1 0 0,0-1-1 0 0,-3 3 0 0 0,-8 4-61 0 0,1 0 0 0 0,-23 21 1 0 0,15-11 73 0 0,0-3-312 0 0,11-8-9 0 0,1 0 0 0 0,-1 1 0 0 0,1 0 0 0 0,-10 12 0 0 0,3-1 9 0 0,8-11-16 0 0,0 2 1 0 0,1-1 0 0 0,0 1-1 0 0,1 0 1 0 0,-6 11 0 0 0,11-18-14 0 0,-1 0 0 0 0,1 0 0 0 0,0 0 0 0 0,1 0-1 0 0,-1 0 1 0 0,0 0 0 0 0,1 0 0 0 0,0 0 0 0 0,0 1 0 0 0,0-1 0 0 0,0 0 0 0 0,0 0 0 0 0,1 0 0 0 0,-1 1-1 0 0,1-1 1 0 0,0 0 0 0 0,0 0 0 0 0,0 0 0 0 0,0 0 0 0 0,1 0 0 0 0,-1 0 0 0 0,1-1 0 0 0,3 6 0 0 0,-2-5-12 0 0,1 1 1 0 0,-1-1-1 0 0,0 0 1 0 0,1 0-1 0 0,0 0 1 0 0,0 0-1 0 0,0-1 1 0 0,8 4-1 0 0,38 14-160 0 0,-17-9-34 0 0,-11-2 123 0 0,-1 1 1 0 0,1 1 0 0 0,20 14 0 0 0,-37-22 185 0 0,1 1 1 0 0,-1 0-1 0 0,0 0 1 0 0,-1 0-1 0 0,1 1 1 0 0,-1 0-1 0 0,0 0 1 0 0,0 0-1 0 0,0 0 1 0 0,-1 0 0 0 0,1 1-1 0 0,-1 0 1 0 0,-1-1-1 0 0,1 1 1 0 0,-1 0-1 0 0,2 8 1 0 0,-4-11-16 0 0,-1-1 0 0 0,1 1 0 0 0,0 0 0 0 0,-1-1 0 0 0,0 1 0 0 0,1 0 0 0 0,-1-1 0 0 0,0 1 0 0 0,0-1 1 0 0,-1 1-1 0 0,1-1 0 0 0,0 0 0 0 0,-1 0 0 0 0,-2 3 0 0 0,-1 3 168 0 0,2-3-178 0 0,-1-1-1 0 0,0 0 0 0 0,0 0 1 0 0,0 0-1 0 0,0 0 1 0 0,0-1-1 0 0,-1 0 1 0 0,0 0-1 0 0,1 0 1 0 0,-1 0-1 0 0,0-1 0 0 0,-1 1 1 0 0,1-1-1 0 0,0-1 1 0 0,-7 2-1 0 0,-9 2 21 0 0,1-1-1 0 0,-36 1 0 0 0,12-3-126 0 0,0-2 0 0 0,0-2 0 0 0,1-2 0 0 0,-58-12-1 0 0,84 12-1001 0 0,2-3-4681 0 0,5 0-1692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9991 0 0,'0'0'4938'0'0,"2"-1"-4196"0"0,9-5-330 0 0,1 0-1 0 0,0 1 0 0 0,0 0 0 0 0,0 1 1 0 0,15-3-1 0 0,67-8-146 0 0,-48 8-128 0 0,-22 3-402 0 0,0 1 0 0 0,0 1 0 0 0,0 1 0 0 0,27 2 1 0 0,-49-1-1154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11519 0 0,'0'0'4507'0'0,"2"0"-3828"0"0,173-23 3301 0 0,-115 16-3416 0 0,127-8-348 0 0,-128 10-3243 0 0,-43 3 1380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22 9671 0 0,'22'-21'8528'0'0,"-32"28"-8146"0"0,-66 68 819 0 0,37-34-686 0 0,-46 55 448 0 0,41-45-676 0 0,-36 44 30 0 0,-97 152-1 0 0,160-220-272 0 0,1 0-1 0 0,1 1 1 0 0,-14 38-1 0 0,25-57-155 0 0,1 1 0 0 0,0 0 0 0 0,1 0 0 0 0,0 1 0 0 0,1-1 0 0 0,0 0 0 0 0,0 1 0 0 0,1-1 0 0 0,1 1 0 0 0,0-1 0 0 0,0 1 0 0 0,1-1 0 0 0,5 17 0 0 0,5 2-747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97 117 5983 0 0,'0'0'464'0'0,"-2"1"-305"0"0,-33 15 940 0 0,-24 7 10082 0 0,64-24-8726 0 0,19-6-1189 0 0,35-11-1525 0 0,-31 8 299 0 0,2-1 29 0 0,0 1 0 0 0,1 1-1 0 0,40-6 1 0 0,-39 11-259 0 0,-1 1-684 0 0,1-1 0 0 0,40-12 0 0 0,44-24-6155 0 0,-85 31 5342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9215 0 0,'1'1'7204'0'0,"1"2"-7113"0"0,-1 0 0 0 0,0 1-1 0 0,0-1 1 0 0,0 0 0 0 0,0 0 0 0 0,0 1-1 0 0,-1-1 1 0 0,0 0 0 0 0,1 1 0 0 0,-1-1-1 0 0,0 0 1 0 0,-1 1 0 0 0,1-1 0 0 0,-2 5-1 0 0,-1 7 139 0 0,-11 28-1 0 0,8-28-26 0 0,-101 274 886 0 0,1-24-864 0 0,103-260-261 0 0,-1 0-1 0 0,1 0 1 0 0,-1 0 0 0 0,0 0-1 0 0,0-1 1 0 0,-7 7-1 0 0,3-4-373 0 0,7-6 52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57 505 10567 0 0,'-1'-1'482'0'0,"-20"-6"162"0"0,4-1-620 0 0,14 5 3 0 0,2 0 27 0 0,-1 0 103 0 0,0-1 1 0 0,1 1-1 0 0,-1-1 1 0 0,1 1-1 0 0,-1-1 1 0 0,1 0-1 0 0,0 1 1 0 0,1-1-1 0 0,-1 0 0 0 0,1 1 1 0 0,-1-1-1 0 0,1 0 1 0 0,0 0-1 0 0,0 0 1 0 0,1 0-1 0 0,0-3 0 0 0,2-7 474 0 0,0-1 0 0 0,9-25 0 0 0,-5 24-472 0 0,0 0-1 0 0,1 1 1 0 0,1-1 0 0 0,0 2-1 0 0,1-1 1 0 0,1 1-1 0 0,0 1 1 0 0,1 0 0 0 0,20-17-1 0 0,3 1 276 0 0,1 2 0 0 0,54-30 0 0 0,-69 45-427 0 0,-1 1 0 0 0,1 2 0 0 0,1 0 0 0 0,37-10 0 0 0,-42 15 4 0 0,-1 1 0 0 0,0 0 1 0 0,1 2-1 0 0,0 0 0 0 0,-1 0 0 0 0,1 2 0 0 0,18 2 0 0 0,-28-1 38 0 0,0-1 0 0 0,1 1 0 0 0,-1 1 0 0 0,0-1 0 0 0,0 1 0 0 0,0 0 0 0 0,-1 1 0 0 0,1-1 0 0 0,-1 2 0 0 0,0-1 0 0 0,0 0 0 0 0,0 1 0 0 0,0 0 0 0 0,9 12 0 0 0,-12-12-16 0 0,1 0 1 0 0,-1 0-1 0 0,0 0 1 0 0,0 0-1 0 0,0 1 1 0 0,-1 0 0 0 0,0-1-1 0 0,0 1 1 0 0,0 0-1 0 0,-1 0 1 0 0,0 0-1 0 0,0 0 1 0 0,0 0-1 0 0,-1 0 1 0 0,0 0 0 0 0,0 0-1 0 0,-1 1 1 0 0,-2 10-1 0 0,0-6 12 0 0,0 0 0 0 0,-2 0 0 0 0,1-1-1 0 0,-1 1 1 0 0,-1-1 0 0 0,0 0 0 0 0,0-1-1 0 0,-14 16 1 0 0,1-4 7 0 0,-1-1-1 0 0,-32 25 1 0 0,28-27-155 0 0,-1 0 1 0 0,0-2 0 0 0,-2-1-1 0 0,0-1 1 0 0,0-2 0 0 0,-1 0 0 0 0,-1-2-1 0 0,0-1 1 0 0,-50 8 0 0 0,56-14-1338 0 0,8-4-2936 0 0,1 0-1847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24 8751 0 0,'2'-1'674'0'0,"13"-7"-932"0"0,-11 6 1205 0 0,0 0 0 0 0,1 0 0 0 0,-1 0 0 0 0,0 0-1 0 0,1 1 1 0 0,0 0 0 0 0,8-1 2649 0 0,-13 3-3374 0 0,-2 5-138 0 0,0 0 1 0 0,-1 0-1 0 0,0-1 1 0 0,0 1-1 0 0,-1-1 1 0 0,1 0-1 0 0,-1 0 1 0 0,-8 8-1 0 0,2-1-18 0 0,-35 35-40 0 0,-1-1 1 0 0,-62 47-1 0 0,79-69-11 0 0,1-1-7 0 0,-89 78 31 0 0,92-77-33 0 0,2 1 1 0 0,-32 43-1 0 0,33-36-22 0 0,-36 66 0 0 0,52-84 13 0 0,0 0-1 0 0,0 0 1 0 0,2 0-1 0 0,-1 1 0 0 0,2-1 1 0 0,0 1-1 0 0,1 0 1 0 0,-1 18-1 0 0,3-30 9 0 0,0 1 1 0 0,1 0-1 0 0,-1-1 0 0 0,1 1 0 0 0,0 0 0 0 0,0-1 1 0 0,0 1-1 0 0,0-1 0 0 0,0 1 0 0 0,1-1 0 0 0,0 0 1 0 0,0 1-1 0 0,3 4 0 0 0,-1-4 14 0 0,0 0-1 0 0,0 0 1 0 0,0-1 0 0 0,0 1-1 0 0,1-1 1 0 0,-1 0 0 0 0,1 0-1 0 0,6 3 1 0 0,8 2 61 0 0,1-1-1 0 0,-1-2 1 0 0,40 8 0 0 0,-44-10-64 0 0,18 2 52 0 0,-19-3-68 0 0,-1 0 0 0 0,1 1 1 0 0,-1 0-1 0 0,1 1 0 0 0,-1 0 0 0 0,23 13 1 0 0,-25-9-947 0 0,-3 0-3995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74 5527 0 0,'1'-1'423'0'0,"16"-7"-107"0"0,14-13 3767 0 0,-30 20-3211 0 0,1 0-593 0 0,0 0-1 0 0,0 0 1 0 0,0 0 0 0 0,0-1 0 0 0,-1 1 0 0 0,1 0 0 0 0,0-1 0 0 0,-1 0 0 0 0,1 1 0 0 0,1-3 0 0 0,7-13 2666 0 0,-9 15-1378 0 0,-1 2-1514 0 0,1 0 1 0 0,-1 0 0 0 0,0-1-1 0 0,0 1 1 0 0,1 0-1 0 0,-1 0 1 0 0,0 0 0 0 0,0-1-1 0 0,0 1 1 0 0,0 0 0 0 0,1 0-1 0 0,-1 0 1 0 0,0-1 0 0 0,0 1-1 0 0,0 0 1 0 0,0-1 0 0 0,0 1-1 0 0,0 0 1 0 0,0 0 0 0 0,0-1-1 0 0,0 1 1 0 0,1 0 0 0 0,-1 0-1 0 0,-1-1 1 0 0,-64 33 96 0 0,-103 68 0 0 0,60-33-145 0 0,12-11-169 0 0,-173 75 0 0 0,127-82 87 0 0,6-2 82 0 0,133-47-8 0 0,8-3-15 0 0,9-5-41 0 0,26-7-21 0 0,1 2 0 0 0,67-12 0 0 0,88 0 376 0 0,-166 22-243 0 0,0 2-1 0 0,1 1 1 0 0,-1 2-1 0 0,0 1 0 0 0,0 1 1 0 0,0 1-1 0 0,-1 2 1 0 0,33 11-1 0 0,-55-15-47 0 0,1 1-1 0 0,-1 0 1 0 0,0 0-1 0 0,0 0 1 0 0,0 1 0 0 0,9 9-1 0 0,-14-13-3 0 0,0 1 1 0 0,0-1-1 0 0,-1 1 0 0 0,1 0 0 0 0,0 0 1 0 0,-1 0-1 0 0,0 0 0 0 0,1 0 0 0 0,-1 0 0 0 0,0 0 1 0 0,0 1-1 0 0,0-1 0 0 0,0 0 0 0 0,-1 1 1 0 0,1-1-1 0 0,-1 1 0 0 0,1-1 0 0 0,-1 0 1 0 0,0 1-1 0 0,0-1 0 0 0,0 1 0 0 0,0-1 0 0 0,0 1 1 0 0,-1-1-1 0 0,0 5 0 0 0,-4 3 7 0 0,0-1 1 0 0,0 0-1 0 0,-1 0 0 0 0,0 0 1 0 0,0 0-1 0 0,-1-1 0 0 0,-10 10 0 0 0,-60 48 79 0 0,73-63-85 0 0,-47 34 183 0 0,-98 52 1 0 0,122-77-165 0 0,0 0 1 0 0,-35 10-1 0 0,44-16 3 0 0,4-2 3 0 0,0-1 1 0 0,0 0-1 0 0,-1 0 1 0 0,1-2-1 0 0,-1 0 1 0 0,1 0-1 0 0,-1-2 1 0 0,1 0 0 0 0,-1 0-1 0 0,1-1 1 0 0,0-1-1 0 0,0 0 1 0 0,0-1-1 0 0,-18-8 1 0 0,26 9-29 0 0,0 0 1 0 0,0 0-1 0 0,0-1 1 0 0,0 0-1 0 0,1 0 1 0 0,-1-1-1 0 0,1 0 1 0 0,0 0-1 0 0,0 0 1 0 0,-7-10 0 0 0,12 14-100 0 0,-3-4-205 0 0,9-4-4936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 6447 0 0,'0'0'499'0'0,"-1"-1"-328"0"0,-1 0-13 0 0,0 0-1 0 0,-1 0 1 0 0,1 0 0 0 0,0 0 0 0 0,0 1 0 0 0,-1-1-1 0 0,1 1 1 0 0,0-1 0 0 0,-1 1 0 0 0,1 0 0 0 0,0 0 0 0 0,-1 0-1 0 0,1 0 1 0 0,0 0 0 0 0,-1 1 0 0 0,1-1 0 0 0,0 1-1 0 0,-1-1 1 0 0,1 1 0 0 0,-3 1 0 0 0,5-2-142 0 0,-2 1 396 0 0,1 0-17 0 0,0 1-268 0 0,0 1 1 0 0,-1-1-1 0 0,1 0 0 0 0,0 1 0 0 0,0-1 1 0 0,0 1-1 0 0,0-1 0 0 0,0 1 0 0 0,1 0 1 0 0,-1-1-1 0 0,1 1 0 0 0,0 0 0 0 0,0-1 1 0 0,0 1-1 0 0,0 0 0 0 0,0-1 0 0 0,1 4 1 0 0,0-4-80 0 0,-1 0 0 0 0,1-1 0 0 0,0 1 0 0 0,0-1 0 0 0,-1 0 0 0 0,1 1 0 0 0,0-1 0 0 0,2 3 0 0 0,1 2 62 0 0,2 2 22 0 0,0 0-1 0 0,1-1 1 0 0,-1 1-1 0 0,1-1 1 0 0,1 0-1 0 0,-1-1 1 0 0,10 6-1 0 0,27 25 193 0 0,-2 3-96 0 0,30 33 229 0 0,-60-60-391 0 0,-1 0 1 0 0,-1 1 0 0 0,17 29 0 0 0,-18-24-28 0 0,-1 0-1 0 0,-1 0 1 0 0,0 1-1 0 0,-1 0 1 0 0,-2 0-1 0 0,0 1 0 0 0,-1-1 1 0 0,-1 1-1 0 0,0 0 1 0 0,-2-1-1 0 0,-1 1 1 0 0,0 0-1 0 0,-2 0 1 0 0,0-1-1 0 0,-1 0 1 0 0,-1 0-1 0 0,-1 0 0 0 0,-11 24 1 0 0,3-16 116 0 0,-2 0 0 0 0,-1-2 1 0 0,-1 0-1 0 0,-1-1 0 0 0,-34 35 0 0 0,-125 99 42 0 0,146-136-416 0 0,24-18 126 0 0,12-11 74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59 8751 0 0,'-33'-9'711'0'0,"25"7"-354"0"0,0-1 0 0 0,-1 2 0 0 0,1-1-1 0 0,-12 0 6353 0 0,22 1-6405 0 0,41-7 450 0 0,56-7-108 0 0,-49 8-510 0 0,-27 3-95 0 0,1 2 1 0 0,38-1-1 0 0,-39 8-1124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7831 0 0,'1'0'6043'0'0,"155"-35"-497"0"0,-71 15-4592 0 0,-41 12-575 0 0,0 1-1 0 0,89 1 1 0 0,-64 10-2385 0 0,-47-2-2741 0 0,-2 0-1611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11 10591 0 0,'0'0'964'0'0,"-6"-8"586"0"0,5 8-1181 0 0,-1-1 0 0 0,0 1 0 0 0,0-1 0 0 0,0 1 0 0 0,0 0 0 0 0,0 0 0 0 0,0-1-1 0 0,0 1 1 0 0,0 1 0 0 0,0-1 0 0 0,0 0 0 0 0,-4 1 0 0 0,2 1-116 0 0,0-1-1 0 0,0 1 1 0 0,0 0-1 0 0,0 0 1 0 0,-6 4-1 0 0,3 0-129 0 0,0-1-1 0 0,0 2 0 0 0,1-1 0 0 0,-1 1 1 0 0,-6 9-1 0 0,-22 37 417 0 0,-44 92 0 0 0,48-84-469 0 0,-45 74 70 0 0,16-31-649 0 0,42-62-2691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10 471 9671 0 0,'-4'-31'577'0'0,"1"0"0"0"0,1-38-1 0 0,2 58 72 0 0,1 1 0 0 0,1 0 0 0 0,0 0-1 0 0,0-1 1 0 0,1 1 0 0 0,0 0 0 0 0,1 1 0 0 0,0-1 0 0 0,0 1-1 0 0,10-15 1 0 0,-3 9-517 0 0,1-1 1 0 0,1 2-1 0 0,0 0 0 0 0,1 0 0 0 0,0 2 1 0 0,1 0-1 0 0,22-15 0 0 0,-10 12-37 0 0,0 0-1 0 0,1 1 1 0 0,55-18-1 0 0,-67 28 22 0 0,0 0-1 0 0,0 1 0 0 0,0 1 1 0 0,1 0-1 0 0,-1 1 0 0 0,1 1 1 0 0,-1 1-1 0 0,21 3 1 0 0,-11 0 118 0 0,-2 1 0 0 0,1 2 0 0 0,0 0 0 0 0,37 18 0 0 0,-50-20-86 0 0,-2 1 0 0 0,1 0 0 0 0,0 0 0 0 0,-1 1-1 0 0,13 11 1 0 0,-21-16-122 0 0,0 0 0 0 0,0 0-1 0 0,0 0 1 0 0,0 1 0 0 0,0-1-1 0 0,0 0 1 0 0,-1 1 0 0 0,1-1 0 0 0,-1 1-1 0 0,0-1 1 0 0,1 1 0 0 0,-1 0-1 0 0,0 0 1 0 0,-1-1 0 0 0,1 1-1 0 0,0 0 1 0 0,-1 0 0 0 0,0 0-1 0 0,1 0 1 0 0,-1 0 0 0 0,-1 0-1 0 0,1 0 1 0 0,0-1 0 0 0,-1 1-1 0 0,1 0 1 0 0,-1 0 0 0 0,0 0-1 0 0,-1 3 1 0 0,-39 76 96 0 0,-77 113-1 0 0,116-191-126 0 0,-8 11-195 0 0,-1 0 0 0 0,-1 0 0 0 0,0-2 0 0 0,-1 1 0 0 0,-25 20 0 0 0,29-27-2 0 0,0-1 1 0 0,0 0-1 0 0,0-1 1 0 0,0 0-1 0 0,-1 0 1 0 0,0-1-1 0 0,0-1 1 0 0,0 1-1 0 0,0-2 1 0 0,-1 1-1 0 0,-15 1 1 0 0,2-3 12 0 0,-1 0 1 0 0,0-1-1 0 0,0-2 1 0 0,0 0-1 0 0,-26-7 1 0 0,30 2-1023 0 0,4-2-390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550 271 1375 0 0,'2'1'6740'0'0,"0"0"-6470"0"0,-1 0 0 0 0,1 0-1 0 0,-1-1 1 0 0,1 1-1 0 0,0-1 1 0 0,-1 1 0 0 0,1-1-1 0 0,0 0 1 0 0,-1 1 0 0 0,1-1-1 0 0,0 0 1 0 0,0 0-1 0 0,-1 0 1 0 0,3-1 0 0 0,1 0 18 0 0,0 0 1 0 0,-1 0-1 0 0,0-1 1 0 0,1 0-1 0 0,4-2 1 0 0,6-5 294 0 0,29-21-1 0 0,-37 24-195 0 0,87-72 1303 0 0,-81 66-1601 0 0,-2 0-1 0 0,1-1 1 0 0,-2 0-1 0 0,0-1 1 0 0,10-17 0 0 0,-19 30-111 0 0,0-1-1 0 0,-1 1 1 0 0,1 0 0 0 0,0-1 0 0 0,-1 1 0 0 0,1 0 0 0 0,-1-1 0 0 0,1 1 0 0 0,-1-1 0 0 0,0 1 0 0 0,1-1 0 0 0,-1 0 0 0 0,0 1 0 0 0,0-1 0 0 0,0 1 0 0 0,0-1-1 0 0,0 1 1 0 0,-1-1 0 0 0,1 1 0 0 0,0-1 0 0 0,-1 1 0 0 0,0-3 0 0 0,0 3 7 0 0,-1 0 0 0 0,1 0 1 0 0,0 0-1 0 0,0 0 0 0 0,-1 0 0 0 0,1 0 0 0 0,0 0 1 0 0,-1 1-1 0 0,1-1 0 0 0,-1 0 0 0 0,1 1 0 0 0,-1-1 1 0 0,0 1-1 0 0,1 0 0 0 0,-1-1 0 0 0,1 1 0 0 0,-1 0 0 0 0,0 0 1 0 0,1 0-1 0 0,-1 0 0 0 0,-2 1 0 0 0,-6 0-29 0 0,0 0 0 0 0,0 1 0 0 0,0 1 0 0 0,1-1-1 0 0,-1 2 1 0 0,1-1 0 0 0,-10 6 0 0 0,-63 38-189 0 0,78-45 225 0 0,-296 221 96 0 0,169-120 104 0 0,31-23-66 0 0,76-59-27 0 0,1 1-1 0 0,-20 25 1 0 0,40-44-57 0 0,1 1 1 0 0,-1-1-1 0 0,1 1 0 0 0,0 0 0 0 0,0-1 0 0 0,0 1 1 0 0,0 0-1 0 0,-1 8 0 0 0,2-11-24 0 0,1 0-1 0 0,0 0 1 0 0,0 0 0 0 0,0 0-1 0 0,0 0 1 0 0,0 0-1 0 0,0 0 1 0 0,0 0 0 0 0,1 0-1 0 0,-1 0 1 0 0,0 0-1 0 0,1 0 1 0 0,-1 0 0 0 0,0 0-1 0 0,1 0 1 0 0,-1 0-1 0 0,1 0 1 0 0,0-1 0 0 0,-1 1-1 0 0,1 0 1 0 0,0 0-1 0 0,-1 0 1 0 0,1-1 0 0 0,0 1-1 0 0,0 0 1 0 0,-1-1-1 0 0,1 1 1 0 0,0-1 0 0 0,0 1-1 0 0,0-1 1 0 0,0 1-1 0 0,0-1 1 0 0,0 1 0 0 0,0-1-1 0 0,0 0 1 0 0,0 0-1 0 0,0 0 1 0 0,0 1 0 0 0,2-1-1 0 0,8 1 95 0 0,-1 0 0 0 0,1-1-1 0 0,0 0 1 0 0,-1-1 0 0 0,18-2 0 0 0,54-17 152 0 0,-56 14-175 0 0,263-87 224 0 0,-213 67-282 0 0,-70 23-78 0 0,1 1 0 0 0,-1 0 0 0 0,1 0 0 0 0,0 1 0 0 0,0 0 0 0 0,7 0 0 0 0,-9 12-160 0 0,-4-7 176 0 0,-1 0 0 0 0,1 0-1 0 0,-1 0 1 0 0,0 0 0 0 0,0 0 0 0 0,0 0-1 0 0,0 0 1 0 0,-1 0 0 0 0,-1 6 0 0 0,-14 37-206 0 0,3-12 181 0 0,10-25-157 0 0,3-9-627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0 8287 0 0,'-2'1'4964'0'0,"-28"10"452"0"0,15-6-4867 0 0,1 1 0 0 0,-1 0 0 0 0,-16 10 0 0 0,5 2-228 0 0,1 1 1 0 0,-30 29-1 0 0,-42 50-24 0 0,53-53-199 0 0,-41 50 48 0 0,-131 190 1 0 0,209-275-72 0 0,1 0 1 0 0,1-1-1 0 0,0 2 0 0 0,0-1 1 0 0,1 0-1 0 0,0 1 0 0 0,1 0 1 0 0,0 0-1 0 0,-2 23 0 0 0,4-27-50 0 0,1 0 0 0 0,0 1 0 0 0,0-1 0 0 0,1 0 0 0 0,0 1 0 0 0,1-1 0 0 0,-1 0 0 0 0,2 0 0 0 0,-1 0 0 0 0,0 0 0 0 0,1 0 0 0 0,1-1 0 0 0,-1 1 0 0 0,1-1 0 0 0,0 0 0 0 0,6 8-1 0 0,-1-5-40 0 0,0 0-1 0 0,1 0 1 0 0,0-1-1 0 0,0 0 0 0 0,1 0 1 0 0,0-2-1 0 0,0 1 1 0 0,16 6-1 0 0,0-2-1156 0 0,1-1 0 0 0,44 9 1 0 0,-54-16-230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58 2303 0 0,'11'-7'45'0'0,"1"0"0"0"0,-1 1 0 0 0,1 0 0 0 0,24-9-1 0 0,-27 13 3925 0 0,0-1 0 0 0,-1 0-1 0 0,10-5 1 0 0,-29 29-3245 0 0,6-14-634 0 0,-1-1 0 0 0,0 0 1 0 0,0 0-1 0 0,-1 0 0 0 0,0-1 0 0 0,-7 5 0 0 0,-12 10 30 0 0,-7 3-89 0 0,-46 28 1 0 0,33-24-21 0 0,23-12-72 0 0,-1-1 0 0 0,0-2-1 0 0,-30 12 1 0 0,48-22 38 0 0,4-2-41 0 0,3 2-532 0 0,-1 0 586 0 0,0 0 0 0 0,1 0 1 0 0,-1 1-1 0 0,1-1 0 0 0,0 0 0 0 0,0 0 0 0 0,0 0 0 0 0,0 0 0 0 0,0 0 1 0 0,0 0-1 0 0,1 0 0 0 0,-1 0 0 0 0,1 0 0 0 0,-1 0 0 0 0,1-1 0 0 0,0 1 0 0 0,2 1 1 0 0,2 3-27 0 0,3 2 65 0 0,-1-1 0 0 0,2 0 0 0 0,-1 0 1 0 0,1-1-1 0 0,0 0 0 0 0,0-1 0 0 0,1 0 0 0 0,-1 0 0 0 0,1-1 0 0 0,0-1 1 0 0,0 0-1 0 0,1 0 0 0 0,-1-1 0 0 0,15 1 0 0 0,10 0 87 0 0,-12-1-45 0 0,0 1-1 0 0,24 7 1 0 0,-43-10-53 0 0,-4 0-14 0 0,1 1 1 0 0,-1-1-1 0 0,0 1 1 0 0,1-1-1 0 0,-1 1 1 0 0,0-1-1 0 0,1 1 0 0 0,-1 0 1 0 0,0-1-1 0 0,0 1 1 0 0,0 0-1 0 0,1 0 1 0 0,0 1-1 0 0,6 6 10 0 0,-8-6-10 0 0,1-1 0 0 0,0 0 0 0 0,-1 1 0 0 0,0-1 0 0 0,1 0 0 0 0,-1 1 0 0 0,0-1 0 0 0,0 1 0 0 0,1-1 1 0 0,-1 1-1 0 0,0-1 0 0 0,0 0 0 0 0,-1 1 0 0 0,1-1 0 0 0,0 1 0 0 0,0-1 0 0 0,-1 0 0 0 0,0 3 0 0 0,0-2 13 0 0,-1 1-1 0 0,1-1 0 0 0,-1 1 0 0 0,1-1 0 0 0,-1 0 1 0 0,0 1-1 0 0,0-1 0 0 0,-4 3 0 0 0,-3 2 85 0 0,-1-1-1 0 0,1 0 1 0 0,-17 8-1 0 0,24-13-75 0 0,-32 15 134 0 0,1-2 0 0 0,-2-1 1 0 0,0-1-1 0 0,0-3 0 0 0,-37 6 0 0 0,38-8-55 0 0,15-3-38 0 0,-21 2 0 0 0,35-5-54 0 0,-1-1-1 0 0,1 0 1 0 0,-1 0 0 0 0,0-1-1 0 0,1 1 1 0 0,-1-1 0 0 0,1-1-1 0 0,-7-1 1 0 0,11 2-16 0 0,0 1-1 0 0,0 0 1 0 0,0 0 0 0 0,0-1-1 0 0,0 1 1 0 0,0-1 0 0 0,1 1-1 0 0,-1-1 1 0 0,0 1 0 0 0,0-1-1 0 0,1 1 1 0 0,-1-1 0 0 0,0 0-1 0 0,1 0 1 0 0,-1 1 0 0 0,0-1-1 0 0,1 0 1 0 0,-1-1 0 0 0,3-7-82 0 0,-2 8 41 0 0,3-5-372 0 0,-1 1 1 0 0,1-1 0 0 0,0 1-1 0 0,0 0 1 0 0,5-6-1 0 0,4-4-6431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6447 0 0,'0'0'7647'0'0,"0"2"-6831"0"0,1 0-710 0 0,-1 1-1 0 0,-1-1 1 0 0,1 1-1 0 0,0-1 1 0 0,-1 1-1 0 0,1-1 1 0 0,-1 1 0 0 0,0-1-1 0 0,1 0 1 0 0,-1 1-1 0 0,0-1 1 0 0,-1 0-1 0 0,1 0 1 0 0,0 0 0 0 0,-1 0-1 0 0,1 0 1 0 0,-1 0-1 0 0,0 0 1 0 0,1 0-1 0 0,-1 0 1 0 0,-4 2 0 0 0,-6 5 418 0 0,0-1 0 0 0,-23 11 0 0 0,15-8-238 0 0,10-5-195 0 0,-27 15 64 0 0,1 1-1 0 0,-34 28 1 0 0,-42 48 1349 0 0,110-96-1434 0 0,0 0 0 0 0,0 0 0 0 0,1 1 0 0 0,-1-1-1 0 0,0 0 1 0 0,1 1 0 0 0,0-1 0 0 0,-2 6 0 0 0,2-6 190 0 0,3-1-132 0 0,0 0-101 0 0,1 1-1 0 0,0 0 1 0 0,-1-1 0 0 0,1 0-1 0 0,0 0 1 0 0,0 0 0 0 0,0 0-1 0 0,0 0 1 0 0,0-1-1 0 0,0 1 1 0 0,0-1 0 0 0,0 0-1 0 0,0 0 1 0 0,4 0 0 0 0,8-1 21 0 0,26-6 1 0 0,-11 2-130 0 0,0 2-533 0 0,14-3-1906 0 0,-14 0-3232 0 0,-10 1-170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1375 0 0,'0'0'66'0'0,"2"1"-8"0"0,0-1-30 0 0,3 2 54 0 0,27 18 18455 0 0,-26-13-16247 0 0,-6-9-2255 0 0,0 0 0 0 0,0 0-1 0 0,0 1 1 0 0,0-1-1 0 0,0 0 1 0 0,1 0-1 0 0,-1 0 1 0 0,1 0-1 0 0,1-3 1 0 0,4-7 43 0 0,0 0 0 0 0,0-1 0 0 0,2 2 1 0 0,10-14-1 0 0,39-42 37 0 0,-37 45-79 0 0,36-39-601 0 0,72-60 0 0 0,-113 109 93 0 0,0 0 0 0 0,1 2 0 0 0,1-1 1 0 0,0 2-1 0 0,0 0 0 0 0,22-7 0 0 0,-26 12-1736 0 0,0 0-1 0 0,25-4 1 0 0,-18 6-3091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27 3223 0 0,'1'-1'240'0'0,"1"0"233"0"0,0 0-1 0 0,16-14 13837 0 0,-26 10-13491 0 0,5 4-770 0 0,0 0-1 0 0,-1 1 1 0 0,1-1 0 0 0,-1 1-1 0 0,1 0 1 0 0,0-1 0 0 0,-1 2-1 0 0,1-1 1 0 0,-1 0-1 0 0,-4 2 1 0 0,-35 9-107 0 0,37-9 93 0 0,-18 6 18 0 0,-1 2 1 0 0,2 0-1 0 0,-1 1 1 0 0,2 1-1 0 0,0 1 1 0 0,0 1-1 0 0,-23 21 1 0 0,44-35-34 0 0,1 0 0 0 0,-1 1 0 0 0,1-1 0 0 0,0 0 0 0 0,-1 1 0 0 0,1-1 0 0 0,0 0 1 0 0,0 1-1 0 0,-1-1 0 0 0,1 0 0 0 0,0 1 0 0 0,0-1 0 0 0,-1 0 0 0 0,1 1 0 0 0,0-1 0 0 0,0 1 0 0 0,0-1 0 0 0,0 1 1 0 0,0-1-1 0 0,0 0 0 0 0,0 1 0 0 0,-1-1 0 0 0,1 1 0 0 0,0-1 0 0 0,1 1 0 0 0,-1-1 0 0 0,0 1 0 0 0,0-1 0 0 0,0 0 1 0 0,0 1-1 0 0,0-1 0 0 0,1 1 0 0 0,-1 0-3 0 0,1 0 1 0 0,0 0 0 0 0,0 0 0 0 0,0 0-1 0 0,0 0 1 0 0,0-1 0 0 0,0 1-1 0 0,0 0 1 0 0,0-1 0 0 0,0 1-1 0 0,2 0 1 0 0,2 1 0 0 0,1 0-1 0 0,-1 0 1 0 0,1-1 0 0 0,9 1-1 0 0,97-1 160 0 0,-101-1-176 0 0,0 4 0 0 0,-4 3 0 0 0,-1 0-14 0 0,-3-4-56 0 0,-3-2 40 0 0,1 0 0 0 0,0 0 0 0 0,0 0 0 0 0,0 0 1 0 0,0 0-1 0 0,0 0 0 0 0,0 0 0 0 0,0 0 0 0 0,0 0 0 0 0,0 0 0 0 0,0-1 0 0 0,0 1 0 0 0,0 0 0 0 0,1-1 0 0 0,-1 1 0 0 0,0-1 0 0 0,1 0 0 0 0,-1 1 1 0 0,0-1-1 0 0,0 0 0 0 0,3 1 0 0 0,1-1-109 0 0,0 1-862 0 0,0-1-1 0 0,0 0 1 0 0,0 0 0 0 0,1 0-1 0 0,4-1 1 0 0,11-2-5302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15087 0 0,'0'0'4114'0'0,"0"2"-3530"0"0,0 9-222 0 0,-1 0 0 0 0,-1 0 0 0 0,0 0 0 0 0,-1 0 0 0 0,0-1 0 0 0,0 1 0 0 0,-1-1 0 0 0,-8 14 0 0 0,-50 79 485 0 0,47-79-705 0 0,-30 51-72 0 0,25-39-25 0 0,-28 37-1 0 0,39-61-44 0 0,-6 8 0 0 0,0 1 0 0 0,-16 31 0 0 0,8-9 0 0 0,-1-2 0 0 0,-46 61 0 0 0,15-35-669 0 0,38-44-2310 0 0,12-16 1211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11055 0 0,'2'-15'955'0'0,"0"0"1"0"0,1 1-1 0 0,1-1 0 0 0,1 1 0 0 0,8-19 0 0 0,-9 24 13 0 0,1 0 1 0 0,0 1-1 0 0,1-1 1 0 0,9-10-1 0 0,-8 12-864 0 0,0-1 0 0 0,12-7 0 0 0,-6 5-10 0 0,0 1 0 0 0,0 0-1 0 0,1 1 1 0 0,0 1 0 0 0,0 0-1 0 0,1 1 1 0 0,0 1 0 0 0,24-6-1 0 0,-27 9-71 0 0,-1 1 0 0 0,0-1 0 0 0,1 2 0 0 0,-1 0 0 0 0,1 0 0 0 0,-1 1 0 0 0,0 1 0 0 0,1 0 0 0 0,-1 0 0 0 0,0 1 0 0 0,0 0 0 0 0,17 8-1 0 0,-19-6 20 0 0,0 0 0 0 0,0 0 0 0 0,-1 1 0 0 0,0 0-1 0 0,0 1 1 0 0,-1 0 0 0 0,1 0 0 0 0,-2 0-1 0 0,1 1 1 0 0,-1 0 0 0 0,0 0 0 0 0,0 1-1 0 0,-1-1 1 0 0,0 1 0 0 0,-1 0 0 0 0,0 1 0 0 0,-1-1-1 0 0,1 1 1 0 0,-2 0 0 0 0,0 0 0 0 0,0 0-1 0 0,0 0 1 0 0,-1 0 0 0 0,-1 0 0 0 0,0 11-1 0 0,0-16-1 0 0,-1-1 0 0 0,0 0-1 0 0,0 1 1 0 0,0-1-1 0 0,0 0 1 0 0,0 0-1 0 0,-1 0 1 0 0,0 0-1 0 0,0 0 1 0 0,0 0 0 0 0,-5 7-1 0 0,3-6 6 0 0,-1 1-1 0 0,-1-1 1 0 0,1 0 0 0 0,-1 0-1 0 0,1 0 1 0 0,-10 5 0 0 0,-4 0-2 0 0,1-1 0 0 0,-1-1 1 0 0,0 0-1 0 0,-22 4 0 0 0,-151 31-289 0 0,120-30-2344 0 0,70-12 1623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 4607 0 0,'0'0'354'0'0,"-7"-5"-220"0"0,0 1-356 0 0,-8-3 6164 0 0,14 7-4847 0 0,-1 2-850 0 0,1-1-140 0 0,0 1-1 0 0,0-1 0 0 0,0 1 0 0 0,0 0 0 0 0,1-1 1 0 0,-1 1-1 0 0,0 0 0 0 0,1 0 0 0 0,-1 0 1 0 0,1-1-1 0 0,0 1 0 0 0,-1 0 0 0 0,1 0 1 0 0,0 0-1 0 0,0 3 0 0 0,1 0 27 0 0,0-1 0 0 0,0 0-1 0 0,0 0 1 0 0,0 1 0 0 0,1-1 0 0 0,3 6 0 0 0,2 3 69 0 0,1-1 0 0 0,1 0 0 0 0,11 13 0 0 0,8 4-99 0 0,2-1 0 0 0,0-2 0 0 0,65 43 0 0 0,-60-46 31 0 0,-2 1 0 0 0,-1 1 0 0 0,47 49 0 0 0,-67-61 144 0 0,-1 1 0 0 0,-1 0-1 0 0,0 0 1 0 0,0 1 0 0 0,9 22 0 0 0,-16-29-131 0 0,0-1 1 0 0,-1 1 0 0 0,0 0 0 0 0,0 0-1 0 0,-1 0 1 0 0,1 0 0 0 0,-2 0-1 0 0,1 0 1 0 0,-1 0 0 0 0,-1 0-1 0 0,0 0 1 0 0,0 0 0 0 0,0 0-1 0 0,-3 8 1 0 0,-2-1-9 0 0,0 1 0 0 0,-1-1 0 0 0,0 0 0 0 0,-1 0 0 0 0,-1-1-1 0 0,-1 0 1 0 0,0-1 0 0 0,0 0 0 0 0,-1 0 0 0 0,-15 12 0 0 0,-17 12 24 0 0,-76 51-1 0 0,118-87-158 0 0,-89 55 19 0 0,54-34-6 0 0,1 0 0 0 0,-50 43 0 0 0,69-47-263 0 0,15-16-87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 14223 0 0,'6'-5'127'0'0,"-5"3"-34"0"0,1 0 0 0 0,0 1 0 0 0,0-1 0 0 0,0 0 0 0 0,1 1 0 0 0,-1 0 0 0 0,0-1 0 0 0,0 1 1 0 0,1 0-1 0 0,-1 0 0 0 0,1 0 0 0 0,-1 1 0 0 0,1-1 0 0 0,-1 0 0 0 0,5 1 0 0 0,-6-1 758 0 0,0 1-785 0 0,0 1 1 0 0,0-1-1 0 0,0 0 0 0 0,0 0 1 0 0,-1 1-1 0 0,1-1 0 0 0,0 0 1 0 0,0 1-1 0 0,0-1 0 0 0,-1 1 1 0 0,1-1-1 0 0,0 1 0 0 0,0-1 1 0 0,-1 1-1 0 0,1-1 0 0 0,-1 1 1 0 0,1 0-1 0 0,0-1 0 0 0,-1 1 1 0 0,1 0-1 0 0,-1 0 0 0 0,1-1 1 0 0,-1 1-1 0 0,0 0 0 0 0,1 0 1 0 0,-1 0-1 0 0,0 0 0 0 0,0 0 1 0 0,1-1-1 0 0,-1 1 0 0 0,0 0 1 0 0,0 0-1 0 0,0 1 0 0 0,0 3 69 0 0,0 1 0 0 0,0-1 0 0 0,0 0 0 0 0,-1 6 1 0 0,-4 10 228 0 0,-1 0 0 0 0,-1 0 0 0 0,-18 37 1 0 0,14-33-180 0 0,3-7-77 0 0,-22 52 24 0 0,-3-1 0 0 0,-43 66 0 0 0,70-127-156 0 0,-1 0 1 0 0,0 0-1 0 0,-1-1 0 0 0,0 0 1 0 0,-12 9-1 0 0,-14 13-1724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52 12895 0 0,'0'0'998'0'0,"-1"1"-657"0"0,-36 7 145 0 0,1 1-1 0 0,-65 28 1 0 0,80-28-281 0 0,0 1 1 0 0,1 1 0 0 0,0 2-1 0 0,1 0 1 0 0,-34 29 0 0 0,40-29-158 0 0,1 0 1 0 0,0 1-1 0 0,1 0 1 0 0,0 1-1 0 0,2 0 1 0 0,0 0-1 0 0,0 1 1 0 0,1 1-1 0 0,1-1 1 0 0,1 1-1 0 0,1 0 1 0 0,-6 25-1 0 0,10-37 21 0 0,1 1 0 0 0,-1-1 0 0 0,1 0-1 0 0,0 1 1 0 0,0-1 0 0 0,0 0 0 0 0,1 0 0 0 0,0 1-1 0 0,3 8 1 0 0,-3-10 15 0 0,1-1 0 0 0,-1 0-1 0 0,1 0 1 0 0,0 0 0 0 0,0 0-1 0 0,1 0 1 0 0,-1 0 0 0 0,0-1-1 0 0,1 1 1 0 0,0-1 0 0 0,-1 1-1 0 0,1-1 1 0 0,0 0 0 0 0,0 0-1 0 0,4 1 1 0 0,2 1 31 0 0,-1-1-1 0 0,1 0 1 0 0,0 0 0 0 0,0-1-1 0 0,0 0 1 0 0,0-1 0 0 0,0 1-1 0 0,0-2 1 0 0,0 0 0 0 0,0 0-1 0 0,10-1 1 0 0,9-3 83 0 0,0-1-1 0 0,34-10 1 0 0,-46 10-152 0 0,0-1 1 0 0,0 0-1 0 0,-1-1 0 0 0,1 0 1 0 0,-2-1-1 0 0,1-1 0 0 0,-1 0 0 0 0,-1-2 1 0 0,0 1-1 0 0,0-1 0 0 0,-1-1 1 0 0,0 0-1 0 0,13-19 0 0 0,-8 9-11 0 0,-2-1 1 0 0,0-1-1 0 0,19-43 0 0 0,-28 53-127 0 0,-1 0 0 0 0,0-1 0 0 0,-1 0-1 0 0,-1 0 1 0 0,0 0 0 0 0,-1-1-1 0 0,0 1 1 0 0,-2-20 0 0 0,0 28-21 0 0,-1 0 0 0 0,1 1 0 0 0,-1-1 0 0 0,-1 0 0 0 0,1 1 0 0 0,-1-1 0 0 0,-1 1 1 0 0,-2-7-1 0 0,4 11 65 0 0,0 0 1 0 0,-1 0-1 0 0,1 0 0 0 0,0 0 1 0 0,-1 1-1 0 0,0-1 1 0 0,1 0-1 0 0,-1 1 0 0 0,0-1 1 0 0,0 1-1 0 0,0-1 1 0 0,0 1-1 0 0,0 0 1 0 0,0 0-1 0 0,0 0 0 0 0,0 0 1 0 0,0 0-1 0 0,-1 0 1 0 0,1 1-1 0 0,0-1 0 0 0,0 1 1 0 0,-1 0-1 0 0,1-1 1 0 0,0 1-1 0 0,-6 1 1 0 0,3-1-1 0 0,0 1 0 0 0,0-1 0 0 0,0 1 0 0 0,0 1 0 0 0,0-1 0 0 0,0 1 0 0 0,1 0 0 0 0,-1 0 0 0 0,0 0 0 0 0,-7 5 1 0 0,5-1-307 0 0,-1 1 1 0 0,1-1 0 0 0,0 1-1 0 0,-10 13 1 0 0,6-6-539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3 12815 0 0,'0'0'1158'0'0,"1"-1"-954"0"0,8 0 1962 0 0,-10 2-2098 0 0,-1 1-1 0 0,1 0 0 0 0,-1-1 0 0 0,1 0 1 0 0,-1 1-1 0 0,0-1 0 0 0,0 0 0 0 0,1 0 1 0 0,-1 0-1 0 0,0 0 0 0 0,-2 1 0 0 0,1-1 46 0 0,-3 2-40 0 0,-1 0 0 0 0,1-1 0 0 0,-12 3 0 0 0,-16 6-31 0 0,-134 78-402 0 0,-28 13-83 0 0,156-83 439 0 0,1 1 1 0 0,-54 38-1 0 0,92-57 5 0 0,-1 0 0 0 0,1 1 0 0 0,0-1-1 0 0,-1 0 1 0 0,1 0 0 0 0,0 1 0 0 0,0-1 0 0 0,0 1-1 0 0,0-1 1 0 0,0 1 0 0 0,0-1 0 0 0,0 1-1 0 0,0 0 1 0 0,1-1 0 0 0,-1 1 0 0 0,0 2 0 0 0,2-2 6 0 0,-1-1 0 0 0,1 1 0 0 0,-1 0 0 0 0,1-1 0 0 0,0 1 0 0 0,0-1 0 0 0,0 1 0 0 0,0-1 0 0 0,0 1 0 0 0,0-1 0 0 0,0 0 0 0 0,0 1 0 0 0,1-1 0 0 0,-1 0 0 0 0,3 2 0 0 0,-2-2 7 0 0,13 10 5 0 0,1 0 0 0 0,0-2-1 0 0,0 0 1 0 0,1 0 0 0 0,0-2 0 0 0,22 7-1 0 0,28 13-9 0 0,-54-21-9 0 0,1 0 0 0 0,0 1 0 0 0,-1 0 0 0 0,0 1 0 0 0,0 0 0 0 0,-1 1 0 0 0,14 13 0 0 0,-25-22 0 0 0,-1 1 0 0 0,1-1 1 0 0,-1 0-1 0 0,0 1 0 0 0,1-1 0 0 0,-1 0 0 0 0,0 1 0 0 0,1-1 0 0 0,-1 0 0 0 0,0 1 0 0 0,1-1 0 0 0,-1 0 0 0 0,0 1 1 0 0,0-1-1 0 0,0 1 0 0 0,1-1 0 0 0,-1 1 0 0 0,0-1 0 0 0,0 1 0 0 0,0-1 0 0 0,0 1 0 0 0,0-1 0 0 0,0 0 0 0 0,0 1 1 0 0,0 0-1 0 0,-4 3 16 0 0,4-4-11 0 0,-4 2 35 0 0,1 1 1 0 0,-1 0-1 0 0,0-1 0 0 0,0 0 0 0 0,0 0 0 0 0,0 0 0 0 0,0-1 0 0 0,-9 3 0 0 0,-39 4 142 0 0,32-5-135 0 0,-148 16 91 0 0,-57 9 1080 0 0,205-24-1658 0 0,-1-2 0 0 0,1 0 1 0 0,-41-2-1 0 0,58-1 248 0 0,4-1-472 0 0,1-2 521 0 0,0 0 0 0 0,0 0 0 0 0,0 0 0 0 0,0 0 0 0 0,1 0 0 0 0,0 0 0 0 0,-1 0 0 0 0,2 1 0 0 0,-1 0 0 0 0,0-1 0 0 0,1 1 0 0 0,6-4 0 0 0,1-1-257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2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67 361 9215 0 0,'22'-9'4574'0'0,"-22"11"-4429"0"0,-2 13 412 0 0,0 0-1 0 0,0 0 1 0 0,-2 0 0 0 0,0 0-1 0 0,-7 16 1 0 0,-4 16 572 0 0,8-20-652 0 0,-32 139 2290 0 0,37-149-2484 0 0,2-10 2674 0 0,0-7-2937 0 0,1 1 1 0 0,-1-1-1 0 0,1 0 0 0 0,-1 0 1 0 0,1 0-1 0 0,-1 1 0 0 0,1-1 1 0 0,-1 0-1 0 0,1 0 0 0 0,-1 0 1 0 0,1 0-1 0 0,-1 0 0 0 0,1 0 0 0 0,-1 0 1 0 0,1 0-1 0 0,-1 0 0 0 0,1 0 1 0 0,-1 0-1 0 0,1 0 0 0 0,-1 0 1 0 0,1-1-1 0 0,-1 1 0 0 0,1 0 1 0 0,15-6 283 0 0,-3-3-214 0 0,0-1 1 0 0,18-18-1 0 0,3-3-28 0 0,269-186-21 0 0,-204 150-156 0 0,-25 20-69 0 0,2 3 0 0 0,81-33 0 0 0,156-80-2899 0 0,-258 125 1539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558 820 3679 0 0,'1'1'3746'0'0,"4"5"-1786"0"0,0-1 1 0 0,1 0-1 0 0,10 8 1 0 0,8 1 114 0 0,-22-14-1311 0 0,2 0-659 0 0,1 0 1 0 0,-1-1 0 0 0,0 0-1 0 0,0 1 1 0 0,0-2-1 0 0,0 1 1 0 0,0 0 0 0 0,0-1-1 0 0,0 0 1 0 0,0 0-1 0 0,0 0 1 0 0,-1 0 0 0 0,1-1-1 0 0,-1 1 1 0 0,0-1-1 0 0,5-5 1 0 0,3-5-2 0 0,0 0 0 0 0,16-28 0 0 0,-15 22-62 0 0,81-134-59 0 0,-74 115-145 0 0,-1 0-1 0 0,15-51 1 0 0,-6-2-1818 0 0,29-180 0 0 0,-54 225 1546 0 0,-2 28 388 0 0,0 17 405 0 0,-2 2-347 0 0,1 0 1 0 0,0 0-1 0 0,0 0 1 0 0,0 0-1 0 0,0 1 1 0 0,-1-1 0 0 0,1 0-1 0 0,1 1 1 0 0,-1-1-1 0 0,-1 3 1 0 0,0-2 2 0 0,-161 240 981 0 0,103-149-863 0 0,-91 160 258 0 0,117-176-297 0 0,-44 148 0 0 0,68-194-81 0 0,-1-1 0 0 0,-1-1-1 0 0,-2 0 1 0 0,-1 0 0 0 0,-33 47-1 0 0,0-12 178 0 0,-3-1 0 0 0,-72 67 0 0 0,-39 34 550 0 0,189-177-832 0 0,-16 7-184 0 0,2-1-283 0 0,0 0-1 0 0,16-13 1 0 0,32-30-634 0 0,-1 0-14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20 142 14511 0 0,'-7'-3'1314'0'0,"0"0"-1078"0"0,1-1 1178 0 0,9 2-650 0 0,44-23 1069 0 0,-22 11-982 0 0,49-21 0 0 0,-27 21-397 0 0,0 1 0 0 0,0 3 1 0 0,69-6-1 0 0,-90 14-653 0 0,53 3 0 0 0,-10 7-3597 0 0,-47-5 1822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147 324 11055 0 0,'0'0'2524'0'0,"0"2"-1025"0"0,-6 17 584 0 0,-1 0 0 0 0,-17 31 1 0 0,10-24-1419 0 0,-2-1 1 0 0,-37 45-1 0 0,47-63-606 0 0,3-4-48 0 0,1 0 0 0 0,0 0 0 0 0,0 0 1 0 0,0 0-1 0 0,0 0 0 0 0,0 0 0 0 0,1 1 1 0 0,-1-1-1 0 0,0 5 0 0 0,1-7-91 0 0,3 0-308 0 0,0 0 129 0 0,1 0 1 0 0,-1-1-1 0 0,0 1 1 0 0,0 0-1 0 0,0-1 0 0 0,1 1 1 0 0,-1-1-1 0 0,0 0 0 0 0,3 0 1 0 0,11-4-1280 0 0</inkml:trace>
  <inkml:trace contextRef="#ctx0" brushRef="#br0" timeOffset="1">506 1 7831 0 0,'0'0'832'0'0,"-9"0"336"0"0,0 2 208 0 0,1 0 1680 0 0,0 5-3144 0 0,7 3-1576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0,'0'0'528'0'0,"0"2"-341"0"0,16 46 2008 0 0,-9-27-60 0 0,9 23 0 0 0,-1-14-615 0 0,2 0 0 0 0,22 30 1 0 0,47 52 1304 0 0,-40-53-1583 0 0,-20-24-773 0 0,-10-13-221 0 0,0 0 0 0 0,28 26-1 0 0,-41-45-231 0 0,0-1-1 0 0,0 1 1 0 0,0-1-1 0 0,0 0 1 0 0,1 1-1 0 0,-1-2 1 0 0,1 1 0 0 0,-1 0-1 0 0,8 2 1 0 0,-9-4-26 0 0,0 0 0 0 0,0 1 0 0 0,0-1 0 0 0,-1 0 0 0 0,1 0 1 0 0,0-1-1 0 0,0 1 0 0 0,0 0 0 0 0,0-1 0 0 0,0 1 0 0 0,0-1 0 0 0,0 1 1 0 0,-1-1-1 0 0,1 0 0 0 0,0 0 0 0 0,0 0 0 0 0,-1 0 0 0 0,1 0 0 0 0,-1 0 1 0 0,1 0-1 0 0,1-2 0 0 0,1-1-710 0 0,1-1 0 0 0,-1 0 0 0 0,-1 1 0 0 0,1-1 0 0 0,5-10 0 0 0,-2-1-6495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14887 0 0,'-1'1'1144'0'0,"-13"16"-765"0"0,5-7 94 0 0,1 0 1 0 0,0 1-1 0 0,-6 12 0 0 0,-5 11 711 0 0,-1-1-1 0 0,-42 54 0 0 0,45-68-1098 0 0,0 0 0 0 0,-1-2 0 0 0,-1 0-1 0 0,-1 0 1 0 0,-26 16 0 0 0,20-17-67 0 0,0-1 1 0 0,-32 13 0 0 0,56-28-137 0 0,15-3-4263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57 9327 0 0,'0'0'846'0'0,"-1"1"-700"0"0,-8 29 1092 0 0,5-10 2387 0 0,3-19-3469 0 0,1 0 0 0 0,0 1 0 0 0,-1-1 0 0 0,1 0 0 0 0,0 1 0 0 0,0-1 0 0 0,0 1 0 0 0,0-1 0 0 0,0 0 0 0 0,1 1 0 0 0,-1-1 0 0 0,0 1 0 0 0,1-1 0 0 0,-1 0 0 0 0,1 0 0 0 0,-1 1 0 0 0,1-1 0 0 0,0 0 0 0 0,-1 0 0 0 0,1 1 0 0 0,0-1 0 0 0,0 0 0 0 0,0 0 0 0 0,0 0 0 0 0,0 0 0 0 0,0 0 0 0 0,0 0 0 0 0,0-1 0 0 0,0 1 0 0 0,1 0 0 0 0,-1 0 0 0 0,0-1 0 0 0,3 2 1 0 0,0-1 28 0 0,1 0 1 0 0,0 0 0 0 0,-1 0 0 0 0,1 0 0 0 0,0-1 0 0 0,0 0-1 0 0,0 0 1 0 0,6-1 0 0 0,32-3 477 0 0,52-7-45 0 0,-87 9-703 0 0,1 0 1 0 0,-1 0-1 0 0,1-1 1 0 0,-1 0-1 0 0,0-1 1 0 0,0 0-1 0 0,0 0 1 0 0,10-7-1 0 0,-16 9-92 0 0,0-1-1 0 0,0 1 0 0 0,0 0 1 0 0,0 0-1 0 0,0-1 1 0 0,0 1-1 0 0,0-1 0 0 0,-1 0 1 0 0,0 0-1 0 0,1 1 1 0 0,-1-1-1 0 0,0 0 0 0 0,0 0 1 0 0,-1 0-1 0 0,1 0 1 0 0,0 0-1 0 0,-1 0 0 0 0,0 0 1 0 0,0 0-1 0 0,0 0 1 0 0,0 0-1 0 0,0-1 0 0 0,-1 1 1 0 0,1 0-1 0 0,-1 0 1 0 0,0 0-1 0 0,0 1 0 0 0,0-1 1 0 0,-2-5-1 0 0,2 7 115 0 0,0 0 0 0 0,0 0 1 0 0,0 0-1 0 0,1 0 0 0 0,-1 1 0 0 0,0-1 0 0 0,0 0 0 0 0,0 0 0 0 0,-1 1 0 0 0,1-1 0 0 0,0 0 0 0 0,0 1 1 0 0,0-1-1 0 0,0 1 0 0 0,-1-1 0 0 0,1 1 0 0 0,0 0 0 0 0,0 0 0 0 0,-1 0 0 0 0,1-1 0 0 0,0 1 1 0 0,0 0-1 0 0,-1 0 0 0 0,-1 1 0 0 0,-2-1 11 0 0,0 1 1 0 0,0 0-1 0 0,0 0 0 0 0,-7 2 1 0 0,-15 9 105 0 0,0 1 0 0 0,1 1 1 0 0,1 1-1 0 0,-39 30 0 0 0,-25 16 396 0 0,48-36-84 0 0,-41 35 0 0 0,68-48-235 0 0,5-6 11 0 0,1 0 0 0 0,0 1 0 0 0,0 0 0 0 0,1 1 0 0 0,-1 0 0 0 0,2 0 0 0 0,-11 15 0 0 0,17-22-107 0 0,0 0 0 0 0,-1-1 0 0 0,1 1 0 0 0,0 0 1 0 0,0 0-1 0 0,0-1 0 0 0,0 1 0 0 0,0 0 1 0 0,0 0-1 0 0,0-1 0 0 0,0 1 0 0 0,0 0 0 0 0,0 0 1 0 0,0 0-1 0 0,0-1 0 0 0,1 1 0 0 0,-1 0 1 0 0,0 0-1 0 0,0-1 0 0 0,1 1 0 0 0,-1 0 0 0 0,1-1 1 0 0,-1 1-1 0 0,1 0 0 0 0,0 0 0 0 0,0 1 48 0 0,1-1 1 0 0,-1 0-1 0 0,1 1 0 0 0,-1-1 0 0 0,1 0 0 0 0,-1 0 0 0 0,1 0 0 0 0,2 1 1 0 0,14 5 413 0 0,0-2 1 0 0,1 0 0 0 0,35 5-1 0 0,59-1 269 0 0,-110-9-741 0 0,130 0 563 0 0,-109-2-1132 0 0,0-1 0 0 0,-1-1 0 0 0,37-12 0 0 0,-37 7-3503 0 0,-14 4-2357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3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88 383 1375 0 0,'-5'8'12455'0'0,"5"-6"-12252"0"0,0-1-1 0 0,0 0 1 0 0,1 0 0 0 0,-1 0-1 0 0,1 0 1 0 0,-1 0 0 0 0,1 0-1 0 0,-1 0 1 0 0,1 0 0 0 0,3 5 3979 0 0,-2-4-2347 0 0,-8-2-970 0 0,-15-6-378 0 0,15 4-491 0 0,1 0 1 0 0,0 0-1 0 0,-1 0 0 0 0,1-1 1 0 0,0 0-1 0 0,0 0 0 0 0,-4-3 0 0 0,7 3 17 0 0,0 0-1 0 0,0 1 0 0 0,0-1 1 0 0,0 0-1 0 0,0 0 0 0 0,1 0 1 0 0,0 0-1 0 0,0 0 0 0 0,0-1 1 0 0,0 1-1 0 0,0 0 0 0 0,0 0 1 0 0,1-1-1 0 0,-1 1 0 0 0,1-1 0 0 0,0 1 1 0 0,0 0-1 0 0,1-1 0 0 0,0-6 1 0 0,2-4 20 0 0,1-1 0 0 0,1 0 0 0 0,6-15 0 0 0,-7 21-37 0 0,5-13-8 0 0,1 0 0 0 0,1 1 0 0 0,1 0-1 0 0,1 1 1 0 0,1 0 0 0 0,0 1 0 0 0,23-22 0 0 0,-33 37-5 0 0,0 0 0 0 0,1 0-1 0 0,-1 1 1 0 0,1-1 0 0 0,0 1 0 0 0,0 0 0 0 0,0 1 0 0 0,0-1 0 0 0,0 1 0 0 0,1 0 0 0 0,8-2-1 0 0,-5 2-2 0 0,-1 1 0 0 0,0 1-1 0 0,1 0 1 0 0,-1 0 0 0 0,0 0-1 0 0,1 1 1 0 0,11 3 0 0 0,251 63-588 0 0,-208-50 563 0 0,-56-15 38 0 0,5 1 6 0 0,-1 0-1 0 0,1 1 0 0 0,12 6 0 0 0,-22-9 0 0 0,0 0-1 0 0,0 0 0 0 0,0 0 1 0 0,0 0-1 0 0,0 1 0 0 0,0-1 1 0 0,-1 0-1 0 0,1 1 0 0 0,0 0 1 0 0,-1-1-1 0 0,1 1 0 0 0,-1 0 0 0 0,0 0 1 0 0,1 0-1 0 0,-1 0 0 0 0,0 0 1 0 0,0 0-1 0 0,0 0 0 0 0,-1 0 1 0 0,1 0-1 0 0,0 0 0 0 0,-1 0 1 0 0,1 4-1 0 0,-1-3 5 0 0,-1-1 0 0 0,1 0 0 0 0,-1 1 0 0 0,0-1 0 0 0,0 0 0 0 0,0 0 0 0 0,0 0 0 0 0,0 0 0 0 0,0 0 0 0 0,0 0 0 0 0,-1 0 0 0 0,1 0 0 0 0,-1 0 0 0 0,1 0 0 0 0,-1-1 0 0 0,0 1 0 0 0,0-1 0 0 0,-3 3 0 0 0,-6 3 44 0 0,0 0 0 0 0,-13 5 0 0 0,19-9-18 0 0,-271 131 408 0 0,264-128-434 0 0,-16 8 32 0 0,-2 0 0 0 0,0-2 1 0 0,-46 12-1 0 0,70-23-46 0 0,0 0 0 0 0,0-1 0 0 0,0 0 0 0 0,0 0 1 0 0,-1 0-1 0 0,1-1 0 0 0,0 1 0 0 0,-9-4 0 0 0,11 3-300 0 0,1 0-1 0 0,-1 0 1 0 0,0 0-1 0 0,1-1 1 0 0,-1 0 0 0 0,1 0-1 0 0,0 0 1 0 0,0 0-1 0 0,-1 0 1 0 0,1 0-1 0 0,1-1 1 0 0,-1 0-1 0 0,0 1 1 0 0,-3-6 0 0 0,2 0-4356 0 0,2-2-1250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4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51 8751 0 0,'31'-38'1690'0'0,"-22"26"7546"0"0,-10 14-9174 0 0,-14 27 10 0 0,-1 0 1 0 0,-21 28-1 0 0,8-12 58 0 0,-233 318 1981 0 0,156-224-1181 0 0,93-123-764 0 0,1 2 0 0 0,-12 23 0 0 0,21-34-130 0 0,-1 1 0 0 0,1 0-1 0 0,1 0 1 0 0,-1 0 0 0 0,1 0 0 0 0,1 0 0 0 0,-1 0-1 0 0,1 14 1 0 0,1-18-23 0 0,0 0-1 0 0,1-1 1 0 0,0 1 0 0 0,-1 0-1 0 0,2 0 1 0 0,-1 0-1 0 0,0 0 1 0 0,3 4-1 0 0,-4-7-30 0 0,1 1 0 0 0,0-1 1 0 0,-1 1-1 0 0,1-1 0 0 0,0 1 0 0 0,0-1 0 0 0,0 1 0 0 0,0-1 0 0 0,0 0 0 0 0,0 0 0 0 0,0 0 0 0 0,0 1 0 0 0,1-1 0 0 0,-1 0 0 0 0,3 1 0 0 0,0 0-276 0 0,-3 0-367 0 0,6 2-381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4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65 8751 0 0,'-14'3'1132'0'0,"1"2"-1"0"0,-1-1 1 0 0,1 2 0 0 0,0 0-1 0 0,-19 11 4445 0 0,51-16-4827 0 0,10 0-417 0 0,23-11-114 0 0,94-30 1 0 0,-94 24-166 0 0,-29 9-97 0 0,2-2-172 0 0,1 2-1 0 0,-1 1 1 0 0,1 1-1 0 0,43-3 1 0 0,-68 8 167 0 0,-1 0 1 0 0,1 0 0 0 0,-1 0-1 0 0,1 0 1 0 0,-1 0 0 0 0,1 1-1 0 0,-1-1 1 0 0,1 0-1 0 0,-1 0 1 0 0,1 0 0 0 0,-1 1-1 0 0,1-1 1 0 0,-1 0-1 0 0,1 0 1 0 0,-1 1 0 0 0,1 0-1 0 0,7 10-4839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 8719 0 0,'0'0'794'0'0,"-2"-1"-652"0"0,-8-2 1964 0 0,8 3-1818 0 0,-1 0-1 0 0,1 0 1 0 0,0 0 0 0 0,0 0 0 0 0,0 0 0 0 0,0-1 0 0 0,0 1 0 0 0,0-1-1 0 0,-3-1 1 0 0,-1 17-170 0 0,0-4-140 0 0,2 5-18 0 0,1 0 0 0 0,1 1 0 0 0,-1 23 0 0 0,-3 20 40 0 0,0-33 0 0 0,-1-1 0 0 0,-1 0 0 0 0,-2 0 0 0 0,-24 48 0 0 0,24-52 0 0 0,7-13 0 0 0,-1-1 0 0 0,0 0 0 0 0,-1 0 0 0 0,0 0 0 0 0,0-1 0 0 0,-1 1 0 0 0,-8 8 0 0 0,4-6 0 0 0,2-1-10 0 0,7-7-189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45 124 3223 0 0,'0'2'9939'0'0,"8"27"-8730"0"0,-6-24-1156 0 0,0 1 0 0 0,0 0 0 0 0,-1-1 0 0 0,0 1 0 0 0,0 0 0 0 0,0 11 0 0 0,-4 1 38 0 0,0-1-1 0 0,-1 1 1 0 0,0-1 0 0 0,-11 26-1 0 0,2-4 354 0 0,7-23-68 0 0,2 1 1 0 0,-6 32-1 0 0,10-43-300 0 0,-1-1 0 0 0,1 1 1 0 0,0-1-1 0 0,1 1 0 0 0,-1-1 0 0 0,1 1 1 0 0,0-1-1 0 0,0 1 0 0 0,1-1 0 0 0,0 0 1 0 0,0 0-1 0 0,5 10 0 0 0,-6-13-46 0 0,1 0-1 0 0,0 0 1 0 0,0 0-1 0 0,-1 0 1 0 0,1-1-1 0 0,0 1 1 0 0,1 0-1 0 0,-1-1 1 0 0,0 0-1 0 0,0 1 1 0 0,1-1-1 0 0,-1 0 1 0 0,0 0-1 0 0,1 0 1 0 0,-1-1-1 0 0,1 1 1 0 0,-1-1-1 0 0,1 1 1 0 0,0-1-1 0 0,-1 0 1 0 0,1 0-1 0 0,-1 0 1 0 0,1 0-1 0 0,0 0 1 0 0,-1-1-1 0 0,4 0 1 0 0,8-2 90 0 0,0-1 0 0 0,0 0 0 0 0,20-10 0 0 0,-23 9-45 0 0,15-6-52 0 0,-1-1 0 0 0,-1-1 1 0 0,0-2-1 0 0,-1 0 0 0 0,-1-2 0 0 0,0 0 0 0 0,-2-1 0 0 0,0-1 0 0 0,19-23 0 0 0,-11 5-544 0 0,0 0 0 0 0,-3-1-1 0 0,-1-2 1 0 0,29-68-1 0 0,-48 99-44 0 0,-1-1-1 0 0,-1 1 1 0 0,0-1 0 0 0,3-13-1 0 0,-5 10-105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4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6911 0 0,'-7'-8'14436'0'0,"19"4"-12159"0"0,10 2-4514 0 0,-12 2 3481 0 0,69-1-505 0 0,-26-1-446 0 0,-35 1-254 0 0,0-2 1 0 0,0 0-1 0 0,0-1 0 0 0,30-10 1 0 0,-22 6-116 0 0,33-14-444 0 0,-17 7-4211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4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47 10567 0 0,'0'0'3000'0'0,"-6"-16"-116"0"0,6 15-2733 0 0,0-1 1 0 0,1 0-1 0 0,-1 0 0 0 0,0 0 0 0 0,0 1 1 0 0,1-1-1 0 0,-1 0 0 0 0,1 1 0 0 0,0-1 0 0 0,-1 0 1 0 0,1 1-1 0 0,0-1 0 0 0,0 1 0 0 0,0-1 0 0 0,0 1 1 0 0,3-4 2115 0 0,-5 8-2225 0 0,1 0-1 0 0,-1 0 1 0 0,0 0 0 0 0,0-1 0 0 0,-1 1 0 0 0,1 0-1 0 0,0-1 1 0 0,-1 1 0 0 0,0-1 0 0 0,1 0-1 0 0,-5 4 1 0 0,4-2 40 0 0,1-3-69 0 0,-22 7 73 0 0,22-7-84 0 0,1-1 0 0 0,0 0 1 0 0,-1 0-1 0 0,1 0 0 0 0,0 0 1 0 0,-1 1-1 0 0,1-1 0 0 0,0 0 1 0 0,-1 0-1 0 0,1 0 0 0 0,-1 0 1 0 0,1 0-1 0 0,0 0 0 0 0,-1 0 1 0 0,1 0-1 0 0,-1 0 0 0 0,1 0 1 0 0,0 0-1 0 0,-1 0 0 0 0,1 0 1 0 0,-1 0-1 0 0,1 0 0 0 0,0-1 1 0 0,-1 1-1 0 0,-11-3 161 0 0,11 2 64 0 0,-7-16 285 0 0,4 11-501 0 0,0 0 0 0 0,4 5 505 0 0,-6 8-451 0 0,2-3-81 0 0,2-2-3 0 0,0-1-1 0 0,0 0 1 0 0,0 1-1 0 0,0-1 1 0 0,0 0-1 0 0,0 0 1 0 0,0-1-1 0 0,-4 2 1 0 0,-3 0-2994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4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30 13415 0 0,'6'-7'1216'0'0,"-1"0"866"0"0,-5 6-1996 0 0,0 1 1 0 0,-1-1 0 0 0,1 0-1 0 0,-1 1 1 0 0,1-1 0 0 0,0 0 0 0 0,-1 1-1 0 0,1-1 1 0 0,-1 1 0 0 0,1-1 0 0 0,-1 1-1 0 0,0-1 1 0 0,1 1 0 0 0,-1-1 0 0 0,0 1-1 0 0,1-1 1 0 0,-1 1 0 0 0,0 0-1 0 0,1-1 1 0 0,-3 1 0 0 0,-13-5 477 0 0,12 5-521 0 0,-1 0-1 0 0,0 0 1 0 0,1 1 0 0 0,-1 0 0 0 0,0 0-1 0 0,1 0 1 0 0,-1 0 0 0 0,1 1 0 0 0,0-1-1 0 0,-1 1 1 0 0,1 0 0 0 0,-5 3 0 0 0,-7 6-64 0 0,-24 20 0 0 0,17-13 48 0 0,-36 26-29 0 0,10-8 182 0 0,-65 61 0 0 0,99-81-184 0 0,7-10 12 0 0,0 1 1 0 0,1 0 0 0 0,1 1 0 0 0,-1-1-1 0 0,1 1 1 0 0,0 1 0 0 0,1-1-1 0 0,-7 15 1 0 0,11-21 13 0 0,1 0 1 0 0,-1-1-1 0 0,1 1 0 0 0,0-1 1 0 0,0 1-1 0 0,0 0 0 0 0,0-1 0 0 0,0 1 1 0 0,0-1-1 0 0,0 1 0 0 0,0 0 0 0 0,0-1 1 0 0,1 1-1 0 0,-1-1 0 0 0,1 1 1 0 0,-1-1-1 0 0,1 1 0 0 0,0-1 0 0 0,1 3 1 0 0,0-1 24 0 0,0-1 1 0 0,0 1 0 0 0,1-1-1 0 0,-1 1 1 0 0,1-1 0 0 0,0 0 0 0 0,-1 0-1 0 0,7 3 1 0 0,1 0 104 0 0,0-1-1 0 0,0 0 1 0 0,0 0 0 0 0,22 4 0 0 0,-13-6 19 0 0,0 0 1 0 0,0-1 0 0 0,1-1 0 0 0,-1 0 0 0 0,27-5 0 0 0,-11-2-33 0 0,0 0-1 0 0,34-13 0 0 0,-60 17-123 0 0,0 0 0 0 0,-1-1 0 0 0,1 1 0 0 0,-1-2 0 0 0,1 1-1 0 0,-1-1 1 0 0,-1 0 0 0 0,1-1 0 0 0,-1 0 0 0 0,0 0 0 0 0,0-1 0 0 0,-1 0 0 0 0,0 0 0 0 0,0 0-1 0 0,0-1 1 0 0,-1 1 0 0 0,5-12 0 0 0,-2 2-186 0 0,-1 0 0 0 0,0 0-1 0 0,-2-1 1 0 0,0 0 0 0 0,-1 0 0 0 0,0-1-1 0 0,-2 1 1 0 0,0-1 0 0 0,-1 0-1 0 0,-3-31 1 0 0,2 47 108 0 0,-1 0-1 0 0,1 0 1 0 0,-1 0-1 0 0,1 0 1 0 0,-1 0 0 0 0,0 0-1 0 0,0 0 1 0 0,0 0-1 0 0,-1 0 1 0 0,1 1-1 0 0,-1-1 1 0 0,-2-3-1 0 0,3 5 44 0 0,0 0-1 0 0,-1 0 0 0 0,1 0 1 0 0,-1 0-1 0 0,1 0 0 0 0,-1 0 1 0 0,0 0-1 0 0,1 1 0 0 0,-1-1 1 0 0,0 0-1 0 0,0 1 0 0 0,1-1 0 0 0,-1 1 1 0 0,0 0-1 0 0,0 0 0 0 0,1 0 1 0 0,-1 0-1 0 0,0 0 0 0 0,0 0 1 0 0,0 0-1 0 0,-2 1 0 0 0,-13 2-21 0 0,1 1 1 0 0,0 1-1 0 0,0 1 0 0 0,-21 10 0 0 0,-57 36-183 0 0,91-51-275 0 0,-9 6 973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22 7367 0 0,'53'-13'718'0'0,"-31"5"10232"0"0,-17 8-10399 0 0,-2 0-400 0 0,-4 0 695 0 0,-9 1-454 0 0,8 0 1456 0 0,1 0-1640 0 0,-3 3-181 0 0,0 0 0 0 0,0-1 0 0 0,0 1 0 0 0,0-1 0 0 0,-1 0 0 0 0,1 0 0 0 0,-1-1-1 0 0,0 1 1 0 0,0-1 0 0 0,-7 2 0 0 0,-11 3 135 0 0,-25 5-1 0 0,14-4-100 0 0,-295 58-808 0 0,314-65 582 0 0,1 1 0 0 0,-19-2 0 0 0,29 0 68 0 0,0-1 0 0 0,1 1 0 0 0,-1-1 0 0 0,0 1-1 0 0,1-1 1 0 0,-1 0 0 0 0,1 0 0 0 0,-1-1-1 0 0,1 1 1 0 0,0-1 0 0 0,-1 0 0 0 0,1 1 0 0 0,0-1-1 0 0,-3-3 1 0 0,6 4 21 0 0,0-1-1 0 0,0 1 1 0 0,0 0-1 0 0,0 0 1 0 0,0 0-1 0 0,0-1 1 0 0,0 1 0 0 0,0 0-1 0 0,1 0 1 0 0,-1 0-1 0 0,0 0 1 0 0,2-2-1 0 0,-2 1-83 0 0,4-8-392 0 0,-1 0 0 0 0,2 0 0 0 0,9-16 0 0 0,-13 25 342 0 0,-5 13 466 0 0,-1-3-90 0 0,0-1 1 0 0,-1 0-1 0 0,0 0 0 0 0,0 0 1 0 0,-1 0-1 0 0,0-1 0 0 0,-10 8 0 0 0,-8 10 280 0 0,-24 24 57 0 0,18-19-135 0 0,1 3 0 0 0,-27 36 0 0 0,57-69-358 0 0,-1 0 0 0 0,1 1 0 0 0,-1-1 0 0 0,1 1 0 0 0,0-1 0 0 0,-1 1 0 0 0,1-1 0 0 0,0 1 0 0 0,-1-1 0 0 0,1 1 0 0 0,0-1 0 0 0,0 1 0 0 0,-1-1 0 0 0,1 1 0 0 0,0-1 0 0 0,0 1 0 0 0,0 0 0 0 0,0-1 0 0 0,0 1 0 0 0,0-1 0 0 0,0 1 0 0 0,0 0 0 0 0,0-1 0 0 0,0 1 0 0 0,0-1 1 0 0,0 1-1 0 0,0 0 0 0 0,0-1 0 0 0,1 1 0 0 0,-1-1 0 0 0,0 1 0 0 0,0-1 0 0 0,1 1 0 0 0,-1-1 0 0 0,0 1 0 0 0,1-1 0 0 0,0 1 0 0 0,1 0 6 0 0,0 0 0 0 0,0 0 0 0 0,0 0-1 0 0,0-1 1 0 0,0 1 0 0 0,0-1 0 0 0,0 1 0 0 0,0-1 0 0 0,5 0 0 0 0,5 0 9 0 0,0-1-1 0 0,1-1 1 0 0,-1 0 0 0 0,0 0-1 0 0,14-6 1 0 0,-2 2-24 0 0,0 0-1 0 0,1 1 0 0 0,1 1 0 0 0,35-1 0 0 0,-47 5 0 0 0,-1 1 0 0 0,1 0 0 0 0,-1 1 0 0 0,1 0 0 0 0,-1 1 0 0 0,0 0 0 0 0,0 2 0 0 0,15 6 0 0 0,-7-1 51 0 0,0 1 1 0 0,0 1-1 0 0,-1 1 0 0 0,25 21 1 0 0,-31-22 17 0 0,-1 0-1 0 0,-1 2 1 0 0,0-1 0 0 0,0 2 0 0 0,-2-1 0 0 0,13 23 0 0 0,-17-27 33 0 0,0 1-1 0 0,-1 1 1 0 0,-1-1 0 0 0,1 1 0 0 0,3 20 0 0 0,-7-29-49 0 0,0 0 0 0 0,-1 0 1 0 0,0 0-1 0 0,0 0 0 0 0,0 0 1 0 0,0 0-1 0 0,0 0 0 0 0,0 0 1 0 0,-1 0-1 0 0,0 0 0 0 0,1 0 1 0 0,-1 0-1 0 0,0 0 0 0 0,-1 0 1 0 0,1-1-1 0 0,0 1 0 0 0,-1 0 1 0 0,1-1-1 0 0,-1 1 0 0 0,0-1 1 0 0,0 0-1 0 0,0 1 0 0 0,0-1 1 0 0,0 0-1 0 0,-1 0 0 0 0,1 0 0 0 0,-1-1 1 0 0,-4 4-1 0 0,-14 5 180 0 0,0-1-1 0 0,-1-1 1 0 0,0-1-1 0 0,-1 0 1 0 0,-36 4-1 0 0,-119 5 181 0 0,153-15-400 0 0,-51 1-21 0 0,74-2-84 0 0,-1-1-61 0 0,3 1 24 0 0,0 0 0 0 0,-1-1 0 0 0,1 1 0 0 0,0 0 0 0 0,-1 0 0 0 0,1 0 0 0 0,-1-1 0 0 0,1 1 0 0 0,0 0 0 0 0,-1 0 0 0 0,1 0 0 0 0,-1 0 0 0 0,1 0 0 0 0,-1 0 0 0 0,1 0 0 0 0,-1 0 0 0 0,1 0 0 0 0,0 0 0 0 0,-1 0 0 0 0,1 0 0 0 0,-1 0 0 0 0,1 0 0 0 0,-1 0 0 0 0,1 0 0 0 0,0 0 0 0 0,-1 0 0 0 0,1 1 0 0 0,-1-1 0 0 0,-4 5-2400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 2759 0 0,'0'0'1116'0'0,"-2"2"-164"0"0,-4 2-200 0 0,0 1 0 0 0,0-1-1 0 0,-1-1 1 0 0,1 1-1 0 0,-1-1 1 0 0,-11 4 0 0 0,-12 6 988 0 0,19-8-1174 0 0,3-2 3195 0 0,16-3-2114 0 0,28-4-1218 0 0,0-3-1 0 0,52-15 0 0 0,-49 11-239 0 0,71-11 0 0 0,-71 17-132 0 0,-20 2-48 0 0,1 1 0 0 0,-1 0 0 0 0,22 2 0 0 0,-26 2-10 0 0,-13 1-4 0 0,-1-2-3 0 0,1 0-62 0 0,-1 0-67 0 0,10 23-578 0 0,-11-22 555 0 0,3 0-2583 0 0,-3-2 2715 0 0,1 1 0 0 0,-1-1 1 0 0,0 0-1 0 0,0 0 0 0 0,0 0 1 0 0,0 0-1 0 0,0 1 0 0 0,0-1 1 0 0,1 0-1 0 0,-1 0 0 0 0,0 0 1 0 0,0 0-1 0 0,0 1 0 0 0,0-1 1 0 0,1 0-1 0 0,-1 0 0 0 0,0 0 1 0 0,0 0-1 0 0,0 0 0 0 0,1 0 1 0 0,-1 0-1 0 0,0 0 0 0 0,0 0 1 0 0,0 0-1 0 0,1 0 0 0 0,-1 0 1 0 0,0 0-1 0 0,0 0 0 0 0,1 0 1 0 0,-1 0-1 0 0,5 0-540 0 0,5 0-302 0 0,-5 0-2984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 5527 0 0,'0'0'423'0'0,"1"-9"2224"0"0,3-1 3615 0 0,-4 22-4869 0 0,-3 22-1334 0 0,-2-17 82 0 0,0 0 0 0 0,-1 1-1 0 0,-1-2 1 0 0,-1 1 0 0 0,-18 29 0 0 0,4-13-70 0 0,-43 48 0 0 0,-17 7-136 0 0,80-86-82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53 5983 0 0,'-11'0'427'0'0,"0"0"-1"0"0,0 2 1 0 0,-22 4 0 0 0,27-4 830 0 0,-1 0 0 0 0,1 0 1 0 0,0 1-1 0 0,-9 5 1957 0 0,29 0-2373 0 0,-7-5-709 0 0,0 0-1 0 0,0-1 1 0 0,1 0-1 0 0,-1 0 1 0 0,1-1-1 0 0,-1 0 1 0 0,11 1 0 0 0,56-4 589 0 0,-63 1-614 0 0,334-42 1811 0 0,-162 17-1284 0 0,47 0 58 0 0,-165 22-508 0 0,99 7 0 0 0,-147-2-160 0 0,0 1 0 0 0,19 6 1 0 0,-29-6-35 0 0,0 0 0 0 0,0 0 0 0 0,-1 1 1 0 0,1 0-1 0 0,-1 0 0 0 0,1 1 1 0 0,7 5-1 0 0,-13-7-52 0 0,0 0 0 0 0,0-1 0 0 0,0 1 0 0 0,0 0 0 0 0,0 0 0 0 0,0 0 0 0 0,0 0 0 0 0,-1-1 0 0 0,1 1 0 0 0,-1 0 0 0 0,1 0 0 0 0,-1 0 0 0 0,0 0 0 0 0,0 4 1 0 0,0-4-305 0 0,-2 2 216 0 0,0 0-1650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9 254 11255 0 0,'0'0'515'0'0,"-1"0"-7"0"0,-7-2 1485 0 0,10 3-1350 0 0,2 1-445 0 0,0 0 0 0 0,0 0 0 0 0,0 0 0 0 0,0-1 0 0 0,1 1 0 0 0,-1-1 0 0 0,0-1 1 0 0,1 1-1 0 0,8 0 0 0 0,44-3 892 0 0,-47 1-893 0 0,475-72 3284 0 0,-384 55-3193 0 0,615-124-377 0 0,-637 123-1944 0 0,-45 8 35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293 128 13903 0 0,'0'0'1262'0'0,"-2"1"-1037"0"0,-68 47 1200 0 0,4-4-737 0 0,22-17-620 0 0,26-15-21 0 0,-1 0 0 0 0,0-2 0 0 0,-34 14 0 0 0,51-24 40 0 0,3-1 89 0 0,275-195 472 0 0,-170 132-302 0 0,-90 55-236 0 0,1 2-1 0 0,0 0 0 0 0,0 1 1 0 0,32-7-1 0 0,-45 12-35 0 0,1 0-1 0 0,0 1 0 0 0,0 0 1 0 0,0 0-1 0 0,0 0 1 0 0,0 0-1 0 0,0 1 0 0 0,0 0 1 0 0,0 0-1 0 0,0 0 1 0 0,0 0-1 0 0,7 5 0 0 0,-9-5-43 0 0,0 1 0 0 0,0 0 0 0 0,-1-1 0 0 0,1 1-1 0 0,-1 1 1 0 0,1-1 0 0 0,-1 0 0 0 0,0 0 0 0 0,0 1-1 0 0,0 0 1 0 0,0-1 0 0 0,0 1 0 0 0,-1 0 0 0 0,1 0-1 0 0,-1 0 1 0 0,0 0 0 0 0,0 0 0 0 0,0 0 0 0 0,0 0-1 0 0,0 5 1 0 0,0 2-7 0 0,-1-1 0 0 0,0 0 0 0 0,0 0 0 0 0,-1 0 0 0 0,-1 0 0 0 0,1 0 0 0 0,-1 0 0 0 0,-1 0 0 0 0,-3 8-1 0 0,-7 15 74 0 0,-18 31 0 0 0,18-37-61 0 0,4-11-25 0 0,6-10-7 0 0,0 0 0 0 0,0 1 0 0 0,0-1-1 0 0,-3 12 1 0 0,6-15-259 0 0,11-3-1125 0 0,-7 1 905 0 0,-1-1 0 0 0,1 0 0 0 0,0-1 0 0 0,-1 1 0 0 0,1 0 0 0 0,4-4 0 0 0,10-7-1459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404 222 5983 0 0,'0'0'464'0'0,"-1"1"-305"0"0,-2 5 765 0 0,0-1 0 0 0,0 1 1 0 0,-1-1-1 0 0,0 0 0 0 0,0 0 0 0 0,-1-1 1 0 0,1 1-1 0 0,-6 3 0 0 0,1-2-173 0 0,0 0 1 0 0,0 0-1 0 0,0-1 1 0 0,-13 5-1 0 0,0-2-381 0 0,0-1 1 0 0,-1-1-1 0 0,-41 6 0 0 0,52-11-344 0 0,-1 0 0 0 0,0 0 0 0 0,0-2 0 0 0,1 1 0 0 0,-1-2 0 0 0,0 0 0 0 0,-19-5 0 0 0,29 6-25 0 0,0 0-1 0 0,0 0 1 0 0,0 0 0 0 0,0-1 0 0 0,1 1 0 0 0,-1-1 0 0 0,0 1-1 0 0,1-1 1 0 0,0 0 0 0 0,-1 0 0 0 0,1 0 0 0 0,0 0-1 0 0,0-1 1 0 0,0 1 0 0 0,0-1 0 0 0,0 1 0 0 0,1-1-1 0 0,-1 0 1 0 0,1 1 0 0 0,0-1 0 0 0,0 0 0 0 0,0 0 0 0 0,0 0-1 0 0,0 0 1 0 0,0 0 0 0 0,1 0 0 0 0,-1 0 0 0 0,1 0-1 0 0,0 0 1 0 0,0 0 0 0 0,0 0 0 0 0,1 0 0 0 0,-1 0-1 0 0,1 0 1 0 0,0 0 0 0 0,-1 0 0 0 0,1 0 0 0 0,1 0 0 0 0,-1 0-1 0 0,2-3 1 0 0,4-5-60 0 0,0 0 0 0 0,1 1 0 0 0,0 0 0 0 0,1 0 0 0 0,0 1 0 0 0,1 0 0 0 0,0 1 0 0 0,13-10 0 0 0,14-5-182 0 0,43-21 1 0 0,-57 33 268 0 0,0 1 0 0 0,1 2-1 0 0,0 0 1 0 0,0 1 0 0 0,1 2-1 0 0,0 0 1 0 0,0 2 0 0 0,0 0-1 0 0,0 2 1 0 0,1 1 0 0 0,-1 1 0 0 0,34 5-1 0 0,-50-4 20 0 0,0 0 0 0 0,0 0 0 0 0,-1 1 0 0 0,1 0 0 0 0,0 1 0 0 0,12 7 0 0 0,-19-10-37 0 0,0 1-1 0 0,0-1 0 0 0,0 1 1 0 0,0 0-1 0 0,0-1 0 0 0,0 1 0 0 0,-1 0 1 0 0,1 0-1 0 0,-1 0 0 0 0,1 0 0 0 0,-1 1 1 0 0,2 2-1 0 0,-3-3-5 0 0,1 0-1 0 0,-1-1 1 0 0,0 1 0 0 0,1 0-1 0 0,-1 0 1 0 0,0 0 0 0 0,0 0 0 0 0,0 0-1 0 0,0 0 1 0 0,-1 0 0 0 0,1-1-1 0 0,0 1 1 0 0,-1 0 0 0 0,0 0-1 0 0,1 0 1 0 0,-1-1 0 0 0,0 1 0 0 0,-1 2-1 0 0,-4 5 12 0 0,0 0-1 0 0,0-1 1 0 0,-1 0 0 0 0,-14 14-1 0 0,-35 25-17 0 0,47-40 5 0 0,-34 24-194 0 0,-1-2-1 0 0,-2-1 0 0 0,-75 33 1 0 0,117-59-42 0 0,0 0 0 0 0,0 0 1 0 0,0-1-1 0 0,0 1 0 0 0,0-1 1 0 0,0 0-1 0 0,0 0 0 0 0,-1 0 1 0 0,1-1-1 0 0,0 0 1 0 0,-1 0-1 0 0,-7 0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6911 0 0,'0'0'1063'0'0,"-1"2"665"0"0,-7 6 437 0 0,0 0-1 0 0,-16 12 1 0 0,-24 12-302 0 0,43-29-1869 0 0,-198 107 1381 0 0,88-52-1032 0 0,106-53-338 0 0,0 0-1 0 0,1 1 0 0 0,-1 0 1 0 0,1 0-1 0 0,0 1 0 0 0,1 0 1 0 0,0 0-1 0 0,-8 10 1 0 0,10-10 28 0 0,1 0 0 0 0,0 1 0 0 0,0-1 0 0 0,0 1 0 0 0,1-1 0 0 0,1 1 1 0 0,-1 0-1 0 0,1 0 0 0 0,0 0 0 0 0,-1 13 0 0 0,1 3 105 0 0,1 1-1 0 0,1-1 1 0 0,1 0 0 0 0,7 46-1 0 0,-7-65-148 0 0,1 0 1 0 0,0 0-1 0 0,0 0 0 0 0,0 0 0 0 0,1-1 0 0 0,0 1 0 0 0,5 7 1 0 0,-7-11-43 0 0,0-1 1 0 0,-1 1-1 0 0,1 0 1 0 0,0-1-1 0 0,0 1 1 0 0,0-1-1 0 0,0 1 1 0 0,-1-1-1 0 0,1 1 1 0 0,0-1-1 0 0,0 0 1 0 0,0 1-1 0 0,0-1 1 0 0,0 0-1 0 0,0 0 1 0 0,2 1-1 0 0,2-1-140 0 0,16 5-1643 0 0,0-4-4676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3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24 12007 0 0,'2'-2'547'0'0,"16"-20"1778"0"0,-29 28-1895 0 0,-1 3-361 0 0,0 1 0 0 0,1 0 1 0 0,1 0-1 0 0,-1 1 0 0 0,-11 17 0 0 0,-9 8 22 0 0,-45 54 253 0 0,-90 137 1 0 0,81-105-202 0 0,34-47-660 0 0,-43 56-1734 0 0,77-111 1905 0 0,0 0 0 0 0,-1-2-1 0 0,-1 0 1 0 0,-23 17-1 0 0,34-29-441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85 5527 0 0,'0'0'423'0'0,"0"2"9"0"0,-1 16 5163 0 0,1-9 745 0 0,3-7-6156 0 0,1-1 0 0 0,-1 0 0 0 0,1 0 1 0 0,-1 0-1 0 0,1 0 0 0 0,0-1 0 0 0,0 1 1 0 0,-1-1-1 0 0,1 0 0 0 0,0 0 0 0 0,0-1 1 0 0,6 0-1 0 0,5-3 155 0 0,27-10-1 0 0,-17 6-29 0 0,78-28-101 0 0,-82 28-265 0 0,0-1 1 0 0,35-23 0 0 0,-56 32 15 0 0,0 0 0 0 0,0 0 0 0 0,1 0 0 0 0,-1 0 0 0 0,0 0 0 0 0,1 0 1 0 0,-1 0-1 0 0,0-1 0 0 0,0 1 0 0 0,1 0 0 0 0,-1 0 0 0 0,0 0 0 0 0,0 0 1 0 0,1-1-1 0 0,-1 1 0 0 0,0 0 0 0 0,0 0 0 0 0,0-1 0 0 0,1 1 0 0 0,-1 0 1 0 0,0 0-1 0 0,0-1 0 0 0,0 1 0 0 0,0 0 0 0 0,0-1 0 0 0,0 1 1 0 0,0 0-1 0 0,1-1 0 0 0,-1 1 0 0 0,0 0 0 0 0,0-1 0 0 0,-10 0-487 0 0,-19 6 134 0 0,-7 10 182 0 0,0 2 0 0 0,0 1 0 0 0,-45 31-1 0 0,-89 81 677 0 0,161-122-368 0 0,1-1-1 0 0,-11 14 1 0 0,17-19-80 0 0,0 1-1 0 0,0 0 1 0 0,0-1 0 0 0,1 1-1 0 0,-1 0 1 0 0,1 0 0 0 0,0 0 0 0 0,-1 0-1 0 0,2 0 1 0 0,-1 0 0 0 0,0 0-1 0 0,0 0 1 0 0,1 5 0 0 0,2 1-6 0 0,0-7-19 0 0,0-1 0 0 0,0 0-1 0 0,-1 1 1 0 0,1-1 0 0 0,0 0-1 0 0,0 0 1 0 0,0 0 0 0 0,0 0-1 0 0,0-1 1 0 0,1 1 0 0 0,-1 0-1 0 0,0-1 1 0 0,0 0 0 0 0,0 1-1 0 0,0-1 1 0 0,4 0 0 0 0,40-2-602 0 0,-39 1 370 0 0,51-5-1758 0 0,-20-1-2408 0 0,-3-1-873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5983 0 0,'0'1'8076'0'0,"-4"12"-7476"0"0,1 1-1 0 0,-2-2 1 0 0,0 1-1 0 0,-13 24 1 0 0,-35 46 379 0 0,24-38-558 0 0,-131 198 244 0 0,130-197-634 0 0,-39 61 74 0 0,-83 98 0 0 0,140-190-56 0 0,-2 0 0 0 0,0-1 0 0 0,-21 16 0 0 0,26-25 31 0 0,2-7-29 0 0,6 1-81 0 0,1 0 0 0 0,-1 1 0 0 0,1-1-1 0 0,-1 0 1 0 0,1 0 0 0 0,0 0 0 0 0,-1 0 0 0 0,1 0 0 0 0,0 0 0 0 0,0 0 0 0 0,-1 0 0 0 0,1 0 0 0 0,0 0-1 0 0,0 0 1 0 0,0 0 0 0 0,0 0 0 0 0,1 0 0 0 0,-1 0 0 0 0,0 0 0 0 0,0 0 0 0 0,1-2 0 0 0,9-22-5256 0 0,0 6-625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2303 0 0,'4'-9'222'0'0,"1"0"0"0"0,0 0-1 0 0,10-11 1 0 0,-9 13 997 0 0,1-1 0 0 0,0 1 0 0 0,0 1 0 0 0,0-1-1 0 0,1 1 1 0 0,11-7 0 0 0,-11 9-257 0 0,-1 0-1 0 0,1 1 1 0 0,-1 0-1 0 0,1 0 1 0 0,0 0-1 0 0,0 1 1 0 0,15-2-1 0 0,-15 4-1062 0 0,-1-1-1 0 0,1 1 1 0 0,0 1 0 0 0,-1-1-1 0 0,11 3 1 0 0,3 2 384 0 0,-1 0 0 0 0,0 2 0 0 0,0 0 0 0 0,0 1 0 0 0,-1 1 0 0 0,33 20 0 0 0,-50-27-256 0 0,0-1 0 0 0,0 1 0 0 0,0-1 0 0 0,0 1-1 0 0,-1 0 1 0 0,1 0 0 0 0,0 0 0 0 0,-1 0 0 0 0,1 0 0 0 0,-1 0-1 0 0,0 0 1 0 0,1 0 0 0 0,-1 0 0 0 0,0 1 0 0 0,-1-1 0 0 0,1 0-1 0 0,0 1 1 0 0,-1-1 0 0 0,1 1 0 0 0,-1-1 0 0 0,0 1 0 0 0,1-1-1 0 0,-1 1 1 0 0,0-1 0 0 0,-1 1 0 0 0,1-1 0 0 0,0 1 0 0 0,-1-1-1 0 0,0 1 1 0 0,1-1 0 0 0,-1 0 0 0 0,0 1 0 0 0,0-1 0 0 0,-2 3-1 0 0,-2 4 87 0 0,0-1 0 0 0,-1 1-1 0 0,0-1 1 0 0,-1 0-1 0 0,1 0 1 0 0,-2-1 0 0 0,-8 7-1 0 0,-47 38 133 0 0,-83 51 1 0 0,135-96-467 0 0,0-1 1 0 0,0-1 0 0 0,0 0-1 0 0,0 0 1 0 0,-1-1 0 0 0,-22 4-1 0 0,34-8 104 0 0,-1 0 0 0 0,0 0-1 0 0,1 0 1 0 0,-1-1 0 0 0,0 1 0 0 0,1 0-1 0 0,-1-1 1 0 0,1 1 0 0 0,-1 0 0 0 0,1-1 0 0 0,-1 1-1 0 0,1-1 1 0 0,-1 1 0 0 0,1-1 0 0 0,-1 1-1 0 0,1-1 1 0 0,0 1 0 0 0,-1-1 0 0 0,1 1-1 0 0,0-1 1 0 0,-1 1 0 0 0,1-1 0 0 0,0 0-1 0 0,0 1 1 0 0,-1-1 0 0 0,1 1 0 0 0,0-1-1 0 0,0 0 1 0 0,0 0 0 0 0,-1-11-1542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37 1839 0 0,'0'0'83'0'0,"-9"1"10"0"0,2 0 630 0 0,0 1 0 0 0,0 0-1 0 0,0 1 1 0 0,1-1-1 0 0,-1 1 1 0 0,1 1-1 0 0,0-1 1 0 0,0 1-1 0 0,0 0 1 0 0,1 0-1 0 0,-10 10 1 0 0,-14 8 812 0 0,25-19-1198 0 0,-1 0 0 0 0,1 0 0 0 0,0 1 0 0 0,0-1 0 0 0,0 1 0 0 0,0 0 0 0 0,-5 8 0 0 0,8-11 67 0 0,-1 5 1236 0 0,2-5-1592 0 0,-1-1-1 0 0,1 0 1 0 0,0 0-1 0 0,0 1 1 0 0,0-1 0 0 0,0 0-1 0 0,0 1 1 0 0,0-1-1 0 0,-1 0 1 0 0,1 0 0 0 0,0 1-1 0 0,0-1 1 0 0,0 0-1 0 0,0 1 1 0 0,0-1 0 0 0,0 0-1 0 0,0 1 1 0 0,0-1-1 0 0,0 0 1 0 0,0 1 0 0 0,1-1-1 0 0,-1 0 1 0 0,0 1-1 0 0,0-1 1 0 0,0 0 0 0 0,0 0-1 0 0,0 1 1 0 0,1-1-1 0 0,-1 0 1 0 0,0 0-1 0 0,0 1 1 0 0,0-1 0 0 0,1 0-1 0 0,-1 0 1 0 0,0 1-1 0 0,0-1 1 0 0,1 0 0 0 0,-1 0-1 0 0,0 0 1 0 0,0 0-1 0 0,1 1 1 0 0,-1-1 0 0 0,1 0-1 0 0,7 6 53 0 0,0-1-1 0 0,1 0 0 0 0,-1 0 1 0 0,1-1-1 0 0,0 0 1 0 0,1 0-1 0 0,-1-1 1 0 0,1 0-1 0 0,-1-1 0 0 0,1 0 1 0 0,0-1-1 0 0,0 0 1 0 0,0 0-1 0 0,17-2 0 0 0,-15 1-71 0 0,1-2 1 0 0,0 0-1 0 0,0 0 0 0 0,-1-1 0 0 0,1 0 0 0 0,-1-1 0 0 0,0-1 0 0 0,0 0 0 0 0,-1-1 0 0 0,1 0 0 0 0,11-8 0 0 0,-19 10-63 0 0,1 0 0 0 0,-1 0 0 0 0,0 0-1 0 0,0 0 1 0 0,0-1 0 0 0,-1 1 0 0 0,1-1-1 0 0,-1 0 1 0 0,0 0 0 0 0,-1 0 0 0 0,1 0 0 0 0,-1-1-1 0 0,0 1 1 0 0,0-1 0 0 0,-1 0 0 0 0,0 1 0 0 0,0-1-1 0 0,0 0 1 0 0,0 0 0 0 0,-1 1 0 0 0,-1-10 0 0 0,1 13-26 0 0,0 0 0 0 0,-1 1 1 0 0,1-1-1 0 0,-1 0 0 0 0,1 1 1 0 0,-1-1-1 0 0,0 1 1 0 0,0-1-1 0 0,0 1 0 0 0,0-1 1 0 0,0 1-1 0 0,0 0 0 0 0,0-1 1 0 0,0 1-1 0 0,0 0 1 0 0,-1 0-1 0 0,1 0 0 0 0,0 0 1 0 0,-1 0-1 0 0,1 0 1 0 0,-1 0-1 0 0,1 1 0 0 0,-1-1 1 0 0,0 0-1 0 0,1 1 0 0 0,-1-1 1 0 0,1 1-1 0 0,-1 0 1 0 0,0-1-1 0 0,0 1 0 0 0,1 0 1 0 0,-1 0-1 0 0,0 0 0 0 0,1 0 1 0 0,-3 1-1 0 0,-6 0-67 0 0,-1 1 0 0 0,1 0-1 0 0,0 0 1 0 0,-14 6 0 0 0,-21 8 153 0 0,1 2 1 0 0,-64 35 0 0 0,89-42 154 0 0,0 2 1 0 0,1 0-1 0 0,0 1 1 0 0,1 1-1 0 0,0 0 1 0 0,1 2-1 0 0,-20 26 1 0 0,29-33 16 0 0,-1 1 0 0 0,-10 23-1 0 0,15-28-135 0 0,1 1 0 0 0,0-1 1 0 0,0 0-1 0 0,1 1 0 0 0,-1-1 0 0 0,2 1 0 0 0,-1 11 0 0 0,1-17-56 0 0,0 0 1 0 0,0 1 0 0 0,0-1-1 0 0,1 0 1 0 0,-1 0 0 0 0,1 0 0 0 0,-1 1-1 0 0,1-1 1 0 0,-1 0 0 0 0,1 0 0 0 0,0 0-1 0 0,-1 0 1 0 0,1 0 0 0 0,0 0 0 0 0,0 0-1 0 0,0 0 1 0 0,0 0 0 0 0,0 0-1 0 0,0 0 1 0 0,0-1 0 0 0,0 1 0 0 0,0 0-1 0 0,0-1 1 0 0,0 1 0 0 0,1-1 0 0 0,-1 1-1 0 0,0-1 1 0 0,0 0 0 0 0,1 1-1 0 0,1-1 1 0 0,3 1 6 0 0,0 0-1 0 0,0-1 1 0 0,-1 1-1 0 0,1-1 1 0 0,11-2-1 0 0,63-9-1057 0 0,-1-4 1 0 0,142-45-1 0 0,-142 38-107 0 0,-69 20 271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183 206 10535 0 0,'0'0'956'0'0,"-2"2"-786"0"0,-7 10 77 0 0,-1-1 1 0 0,0 0 0 0 0,-1-1-1 0 0,-13 10 1 0 0,-7 7 516 0 0,15-13-339 0 0,-22 14 0 0 0,14-11 159 0 0,23-16-454 0 0,-5 2 842 0 0,21-26-858 0 0,1 0 0 0 0,1 1-1 0 0,0 1 1 0 0,2 1 0 0 0,1 0-1 0 0,1 1 1 0 0,25-18 0 0 0,12-4 316 0 0,103-53 0 0 0,-141 83-273 0 0,25-9-1 0 0,-40 18-106 0 0,1 0-1 0 0,-1 0 1 0 0,1 1-1 0 0,-1 0 0 0 0,1 0 1 0 0,0 0-1 0 0,-1 1 1 0 0,1-1-1 0 0,0 1 0 0 0,6 1 1 0 0,-9 1-13 0 0,1-1-1 0 0,-1 1 1 0 0,1 0 0 0 0,-1 0 0 0 0,0 0-1 0 0,0 0 1 0 0,0 1 0 0 0,0-1 0 0 0,-1 1-1 0 0,1 0 1 0 0,-1 0 0 0 0,1 0 0 0 0,1 4 0 0 0,-2-4 48 0 0,13 21 56 0 0,-14-23 3 0 0,2 21-12 0 0,-3-19-99 0 0,0 1 0 0 0,0-1 1 0 0,-1 0-1 0 0,1 1 0 0 0,-1-1 0 0 0,0 0 0 0 0,0 1 0 0 0,0-1 0 0 0,0 0 1 0 0,0 0-1 0 0,-3 3 0 0 0,-23 34 275 0 0,6-9-139 0 0,-25 37 131 0 0,45-66-247 0 0,12 1-129 0 0,-4-3-221 0 0,0-1 0 0 0,0 0-1 0 0,0 1 1 0 0,0-2 0 0 0,0 1-1 0 0,-1-1 1 0 0,9-4 0 0 0,5-2-889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206 334 6447 0 0,'0'0'499'0'0,"-2"1"-328"0"0,-8 10 966 0 0,8-7-570 0 0,-1-1-1 0 0,0 0 1 0 0,0 0 0 0 0,-1 0-1 0 0,-5 5 1 0 0,2-5-179 0 0,-1 0-1 0 0,1 0 1 0 0,0-1-1 0 0,-1 0 1 0 0,0 0-1 0 0,1 0 1 0 0,-1-1-1 0 0,-13 0 1 0 0,21-1-379 0 0,-3 0 35 0 0,1 0-1 0 0,0 0 1 0 0,-1 0 0 0 0,1-1-1 0 0,-1 1 1 0 0,1-1-1 0 0,0 1 1 0 0,-1-1 0 0 0,1 0-1 0 0,0 0 1 0 0,0 0-1 0 0,0 0 1 0 0,-1 0-1 0 0,1-1 1 0 0,1 1 0 0 0,-1-1-1 0 0,0 1 1 0 0,0-1-1 0 0,0 0 1 0 0,1 0 0 0 0,-1 1-1 0 0,1-1 1 0 0,-1 0-1 0 0,1 0 1 0 0,-2-5 0 0 0,0 1 0 0 0,1 0 0 0 0,-1 0 0 0 0,1 0 0 0 0,1 0 0 0 0,-1 0 0 0 0,1-1 1 0 0,0 1-1 0 0,0-11 0 0 0,0-15-28 0 0,1 12 3 0 0,0 0 0 0 0,1 1 0 0 0,5-33-1 0 0,-5 46-19 0 0,1 1-1 0 0,0-1 1 0 0,0 0-1 0 0,0 1 0 0 0,1-1 1 0 0,-1 1-1 0 0,1 0 1 0 0,1 0-1 0 0,-1 0 0 0 0,1 0 1 0 0,0 0-1 0 0,0 1 0 0 0,0 0 1 0 0,0 0-1 0 0,1 0 1 0 0,7-4-1 0 0,-5 3-43 0 0,1 1 1 0 0,0 0-1 0 0,0 1 1 0 0,0 0-1 0 0,12-3 0 0 0,45-6-143 0 0,-36 7 209 0 0,7-1-101 0 0,69-3 0 0 0,-88 9 147 0 0,-1 1 0 0 0,1 0 0 0 0,-1 1 0 0 0,0 1 1 0 0,0 0-1 0 0,25 9 0 0 0,-36-9 81 0 0,-1-1 1 0 0,1 1-1 0 0,-1-1 1 0 0,0 1-1 0 0,1 1 1 0 0,-2-1-1 0 0,1 0 1 0 0,0 1-1 0 0,-1 0 1 0 0,1 0-1 0 0,-1 0 1 0 0,4 8-1 0 0,-6-11-104 0 0,-1 0 0 0 0,1 0 0 0 0,-1 0 0 0 0,0 0 0 0 0,0 0 0 0 0,0 1 0 0 0,0-1 0 0 0,0 0 0 0 0,0 0 0 0 0,0 0 0 0 0,0 0 0 0 0,0 0 0 0 0,0 1 0 0 0,-1-1 1 0 0,1 0-1 0 0,0 0 0 0 0,-1 0 0 0 0,1 0 0 0 0,-2 2 0 0 0,-11 17 382 0 0,13-20-426 0 0,-10 11 100 0 0,-1 0-1 0 0,0-1 1 0 0,0 0 0 0 0,-1 0 0 0 0,0-2 0 0 0,-17 9 0 0 0,7-4-117 0 0,-1-1 0 0 0,0-2 1 0 0,-32 10-1 0 0,-76 17-523 0 0,92-28 79 0 0,-1-2 0 0 0,-49 4 0 0 0,68-12 251 0 0,20 1 97 0 0,0 0 0 0 0,0 0 0 0 0,0-1 0 0 0,0 1 0 0 0,0 0 1 0 0,1 0-1 0 0,-1-1 0 0 0,0 1 0 0 0,0-1 0 0 0,0 1 0 0 0,0-1 0 0 0,1 1 0 0 0,-1-1 1 0 0,0 0-1 0 0,1 1 0 0 0,-1-1 0 0 0,0 0 0 0 0,1 1 0 0 0,-2-2 0 0 0,0-7-907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0 6447 0 0,'0'0'8638'0'0,"-2"8"-8208"0"0,-2 1-237 0 0,0 0 0 0 0,0-1-1 0 0,-1 0 1 0 0,-1 1 0 0 0,1-2 0 0 0,-10 11-1 0 0,-12 17 94 0 0,-62 105-101 0 0,-29 42 69 0 0,81-131-162 0 0,-63 69 0 0 0,39-59-87 0 0,-138 105 0 0 0,188-156-86 0 0,-16 15 0 0 0,25-24-258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23 127 14047 0 0,'0'0'1544'0'0,"2"1"-1309"0"0,1 1-75 0 0,1 0 1 0 0,-1-1-1 0 0,0 1 0 0 0,1-1 0 0 0,-1 0 1 0 0,1 0-1 0 0,0 0 0 0 0,-1 0 1 0 0,1-1-1 0 0,0 1 0 0 0,0-1 1 0 0,-1 0-1 0 0,1 0 0 0 0,0-1 1 0 0,-1 1-1 0 0,7-2 0 0 0,156-39 2330 0 0,-145 35-2458 0 0,1 0-20 0 0,0-1-1 0 0,-1-1 1 0 0,32-16-1 0 0,-45 19-40 0 0,0-1-1 0 0,0-1 0 0 0,12-11 1 0 0,-20 18 16 0 0,0 0 0 0 0,0-1 1 0 0,1 1-1 0 0,-1 0 1 0 0,0 0-1 0 0,0 0 0 0 0,1-1 1 0 0,-1 1-1 0 0,0 0 1 0 0,0 0-1 0 0,0-1 0 0 0,0 1 1 0 0,1 0-1 0 0,-1-1 1 0 0,0 1-1 0 0,0 0 0 0 0,0-1 1 0 0,0 1-1 0 0,0 0 1 0 0,0 0-1 0 0,0-1 0 0 0,0 1 1 0 0,0 0-1 0 0,0-1 1 0 0,-6-1-508 0 0,-11 3-47 0 0,-4 6 259 0 0,0 0 1 0 0,0 1-1 0 0,-34 20 0 0 0,27-13 259 0 0,-109 63 291 0 0,63-33 103 0 0,66-41-295 0 0,0 1 0 0 0,0 0 0 0 0,1 0 0 0 0,0 1 0 0 0,0 0 0 0 0,-8 8 1 0 0,15-14-52 0 0,0 1 0 0 0,-1-1 0 0 0,1 0 0 0 0,0 1 0 0 0,0-1 0 0 0,-1 0 0 0 0,1 1 0 0 0,0-1 0 0 0,0 1 0 0 0,0-1 0 0 0,-1 0 0 0 0,1 1 0 0 0,0-1 0 0 0,0 1 0 0 0,0-1 0 0 0,0 1 0 0 0,0-1 0 0 0,0 0 0 0 0,0 2 0 0 0,1-1-14 0 0,-1 0 1 0 0,1-1-1 0 0,0 1 0 0 0,0 0 1 0 0,-1 0-1 0 0,1 0 1 0 0,0-1-1 0 0,0 1 1 0 0,0 0-1 0 0,0-1 1 0 0,0 1-1 0 0,0-1 1 0 0,0 1-1 0 0,0-1 1 0 0,0 0-1 0 0,0 1 1 0 0,0-1-1 0 0,2 0 1 0 0,23 5-929 0 0,-25-5 760 0 0,25 2-4173 0 0,2-2-1436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18 223 7367 0 0,'0'0'1116'0'0,"-17"4"12470"0"0,20-8-13507 0 0,0 1 0 0 0,0-1 1 0 0,0 1-1 0 0,0-1 1 0 0,1 1-1 0 0,0 0 1 0 0,-1 0-1 0 0,8-3 1 0 0,38-20 65 0 0,-26 15-160 0 0,263-123-313 0 0,-233 114 221 0 0,-53 19 104 0 0,0 1 1 0 0,1 0-1 0 0,-1 0 0 0 0,1-1 0 0 0,-1 1 0 0 0,1 0 1 0 0,-1 0-1 0 0,1 0 0 0 0,-1 0 0 0 0,0 0 0 0 0,1 0 1 0 0,-1 0-1 0 0,1 0 0 0 0,-1 0 0 0 0,1 0 1 0 0,-1 0-1 0 0,1 0 0 0 0,-1 0 0 0 0,1 0 0 0 0,-1 0 1 0 0,1 1-1 0 0,-1-1 0 0 0,0 0 0 0 0,1 0 0 0 0,-1 0 1 0 0,1 1-1 0 0,-1-1 0 0 0,1 0 0 0 0,-1 1 1 0 0,1 4 6 0 0,-1-5-5 0 0,0 1 3 0 0,1 0 0 0 0,-1 0 0 0 0,0-1 0 0 0,1 1 0 0 0,-1 0 0 0 0,0 0 0 0 0,0-1 0 0 0,0 1 0 0 0,1 0 0 0 0,-1 0 0 0 0,0-1 0 0 0,0 1 0 0 0,0 0 0 0 0,0 0 0 0 0,-1 0 0 0 0,1-1 0 0 0,0 1 0 0 0,0 0 0 0 0,0 0 0 0 0,-1 0 0 0 0,1-1 0 0 0,0 1 0 0 0,-1 1 0 0 0,-1 1 14 0 0,-26 66 335 0 0,6-19-267 0 0,21-47-79 0 0,0-1 0 0 0,0 0 1 0 0,0 1-1 0 0,1-1 0 0 0,-1 0 0 0 0,1 1 0 0 0,-1-1 1 0 0,1 1-1 0 0,-1 2 0 0 0,1 1 7 0 0,0-4-2 0 0,13 16-1048 0 0,-12-17 847 0 0,1 1 0 0 0,0-1 0 0 0,0 1 0 0 0,-1-1 0 0 0,1 1 0 0 0,0-1 0 0 0,0 0 0 0 0,0 0 0 0 0,1 0 0 0 0,-1 0 0 0 0,3 0 0 0 0,16 1-5861 0 0,-7-3 173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87 6447 0 0,'14'-12'957'0'0,"1"2"0"0"0,0-1 0 0 0,0 2 0 0 0,1 0 0 0 0,26-10-1 0 0,-30 13 382 0 0,-5 3-878 0 0,2 1-796 0 0,7-4 4549 0 0,-17 8-3899 0 0,-11 9 23 0 0,0 0 1 0 0,-1-1 0 0 0,0 0 0 0 0,0-1 0 0 0,-28 13 0 0 0,-13 10 49 0 0,16-7-56 0 0,2 1 1 0 0,0 3-1 0 0,2 0 0 0 0,-38 44 0 0 0,55-54-180 0 0,1 1 0 0 0,-22 36 0 0 0,34-48-118 0 0,-1 0 0 0 0,1 0 0 0 0,1 0 0 0 0,-1 1 0 0 0,2-1 0 0 0,-1 1 0 0 0,1 0 0 0 0,0 0 0 0 0,1 0 0 0 0,-1 18 0 0 0,3-24-7 0 0,-1 0 0 0 0,0 1-1 0 0,1-1 1 0 0,-1 0 0 0 0,1 0 0 0 0,0 0-1 0 0,0 1 1 0 0,1-1 0 0 0,-1 0 0 0 0,0 0-1 0 0,1-1 1 0 0,0 1 0 0 0,0 0 0 0 0,0 0-1 0 0,0-1 1 0 0,3 4 0 0 0,-1-3 15 0 0,0 0 0 0 0,0 0 0 0 0,0 0 0 0 0,1-1 0 0 0,-1 0-1 0 0,1 0 1 0 0,-1 0 0 0 0,1 0 0 0 0,9 1 0 0 0,3 0 18 0 0,0-1 0 0 0,0-1 0 0 0,0-1 0 0 0,0 0 0 0 0,22-4 0 0 0,7-3-931 0 0,0-2-1 0 0,-1-2 1 0 0,59-23-1 0 0,-71 21-774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14855 0 0,'0'0'2402'0'0,"0"2"-2068"0"0,0 6-118 0 0,-1 0 0 0 0,0 0 0 0 0,-1 0 0 0 0,0 0 0 0 0,-5 14 0 0 0,-21 41 453 0 0,15-35-338 0 0,-166 302 1389 0 0,79-155-1568 0 0,45-78-121 0 0,-60 118 74 0 0,103-189-202 0 0,-11 24-270 0 0,23-48 146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0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49 16207 0 0,'-2'0'744'0'0,"-6"1"-351"0"0,1 0-1 0 0,-1 0 0 0 0,1 0 0 0 0,0 1 1 0 0,-1 0-1 0 0,1 1 0 0 0,0-1 1 0 0,-11 8-1 0 0,16-9 161 0 0,2-1-456 0 0,-1 0 0 0 0,1 0 1 0 0,0 0-1 0 0,-1 0 0 0 0,1 0 0 0 0,0 1 0 0 0,-1-1 0 0 0,1 0 0 0 0,0 0 0 0 0,0 1 0 0 0,-1-1 1 0 0,1 0-1 0 0,0 0 0 0 0,0 1 0 0 0,-1-1 0 0 0,1 0 0 0 0,0 1 0 0 0,0-1 0 0 0,0 0 0 0 0,-1 1 0 0 0,1-1 1 0 0,0 0-1 0 0,0 1 0 0 0,2 1-55 0 0,1 0 0 0 0,-1-1 0 0 0,1 1 1 0 0,0-1-1 0 0,0 1 0 0 0,-1-1 0 0 0,1 0 0 0 0,0 0 1 0 0,0 0-1 0 0,0 0 0 0 0,0-1 0 0 0,0 1 0 0 0,4-1 1 0 0,47 0 166 0 0,-30-1-80 0 0,344-31 881 0 0,-354 30-983 0 0,343-52 408 0 0,-342 52-1014 0 0,1 0 0 0 0,-1 1 0 0 0,1 0 0 0 0,-1 2 0 0 0,24 2-1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0 571 1375 0 0,'0'0'1182'0'0,"7"-14"10846"0"0,-8 28-11694 0 0,0 0 1 0 0,1 1-1 0 0,1-1 1 0 0,0 0-1 0 0,4 21 1 0 0,-4-32-298 0 0,6 70 195 0 0,-5-65-211 0 0,0-2 32 0 0,0 20 1 0 0,-2-17-44 0 0,0 11 1302 0 0,20-22-456 0 0,-3-1-612 0 0,0-1 0 0 0,0-1 0 0 0,0 0 0 0 0,-1-2 0 0 0,1 0 0 0 0,24-14 0 0 0,113-79 316 0 0,-62 38-380 0 0,456-273-45 0 0,-397 237-1089 0 0,-110 67-1490 0 0,53-52 1 0 0,-51 38 565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3223 0 0,'-2'1'240'0'0,"-41"29"856"0"0,-82 51 4278 0 0,100-66-4925 0 0,0 2 0 0 0,-41 37-1 0 0,-37 48-317 0 0,102-102-128 0 0,-24 27 190 0 0,1 1 1 0 0,1 1 0 0 0,1 1-1 0 0,2 0 1 0 0,1 2 0 0 0,1 1-1 0 0,-15 40 1 0 0,29-64-46 0 0,1 0 1 0 0,1 1-1 0 0,-1 0 1 0 0,1 0-1 0 0,1-1 0 0 0,0 1 1 0 0,0 12-1 0 0,1-18-134 0 0,0 0 1 0 0,1-1-1 0 0,-1 1 0 0 0,1 0 0 0 0,0 0 1 0 0,0-1-1 0 0,1 1 0 0 0,-1-1 1 0 0,1 1-1 0 0,-1-1 0 0 0,1 0 0 0 0,0 1 1 0 0,1-1-1 0 0,-1 0 0 0 0,0 0 1 0 0,1-1-1 0 0,0 1 0 0 0,-1 0 0 0 0,1-1 1 0 0,0 1-1 0 0,6 2 0 0 0,0 0-181 0 0,1-1 0 0 0,0-1 0 0 0,0 1 0 0 0,1-2-1 0 0,-1 1 1 0 0,0-1 0 0 0,17 0 0 0 0,-10 0-848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23 382 6447 0 0,'0'1'298'0'0,"-8"20"-65"0"0,-4 17 1430 0 0,9-7 4447 0 0,4-32-5915 0 0,7-8 20 0 0,-1-1 0 0 0,-1 0 0 0 0,1 0 0 0 0,-2-1 0 0 0,9-19 0 0 0,5-10 131 0 0,-2 10-241 0 0,1 0 0 0 0,2 1 0 0 0,26-31 0 0 0,-33 46-106 0 0,1 0 0 0 0,0 0-1 0 0,1 1 1 0 0,1 1-1 0 0,0 0 1 0 0,0 1 0 0 0,21-9-1 0 0,-2 4 80 0 0,1 1 0 0 0,0 2 0 0 0,60-13 0 0 0,-68 19 4 0 0,0 1 1 0 0,1 2-1 0 0,0 1 0 0 0,58 1 0 0 0,-68 4-820 0 0,1 0-3465 0 0,-5-1-1291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11 9095 0 0,'0'0'2840'0'0,"0"0"-2754"0"0,0-1-1 0 0,-1 1 1 0 0,1-1-1 0 0,0 0 1 0 0,0 1-1 0 0,-1 0 1 0 0,1-1-1 0 0,0 1 1 0 0,-1-1-1 0 0,1 1 1 0 0,0-1-1 0 0,-1 1 1 0 0,1-1-1 0 0,-1 1 1 0 0,0-1-1 0 0,-3 0-16 0 0,-1 1-1 0 0,1-1 0 0 0,-1 1 0 0 0,1 0 1 0 0,-1 0-1 0 0,0 0 0 0 0,1 0 0 0 0,-1 1 1 0 0,1 0-1 0 0,-1 0 0 0 0,1 0 0 0 0,0 0 1 0 0,-6 3-1 0 0,-5 3 85 0 0,0 0 1 0 0,-19 13-1 0 0,5-2 376 0 0,2 1 1 0 0,-28 27-1 0 0,41-34-243 0 0,2 1-1 0 0,0 0 1 0 0,0 1 0 0 0,1 0 0 0 0,-15 26 0 0 0,18-19-19 0 0,7-20-167 0 0,7 8 62 0 0,-4-8-147 0 0,0 1 0 0 0,0-1 0 0 0,0 0 1 0 0,0 1-1 0 0,1-1 0 0 0,-1 0 0 0 0,0 0 0 0 0,1 0 0 0 0,-1-1 0 0 0,1 1 0 0 0,-1-1 0 0 0,1 1 0 0 0,-1-1 0 0 0,1 0 0 0 0,4 0 0 0 0,4 0 17 0 0,-1-1 0 0 0,14-3-1 0 0,-23 3-31 0 0,10-1-106 0 0,0-1-1 0 0,0-1 1 0 0,0 0-1 0 0,0-1 0 0 0,0 0 1 0 0,-1 0-1 0 0,0-1 1 0 0,0 0-1 0 0,-1-1 1 0 0,1 0-1 0 0,-2-1 0 0 0,1 0 1 0 0,9-11-1 0 0,-13 11 9 0 0,-1 1 32 0 0,-4 6 86 0 0,-7 34 256 0 0,2-2-116 0 0,5-29-155 0 0,0-1 0 0 0,0 1 0 0 0,0-1-1 0 0,0 1 1 0 0,0-1 0 0 0,0 1 0 0 0,0-1-1 0 0,1 1 1 0 0,-1-1 0 0 0,0 1 0 0 0,1-1-1 0 0,-1 0 1 0 0,1 1 0 0 0,0-1 0 0 0,0 0-1 0 0,1 3 1 0 0,7 5-5070 0 0,0-4-399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1839 0 0,'0'0'16651'0'0,"1"-1"-16496"0"0,19-23-134 0 0,1 2 0 0 0,1 1 1 0 0,1 0-1 0 0,1 2 0 0 0,0 0 1 0 0,2 2-1 0 0,37-20 0 0 0,-44 28-93 0 0,30-10-1 0 0,-42 17 64 0 0,-1 0 0 0 0,1 0-1 0 0,0 1 1 0 0,-1 0-1 0 0,1 0 1 0 0,0 1 0 0 0,0 0-1 0 0,9 1 1 0 0,-14-1 32 0 0,0 1 0 0 0,0 0 0 0 0,0 0 0 0 0,-1 0 0 0 0,1 0 0 0 0,-1 0 0 0 0,1 0 0 0 0,-1 1 0 0 0,1-1 0 0 0,-1 0 0 0 0,0 1 0 0 0,1-1 0 0 0,-1 1 0 0 0,0-1 0 0 0,0 1 0 0 0,0 0 0 0 0,0 0 0 0 0,-1-1 0 0 0,1 1 0 0 0,1 3 0 0 0,1 4 159 0 0,0 0 0 0 0,2 17 0 0 0,-4-20-166 0 0,-1-1-1 0 0,1 1 1 0 0,-1-1 0 0 0,-1 1-1 0 0,1-1 1 0 0,-1 0 0 0 0,0 1-1 0 0,0-1 1 0 0,-1 0 0 0 0,1 0-1 0 0,-1 1 1 0 0,0-1 0 0 0,0 0-1 0 0,-1-1 1 0 0,0 1 0 0 0,0 0-1 0 0,0-1 1 0 0,0 0 0 0 0,-1 0-1 0 0,1 0 1 0 0,-1 0 0 0 0,-6 4-1 0 0,5-1-4 0 0,3-4-19 0 0,-1-1-1 0 0,1 1 1 0 0,0-1 0 0 0,-1 1-1 0 0,0-1 1 0 0,1 0 0 0 0,-7 4-1 0 0,8-5-276 0 0,14 0-2447 0 0,3 1 949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250 330 7831 0 0,'0'0'706'0'0,"-8"16"920"0"0,6-13-831 0 0,0 0-1 0 0,-1 0 1 0 0,1 1-1 0 0,-1-1 1 0 0,1-1-1 0 0,-7 6 0 0 0,3-4-412 0 0,0-1 0 0 0,0 1-1 0 0,0-1 1 0 0,-1-1-1 0 0,-10 4 1 0 0,9-3-306 0 0,1-1 0 0 0,-1 0 1 0 0,0 0-1 0 0,0-1 0 0 0,0-1 1 0 0,-1 1-1 0 0,1-1 0 0 0,-14-2 1 0 0,11 1-74 0 0,-1-2 1 0 0,-17-5-1 0 0,28 7-17 0 0,-1 1 0 0 0,0-1 0 0 0,0 0-1 0 0,0 0 1 0 0,1 1 0 0 0,-1-1 0 0 0,1-1-1 0 0,-1 1 1 0 0,0 0 0 0 0,1 0 0 0 0,0 0-1 0 0,-1-1 1 0 0,1 1 0 0 0,0-1 0 0 0,0 1 0 0 0,0-1-1 0 0,0 0 1 0 0,0 1 0 0 0,0-1 0 0 0,0 0-1 0 0,0 1 1 0 0,0-5 0 0 0,0 2-50 0 0,1 0 1 0 0,-1 0 0 0 0,1 0-1 0 0,0 0 1 0 0,0 0-1 0 0,1 0 1 0 0,1-6 0 0 0,0-10-418 0 0,-2 17 386 0 0,0-1 0 0 0,0 0 0 0 0,0 1 0 0 0,1-1-1 0 0,0 1 1 0 0,0-1 0 0 0,0 0 0 0 0,0 1 0 0 0,0 0-1 0 0,1-1 1 0 0,2-3 0 0 0,6-5-324 0 0,2 0 1 0 0,17-15-1 0 0,4-3-429 0 0,-11 8 81 0 0,2 2-1 0 0,0 0 1 0 0,42-25-1 0 0,-48 34 801 0 0,0 2 0 0 0,1 0 0 0 0,-1 1 0 0 0,2 1 0 0 0,-1 0 0 0 0,31-5 0 0 0,-39 11 373 0 0,-1 0-1 0 0,1 0 0 0 0,0 1 0 0 0,-1 1 1 0 0,1 0-1 0 0,-1 0 0 0 0,1 1 1 0 0,-1 0-1 0 0,1 1 0 0 0,14 6 0 0 0,-20-8-274 0 0,0 1-1 0 0,-1 1 1 0 0,1-1-1 0 0,-1 1 1 0 0,0-1 0 0 0,1 1-1 0 0,-1 1 1 0 0,-1-1-1 0 0,1 0 1 0 0,0 1-1 0 0,-1 0 1 0 0,0 0-1 0 0,0 0 1 0 0,0 0-1 0 0,0 0 1 0 0,-1 1-1 0 0,0-1 1 0 0,0 1-1 0 0,0 0 1 0 0,0 0-1 0 0,-1-1 1 0 0,1 1-1 0 0,-1 0 1 0 0,0 6 0 0 0,-1-7-103 0 0,0 0 0 0 0,-1 0 0 0 0,0 0 0 0 0,0 0 0 0 0,0 0 0 0 0,0 0 0 0 0,0 0 1 0 0,-1 0-1 0 0,0 0 0 0 0,0-1 0 0 0,0 1 0 0 0,0-1 0 0 0,0 1 0 0 0,-1-1 0 0 0,0 0 1 0 0,-4 5-1 0 0,-3 2-4 0 0,-1-1 0 0 0,1 0 0 0 0,-21 12 0 0 0,-30 12-1250 0 0,-122 48 1 0 0,181-80 1179 0 0,-10 4-765 0 0,-1-1 1 0 0,-22 5-1 0 0,16-6-148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10855 0 0,'0'0'1512'0'0,"-1"2"-1393"0"0,-86 109 971 0 0,-142 166-211 0 0,-46 5-495 0 0,260-267-344 0 0,-1 0-1 0 0,-1-1 1 0 0,0-1 0 0 0,-33 20-1 0 0,-7-5-2355 0 0,40-21-2342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8751 0 0,'0'0'674'0'0,"-1"2"-438"0"0,-66 54 4705 0 0,23-12-4266 0 0,-68 86-1 0 0,71-66-412 0 0,39-60-242 0 0,0-1 1 0 0,1 1-1 0 0,-1 0 1 0 0,1 0 0 0 0,0 0-1 0 0,0 0 1 0 0,0 0-1 0 0,0 0 1 0 0,1 0 0 0 0,-1 0-1 0 0,1 0 1 0 0,0 0-1 0 0,1 6 1 0 0,-1-7 47 0 0,1 0 0 0 0,-1 0 0 0 0,1 0 0 0 0,0 0 0 0 0,0 0 0 0 0,0 0 0 0 0,0 0 0 0 0,0 0 0 0 0,1-1 0 0 0,-1 1 0 0 0,1 0 0 0 0,0-1 0 0 0,-1 1 0 0 0,1-1 0 0 0,1 0 0 0 0,-1 0 0 0 0,0 0 0 0 0,4 3 0 0 0,1-1 147 0 0,0 0 0 0 0,0 0 0 0 0,0-1 0 0 0,1 0 1 0 0,-1 0-1 0 0,1-1 0 0 0,0 0 0 0 0,0 0 0 0 0,12 1 0 0 0,-16-3-171 0 0,0 0-1 0 0,0-1 0 0 0,1 1 0 0 0,-1-1 1 0 0,0 1-1 0 0,0-1 0 0 0,0 0 0 0 0,0-1 1 0 0,0 1-1 0 0,-1-1 0 0 0,1 1 0 0 0,0-1 1 0 0,-1-1-1 0 0,1 1 0 0 0,-1 0 0 0 0,1-1 1 0 0,-1 1-1 0 0,0-1 0 0 0,0 0 0 0 0,3-5 1 0 0,1-1-39 0 0,-2 0 1 0 0,1-1 0 0 0,-1 1 0 0 0,0-1 0 0 0,-1 0 0 0 0,0-1 0 0 0,-1 1 0 0 0,2-12 0 0 0,12-90-1424 0 0,-15 95 1001 0 0,-1 8-20 0 0,0 0 1 0 0,-1 0-1 0 0,0 1 0 0 0,-1-1 0 0 0,0 0 0 0 0,0 0 0 0 0,-5-16 1 0 0,6 24 82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159 168 2759 0 0,'45'-62'3141'0'0,"-28"39"7594"0"0,-15 25-10615 0 0,1-1 0 0 0,-1 0 0 0 0,0 1 0 0 0,1-1 0 0 0,-1 1 0 0 0,0 0 1 0 0,0-1-1 0 0,0 1 0 0 0,0 0 0 0 0,0 1 0 0 0,-1-1 0 0 0,2 2 0 0 0,-1-2-57 0 0,1 2 3 0 0,1-1 0 0 0,-1 0-1 0 0,1 0 1 0 0,0 0 0 0 0,0 0-1 0 0,0 0 1 0 0,1-1 0 0 0,-1 0-1 0 0,1 0 1 0 0,-1 0 0 0 0,1 0-1 0 0,0-1 1 0 0,0 0 0 0 0,-1 0-1 0 0,1 0 1 0 0,0 0 0 0 0,0-1 0 0 0,0 0-1 0 0,8-1 1 0 0,6 0 132 0 0,0-2 0 0 0,0 0 0 0 0,32-10 0 0 0,-20 3-8 0 0,41-17 0 0 0,-64 24-179 0 0,-1-1 1 0 0,0 0-1 0 0,0 0 0 0 0,0 0 1 0 0,0-1-1 0 0,-1 0 1 0 0,0 0-1 0 0,0-1 1 0 0,0 0-1 0 0,-1 0 0 0 0,6-8 1 0 0,-11 13-19 0 0,1 1 0 0 0,-1 0 1 0 0,0-1-1 0 0,0 1 0 0 0,0 0 0 0 0,0-1 1 0 0,0 1-1 0 0,0-1 0 0 0,0 1 0 0 0,0 0 0 0 0,0-1 1 0 0,0 1-1 0 0,0 0 0 0 0,-1-1 0 0 0,1 1 1 0 0,0-1-1 0 0,0 1 0 0 0,0 0 0 0 0,0-1 1 0 0,0 1-1 0 0,-1 0 0 0 0,1-1 0 0 0,0 1 1 0 0,0 0-1 0 0,-1 0 0 0 0,1-1 0 0 0,0 1 1 0 0,-1 0-1 0 0,1-1 0 0 0,-9-5-283 0 0,6 5 197 0 0,-1 0 1 0 0,1 0 0 0 0,-1 0 0 0 0,1 1 0 0 0,-1-1 0 0 0,0 1-1 0 0,1 0 1 0 0,-1 0 0 0 0,1 0 0 0 0,-7 1 0 0 0,-36 10-446 0 0,45-11 530 0 0,-32 11-94 0 0,1 1 0 0 0,0 1 0 0 0,1 2 0 0 0,1 1 0 0 0,-40 28 1 0 0,18-6 615 0 0,-92 87 1 0 0,126-106-367 0 0,-32 39 0 0 0,44-49-134 0 0,0-1 0 0 0,1 0 0 0 0,0 1 0 0 0,1 0 0 0 0,0 0 0 0 0,0 1 0 0 0,1-1 0 0 0,-3 13 0 0 0,6-20-9 0 0,-1 1 0 0 0,1-1 0 0 0,0 0 0 0 0,0 1 0 0 0,0-1 0 0 0,0 1 1 0 0,0-1-1 0 0,1 0 0 0 0,-1 1 0 0 0,1-1 0 0 0,0 0 0 0 0,-1 1 1 0 0,1-1-1 0 0,0 0 0 0 0,0 0 0 0 0,1 0 0 0 0,-1 0 0 0 0,0 0 1 0 0,1 0-1 0 0,-1 0 0 0 0,1 0 0 0 0,2 2 0 0 0,-1-2-137 0 0,0 1-1 0 0,1-1 0 0 0,-1 0 1 0 0,1 0-1 0 0,-1 0 1 0 0,1-1-1 0 0,0 1 0 0 0,0-1 1 0 0,-1 0-1 0 0,1 0 0 0 0,0 0 1 0 0,7 0-1 0 0,15 0-6347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82 216 1375 0 0,'1'9'128'0'0,"-1"-5"608"0"0,0-1 0 0 0,0 0-1 0 0,-1 0 1 0 0,1 1-1 0 0,-1-1 1 0 0,0 0-1 0 0,0 0 1 0 0,0 0-1 0 0,0 0 1 0 0,-1 0-1 0 0,1 0 1 0 0,-1 0-1 0 0,0 0 1 0 0,-2 2 0 0 0,-4 6 1230 0 0,-19 17 1 0 0,25-25-1919 0 0,-20 11 1464 0 0,16-11 153 0 0,7-5-1489 0 0,0-2-100 0 0,2-1 0 0 0,-1 0 0 0 0,0 1 0 0 0,1 0 0 0 0,0-1 0 0 0,0 1-1 0 0,7-7 1 0 0,30-25 140 0 0,-18 17-223 0 0,-2 1-11 0 0,0 1 0 0 0,2 1-1 0 0,0 0 1 0 0,0 2 0 0 0,2 0-1 0 0,40-16 1 0 0,-61 28 8 0 0,17-1-46 0 0,-10 3 42 0 0,0 1 14 0 0,-9 0 8 0 0,0-1 0 0 0,1 0 0 0 0,-1 0 0 0 0,0 1 0 0 0,1-1 0 0 0,-1 1 1 0 0,0-1-1 0 0,0 1 0 0 0,0 0 0 0 0,1-1 0 0 0,-1 1 0 0 0,0 0 0 0 0,0 0 0 0 0,0 0 0 0 0,0 0 0 0 0,0 0 0 0 0,0 0 0 0 0,1 2 0 0 0,1 1 103 0 0,-1-1-91 0 0,0 0 0 0 0,-1-1 0 0 0,1 1-1 0 0,-1 0 1 0 0,0-1 0 0 0,0 1 0 0 0,0 0 0 0 0,0 0-1 0 0,0 0 1 0 0,0 0 0 0 0,-1 0 0 0 0,0 0 0 0 0,1 1-1 0 0,-1-1 1 0 0,0 0 0 0 0,-1 0 0 0 0,1 0 0 0 0,-1 3-1 0 0,-2 9-20 0 0,-2-1-1 0 0,-10 27 1 0 0,10-29 5 0 0,4-10-98 0 0,13-12-728 0 0,48-41-1088 0 0,127-83 0 0 0,-106 87 1424 0 0,-73 43 500 0 0,0 0 0 0 0,0 1 1 0 0,1 0-1 0 0,-1 0 0 0 0,1 1 0 0 0,0 0 0 0 0,0 1 0 0 0,9-1 1 0 0,-16 2 110 0 0,1 0 1 0 0,-1 1-1 0 0,0-1 1 0 0,1 1-1 0 0,-1 0 1 0 0,0 0-1 0 0,0 0 1 0 0,1 0 0 0 0,-1 0-1 0 0,0 0 1 0 0,0 0-1 0 0,0 1 1 0 0,-1-1-1 0 0,1 1 1 0 0,2 1 0 0 0,0 0 30 0 0,-3-2 100 0 0,0 1-7 0 0,1 2-183 0 0,-1-1 1 0 0,0 0-1 0 0,0 1 0 0 0,0-1 0 0 0,0 1 0 0 0,-1 0 1 0 0,1-1-1 0 0,-1 1 0 0 0,0 0 0 0 0,0-1 1 0 0,0 1-1 0 0,0-1 0 0 0,-1 1 0 0 0,0 0 0 0 0,-1 5 1 0 0,-3 4 171 0 0,0 0 1 0 0,-13 23 0 0 0,11-22-91 0 0,-9 21 0 0 0,0 12-208 0 0,-17 91 0 0 0,33-136-218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3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 6447 0 0,'0'0'499'0'0,"15"-7"9882"0"0,-46 22-9774 0 0,-41 24 0 0 0,2 1-442 0 0,25-15-101 0 0,0 3 0 0 0,-55 45 0 0 0,69-50-40 0 0,30-22-100 0 0,13-5-915 0 0,13-1 873 0 0,0 1-1 0 0,0 1 0 0 0,28 0 1 0 0,-28 2 118 0 0,0 1 0 0 0,1 1 1 0 0,29 6-1 0 0,-46-6 105 0 0,1 1 1 0 0,-1 1-1 0 0,0-1 0 0 0,0 2 1 0 0,0-1-1 0 0,0 1 0 0 0,-1 1 1 0 0,1-1-1 0 0,-1 1 0 0 0,-1 1 1 0 0,13 10-1 0 0,-17-14-56 0 0,-1 1 0 0 0,0-1 0 0 0,0 1 0 0 0,0-1 0 0 0,0 1 0 0 0,-1-1 1 0 0,1 1-1 0 0,-1 0 0 0 0,0 0 0 0 0,1 0 0 0 0,-1 0 0 0 0,-1 0 0 0 0,1 0 0 0 0,0 0 0 0 0,-1 0 0 0 0,1 0 0 0 0,-1 1 1 0 0,0-1-1 0 0,0 0 0 0 0,-1 4 0 0 0,0-4-17 0 0,0 1 1 0 0,0-1 0 0 0,0 1-1 0 0,0-1 1 0 0,-1 1-1 0 0,0-1 1 0 0,1 0-1 0 0,-1 1 1 0 0,0-1 0 0 0,-1 0-1 0 0,1-1 1 0 0,-1 1-1 0 0,1 0 1 0 0,-1-1-1 0 0,0 1 1 0 0,0-1 0 0 0,-3 2-1 0 0,-19 11 17 0 0,-1-2 0 0 0,-1-1 0 0 0,0-1 0 0 0,-31 9 0 0 0,-5 1-6 0 0,18-4-43 0 0,0-3 0 0 0,-1-2 0 0 0,-53 8 0 0 0,86-19-49 0 0,0 0 0 0 0,0 0 0 0 0,-1-1 0 0 0,-21-3 0 0 0,34 3 2 0 0,1 0 0 0 0,-1 0-1 0 0,0 0 1 0 0,1 0 0 0 0,-1-1 0 0 0,1 1 0 0 0,0 0 0 0 0,-1 0 0 0 0,1-1-1 0 0,-1 1 1 0 0,1 0 0 0 0,-1-1 0 0 0,1 1 0 0 0,-1 0 0 0 0,1-1 0 0 0,0 1-1 0 0,-1 0 1 0 0,1-1 0 0 0,0 1 0 0 0,-1-1 0 0 0,1 1 0 0 0,0-1 0 0 0,0 1-1 0 0,0-1 1 0 0,-1 1 0 0 0,1-1 0 0 0,0 1 0 0 0,0-1 0 0 0,0 1 0 0 0,0-1-1 0 0,0 1 1 0 0,0-1 0 0 0,0 1 0 0 0,0-1 0 0 0,0 1 0 0 0,0-1-1 0 0,0 1 1 0 0,0-1 0 0 0,0 0 0 0 0,0 1 0 0 0,1-1 0 0 0,-1 1 0 0 0,0 0-1 0 0,0-1 1 0 0,1 1 0 0 0,-1-1 0 0 0,0 1 0 0 0,0-1 0 0 0,1 1 0 0 0,0-1-1 0 0,16-22-1259 0 0,-16 22 1224 0 0,1-1-239 0 0,1-1 0 0 0,0 0 1 0 0,0 1-1 0 0,0 0 0 0 0,1 0 0 0 0,-1 0 0 0 0,0 0 0 0 0,1 0 0 0 0,-1 1 0 0 0,1-1 1 0 0,6 0-1 0 0,2-2-4368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41 4607 0 0,'0'0'5395'0'0,"20"1"-890"0"0,-17 0-4336 0 0,-1-1-82 0 0,-1 0 0 0 0,1 0 0 0 0,0 0 0 0 0,-1-1 0 0 0,1 1 0 0 0,0 0 0 0 0,-1-1 0 0 0,1 1-1 0 0,-1-1 1 0 0,1 1 0 0 0,2-2 0 0 0,-3 2-82 0 0,-1 0 0 0 0,0 0 0 0 0,1-1 0 0 0,-1 1 0 0 0,1 0 0 0 0,-1 0 0 0 0,0 0 0 0 0,1-1 0 0 0,-1 1 0 0 0,0 0 0 0 0,1-1 0 0 0,-1 1 0 0 0,0 0 0 0 0,1-1 0 0 0,-1 1 0 0 0,0 0 0 0 0,0-1 0 0 0,1 1 0 0 0,-1 0 0 0 0,0-1 0 0 0,0 0 0 0 0,1 1 3 0 0,-1-1-8 0 0,1 0 0 0 0,-1 0 0 0 0,0 1 1 0 0,1-1-1 0 0,-1 0 0 0 0,0 0 1 0 0,1 0-1 0 0,-1 0 0 0 0,0 0 0 0 0,0 0 1 0 0,0 1-1 0 0,0-1 0 0 0,0 0 1 0 0,0 0-1 0 0,0 0 0 0 0,0 0 0 0 0,0 0 1 0 0,0 0-1 0 0,0 0 0 0 0,0 0 1 0 0,-1-1-1 0 0,0 0-8 0 0,1 1-57 0 0,-2 0-34 0 0,-4 0 67 0 0,0-1 0 0 0,0 1 0 0 0,0 0 0 0 0,0 1-1 0 0,0-1 1 0 0,0 1 0 0 0,0 1 0 0 0,0-1 0 0 0,0 1-1 0 0,0 0 1 0 0,0 0 0 0 0,0 1 0 0 0,0-1 0 0 0,0 1-1 0 0,-6 4 1 0 0,-11 4 137 0 0,1 2 0 0 0,-28 19 0 0 0,18-10 245 0 0,1 3-1 0 0,-46 44 0 0 0,72-62-266 0 0,-1 1 0 0 0,2-1-1 0 0,-1 1 1 0 0,1 0 0 0 0,0 0-1 0 0,0 0 1 0 0,-3 12 0 0 0,6-18-66 0 0,1 0 0 0 0,-1 0 1 0 0,1 0-1 0 0,0 0 0 0 0,0 0 1 0 0,-1 0-1 0 0,1 0 0 0 0,0 0 1 0 0,0 0-1 0 0,0 0 0 0 0,0 0 1 0 0,0 0-1 0 0,0 0 0 0 0,0 0 1 0 0,1 0-1 0 0,-1 0 0 0 0,0 0 1 0 0,1 0-1 0 0,-1 0 0 0 0,0 0 1 0 0,1 0-1 0 0,-1 0 0 0 0,1 0 1 0 0,-1 0-1 0 0,1-1 0 0 0,0 1 1 0 0,-1 0-1 0 0,1 0 0 0 0,0-1 1 0 0,0 1-1 0 0,-1 0 0 0 0,1-1 1 0 0,0 1-1 0 0,0-1 1 0 0,0 1-1 0 0,0-1 0 0 0,0 1 1 0 0,0-1-1 0 0,0 0 0 0 0,0 1 1 0 0,0-1-1 0 0,0 0 0 0 0,0 0 1 0 0,2 0-1 0 0,3 1 42 0 0,1 0 0 0 0,-1-1 0 0 0,1 0 0 0 0,-1 0 0 0 0,12-2 0 0 0,139-33-90 0 0,-135 29-204 0 0,-1-2 1 0 0,0 0-1 0 0,0-2 1 0 0,-1 0-1 0 0,21-15 1 0 0,-36 22 192 0 0,-2 1 9 0 0,-1 0 0 0 0,1-1 0 0 0,0 1 0 0 0,-1-1 0 0 0,5-5 0 0 0,-7 8 38 0 0,1 0 1 0 0,-1-1 0 0 0,0 1 0 0 0,0 0-1 0 0,0 0 1 0 0,1 0 0 0 0,-1 0-1 0 0,0-1 1 0 0,0 1 0 0 0,0 0 0 0 0,0 0-1 0 0,1-1 1 0 0,-1 1 0 0 0,0 0 0 0 0,0 0-1 0 0,0-1 1 0 0,0 1 0 0 0,0 0 0 0 0,0 0-1 0 0,0-1 1 0 0,0 1 0 0 0,0 0 0 0 0,0 0-1 0 0,0-1 1 0 0,0 1 0 0 0,0 0-1 0 0,0 0 1 0 0,0-1 0 0 0,-7 2 67 0 0,-12 7 37 0 0,15-6-92 0 0,0 1 1 0 0,0 0-1 0 0,0-1 0 0 0,0 1 1 0 0,1 1-1 0 0,-1-1 1 0 0,1 1-1 0 0,0-1 0 0 0,0 1 1 0 0,0 0-1 0 0,0 0 0 0 0,1 0 1 0 0,-4 7-1 0 0,6-3-105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4607 0 0,'0'0'11139'0'0,"1"-1"-10208"0"0,9-10-428 0 0,1 0 1 0 0,1 1 0 0 0,0 0 0 0 0,0 1-1 0 0,15-8 1 0 0,-27 16-502 0 0,40-26 120 0 0,-9 5-114 0 0,0 2 1 0 0,1 1 0 0 0,51-21 0 0 0,-81 39 116 0 0,11 25 451 0 0,-5 8 518 0 0,-8-30-932 0 0,0 0-84 0 0,2 6-12 0 0,-2-8-64 0 0,0 0-1 0 0,1 1 1 0 0,-1-1 0 0 0,0 0-1 0 0,1 0 1 0 0,-1 0-1 0 0,0 0 1 0 0,1 0 0 0 0,-1 0-1 0 0,1 0 1 0 0,-1 1 0 0 0,0-1-1 0 0,1 0 1 0 0,-1 0-1 0 0,1-1 1 0 0,-1 1 0 0 0,0 0-1 0 0,1 0 1 0 0,-1 0-1 0 0,0 0 1 0 0,1 0 0 0 0,-1 0-1 0 0,1 0 1 0 0,-1-1 0 0 0,11-3-102 0 0,8-5-157 0 0,1-2-1 0 0,-1-1 0 0 0,-1 0 0 0 0,17-15 0 0 0,21-14 5 0 0,-38 28 159 0 0,-6 5 74 0 0,-1 0 0 0 0,1 0 0 0 0,1 2 0 0 0,-1-1-1 0 0,26-8 1 0 0,-37 15 31 0 0,0 0 0 0 0,0-1 0 0 0,-1 1 1 0 0,1 0-1 0 0,0 0 0 0 0,0-1 0 0 0,0 1 0 0 0,0 0 0 0 0,0 0 0 0 0,0 0 0 0 0,0 0 0 0 0,0 0 0 0 0,0 1 0 0 0,-1-1 1 0 0,1 0-1 0 0,0 0 0 0 0,0 0 0 0 0,0 1 0 0 0,0-1 0 0 0,0 1 0 0 0,-1-1 0 0 0,1 0 0 0 0,0 1 0 0 0,0-1 0 0 0,-1 1 0 0 0,1 0 1 0 0,0-1-1 0 0,-1 1 0 0 0,1 0 0 0 0,0-1 0 0 0,-1 1 0 0 0,1 0 0 0 0,-1 0 0 0 0,1-1 0 0 0,-1 1 0 0 0,0 0 0 0 0,1 0 1 0 0,-1 0-1 0 0,0 0 0 0 0,1 0 0 0 0,-1-1 0 0 0,0 1 0 0 0,0 0 0 0 0,0 0 0 0 0,0 0 0 0 0,0 1 0 0 0,1 1-1 0 0,-1 2 60 0 0,1-1 1 0 0,-1 1-1 0 0,1 0 1 0 0,-1 0-1 0 0,-1 0 1 0 0,1 0-1 0 0,-1 0 1 0 0,-1 6-1 0 0,-2 3 206 0 0,-10 21 0 0 0,6-17-154 0 0,-9 33-1 0 0,17-48-236 0 0,-1 1 1 0 0,1-1-1 0 0,0 1 1 0 0,0-1-1 0 0,0 0 0 0 0,1 4 1 0 0,-1-5-324 0 0,9 1-5434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42 6591 0 0,'15'-9'445'0'0,"-2"0"-228"0"0,0 1 1 0 0,18-7 6746 0 0,-32 16-6228 0 0,-7 19 286 0 0,0-2-1 0 0,-20 31 0 0 0,4-8-382 0 0,-31 61 178 0 0,-43 81-543 0 0,68-118-333 0 0,-15 30 160 0 0,38-84-452 0 0,0 0 0 0 0,0 0 0 0 0,-1-1 0 0 0,0 0 0 0 0,-19 17 0 0 0,15-17-1192 0 0,1-3-368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32 108 3679 0 0,'-4'-7'327'0'0,"1"1"-22"0"0,3 4 53 0 0,1 1 0 0 0,-1 0 0 0 0,1-1 0 0 0,-1 1 0 0 0,1 0 0 0 0,0 0-1 0 0,0-1 1 0 0,-1 1 0 0 0,1 0 0 0 0,0 0 0 0 0,0 0 0 0 0,0 0-1 0 0,2-2 1 0 0,-2 3-104 0 0,5-6 140 0 0,1 1 0 0 0,0 0 0 0 0,0 0 0 0 0,0 1 0 0 0,1 0 0 0 0,-1 0-1 0 0,1 1 1 0 0,0 0 0 0 0,10-3 0 0 0,80-14 489 0 0,-75 17-417 0 0,-3 0-103 0 0,1 0-1 0 0,-1 2 0 0 0,38 2 1 0 0,-49-1-141 0 0,0 1 0 0 0,-1 1 1 0 0,1 0-1 0 0,-1 0 1 0 0,1 0-1 0 0,-1 1 1 0 0,0 1-1 0 0,0-1 1 0 0,0 1-1 0 0,0 1 0 0 0,10 7 1 0 0,-16-10-141 0 0,0 0 1 0 0,0 0-1 0 0,0 0 0 0 0,0 1 1 0 0,0-1-1 0 0,-1 1 0 0 0,1-1 1 0 0,-1 1-1 0 0,0-1 0 0 0,0 1 1 0 0,0 0-1 0 0,0 0 0 0 0,0-1 1 0 0,-1 1-1 0 0,1 0 0 0 0,-1 0 1 0 0,0 0-1 0 0,1 0 0 0 0,-2 0 1 0 0,1 0-1 0 0,0-1 0 0 0,0 1 1 0 0,-1 0-1 0 0,-1 5 0 0 0,-2 5 161 0 0,0 1 0 0 0,-2-1 1 0 0,-10 22-1 0 0,11-26-170 0 0,-7 15 88 0 0,-1 0 0 0 0,-27 36 0 0 0,33-52-143 0 0,1 0 0 0 0,-1 0 1 0 0,-1-1-1 0 0,1 0 0 0 0,-1 0 0 0 0,-1-1 1 0 0,1 0-1 0 0,-1-1 0 0 0,0 0 1 0 0,-13 6-1 0 0,6-6-17 0 0,0 0-1 0 0,0 0 1 0 0,-1-2 0 0 0,1 0 0 0 0,-1-1-1 0 0,0-1 1 0 0,0 0 0 0 0,1-1 0 0 0,-1-1-1 0 0,0 0 1 0 0,0-2 0 0 0,1 0 0 0 0,-23-7-1 0 0,36 9-52 0 0,1 1 0 0 0,-1-1 0 0 0,1 0 0 0 0,0 0 0 0 0,-1-1 0 0 0,1 1 0 0 0,0 0 0 0 0,0-1-1 0 0,0 1 1 0 0,0-1 0 0 0,-3-3 0 0 0,4 4-109 0 0,1 0 0 0 0,-1-1 0 0 0,0 1 1 0 0,1 0-1 0 0,-1 0 0 0 0,1 0 0 0 0,0-1 0 0 0,-1 1 0 0 0,1 0 1 0 0,0-1-1 0 0,0 1 0 0 0,0 0 0 0 0,0-1 0 0 0,0 1 0 0 0,0 0 1 0 0,0 0-1 0 0,0-1 0 0 0,1 1 0 0 0,-1 0 0 0 0,0-1 0 0 0,1 1 0 0 0,-1 0 1 0 0,1 0-1 0 0,0-2 0 0 0,8-13-6542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0 13503 0 0,'0'0'1224'0'0,"-2"2"-1008"0"0,-19 13 200 0 0,0 2 0 0 0,2 0 0 0 0,0 2 0 0 0,1 0 0 0 0,-28 38 0 0 0,-67 117 1823 0 0,71-102-1985 0 0,-97 121 0 0 0,104-152-197 0 0,-77 94 67 0 0,111-133-209 0 0,0-1-9 0 0,0 1 0 0 0,0-1 0 0 0,0 0 0 0 0,0 1 0 0 0,0-1 1 0 0,0 1-1 0 0,1-1 0 0 0,-1 0 0 0 0,0 1 0 0 0,0 2 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157 184 9215 0 0,'0'0'707'0'0,"-2"1"-464"0"0,-41 18 8303 0 0,45-19-7978 0 0,21-4-209 0 0,0-1 0 0 0,-1-1 0 0 0,31-13 0 0 0,63-34-490 0 0,-84 38 192 0 0,-21 9-147 0 0,0 0 1 0 0,0-1 0 0 0,-1 0-1 0 0,0-1 1 0 0,-1 0 0 0 0,1 0-1 0 0,-1-1 1 0 0,13-17 0 0 0,-21 25-65 0 0,-14-11-386 0 0,9 11 518 0 0,1 0 1 0 0,0 1-1 0 0,-1-1 0 0 0,1 1 0 0 0,-1 0 1 0 0,1 0-1 0 0,-1 0 0 0 0,1 1 0 0 0,-1-1 1 0 0,1 1-1 0 0,0 0 0 0 0,-4 1 0 0 0,-40 17 26 0 0,47-19-9 0 0,-33 15 39 0 0,0-1 203 0 0,0 3 0 0 0,-52 34 1 0 0,62-34-26 0 0,1 1 0 0 0,0 1 1 0 0,-27 30-1 0 0,39-36-113 0 0,0-1 0 0 0,1 2 0 0 0,1-1-1 0 0,0 1 1 0 0,0 0 0 0 0,2 1 0 0 0,-9 25 0 0 0,14-38-81 0 0,0 1 0 0 0,0-1 0 0 0,1 0 0 0 0,-1 1 0 0 0,1-1 0 0 0,0 0 0 0 0,0 1 0 0 0,0-1 0 0 0,0 0 1 0 0,0 1-1 0 0,0-1 0 0 0,1 1 0 0 0,-1-1 0 0 0,1 0 0 0 0,0 0 0 0 0,1 5 0 0 0,0-5 6 0 0,-1-1 0 0 0,0 1 0 0 0,1 0 0 0 0,-1-1 0 0 0,1 0 0 0 0,0 1 0 0 0,-1-1 0 0 0,1 0 0 0 0,0 0 0 0 0,0 0 0 0 0,0 0 0 0 0,0 0 0 0 0,0 0-1 0 0,0-1 1 0 0,0 1 0 0 0,0 0 0 0 0,0-1 0 0 0,0 0 0 0 0,3 1 0 0 0,15 0 97 0 0,1 0 0 0 0,0-1 0 0 0,0-1 0 0 0,0-1 0 0 0,-1-1 0 0 0,21-5 0 0 0,41-15-1366 0 0,-4-3-4843 0 0,-38 12-754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8287 0 0,'0'0'4490'0'0,"1"1"-3272"0"0,28 28 539 0 0,-2 2-1 0 0,-1 1 0 0 0,36 57 1 0 0,-48-65-1544 0 0,-1 0 0 0 0,-1 1 0 0 0,-2 0 1 0 0,0 1-1 0 0,-2 0 0 0 0,-1 0 0 0 0,-1 1 1 0 0,-1 0-1 0 0,-1 0 0 0 0,-2 1 0 0 0,0-1 1 0 0,-2 0-1 0 0,-1 1 0 0 0,-1-1 0 0 0,-2 0 1 0 0,-7 28-1 0 0,3-24-177 0 0,-1-1-1 0 0,-2 0 1 0 0,-1-1 0 0 0,-2 0 0 0 0,0-1-1 0 0,-2 0 1 0 0,-1-1 0 0 0,-2-1 0 0 0,0-1-1 0 0,-42 42 1 0 0,-113 86-143 0 0,139-125-426 0 0,34-27 321 0 0,-28 8-7793 0 0,22-6 6614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 1375 0 0,'0'-2'403'0'0,"-1"0"101"0"0,-6-12 10847 0 0,5 25-11186 0 0,0 1 1 0 0,0-1 0 0 0,1 1 0 0 0,0-1 0 0 0,1 1-1 0 0,1 0 1 0 0,0-1 0 0 0,0 1 0 0 0,4 13 0 0 0,34 106 1292 0 0,-30-107-1264 0 0,5 15 88 0 0,2-1 0 0 0,2-1 0 0 0,1 0 0 0 0,2-2 0 0 0,1 0 0 0 0,34 38 0 0 0,-23-34-112 0 0,2-2 0 0 0,1-2 0 0 0,2-1 0 0 0,70 47 0 0 0,-51-44-65 0 0,56 40 12 0 0,-100-66-111 0 0,-1 0 0 0 0,1 0-1 0 0,-2 1 1 0 0,0 1 0 0 0,19 27-1 0 0,-28-36-33 0 0,-1-1 0 0 0,0 0 0 0 0,1 1 0 0 0,-1-1 0 0 0,-1 1 0 0 0,1-1 0 0 0,0 1 0 0 0,-1 0 0 0 0,0-1 0 0 0,0 1-1 0 0,0 0 1 0 0,0-1 0 0 0,0 1 0 0 0,-1-1 0 0 0,0 1 0 0 0,0 0 0 0 0,0-1 0 0 0,0 0 0 0 0,-2 4 0 0 0,3-5-206 0 0,-1-1 1 0 0,0 0 0 0 0,1 0-1 0 0,-1 0 1 0 0,0-1 0 0 0,0 1-1 0 0,0 0 1 0 0,0 0-1 0 0,1 0 1 0 0,-1-1 0 0 0,0 1-1 0 0,-2 0 1 0 0,2 1-998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82 7831 0 0,'96'-81'13863'0'0,"-98"82"-13789"0"0,0-1 0 0 0,1 1 1 0 0,-1 0-1 0 0,1 1 0 0 0,-1-1 0 0 0,1 0 1 0 0,-1 0-1 0 0,-1 3 0 0 0,-1 0 51 0 0,-13 10-19 0 0,9-8-62 0 0,0 0 1 0 0,1 1-1 0 0,0 0 0 0 0,0 0 1 0 0,0 1-1 0 0,-6 9 0 0 0,8-7-81 0 0,0 0-1 0 0,0-1 1 0 0,1 2-1 0 0,1-1 0 0 0,0 0 1 0 0,0 1-1 0 0,1 0 1 0 0,-2 16-1 0 0,3 6-201 0 0,3 48 0 0 0,-1-45 188 0 0,1-9 39 0 0,-1-16 12 0 0,0 1 0 0 0,-1-1-1 0 0,-1 1 1 0 0,-2 17 0 0 0,1-19 19 0 0,-1-2-1 0 0,0 1 1 0 0,0 0-1 0 0,-1 0 0 0 0,0-1 1 0 0,-1 0-1 0 0,1 0 1 0 0,-2 0-1 0 0,1 0 1 0 0,-1-1-1 0 0,0 0 1 0 0,-8 7-1 0 0,2-4 16 0 0,0-1 1 0 0,0 1-1 0 0,-1-2 0 0 0,0 0 1 0 0,-1-1-1 0 0,-22 9 0 0 0,17-7-92 0 0,15-7 11 0 0,0 0 0 0 0,-1 0-1 0 0,1 0 1 0 0,-1 0 0 0 0,1-1-1 0 0,-1 0 1 0 0,0 0 0 0 0,0 0-1 0 0,1 0 1 0 0,-1-1 0 0 0,0 0-1 0 0,-8 0 1 0 0,11-1-153 0 0,1 1 0 0 0,0 0 0 0 0,-1-1 0 0 0,1 0 0 0 0,0 1 0 0 0,-1-1 0 0 0,1 0 0 0 0,0 1 0 0 0,-2-3 0 0 0,2 3-32 0 0,-6-7-1527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60 3223 0 0,'1'-2'143'0'0,"21"-55"11337"0"0,-33 67-10688 0 0,-7 10-527 0 0,0 2-1 0 0,-17 28 1 0 0,0-1-8 0 0,-381 468 800 0 0,414-514-1056 0 0,-45 49 57 0 0,-57 50 0 0 0,96-96-659 0 0,8-8-874 0 0,12-13-2131 0 0,-8 10 2415 0 0,-3 2-360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18 297 2303 0 0,'-17'6'15506'0'0,"16"-12"-16556"0"0,2 1 1224 0 0,-1 0 0 0 0,1 0 0 0 0,0 0 0 0 0,1 0 0 0 0,-1 0 0 0 0,1 0 0 0 0,0 1-1 0 0,0-1 1 0 0,3-5 0 0 0,29-40 397 0 0,-27 40-482 0 0,11-13-90 0 0,0 1-1 0 0,2 0 1 0 0,1 2 0 0 0,0 0-1 0 0,2 2 1 0 0,45-30 0 0 0,-49 39-117 0 0,-18 8 26 0 0,3 4-79 0 0,-4-3 168 0 0,1 0 0 0 0,-1 0 0 0 0,0 0 0 0 0,0 0 0 0 0,1 0 0 0 0,-1 0 0 0 0,0 0 0 0 0,1 0 0 0 0,-1 0 0 0 0,0 1 0 0 0,0-1 0 0 0,0 0 0 0 0,1 0 0 0 0,-1 0 0 0 0,0 0 0 0 0,0 0 0 0 0,1 1 0 0 0,-1-1 0 0 0,0 0 1 0 0,0 0-1 0 0,0 0 0 0 0,0 1 0 0 0,0-1 0 0 0,1 0 0 0 0,-1 0 0 0 0,0 1 0 0 0,0-1 0 0 0,0 1 0 0 0,10 19-8 0 0,-9-15 19 0 0,1 1 0 0 0,-1-1 0 0 0,0 1 0 0 0,0 0-1 0 0,0 0 1 0 0,-1 10 0 0 0,-5 39 87 0 0,1-26-63 0 0,4-29-31 0 0,-2 16 19 0 0,1-1 1 0 0,1 1 0 0 0,0-1-1 0 0,4 27 1 0 0,-3-39-3 0 0,-1 0 0 0 0,1 0-1 0 0,0 0 1 0 0,0 1 0 0 0,0-1 0 0 0,0 0-1 0 0,1 0 1 0 0,-1-1 0 0 0,1 1 0 0 0,0 0 0 0 0,0 0-1 0 0,0-1 1 0 0,0 1 0 0 0,0-1 0 0 0,0 1-1 0 0,1-1 1 0 0,-1 0 0 0 0,1 0 0 0 0,0 0-1 0 0,-1 0 1 0 0,1-1 0 0 0,0 1 0 0 0,0-1-1 0 0,0 0 1 0 0,0 0 0 0 0,0 0 0 0 0,1 0-1 0 0,-1 0 1 0 0,4 0 0 0 0,8-1 227 0 0,1 0 0 0 0,-1-1 0 0 0,0-1 0 0 0,1 0 1 0 0,20-7-1 0 0,-20 6-73 0 0,17-7 166 0 0,-1 0 1 0 0,36-17 0 0 0,-29 11-305 0 0,-36 14-217 0 0,20-9 585 0 0,-21 11-577 0 0,-1-1-1 0 0,0 0 1 0 0,0 0 0 0 0,0 0 0 0 0,0 0-1 0 0,0 0 1 0 0,0 0 0 0 0,0 0 0 0 0,0 0 0 0 0,-1 0-1 0 0,1 0 1 0 0,0 0 0 0 0,0-1 0 0 0,-1 1 0 0 0,1 0-1 0 0,0-2 1 0 0,0-5-1241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12815 0 0,'0'0'1158'0'0,"-1"2"-904"0"0,-1 6-66 0 0,0 0 0 0 0,-1 0-1 0 0,-1-1 1 0 0,1 1 0 0 0,-1-1-1 0 0,-8 11 1 0 0,-2 6 185 0 0,-132 268 1916 0 0,117-228-2197 0 0,-3-1 0 0 0,-57 86 0 0 0,82-140-130 0 0,0 1-1 0 0,-1-2 1 0 0,1 1 0 0 0,-17 12-1 0 0,23-20-95 0 0,6-12-5673 0 0,1-3 492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267 214 2303 0 0,'-2'1'102'0'0,"-7"1"-175"0"0,-49 10 1610 0 0,20-2 4285 0 0,-2 1 2109 0 0,40-12-7880 0 0,0 0 1 0 0,1 0-1 0 0,-1 0 1 0 0,0 0-1 0 0,1 0 0 0 0,-1 0 1 0 0,1 0-1 0 0,0 0 1 0 0,-1 0-1 0 0,1 0 0 0 0,0 1 1 0 0,0-1-1 0 0,-1 0 1 0 0,3-1-1 0 0,14-11 9 0 0,-13 10-11 0 0,51-32 13 0 0,104-50-1 0 0,-117 64-55 0 0,67-28 392 0 0,-93 43-298 0 0,1 0 0 0 0,1 1 0 0 0,-1 1 0 0 0,30-3 0 0 0,-41 7-54 0 0,0 0 1 0 0,0 0 0 0 0,0 0 0 0 0,0 1 0 0 0,0 0 0 0 0,0 0 0 0 0,0 1 0 0 0,-1-1 0 0 0,1 1 0 0 0,0 0 0 0 0,-1 1 0 0 0,8 4 0 0 0,-10-6-40 0 0,0 1 0 0 0,-1 0 0 0 0,1 0 0 0 0,-1 1 0 0 0,0-1 0 0 0,1 0 0 0 0,-1 1 1 0 0,0-1-1 0 0,0 1 0 0 0,-1 0 0 0 0,1 0 0 0 0,-1 0 0 0 0,1-1 0 0 0,-1 1 0 0 0,0 1 0 0 0,0-1 1 0 0,0 0-1 0 0,0 0 0 0 0,-1 0 0 0 0,0 0 0 0 0,1 1 0 0 0,-1-1 0 0 0,0 0 0 0 0,-1 5 1 0 0,0 0-2 0 0,-1-1 1 0 0,0 0 0 0 0,0 1 0 0 0,0-1 0 0 0,-1 0 0 0 0,0-1 0 0 0,-1 1 0 0 0,0 0 0 0 0,0-1 0 0 0,-7 10 0 0 0,-8 5-3 0 0,-29 28-1 0 0,39-40-4 0 0,-14 13-74 0 0,-1-2 0 0 0,0-1 0 0 0,-1-1-1 0 0,-44 24 1 0 0,32-24-64 0 0,-1-3-1 0 0,0-1 0 0 0,-1-2 1 0 0,0-2-1 0 0,-1-1 0 0 0,-47 4 1 0 0,79-12-23 0 0,-1 0-1 0 0,1-1 1 0 0,-18-2 0 0 0,25 2-44 0 0,12-7-1362 0 0,-1 3 1449 0 0,1 0 0 0 0,-1 0 1 0 0,1 1-1 0 0,0 1 0 0 0,12-2 0 0 0,59-3-473 0 0,-75 6 585 0 0,28-1 251 0 0,-1 2-1 0 0,1 1 0 0 0,52 8 0 0 0,-72-6-108 0 0,-1 1 0 0 0,1 0 0 0 0,-1 1-1 0 0,19 9 1 0 0,-24-9-95 0 0,-1 0-1 0 0,0 0 1 0 0,-1 0 0 0 0,1 1-1 0 0,-1 0 1 0 0,0 0 0 0 0,12 15-1 0 0,-17-18-30 0 0,0-1 0 0 0,0 1 0 0 0,0-1 0 0 0,0 1-1 0 0,-1 0 1 0 0,1 0 0 0 0,-1 0 0 0 0,0 0 0 0 0,1 0-1 0 0,-2 0 1 0 0,1 0 0 0 0,0 0 0 0 0,0 1 0 0 0,-1-1-1 0 0,0 0 1 0 0,0 0 0 0 0,0 1 0 0 0,0-1 0 0 0,0 0 0 0 0,-1 0-1 0 0,1 1 1 0 0,-1-1 0 0 0,0 0 0 0 0,0 0 0 0 0,0 0-1 0 0,0 0 1 0 0,-1 0 0 0 0,1 0 0 0 0,-1 0 0 0 0,-3 5 0 0 0,-15 16 80 0 0,-1 0 1 0 0,0-1 0 0 0,-2-1 0 0 0,-1-1-1 0 0,0-1 1 0 0,-2-1 0 0 0,-34 19 0 0 0,22-17-73 0 0,-1-2 0 0 0,0-1-1 0 0,-2-2 1 0 0,-73 18 0 0 0,110-33-16 0 0,-10 3 3 0 0,0-1 0 0 0,0-1-1 0 0,-16 1 1 0 0,29-3 71 0 0,-20-18 101 0 0,4-16-723 0 0,13 25 251 0 0,-1 0-1 0 0,-9-15 1 0 0,13 23 49 0 0,-4-2-130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 12439 0 0,'0'0'2778'0'0,"-8"-1"2034"0"0,-4 10-4646 0 0,2 0 1 0 0,0 1-1 0 0,0 0 1 0 0,-13 17-1 0 0,-28 51 246 0 0,40-61-398 0 0,3-4-19 0 0,1-3-24 0 0,1 1-1 0 0,-6 13 1 0 0,11-22-52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4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5983 0 0,'0'11'11136'0'0,"1"-14"-10998"0"0,0 1 0 0 0,0 0 0 0 0,0-1 0 0 0,0 1 0 0 0,0 0-1 0 0,1 0 1 0 0,-1 0 0 0 0,1 0 0 0 0,2-2 0 0 0,0-1 25 0 0,36-46-74 0 0,88-83 0 0 0,-116 122-208 0 0,1 1 0 0 0,0 1 0 0 0,0-1 0 0 0,1 2 0 0 0,1 0 0 0 0,-1 1 0 0 0,19-8 0 0 0,-25 14 47 0 0,-7 2 94 0 0,1 2 94 0 0,0 4-36 0 0,1-1 0 0 0,-1 1 0 0 0,0 0 0 0 0,0 0 0 0 0,-1 0 0 0 0,1 1 0 0 0,-1-1 0 0 0,0 8 1 0 0,-2 56 633 0 0,0-47-534 0 0,1 25 1 0 0,18 49-7 0 0,-11-61-587 0 0,-6-35 149 0 0,-1 7-1693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9327 0 0,'0'0'430'0'0,"-1"1"-14"0"0,-126 162 5530 0 0,119-154-5813 0 0,-1-1 1 0 0,0 0-1 0 0,-1 0 0 0 0,0-1 0 0 0,0-1 0 0 0,-15 7 0 0 0,21-10-129 0 0,-26 16 10 0 0,1 2 0 0 0,0 1 0 0 0,2 1-1 0 0,0 2 1 0 0,-40 48 0 0 0,48-50 128 0 0,-31 48 1 0 0,42-58-85 0 0,1 1 1 0 0,0 0-1 0 0,1 1 1 0 0,1-1-1 0 0,-6 23 1 0 0,10-33-43 0 0,0 1 0 0 0,0 0 0 0 0,1-1 0 0 0,0 1 0 0 0,0 0 0 0 0,0 0 0 0 0,0-1 0 0 0,1 1 0 0 0,0 0 0 0 0,2 6 0 0 0,-2-8 25 0 0,0 0 0 0 0,0-1 0 0 0,1 1 0 0 0,-1-1 0 0 0,1 1 0 0 0,0-1 0 0 0,-1 0 0 0 0,1 1 0 0 0,0-1 0 0 0,0 0 0 0 0,1 0 0 0 0,-1 0 0 0 0,0-1-1 0 0,1 1 1 0 0,-1 0 0 0 0,1-1 0 0 0,4 3 0 0 0,12 2 515 0 0,0-1 0 0 0,-1 0-1 0 0,35 3 1 0 0,-9-2 389 0 0,-2-4 57 0 0,-34-2-789 0 0,-6 0 28 0 0,19-3 279 0 0,26-2-212 0 0,-45 4-379 0 0,7 10-670 0 0,-8-7 589 0 0,1 0 1 0 0,-1 0-1 0 0,0 0 0 0 0,0 0 1 0 0,0 0-1 0 0,0 1 0 0 0,0-1 1 0 0,-1 0-1 0 0,1 4 0 0 0,1 2-83 0 0,1-1-44 0 0,0 0-1198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9671 0 0,'0'0'3968'0'0,"-11"0"-56"0"0,6 2-3706 0 0,0 1-1 0 0,0-1 0 0 0,0 1 1 0 0,0 0-1 0 0,0 1 1 0 0,1-1-1 0 0,-1 1 1 0 0,1 0-1 0 0,0 0 0 0 0,0 0 1 0 0,0 0-1 0 0,1 1 1 0 0,0 0-1 0 0,-6 10 1 0 0,-100 176 464 0 0,93-167-676 0 0,7-11-22 0 0,1 1 1 0 0,0 0 0 0 0,-8 22-1 0 0,15-34-566 0 0,3-3-63 0 0,1 1 0 0 0,-1-1 0 0 0,1 1 1 0 0,-1-1-1 0 0,0 0 0 0 0,5-2 0 0 0,0 0-1643 0 0,12-5-3604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5983 0 0,'0'0'9658'0'0,"-2"1"-8876"0"0,-17 8-302 0 0,0 1 0 0 0,1 0 0 0 0,0 2 0 0 0,1 0 0 0 0,0 1 0 0 0,1 1 0 0 0,-27 29 0 0 0,33-31-433 0 0,0 0 1 0 0,1 1-1 0 0,-15 24 0 0 0,20-29 12 0 0,0 1 0 0 0,0 0 1 0 0,0 0-1 0 0,1 0 0 0 0,1 1 0 0 0,-1-1 1 0 0,0 14-1 0 0,2-18-15 0 0,1 0-1 0 0,0 0 1 0 0,1 0 0 0 0,-1 0-1 0 0,1 0 1 0 0,0 0 0 0 0,0 0 0 0 0,1-1-1 0 0,0 1 1 0 0,-1 0 0 0 0,6 8-1 0 0,-6-11-23 0 0,1 1-1 0 0,0-1 0 0 0,0 1 1 0 0,0-1-1 0 0,0 0 0 0 0,0 0 0 0 0,0 0 1 0 0,1 0-1 0 0,-1 0 0 0 0,1 0 0 0 0,-1-1 1 0 0,1 1-1 0 0,0-1 0 0 0,-1 0 1 0 0,1 0-1 0 0,0 0 0 0 0,0 0 0 0 0,0 0 1 0 0,0 0-1 0 0,5 0 0 0 0,5-1 60 0 0,0 0 1 0 0,0-1-1 0 0,0-1 0 0 0,0 0 0 0 0,0 0 1 0 0,0-1-1 0 0,-1-1 0 0 0,1 0 0 0 0,17-9 0 0 0,-15 5-31 0 0,0 0 0 0 0,0-1-1 0 0,-1-1 1 0 0,0-1-1 0 0,-1 0 1 0 0,21-21-1 0 0,-25 22-56 0 0,5-5 56 0 0,0-1 0 0 0,22-34 0 0 0,-33 46-76 0 0,-1 0 0 0 0,1 0 1 0 0,-1-1-1 0 0,0 1 1 0 0,-1-1-1 0 0,1 1 1 0 0,-1-1-1 0 0,0 1 0 0 0,0-1 1 0 0,0 0-1 0 0,-1 1 1 0 0,1-1-1 0 0,-1 0 0 0 0,0 0 1 0 0,-1 0-1 0 0,1 1 1 0 0,-1-1-1 0 0,-3-9 0 0 0,3 12-45 0 0,0 0 0 0 0,0-1 0 0 0,0 1 0 0 0,-1 0 0 0 0,1 0 0 0 0,-1 0-1 0 0,1 0 1 0 0,-1 0 0 0 0,0 0 0 0 0,0 0 0 0 0,0 1 0 0 0,0-1 0 0 0,0 1-1 0 0,0-1 1 0 0,-1 1 0 0 0,1 0 0 0 0,0 0 0 0 0,-1 0 0 0 0,1 0 0 0 0,-1 0 0 0 0,-3 0-1 0 0,-6-1-498 0 0,1 1-1 0 0,-1 0 0 0 0,-19 1 0 0 0,-4 0-4601 0 0,26-1-621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3679 0 0,'0'0'328'0'0,"-11"2"-264"0"0,-1 0-64 0 0,1 0 0 0 0,0-2 384 0 0,2 0 528 0 0,2-2-3016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15175 0 0,'0'0'3484'0'0,"-10"2"-2584"0"0,1 0-805 0 0,1 1 0 0 0,0 0 0 0 0,-1 0 0 0 0,1 1 0 0 0,0 0 0 0 0,1 0 0 0 0,-9 7 0 0 0,-51 42-169 0 0,42-31 116 0 0,10-10-40 0 0,1 1 0 0 0,0 0 0 0 0,2 1 0 0 0,-1 1 0 0 0,1 0 0 0 0,1 1 0 0 0,-17 33 0 0 0,25-42-11 0 0,-1 0 1 0 0,2 0 0 0 0,-1 0-1 0 0,1 1 1 0 0,0-1-1 0 0,1 1 1 0 0,0-1 0 0 0,0 1-1 0 0,0 0 1 0 0,1 0-1 0 0,0-1 1 0 0,1 1 0 0 0,0 0-1 0 0,0-1 1 0 0,0 1 0 0 0,1-1-1 0 0,0 1 1 0 0,1-1-1 0 0,0 0 1 0 0,0 0 0 0 0,0 0-1 0 0,7 10 1 0 0,4 2-183 0 0,1-1 0 0 0,1 0 0 0 0,32 26 0 0 0,21 24-298 0 0,-65-64 500 0 0,-1 0 1 0 0,1 1 0 0 0,-1-1 0 0 0,0 1 0 0 0,0 0-1 0 0,-1 0 1 0 0,1 0 0 0 0,2 9 0 0 0,-5-12 36 0 0,1 1 1 0 0,-1 0-1 0 0,1 1 1 0 0,-1-1-1 0 0,0 0 1 0 0,0 0-1 0 0,-1 0 1 0 0,1 0-1 0 0,0 0 1 0 0,-1 0-1 0 0,0 0 0 0 0,0-1 1 0 0,0 1-1 0 0,0 0 1 0 0,0 0-1 0 0,-1 0 1 0 0,-2 4-1 0 0,-3 2 67 0 0,0-1-1 0 0,0 1 0 0 0,-1-1 1 0 0,0-1-1 0 0,-1 0 1 0 0,1 0-1 0 0,-1 0 1 0 0,-1-1-1 0 0,-10 5 0 0 0,-6 2-14 0 0,-1-1 0 0 0,-34 11 0 0 0,-79 15-1 0 0,120-34-144 0 0,1-1 0 0 0,-1-1 0 0 0,0 0 0 0 0,1-2 0 0 0,-27-2 1 0 0,14-5-210 0 0,6-1-2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 8287 0 0,'-6'-6'8835'0'0,"6"6"-8801"0"0,0-1-1 0 0,-1 1 1 0 0,1 0-1 0 0,0 0 1 0 0,0 0 0 0 0,0 0-1 0 0,0 0 1 0 0,-1 0 0 0 0,1 0-1 0 0,0 0 1 0 0,0 0 0 0 0,0 0-1 0 0,-1 0 1 0 0,1 0 0 0 0,0 0-1 0 0,0 0 1 0 0,0 0 0 0 0,0 0-1 0 0,-1 0 1 0 0,1 0-1 0 0,0 0 1 0 0,0 0 0 0 0,0 0-1 0 0,-1 0 1 0 0,1 0 0 0 0,0 0-1 0 0,0 1 1 0 0,0-1 0 0 0,0 0-1 0 0,0 0 1 0 0,-1 0 0 0 0,1 0-1 0 0,0 0 1 0 0,0 0-1 0 0,0 1 1 0 0,0-1 0 0 0,0 0-1 0 0,0 0 1 0 0,0 0 0 0 0,0 0-1 0 0,-1 1 1 0 0,1-1 0 0 0,0 0-1 0 0,0 0 1 0 0,-1 14 342 0 0,7 15-181 0 0,0-15-143 0 0,1-1 0 0 0,0 0 0 0 0,1 0 0 0 0,1-1 0 0 0,0 0 0 0 0,0-1 0 0 0,13 12-1 0 0,-11-11-2 0 0,0 0-1 0 0,0 1 0 0 0,-1 1 0 0 0,-1-1 0 0 0,10 20 0 0 0,-17-28-40 0 0,-1-1-1 0 0,1 1 0 0 0,-1 0 1 0 0,0-1-1 0 0,0 1 0 0 0,0 0 1 0 0,-1 0-1 0 0,1 0 0 0 0,-1 0 1 0 0,-1-1-1 0 0,1 1 0 0 0,-1 0 1 0 0,1 0-1 0 0,-1 0 0 0 0,-1-1 1 0 0,1 1-1 0 0,-1 0 0 0 0,0-1 1 0 0,0 0-1 0 0,0 1 0 0 0,0-1 1 0 0,-1 0-1 0 0,0 0 0 0 0,-3 5 1 0 0,-8 6 35 0 0,-1 0 1 0 0,0-1-1 0 0,0 0 1 0 0,-24 15 0 0 0,31-24-40 0 0,-1 2-2 0 0,-1 1-13 0 0,0-1 1 0 0,0-1-1 0 0,-1 1 0 0 0,-21 8 1 0 0,32-15-14 0 0,0 0-1 0 0,0 0 1 0 0,0 0 0 0 0,0 0 0 0 0,0 0-1 0 0,0 0 1 0 0,0 0 0 0 0,0 0 0 0 0,0 0-1 0 0,0 0 1 0 0,0-1 0 0 0,0 1 0 0 0,0 0-1 0 0,0 0 1 0 0,0 0 0 0 0,0 0 0 0 0,0 0-1 0 0,0 0 1 0 0,0 0 0 0 0,0 0 0 0 0,0 0-1 0 0,0 0 1 0 0,0 0 0 0 0,0 0 0 0 0,0 0-1 0 0,0 0 1 0 0,-1 0-194 0 0,1 0 193 0 0,0 0 1 0 0,0 0 0 0 0,0 0 0 0 0,0 0-1 0 0,0 0 1 0 0,5-9-1320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13703 0 0,'0'0'659'0'0,"-1"0"-283"0"0,-37 21 728 0 0,36-21-581 0 0,1 1 0 0 0,0-1 1 0 0,0 1-1 0 0,0 0 0 0 0,0 0 1 0 0,0 0-1 0 0,0-1 0 0 0,0 1 0 0 0,0 0 1 0 0,0 0-1 0 0,-1 2 0 0 0,-10 24 121 0 0,6-11 14 0 0,-26 47 294 0 0,31-61-925 0 0,0 2 70 0 0,-1 8-198 0 0,3-12-15 0 0,0 1 1 0 0,0-1 0 0 0,0 0-1 0 0,-1 0 1 0 0,1 0-1 0 0,0 1 1 0 0,0-1 0 0 0,0 0-1 0 0,0-1 1 0 0,0 1 0 0 0,0 0-1 0 0,1 0 1 0 0,16-6-801 0 0,3-3-11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16 11055 0 0,'0'0'852'0'0,"-7"-16"8136"0"0,6 16-8982 0 0,-1 0-1 0 0,1 0 0 0 0,-1 0 1 0 0,1 0-1 0 0,-1 0 1 0 0,1 1-1 0 0,0-1 0 0 0,-1 0 1 0 0,1 1-1 0 0,0-1 1 0 0,-1 1-1 0 0,1 0 1 0 0,0-1-1 0 0,-1 1 0 0 0,1 0 1 0 0,-2 1-1 0 0,-1 1 10 0 0,-15 10 18 0 0,0 1-1 0 0,1 1 1 0 0,-21 21 0 0 0,-21 17 25 0 0,-25 17 586 0 0,70-55-459 0 0,0 0 0 0 0,0 1 0 0 0,-14 21 0 0 0,27-34-142 0 0,-1 1 0 0 0,1 1-1 0 0,0-1 1 0 0,0 0 0 0 0,0 0-1 0 0,1 1 1 0 0,-1-1 0 0 0,1 1-1 0 0,0-1 1 0 0,0 1 0 0 0,1 8 0 0 0,0-10-29 0 0,0-1 0 0 0,0 1 0 0 0,0-1 1 0 0,1 1-1 0 0,-1-1 0 0 0,1 1 0 0 0,0-1 1 0 0,0 1-1 0 0,0-1 0 0 0,0 0 0 0 0,0 1 0 0 0,0-1 1 0 0,1 0-1 0 0,-1 0 0 0 0,1 0 0 0 0,-1 0 1 0 0,1 0-1 0 0,0 0 0 0 0,0 0 0 0 0,0-1 1 0 0,0 1-1 0 0,4 2 0 0 0,3 0 28 0 0,-1-1 0 0 0,1 1 0 0 0,-1-1 1 0 0,1-1-1 0 0,0 0 0 0 0,0 0 0 0 0,1-1 0 0 0,-1 0 0 0 0,0 0 0 0 0,0-1 0 0 0,0 0 1 0 0,1-1-1 0 0,-1 0 0 0 0,0-1 0 0 0,0 1 0 0 0,0-2 0 0 0,0 1 0 0 0,16-8 0 0 0,-15 5-24 0 0,1 0-1 0 0,-1 0 0 0 0,0-1 1 0 0,-1 0-1 0 0,0-1 0 0 0,0 0 1 0 0,0 0-1 0 0,-1-1 0 0 0,0 0 1 0 0,0-1-1 0 0,-1 1 0 0 0,0-1 1 0 0,0-1-1 0 0,-1 0 0 0 0,5-11 0 0 0,-7 11-81 0 0,-1 1-1 0 0,0-1 0 0 0,0 0 0 0 0,-1 0 0 0 0,-1 0 0 0 0,0-1 0 0 0,0 1 0 0 0,-1 0 0 0 0,0 0 0 0 0,-1-1 0 0 0,0 1 0 0 0,0 0 0 0 0,-1 0 0 0 0,-1 0 0 0 0,1 0 0 0 0,-2 0 0 0 0,-4-9 0 0 0,7 17-3 0 0,0 0 0 0 0,0 0-1 0 0,-1 0 1 0 0,1 0 0 0 0,-1 0 0 0 0,1 0 0 0 0,-1 1-1 0 0,0-1 1 0 0,0 1 0 0 0,0-1 0 0 0,0 1-1 0 0,0 0 1 0 0,0-1 0 0 0,0 1 0 0 0,0 0 0 0 0,-1 0-1 0 0,1 1 1 0 0,0-1 0 0 0,-1 0 0 0 0,1 1-1 0 0,0-1 1 0 0,-1 1 0 0 0,-3 0 0 0 0,1 0-84 0 0,0 0 0 0 0,0 1 0 0 0,1 0 0 0 0,-1 0 0 0 0,0 0 1 0 0,1 0-1 0 0,-1 1 0 0 0,0 0 0 0 0,1 0 0 0 0,-6 3 0 0 0,3 4-2197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11055 0 0,'0'0'13197'0'0,"-1"1"-13121"0"0,-41 13 34 0 0,-49 9 0 0 0,79-20-107 0 0,-19 4-386 0 0,-1-1-1 0 0,-56 3 0 0 0,70-9 188 0 0,0 0 0 0 0,0-1-1 0 0,0-1 1 0 0,1-1 0 0 0,-1 0-1 0 0,-26-10 1 0 0,38 10 373 0 0,6 3-282 0 0,-1 0-1 0 0,1-1 1 0 0,0 1-1 0 0,-1 0 0 0 0,1 0 1 0 0,-1-1-1 0 0,1 1 1 0 0,-1 0-1 0 0,1 0 1 0 0,0 0-1 0 0,-1 0 1 0 0,1 0-1 0 0,-1-1 0 0 0,1 1 1 0 0,-1 0-1 0 0,1 0 1 0 0,-1 0-1 0 0,1 0 1 0 0,0 0-1 0 0,-2 1 0 0 0,1-1 18 0 0,0 1-1 0 0,0 0 0 0 0,0 0 0 0 0,0 0 1 0 0,1 0-1 0 0,-1 0 0 0 0,0 0 0 0 0,0 0 1 0 0,1 0-1 0 0,-1 0 0 0 0,0 0 0 0 0,1 1 1 0 0,-1-1-1 0 0,1 2 0 0 0,-8 16 14 0 0,6-12 76 0 0,0-1 0 0 0,-1 1-1 0 0,0-1 1 0 0,0 0 0 0 0,-1 0 0 0 0,-4 6 0 0 0,-2-1 41 0 0,-1 0 1 0 0,1-1-1 0 0,-2 0 0 0 0,-21 14 1 0 0,-56 29 424 0 0,26-18 2 0 0,51-26-299 0 0,12-9-163 0 0,0 0 0 0 0,0 0 1 0 0,0 1-1 0 0,0-1 0 0 0,0 0 0 0 0,0 0 0 0 0,-1 0 1 0 0,1 0-1 0 0,0 0 0 0 0,0 0 0 0 0,0 0 0 0 0,0 1 1 0 0,0-1-1 0 0,0 0 0 0 0,0 0 0 0 0,0 0 1 0 0,0 0-1 0 0,0 0 0 0 0,0 1 0 0 0,0-1 0 0 0,0 0 1 0 0,0 0-1 0 0,0 0 0 0 0,0 0 0 0 0,0 0 0 0 0,0 1 1 0 0,0-1-1 0 0,0 0 0 0 0,0 0 0 0 0,0 0 0 0 0,0 0 1 0 0,0 0-1 0 0,0 1 0 0 0,0-1 0 0 0,0 0 1 0 0,0 0-1 0 0,0 0 0 0 0,2 1 6 0 0,1 0 0 0 0,-1 0 0 0 0,0-1 0 0 0,0 1 0 0 0,1-1 0 0 0,-1 0 0 0 0,0 0 0 0 0,4 0 0 0 0,23 0-36 0 0,0-1 0 0 0,42-8 0 0 0,-38 4-78 0 0,45-1-1 0 0,-55 6 293 0 0,0 1-1 0 0,0 2 1 0 0,0 0-1 0 0,-1 1 1 0 0,0 2-1 0 0,1 0 1 0 0,-2 1-1 0 0,32 15 1 0 0,-49-20-131 0 0,0 1 0 0 0,0-1 0 0 0,0 1 0 0 0,0 0 1 0 0,0 0-1 0 0,-1 0 0 0 0,1 1 0 0 0,-1-1 0 0 0,0 1 0 0 0,0 0 0 0 0,0-1 1 0 0,-1 1-1 0 0,1 1 0 0 0,-1-1 0 0 0,0 0 0 0 0,0 1 0 0 0,-1-1 0 0 0,1 1 0 0 0,-1-1 1 0 0,0 1-1 0 0,0 0 0 0 0,-1-1 0 0 0,1 1 0 0 0,-1 0 0 0 0,0 0 0 0 0,0-1 1 0 0,-1 1-1 0 0,1 0 0 0 0,-1 0 0 0 0,0-1 0 0 0,0 1 0 0 0,-1-1 0 0 0,0 1 1 0 0,1-1-1 0 0,-1 1 0 0 0,-1-1 0 0 0,-2 5 0 0 0,-6 5-32 0 0,-1-1 0 0 0,0-1 0 0 0,-1 0 0 0 0,0 0-1 0 0,-1-1 1 0 0,0-1 0 0 0,-1-1 0 0 0,-19 11 0 0 0,15-11-24 0 0,1 0-1 0 0,-1-2 1 0 0,-1 0 0 0 0,0-1 0 0 0,1-1 0 0 0,-2 0-1 0 0,1-2 1 0 0,0 0 0 0 0,-1-2 0 0 0,0 0 0 0 0,1-1 0 0 0,-1-1-1 0 0,-23-4 1 0 0,40 4-103 0 0,1-1 0 0 0,-1 1 0 0 0,0 0 0 0 0,1-1 0 0 0,-1 0 0 0 0,1 0 0 0 0,0 0-1 0 0,0 0 1 0 0,-1 0 0 0 0,-4-6 0 0 0,7 7 38 0 0,0 0 0 0 0,0 0 0 0 0,0 0-1 0 0,0 0 1 0 0,0 0 0 0 0,0-1 0 0 0,0 1 0 0 0,0 0 0 0 0,0-1-1 0 0,1 1 1 0 0,-1-1 0 0 0,1 1 0 0 0,-1-1 0 0 0,1 1 0 0 0,-1-1-1 0 0,1 1 1 0 0,0-1 0 0 0,0 1 0 0 0,0-1 0 0 0,0 0 0 0 0,0 1-1 0 0,0-1 1 0 0,0 1 0 0 0,0-1 0 0 0,0 1 0 0 0,1-1 0 0 0,-1 1-1 0 0,2-4 1 0 0,10-10-2453 0 0,5-1-4532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9671 0 0,'-2'0'96'0'0,"0"0"1"0"0,-1 0-1 0 0,1 1 0 0 0,0-1 0 0 0,0 1 0 0 0,0 0 0 0 0,0-1 0 0 0,0 1 0 0 0,0 0 1 0 0,0 0-1 0 0,0 0 0 0 0,0 0 0 0 0,0 1 0 0 0,0-1 0 0 0,0 0 0 0 0,1 1 0 0 0,-1 0 1 0 0,-1 1-1 0 0,2-1 81 0 0,0 0 0 0 0,0 0 1 0 0,0 1-1 0 0,0-1 0 0 0,0 0 0 0 0,1 0 1 0 0,-1 1-1 0 0,1-1 0 0 0,0 0 0 0 0,-1 1 1 0 0,1-1-1 0 0,0 0 0 0 0,0 1 1 0 0,1-1-1 0 0,-1 0 0 0 0,0 1 0 0 0,2 2 1 0 0,-1 0-68 0 0,1 0 0 0 0,0 0 0 0 0,1 0 0 0 0,-1 0 0 0 0,1 0 1 0 0,0-1-1 0 0,0 1 0 0 0,0-1 0 0 0,1 1 0 0 0,6 5 0 0 0,7 5 268 0 0,23 17-1 0 0,-29-24-151 0 0,293 214 3982 0 0,-275-202-3765 0 0,-1-1 139 0 0,0 1 0 0 0,26 25 0 0 0,-48-39-481 0 0,1 1 1 0 0,-1-1-1 0 0,0 1 0 0 0,-1 1 1 0 0,0-1-1 0 0,0 1 1 0 0,-1-1-1 0 0,1 2 1 0 0,-2-1-1 0 0,1 0 1 0 0,-1 1-1 0 0,3 15 0 0 0,-5-18-80 0 0,0 1-1 0 0,-1-1 0 0 0,0 1 0 0 0,0-1 1 0 0,0 1-1 0 0,-1-1 0 0 0,0 1 0 0 0,-1-1 0 0 0,1 1 1 0 0,-5 9-1 0 0,2-7-7 0 0,0-1 1 0 0,-1 1 0 0 0,0-1-1 0 0,0-1 1 0 0,-1 1 0 0 0,-10 11-1 0 0,-2-3 67 0 0,-1 0 0 0 0,0-1-1 0 0,-1 0 1 0 0,-39 20-1 0 0,9-9-147 0 0,-9 6-1044 0 0,-88 62-1 0 0,134-83-635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12751 0 0,'0'0'587'0'0,"-2"0"-16"0"0,-8 1-367 0 0,-4 1-112 0 0,13-1 8 0 0,-1 0 1 0 0,1-1-1 0 0,-1 1 1 0 0,1 0 0 0 0,0 0-1 0 0,-1 0 1 0 0,1 0 0 0 0,0 1-1 0 0,0-1 1 0 0,0 0-1 0 0,0 0 1 0 0,-1 2 0 0 0,1-1 855 0 0,1 1-754 0 0,13 26 640 0 0,-10-24-714 0 0,-1 1 1 0 0,1-1-1 0 0,-1 1 1 0 0,0-1-1 0 0,0 1 1 0 0,-1 0 0 0 0,1 0-1 0 0,-1 0 1 0 0,-1-1-1 0 0,1 1 1 0 0,-1 12-1 0 0,-4-2-29 0 0,1 0 0 0 0,-2-1 0 0 0,0 0 0 0 0,-1 0 0 0 0,0 0 1 0 0,-11 18-1 0 0,-58 79 197 0 0,71-107-275 0 0,-48 66 73 0 0,5-8 69 0 0,-46 82 1 0 0,79-114-153 0 0,14-31-13 0 0,0 0 1 0 0,0 0-1 0 0,0 0 1 0 0,0 0-1 0 0,0 0 1 0 0,0 0-1 0 0,0 0 1 0 0,0 0-1 0 0,0 0 0 0 0,0 0 1 0 0,0 0-1 0 0,0 0 1 0 0,0 0-1 0 0,1 0 1 0 0,-1 0-1 0 0,0 0 1 0 0,0 0-1 0 0,0 0 1 0 0,0 0-1 0 0,0 0 0 0 0,0 0 1 0 0,0 0-1 0 0,0 0 1 0 0,0 0-1 0 0,0 0 1 0 0,0 0-1 0 0,0 0 1 0 0,0 0-1 0 0,0 0 1 0 0,1 0-1 0 0,-1 0 1 0 0,0 0-1 0 0,0 0 0 0 0,0 0 1 0 0,0 0-1 0 0,0 0 1 0 0,0 0-1 0 0,0 0 1 0 0,0 0-1 0 0,0 0 1 0 0,0 1-1 0 0,0-1 1 0 0,0 0-1 0 0,0 0 1 0 0,0 0-1 0 0,0 0 0 0 0,0 0 1 0 0,0 0-1 0 0,0 0 1 0 0,0 0-1 0 0,0 0 1 0 0,0 0-1 0 0,0 0 1 0 0,0 0-1 0 0,0 0 1 0 0,0 0-1 0 0,0 1 1 0 0,3-2-146 0 0,1 0 0 0 0,-1 0 0 0 0,0 0 0 0 0,0-1 0 0 0,0 1 0 0 0,1-1 0 0 0,-2 0 0 0 0,1 1 0 0 0,0-1 0 0 0,3-3 1 0 0,17-17-848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67 468 9215 0 0,'-66'36'8667'0'0,"67"-38"-8078"0"0,10-13-88 0 0,0 0-1 0 0,0 1 0 0 0,2 0 1 0 0,14-12-1 0 0,11-12-111 0 0,-3 2-111 0 0,52-41-1 0 0,45-25-67 0 0,-91 72-164 0 0,60-42 25 0 0,-80 59-49 0 0,1 1 1 0 0,44-18-1 0 0,-62 29-17 0 0,0-1 0 0 0,0 1 0 0 0,1 0 0 0 0,-1 0 0 0 0,0 0 1 0 0,1 1-1 0 0,-1 0 0 0 0,1 0 0 0 0,-1 0 0 0 0,1 0 0 0 0,-1 1 0 0 0,0-1 0 0 0,1 1 0 0 0,-1 0 0 0 0,0 1 0 0 0,1-1 0 0 0,-1 1 0 0 0,5 2 0 0 0,-4 0 25 0 0,0-1 0 0 0,0 1 0 0 0,0 0-1 0 0,-1 0 1 0 0,0 0 0 0 0,0 1-1 0 0,0 0 1 0 0,0-1 0 0 0,-1 1 0 0 0,1 0-1 0 0,-1 1 1 0 0,4 10 0 0 0,-2-3 21 0 0,0 1 0 0 0,-1 0 0 0 0,-1 0 1 0 0,0 0-1 0 0,-1 1 0 0 0,-1-1 0 0 0,0 1 0 0 0,-2 19 0 0 0,0-17 6 0 0,-1 0-1 0 0,-1 1 0 0 0,-1-1 0 0 0,0-1 0 0 0,-1 1 0 0 0,-11 25 0 0 0,9-30-56 0 0,0 1 0 0 0,0-2 0 0 0,-1 1 0 0 0,-1-1 0 0 0,1-1 0 0 0,-2 1 0 0 0,-12 10 0 0 0,5-7 0 0 0,1-1 0 0 0,-2-1 0 0 0,-36 20 0 0 0,30-22-351 0 0,0-1-1 0 0,0-1 0 0 0,0-1 1 0 0,-1-1-1 0 0,0-2 0 0 0,-43 4 1 0 0,50-8-3463 0 0,14 0 1001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4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12 13303 0 0,'5'-3'92'0'0,"-3"2"-27"0"0,0 0 0 0 0,0 0-1 0 0,0 0 1 0 0,-1 0 0 0 0,1 1 0 0 0,0-1 0 0 0,0 0 0 0 0,0 1 0 0 0,0-1 0 0 0,0 1-1 0 0,0 0 1 0 0,1 0 0 0 0,-1 0 0 0 0,0 0 0 0 0,0 0 0 0 0,0 0 0 0 0,0 0-1 0 0,0 1 1 0 0,0-1 0 0 0,0 1 0 0 0,3 1 0 0 0,-4-2-15 0 0,-1 1 0 0 0,1-1 0 0 0,-1 0 0 0 0,1 1 0 0 0,-1-1 0 0 0,1 1 1 0 0,-1 0-1 0 0,1-1 0 0 0,-1 1 0 0 0,1-1 0 0 0,-1 1 0 0 0,0 0 0 0 0,0-1 0 0 0,1 1 0 0 0,-1 0 0 0 0,0-1 0 0 0,0 1 0 0 0,0 0 0 0 0,0 0 1 0 0,1-1-1 0 0,-1 1 0 0 0,0 0 0 0 0,0-1 0 0 0,-1 2 0 0 0,-1 16 718 0 0,0-14-601 0 0,1 0 0 0 0,-1 0 1 0 0,0 0-1 0 0,0-1 0 0 0,-1 1 0 0 0,1-1 0 0 0,-1 1 1 0 0,-2 2-1 0 0,-28 26 1080 0 0,18-19-754 0 0,-208 237 1384 0 0,114-120-1338 0 0,71-88-511 0 0,-91 114 341 0 0,114-135-314 0 0,1 1 0 0 0,0 1 0 0 0,2 0 1 0 0,1 1-1 0 0,-14 41 0 0 0,20-50-20 0 0,1 0-1 0 0,1 1 1 0 0,0 0-1 0 0,1-1 1 0 0,1 1-1 0 0,0 0 1 0 0,2 18-1 0 0,0-26-21 0 0,1 0 1 0 0,-1 0-1 0 0,1-1 0 0 0,1 1 0 0 0,-1 0 1 0 0,1-1-1 0 0,1 1 0 0 0,-1-1 0 0 0,1 0 1 0 0,1 0-1 0 0,-1-1 0 0 0,1 1 0 0 0,0-1 1 0 0,1 0-1 0 0,11 10 0 0 0,-6-7-76 0 0,2 0 0 0 0,-1-1-1 0 0,1-1 1 0 0,0 0 0 0 0,0 0 0 0 0,22 6-1 0 0,-6-4-179 0 0,1-1-1 0 0,33 4 1 0 0,-43-8-2324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9671 0 0,'-22'-23'7934'0'0,"25"22"-7812"0"0,0 1-116 0 0,0 1-1 0 0,0-1 1 0 0,0 0-1 0 0,0 1 1 0 0,0 0-1 0 0,0 0 1 0 0,-1-1-1 0 0,1 2 1 0 0,0-1-1 0 0,0 0 1 0 0,-1 1-1 0 0,1-1 0 0 0,-1 1 1 0 0,1 0-1 0 0,-1 0 1 0 0,0-1-1 0 0,1 2 1 0 0,-1-1-1 0 0,3 4 1 0 0,5 8 165 0 0,0-1 0 0 0,11 20 0 0 0,-17-26-90 0 0,35 60 715 0 0,-11-18 144 0 0,64 86 0 0 0,-76-117-884 0 0,1 0 1 0 0,1-1-1 0 0,0-1 0 0 0,1-1 0 0 0,1-1 0 0 0,0-1 0 0 0,43 21 1 0 0,-27-18 19 0 0,29 15 54 0 0,-58-26-128 0 0,-7-4-46 0 0,0 1 0 0 0,0-1 1 0 0,0 1-1 0 0,0-1 1 0 0,-1 1-1 0 0,1-1 0 0 0,0 1 1 0 0,-1-1-1 0 0,0 1 1 0 0,1-1-1 0 0,-1 0 0 0 0,-1 3 1 0 0,-1 0-353 0 0,1 0 0 0 0,-2-1 0 0 0,1 1 0 0 0,0 0 0 0 0,-1-1 0 0 0,1 0 1 0 0,-1 0-1 0 0,0 0 0 0 0,0 0 0 0 0,0-1 0 0 0,-1 1 0 0 0,-5 2 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 2 10591 0 0,'0'0'819'0'0,"-9"-1"460"0"0,6 1-993 0 0,-1 0 0 0 0,1 0 1 0 0,-1 1-1 0 0,1 0 0 0 0,-1-1 1 0 0,1 1-1 0 0,0 0 0 0 0,0 1 1 0 0,-1-1-1 0 0,1 0 0 0 0,0 1 1 0 0,0 0-1 0 0,0 0 1 0 0,-4 3-1 0 0,-5 5-93 0 0,-21 21 1 0 0,25-23 88 0 0,-41 46 255 0 0,-46 65 1 0 0,-30 34-251 0 0,5-34-111 0 0,104-106-100 0 0,-1-1-1 0 0,0 0 0 0 0,0-1 1 0 0,-21 9-1 0 0,-76 27-644 0 0,105-44 479 0 0,6-1 48 0 0,-1-1 0 0 0,0 0 0 0 0,1 0 0 0 0,-1 0 0 0 0,0 0 0 0 0,0-1 0 0 0,0 0 0 0 0,-4 1 0 0 0,0-3-24 0 0,8-1 34 0 0,5-3-20 0 0,9-6-37 0 0,1 1 1 0 0,1 0 0 0 0,-1 1 0 0 0,2 1 0 0 0,24-11 0 0 0,-4 1-79 0 0,-16 9-184 0 0,17-10-292 0 0,-12 9-3853 0 0,-8 6-748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40 4143 0 0,'0'-2'319'0'0,"8"-35"14488"0"0,-9 38-14566 0 0,0 1 0 0 0,-1-1 0 0 0,1 1 0 0 0,0-1 0 0 0,0 1 1 0 0,0 0-1 0 0,0-1 0 0 0,-1 4 0 0 0,1-2 7 0 0,-94 146 325 0 0,59-98-700 0 0,3 2-1 0 0,-29 62 1 0 0,60-111-20 0 0,1 0 1 0 0,-1 0 0 0 0,1 0-1 0 0,-1 7 1 0 0,2-10 21 0 0,0-1 0 0 0,0 1 1 0 0,0 0-1 0 0,-1-1 0 0 0,1 1 1 0 0,0 0-1 0 0,0-1 1 0 0,0 1-1 0 0,0-1 0 0 0,0 1 1 0 0,1 0-1 0 0,-1-1 1 0 0,0 1-1 0 0,0 0 0 0 0,0-1 1 0 0,0 1-1 0 0,1-1 0 0 0,-1 1 1 0 0,0 0-1 0 0,1-1 1 0 0,-1 1-1 0 0,0-1 0 0 0,1 1 1 0 0,-1-1-1 0 0,1 1 0 0 0,-1-1 1 0 0,1 0-1 0 0,-1 1 1 0 0,1-1-1 0 0,-1 1 0 0 0,1-1 1 0 0,-1 0-1 0 0,1 1 0 0 0,-1-1 1 0 0,1 0-1 0 0,0 0 1 0 0,0 1-1 0 0,9-2-6022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4607 0 0,'-8'3'475'0'0,"-46"11"1182"0"0,30-8 1106 0 0,-31 10 0 0 0,52-15-2452 0 0,0 0 0 0 0,1 0 0 0 0,-1 0 0 0 0,1 0 0 0 0,-1 1 0 0 0,1-1 0 0 0,0 1 0 0 0,-1 0 1 0 0,1-1-1 0 0,0 1 0 0 0,-3 4 0 0 0,4-5 330 0 0,9 10-306 0 0,-6-9-300 0 0,0 0 0 0 0,1 0 0 0 0,-1-1 0 0 0,1 1 0 0 0,-1 0 0 0 0,1-1 1 0 0,0 1-1 0 0,0-1 0 0 0,-1 0 0 0 0,5 1 0 0 0,33 6 243 0 0,-24-6-173 0 0,22 3 329 0 0,63 0 1 0 0,-40-4 72 0 0,-54 0-487 0 0,121 10 1061 0 0,-114-9-973 0 0,-1 1 1 0 0,0 0-1 0 0,0 1 1 0 0,-1 1-1 0 0,1 0 0 0 0,-1 1 1 0 0,18 10-1 0 0,-24-12-97 0 0,-5-3 44 0 0,-2 0 14 0 0,-14 10-37 0 0,-2-1 1 0 0,1-1-1 0 0,-1-1 0 0 0,-1 0 1 0 0,-30 8-1 0 0,27-9 0 0 0,0 1 0 0 0,-33 17 1 0 0,-147 115 863 0 0,167-114-933 0 0,32-25 59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7367 0 0,'0'0'6296'0'0,"-1"2"-6054"0"0,-10 11 246 0 0,-18 15 0 0 0,23-24-306 0 0,0 0 0 0 0,0 0 0 0 0,-9 4-1 0 0,-6 5 153 0 0,-6 3 212 0 0,-1-2 0 0 0,-38 16 0 0 0,-18 8 1011 0 0,-71 55 415 0 0,117-69-1900 0 0,-6 7-167 0 0,43-30-450 0 0,13-6-4885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7831 0 0,'0'0'9602'0'0,"0"2"-8850"0"0,0 5-550 0 0,0 0 0 0 0,0-1 1 0 0,0 1-1 0 0,-1 0 1 0 0,0 0-1 0 0,0-1 0 0 0,-1 1 1 0 0,-2 6-1 0 0,-23 54 695 0 0,21-53-730 0 0,-77 140 630 0 0,3-5-161 0 0,50-74-595 0 0,29-73-162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12815 0 0,'-7'0'1158'0'0,"2"1"-1115"0"0,1 0 0 0 0,0 0 0 0 0,-1 0 0 0 0,1 1 0 0 0,-7 2 0 0 0,11-3-17 0 0,-1-1 0 0 0,0 1 0 0 0,1 0-1 0 0,-1-1 1 0 0,1 1 0 0 0,-1 0 0 0 0,1 0-1 0 0,0-1 1 0 0,-1 1 0 0 0,1 0 0 0 0,0 0-1 0 0,-1-1 1 0 0,1 1 0 0 0,0 0 0 0 0,0 0-1 0 0,0 0 1 0 0,0 0 0 0 0,0 0 0 0 0,0 0 0 0 0,0 16 218 0 0,1-12-231 0 0,1 0 0 0 0,-1-1 0 0 0,1 1 0 0 0,-1-1 0 0 0,1 1-1 0 0,1-1 1 0 0,-1 0 0 0 0,1 0 0 0 0,3 5 0 0 0,32 33 111 0 0,-29-32-81 0 0,21 17 9 0 0,1-1-1 0 0,66 42 1 0 0,-72-52-21 0 0,32 20 308 0 0,26 19 676 0 0,-71-47-487 0 0,-1 2 0 0 0,0 0 0 0 0,-1 0 0 0 0,17 22 0 0 0,-23-27-396 0 0,-1 1 0 0 0,0-1 0 0 0,0 1 0 0 0,0 0 0 0 0,-1 0-1 0 0,0 0 1 0 0,0 0 0 0 0,-1 0 0 0 0,1 1 0 0 0,-1-1 0 0 0,-1 0 0 0 0,1 1 0 0 0,-1-1-1 0 0,0 1 1 0 0,-1-1 0 0 0,1 0 0 0 0,-3 10 0 0 0,0-6-44 0 0,0-1 1 0 0,0 1-1 0 0,0-1 1 0 0,-1 0-1 0 0,-1 0 1 0 0,0 0-1 0 0,0 0 0 0 0,0-1 1 0 0,-1 0-1 0 0,-11 11 1 0 0,-9 5-21 0 0,-1 0 0 0 0,-2-2 0 0 0,-45 27 0 0 0,17-12-40 0 0,-35 33-196 0 0,86-64-646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 14335 0 0,'0'0'662'0'0,"-1"1"-18"0"0,-6 3-415 0 0,1 2 1562 0 0,8-4-1667 0 0,1 0 0 0 0,0 0 1 0 0,0-1-1 0 0,0 1 0 0 0,0-1 1 0 0,0 1-1 0 0,0-1 0 0 0,0 0 1 0 0,0 0-1 0 0,0 0 0 0 0,1-1 1 0 0,-1 1-1 0 0,0-1 0 0 0,6 0 1 0 0,7 0 210 0 0,28-4 1 0 0,-31 3-130 0 0,153-25 372 0 0,-94 13-5468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0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 6911 0 0,'0'0'528'0'0,"-2"0"-341"0"0,-9 6-107 0 0,-10 7 12781 0 0,47-11-11477 0 0,94-23-445 0 0,97-13-4591 0 0,-191 32 1709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58 1375 0 0,'45'-58'14806'0'0,"-45"60"-14458"0"0,1 2-201 0 0,-1 1 0 0 0,0-1 0 0 0,0 1 0 0 0,-1-1 0 0 0,1 0 1 0 0,-1 1-1 0 0,-2 6 0 0 0,-12 32 388 0 0,9-25-355 0 0,-38 95 594 0 0,-22 67-322 0 0,34-88-429 0 0,-6 21 29 0 0,29-87-69 0 0,-2 0 1 0 0,0-1-1 0 0,-2 0 1 0 0,-28 40-1 0 0,40-63-124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1375 0 0,'0'0'66'0'0,"2"-2"523"0"0,4-3 1214 0 0,38-29 9141 0 0,-11 16-8278 0 0,-4 5-2083 0 0,25-12 800 0 0,111-32 1 0 0,-155 54-1363 0 0,-1 1 0 0 0,0 0 0 0 0,1 0 0 0 0,-1 1 1 0 0,1 0-1 0 0,0 1 0 0 0,-1 0 0 0 0,1 1 0 0 0,-1 0 1 0 0,13 2-1 0 0,-2 9-2241 0 0,-11-8-4563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5983 0 0,'-10'-1'8978'0'0,"7"3"-7694"0"0,-2 5-1135 0 0,0 0 0 0 0,0 1-1 0 0,0-1 1 0 0,1 1 0 0 0,0 0 0 0 0,1 1 0 0 0,-5 14 0 0 0,-5 13 158 0 0,-15 21 55 0 0,-3-2 1 0 0,-50 71-1 0 0,33-64-342 0 0,-18 29 125 0 0,65-89-214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32 393 2303 0 0,'-5'-6'200'0'0,"2"3"258"0"0,0 1 0 0 0,1-1-1 0 0,-1 0 1 0 0,1 0 0 0 0,0 0-1 0 0,0-1 1 0 0,0 1 0 0 0,0 0-1 0 0,1-1 1 0 0,-2-4 0 0 0,2 5-127 0 0,1 1 1 0 0,0-1 0 0 0,-1 0 0 0 0,1 0 0 0 0,0 1-1 0 0,1-1 1 0 0,-1 0 0 0 0,0 1 0 0 0,1-1-1 0 0,-1 0 1 0 0,1 1 0 0 0,0-1 0 0 0,0 1-1 0 0,0-1 1 0 0,2-3 0 0 0,6-8-104 0 0,1-1 0 0 0,0 1 0 0 0,1 0 0 0 0,0 1 0 0 0,1 0 0 0 0,1 1 0 0 0,0 1 0 0 0,18-14 0 0 0,18-8 123 0 0,58-28 1 0 0,-87 50-128 0 0,0-1 123 0 0,1 2 1 0 0,0 0 0 0 0,1 2-1 0 0,41-12 1 0 0,-53 18-211 0 0,1 1 1 0 0,-1 0-1 0 0,0 0 1 0 0,1 1-1 0 0,-1 0 1 0 0,1 0-1 0 0,-1 2 1 0 0,1-1-1 0 0,-1 1 0 0 0,0 1 1 0 0,0 0-1 0 0,0 0 1 0 0,11 6-1 0 0,-8-3-7 0 0,0 2 0 0 0,0 0 0 0 0,0 0 0 0 0,-1 1 0 0 0,-1 0 0 0 0,20 22 0 0 0,-25-25-89 0 0,-1 0 0 0 0,0 0 0 0 0,0 0 1 0 0,-1 1-1 0 0,0 0 0 0 0,0 0 0 0 0,0 0 1 0 0,-1 0-1 0 0,0 1 0 0 0,-1-1 0 0 0,0 1 1 0 0,0 0-1 0 0,0 0 0 0 0,0 13 0 0 0,-3-15-21 0 0,1-1 0 0 0,-1 1-1 0 0,-1 0 1 0 0,1 0 0 0 0,-1-1-1 0 0,0 1 1 0 0,-1-1 0 0 0,1 1-1 0 0,-1-1 1 0 0,0 0 0 0 0,0 0-1 0 0,-1 0 1 0 0,1 0 0 0 0,-1-1-1 0 0,0 1 1 0 0,-7 4 0 0 0,-6 6 39 0 0,0-1 0 0 0,-39 23 0 0 0,8-11-55 0 0,-1-2 0 0 0,-2-1 0 0 0,-60 17 0 0 0,63-26-297 0 0,0-1 0 0 0,-62 8 1 0 0,81-20-1263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 9215 0 0,'6'-5'6347'0'0,"-30"16"-2628"0"0,-89 50-1360 0 0,-21 12-1805 0 0,109-56-519 0 0,1 2 1 0 0,-34 36-1 0 0,56-55-41 0 0,1 1 0 0 0,0 0 0 0 0,0 0 0 0 0,0 1 0 0 0,1-1-1 0 0,-1 0 1 0 0,0 0 0 0 0,0 0 0 0 0,0 0 0 0 0,1 1 0 0 0,-1-1-1 0 0,1 0 1 0 0,-1 1 0 0 0,1-1 0 0 0,0 1 0 0 0,-1-1-1 0 0,1 0 1 0 0,0 1 0 0 0,0-1 0 0 0,0 1 0 0 0,0-1 0 0 0,0 0-1 0 0,0 1 1 0 0,0-1 0 0 0,1 1 0 0 0,-1-1 0 0 0,0 0 0 0 0,1 1-1 0 0,-1-1 1 0 0,1 0 0 0 0,0 1 0 0 0,-1-1 0 0 0,1 0-1 0 0,0 0 1 0 0,0 0 0 0 0,0 1 0 0 0,0-1 0 0 0,0 0 0 0 0,2 1-1 0 0,2 3-110 0 0,0-1 1 0 0,0 0-1 0 0,1-1 0 0 0,-1 0 0 0 0,1 1 0 0 0,0-2 0 0 0,9 4 0 0 0,29 9-587 0 0,-10-4 172 0 0,35 16-1 0 0,-60-23 461 0 0,0 1-1 0 0,0 0 0 0 0,0 1 1 0 0,-1 0-1 0 0,1 0 0 0 0,-1 1 1 0 0,-1-1-1 0 0,10 12 0 0 0,-13-12 112 0 0,0 0 0 0 0,0 1-1 0 0,-1-1 1 0 0,0 1 0 0 0,0-1-1 0 0,-1 1 1 0 0,0 0 0 0 0,0 0-1 0 0,-1 0 1 0 0,1 0 0 0 0,-2 0 0 0 0,1 15-1 0 0,-1-6 116 0 0,-1 1 0 0 0,-1-1 0 0 0,0 1-1 0 0,-8 23 1 0 0,8-31-96 0 0,-1-1-1 0 0,0 1 1 0 0,-1-1 0 0 0,0 0-1 0 0,-1 1 1 0 0,1-2 0 0 0,-1 1-1 0 0,-1-1 1 0 0,1 1-1 0 0,-1-2 1 0 0,-1 1 0 0 0,-7 6-1 0 0,4-5-31 0 0,-1 0 0 0 0,-1-1 0 0 0,1-1 0 0 0,-1 0 0 0 0,0 0 0 0 0,0-1 0 0 0,-22 5 1 0 0,18-5-163 0 0,0-2 0 0 0,0 0 0 0 0,0-1 0 0 0,-30 1 0 0 0,9-6-726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0 10135 0 0,'0'0'7099'0'0,"-1"2"-6368"0"0,-7 10-354 0 0,-1-1 1 0 0,0 0-1 0 0,-20 19 1 0 0,2-2 26 0 0,-99 100 686 0 0,-24 25-695 0 0,126-125-345 0 0,2 1 0 0 0,0 1 0 0 0,-31 59 1 0 0,37-57 5 0 0,-16 48 0 0 0,28-69-193 0 0,1 0 0 0 0,0 0 0 0 0,1 0 0 0 0,0 1 0 0 0,1-1 0 0 0,0 1 0 0 0,1-1 0 0 0,2 19 1 0 0,2-13-1184 0 0,5-2-3440 0 0,3-4-1430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7831 0 0,'0'0'706'0'0,"-2"2"-578"0"0,-10 15 77 0 0,10-15 384 0 0,1 1-1 0 0,0 0 1 0 0,0-1 0 0 0,0 1 0 0 0,0 0 0 0 0,1 0 0 0 0,-1 6-1 0 0,0-4 28 0 0,2 0-1 0 0,-1 0 0 0 0,1 1 1 0 0,0-1-1 0 0,0 0 0 0 0,0 0 0 0 0,0 0 1 0 0,4 7-1 0 0,2 3-232 0 0,1 0 1 0 0,0 0 0 0 0,1-1-1 0 0,1 0 1 0 0,0 0-1 0 0,1-1 1 0 0,16 15-1 0 0,97 77 846 0 0,-75-66-1085 0 0,10 10-72 0 0,87 90 0 0 0,-143-135-75 0 0,31 30-207 0 0,-32-31 186 0 0,1-1 1 0 0,1 0-1 0 0,-1 0 1 0 0,0 0-1 0 0,0 0 1 0 0,1-1-1 0 0,-1 0 1 0 0,1 1-1 0 0,-1-1 1 0 0,5 1-1 0 0,-6-2-217 0 0,0 1 1 0 0,0-1-1 0 0,0 0 0 0 0,0 1 1 0 0,-1-1-1 0 0,1 0 0 0 0,0 0 1 0 0,0 0-1 0 0,0-1 0 0 0,0 1 0 0 0,0 0 1 0 0,0-1-1 0 0,0 1 0 0 0,0-1 1 0 0,-1 1-1 0 0,5-3 0 0 0,5-4-6787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19 7831 0 0,'0'0'2050'0'0,"-4"-8"2063"0"0,3 7-3988 0 0,0 0 0 0 0,-1 0 0 0 0,1 0 0 0 0,0 0 0 0 0,0 1-1 0 0,0-1 1 0 0,0 0 0 0 0,-1 1 0 0 0,1-1 0 0 0,0 1 0 0 0,-1-1 0 0 0,1 1 0 0 0,0 0 0 0 0,-1-1 0 0 0,1 1 0 0 0,0 0 0 0 0,-1 0-1 0 0,1 0 1 0 0,-1 0 0 0 0,-1 0 0 0 0,0 1 7 0 0,0 0 0 0 0,0 0-1 0 0,-1 0 1 0 0,1 0 0 0 0,0 1-1 0 0,0-1 1 0 0,0 1 0 0 0,-3 2 0 0 0,-4 4 99 0 0,0 0 0 0 0,0 1 0 0 0,-13 16 0 0 0,-59 80 770 0 0,-2 2-274 0 0,-66 49 207 0 0,119-125-828 0 0,15-15-83 0 0,1 1 0 0 0,0 1-1 0 0,-16 27 1 0 0,30-44-90 0 0,4-1-1117 0 0,2-1 711 0 0,-1 0-1 0 0,1 0 0 0 0,0-1 1 0 0,6-2-1 0 0,10-6-742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15 13103 0 0,'0'0'598'0'0,"1"0"-10"0"0,3-2-426 0 0,-2 1-141 0 0,0 0 0 0 0,0 0 0 0 0,0 0-1 0 0,0 0 1 0 0,0 1 0 0 0,1-1-1 0 0,-1 1 1 0 0,3-1 0 0 0,23-4 3056 0 0,-26 5-1994 0 0,1 0-414 0 0,-3 0-585 0 0,1 0 1 0 0,-1 0-1 0 0,1-1 0 0 0,-1 1 0 0 0,0 0 0 0 0,1 0 0 0 0,-1 0 1 0 0,1 0-1 0 0,-1 0 0 0 0,0 0 0 0 0,1 0 0 0 0,-1 1 1 0 0,0-1-1 0 0,1 0 0 0 0,-1 0 0 0 0,1 0 0 0 0,-1 0 0 0 0,0 0 1 0 0,1 1-1 0 0,-1-1 0 0 0,1 0 0 0 0,0 2-55 0 0,0 0-1 0 0,-1-1 0 0 0,1 1 1 0 0,0 0-1 0 0,-1 0 0 0 0,1-1 1 0 0,-1 1-1 0 0,1 0 0 0 0,-1 0 1 0 0,0 0-1 0 0,0 0 1 0 0,0 0-1 0 0,0-1 0 0 0,0 1 1 0 0,0 0-1 0 0,-1 3 0 0 0,-1-2 10 0 0,1 1 0 0 0,0 0 0 0 0,-1-1 0 0 0,0 1 0 0 0,0-1 0 0 0,0 1-1 0 0,-4 4 1 0 0,-3 2 50 0 0,-1 1 0 0 0,0-2 0 0 0,-16 13 0 0 0,-329 255 311 0 0,355-277-399 0 0,-20 16-32 0 0,0-1 0 0 0,-1-1 0 0 0,-1-1 0 0 0,-44 20 0 0 0,53-26-86 0 0,7-3 99 0 0,0-1 0 0 0,0 0 0 0 0,0 0 0 0 0,0 0 0 0 0,-9 2 0 0 0,13-4-45 0 0,-3-1 59 0 0,4 0 131 0 0,2-1-60 0 0,10-4-54 0 0,1 1 0 0 0,-1 0 0 0 0,1 1 0 0 0,0 0 0 0 0,0 1 0 0 0,23-2 0 0 0,-8 1 34 0 0,145-16 726 0 0,-11 13-5 0 0,-128 9-695 0 0,-30-2-74 0 0,15-2 15 0 0,-14 1 9 0 0,12-3 9 0 0,-8 1-40 0 0,4-3-72 0 0,16-8 11 0 0,-25 11 60 0 0,1 0-511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45 4143 0 0,'0'0'191'0'0,"1"-1"-11"0"0,11-20 496 0 0,0-1 9544 0 0,-12 22-9996 0 0,1 0 1 0 0,-1 0-1 0 0,0 0 1 0 0,0 0-1 0 0,1 0 0 0 0,-1 0 1 0 0,0 0-1 0 0,1 0 1 0 0,0 5-135 0 0,0 0 0 0 0,0 0 0 0 0,-1 0 1 0 0,1 1-1 0 0,-1-1 0 0 0,0 0 0 0 0,-1 0 0 0 0,1 1 1 0 0,-2 5-1 0 0,-14 49 333 0 0,12-48-348 0 0,-67 184 359 0 0,14-44-360 0 0,55-148-31 0 0,-1 2-21 0 0,2-4 9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0,'0'0'4326'0'0,"2"1"-3762"0"0,32 23 747 0 0,44 40 1 0 0,-35-27-527 0 0,32 28 422 0 0,98 110 0 0 0,-157-156-1132 0 0,-1 0 1 0 0,-1 1-1 0 0,0 1 0 0 0,-2 0 1 0 0,0 0-1 0 0,-1 2 0 0 0,-2-1 0 0 0,10 32 1 0 0,-14-34-60 0 0,0 1 1 0 0,-2 0-1 0 0,0 0 1 0 0,-2 0-1 0 0,0 0 1 0 0,-1 0-1 0 0,-1 0 1 0 0,-1 0-1 0 0,-9 41 1 0 0,2-33 9 0 0,0-1 1 0 0,-2 1 0 0 0,-1-1-1 0 0,-31 51 1 0 0,23-48-2 0 0,-2 0 1 0 0,-1-2-1 0 0,-44 44 1 0 0,-36 12 96 0 0,26-24-14 0 0,74-59-112 0 0,-2 2-22 0 0,0 0 1 0 0,-1 0-1 0 0,-8 4 1 0 0,12-7-866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1839 0 0,'0'0'83'0'0,"-2"0"-6"0"0,-16 18 14174 0 0,19-18-13975 0 0,4 1 1467 0 0,8 3-1313 0 0,0-2 0 0 0,1 1 0 0 0,-1-2 0 0 0,1 0 0 0 0,-1 0 0 0 0,26-3 0 0 0,-19 1-224 0 0,70-3 575 0 0,95-1-3166 0 0,-174 5 1119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6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 5063 0 0,'0'0'390'0'0,"0"1"-252"0"0,-19 20 12533 0 0,21-21-11791 0 0,6 2-497 0 0,1 0 0 0 0,-1-1 0 0 0,1-1 1 0 0,0 1-1 0 0,-1-1 0 0 0,1-1 0 0 0,9-1 1 0 0,65-14 636 0 0,-52 9-793 0 0,10-3-185 0 0,-16 3 10 0 0,43-5 0 0 0,-59 11-451 0 0,-1 1-1 0 0,0 0 1 0 0,1 0 0 0 0,-1 1 0 0 0,0 0-1 0 0,1 0 1 0 0,-1 1 0 0 0,0 0 0 0 0,10 4 0 0 0,-10-2-1044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24 10135 0 0,'15'-23'10536'0'0,"-21"34"-10110"0"0,-4 13-418 0 0,-12 47 1 0 0,6-15-12 0 0,-11 20 25 0 0,-4-1-1 0 0,-65 118 0 0 0,75-157 5 0 0,0-1-1 0 0,-3-1 1 0 0,0-1 0 0 0,-32 31-1 0 0,-19 6 29 0 0,36-35-44 0 0,31-28-106 0 0,6-5-413 0 0,6-2-219 0 0,14 0-52 0 0,9-7-11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18 140 6911 0 0,'0'0'528'0'0,"-1"0"-341"0"0,-16 4 11537 0 0,20-4-11188 0 0,18-2-95 0 0,0-1 0 0 0,1-1 0 0 0,-1-1 0 0 0,26-10 1 0 0,-23 7-370 0 0,203-57 58 0 0,-75 27-4645 0 0,-134 35 2997 0 0,-4 2-32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142 489 2759 0 0,'3'-1'338'0'0,"13"-6"657"0"0,0-1 1 0 0,0 0 0 0 0,26-20-1 0 0,-10 7-12 0 0,5-1 187 0 0,46-31 635 0 0,-69 43-1042 0 0,-1-1 0 0 0,1 0 0 0 0,17-20 0 0 0,-25 23-259 0 0,0 0 1 0 0,0-1-1 0 0,-1 0 0 0 0,0 1 1 0 0,0-2-1 0 0,-1 1 1 0 0,0-1-1 0 0,-1 1 1 0 0,0-1-1 0 0,3-19 1 0 0,-4 8-78 0 0,0 1 0 0 0,-2-1 0 0 0,0 0 1 0 0,-4-24-1 0 0,4 43-425 0 0,0 0-1 0 0,-1 1 1 0 0,0-1 0 0 0,1 1 0 0 0,-1-1-1 0 0,0 1 1 0 0,0-1 0 0 0,0 1 0 0 0,0 0 0 0 0,0-1-1 0 0,0 1 1 0 0,0 0 0 0 0,0 0 0 0 0,-1 0-1 0 0,1-1 1 0 0,0 2 0 0 0,-1-1 0 0 0,1 0 0 0 0,-1 0-1 0 0,1 0 1 0 0,-1 1 0 0 0,1-1 0 0 0,-1 0-1 0 0,0 1 1 0 0,1 0 0 0 0,-4-1 0 0 0,0 1-41 0 0,0 0 1 0 0,0 0-1 0 0,0 0 0 0 0,0 1 1 0 0,0 0-1 0 0,0 0 1 0 0,1 1-1 0 0,-1-1 0 0 0,0 1 1 0 0,1 0-1 0 0,-6 3 0 0 0,-7 4-142 0 0,-23 18 0 0 0,31-20 112 0 0,-17 12-82 0 0,1 2 0 0 0,1 0 0 0 0,-35 41 0 0 0,-50 83-45 0 0,86-111 79 0 0,3 0 0 0 0,-32 69-1 0 0,49-96 89 0 0,-4 20-116 0 0,7-27 143 0 0,0 0 1 0 0,0 0-1 0 0,0 0 1 0 0,-1 0-1 0 0,1 1 1 0 0,0-1-1 0 0,0 0 1 0 0,0 0-1 0 0,0 0 1 0 0,0 0-1 0 0,0 0 1 0 0,0 0-1 0 0,0 0 1 0 0,0 0-1 0 0,0 1 1 0 0,0-1-1 0 0,0 0 1 0 0,0 0-1 0 0,0 0 1 0 0,0 0-1 0 0,0 0 1 0 0,1 0 0 0 0,-1 0-1 0 0,0 0 1 0 0,0 1-1 0 0,0-1 1 0 0,0 0-1 0 0,0 0 1 0 0,0 0-1 0 0,0 0 1 0 0,0 0-1 0 0,0 0 1 0 0,0 0-1 0 0,0 0 1 0 0,0 0-1 0 0,0 0 1 0 0,1 0-1 0 0,-1 0 1 0 0,0 0-1 0 0,0 0 1 0 0,0 1-1 0 0,0-1 1 0 0,0 0-1 0 0,0 0 1 0 0,0 0 0 0 0,0 0-1 0 0,1 0 1 0 0,-1 0-1 0 0,0 0 1 0 0,0 0-1 0 0,0 0 1 0 0,0 0-1 0 0,0 0 1 0 0,0 0-1 0 0,6 1-5 0 0,-1-1-1 0 0,0 1 1 0 0,1-1 0 0 0,-1 0-1 0 0,1 0 1 0 0,-1 0-1 0 0,0-1 1 0 0,1 0 0 0 0,-1 0-1 0 0,0 0 1 0 0,6-3 0 0 0,11-4 37 0 0,26-15 1 0 0,-36 17-13 0 0,88-43 195 0 0,182-85 315 0 0,-274 130-520 0 0,-5 3-13 0 0,0-1 1 0 0,0 1-1 0 0,1 0 1 0 0,-1 0-1 0 0,0 0 1 0 0,6 0-1 0 0,-9 1 2 0 0,0 0 0 0 0,0 0 1 0 0,1 0-1 0 0,-1 0 0 0 0,0 0 0 0 0,0 0 0 0 0,0 0 0 0 0,0-1 0 0 0,0 1 0 0 0,0 0 1 0 0,0 0-1 0 0,0 0 0 0 0,0 0 0 0 0,0 0 0 0 0,1 0 0 0 0,-1 0 0 0 0,0 0 0 0 0,0 0 0 0 0,0 0 1 0 0,0 0-1 0 0,0 1 0 0 0,0-1 0 0 0,0 0 0 0 0,0 0 0 0 0,0 0 0 0 0,0 0 0 0 0,1 0 1 0 0,-1 0-1 0 0,0 0 0 0 0,0 0 0 0 0,0 0 0 0 0,0 0 0 0 0,0 0 0 0 0,0 0 0 0 0,0 0 1 0 0,0 0-1 0 0,0 0 0 0 0,0 0 0 0 0,0 0 0 0 0,0 1 0 0 0,0-1 0 0 0,0 0 0 0 0,0 0 1 0 0,0 0-1 0 0,0 0 0 0 0,0 0 0 0 0,1 0 0 0 0,-1 0 0 0 0,0 0 0 0 0,0 0 0 0 0,0 0 0 0 0,0 1 1 0 0,0-1-1 0 0,0 0 0 0 0,-1 0 0 0 0,1 0 0 0 0,0 0 0 0 0,0 0 0 0 0,0 0 0 0 0,0 0 1 0 0,0 0-1 0 0,0 1 0 0 0,0 5-49 0 0,0 0 0 0 0,0 0 0 0 0,-1 0 0 0 0,0 0 0 0 0,-1 0 0 0 0,1 0 0 0 0,-1 0 0 0 0,0 0 0 0 0,0-1 0 0 0,-5 9 0 0 0,-7 10-1542 0 0,-17 23-1 0 0,20-31-1296 0 0,-5 8-2872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16095 0 0,'0'0'1460'0'0,"-1"1"-1204"0"0,-159 388 2090 0 0,145-356-2354 0 0,-1 0 0 0 0,-31 48 0 0 0,38-72-22 0 0,4-4-898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8751 0 0,'0'-14'396'0'0,"1"-25"2324"0"0,2 15 3207 0 0,-3 22-5759 0 0,1 0 1 0 0,0 0-1 0 0,0 0 0 0 0,-1 1 1 0 0,1-1-1 0 0,0 0 0 0 0,1 1 1 0 0,-1-1-1 0 0,0 1 0 0 0,0-1 1 0 0,1 1-1 0 0,-1-1 0 0 0,1 1 1 0 0,-1 0-1 0 0,1 0 0 0 0,0 0 1 0 0,-1 0-1 0 0,1 0 0 0 0,3-1 1 0 0,3-2-100 0 0,1 1 1 0 0,15-3-1 0 0,-17 4 80 0 0,99-30 190 0 0,17-4 203 0 0,-44 17-279 0 0,72-14-38 0 0,-109 26-153 0 0,70-3 0 0 0,-96 10-13 0 0,1 0-1 0 0,28 6 1 0 0,-39-5-33 0 0,0 0 0 0 0,0 0 0 0 0,0 1 1 0 0,0 0-1 0 0,0 1 0 0 0,-1-1 0 0 0,1 1 1 0 0,-1 0-1 0 0,1 1 0 0 0,6 5 0 0 0,-10-7-11 0 0,0 0 0 0 0,0 1 0 0 0,-1-1 0 0 0,1 1 0 0 0,-1-1 0 0 0,0 1 0 0 0,0-1 0 0 0,0 1 0 0 0,0 0 0 0 0,0-1 0 0 0,0 1-1 0 0,-1 0 1 0 0,0 0 0 0 0,1-1 0 0 0,-1 1 0 0 0,0 0 0 0 0,0 0 0 0 0,0 0 0 0 0,-1-1 0 0 0,1 1 0 0 0,-1 0 0 0 0,0 3 0 0 0,-3 7 85 0 0,0 0 0 0 0,-1 0 0 0 0,-8 15 0 0 0,-3 0 28 0 0,-1 0 0 0 0,-1-2-1 0 0,-1 0 1 0 0,-2-1 0 0 0,-29 29 0 0 0,-5-2-88 0 0,-113 84 1 0 0,149-123-62 0 0,-1 0 0 0 0,0-1 0 0 0,-1-1-1 0 0,-1-1 1 0 0,0-1 0 0 0,0-1 0 0 0,0-1 0 0 0,-36 6-1 0 0,52-12-310 0 0,0-1 0 0 0,0 0-1 0 0,0 0 1 0 0,0-1-1 0 0,-11-2 1 0 0,17 3 244 0 0,0 0 1 0 0,-1 0-1 0 0,1-1 0 0 0,0 1 1 0 0,0 0-1 0 0,-1-1 1 0 0,1 1-1 0 0,0 0 1 0 0,0-1-1 0 0,0 1 0 0 0,0 0 1 0 0,-1-1-1 0 0,1 1 1 0 0,0-1-1 0 0,0 1 0 0 0,0 0 1 0 0,0-1-1 0 0,0 1 1 0 0,0 0-1 0 0,0-1 1 0 0,0 1-1 0 0,0-1 0 0 0,0 0 1 0 0,0 1-119 0 0,2-9-1533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31 6447 0 0,'0'0'298'0'0,"0"-2"-10"0"0,-1 1-89 0 0,1-1 0 0 0,0 1 1 0 0,-1-1-1 0 0,1 1 0 0 0,-1-1 1 0 0,1 1-1 0 0,-1-1 0 0 0,0 1 1 0 0,0-1-1 0 0,1 1 0 0 0,-1 0 1 0 0,0-1-1 0 0,0 1 0 0 0,-1 0 1 0 0,1 0-1 0 0,-1-1 0 0 0,1 1 132 0 0,0 0 0 0 0,0 1 0 0 0,-1-1 0 0 0,1 1-1 0 0,0 0 1 0 0,0-1 0 0 0,0 1 0 0 0,-1 0 0 0 0,1 0 0 0 0,0-1 0 0 0,0 1-1 0 0,0 0 1 0 0,-1 0 0 0 0,1 0 0 0 0,0 1 0 0 0,-2-1 0 0 0,0 1 319 0 0,0 0-1 0 0,-1 0 1 0 0,1 0 0 0 0,0 1 0 0 0,0-1 0 0 0,-4 3 0 0 0,-7 6-1878 0 0,-6 8 1719 0 0,-9 6 14 0 0,-49 53 1 0 0,-18 26-223 0 0,55-61-105 0 0,-62 82 0 0 0,96-115-128 0 0,1 1 0 0 0,0 1 0 0 0,0-1 0 0 0,1 1 0 0 0,1 0 0 0 0,-6 19 0 0 0,9-25-27 0 0,0-1 0 0 0,0 1 0 0 0,1-1 0 0 0,-1 1 1 0 0,1 0-1 0 0,0-1 0 0 0,1 1 0 0 0,-1-1 0 0 0,1 1 0 0 0,0-1 0 0 0,0 1 0 0 0,0-1 0 0 0,1 0 0 0 0,0 1 1 0 0,-1-1-1 0 0,1 0 0 0 0,1 0 0 0 0,-1 0 0 0 0,1 0 0 0 0,3 4 0 0 0,0-2-23 0 0,0 0 1 0 0,1 0-1 0 0,0 0 0 0 0,0-1 0 0 0,0 0 1 0 0,0-1-1 0 0,1 1 0 0 0,0-2 0 0 0,0 1 1 0 0,0-1-1 0 0,0 0 0 0 0,0 0 0 0 0,1-1 1 0 0,12 1-1 0 0,-6-1-592 0 0,-1-1 0 0 0,1-1 0 0 0,0 0 0 0 0,-1-1 0 0 0,1-1 0 0 0,-1 0 0 0 0,26-8 0 0 0,-22 5-804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1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38 12439 0 0,'0'0'6994'0'0,"-2"1"-6781"0"0,-20 11-83 0 0,0 2 1 0 0,1 0-1 0 0,0 2 1 0 0,1 0 0 0 0,1 1-1 0 0,1 1 1 0 0,0 0-1 0 0,2 2 1 0 0,-22 31-1 0 0,35-47-127 0 0,1-1 0 0 0,0 1 0 0 0,0-1 0 0 0,0 1 0 0 0,1 0 0 0 0,-1 0 0 0 0,1 0 0 0 0,0 0 0 0 0,0 0 0 0 0,0 0 0 0 0,0 0 0 0 0,1 0 0 0 0,0 0 0 0 0,0 0 0 0 0,0 0 0 0 0,1 5 0 0 0,-1-6 14 0 0,1 0 1 0 0,0 0-1 0 0,0-1 0 0 0,1 1 1 0 0,-1 0-1 0 0,0-1 0 0 0,1 1 1 0 0,0-1-1 0 0,-1 1 0 0 0,1-1 1 0 0,0 0-1 0 0,0 1 0 0 0,0-1 1 0 0,1 0-1 0 0,-1 0 0 0 0,0-1 1 0 0,1 1-1 0 0,0 0 0 0 0,-1-1 1 0 0,1 0-1 0 0,0 0 0 0 0,5 2 1 0 0,4 1 43 0 0,0-1 0 0 0,1 0 0 0 0,-1-1 0 0 0,1-1 0 0 0,-1 0 0 0 0,16-1 0 0 0,-6-1 4 0 0,0-1 0 0 0,37-9 0 0 0,-51 10-36 0 0,0-2 0 0 0,0 1 0 0 0,0-1 0 0 0,-1 0 0 0 0,14-7 0 0 0,-18 8-15 0 0,0 0-1 0 0,0-1 1 0 0,-1 1-1 0 0,1-1 1 0 0,0 1 0 0 0,-1-1-1 0 0,0 0 1 0 0,0 0 0 0 0,0 0-1 0 0,0 0 1 0 0,0 0 0 0 0,-1-1-1 0 0,1 1 1 0 0,-1 0 0 0 0,2-6-1 0 0,-1-4 50 0 0,1-1-1 0 0,-1 1 1 0 0,-1 0-1 0 0,-1-1 1 0 0,0 1-1 0 0,-2-23 1 0 0,-1 17-80 0 0,-1 1 1 0 0,0-1-1 0 0,-1 1 0 0 0,-9-20 1 0 0,13 34-131 0 0,-1 1 0 0 0,1 0 0 0 0,-1 0 1 0 0,0-1-1 0 0,0 1 0 0 0,0 1 0 0 0,0-1 1 0 0,-1 0-1 0 0,1 0 0 0 0,-1 1 0 0 0,0 0 1 0 0,1-1-1 0 0,-1 1 0 0 0,0 0 0 0 0,0 0 0 0 0,-1 0 1 0 0,1 1-1 0 0,0-1 0 0 0,-1 1 0 0 0,1 0 1 0 0,0 0-1 0 0,-1 0 0 0 0,-4 0 0 0 0,6 0-197 0 0,-6 1-1877 0 0,0 3 786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15031 0 0,'-9'-3'263'0'0,"7"2"-164"0"0,0 1 1 0 0,0-1-1 0 0,0 0 1 0 0,0 1-1 0 0,0 0 1 0 0,0-1-1 0 0,0 1 1 0 0,-1 0-1 0 0,1 0 1 0 0,-3 0 0 0 0,5 0-94 0 0,-1 0 1 0 0,1 0 0 0 0,-1 0 0 0 0,1 0 0 0 0,0 0-1 0 0,-1 0 1 0 0,1 0 0 0 0,-1 0 0 0 0,1 0 0 0 0,-1 0 0 0 0,1 0-1 0 0,-1 1 1 0 0,1-1 0 0 0,-1 0 0 0 0,1 0 0 0 0,-1 0-1 0 0,1 1 1 0 0,0-1 0 0 0,-1 0 0 0 0,1 0 0 0 0,-1 1-1 0 0,1-1 1 0 0,0 0 0 0 0,-1 1 0 0 0,1-1 0 0 0,0 0 0 0 0,-1 1-1 0 0,1-1 1 0 0,0 1 0 0 0,0-1 0 0 0,-1 1 0 0 0,1-1-1 0 0,0 0 1 0 0,0 1 0 0 0,0-1 0 0 0,0 1 0 0 0,-1 0-1 0 0,1 0 24 0 0,-1 2-7 0 0,0 0 0 0 0,0 0 1 0 0,0 0-1 0 0,1 0 1 0 0,-1 1-1 0 0,1-1 0 0 0,-1 0 1 0 0,1 0-1 0 0,0 1 0 0 0,1-1 1 0 0,-1 0-1 0 0,0 0 1 0 0,1 1-1 0 0,0-1 0 0 0,-1 0 1 0 0,2 0-1 0 0,-1 0 1 0 0,0 0-1 0 0,0 0 0 0 0,1 0 1 0 0,0 0-1 0 0,-1 0 1 0 0,5 4-1 0 0,3 4 23 0 0,1 1-1 0 0,0-2 1 0 0,22 18 0 0 0,124 89 503 0 0,-22-16 485 0 0,-96-71-11 0 0,48 53 1 0 0,-78-74-940 0 0,0 0 0 0 0,-1 1 0 0 0,0 0 1 0 0,0 1-1 0 0,-1 0 0 0 0,-1 0 0 0 0,1 0 0 0 0,-2 0 0 0 0,0 1 0 0 0,0 0 0 0 0,-1 0 0 0 0,-1 0 0 0 0,0 0 1 0 0,0 0-1 0 0,-1 1 0 0 0,-1-1 0 0 0,0 0 0 0 0,-1 1 0 0 0,0-1 0 0 0,-1 0 0 0 0,0 0 0 0 0,-1 0 0 0 0,0 0 0 0 0,-1 0 1 0 0,-1 0-1 0 0,0-1 0 0 0,-8 15 0 0 0,1-6-63 0 0,0-1-1 0 0,-2-1 1 0 0,0 0 0 0 0,-1 0-1 0 0,-1-2 1 0 0,-25 22 0 0 0,-116 76 114 0 0,145-107-134 0 0,3 0-2929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2303 0 0,'0'0'6706'0'0,"2"0"-4617"0"0,94-28 938 0 0,-59 16-2185 0 0,58-10 0 0 0,-76 18-800 0 0,99-11 435 0 0,-99 14-1109 0 0,0 1-1 0 0,0 0 1 0 0,0 1-1 0 0,22 5 1 0 0,-24-3-4207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6911 0 0,'0'0'11238'0'0,"1"-2"-10276"0"0,0 0-822 0 0,0-1 1 0 0,0 1-1 0 0,0 0 0 0 0,1 0 0 0 0,-1-1 0 0 0,1 1 0 0 0,0 0 1 0 0,-1 0-1 0 0,1 0 0 0 0,0 1 0 0 0,0-1 0 0 0,0 0 1 0 0,1 1-1 0 0,-1 0 0 0 0,0-1 0 0 0,0 1 0 0 0,5-2 0 0 0,7-2 88 0 0,0 0 0 0 0,15-3-1 0 0,-13 4 47 0 0,229-55 38 0 0,-216 55-967 0 0,0 0-1 0 0,37 1 1 0 0,-50 3-907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5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8551 0 0,'0'0'772'0'0,"-2"0"-632"0"0,0 1-1779 0 0,-14 4 8213 0 0,8-6-1542 0 0,6-4-2111 0 0,0 6-2842 0 0,-7 2-7 0 0,7-2 354 0 0,2 1-463 0 0,-4 13 25 0 0,3-11 9 0 0,-8 15 6 0 0,6-11-3 0 0,5-11 0 0 0,-5 8 12 0 0,2-3 47 0 0,2-4-5 0 0,0-2-46 0 0,13-13 6 0 0,-7 9 16 0 0,-7 8-30 0 0,0 0-1 0 0,0 0 1 0 0,0 1-1 0 0,0-1 0 0 0,0 0 1 0 0,0 0-1 0 0,0 0 0 0 0,0 0 1 0 0,0 0-1 0 0,0 0 1 0 0,0 0-1 0 0,0 0 0 0 0,0 0 1 0 0,0 0-1 0 0,0 0 0 0 0,0 0 1 0 0,1 0-1 0 0,-1 0 0 0 0,0 0 1 0 0,0 0-1 0 0,0 0 1 0 0,0 0-1 0 0,0 0 0 0 0,0 0 1 0 0,0 0-1 0 0,0 0 0 0 0,0 0 1 0 0,0 0-1 0 0,0 0 0 0 0,0 0 1 0 0,0 0-1 0 0,0 0 1 0 0,0 0-1 0 0,0 0 0 0 0,0 0 1 0 0,0 0-1 0 0,0 0 0 0 0,0 0 1 0 0,0 0-1 0 0,1 0 1 0 0,-1 0-1 0 0,0 0 0 0 0,0 0 1 0 0,0 0-1 0 0,0 0 0 0 0,0 0 1 0 0,0 0-1 0 0,0 0 0 0 0,0 0 1 0 0,0 0-1 0 0,0 0 1 0 0,0 0-1 0 0,0 0 0 0 0,0 0 1 0 0,0 0-1 0 0,0 0 0 0 0,0 0 1 0 0,0 0-1 0 0,3 8 0 0 0,-3-6 30 0 0,-18 15-1671 0 0,9-10-2933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1839 0 0,'0'0'1511'0'0,"2"-2"2"0"0,15-13 1549 0 0,-16 14-2101 0 0,1-1-228 0 0,16-13 6487 0 0,-20 15-7061 0 0,-1 1 70 0 0,-9 0-237 0 0,12-1 41 0 0,1 0 0 0 0,-1 0 0 0 0,0 0 0 0 0,0 0 0 0 0,0 0 0 0 0,0 0 0 0 0,0 0 0 0 0,0-1 0 0 0,0 1 0 0 0,0 0 0 0 0,1 0 0 0 0,-1 0 0 0 0,0 0 0 0 0,0 0 0 0 0,0 0 0 0 0,0 0 0 0 0,0 0 0 0 0,0 0 0 0 0,0-1 0 0 0,0 1 0 0 0,0 0 0 0 0,0 0 0 0 0,0 0 0 0 0,0 0 0 0 0,0 0 0 0 0,0 0 0 0 0,0-1 0 0 0,0 1 0 0 0,0 0 0 0 0,0 0 0 0 0,0 0 0 0 0,0 0 0 0 0,0 0 0 0 0,0 0 0 0 0,0 0 0 0 0,0-1 0 0 0,0 1 0 0 0,0 0 0 0 0,0 0 0 0 0,0 0 0 0 0,0 0 0 0 0,0 0 0 0 0,0 0 0 0 0,0 0 0 0 0,0-1 0 0 0,0 1 0 0 0,-1 0 0 0 0,1 0 0 0 0,0 0 0 0 0,0 0 0 0 0,0 0 0 0 0,0 0 0 0 0,0 0 0 0 0,0 0 0 0 0,0 0 0 0 0,0 0 0 0 0,-1 0 0 0 0,1 0 0 0 0,0 0 0 0 0,0 0 0 0 0,0 0 0 0 0,0 0 0 0 0,0 0 0 0 0,0 0 0 0 0,-1 0 0 0 0,3-2 52 0 0,-2 0-16 0 0,1-6-31 0 0,0 5-105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9 6911 0 0,'-2'-1'6747'0'0,"-5"-7"-1270"0"0,6 14-5420 0 0,1 0-1 0 0,-1 0 1 0 0,0-1-1 0 0,-1 1 1 0 0,1 0-1 0 0,-1-1 1 0 0,0 0-1 0 0,-1 1 1 0 0,1-1-1 0 0,-1 0 1 0 0,-4 5-1 0 0,-6 8 98 0 0,-23 25-1 0 0,29-35-84 0 0,-70 67 245 0 0,37-38-286 0 0,24-23-10 0 0,-32 21 0 0 0,33-25-12 0 0,0 0 0 0 0,1 2 0 0 0,-15 15 0 0 0,22-18-16 0 0,6-8-52 0 0,4-1-610 0 0,18-6 615 0 0,-1-1 0 0 0,1-1 0 0 0,-1-1-1 0 0,-1 0 1 0 0,20-14 0 0 0,-35 21 56 0 0,17-9 176 0 0,1 1-1 0 0,0 1 0 0 0,0 1 1 0 0,1 1-1 0 0,0 1 0 0 0,0 1 1 0 0,42-4-1 0 0,-34 5-75 0 0,-1 0-33 0 0,-17 3-84 0 0,2 0-162 0 0,-13 0 64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 6911 0 0,'0'0'954'0'0,"-2"1"206"0"0,-15 9 2187 0 0,5-3-1757 0 0,0 0 0 0 0,-20 16-1 0 0,28-19-1543 0 0,1-1 0 0 0,0 0-1 0 0,0 1 1 0 0,0 0 0 0 0,0 0-1 0 0,0 0 1 0 0,1 0 0 0 0,0 0-1 0 0,0 0 1 0 0,0 0 0 0 0,0 1 0 0 0,-1 7-1 0 0,-10 45 83 0 0,-3 1 1 0 0,-2-2-1 0 0,-2-1 0 0 0,-3 0 0 0 0,-2-2 0 0 0,-3 0 0 0 0,-47 67 1 0 0,-36 24-83 0 0,84-113-188 0 0,-1-2 1 0 0,-44 38-1 0 0,60-61-929 0 0,14-17 591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24 3679 0 0,'16'-23'11468'0'0,"-17"25"-11204"0"0,-86 117 2374 0 0,29-37-1661 0 0,32-47-742 0 0,-89 113 311 0 0,-85 88-415 0 0,167-195-126 0 0,15-20-135 0 0,2 2 0 0 0,-25 45 0 0 0,40-66-849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11543 0 0,'0'0'1047'0'0,"-2"0"-859"0"0,-3 0-122 0 0,-1 1-1 0 0,1 0 1 0 0,-1 0 0 0 0,1 1-1 0 0,0-1 1 0 0,0 1 0 0 0,-10 5 0 0 0,-35 22 1232 0 0,34-18-768 0 0,1 0 1 0 0,0 2-1 0 0,-24 25 1 0 0,-32 50 699 0 0,65-79-1164 0 0,0 1 1 0 0,0 0-1 0 0,1 1 0 0 0,0-1 1 0 0,1 1-1 0 0,0 0 0 0 0,0 0 1 0 0,-2 18-1 0 0,6-14 1 0 0,1-10-65 0 0,-1-1 0 0 0,1 0 1 0 0,1 1-1 0 0,-1-1 0 0 0,3 4 0 0 0,5 11-2 0 0,-4-15 0 0 0,-1-2 0 0 0,1 2 64 0 0,0 0-1 0 0,0 0 1 0 0,1-1-1 0 0,0 1 1 0 0,0-1-1 0 0,0-1 1 0 0,0 1-1 0 0,0-1 1 0 0,0 0 0 0 0,1 0-1 0 0,-1-1 1 0 0,1 0-1 0 0,-1 0 1 0 0,1-1-1 0 0,-1 1 1 0 0,1-1-1 0 0,8-2 1 0 0,-7 2 14 0 0,-1-2 0 0 0,0 1 0 0 0,0-1 0 0 0,1 0 0 0 0,-1 0 0 0 0,-1-1 1 0 0,1 0-1 0 0,0 0 0 0 0,-1-1 0 0 0,1 1 0 0 0,-1-2 0 0 0,0 1 0 0 0,0-1 0 0 0,-1 1 0 0 0,6-7 1 0 0,-1-1 125 0 0,-3 5-105 0 0,0 0-1 0 0,-1-1 0 0 0,0 0 1 0 0,0-1-1 0 0,0 1 0 0 0,-1-1 1 0 0,-1 0-1 0 0,0 0 0 0 0,5-14 1 0 0,-7 13-174 0 0,0 1 0 0 0,-1-1 0 0 0,0 1 0 0 0,0-1 0 0 0,-1 0 0 0 0,0 1 0 0 0,-1-1 0 0 0,0 1 0 0 0,0-1 0 0 0,-1 1 0 0 0,-1-1 0 0 0,1 1 0 0 0,-2 0 0 0 0,1 0 0 0 0,-8-13 0 0 0,3 8-1704 0 0,-9-26 0 0 0,16 38 1179 0 0,4 2-1078 0 0,0 0 1526 0 0,1 0 1 0 0,-1 0 0 0 0,1 0 0 0 0,-1 0-1 0 0,1 1 1 0 0,3 0 0 0 0,9 5-408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36 8751 0 0,'23'-23'910'0'0,"-18"17"-2412"0"0,6 0 10951 0 0,-13 16-8476 0 0,-1 0-761 0 0,-1 1 1 0 0,0-1-1 0 0,-1-1 1 0 0,0 1-1 0 0,-7 9 1 0 0,-5 9 330 0 0,-18 37 81 0 0,-71 98 0 0 0,92-144-646 0 0,-16 33-1 0 0,1-3-601 0 0,28-47 309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51 1839 0 0,'-2'1'134'0'0,"-30"17"168"0"0,5-3 11189 0 0,25-14-10936 0 0,-7 3 2745 0 0,12-4-2874 0 0,11-3-77 0 0,0 0 0 0 0,0-1 0 0 0,0-1 0 0 0,15-7 0 0 0,24-7 134 0 0,51-11 88 0 0,-85 26-339 0 0,1 0 1 0 0,1 1-1 0 0,23 1 0 0 0,-42 2-192 0 0,0 0-1 0 0,0 0 0 0 0,0 1 1 0 0,0-1-1 0 0,-1 1 1 0 0,1 0-1 0 0,0-1 0 0 0,-1 1 1 0 0,1 0-1 0 0,0 0 1 0 0,-1 0-1 0 0,1 0 1 0 0,-1 0-1 0 0,2 2 0 0 0,-2-2-22 0 0,1 0 87 0 0,-1 2-17 0 0,-1 2-77 0 0,1-1 1 0 0,-1 0 0 0 0,0 1-1 0 0,0-1 1 0 0,0 0-1 0 0,0 1 1 0 0,-1-1 0 0 0,0 0-1 0 0,0 1 1 0 0,0-1-1 0 0,0 0 1 0 0,-1 0 0 0 0,1 0-1 0 0,-1 0 1 0 0,0 0 0 0 0,0 0-1 0 0,-1-1 1 0 0,1 1-1 0 0,-1-1 1 0 0,0 1 0 0 0,-3 2-1 0 0,-18 17 13 0 0,0-2 1 0 0,-1-1-1 0 0,-1-1 0 0 0,-1-1 0 0 0,-1-1 0 0 0,0-2 0 0 0,-1-1 1 0 0,0-1-1 0 0,-2-1 0 0 0,1-2 0 0 0,-1-1 0 0 0,-38 6 0 0 0,-21 0-216 0 0,88-15 97 0 0,5 0-780 0 0,33-4 550 0 0,109-7-389 0 0,-121 10 674 0 0,1 2 1 0 0,-2 1-1 0 0,1 0 1 0 0,26 7-1 0 0,-40-6 53 0 0,0 0-1 0 0,-1 0 1 0 0,1 1-1 0 0,-1 0 0 0 0,1 1 1 0 0,-1 0-1 0 0,-1 0 1 0 0,1 1-1 0 0,-1 0 1 0 0,0 1-1 0 0,12 12 1 0 0,-17-15 11 0 0,-2-1 1 0 0,1 0 0 0 0,0 1-1 0 0,-1-1 1 0 0,1 1 0 0 0,-1-1 0 0 0,0 1-1 0 0,0 0 1 0 0,-1 0 0 0 0,1-1-1 0 0,-1 1 1 0 0,0 0 0 0 0,0 0 0 0 0,0 0-1 0 0,0 0 1 0 0,-1-1 0 0 0,1 1-1 0 0,-2 5 1 0 0,1-7 2 0 0,0 0 0 0 0,0 0-1 0 0,0 1 1 0 0,0-1 0 0 0,0 0-1 0 0,0 0 1 0 0,-1 0 0 0 0,1 0-1 0 0,-4 2 1 0 0,1 2 72 0 0,-10 11 109 0 0,0-1 0 0 0,-1 0 0 0 0,-1-1 0 0 0,-1-1 0 0 0,0 0 0 0 0,-25 15 1 0 0,4-6-164 0 0,-1-2 0 0 0,-45 17 0 0 0,64-30-21 0 0,-2-1 0 0 0,1 0-1 0 0,-1-2 1 0 0,0 0 0 0 0,-36 2-1 0 0,43-6 9 0 0,1-1-1 0 0,0-1 0 0 0,-1-1 0 0 0,1 0 0 0 0,0-1 0 0 0,0 0 1 0 0,-25-10-1 0 0,34 11 14 0 0,-1 0 0 0 0,0-1 0 0 0,1 0-1 0 0,0 0 1 0 0,-6-5 0 0 0,4 4 26 0 0,6 3-31 0 0,-5-3 586 0 0,3 3-2912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2:3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1648 1375 0 0,'0'0'66'0'0,"-2"0"-8"0"0,-6-1 264 0 0,3 0 3452 0 0,-17-5 1324 0 0,20 6-4208 0 0,1 1-810 0 0,-2 12 786 0 0,2-11-825 0 0,0 1 0 0 0,0 0 0 0 0,0 0 0 0 0,1 0-1 0 0,0 0 1 0 0,-1 0 0 0 0,1 0 0 0 0,0 0 0 0 0,0-1-1 0 0,1 1 1 0 0,-1 0 0 0 0,1 0 0 0 0,1 4 0 0 0,1 9 25 0 0,0 0-1 0 0,8 21 1 0 0,-9-32-23 0 0,1 0 0 0 0,-1 1 0 0 0,1-1-1 0 0,0 0 1 0 0,0-1 0 0 0,1 1 0 0 0,-1-1-1 0 0,1 1 1 0 0,0-1 0 0 0,5 4 0 0 0,-8-7-15 0 0,0 0 1 0 0,1 0-1 0 0,-1-1 0 0 0,0 1 1 0 0,0 0-1 0 0,1-1 1 0 0,-1 1-1 0 0,1-1 1 0 0,-1 1-1 0 0,0-1 1 0 0,1 0-1 0 0,-1 0 1 0 0,1 1-1 0 0,-1-1 1 0 0,1 0-1 0 0,-1-1 0 0 0,1 1 1 0 0,-1 0-1 0 0,1 0 1 0 0,-1 0-1 0 0,0-1 1 0 0,3 0-1 0 0,-1-1 136 0 0,1 1 0 0 0,0-1 0 0 0,-1 0 0 0 0,0 0 0 0 0,7-5 0 0 0,-8 5-26 0 0,-1 1 0 0 0,1-1-1 0 0,0 0 1 0 0,-1 0 0 0 0,1 1-1 0 0,-1-1 1 0 0,0 0 0 0 0,1 0-1 0 0,-1 0 1 0 0,0 0 0 0 0,1-3-1 0 0,-1 6-67 0 0,7 4-68 0 0,-7-4-60 0 0,1 1-8 0 0,-2-2 72 0 0,0 1-1 0 0,0-1 1 0 0,1 1-1 0 0,-1-1 0 0 0,0 1 1 0 0,0-1-1 0 0,0 1 1 0 0,1-1-1 0 0,-1 1 1 0 0,0-1-1 0 0,0 1 0 0 0,0-1 1 0 0,0 1-1 0 0,0-1 1 0 0,0 1-1 0 0,0-1 1 0 0,0 1-1 0 0,-1-1 1 0 0,1 1-1 0 0,0 0 0 0 0,0-1 1 0 0,0 1-1 0 0,-1-1 1 0 0,1 1-1 0 0,-1 0 41 0 0,0 0 0 0 0,0 0 0 0 0,0 0 0 0 0,0 0-1 0 0,0 0 1 0 0,0 0 0 0 0,0 0 0 0 0,0 0 0 0 0,0 0 0 0 0,0-1 0 0 0,0 1-1 0 0,-3 1 1 0 0,-17 8 1054 0 0,19-9-884 0 0,0 0-10 0 0,-2 1-163 0 0,-9 5 341 0 0,-7 18-241 0 0,14-15 1888 0 0,6-12-2025 0 0,1-1 0 0 0,-1 0 0 0 0,1 1 0 0 0,0-1 0 0 0,0 1 0 0 0,0-1 0 0 0,0 1 0 0 0,0 0 0 0 0,2-4 0 0 0,2-2-12 0 0,80-173-71 0 0,163-254-1 0 0,153-142-500 0 0,-165 275 290 0 0,-106 162-1109 0 0,8 8-3952 0 0,-48 57-745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20 9215 0 0,'2'-19'6358'0'0,"-4"21"-5942"0"0,-77 132 2547 0 0,37-59-2493 0 0,-174 308-39 0 0,201-358-425 0 0,-10 16-4 0 0,-37 85 0 0 0,60-122-218 0 0,0 0-1 0 0,0 1 1 0 0,1-1-1 0 0,0 1 1 0 0,0 0 0 0 0,0-1-1 0 0,0 1 1 0 0,1 0-1 0 0,0-1 1 0 0,0 1-1 0 0,1 7 1 0 0,-1-9-1093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67 6447 0 0,'0'0'298'0'0,"-2"-1"-10"0"0,-21-4 11106 0 0,26 4-10999 0 0,183-35 1663 0 0,6 16-1348 0 0,-89 16-421 0 0,-79 9-842 0 0,-18-3-804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11 6911 0 0,'0'0'315'0'0,"2"-11"7942"0"0,-11 22-7719 0 0,5-8-432 0 0,-7 11 161 0 0,0 2 0 0 0,1-1-1 0 0,-12 26 1 0 0,-8 12 37 0 0,-120 176 107 0 0,95-142-254 0 0,53-85-125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278 110 11487 0 0,'0'0'1040'0'0,"1"-2"-853"0"0,4-9 3953 0 0,-18 17-3759 0 0,-3 4-332 0 0,1 0-1 0 0,1 2 0 0 0,-1-1 1 0 0,2 2-1 0 0,-22 24 1 0 0,24-26-26 0 0,-17 21 54 0 0,0 0 0 0 0,-34 55 1 0 0,57-77 28 0 0,-1-1 0 0 0,1 2 0 0 0,-6 18 0 0 0,9-25-69 0 0,1 1 0 0 0,0 0 1 0 0,0 0-1 0 0,0 0 1 0 0,1 0-1 0 0,0 0 1 0 0,0 0-1 0 0,0 0 1 0 0,0 0-1 0 0,2 6 1 0 0,-1-8-28 0 0,1 0 1 0 0,-1-1 0 0 0,1 1 0 0 0,0-1 0 0 0,0 1-1 0 0,0-1 1 0 0,0 0 0 0 0,0 0 0 0 0,0 0 0 0 0,1 0 0 0 0,-1 0-1 0 0,1 0 1 0 0,-1-1 0 0 0,1 1 0 0 0,0-1 0 0 0,3 2 0 0 0,1-1 36 0 0,0 1 0 0 0,0-1 1 0 0,0 0-1 0 0,0-1 1 0 0,1 1-1 0 0,-1-1 1 0 0,0-1-1 0 0,0 0 1 0 0,1 0-1 0 0,-1 0 0 0 0,0-1 1 0 0,14-2-1 0 0,4-4 96 0 0,0 0 0 0 0,30-14-1 0 0,-48 18-117 0 0,13-6-10 0 0,0-1 0 0 0,0 0 0 0 0,-1-2 1 0 0,-1 0-1 0 0,0-1 0 0 0,27-25 0 0 0,-36 29-4 0 0,0 0-1 0 0,0-1 1 0 0,-1 0 0 0 0,0-1-1 0 0,0 0 1 0 0,-2 0-1 0 0,1 0 1 0 0,-1-1-1 0 0,-1 0 1 0 0,0 0 0 0 0,-1 0-1 0 0,5-21 1 0 0,-8 27-40 0 0,-1 0 0 0 0,1 0 0 0 0,-1 0 0 0 0,0 0 0 0 0,-1 0 0 0 0,1 0 0 0 0,-1 0 0 0 0,0 0 0 0 0,-1 0 0 0 0,1 0 0 0 0,-1 0 0 0 0,-1 0 0 0 0,1 1 1 0 0,-6-11-1 0 0,4 10-74 0 0,-1 1 0 0 0,1-1 0 0 0,-1 1 1 0 0,-1-1-1 0 0,1 1 0 0 0,-1 1 1 0 0,1-1-1 0 0,-1 1 0 0 0,0 0 1 0 0,-1 0-1 0 0,-11-5 0 0 0,15 8 5 0 0,-8-4-309 0 0,0 1 0 0 0,1-1 0 0 0,-1 2-1 0 0,-1 0 1 0 0,1 0 0 0 0,-20-2 0 0 0,43-5-918 0 0,-8 8 573 0 0,0 0 0 0 0,1 0-1 0 0,-1 0 1 0 0,0 1 0 0 0,9-3 0 0 0,6 0-3422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76 14599 0 0,'63'-76'5092'0'0,"-63"77"-5045"0"0,-1 0-1 0 0,1 1 1 0 0,0-1-1 0 0,-1 0 1 0 0,1 0-1 0 0,-1 0 1 0 0,1 0-1 0 0,-1 0 1 0 0,0 0-1 0 0,1-1 1 0 0,-1 1 0 0 0,-1 1-1 0 0,-1 2 37 0 0,-122 199 1135 0 0,33-31-928 0 0,85-154-477 0 0,1-1 1 0 0,-8 34-1 0 0,10-36-64 0 0,0 0 1 0 0,0 0-1 0 0,-2-1 1 0 0,-9 21-1 0 0,14-33-920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8:5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6447 0 0,'0'0'298'0'0,"-2"-1"-10"0"0,-16-13-178 0 0,5 4 727 0 0,-8-7 9702 0 0,22 15-10554 0 0,0 0 0 0 0,0-1 1 0 0,0 1-1 0 0,1 0 0 0 0,-1 0 0 0 0,1 0 0 0 0,0 0 0 0 0,-1 0 0 0 0,1 0 0 0 0,2-2 0 0 0,-2 3-46 0 0,28-26-1834 0 0,-12 14-4041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247 466 455 0 0,'2'-1'5051'0'0,"127"-120"2996"0"0,-97 95-7371 0 0,1 1 0 0 0,49-27 1 0 0,92-39 839 0 0,-68 37-605 0 0,19-6 163 0 0,-106 52-864 0 0,0 2-1 0 0,0 0 0 0 0,1 1 1 0 0,36-5-1 0 0,-49 10-170 0 0,-1-1 1 0 0,1 1-1 0 0,-1 0 0 0 0,1 1 1 0 0,0 0-1 0 0,-1 0 0 0 0,0 0 1 0 0,1 1-1 0 0,-1 0 0 0 0,0 0 1 0 0,0 0-1 0 0,0 1 0 0 0,0 0 1 0 0,10 7-1 0 0,-12-7-41 0 0,0 0 0 0 0,-1 1 0 0 0,1 0-1 0 0,-1 0 1 0 0,0 0 0 0 0,1 0 0 0 0,-2 0 0 0 0,1 1 0 0 0,-1-1 0 0 0,1 1 0 0 0,-1-1 0 0 0,0 1 0 0 0,-1 0-1 0 0,1 0 1 0 0,-1 0 0 0 0,0 0 0 0 0,0 0 0 0 0,-1 1 0 0 0,1 5 0 0 0,-2 4-70 0 0,0 0 0 0 0,0 1 1 0 0,-2-1-1 0 0,0 0 0 0 0,0 0 1 0 0,-1 0-1 0 0,-1-1 0 0 0,-1 1 1 0 0,0-1-1 0 0,-1 0 0 0 0,0-1 1 0 0,-1 0-1 0 0,-1 0 0 0 0,0 0 1 0 0,0-1-1 0 0,-2-1 0 0 0,1 1 1 0 0,-1-2-1 0 0,-1 0 0 0 0,0 0 1 0 0,0-1-1 0 0,-1 0 0 0 0,0-1 1 0 0,-25 11-1 0 0,-6-4-196 0 0,-1-2-1 0 0,0-2 1 0 0,-49 6 0 0 0,47-10 31 0 0,-1 3 1 0 0,-75 25-1 0 0,93-22-99 0 0,-36 21 0 0 0,66-34 322 0 0,-1 1-1 0 0,1-1 1 0 0,-1 0-1 0 0,1 1 1 0 0,-1-1-1 0 0,1 0 1 0 0,-1 1 0 0 0,1-1-1 0 0,0 1 1 0 0,-1-1-1 0 0,1 1 1 0 0,0-1-1 0 0,-1 1 1 0 0,1-1-1 0 0,0 1 1 0 0,0-1-1 0 0,-1 1 1 0 0,1 0-1 0 0,0 0 1 0 0,-1 0-46 0 0,0 2-191 0 0,3-1-250 0 0,1 0 454 0 0,0 0 0 0 0,1 1 0 0 0,-1-1 0 0 0,1 0 0 0 0,-1-1 0 0 0,1 1 0 0 0,-1 0 0 0 0,1-1 0 0 0,0 0 0 0 0,0 0 1 0 0,0 0-1 0 0,-1-1 0 0 0,8 1 0 0 0,8 0-19 0 0,31-3 1 0 0,-32 1 90 0 0,204-15 483 0 0,-212 16-417 0 0,-1-1-1 0 0,0 2 1 0 0,1-1-1 0 0,-1 1 1 0 0,1 0 0 0 0,15 5-1 0 0,-21-5-55 0 0,-1 1 0 0 0,0-1 0 0 0,0 1-1 0 0,0-1 1 0 0,0 1 0 0 0,0 0 0 0 0,0 0 0 0 0,-1 1 0 0 0,1-1-1 0 0,-1 0 1 0 0,1 1 0 0 0,-1-1 0 0 0,0 1 0 0 0,0 0-1 0 0,0 0 1 0 0,0 0 0 0 0,-1 0 0 0 0,1 0 0 0 0,-1 0 0 0 0,1 0-1 0 0,0 6 1 0 0,1 3 108 0 0,-1 1 0 0 0,-1-1 0 0 0,0 1 0 0 0,-1 0 0 0 0,0-1 0 0 0,-1 1 0 0 0,0-1 0 0 0,-1 1 0 0 0,-4 14 0 0 0,0-3 107 0 0,-2 1-1 0 0,-1-1 0 0 0,-18 34 0 0 0,17-40-148 0 0,0-2-1 0 0,-2 0 1 0 0,1 0 0 0 0,-2-1 0 0 0,0 0 0 0 0,-1-1-1 0 0,-1-1 1 0 0,0 0 0 0 0,-30 19 0 0 0,4-7 43 0 0,-1-2 1 0 0,-84 31-1 0 0,66-32 28 0 0,0-3 0 0 0,-2-3 0 0 0,-97 14 0 0 0,139-28-77 0 0,1 0 0 0 0,-32-2 0 0 0,46 0-78 0 0,-1-1 0 0 0,0 1 0 0 0,0-1-1 0 0,0 0 1 0 0,1-1 0 0 0,-1 0 0 0 0,1 0 0 0 0,-1 0-1 0 0,1 0 1 0 0,0-1 0 0 0,0 0 0 0 0,0 0-1 0 0,-6-4 1 0 0,10 5-18 0 0,-1 0 0 0 0,0 1 0 0 0,1-1 0 0 0,-1 0 0 0 0,1 0 0 0 0,0 0 0 0 0,-1 0-1 0 0,1 0 1 0 0,0 0 0 0 0,0 0 0 0 0,0-1 0 0 0,1 1 0 0 0,-1 0 0 0 0,0 0 0 0 0,1-1 0 0 0,-1-3 0 0 0,1 3-33 0 0,1-1 0 0 0,-1 1 1 0 0,1-1-1 0 0,-1 1 0 0 0,1-1 0 0 0,0 1 1 0 0,0 0-1 0 0,1-1 0 0 0,-1 1 0 0 0,3-4 1 0 0,2-2-123 0 0,0 0 0 0 0,1 0 0 0 0,0 0 0 0 0,1 1 0 0 0,-1 0 0 0 0,11-7 0 0 0,60-48-2829 0 0,-56 47-3253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4143 0 0,'0'0'18424'0'0,"2"0"-18357"0"0,10 1-26 0 0,0-1 0 0 0,0-1 0 0 0,0 1 0 0 0,-1-2 1 0 0,1 0-1 0 0,0 0 0 0 0,21-8 0 0 0,-31 9 18 0 0,-6-1-20 0 0,4 2-44 0 0,0 0 1 0 0,0-1 0 0 0,0 1-1 0 0,-1 0 1 0 0,1 0-1 0 0,0 0 1 0 0,0-1-1 0 0,0 1 1 0 0,0 0-1 0 0,-1 0 1 0 0,1 0-1 0 0,0 0 1 0 0,0-1-1 0 0,-1 1 1 0 0,1 0-1 0 0,0 0 1 0 0,0 0-1 0 0,-1 0 1 0 0,1 0-1 0 0,0 0 1 0 0,0 0 0 0 0,-1 0-1 0 0,1 0 1 0 0,0 0-1 0 0,0 0 1 0 0,-1 0-1 0 0,1 0 1 0 0,0 0-1 0 0,0 0 1 0 0,-1 0-1 0 0,1 0 1 0 0,-3 1-131 0 0,0-1-128 0 0,0 0 1 0 0,-1 1 0 0 0,1-1-1 0 0,0 1 1 0 0,0 0 0 0 0,-1 0-1 0 0,1 1 1 0 0,0-1 0 0 0,-4 3-1 0 0,-4 4-1153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25 183 11519 0 0,'-5'-4'332'0'0,"-15"-10"5635"0"0,42 10-5184 0 0,-5-1-706 0 0,271-41 2387 0 0,70-10-451 0 0,-348 54-1977 0 0,339-38 1060 0 0,2 28-223 0 0,-159 24-651 0 0,-137-6-345 0 0,78 20-1 0 0,-124-24-258 0 0,-1 2 0 0 0,1-1 1 0 0,-1 1-1 0 0,14 8 0 0 0,-20-11-1450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10103 0 0,'0'0'1674'0'0,"0"2"-1364"0"0,0 10 968 0 0,2 0-1 0 0,4 17 0 0 0,-5-26-830 0 0,-2 0-107 0 0,-2 9-143 0 0,-1 1 0 0 0,0-1 1 0 0,-1 1-1 0 0,-1-1 0 0 0,1-1 1 0 0,-10 15-1 0 0,-52 66 551 0 0,19-28-272 0 0,-40 74 66 0 0,74-114-532 0 0,13-24-59 0 0,1 0 0 0 0,0 1-1 0 0,0-1 1 0 0,-1 0 0 0 0,1 1 0 0 0,0-1-1 0 0,0 1 1 0 0,0-1 0 0 0,-1 1 0 0 0,1-1-1 0 0,0 0 1 0 0,0 1 0 0 0,0-1-1 0 0,0 1 1 0 0,0-1 0 0 0,0 1 0 0 0,0-1-1 0 0,0 1 1 0 0,0-1 0 0 0,0 1 0 0 0,0-1-1 0 0,0 0 1 0 0,0 1 0 0 0,0-1 0 0 0,1 1-1 0 0,-1-1 1 0 0,0 1 0 0 0,0-1 0 0 0,0 0-1 0 0,1 1 1 0 0,-1-1 0 0 0,0 1-1 0 0,0-1 1 0 0,1 0 0 0 0,-1 1 0 0 0,0-1-1 0 0,1 0 1 0 0,-1 1 0 0 0,1-1 0 0 0,-1 0-1 0 0,0 0 1 0 0,1 0 0 0 0,-1 1 0 0 0,1-1-1 0 0,-1 0 1 0 0,0 0 0 0 0,1 0 0 0 0,-1 0-1 0 0,1 0 1 0 0,-1 1 0 0 0,1-1-1 0 0,-1 0 1 0 0,1 0 0 0 0,-1 0 0 0 0,1 0-1 0 0,-1-1 1 0 0,1 1 0 0 0,17-1-6134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32 11055 0 0,'0'0'3915'0'0,"-2"2"-3619"0"0,-5 9 32 0 0,-1-1 1 0 0,0 0-1 0 0,-16 16 0 0 0,-12 12 106 0 0,24-22-357 0 0,-5 4 278 0 0,-19 33 1 0 0,33-47-301 0 0,-1 1 1 0 0,1-1-1 0 0,0 1 0 0 0,1-1 0 0 0,-1 1 0 0 0,1 0 1 0 0,1 0-1 0 0,0 0 0 0 0,-1 0 0 0 0,1 8 1 0 0,2-12-24 0 0,0 0 0 0 0,0 1 1 0 0,0-1-1 0 0,0 0 1 0 0,0 0-1 0 0,1 0 1 0 0,-1 0-1 0 0,1 0 1 0 0,0 0-1 0 0,0-1 0 0 0,0 1 1 0 0,0 0-1 0 0,0-1 1 0 0,5 4-1 0 0,-5-4 2 0 0,1 0 0 0 0,1-1-1 0 0,-1 1 1 0 0,0-1 0 0 0,0 1-1 0 0,0-1 1 0 0,1 0 0 0 0,-1 0 0 0 0,1 0-1 0 0,-1-1 1 0 0,1 1 0 0 0,-1-1-1 0 0,6 0 1 0 0,2 0 47 0 0,-1-1 0 0 0,1-1-1 0 0,-1 1 1 0 0,0-1 0 0 0,0-1 0 0 0,0 0-1 0 0,15-7 1 0 0,-7 1 16 0 0,0 0 0 0 0,32-25-1 0 0,-44 30-83 0 0,0-1 1 0 0,0 0-1 0 0,-1-1 0 0 0,0 0 0 0 0,0 1 0 0 0,0-2 1 0 0,-1 1-1 0 0,0 0 0 0 0,0-1 0 0 0,0 0 0 0 0,-1 0 1 0 0,0 0-1 0 0,-1 0 0 0 0,1 0 0 0 0,2-16 0 0 0,-4 13-12 0 0,0-1-1 0 0,-1 0 1 0 0,0 0-1 0 0,0 0 1 0 0,-1 0-1 0 0,-1 1 0 0 0,0-1 1 0 0,0 0-1 0 0,-1 1 1 0 0,-7-18-1 0 0,9 26-44 0 0,0-1-1 0 0,0 1 1 0 0,0 0-1 0 0,-1 0 1 0 0,1 0 0 0 0,-1 0-1 0 0,1 0 1 0 0,-1 0-1 0 0,0 0 1 0 0,0 0-1 0 0,0 0 1 0 0,0 1 0 0 0,0-1-1 0 0,0 1 1 0 0,0 0-1 0 0,-1 0 1 0 0,1-1-1 0 0,0 1 1 0 0,-1 1 0 0 0,1-1-1 0 0,-1 0 1 0 0,1 1-1 0 0,-1-1 1 0 0,1 1-1 0 0,-1-1 1 0 0,0 1 0 0 0,1 0-1 0 0,-1 0 1 0 0,1 1-1 0 0,-5 0 1 0 0,-11 1-929 0 0,0 2 1 0 0,-25 7 0 0 0,42-10 570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 1839 0 0,'0'0'1452'0'0,"-2"0"-8"0"0,0 1-411 0 0,-1-1-365 0 0,1 1 0 0 0,-1 0 0 0 0,1 0 0 0 0,-1 0 0 0 0,0 0 1 0 0,1 0-1 0 0,0 0 0 0 0,-1 0 0 0 0,-2 3 0 0 0,-4 8 5234 0 0,7-11-4382 0 0,5 0-1040 0 0,5 0-235 0 0,-1 0-1 0 0,1-1 1 0 0,-1 1-1 0 0,1-2 0 0 0,-1 1 1 0 0,13-3-1 0 0,49-13 705 0 0,-37 7-748 0 0,-22 7-130 0 0,107-22 261 0 0,-115 23-420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4111 0 0,'0'0'408'0'0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76 2759 0 0,'0'0'367'0'0,"2"-1"500"0"0,26-25 13333 0 0,-30 26-14118 0 0,-3 1-64 0 0,1-1-1 0 0,-1 1 1 0 0,0 0-1 0 0,1 0 1 0 0,-1 0-1 0 0,1 1 1 0 0,-1 0-1 0 0,1-1 1 0 0,0 2 0 0 0,-8 4-1 0 0,-5 4 121 0 0,-19 19 1 0 0,-2 1 51 0 0,32-27-164 0 0,-1 1 0 0 0,2 0 0 0 0,-1 1 0 0 0,0-1 0 0 0,1 1 0 0 0,0 0 0 0 0,1 0 0 0 0,-1 1 0 0 0,1 0 0 0 0,-4 8 0 0 0,5-3 40 0 0,3-9-55 0 0,1 0 0 0 0,-1 0 0 0 0,0 0 0 0 0,1 0-1 0 0,0 0 1 0 0,0 0 0 0 0,-1 0 0 0 0,2-1 0 0 0,-1 1 0 0 0,0 0-1 0 0,1-1 1 0 0,-1 1 0 0 0,4 3 0 0 0,-1-2 0 0 0,0 0 0 0 0,0 0-1 0 0,0 0 1 0 0,0-1 0 0 0,0 0 0 0 0,1 0 0 0 0,5 3-1 0 0,-2-2 2 0 0,1 0 0 0 0,0 0 0 0 0,0-1-1 0 0,0-1 1 0 0,0 1 0 0 0,0-1 0 0 0,0-1-1 0 0,15 1 1 0 0,-2-2 172 0 0,1-2 0 0 0,0 0 0 0 0,-1-2 0 0 0,1 0-1 0 0,-1-1 1 0 0,0-1 0 0 0,0-2 0 0 0,26-12 0 0 0,-44 18-143 0 0,0 0 0 0 0,-1-1 0 0 0,1 1 0 0 0,-1-1 0 0 0,1 0 0 0 0,-1 0 0 0 0,0 0 1 0 0,0 0-1 0 0,4-6 0 0 0,-1-1 38 0 0,0-1 1 0 0,4-11 0 0 0,-1 4 55 0 0,-7 15-111 0 0,-1 2-16 0 0,0 0 0 0 0,0 0-1 0 0,-1 0 1 0 0,1-1 0 0 0,-1 1-1 0 0,1 0 1 0 0,-1 0 0 0 0,1 0 0 0 0,-1 0-1 0 0,0 0 1 0 0,0 0 0 0 0,1-1-1 0 0,-1-1 1 0 0,1-5-13 0 0,0 0 0 0 0,-1 0 1 0 0,0 0-1 0 0,0 0 0 0 0,-1 0 0 0 0,0-1 0 0 0,0 1 0 0 0,-1 1 0 0 0,0-1 1 0 0,0 0-1 0 0,-1 0 0 0 0,0 1 0 0 0,-4-8 0 0 0,1 7 5 0 0,5 6 0 0 0,0 1 0 0 0,0 0 0 0 0,0 0 0 0 0,0 0 0 0 0,0 0 0 0 0,0-1 0 0 0,0 2 0 0 0,-1-1 0 0 0,1 0 0 0 0,0 0 0 0 0,-1 0 0 0 0,1 1 0 0 0,-2-2 0 0 0,-1 1 0 0 0,-2-2-4 0 0,0 0 0 0 0,0 1-1 0 0,0 0 1 0 0,-1 1 0 0 0,1-1 0 0 0,0 1-1 0 0,-1 0 1 0 0,-6 0 0 0 0,-52 2-83 0 0,62-1 82 0 0,-56 8-22 0 0,46 0-882 0 0,14-5 723 0 0,0-1 1 0 0,0 1-1 0 0,1 0 1 0 0,-1-1-1 0 0,1 1 1 0 0,-1-1-1 0 0,1 0 1 0 0,0 0-1 0 0,0 0 1 0 0,0 1-1 0 0,1-2 1 0 0,-1 1-1 0 0,0 0 1 0 0,1 0-1 0 0,3 1 1 0 0,11 3-1493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9071 0 0,'0'0'2672'0'0,"-1"2"-2305"0"0,-2 4-217 0 0,-1-1-1 0 0,1 1 1 0 0,-2-1 0 0 0,1 0 0 0 0,0 0-1 0 0,-1-1 1 0 0,0 1 0 0 0,0-1 0 0 0,-11 7-1 0 0,-10 9 203 0 0,-88 92 203 0 0,28-26-523 0 0,70-71 44 0 0,0 1 1 0 0,1 1-1 0 0,1 0 0 0 0,0 0 1 0 0,-15 29-1 0 0,25-39-24 0 0,0 0 1 0 0,1 0 0 0 0,0 0-1 0 0,1 0 1 0 0,-1 1-1 0 0,1 0 1 0 0,1-1 0 0 0,-1 1-1 0 0,2 0 1 0 0,-1 0-1 0 0,1-1 1 0 0,0 1 0 0 0,0 0-1 0 0,1 0 1 0 0,0 0-1 0 0,0-1 1 0 0,1 1 0 0 0,5 14-1 0 0,-3-13 25 0 0,1 0 0 0 0,0-1 0 0 0,0 1 0 0 0,1-1 0 0 0,0 0 0 0 0,0 0 0 0 0,1 0 0 0 0,13 10-1 0 0,-8-8-403 0 0,20 12 0 0 0,16 4-3917 0 0,-19-13-834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 2759 0 0,'-2'0'207'0'0,"-33"-2"2530"0"0,33 2-1255 0 0,-1 0-114 0 0,-20 0 5062 0 0,23 3-5982 0 0,1 1-269 0 0,-1 1-1 0 0,1 0 1 0 0,0 0 0 0 0,0-1-1 0 0,0 1 1 0 0,1 0 0 0 0,0-1-1 0 0,0 1 1 0 0,0-1-1 0 0,0 0 1 0 0,5 7 0 0 0,6 5 296 0 0,22 24 1 0 0,3 4-76 0 0,43 67-207 0 0,71 132-1 0 0,-149-237-192 0 0,0-1-1 0 0,-1 1 1 0 0,1-1 0 0 0,-1 1-1 0 0,0 0 1 0 0,-1 0-1 0 0,0 0 1 0 0,0 0-1 0 0,0 0 1 0 0,0 6 0 0 0,-1-8 3 0 0,-1 0 0 0 0,1-1 1 0 0,-1 1-1 0 0,0 0 1 0 0,0 0-1 0 0,0-1 0 0 0,-1 1 1 0 0,1 0-1 0 0,-1-1 1 0 0,0 1-1 0 0,0-1 0 0 0,0 0 1 0 0,0 0-1 0 0,-1 0 1 0 0,1 0-1 0 0,-6 5 1 0 0,-6 3 45 0 0,-29 19 1 0 0,25-18-8 0 0,-18 10 89 0 0,0-3 0 0 0,-58 23 1 0 0,76-35-153 0 0,10-3 20 0 0,4-2-1 0 0,0-1 0 0 0,0 1 0 0 0,0-1 0 0 0,1 0-1 0 0,-2-1 1 0 0,-6 2 0 0 0,9-2-78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8287 0 0,'0'0'7791'0'0,"1"3"-7550"0"0,5 12-5 0 0,-1 0 0 0 0,-1 1 0 0 0,0-1 0 0 0,-1 1 0 0 0,0 0 0 0 0,-2 0 0 0 0,0 0 0 0 0,0 0 0 0 0,-2 0 0 0 0,0 0 0 0 0,-1 0 0 0 0,0-1 0 0 0,-1 1 0 0 0,-1 0 0 0 0,-1-1 0 0 0,0 0 0 0 0,-11 22 0 0 0,-1-7-122 0 0,-2-1 0 0 0,-27 31-1 0 0,23-31-91 0 0,-31 52-1 0 0,33-43-577 0 0,20-36 142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 5063 0 0,'0'0'390'0'0,"-2"3"-252"0"0,-10 10 1908 0 0,0 1-1 0 0,2 1 0 0 0,-13 21 1 0 0,23-35-1985 0 0,-3 4 74 0 0,0 0 1 0 0,1 0-1 0 0,0-1 1 0 0,0 1-1 0 0,0 1 0 0 0,0-1 1 0 0,1 0-1 0 0,-1 9 1 0 0,2-12-97 0 0,0-1 1 0 0,0 1 0 0 0,1 0 0 0 0,-1-1-1 0 0,1 0 1 0 0,-1 1 0 0 0,1-1-1 0 0,0 1 1 0 0,-1-1 0 0 0,1 0 0 0 0,0 1-1 0 0,0-1 1 0 0,0 0 0 0 0,0 0 0 0 0,0 1-1 0 0,0-1 1 0 0,2 1 0 0 0,0 0 11 0 0,0 1 1 0 0,1-1 0 0 0,-1 0 0 0 0,0 0-1 0 0,6 2 1 0 0,-2-2-1 0 0,1 0 1 0 0,-1-1-1 0 0,0 1 1 0 0,1-2-1 0 0,-1 1 0 0 0,1-1 1 0 0,0 0-1 0 0,-1 0 1 0 0,1-1-1 0 0,-1 0 1 0 0,1-1-1 0 0,9-2 0 0 0,0-2 3 0 0,0 0-1 0 0,0-1 0 0 0,31-18 0 0 0,-37 18-112 0 0,0-1 1 0 0,-1 0-1 0 0,0 0 0 0 0,0-1 0 0 0,-1 0 1 0 0,0-1-1 0 0,-1 0 0 0 0,0 0 0 0 0,-1-1 0 0 0,10-18 1 0 0,-17 28 21 0 0,1 0 0 0 0,-1 0 1 0 0,0 0-1 0 0,1 0 0 0 0,-1 0 1 0 0,0 0-1 0 0,0 0 1 0 0,0 0-1 0 0,0 0 0 0 0,0-1 1 0 0,0 1-1 0 0,0 0 0 0 0,-1 0 1 0 0,1 0-1 0 0,0 0 0 0 0,-1 0 1 0 0,1 0-1 0 0,0 0 1 0 0,-1 0-1 0 0,1 0 0 0 0,-1 0 1 0 0,0 0-1 0 0,1 0 0 0 0,-1 0 1 0 0,0 0-1 0 0,1 0 1 0 0,-1 1-1 0 0,0-1 0 0 0,0 0 1 0 0,-1 0-1 0 0,-1-1-123 0 0,1 0 1 0 0,-1 0-1 0 0,0 0 1 0 0,0 1-1 0 0,0-1 0 0 0,0 1 1 0 0,0 0-1 0 0,-5-2 1 0 0,-4 2-317 0 0,0 0 0 0 0,0 0 0 0 0,-1 1 1 0 0,1 1-1 0 0,0 0 0 0 0,0 0 0 0 0,0 1 1 0 0,-14 5-1 0 0,-5 2-532 0 0,-55 26 0 0 0,55-19 1334 0 0,1 2 0 0 0,0 1 0 0 0,-45 39 0 0 0,67-51-109 0 0,1 0 0 0 0,0 0 0 0 0,0 1 0 0 0,1 0-1 0 0,0 0 1 0 0,0 1 0 0 0,1-1 0 0 0,0 1 0 0 0,0 0-1 0 0,1 1 1 0 0,-5 14 0 0 0,8-19-78 0 0,0-1-1 0 0,0 1 1 0 0,0-1 0 0 0,0 1-1 0 0,1-1 1 0 0,-1 1 0 0 0,1 0-1 0 0,1-1 1 0 0,-1 1-1 0 0,1 0 1 0 0,-1-1 0 0 0,1 1-1 0 0,0-1 1 0 0,1 1 0 0 0,-1-1-1 0 0,1 1 1 0 0,0-1 0 0 0,0 0-1 0 0,0 0 1 0 0,1 0 0 0 0,-1 0-1 0 0,1-1 1 0 0,0 1 0 0 0,0 0-1 0 0,1-1 1 0 0,-1 0 0 0 0,5 3-1 0 0,1-1-4 0 0,0 0 0 0 0,0-1 0 0 0,0 0 0 0 0,1-1 0 0 0,0 0 0 0 0,0 0 0 0 0,-1-1-1 0 0,18 1 1 0 0,-14-1-63 0 0,2 0-255 0 0,24 1-1 0 0,-3-4-3824 0 0,-2-2-1193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 18367 0 0,'0'0'1668'0'0,"-2"0"-1376"0"0,-17-2 1363 0 0,8 1-1581 0 0,8 1-2811 0 0,16-6-1907 0 0,2-2-1656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8207 0 0,'-2'3'374'0'0,"-18"19"-207"0"0,-1 0 0 0 0,-48 36 0 0 0,47-41-74 0 0,-17 13 51 0 0,-79 45 0 0 0,-49 11 992 0 0,154-80-948 0 0,1 1 0 0 0,0 0 0 0 0,1 1 0 0 0,0 0-1 0 0,0 1 1 0 0,-18 19 0 0 0,22-20-82 0 0,0 0 0 0 0,1 1 0 0 0,0-1 1 0 0,1 1-1 0 0,0 0 0 0 0,1 1 0 0 0,-1-1 0 0 0,2 1 0 0 0,-5 18 0 0 0,6-20 2 0 0,0 0-1 0 0,1 0 0 0 0,0 0 0 0 0,1 0 1 0 0,-1 0-1 0 0,2 0 0 0 0,-1 0 1 0 0,1 0-1 0 0,0 0 0 0 0,1 0 0 0 0,0-1 1 0 0,0 1-1 0 0,1 0 0 0 0,-1-1 0 0 0,2 0 1 0 0,-1 1-1 0 0,1-1 0 0 0,0 0 1 0 0,1-1-1 0 0,0 1 0 0 0,0-1 0 0 0,0 0 1 0 0,10 9-1 0 0,-5-8 71 0 0,-1 0 1 0 0,1-1-1 0 0,14 7 0 0 0,-22-12-19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7367 0 0,'0'0'12527'0'0,"-1"3"-12228"0"0,-2 5-89 0 0,1-1-51 0 0,0-1 0 0 0,-1 1 1 0 0,0 0-1 0 0,-5 8 0 0 0,7-14-111 0 0,1-1-27 0 0,0 1 0 0 0,0-1 0 0 0,-1 0 0 0 0,1 1 1 0 0,0-1-1 0 0,0 0 0 0 0,0 1 0 0 0,0-1 0 0 0,0 0 0 0 0,0 0 0 0 0,0 1 0 0 0,0-1 0 0 0,-1 0 0 0 0,1 0 0 0 0,0 1 0 0 0,0-1 0 0 0,0 0 0 0 0,-1 0 0 0 0,1 1 1 0 0,0-1-1 0 0,0 0 0 0 0,-1 0 0 0 0,1 0 0 0 0,-3 3-1814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3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49 14223 0 0,'0'0'1291'0'0,"-2"-1"-1063"0"0,-3 0-107 0 0,0 1-1 0 0,1-1 1 0 0,-1 1-1 0 0,0 0 1 0 0,0 1 0 0 0,1-1-1 0 0,-1 1 1 0 0,0 0-1 0 0,1 0 1 0 0,-1 0 0 0 0,0 1-1 0 0,1 0 1 0 0,0 0-1 0 0,-1 0 1 0 0,-4 3 0 0 0,0 0 3 0 0,1 1 0 0 0,-1 0 1 0 0,1 0-1 0 0,0 1 0 0 0,0 0 1 0 0,-8 9-1 0 0,4-1-12 0 0,1 0 1 0 0,0 1-1 0 0,-12 23 1 0 0,19-31-104 0 0,0 1 0 0 0,1 0 0 0 0,0 0 0 0 0,0 0 0 0 0,1 0 0 0 0,0 0 1 0 0,1 0-1 0 0,-1 15 0 0 0,3-18 34 0 0,6 16-31 0 0,-3-17-10 0 0,0-2 5 0 0,0 1-4 0 0,-1 0 1 0 0,1-1-1 0 0,-1 0 0 0 0,1 0 1 0 0,0 0-1 0 0,0 0 1 0 0,0-1-1 0 0,0 0 1 0 0,1 1-1 0 0,-1-1 0 0 0,1-1 1 0 0,-1 1-1 0 0,1-1 1 0 0,0 0-1 0 0,-1 0 0 0 0,1 0 1 0 0,0-1-1 0 0,0 1 1 0 0,0-1-1 0 0,5-1 0 0 0,7 0 20 0 0,-1-2-1 0 0,0 0 1 0 0,1-1-1 0 0,23-9 1 0 0,-29 9-14 0 0,-1 0 1 0 0,0 0-1 0 0,0-2 1 0 0,0 1-1 0 0,0-1 1 0 0,-1 0-1 0 0,0-1 1 0 0,-1 0-1 0 0,10-10 1 0 0,-14 13-37 0 0,0-1 0 0 0,-1 1 0 0 0,1-1 0 0 0,-1 0 0 0 0,0 1 0 0 0,-1-1 0 0 0,1-1 0 0 0,-1 1 0 0 0,0 0 0 0 0,0-1 0 0 0,-1 1 1 0 0,1-1-1 0 0,-1 1 0 0 0,0-1 0 0 0,-1 0 0 0 0,0 1 0 0 0,1-1 0 0 0,-2 0 0 0 0,0-8 0 0 0,-1 4-16 0 0,1 0 0 0 0,-2 0 0 0 0,1 1 0 0 0,-1 0 0 0 0,-1-1 0 0 0,0 1 0 0 0,0 0 0 0 0,0 0 0 0 0,-1 1 0 0 0,-1 0 0 0 0,-8-11 0 0 0,-31-29-2090 0 0,43 47 1782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7 13039 0 0,'3'0'598'0'0,"1"-2"-386"0"0,19-2 469 0 0,-6 5 5856 0 0,-18 1-6447 0 0,-2 2-73 0 0,0 0 1 0 0,-1 0-1 0 0,1 0 1 0 0,-1-1 0 0 0,0 0-1 0 0,1 0 1 0 0,-2 0-1 0 0,1 0 1 0 0,0 0 0 0 0,-7 2-1 0 0,-9 4-1 0 0,-24 6-1 0 0,26-8 7 0 0,-5 0-122 0 0,1 0 0 0 0,-2-1 0 0 0,1-1 0 0 0,-1-1 0 0 0,1-2 0 0 0,-40 1 0 0 0,25-10-190 0 0,36 7 132 0 0,-4-7-141 0 0,6 6 276 0 0,-1 1 0 0 0,1 0-1 0 0,0 0 1 0 0,-1-1 0 0 0,1 1-1 0 0,-1-1 1 0 0,1 1 0 0 0,0 0-1 0 0,-1-1 1 0 0,1 1 0 0 0,0-1-1 0 0,-1 1 1 0 0,1-1 0 0 0,0 1-1 0 0,0-1 1 0 0,-1 1 0 0 0,1-1-1 0 0,0 1 1 0 0,0-1 0 0 0,0 0-1 0 0,0 1 1 0 0,0-1 0 0 0,0 1 0 0 0,0-1-1 0 0,0-1 1 0 0,18-45-2548 0 0,-17 45 2329 0 0,-2 5-301 0 0,-2 9 619 0 0,-1 0 0 0 0,0 0 0 0 0,0 0 0 0 0,-2 0 0 0 0,1-1 0 0 0,-13 18 0 0 0,4-9 225 0 0,-1-1 0 0 0,-28 29 1 0 0,38-43-256 0 0,2-2-13 0 0,0 0-1 0 0,0-1 1 0 0,0 1-1 0 0,0-1 1 0 0,-8 3-1 0 0,-10 9-21 0 0,19-13 42 0 0,4 0 17 0 0,0 0-61 0 0,-1 0 1 0 0,0 0-1 0 0,0 0 1 0 0,1 0 0 0 0,-1-1-1 0 0,0 1 1 0 0,1 0 0 0 0,-1-1-1 0 0,1 1 1 0 0,-1-1-1 0 0,1 1 1 0 0,-1-1 0 0 0,1 0-1 0 0,0 0 1 0 0,1 0 0 0 0,2 0 17 0 0,18 2 38 0 0,-1-1 0 0 0,43-4 1 0 0,-18 0-223 0 0,-38 2 166 0 0,83 2-643 0 0,-83-1 556 0 0,0 1-1 0 0,0 0 1 0 0,0 1-1 0 0,-1 0 1 0 0,1 1 0 0 0,0 0-1 0 0,15 7 1 0 0,8 11 98 0 0,-25-15 30 0 0,-4-4 18 0 0,0 1-1 0 0,0 0 1 0 0,0 0-1 0 0,0 1 1 0 0,-1-1-1 0 0,1 1 1 0 0,-1-1-1 0 0,0 1 1 0 0,0 0 0 0 0,0-1-1 0 0,0 1 1 0 0,-1 0-1 0 0,0 0 1 0 0,0 1-1 0 0,0-1 1 0 0,1 5-1 0 0,-2-7 277 0 0,-1 0-160 0 0,-1 5-130 0 0,0 0 0 0 0,-1-1 0 0 0,1 1-1 0 0,-2-1 1 0 0,1 0 0 0 0,-1 0 0 0 0,0 0 0 0 0,0 0-1 0 0,0-1 1 0 0,-1 0 0 0 0,0 0 0 0 0,0 0 0 0 0,-1 0-1 0 0,1-1 1 0 0,-1 1 0 0 0,-7 3 0 0 0,-28 18 3 0 0,32-19-42 0 0,0 0 0 0 0,-1-1 0 0 0,1 0 1 0 0,-2-1-1 0 0,1 0 0 0 0,0-1 0 0 0,-16 5 1 0 0,13-6-6 0 0,2-2-10 0 0,0-2 0 0 0,-13-5 48 0 0,15-1 11 0 0,7 5-27 0 0,-11-8-705 0 0,12 15-241 0 0,2-2 1106 0 0,-1 0-352 0 0,2-2-21 0 0,2 2 36 0 0,0 0-1 0 0,1-1 1 0 0,0 0 0 0 0,-1 0 0 0 0,1 0-1 0 0,5 1 1 0 0,19 2-4505 0 0,-6-5-678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10335 0 0,'-11'0'183'0'0,"0"1"-1"0"0,1 0 1 0 0,-1 0-1 0 0,0 1 1 0 0,1 1-1 0 0,-1 0 1 0 0,1 0-1 0 0,0 1 0 0 0,0 0 1 0 0,-16 10-1 0 0,20-10-36 0 0,0 0-1 0 0,1 0 0 0 0,-1 1 1 0 0,1-1-1 0 0,0 1 1 0 0,0 0-1 0 0,1 1 0 0 0,0-1 1 0 0,0 1-1 0 0,0 0 1 0 0,0 0-1 0 0,1 0 0 0 0,0 0 1 0 0,1 0-1 0 0,-1 1 0 0 0,1 0 1 0 0,-2 10-1 0 0,3-11-68 0 0,0-1 0 0 0,1 1 0 0 0,0-1 0 0 0,0 1 0 0 0,0-1 0 0 0,1 1 0 0 0,-1-1 0 0 0,1 1 0 0 0,1-1 0 0 0,-1 1 0 0 0,1-1 0 0 0,0 0 0 0 0,0 0 0 0 0,0 0 0 0 0,1 0 0 0 0,4 6 0 0 0,-1-4 10 0 0,0 0 0 0 0,0 0 0 0 0,1 0 1 0 0,0-1-1 0 0,0 0 0 0 0,1 0 0 0 0,-1-1 0 0 0,17 8 1 0 0,33 15 190 0 0,85 26 0 0 0,-6-2-24 0 0,-97-36-173 0 0,-11-5 226 0 0,-1 1 0 0 0,42 26 0 0 0,-61-33-246 0 0,-1 1 0 0 0,1-1 0 0 0,-1 2-1 0 0,0-1 1 0 0,-1 1 0 0 0,1 0 0 0 0,-1 0-1 0 0,-1 1 1 0 0,1 0 0 0 0,-2 0 0 0 0,1 0-1 0 0,5 14 1 0 0,-6-9-2 0 0,0-1 0 0 0,-1 1 0 0 0,0-1 1 0 0,-1 1-1 0 0,-1 0 0 0 0,0 0 0 0 0,0 0 0 0 0,-1 0 0 0 0,-1 0 0 0 0,0 0 0 0 0,-1 0 0 0 0,-1-1 0 0 0,0 1 0 0 0,0 0 1 0 0,-1-1-1 0 0,-6 13 0 0 0,1-7-17 0 0,0-1 0 0 0,-2 0 0 0 0,0 0 1 0 0,0-1-1 0 0,-2 0 0 0 0,0-1 0 0 0,0 0 0 0 0,-2-2 1 0 0,-28 23-1 0 0,37-32-44 0 0,-104 73 81 0 0,86-63-79 0 0,5-5-7 0 0,17-9-7 0 0,0 0-86 0 0,0 0-235 0 0,-7-1 303 0 0,7 1-58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1 919 0 0,'0'0'12399'0'0,"-2"0"-12099"0"0,-7 2-127 0 0,0 0 1 0 0,1 1-1 0 0,-1-1 0 0 0,1 2 1 0 0,0-1-1 0 0,0 1 0 0 0,0 0 1 0 0,0 1-1 0 0,1 0 0 0 0,-9 7 1 0 0,10-7-106 0 0,0 1 0 0 0,0 0 0 0 0,1 0 0 0 0,-1 0 1 0 0,1 0-1 0 0,1 1 0 0 0,-1 0 0 0 0,1 0 1 0 0,0 0-1 0 0,1 0 0 0 0,-4 11 0 0 0,6-15-37 0 0,1-1-1 0 0,-1 1 0 0 0,1 0 1 0 0,0-1-1 0 0,0 1 0 0 0,1-1 1 0 0,-1 1-1 0 0,1 4 0 0 0,0-5-15 0 0,-1-1 2 0 0,0 0 1 0 0,1 0-1 0 0,-1 0 0 0 0,0 0 0 0 0,1 0 0 0 0,0 0 0 0 0,-1 0 1 0 0,1 0-1 0 0,-1 0 0 0 0,1 0 0 0 0,0-1 0 0 0,0 1 1 0 0,0 0-1 0 0,-1-1 0 0 0,1 1 0 0 0,0 0 0 0 0,0-1 0 0 0,0 1 1 0 0,0-1-1 0 0,2 1 0 0 0,20 7 303 0 0,-21-7-305 0 0,8 1 67 0 0,-1-1 0 0 0,0 0 0 0 0,1 0 0 0 0,-1-1 0 0 0,1 0 0 0 0,14-2-1 0 0,-4-1 61 0 0,39-11-1 0 0,-51 11-126 0 0,1 0 1 0 0,-1 0-1 0 0,0-1 0 0 0,9-5 0 0 0,-6 0 33 0 0,5-14 18 0 0,-11 9-54 0 0,-6 10-9 0 0,1 3 4 0 0,-1-2-1 0 0,1 1-1 0 0,0-1 1 0 0,-1 1-1 0 0,0 0 0 0 0,1-1 1 0 0,-1 1-1 0 0,0 0 1 0 0,0 0-1 0 0,-1-1 1 0 0,1 1-1 0 0,-2-3 0 0 0,-18-18-10 0 0,17 19-14 0 0,0 1 0 0 0,-1 0 0 0 0,1 0 0 0 0,-1 0 0 0 0,0 0 0 0 0,0 1 0 0 0,0 0 0 0 0,0 0 0 0 0,0 0 0 0 0,0 0 0 0 0,-10 0 0 0 0,-4-1-62 0 0,1 1-1 0 0,-21 1 1 0 0,20 2 337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18 1375 0 0,'2'0'107'0'0,"28"-9"272"0"0,-5 0 7245 0 0,-23 9-7254 0 0,6 1 3560 0 0,-12 7-2127 0 0,1-4-2321 0 0,-5 5 679 0 0,0 0 0 0 0,-1 0 0 0 0,-1 0 1 0 0,-10 7-1 0 0,0 0-23 0 0,-88 86 301 0 0,-8 6-362 0 0,89-85-68 0 0,1 2-1 0 0,0 0 1 0 0,-32 44 0 0 0,49-57-8 0 0,0 1 1 0 0,2-1-1 0 0,-1 1 1 0 0,2 0-1 0 0,0 1 1 0 0,0 0-1 0 0,1 0 1 0 0,1 0 0 0 0,0 0-1 0 0,1 1 1 0 0,-1 18-1 0 0,4-24 59 0 0,0-1-1 0 0,1 0 1 0 0,1 1-1 0 0,-1-1 1 0 0,1 0-1 0 0,0 0 1 0 0,1 0-1 0 0,0 0 1 0 0,0-1-1 0 0,1 1 1 0 0,0-1-1 0 0,0 0 0 0 0,1 0 1 0 0,0 0-1 0 0,8 8 1 0 0,6 6 218 0 0,1-1 1 0 0,1-1-1 0 0,28 19 1 0 0,-31-26 368 0 0,1-1 0 0 0,1 0 0 0 0,24 9 0 0 0,2 0 770 0 0,-32-14-960 0 0,-12-5-341 0 0,-1-1-112 0 0,-1 1-1 0 0,0-1 1 0 0,0 0-1 0 0,0 0 1 0 0,0 1-1 0 0,0-1 1 0 0,0 0-1 0 0,1 0 0 0 0,-1 0 1 0 0,0 1-1 0 0,0-1 1 0 0,0 0-1 0 0,1 0 1 0 0,-1 0-1 0 0,0 0 1 0 0,0 1-1 0 0,1-1 1 0 0,-1 0-1 0 0,0 0 1 0 0,0 0-1 0 0,1 0 1 0 0,-1 0-1 0 0,0 0 1 0 0,0 0-1 0 0,1 0 1 0 0,-1 0-1 0 0,1 1 1 0 0,-1-1 5 0 0,0 0 0 0 0,0 0 1 0 0,1 0-1 0 0,-1 0 1 0 0,0 0-1 0 0,1 0 0 0 0,-1 0 1 0 0,0 0-1 0 0,1 0 0 0 0,-1 0 1 0 0,0 1-1 0 0,0-1 1 0 0,1 0-1 0 0,-1 0 0 0 0,0 0 1 0 0,0 1-1 0 0,1-1 0 0 0,-1 0 1 0 0,0 0-1 0 0,0 1 1 0 0,0-1-1 0 0,1 0 0 0 0,-1 0 1 0 0,0 1-1 0 0,2 1 55 0 0,5 3-25 0 0,-5-3-65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5983 0 0,'0'0'13320'0'0,"2"1"-13240"0"0,6 4-50 0 0,-6-4 36 0 0,-3 1 1 0 0,-4 7-43 0 0,4-7 293 0 0,2-4-263 0 0,24-39-57 0 0,-24 39-61 0 0,-1 2 53 0 0,1-1 0 0 0,-1 1 0 0 0,0 0 0 0 0,1-1 0 0 0,-1 1 0 0 0,0 0 0 0 0,1-1 0 0 0,-1 1 0 0 0,0 0 0 0 0,1 0 0 0 0,-1-1 1 0 0,1 1-1 0 0,-1 0 0 0 0,0 0 0 0 0,1 0 0 0 0,-1 0 0 0 0,1-1 0 0 0,-1 1 0 0 0,1 0 0 0 0,-1 0 0 0 0,1 0 0 0 0,-1 0 0 0 0,1 0 0 0 0,3 13 10 0 0,-4 3 58 0 0,-3 18 107 0 0,3-33-163 0 0,0 0 1 0 0,0 0-1 0 0,0 0 0 0 0,0 0 0 0 0,0 0 1 0 0,0-1-1 0 0,1 1 0 0 0,-1 0 0 0 0,0 0 1 0 0,0 0-1 0 0,1-1 0 0 0,0 2 0 0 0,0-1-40 0 0,0 0 0 0 0,0 0 0 0 0,0 0-1 0 0,0 0 1 0 0,1 0 0 0 0,-1-1 0 0 0,0 1-1 0 0,0-1 1 0 0,1 1 0 0 0,-1-1 0 0 0,0 1 0 0 0,1-1-1 0 0,-1 0 1 0 0,1 1 0 0 0,-1-1 0 0 0,1 0-1 0 0,1 0 1 0 0,26-3-1223 0 0,-9-2 134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323 219 10191 0 0,'0'0'1135'0'0,"1"3"-863"0"0,4 11 5879 0 0,-3-14-5875 0 0,1 0-221 0 0,1 0 1 0 0,-1 0 0 0 0,0-1 0 0 0,0 1-1 0 0,0-1 1 0 0,0 0 0 0 0,1 0-1 0 0,-1 0 1 0 0,0 0 0 0 0,0 0 0 0 0,-1-1-1 0 0,6-3 1 0 0,-3 3-32 0 0,-1-2-1 0 0,0 1 1 0 0,0 0 0 0 0,0-1-1 0 0,0 0 1 0 0,0 0-1 0 0,3-5 1 0 0,-4 3 2 0 0,0 0-1 0 0,-1 0 1 0 0,1-1 0 0 0,-1 1-1 0 0,-1 0 1 0 0,1-1 0 0 0,0-10-1 0 0,-1 11-54 0 0,-1 0 0 0 0,0 0 1 0 0,0 0-1 0 0,0 0 0 0 0,-1 0 0 0 0,0 0 0 0 0,0 0 0 0 0,0 0 1 0 0,-4-8-1 0 0,4 11-35 0 0,-1 0 0 0 0,1-1 0 0 0,-1 1 0 0 0,0 1 0 0 0,0-1 0 0 0,0 0 0 0 0,0 0 0 0 0,0 1 0 0 0,0-1 0 0 0,-1 1 0 0 0,1 0 0 0 0,-1-1 0 0 0,0 1 0 0 0,0 1 0 0 0,0-1 0 0 0,0 0 0 0 0,0 1 0 0 0,-3-2 0 0 0,-6 0-30 0 0,0 0 0 0 0,0 0-1 0 0,0 2 1 0 0,-1-1 0 0 0,1 2-1 0 0,0-1 1 0 0,0 2 0 0 0,-1 0 0 0 0,1 0-1 0 0,0 1 1 0 0,0 1 0 0 0,0 0-1 0 0,0 0 1 0 0,-22 11 0 0 0,21-8 125 0 0,1 0 1 0 0,-1 1-1 0 0,1 1 1 0 0,1 0-1 0 0,-1 1 1 0 0,1 0-1 0 0,1 1 1 0 0,0 0-1 0 0,0 0 1 0 0,1 1-1 0 0,0 0 0 0 0,-11 22 1 0 0,17-28-27 0 0,0 0 1 0 0,1 0-1 0 0,0 0 0 0 0,0 1 1 0 0,0-1-1 0 0,1 1 1 0 0,0 0-1 0 0,0-1 0 0 0,0 1 1 0 0,1 0-1 0 0,0-1 0 0 0,0 1 1 0 0,0 0-1 0 0,2 7 1 0 0,-1-10-4 0 0,0 1 1 0 0,0-1 0 0 0,0 1-1 0 0,1-1 1 0 0,-1 1-1 0 0,1-1 1 0 0,0 0 0 0 0,0 0-1 0 0,0 0 1 0 0,1 0 0 0 0,-1 0-1 0 0,1 0 1 0 0,0-1 0 0 0,-1 1-1 0 0,1-1 1 0 0,0 0-1 0 0,0 0 1 0 0,1 0 0 0 0,-1 0-1 0 0,0 0 1 0 0,1-1 0 0 0,5 3-1 0 0,1-2 14 0 0,0 1 0 0 0,0-2 0 0 0,0 1-1 0 0,1-1 1 0 0,-1-1 0 0 0,0 0 0 0 0,0 0-1 0 0,1-1 1 0 0,-1 0 0 0 0,0-1 0 0 0,17-5 0 0 0,-16 4 2 0 0,-1-1 1 0 0,0 0 0 0 0,0-1-1 0 0,0 0 1 0 0,0 0 0 0 0,-1-1-1 0 0,0 0 1 0 0,0-1 0 0 0,-1 0-1 0 0,15-14 1 0 0,-20 16 19 0 0,0 1 1 0 0,0-1-1 0 0,0 1 0 0 0,-1-1 0 0 0,0 0 1 0 0,0 0-1 0 0,0 0 0 0 0,0 0 1 0 0,-1-1-1 0 0,1-5 0 0 0,-14 14 28 0 0,-5 6-139 0 0,14-5 74 0 0,0 0-3 0 0,-5 4 2 0 0,0-1 0 0 0,0 1-1 0 0,1 1 1 0 0,1 0-1 0 0,-8 13 1 0 0,-24 51 31 0 0,8-13 82 0 0,11-22-29 0 0,2 1 1 0 0,1 0 0 0 0,-14 55 0 0 0,17-53 57 0 0,10-29-54 0 0,2-10 195 0 0,19-5-1162 0 0,-2-3-3426 0 0,-16 6 4299 0 0,15-7-5758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34 536 12695 0 0,'0'0'1150'0'0,"-1"2"-946"0"0,-3 5-75 0 0,3-5 422 0 0,1-1-386 0 0,-1-1 1 0 0,1 0-1 0 0,-1 1 1 0 0,1-1 0 0 0,-1 0-1 0 0,0 1 1 0 0,1-1 0 0 0,-1 0-1 0 0,1 0 1 0 0,-1 1 0 0 0,0-1-1 0 0,1 0 1 0 0,-1 0-1 0 0,0 0 1 0 0,1 0 0 0 0,-1 0-1 0 0,-1 0 1 0 0,0-3-18 0 0,0 1 0 0 0,1-1 0 0 0,-1 0-1 0 0,1 0 1 0 0,-1 0 0 0 0,1 0 0 0 0,0 0 0 0 0,0 0 0 0 0,0-1 0 0 0,0 1 0 0 0,1 0-1 0 0,-1 0 1 0 0,1-1 0 0 0,0 1 0 0 0,0 0 0 0 0,0 0 0 0 0,1-1 0 0 0,0-4 0 0 0,2-7 247 0 0,0-1 0 0 0,9-23 1 0 0,-1 10-185 0 0,2 0 1 0 0,0 2-1 0 0,2-1 1 0 0,20-27-1 0 0,-6 15-223 0 0,64-67-1 0 0,-78 91-173 0 0,2 0 0 0 0,0 2 1 0 0,0 0-1 0 0,2 1 0 0 0,24-13 0 0 0,-41 25 104 0 0,-1 1 0 0 0,1-1 1 0 0,-1 1-1 0 0,1 0 0 0 0,-1-1 0 0 0,1 1 0 0 0,0 0 0 0 0,-1 0 0 0 0,1 0 0 0 0,-1 0 0 0 0,1 1 1 0 0,0-1-1 0 0,-1 0 0 0 0,1 1 0 0 0,2 0 0 0 0,21 11-1781 0 0,-19-9 950 0 0,-4-2-1041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50 2759 0 0,'41'-17'301'0'0,"-10"4"3088"0"0,-3-2 5579 0 0,-26 14-8499 0 0,0 0-6 0 0,-2 1-402 0 0,0-1 0 0 0,0 1 0 0 0,0 0 0 0 0,0 0 0 0 0,0 0 0 0 0,1 0 1 0 0,-1 0-1 0 0,0 0 0 0 0,0 0 0 0 0,0 0 0 0 0,0-1 0 0 0,0 1 0 0 0,0 0 1 0 0,0 0-1 0 0,0 0 0 0 0,1 0 0 0 0,-1 0 0 0 0,0 0 0 0 0,0 0 1 0 0,0 0-1 0 0,0 0 0 0 0,0 0 0 0 0,0 0 0 0 0,1 0 0 0 0,-1 0 0 0 0,0 0 1 0 0,0 0-1 0 0,0 0 0 0 0,0 0 0 0 0,0 0 0 0 0,0 0 0 0 0,1 0 0 0 0,-1 0 1 0 0,0 0-1 0 0,0 0 0 0 0,0 0 0 0 0,0 0 0 0 0,0 0 0 0 0,0 0 0 0 0,0 0 1 0 0,1 0-1 0 0,-1 1 0 0 0,0-1 0 0 0,0 0 0 0 0,0 0 0 0 0,0 0 0 0 0,0 0 1 0 0,0 0-1 0 0,0 0 0 0 0,0 0 0 0 0,0 0 0 0 0,0 1 0 0 0,0-1 1 0 0,0 0-1 0 0,1 0 0 0 0,-1 0 0 0 0,0 0 0 0 0,0 0 0 0 0,0 0 0 0 0,0 1 1 0 0,0-1-1 0 0,0 0 0 0 0,0 0 0 0 0,0 0 0 0 0,0 0 0 0 0,0 0 0 0 0,0 1 1 0 0,-7 13 680 0 0,-14 17-940 0 0,11-18 256 0 0,-2 0 0 0 0,1-1-1 0 0,-2-1 1 0 0,1 0 0 0 0,-1-1-1 0 0,-1 0 1 0 0,-28 15 0 0 0,15-12 18 0 0,0-1 0 0 0,-1-1 1 0 0,-46 11-1 0 0,53-17-129 0 0,1-1 0 0 0,-1-1 0 0 0,0 0 0 0 0,0-2 0 0 0,0-1 0 0 0,-33-3 0 0 0,49 2-114 0 0,1 1-1 0 0,0-1 0 0 0,0 0 1 0 0,0 0-1 0 0,0-1 0 0 0,0 1 1 0 0,0-1-1 0 0,0 0 0 0 0,0 0 1 0 0,0 0-1 0 0,1 0 1 0 0,-1-1-1 0 0,1 1 0 0 0,0-1 1 0 0,0 0-1 0 0,0 0 0 0 0,0 0 1 0 0,0-1-1 0 0,1 1 1 0 0,-1-1-1 0 0,-3-6 0 0 0,6 8-270 0 0,-3 2-857 0 0,2 1 1302 0 0,-1-1 1 0 0,0 0-1 0 0,0 1 0 0 0,1 0 1 0 0,-1-1-1 0 0,0 1 0 0 0,1 0 1 0 0,-1 0-1 0 0,1 0 0 0 0,-1 0 1 0 0,1 0-1 0 0,-1 0 0 0 0,1 0 1 0 0,-1 0-1 0 0,-1 3 0 0 0,-1 1 33 0 0,-68 67 1016 0 0,37-39-344 0 0,34-32-64 0 0,-2 29-359 0 0,1-24-247 0 0,2 0 1 0 0,-1 0 0 0 0,1 0-1 0 0,0 0 1 0 0,0 6-1 0 0,1-5-38 0 0,-1-4 4 0 0,1 0-1 0 0,-1 0 1 0 0,1 0 0 0 0,0 0 0 0 0,0 0 0 0 0,0 0 0 0 0,3 5 0 0 0,-2-5 11 0 0,0 0 0 0 0,0 0-1 0 0,0 0 1 0 0,0 0 0 0 0,1 0 0 0 0,-1 0 0 0 0,1 0 0 0 0,3 2-1 0 0,0 0 66 0 0,-4-3-62 0 0,0-1 0 0 0,0 1-1 0 0,0-1 1 0 0,0 0 0 0 0,0 0 0 0 0,0 0-1 0 0,0 0 1 0 0,0 0 0 0 0,0-1-1 0 0,1 1 1 0 0,-1-1 0 0 0,3 1 0 0 0,26 0 159 0 0,-14-2-150 0 0,-1-2 1 0 0,0 1-1 0 0,28-10 0 0 0,44-22 172 0 0,-60 22-151 0 0,-1 2 0 0 0,2 0 0 0 0,34-6 0 0 0,-49 16-41 0 0,-13 0-7 0 0,0 0 1 0 0,0 1-1 0 0,0-1 0 0 0,0 1 1 0 0,0-1-1 0 0,0 1 1 0 0,-1-1-1 0 0,1 1 1 0 0,0 0-1 0 0,0-1 0 0 0,-1 1 1 0 0,2 1-1 0 0,4 11 66 0 0,-4 2-56 0 0,-5-3 116 0 0,0 1 0 0 0,0-1 0 0 0,-1 0 0 0 0,-1-1 0 0 0,0 1 0 0 0,-1-1 0 0 0,-7 12 0 0 0,9-17-94 0 0,0 0 0 0 0,-1-1 1 0 0,1 1-1 0 0,-1-1 0 0 0,-1 0 0 0 0,1 0 0 0 0,-1-1 0 0 0,1 1 1 0 0,-1-1-1 0 0,-1-1 0 0 0,-8 5 0 0 0,-12 4 252 0 0,-43 13 0 0 0,29-11-194 0 0,-2 0-30 0 0,-74 15 0 0 0,93-28-40 0 0,16 0-14 0 0,0-1 0 0 0,0 1 0 0 0,-13 3 0 0 0,9-2-29 0 0,10-2-67 0 0,6-1-82 0 0,4-1 38 0 0,28-7-1483 0 0,0-1 0 0 0,38-17 0 0 0,-51 15-4921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4143 0 0,'-3'0'319'0'0,"-2"1"-250"0"0,0-1 49 0 0,0 0 0 0 0,0 1 0 0 0,0 0 1 0 0,0-1-1 0 0,1 2 0 0 0,-1-1 0 0 0,0 0 0 0 0,1 1 0 0 0,-1 0 0 0 0,1 0 0 0 0,0 1 1 0 0,0-1-1 0 0,-5 4 0 0 0,1 1 435 0 0,1 0 0 0 0,0 0 1 0 0,1 1-1 0 0,-1 0 0 0 0,2 0 1 0 0,-1 0-1 0 0,1 1 1 0 0,0 0-1 0 0,1 0 0 0 0,0 0 1 0 0,0 1-1 0 0,-3 15 0 0 0,5-18-463 0 0,1 0 1 0 0,0-1-1 0 0,1 1 0 0 0,-1 0 0 0 0,1 0 0 0 0,1 0 1 0 0,-1 0-1 0 0,1 0 0 0 0,0 0 0 0 0,1 0 0 0 0,0-1 0 0 0,0 1 1 0 0,0-1-1 0 0,1 1 0 0 0,0-1 0 0 0,0 0 0 0 0,0 0 1 0 0,1 0-1 0 0,4 5 0 0 0,7 5 30 0 0,0-1 0 0 0,1-1 0 0 0,0-1 0 0 0,28 18 0 0 0,13 10 65 0 0,46 35 20 0 0,15 13-88 0 0,-98-72-31 0 0,-1 0 1 0 0,0 2-1 0 0,24 32 0 0 0,-38-45 29 0 0,-1 1 1 0 0,0-1-1 0 0,0 1 1 0 0,-1 0-1 0 0,0 0 1 0 0,0 0-1 0 0,-1 1 1 0 0,0-1-1 0 0,0 1 1 0 0,-1-1-1 0 0,1 1 1 0 0,-2 0-1 0 0,1-1 1 0 0,-1 1-1 0 0,0 0 0 0 0,-1-1 1 0 0,0 1-1 0 0,0 0 1 0 0,-1-1-1 0 0,-4 15 1 0 0,-2-4 78 0 0,0 0-1 0 0,-1 0 1 0 0,0-1 0 0 0,-2 0 0 0 0,0-1-1 0 0,-27 30 1 0 0,1-6-143 0 0,-1-2 0 0 0,-2-1-1 0 0,-2-3 1 0 0,-1-1 0 0 0,-65 38-1 0 0,102-68-233 0 0,-1 1 0 0 0,0-1-1 0 0,1 0 1 0 0,-1 0 0 0 0,0-1 0 0 0,0 0-1 0 0,0 0 1 0 0,-1-1 0 0 0,1 0-1 0 0,-9 0 1 0 0,9-7-2055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10855 0 0,'0'0'1866'0'0,"-1"3"-1492"0"0,-57 141 5230 0 0,-18-5-3909 0 0,60-115-1642 0 0,14-21-52 0 0,-11 11 30 0 0,12-12-200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9215 0 0,'0'0'4146'0'0,"-2"1"-3129"0"0,-7 2-867 0 0,1 1 0 0 0,0 0-1 0 0,0 0 1 0 0,0 1 0 0 0,1 0 0 0 0,-1 0 0 0 0,1 1-1 0 0,0 0 1 0 0,1 0 0 0 0,-1 0 0 0 0,1 1 0 0 0,1 0-1 0 0,-1 1 1 0 0,1-1 0 0 0,0 1 0 0 0,-5 11 0 0 0,0 5-116 0 0,-9 32 1 0 0,16-47-7 0 0,1-1 0 0 0,1 1 1 0 0,-1-1-1 0 0,2 1 0 0 0,-1 0 1 0 0,1-1-1 0 0,2 16 1 0 0,-2-23 75 0 0,2 2 10 0 0,0 0-34 0 0,1 1 0 0 0,-1-1 0 0 0,1 0 0 0 0,0 0-1 0 0,0 0 1 0 0,1 0 0 0 0,-1 0 0 0 0,1-1 0 0 0,-1 1-1 0 0,1-1 1 0 0,0 0 0 0 0,0 0 0 0 0,0-1 0 0 0,0 1 0 0 0,0-1-1 0 0,0 0 1 0 0,0 0 0 0 0,1 0 0 0 0,-1 0 0 0 0,0-1-1 0 0,5 0 1 0 0,2 0 63 0 0,0 0 0 0 0,0-1 0 0 0,0-1 0 0 0,0 0 0 0 0,0 0 0 0 0,-1-1 0 0 0,20-8 0 0 0,-25 9-124 0 0,0-1 0 0 0,0 1 0 0 0,-1-1 0 0 0,1 0 0 0 0,-1 0 0 0 0,0-1 0 0 0,0 0-1 0 0,0 1 1 0 0,0-1 0 0 0,0-1 0 0 0,-1 1 0 0 0,0 0 0 0 0,0-1 0 0 0,0 0 0 0 0,-1 1-1 0 0,1-1 1 0 0,2-10 0 0 0,-2 4-26 0 0,-1 1 0 0 0,0-1 0 0 0,-1 1 0 0 0,0-1 0 0 0,0 0 0 0 0,-1 1 0 0 0,-1-1 0 0 0,0 0 0 0 0,0 1 0 0 0,-1-1 0 0 0,0 0 0 0 0,-1 1 0 0 0,0 0 0 0 0,-1 0 0 0 0,0 0 0 0 0,-1 0 0 0 0,-10-16 0 0 0,15 25-30 0 0,-1 1 1 0 0,1-1 0 0 0,0 1 0 0 0,-1-1 0 0 0,1 1-1 0 0,-1-1 1 0 0,1 1 0 0 0,-1-1 0 0 0,1 1 0 0 0,-1 0-1 0 0,1-1 1 0 0,-1 1 0 0 0,0 0 0 0 0,1 0 0 0 0,-1-1 0 0 0,1 1-1 0 0,-1 0 1 0 0,0 0 0 0 0,1 0 0 0 0,-1 0 0 0 0,1 0-1 0 0,-1 0 1 0 0,0 0 0 0 0,1 0 0 0 0,-1 0 0 0 0,0 0 0 0 0,1 0-1 0 0,-1 0 1 0 0,0 0 0 0 0,-17 9-1527 0 0,16-7 1352 0 0,-11 6-1355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40 122 4607 0 0,'0'0'354'0'0,"-2"0"-233"0"0,-35 6 9652 0 0,39-6-9037 0 0,6 2-422 0 0,0-1 0 0 0,0 0 0 0 0,0-1 0 0 0,0 0 0 0 0,12-1 0 0 0,44-9 520 0 0,-37 6-524 0 0,33-9 630 0 0,99-35-1 0 0,25-5 44 0 0,-153 50-3306 0 0,-31 6 812 0 0,1 9-361 0 0,0-9-72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5:4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68 4143 0 0,'0'0'319'0'0,"-2"0"-210"0"0,-15-3 13466 0 0,17 3-13509 0 0,0 0-1 0 0,0 0 1 0 0,0-1-1 0 0,0 1 1 0 0,0 0 0 0 0,0 0-1 0 0,0 0 1 0 0,0 0-1 0 0,-1-1 1 0 0,1 1-1 0 0,0 0 1 0 0,0 0-1 0 0,0 0 1 0 0,0 0-1 0 0,0-1 1 0 0,0 1-1 0 0,0 0 1 0 0,0 0 0 0 0,0 0-1 0 0,0 0 1 0 0,0-1-1 0 0,1 1 1 0 0,-1 0-1 0 0,0 0 1 0 0,0 0-1 0 0,0 0 1 0 0,0-1-1 0 0,0 1 1 0 0,0 0-1 0 0,0 0 1 0 0,0 0-1 0 0,0 0 1 0 0,1 0 0 0 0,-1-1-1 0 0,0 1 1 0 0,0 0-1 0 0,0 0 1 0 0,0 0-1 0 0,1 0 1 0 0,18-12-635 0 0,-19 12 725 0 0,11-4 58 0 0,-1 0 0 0 0,1 1 0 0 0,0 1-1 0 0,1 0 1 0 0,-1 0 0 0 0,15 0 0 0 0,-7 1-117 0 0,255-15 472 0 0,-267 16-568 0 0,21-1-117 0 0,-14 1-414 0 0,0 0-1 0 0,0-1 1 0 0,0-1 0 0 0,19-5-1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0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149 140 2759 0 0,'0'0'6035'0'0,"-1"0"-6755"0"0,-17-3 3773 0 0,16 4-2986 0 0,-4 7 5258 0 0,-2 11-4939 0 0,7-17-354 0 0,0 1 0 0 0,0-1 0 0 0,0-1 0 0 0,-1 1 0 0 0,1 0 0 0 0,-1 0 0 0 0,-2 2 0 0 0,0 0 42 0 0,0 0-1 0 0,0 1 1 0 0,1-1 0 0 0,-5 8 0 0 0,1-3-31 0 0,-2 0-33 0 0,4-5-10 0 0,0 0 0 0 0,1 0 0 0 0,-1 1 0 0 0,-6 9 0 0 0,10-13 0 0 0,-6 9 0 0 0,1 0 0 0 0,-1 1 0 0 0,2 0 0 0 0,0 1 0 0 0,5 3 0 0 0,1-1 0 0 0,2 0 0 0 0,1 1 0 0 0,2-1 0 0 0,1 0 0 0 0,2-1 0 0 0,0-3 14 0 0,-5-6 54 0 0,4 3 20 0 0,-6-5 6 0 0,-1-1-79 0 0,0 0-1 0 0,0 0 1 0 0,0-1-1 0 0,0 1 1 0 0,-1 0-1 0 0,1-1 1 0 0,0 1 0 0 0,0-1-1 0 0,1 1 1 0 0,0 0-1 0 0,1 0 56 0 0,-1 0 4 0 0,2 0-60 0 0,0 0-16 0 0,17 12 180 0 0,-18-11-167 0 0,1 0 1 0 0,-1 0 0 0 0,0 1-1 0 0,0-1 1 0 0,0 1 0 0 0,-1-1-1 0 0,1 1 1 0 0,-1 0 0 0 0,1 0-1 0 0,2 4 1 0 0,0 1 1 0 0,0 0 39 0 0,-4-4-7 0 0,13 10-25 0 0,-6-6-4 0 0,14 7 464 0 0,-20-14-370 0 0,12 1 308 0 0,-5-2-283 0 0,-7 0 34 0 0,0 0-97 0 0,8-2-12 0 0,-1-1-37 0 0,-4 2 20 0 0,4-3-22 0 0,-5 2 22 0 0,5-4-33 0 0,-5 4-8 0 0,0-1-1 0 0,-1 1 1 0 0,1-1 0 0 0,-1 0-1 0 0,1 0 1 0 0,-1 0 0 0 0,3-4-1 0 0,-3 3 28 0 0,1 0 0 0 0,-1 0 1 0 0,1 0-1 0 0,0 1 0 0 0,9-6 0 0 0,-5 3-6 0 0,-1 0 10 0 0,6-11-13 0 0,-6 8-9 0 0,1-2 32 0 0,0-1-33 0 0,-1 1-10 0 0,-1 0 0 0 0,-5 8 12 0 0,0 1 0 0 0,0-1 0 0 0,0 0 0 0 0,0 0 0 0 0,0 0 0 0 0,0 0 0 0 0,-1 0 0 0 0,0 0 0 0 0,1 0 0 0 0,-2-6 0 0 0,1-7 80 0 0,2-9 384 0 0,-4-43 0 0 0,2 52-425 0 0,1 14-35 0 0,0 3-17 0 0,1-6-3 0 0,0-39 6 0 0,-2 31-2 0 0,1 1 0 0 0,1-1 0 0 0,-5 1 0 0 0,3 9 0 0 0,-2-2 0 0 0,-10-7 0 0 0,-7-3 11 0 0,16 12 5 0 0,-1 1 1 0 0,1-1-1 0 0,-1 0 0 0 0,1 0 1 0 0,0-1-1 0 0,0 1 0 0 0,1-1 1 0 0,-1 1-1 0 0,1-1 0 0 0,-3-5 1 0 0,-3-5 112 0 0,-6-4 143 0 0,13 15-269 0 0,-3-3 70 0 0,-18-9-50 0 0,19 14-53 0 0,1 0 1 0 0,0 0-1 0 0,0 1 1 0 0,0-1 0 0 0,-1 1-1 0 0,1 0 1 0 0,0 0-1 0 0,0-1 1 0 0,-4 2-1 0 0,-2-2-62 0 0,4 2 69 0 0,0-1 0 0 0,1 1 0 0 0,-1-1 0 0 0,0 1 0 0 0,1 0 0 0 0,-1 0-1 0 0,1 1 1 0 0,-4 1 0 0 0,0 0-19 0 0,-20 8 28 0 0,-31 7 14 0 0,55-18 0 0 0,2 1 0 0 0,-1-1 0 0 0,1 0 0 0 0,0 1 0 0 0,-1-1 0 0 0,1 1 0 0 0,0-1 0 0 0,0 1 0 0 0,0 0 0 0 0,0 0 0 0 0,0-1 0 0 0,0 1 0 0 0,0 0 0 0 0,-2 2 0 0 0,-24 20 0 0 0,25-22-4 0 0,1 0 0 0 0,-1 0 0 0 0,1 1 0 0 0,0-1 0 0 0,-1 0-1 0 0,1 1 1 0 0,0-1 0 0 0,0 1 0 0 0,0-1 0 0 0,0 1 0 0 0,0 0 0 0 0,0-1-1 0 0,1 1 1 0 0,-1 0 0 0 0,1 0 0 0 0,-1 0 0 0 0,1-1 0 0 0,-1 1 0 0 0,1 3 0 0 0,-1 0 14 0 0,-1 10-34 0 0,0 0 0 0 0,0 1 0 0 0,1-1 0 0 0,1 1 0 0 0,1 0 0 0 0,0-1 0 0 0,1 0 0 0 0,8 28 0 0 0,-10-41-26 0 0,0-1-1 0 0,0 0 0 0 0,1 1 1 0 0,-1-1-1 0 0,1 0 1 0 0,-1 0-1 0 0,1 0 0 0 0,0 1 1 0 0,-1-1-1 0 0,1 0 1 0 0,0 0-1 0 0,0 0 0 0 0,-1 0 1 0 0,1 0-1 0 0,0 0 1 0 0,0-1-1 0 0,0 1 0 0 0,0 0 1 0 0,0 0-1 0 0,2 0 1 0 0,-1 0-321 0 0,10-5-5480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0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4975 0 0,'0'0'1031'0'0,"-2"1"-1394"0"0,-16 17 1953 0 0,9-10 6232 0 0,7-9-7534 0 0,2 1-238 0 0,-1 0 0 0 0,1-1 0 0 0,-1 1 0 0 0,1 0 0 0 0,-1 0 0 0 0,1 0 0 0 0,-1 0 0 0 0,1 0 0 0 0,-1 0 0 0 0,1 0 0 0 0,-1 0 0 0 0,1 0 0 0 0,-1 0 0 0 0,1 0 0 0 0,-1 0 0 0 0,1 0 0 0 0,-1 0 0 0 0,1 0 0 0 0,-1 0 0 0 0,1 0 0 0 0,-1 1 0 0 0,1-1 0 0 0,0 0 0 0 0,-1 0 0 0 0,1 1 0 0 0,-1-1 0 0 0,1 0 0 0 0,0 1 0 0 0,-1-1 0 0 0,1 0 0 0 0,0 1 0 0 0,-1-1 0 0 0,1 1 0 0 0,0-1 0 0 0,-1 0 0 0 0,1 1 0 0 0,0-1 0 0 0,0 1 0 0 0,0-1 0 0 0,-1 1 0 0 0,1-1 0 0 0,0 1 0 0 0,0-1 0 0 0,0 1 0 0 0,0-1 0 0 0,0 1 0 0 0,0 0 0 0 0,-4 20 127 0 0,0 0 0 0 0,1 0 0 0 0,1 32 0 0 0,0-12-61 0 0,-4 60 12 0 0,-17 194 272 0 0,12-147-41 0 0,3-32-158 0 0,8-110-201 0 0,0-4 2 0 0,-9 33-22 0 0,8-33-71 0 0,16 3-152 0 0,-13-5 149 0 0,-1 0 0 0 0,1 0 0 0 0,0 0-1 0 0,0 0 1 0 0,0-1 0 0 0,0 1 0 0 0,0-1 0 0 0,-1 1 0 0 0,1-1-1 0 0,0 1 1 0 0,0-1 0 0 0,-1 0 0 0 0,1 0 0 0 0,0 0-1 0 0,-1 0 1 0 0,1 0 0 0 0,-1 0 0 0 0,1 0 0 0 0,-1 0 0 0 0,0-1-1 0 0,1 1 1 0 0,-1-1 0 0 0,0 1 0 0 0,1-2 0 0 0,11-13-6048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0:2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 9183 0 0,'0'0'831'0'0,"-2"0"-614"0"0,-19-1 1662 0 0,16-1-2411 0 0,0 1 1 0 0,1 0-1 0 0,-1-1 1 0 0,0 0-1 0 0,1 0 1 0 0,-1-1-1 0 0,-5-3 1 0 0,-6-4-2160 0 0,14 9 1921 0 0,-4-2-540 0 0,1 1 5162 0 0,-8 0 972 0 0,-4 2-1713 0 0,6 0-2004 0 0,9 0-545 0 0,-11 3 708 0 0,5-1-1233 0 0,4-1 6 0 0,-3 2-45 0 0,5-3 5 0 0,4 1-31 0 0,11 1 17 0 0,0-1 25 0 0,-11-1 1276 0 0,-12-3-1240 0 0,9 3-22 0 0,1-1 0 0 0,0 1 1 0 0,-1 0-1 0 0,1 0 0 0 0,-1 0 0 0 0,1 0 0 0 0,0 0 0 0 0,-1 0 0 0 0,1 0 0 0 0,-1 0 1 0 0,1 0-1 0 0,0 0 0 0 0,-1 0 0 0 0,1 0 0 0 0,-1 0 0 0 0,1 0 0 0 0,0 0 0 0 0,-1 0 1 0 0,1 1-1 0 0,-1-1 0 0 0,1 0 0 0 0,0 0 0 0 0,-1 0 0 0 0,1 1 0 0 0,0-1 0 0 0,-1 1 1 0 0,1 11-1651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0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1021 2303 0 0,'0'0'10408'0'0,"-2"-1"-9616"0"0,1 0-585 0 0,-2 0-135 0 0,-16 6 1168 0 0,16-4-1264 0 0,2 0-135 0 0,-18-2 1813 0 0,25 4-1292 0 0,-5-2-325 0 0,-1-1-1 0 0,0 0 1 0 0,1 1 0 0 0,-1-1-1 0 0,1 0 1 0 0,-1 1-1 0 0,1-1 1 0 0,-1 0 0 0 0,1 1-1 0 0,-1-1 1 0 0,1 0 0 0 0,-1 0-1 0 0,1 0 1 0 0,-1 0 0 0 0,1 1-1 0 0,-1-1 1 0 0,1 0 0 0 0,0 0-1 0 0,7 0 91 0 0,0 1 1 0 0,0-1-1 0 0,0-1 0 0 0,0 0 0 0 0,-1 0 0 0 0,1 0 1 0 0,0-1-1 0 0,-1 0 0 0 0,10-4 0 0 0,8-5-130 0 0,33-19-1 0 0,-34 16-118 0 0,32-12 1 0 0,103-47 38 0 0,-125 55 397 0 0,51-19 0 0 0,-69 32-177 0 0,1 0 1 0 0,-1 1-1 0 0,1 1 1 0 0,-1 0 0 0 0,31 0-1 0 0,-2 4 132 0 0,-12 0-164 0 0,-1-2-1 0 0,1-1 1 0 0,33-6 0 0 0,-35 1-77 0 0,1-2 0 0 0,54-23 0 0 0,56-38 3 0 0,-127 63-12 0 0,1-1-20 0 0,1 1 0 0 0,1 0 0 0 0,-1 2 0 0 0,1 0 1 0 0,0 1-1 0 0,29-3 0 0 0,-12 5-15 0 0,0 1 0 0 0,53 5 0 0 0,-52 0 126 0 0,1-3-1 0 0,-1 0 0 0 0,1-3 1 0 0,0-1-1 0 0,-1-2 0 0 0,0-1 1 0 0,0-2-1 0 0,43-15 0 0 0,118-53 367 0 0,-110 42-441 0 0,-22 7-176 0 0,1 3 0 0 0,99-23 0 0 0,-83 30 82 0 0,3-1 52 0 0,168-13 1 0 0,-6 44 442 0 0,-69 0-376 0 0,-157-13-59 0 0,0-1 0 0 0,0-1 0 0 0,0-1 0 0 0,0-1-1 0 0,0-1 1 0 0,-1 0 0 0 0,31-13 0 0 0,7-8 39 0 0,63-40 0 0 0,-56 30 12 0 0,-43 24-39 0 0,1 2 0 0 0,0 0 1 0 0,1 2-1 0 0,32-8 0 0 0,-39 12-5 0 0,2 1-1 0 0,-1 1 0 0 0,0 1 0 0 0,0 0 1 0 0,1 1-1 0 0,28 4 0 0 0,-15 3-24 0 0,0 2-1 0 0,0 1 1 0 0,41 20 0 0 0,-53-22 14 0 0,-12-4 7 0 0,107 38 170 0 0,-100-38-129 0 0,-1-1 0 0 0,1 0 1 0 0,1-1-1 0 0,-1-1 0 0 0,0 0 1 0 0,16-2-1 0 0,25-5 266 0 0,99-27 0 0 0,-55 10-257 0 0,-62 14-16 0 0,48-7 57 0 0,-72 14-83 0 0,-1 1 0 0 0,1 1 0 0 0,-1 0 0 0 0,22 4 0 0 0,37 14 148 0 0,2 0 23 0 0,-58-17-82 0 0,0 0 0 0 0,0-1 0 0 0,0-1 0 0 0,0 0 1 0 0,0-1-1 0 0,0-1 0 0 0,30-10 0 0 0,-32 10 157 0 0,30-3 0 0 0,-9 1-191 0 0,-32 4-58 0 0,1 0 0 0 0,-1 1 0 0 0,1-1-1 0 0,-1 1 1 0 0,1 0 0 0 0,-1 0 0 0 0,1 0 0 0 0,6 1 0 0 0,1 1 24 0 0,3-2-30 0 0,0 1 0 0 0,0 1-1 0 0,0 0 1 0 0,21 7 0 0 0,-10-2-5 0 0,15 4 2 0 0,-23-5 0 0 0,1-2 0 0 0,0 0 0 0 0,-1-1 0 0 0,30 2 0 0 0,-44-5 0 0 0,310-11 128 0 0,-205 6-128 0 0,64 1 0 0 0,-69 4 0 0 0,302-9-160 0 0,-334 10 75 0 0,98 14-1 0 0,-124-6 70 0 0,0 1 0 0 0,79 30-1 0 0,-67-20 13 0 0,-35-14 30 0 0,1-1-1 0 0,-1 0 0 0 0,1-2 1 0 0,0-1-1 0 0,0 0 1 0 0,37-4-1 0 0,138-24 197 0 0,-163 20-214 0 0,99-10 92 0 0,-117 15-83 0 0,1 2-1 0 0,-1-1 1 0 0,1 2 0 0 0,-1 0-1 0 0,28 8 1 0 0,-40-8-20 0 0,6 1-2 0 0,-1 0-1 0 0,1 0 1 0 0,-1 1-1 0 0,0 1 1 0 0,0 0-1 0 0,0 0 0 0 0,-1 1 1 0 0,0 1-1 0 0,0-1 1 0 0,8 9-1 0 0,-5-5-47 0 0,2-1 42 0 0,-12-8 16 0 0,1 0 1 0 0,-1 0-1 0 0,0 1 0 0 0,0-1 1 0 0,0 0-1 0 0,1-1 0 0 0,-1 1 1 0 0,0 0-1 0 0,1-1 1 0 0,-1 1-1 0 0,4-1 0 0 0,3 1 35 0 0,3 2 24 0 0,3-1-37 0 0,-9-3-59 0 0,0 1 0 0 0,0-1 0 0 0,1 0 0 0 0,-1 0 0 0 0,-1-1 0 0 0,1 0 0 0 0,0 0 1 0 0,0 0-1 0 0,-1-1 0 0 0,1 1 0 0 0,-1-1 0 0 0,0-1 0 0 0,0 1 0 0 0,0-1 0 0 0,6-6 0 0 0,5-6-435 0 0,-1 0-1 0 0,24-37 1 0 0,-15 19-194 0 0,68-82-2329 0 0,-80 102 1728 0 0,17-16 0 0 0,-9 11-5285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77 645 8751 0 0,'-19'13'920'0'0,"-15"10"-554"0"0,11-9 8066 0 0,25-17-7911 0 0,46-57 814 0 0,51-69-501 0 0,-46 56-438 0 0,108-116 0 0 0,-132 160-348 0 0,2 1 1 0 0,0 1 0 0 0,2 2 0 0 0,1 2 0 0 0,1 1 0 0 0,44-21 0 0 0,-79 43-50 0 0,68-29-116 0 0,-59 26 59 0 0,-1 0 1 0 0,1 0-1 0 0,0 2 0 0 0,0-1 0 0 0,15 0 1 0 0,-24 2 53 0 0,0 0 0 0 0,0 0 1 0 0,1-1-1 0 0,-1 1 1 0 0,0 0-1 0 0,0 0 1 0 0,0 0-1 0 0,0 1 1 0 0,1-1-1 0 0,-1 0 1 0 0,0 0-1 0 0,0 0 1 0 0,0 0-1 0 0,0 0 1 0 0,1 0-1 0 0,-1 0 1 0 0,0 0-1 0 0,0 0 1 0 0,0 0-1 0 0,0 0 1 0 0,1 0-1 0 0,-1 1 1 0 0,0-1-1 0 0,0 0 1 0 0,0 0-1 0 0,0 0 1 0 0,0 0-1 0 0,0 0 1 0 0,0 0-1 0 0,1 1 1 0 0,-1-1-1 0 0,0 0 1 0 0,2 4-21 0 0,0 0 1 0 0,0 0-1 0 0,-1 1 1 0 0,1-1 0 0 0,-1 0-1 0 0,0 0 1 0 0,0 1 0 0 0,-1-1-1 0 0,1 1 1 0 0,-1-1-1 0 0,0 1 1 0 0,0-1 0 0 0,0 1-1 0 0,-1-1 1 0 0,0 0 0 0 0,-1 7-1 0 0,-4 9-92 0 0,0 0 0 0 0,-11 24 0 0 0,13-36 76 0 0,-44 93 120 0 0,-72 112-1 0 0,58-106 133 0 0,61-105-191 0 0,-3 8-621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40 1375 0 0,'0'0'66'0'0,"1"0"-8"0"0,15-11 2 0 0,19-17 13260 0 0,-35 29-13276 0 0,1 0-1 0 0,-1 1 0 0 0,0-1 1 0 0,0 0-1 0 0,-1 0 0 0 0,1 1 1 0 0,0-1-1 0 0,0 0 0 0 0,-1 0 1 0 0,1 0-1 0 0,0 1 0 0 0,-1-1 1 0 0,1 0-1 0 0,-1 0 0 0 0,0 1 1 0 0,0 0 34 0 0,-8 17 426 0 0,-74 175 924 0 0,45-108-1346 0 0,13-32-84 0 0,-114 238 69 0 0,44-97-70 0 0,31-61 67 0 0,57-120-64 0 0,0-4 11 0 0,5-9 285 0 0,3-3-237 0 0,-1-2-52 0 0,0 0-4 0 0,7-14-3 0 0,7-6 0 0 0,6-14-72 0 0,-17 34 66 0 0,-1-1-1 0 0,1 1 1 0 0,-1-1-1 0 0,0 0 0 0 0,0 0 1 0 0,2-7-1 0 0,1-3-11 0 0,1 4 18 0 0,11-32 0 0 0,-6 17 0 0 0,-2-3 0 0 0,2-8 0 0 0,-9 30 0 0 0,-1 4 0 0 0,0 0 0 0 0,0 0 0 0 0,0 0 0 0 0,1 1 0 0 0,-1-1 0 0 0,1 0 0 0 0,-1 1 0 0 0,1-1 0 0 0,4-3 0 0 0,-3 1-3 0 0,1 1 1 0 0,1-1-1 0 0,-1 1 0 0 0,1 0 1 0 0,0 0-1 0 0,0 1 0 0 0,0-1 0 0 0,0 1 1 0 0,0 0-1 0 0,1 0 0 0 0,8-2 1 0 0,6-2-18 0 0,41-7 1 0 0,-31 8 21 0 0,-10 2 96 0 0,0 1 0 0 0,0 2 1 0 0,0 0-1 0 0,0 1 0 0 0,30 3 0 0 0,-48-3-84 0 0,0 0-1 0 0,-1 1 0 0 0,1-1 0 0 0,0 0 1 0 0,-1 1-1 0 0,1-1 0 0 0,-1 1 1 0 0,1 0-1 0 0,-1-1 0 0 0,1 1 0 0 0,-1 0 1 0 0,1 0-1 0 0,-1 0 0 0 0,0 0 1 0 0,1 0-1 0 0,-1 0 0 0 0,0 0 1 0 0,0 1-1 0 0,0-1 0 0 0,0 0 0 0 0,1 2 1 0 0,-1 0 12 0 0,0-1 0 0 0,0 1 0 0 0,0 0 1 0 0,-1-1-1 0 0,1 1 0 0 0,-1 0 0 0 0,0-1 1 0 0,0 1-1 0 0,0 0 0 0 0,0-1 0 0 0,-1 6 1 0 0,-2 6 47 0 0,0-1 1 0 0,-1 0 0 0 0,-1 0 0 0 0,-7 13 0 0 0,11-23-74 0 0,-11 23 78 0 0,-26 44 0 0 0,32-62-72 0 0,-1 1 0 0 0,1-1 0 0 0,-1 1 0 0 0,-1-2 0 0 0,0 1 0 0 0,0-1 1 0 0,-17 12-1 0 0,-6-3 19 0 0,0-1 0 0 0,-1-1 0 0 0,0-1 0 0 0,-66 15 0 0 0,84-24-19 0 0,7-2 0 0 0,1 0 1 0 0,-1-1-1 0 0,0 0 0 0 0,0 0 1 0 0,1 0-1 0 0,-1-1 0 0 0,0 0 1 0 0,0 0-1 0 0,-12-3 0 0 0,17 3 11 0 0,-1 0 0 0 0,1-1 0 0 0,0 1 0 0 0,-1-1 0 0 0,1 1 0 0 0,0-1 0 0 0,-1 0 0 0 0,1 0 0 0 0,0 0 0 0 0,0 0 0 0 0,0 0 0 0 0,0 0 0 0 0,0-1 0 0 0,0 1 0 0 0,-3-3 0 0 0,-9-19-2 0 0,10 10-38 0 0,3 11-5 0 0,1-1 1 0 0,0 1 0 0 0,1 0 0 0 0,-1 0 0 0 0,0 0 0 0 0,1 0 0 0 0,-1 0 0 0 0,1-1 0 0 0,0 1 0 0 0,-1 0 0 0 0,1 0 0 0 0,0 1 0 0 0,0-1 0 0 0,1 0 0 0 0,0-2 0 0 0,3-2-400 0 0,-1 1 1 0 0,1 0-1 0 0,8-7 1 0 0,2 0-1074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10511 0 0,'-13'0'478'0'0,"2"-1"-228"0"0,1 1 0 0 0,-14 2 0 0 0,23-2-154 0 0,0 1 0 0 0,1-1 0 0 0,-1 0 0 0 0,0 0 0 0 0,1 0-1 0 0,-1 1 1 0 0,0-1 0 0 0,1 0 0 0 0,-1 1 0 0 0,0-1 0 0 0,1 1-1 0 0,-1-1 1 0 0,1 1 0 0 0,-1-1 0 0 0,1 1 0 0 0,-1-1 0 0 0,1 1-1 0 0,-1-1 1 0 0,1 1 0 0 0,0 0 0 0 0,-1-1 0 0 0,1 1 0 0 0,0-1-1 0 0,-1 1 1 0 0,1 0 0 0 0,0 0 0 0 0,0-1 0 0 0,0 1 0 0 0,-1 0-1 0 0,1-1 1 0 0,0 1 0 0 0,0 0 0 0 0,0 0 0 0 0,0-1 0 0 0,0 1-1 0 0,1 0 1 0 0,-1 0 0 0 0,0-1 0 0 0,0 1 0 0 0,0 0 0 0 0,1-1-1 0 0,-1 1 1 0 0,1 0 0 0 0,0 2-27 0 0,0 0-1 0 0,0-1 0 0 0,0 1 1 0 0,1-1-1 0 0,-1 0 1 0 0,1 1-1 0 0,-1-1 0 0 0,1 0 1 0 0,0 0-1 0 0,2 2 1 0 0,62 45 201 0 0,-3 3 1 0 0,105 113 0 0 0,-157-153-194 0 0,-1 0 1 0 0,-1 0-1 0 0,0 2 0 0 0,-1-1 1 0 0,0 1-1 0 0,-1 0 1 0 0,0 0-1 0 0,-2 1 1 0 0,1 0-1 0 0,-2 0 1 0 0,0 1-1 0 0,-1-1 1 0 0,0 1-1 0 0,-1-1 1 0 0,-1 1-1 0 0,-1 0 1 0 0,-2 25-1 0 0,0-22 30 0 0,-1-1 0 0 0,0 0 0 0 0,-2 0-1 0 0,0 0 1 0 0,-1 0 0 0 0,-1-1 0 0 0,0 0 0 0 0,-2 0-1 0 0,-13 20 1 0 0,0-4-6 0 0,-1-2-1 0 0,-1-1 1 0 0,-2 0-1 0 0,-1-2 0 0 0,-1-2 1 0 0,-1 0-1 0 0,-1-2 1 0 0,-48 30-1 0 0,47-35-40 0 0,14-8-7 0 0,-1 0 0 0 0,0-1 0 0 0,-28 10 0 0 0,37-17-42 0 0,7-3 69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1345 1 9671 0 0,'0'0'5127'0'0,"-1"1"-4904"0"0,-3 3-78 0 0,-3 4-49 0 0,0-1-1 0 0,-1-1 1 0 0,0 1 0 0 0,0-1 0 0 0,-10 5 0 0 0,-16 8-40 0 0,-42 20 26 0 0,-101 35-195 0 0,-80 33-590 0 0,230-97 522 0 0,0-1 0 0 0,-1 0 0 0 0,0-3 0 0 0,-53 7 0 0 0,70-12-33 0 0,0-1 0 0 0,0-1 0 0 0,-1 1-1 0 0,1-2 1 0 0,0 0 0 0 0,-17-5-1 0 0,20 5-60 0 0,1-1 0 0 0,-1-1-1 0 0,1 0 1 0 0,-1 0 0 0 0,1 0-1 0 0,0-1 1 0 0,1 0-1 0 0,-1 0 1 0 0,-10-12 0 0 0,15 15 218 0 0,0 0 0 0 0,0 0 1 0 0,0-1-1 0 0,0 1 0 0 0,0-1 1 0 0,1 1-1 0 0,-1-1 0 0 0,1 0 1 0 0,0 0-1 0 0,0 0 0 0 0,0 0 1 0 0,0 0-1 0 0,0 0 0 0 0,1 0 1 0 0,-1 0-1 0 0,1 0 0 0 0,0 0 1 0 0,0 0-1 0 0,0 0 0 0 0,0 0 1 0 0,1 0-1 0 0,-1 0 0 0 0,1 0 1 0 0,-1 0-1 0 0,1 0 0 0 0,0 0 1 0 0,1 0-1 0 0,-1 0 0 0 0,2-3 1 0 0,-2 5 72 0 0,0 0 0 0 0,0 1 0 0 0,0-1 0 0 0,-1 0 1 0 0,1 0-1 0 0,0 1 0 0 0,0-1 0 0 0,0 1 0 0 0,0-1 1 0 0,0 1-1 0 0,0-1 0 0 0,1 1 0 0 0,-1 0 0 0 0,0-1 1 0 0,0 1-1 0 0,0 0 0 0 0,0 0 0 0 0,0 0 0 0 0,1 0 0 0 0,-1 0 1 0 0,0 0-1 0 0,0 0 0 0 0,0 0 0 0 0,0 0 0 0 0,0 1 1 0 0,1-1-1 0 0,0 1 0 0 0,1 0 64 0 0,0 0 0 0 0,0 0-1 0 0,0 1 1 0 0,0-1 0 0 0,0 1 0 0 0,0 0 0 0 0,4 3 0 0 0,0 2 127 0 0,-1 1 0 0 0,0 0 0 0 0,0 0 0 0 0,0 0 0 0 0,-1 0 0 0 0,0 1 0 0 0,-1 0 0 0 0,0 0 0 0 0,0 0 0 0 0,-1 1 0 0 0,0-1 0 0 0,3 18 0 0 0,-2 3 177 0 0,-1 0 1 0 0,-2 57 0 0 0,-2-64-357 0 0,0 0 0 0 0,-2-1 0 0 0,-1 0 1 0 0,0 0-1 0 0,-2 0 0 0 0,0 0 0 0 0,-2-1 0 0 0,0 0 1 0 0,-1 0-1 0 0,-1-1 0 0 0,-1 0 0 0 0,-1-1 0 0 0,-1 0 0 0 0,-29 33 1 0 0,-15 6-137 0 0,-94 104 132 0 0,119-124 75 0 0,2 1 0 0 0,-37 64 0 0 0,51-67-34 0 0,15-34 245 0 0,5-3-232 0 0,-1 1 0 0 0,1-1 1 0 0,-1 0-1 0 0,0 0 1 0 0,1-1-1 0 0,-1 1 1 0 0,0-1-1 0 0,0 1 0 0 0,0-1 1 0 0,4-3-1 0 0,1 0 33 0 0,51-29 94 0 0,3 2 0 0 0,87-31 0 0 0,-76 35-119 0 0,-25 8 11 0 0,2 2 1 0 0,59-13-1 0 0,-59 16-33 0 0,-31 8-53 0 0,-18 6 16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3223 0 0,'1'0'3800'0'0,"52"-9"1811"0"0,26-5-4174 0 0,-2-3-367 0 0,127-11 0 0 0,-171 24-1675 0 0,-12 1-3127 0 0,-19 3 3336 0 0,14-4-4547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10591 0 0,'0'0'1286'0'0,"-7"8"2222"0"0,-10 5-1927 0 0,5-4-1220 0 0,1 0 0 0 0,-1 1 0 0 0,2 1 0 0 0,-13 14 0 0 0,-9 20-1094 0 0,2 2 0 0 0,-26 53-1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0,'0'0'688'0'0,"11"1"-2576"0"0,-3 1-408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75 5983 0 0,'0'0'464'0'0,"-1"0"-305"0"0,-4 3 14 0 0,4-3 635 0 0,-4 2 1471 0 0,5-1-2172 0 0,0-1-1 0 0,0 0 1 0 0,0 0-1 0 0,-1 0 319 0 0,1 1-318 0 0,0-1-1 0 0,0 0 0 0 0,0 0 1 0 0,0 0-1 0 0,-1 0 1 0 0,1 0-1 0 0,0 0 0 0 0,0 0 1 0 0,0 0-1 0 0,0 0 0 0 0,-1 0 1 0 0,1 0-1 0 0,0 0 0 0 0,0 0 1 0 0,0 0-1 0 0,0 0 1 0 0,-1 0-1 0 0,1 0 0 0 0,0 0 1 0 0,0 0-1 0 0,0 0 0 0 0,0 0 1 0 0,0 0-1 0 0,-1 0 0 0 0,1 0 1 0 0,0 0-1 0 0,0 0 0 0 0,0 0 1 0 0,0 0-1 0 0,-1 0 1 0 0,1 0-1 0 0,0-1 319 0 0,0 1-318 0 0,0 0-1 0 0,0 0 0 0 0,-1 0 1 0 0,1 0-1 0 0,0-1 1 0 0,0 1-1 0 0,0 0 0 0 0,0 0 1 0 0,0 0-1 0 0,0 0 0 0 0,0-1 1 0 0,0 1-1 0 0,0 0 0 0 0,0 0 1 0 0,0 0-1 0 0,0 0 1 0 0,0-1-1 0 0,0 1 0 0 0,-1-5-23 0 0,1-1 0 0 0,-1 1-1 0 0,1-1 1 0 0,1-6 0 0 0,0 11-82 0 0,-1-1 0 0 0,0 1 0 0 0,0-1 0 0 0,0 1 0 0 0,0-1 0 0 0,0 1 0 0 0,0-1 0 0 0,0 1 0 0 0,0-1 0 0 0,0 1 0 0 0,-1-1 0 0 0,1 1-1 0 0,-1-1 1 0 0,1 1 0 0 0,-1 0 0 0 0,1-1 0 0 0,-1 1 0 0 0,0 0 0 0 0,0-1 0 0 0,0 1 0 0 0,0 0 0 0 0,0 0 0 0 0,0 0 0 0 0,0 0 0 0 0,0 0 0 0 0,0 0 0 0 0,0 0 0 0 0,0 0 0 0 0,-1 0 0 0 0,1 0 0 0 0,0 1 0 0 0,-1-1 0 0 0,1 1 0 0 0,-1-1 0 0 0,1 1 0 0 0,-1-1 0 0 0,1 1 0 0 0,-1 0 0 0 0,1 0 0 0 0,-1-1 0 0 0,1 1 0 0 0,-1 0 0 0 0,-1 1 0 0 0,-4-1-28 0 0,1 1 0 0 0,0 0-1 0 0,0 0 1 0 0,0 1 0 0 0,0-1-1 0 0,0 2 1 0 0,0-1 0 0 0,1 0 0 0 0,-9 6-1 0 0,-23 17 15 0 0,0 1 1 0 0,2 3-1 0 0,1 0 0 0 0,-53 62 0 0 0,83-87 13 0 0,0 0 0 0 0,1 1 0 0 0,0-1 0 0 0,0 1 0 0 0,0 0 0 0 0,1 0 0 0 0,-3 6 0 0 0,4-1 16 0 0,1-9-6 0 0,0 0-1 0 0,1 0 0 0 0,-1 0 1 0 0,1 0-1 0 0,-1-1 1 0 0,1 1-1 0 0,-1 0 0 0 0,1 0 1 0 0,-1 0-1 0 0,1-1 1 0 0,0 1-1 0 0,0 0 0 0 0,-1-1 1 0 0,1 1-1 0 0,0-1 1 0 0,0 1-1 0 0,0-1 0 0 0,-1 1 1 0 0,1-1-1 0 0,0 0 1 0 0,0 1-1 0 0,0-1 0 0 0,0 0 1 0 0,0 0-1 0 0,0 0 1 0 0,0 0-1 0 0,0 1 0 0 0,0-1 1 0 0,0-1-1 0 0,0 1 1 0 0,0 0-1 0 0,1 0 0 0 0,3-1 25 0 0,0 1 0 0 0,0-1 0 0 0,0 0 0 0 0,9-4 0 0 0,8-3 7 0 0,1-2 0 0 0,-1-1 0 0 0,20-14 0 0 0,-33 19-40 0 0,0 0-1 0 0,-1 0 1 0 0,0-1 0 0 0,-1 0-1 0 0,0 0 1 0 0,0-1 0 0 0,0 1 0 0 0,-1-2-1 0 0,10-15 1 0 0,-16 22 15 0 0,-6 6-104 0 0,-1 0-1 0 0,1 1 1 0 0,0-1 0 0 0,0 1 0 0 0,1 0-1 0 0,0 0 1 0 0,-1 1 0 0 0,-5 9 0 0 0,-2 4 55 0 0,-16 30 1 0 0,14-17-2 0 0,-12 37-1 0 0,8-19 20 0 0,-12 31-256 0 0,-33 144-1 0 0,6 92 203 0 0,43-193 70 0 0,8-55 294 0 0,-25 107 1 0 0,30-170-171 0 0,0 0-1 0 0,0 0 0 0 0,0 0 1 0 0,-1 0-1 0 0,0 0 0 0 0,0 0 1 0 0,-1-1-1 0 0,1 1 1 0 0,-9 8-1 0 0,10-12-51 0 0,0 0 0 0 0,0-1 0 0 0,0 1 0 0 0,0-1 1 0 0,0 1-1 0 0,0-1 0 0 0,-1 0 0 0 0,1 0 0 0 0,0 0 0 0 0,-1 0 0 0 0,1 0 0 0 0,0-1 0 0 0,-1 1 1 0 0,1-1-1 0 0,-1 0 0 0 0,1 1 0 0 0,-1-1 0 0 0,0 0 0 0 0,1 0 0 0 0,-1-1 0 0 0,1 1 0 0 0,-1 0 1 0 0,1-1-1 0 0,0 0 0 0 0,-1 1 0 0 0,1-1 0 0 0,-1 0 0 0 0,-3-2 0 0 0,3 0-27 0 0,-1 1 0 0 0,0-1 0 0 0,1 0 0 0 0,-1 0 0 0 0,1 0 0 0 0,0 0 0 0 0,0 0 0 0 0,0-1 0 0 0,0 1 0 0 0,1-1 0 0 0,0 0 0 0 0,-1 0 0 0 0,1 0 0 0 0,1 0 0 0 0,-1 0 0 0 0,-2-9 0 0 0,1-1-53 0 0,0 0 0 0 0,1-1 0 0 0,-1-27 0 0 0,3 16-223 0 0,1 0 0 0 0,2 1 1 0 0,1 0-1 0 0,10-40 1 0 0,12-16-2227 0 0,4 2-3836 0 0,-19 50 1678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3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43 5983 0 0,'0'-1'464'0'0,"18"-25"10"0"0,-9 11 4668 0 0,-26 50-4110 0 0,-26 40-1 0 0,-12 23-156 0 0,-37 117-341 0 0,45-102-448 0 0,-19 48 34 0 0,-103 222 282 0 0,160-367-371 0 0,-15 22 0 0 0,20-32-20 0 0,0 0 0 0 0,-1-1 0 0 0,0 1 0 0 0,0-1 0 0 0,-1 0 0 0 0,-9 6 0 0 0,14-10-3 0 0,0 0 0 0 0,0 0 0 0 0,0-1 0 0 0,-1 1 0 0 0,1 0 0 0 0,0-1 0 0 0,0 1 0 0 0,-1-1 0 0 0,1 0 0 0 0,0 1 0 0 0,0-1 0 0 0,-1 0 0 0 0,1 0-1 0 0,0 0 1 0 0,-1 0 0 0 0,1 0 0 0 0,0 0 0 0 0,-1 0 0 0 0,1 0 0 0 0,0 0 0 0 0,-1-1 0 0 0,1 1 0 0 0,0 0 0 0 0,0-1 0 0 0,-1 0 0 0 0,1 1 0 0 0,0-1 0 0 0,0 1 0 0 0,-2-2 0 0 0,2 0 0 0 0,0 1 0 0 0,0-1 0 0 0,0 1 0 0 0,0-1 1 0 0,0 1-1 0 0,0-1 0 0 0,1 0 0 0 0,-1 1 0 0 0,0-1 0 0 0,1 0 0 0 0,-1 1 0 0 0,1-1 0 0 0,0 0 0 0 0,-1 0 1 0 0,1 0-1 0 0,0 0 0 0 0,0 1 0 0 0,0-1 0 0 0,1 0 0 0 0,-1 0 0 0 0,1-2 0 0 0,1-3-35 0 0,0 1-1 0 0,0-1 1 0 0,1 1 0 0 0,0 0-1 0 0,0-1 1 0 0,1 1-1 0 0,0 1 1 0 0,0-1-1 0 0,5-5 1 0 0,46-46-249 0 0,-48 50 262 0 0,6-5-1 0 0,1 1 0 0 0,0 0-1 0 0,0 0 1 0 0,1 2 0 0 0,0 0 0 0 0,1 0-1 0 0,0 1 1 0 0,27-8 0 0 0,-41 15 54 0 0,1 0 0 0 0,-1 1 1 0 0,0-1-1 0 0,0 1 0 0 0,1 0 0 0 0,-1 0 0 0 0,0 0 1 0 0,1 0-1 0 0,-1 0 0 0 0,0 0 0 0 0,1 0 0 0 0,-1 1 1 0 0,0-1-1 0 0,0 1 0 0 0,1 0 0 0 0,-1-1 1 0 0,0 1-1 0 0,0 0 0 0 0,0 0 0 0 0,0 1 0 0 0,0-1 1 0 0,0 0-1 0 0,0 1 0 0 0,-1-1 0 0 0,1 1 0 0 0,0 0 1 0 0,-1-1-1 0 0,1 1 0 0 0,-1 0 0 0 0,2 2 0 0 0,-1 0 4 0 0,-1 0-1 0 0,1 0 0 0 0,0 0 0 0 0,-1 1 1 0 0,0-1-1 0 0,0 0 0 0 0,0 1 0 0 0,-1-1 1 0 0,0 1-1 0 0,1-1 0 0 0,-2 1 0 0 0,1-1 1 0 0,0 1-1 0 0,-3 8 0 0 0,-2 4-30 0 0,-2 1 1 0 0,0-1-1 0 0,-12 22 0 0 0,-2 4-335 0 0,-1 2-304 0 0,12-26-188 0 0,1 0 0 0 0,-7 23 0 0 0,13-32 140 0 0,2-9-49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27 6911 0 0,'4'-5'202'0'0,"7"-16"6682"0"0,-19 30-5712 0 0,-23 34-471 0 0,2 2 0 0 0,2 0 0 0 0,-36 85 0 0 0,-42 157-310 0 0,68-174-377 0 0,-73 149-1 0 0,36-133-123 0 0,57-103-867 0 0,-2-2 0 0 0,-35 37 0 0 0,52-59-210 0 0,-6-1-41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119 156 919 0 0,'-5'1'9'0'0,"0"0"0"0"0,0-1 0 0 0,0 0 0 0 0,0 0 0 0 0,0-1 0 0 0,1 1 0 0 0,-1-1 0 0 0,-5-2-1 0 0,-10 0 1475 0 0,14 3 220 0 0,1 0-1 0 0,0 1 1 0 0,-1-1 0 0 0,1 1-1 0 0,0 0 1 0 0,0 0 0 0 0,-8 3 1823 0 0,44-5-2785 0 0,0-2-1 0 0,45-10 0 0 0,-26 3-241 0 0,8-2-47 0 0,57-21 0 0 0,-2 0-279 0 0,22 5-418 0 0,-54 12-2139 0 0,-43 7-4544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15519 0 0,'0'0'1691'0'0,"-2"2"-1478"0"0,-37 40 957 0 0,20-23-505 0 0,-26 34 0 0 0,27-26-656 0 0,1 2 0 0 0,1 0-1 0 0,-13 36 1 0 0,-27 96-16 0 0,52-150 7 0 0,2-6 0 0 0,1 1 0 0 0,-1 0 0 0 0,1-1 0 0 0,0 1 0 0 0,0 8 0 0 0,1 0 34 0 0,0-12 134 0 0,1-1-138 0 0,0 0 0 0 0,0-1 1 0 0,0 0-1 0 0,0 1 0 0 0,0-1 1 0 0,0 1-1 0 0,0-1 0 0 0,0 0 1 0 0,0 0-1 0 0,0 0 0 0 0,2 1 1 0 0,-1-1 19 0 0,1 0-5 0 0,0 0 0 0 0,0 0 0 0 0,0 0 0 0 0,0 0 0 0 0,0-1 0 0 0,0 1 0 0 0,0-1 0 0 0,1 0 0 0 0,-2 0-1 0 0,1 0 1 0 0,0 0 0 0 0,0 0 0 0 0,0-1 0 0 0,0 1 0 0 0,3-3 0 0 0,4-4 100 0 0,1-1 1 0 0,11-12-1 0 0,-13 13-94 0 0,5-6-4 0 0,0-1 0 0 0,-1-1 0 0 0,0 0 1 0 0,-1-1-1 0 0,-1 0 0 0 0,-1-1 1 0 0,0 0-1 0 0,-2 0 0 0 0,8-22 1 0 0,-11 24-101 0 0,-1 1 1 0 0,0-1 0 0 0,-1 0 0 0 0,-1 0 0 0 0,-1 0-1 0 0,0-1 1 0 0,-1 1 0 0 0,0 0 0 0 0,-2 0 0 0 0,0 0-1 0 0,-7-29 1 0 0,8 43-309 0 0,-2-3 313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69 2303 0 0,'0'0'102'0'0,"-1"-1"-1"0"0,-18-26-110 0 0,4 6 2114 0 0,-1 1 3403 0 0,15 20-5379 0 0,0 0-1 0 0,0 0 1 0 0,0 1-1 0 0,0-1 1 0 0,0 0-1 0 0,0 0 1 0 0,0 0-1 0 0,0 1 1 0 0,0-1 0 0 0,0 1-1 0 0,0-1 1 0 0,0 1-1 0 0,0-1 1 0 0,1 1-1 0 0,-1-1 1 0 0,0 1 0 0 0,-1 0-1 0 0,1 0-58 0 0,-30 19 320 0 0,1 2-1 0 0,1 1 1 0 0,1 1 0 0 0,0 2 0 0 0,3 0-1 0 0,-46 60 1 0 0,55-63 51 0 0,-26 47-1 0 0,41-68 43 0 0,0-2-465 0 0,1 0 1 0 0,0 0-1 0 0,0 0 1 0 0,0 0-1 0 0,0 1 1 0 0,-1-1-1 0 0,1 0 1 0 0,0 0-1 0 0,0 0 1 0 0,0 0 0 0 0,0 1-1 0 0,0-1 1 0 0,0 0-1 0 0,0 0 1 0 0,-1 0-1 0 0,1 1 1 0 0,0-1-1 0 0,0 0 1 0 0,0 0-1 0 0,0 0 1 0 0,0 1-1 0 0,0-1 1 0 0,0 0-1 0 0,0 0 1 0 0,0 1-1 0 0,0-1 1 0 0,0 0-1 0 0,0 0 1 0 0,0 0-1 0 0,0 1 1 0 0,0-1-1 0 0,1 0 1 0 0,-1 1-1 0 0,7 2 768 0 0,11-1-134 0 0,-11-3-563 0 0,1 0 1 0 0,-1 0-1 0 0,0-1 1 0 0,0 0-1 0 0,0 0 1 0 0,-1-1-1 0 0,1 0 1 0 0,10-6-1 0 0,3-4-14 0 0,23-20 1 0 0,-41 32-78 0 0,2-3 2 0 0,-1 0 0 0 0,1 1 0 0 0,-1-1 0 0 0,0 0 0 0 0,0 0 0 0 0,0-1 0 0 0,0 1 0 0 0,-1-1 0 0 0,0 1-1 0 0,0-1 1 0 0,0 0 0 0 0,2-9 0 0 0,-3 7-36 0 0,1-1 1 0 0,-1 1-1 0 0,0-1 0 0 0,-1 0 0 0 0,0 1 0 0 0,0-1 0 0 0,-3-13 0 0 0,3 20-204 0 0,-5-6-131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15 517 10943 0 0,'0'0'987'0'0,"1"2"-810"0"0,-1 13 7721 0 0,-5-24-6115 0 0,-4-20-1433 0 0,8 22-227 0 0,1 1 0 0 0,0-1 0 0 0,0 0 0 0 0,1 1 0 0 0,-1-1 0 0 0,2 1 0 0 0,-1-1 0 0 0,1 1 0 0 0,0 0 0 0 0,0 0 0 0 0,4-8 0 0 0,5-6 73 0 0,24-36 0 0 0,-21 35-163 0 0,1-1-61 0 0,1 0-1 0 0,0 1 0 0 0,2 1 1 0 0,1 0-1 0 0,0 2 1 0 0,2 0-1 0 0,0 1 1 0 0,1 1-1 0 0,0 1 0 0 0,1 1 1 0 0,1 1-1 0 0,0 1 1 0 0,38-13-1 0 0,75-14-774 0 0,-78 24-5908 0 0,-28 8-231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195 141 13847 0 0,'0'0'1056'0'0,"-1"3"-722"0"0,0 5-284 0 0,0 0 0 0 0,0 0 0 0 0,-1 0 0 0 0,0-1 0 0 0,0 1 0 0 0,-1-1 0 0 0,0 1 0 0 0,-1-1 0 0 0,-5 9 0 0 0,-33 47 531 0 0,18-26-396 0 0,-2 0 1 0 0,-46 50 0 0 0,71-86 66 0 0,1-3-122 0 0,7-16 33 0 0,1 1 1 0 0,0 0-1 0 0,1 1 0 0 0,1 0 1 0 0,15-20-1 0 0,68-70-881 0 0,-77 89 768 0 0,2 1-1 0 0,0 1 0 0 0,1 0 1 0 0,0 1-1 0 0,32-16 0 0 0,-45 27-29 0 0,-3 1-12 0 0,0 1-1 0 0,0 0 1 0 0,1 0-1 0 0,-1 0 1 0 0,0 0-1 0 0,1 0 1 0 0,5 0-1 0 0,-7 1 8 0 0,0 0-1 0 0,-1-1 0 0 0,1 1 1 0 0,0 0-1 0 0,0 0 0 0 0,0 0 1 0 0,-1 0-1 0 0,1 1 0 0 0,0-1 1 0 0,0 0-1 0 0,0 1 1 0 0,-1-1-1 0 0,1 1 0 0 0,0 0 1 0 0,-1-1-1 0 0,1 1 0 0 0,-1 0 1 0 0,1 0-1 0 0,-1 0 0 0 0,1 0 1 0 0,1 2-1 0 0,-1-1 45 0 0,0 1-1 0 0,-1-1 0 0 0,1 1 1 0 0,-1-1-1 0 0,1 1 0 0 0,-1 0 1 0 0,0 0-1 0 0,0 0 0 0 0,0-1 1 0 0,0 1-1 0 0,0 5 0 0 0,0 1 75 0 0,0 0 0 0 0,-1-1 0 0 0,0 1 0 0 0,0 0 0 0 0,-1 0 0 0 0,0-1 0 0 0,-5 16 0 0 0,5-21-53 0 0,-4 5-64 0 0,1-1-4 0 0,3-5 12 0 0,0-3-38 0 0,1 1 0 0 0,0 0 0 0 0,-1-1 0 0 0,1 0-1 0 0,0 1 1 0 0,0-1 0 0 0,0 1 0 0 0,-1-1 0 0 0,1 1-1 0 0,0-1 1 0 0,0 1 0 0 0,0-1 0 0 0,0 0 0 0 0,0 1 0 0 0,0-1-1 0 0,0 1 1 0 0,0-1 0 0 0,0 1 0 0 0,0-1 0 0 0,0 0 0 0 0,1 0-1 0 0,3-13-179 0 0,-1 7 68 0 0,1 0 1 0 0,1 0 0 0 0,-1 0 0 0 0,1 1 0 0 0,0 0 0 0 0,0 0 0 0 0,1 0 0 0 0,0 0 0 0 0,0 1 0 0 0,10-7 0 0 0,6-2-124 0 0,45-20 0 0 0,-24 13 201 0 0,107-51-16 0 0,-142 69 80 0 0,-1 0 0 0 0,1 1 0 0 0,-1 0 1 0 0,1 0-1 0 0,14-1 0 0 0,-20 2 16 0 0,0 1 0 0 0,0 0 1 0 0,0 0-1 0 0,0 0 1 0 0,1 0-1 0 0,-1 0 0 0 0,0 1 1 0 0,0-1-1 0 0,0 1 0 0 0,0-1 1 0 0,0 1-1 0 0,0 0 0 0 0,0 0 1 0 0,0 0-1 0 0,0 0 0 0 0,0 0 1 0 0,0 0-1 0 0,0 0 0 0 0,-1 1 1 0 0,1-1-1 0 0,0 1 1 0 0,-1-1-1 0 0,1 1 0 0 0,1 2 1 0 0,0 3 108 0 0,0 0 1 0 0,-1 0 0 0 0,0-1-1 0 0,0 2 1 0 0,0-1 0 0 0,-1 0-1 0 0,0 0 1 0 0,-1 0 0 0 0,1 1-1 0 0,-1-1 1 0 0,-1 8 0 0 0,-3 12 335 0 0,-10 42 0 0 0,11-57-386 0 0,-3 15-26 0 0,-2 0 1 0 0,0 0-1 0 0,-13 26 0 0 0,16-45-97 0 0,4-6-140 0 0,3-4-360 0 0,18-18-1508 0 0,-6 4 88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7367 0 0,'0'0'2027'0'0,"1"0"-1683"0"0,-1 1 0 0 0,1-1 1 0 0,-1 1-1 0 0,0 0 0 0 0,1-1 0 0 0,-1 1 0 0 0,0-1 0 0 0,1 1 1 0 0,-1 0-1 0 0,0-1 0 0 0,0 1 0 0 0,0 0 0 0 0,0-1 0 0 0,1 2 1 0 0,-36 34 2411 0 0,-18 25-1099 0 0,34-41-1413 0 0,-26 38 0 0 0,41-52-234 0 0,-41 67 77 0 0,40-65-84 0 0,1 1-1 0 0,1 0 1 0 0,-1-1-1 0 0,1 1 1 0 0,1 0-1 0 0,0 0 1 0 0,-1 10-1 0 0,4 3 9 0 0,-1-20 44 0 0,2-1 3 0 0,0 1-30 0 0,0 0-1 0 0,0 0 1 0 0,0-1-1 0 0,0 1 1 0 0,0-1-1 0 0,1 1 1 0 0,-1-1 0 0 0,0 0-1 0 0,1 0 1 0 0,-1 0-1 0 0,1 0 1 0 0,0 0-1 0 0,-1 0 1 0 0,1-1-1 0 0,0 1 1 0 0,-1-1-1 0 0,1 0 1 0 0,0 0-1 0 0,0 0 1 0 0,-1 0 0 0 0,1 0-1 0 0,0-1 1 0 0,-1 1-1 0 0,1-1 1 0 0,2-1-1 0 0,16-4 121 0 0,-1-1-1 0 0,0-1 0 0 0,29-16 1 0 0,-37 17-110 0 0,0 0 0 0 0,0-1 0 0 0,-1-1 0 0 0,0 0 0 0 0,-1 0 0 0 0,14-17 0 0 0,-20 21-37 0 0,0 0-1 0 0,0-1 0 0 0,-1 0 1 0 0,0 0-1 0 0,0 0 0 0 0,-1 0 1 0 0,1 0-1 0 0,-1-1 0 0 0,-1 1 1 0 0,2-10-1 0 0,-1 4-265 0 0,-2-1 0 0 0,1 1 1 0 0,-2-1-1 0 0,-2-20 0 0 0,2 25-565 0 0,1 0 0 0 0,0 0 1 0 0,0-1-1 0 0,3-13 0 0 0,-1 11-5013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0 482 6447 0 0,'2'12'16759'0'0,"-2"-13"-16333"0"0,1-5-339 0 0,-1 1 0 0 0,1-1 0 0 0,1 1 0 0 0,-1-1 0 0 0,1 1 0 0 0,0-1 0 0 0,0 1-1 0 0,1 0 1 0 0,-1 0 0 0 0,1 0 0 0 0,4-5 0 0 0,8-10 448 0 0,21-22 0 0 0,-28 32-497 0 0,12-10-138 0 0,0 0-1 0 0,32-22 1 0 0,50-30-427 0 0,60-27-2217 0 0,-120 77 638 0 0,0 2 0 0 0,48-16 0 0 0,-34 20-1453 0 0,-32 12 1752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74 120 11431 0 0,'0'0'547'0'0,"-1"2"-235"0"0,-4 32 77 0 0,5-34-260 0 0,1 1-1 0 0,-1 0 0 0 0,0 0 1 0 0,0-1-1 0 0,0 1 1 0 0,0 0-1 0 0,1 0 0 0 0,-1-1 1 0 0,0 1-1 0 0,0 0 0 0 0,1-1 1 0 0,-1 1-1 0 0,1 0 1 0 0,-1-1-1 0 0,1 1 0 0 0,-1-1 1 0 0,1 1-1 0 0,-1-1 0 0 0,1 1 1 0 0,-1-1-1 0 0,1 1 1 0 0,0-1-1 0 0,-1 1 0 0 0,1-1 1 0 0,0 0-1 0 0,-1 1 1 0 0,1-1-1 0 0,0 0 0 0 0,-1 0 1 0 0,1 0-1 0 0,0 1 0 0 0,0-1 1 0 0,-1 0-1 0 0,1 0 1 0 0,0 0-1 0 0,0 0 0 0 0,-1 0 1 0 0,1 0-1 0 0,1-1 0 0 0,2 1 46 0 0,0 0-1 0 0,1-1 1 0 0,-1 1-1 0 0,0-1 1 0 0,0 0-1 0 0,5-2 1 0 0,120-52 1570 0 0,-97 42-1660 0 0,1-2 1 0 0,-2-2 0 0 0,47-31-1 0 0,-76 46-96 0 0,10-8-317 0 0,-12 6 119 0 0,-7 2 65 0 0,-1 2 55 0 0,1 0 0 0 0,-1 1 0 0 0,0 0 1 0 0,1 0-1 0 0,-1 1 0 0 0,-12 4 0 0 0,5-1 28 0 0,0 2-1 0 0,-16 8 1 0 0,6-1 88 0 0,2 2-1 0 0,0 0 0 0 0,-24 23 1 0 0,-55 64 448 0 0,91-91-377 0 0,0 1 1 0 0,1 0-1 0 0,0 0 0 0 0,1 1 0 0 0,1 0 0 0 0,0 0 0 0 0,-8 24 1 0 0,15-35-51 0 0,0 1 0 0 0,1-1 1 0 0,-1 0-1 0 0,1 1 1 0 0,-1-1-1 0 0,1 0 1 0 0,0 1-1 0 0,0-1 1 0 0,1 0-1 0 0,-1 1 0 0 0,1-1 1 0 0,0 0-1 0 0,0 1 1 0 0,0-1-1 0 0,0 0 1 0 0,3 5-1 0 0,-3-6-14 0 0,1 0 0 0 0,0-1-1 0 0,-1 0 1 0 0,1 1 0 0 0,0-1-1 0 0,0 0 1 0 0,0 0 0 0 0,0 0 0 0 0,0 0-1 0 0,0 0 1 0 0,2 0 0 0 0,2 2 19 0 0,4 1-13 0 0,0 0-1 0 0,1-1 0 0 0,0 0 1 0 0,-1 0-1 0 0,1-1 0 0 0,0-1 1 0 0,14 1-1 0 0,79-7-196 0 0,-65 2 20 0 0,-27 3 90 0 0,96-5-4177 0 0,-88 5-2398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267 189 1839 0 0,'0'0'83'0'0,"0"9"1792"0"0,1-7-1322 0 0,-1 0 0 0 0,1 1 0 0 0,-1-1 1 0 0,1 0-1 0 0,0 0 0 0 0,0 0 0 0 0,0 0 1 0 0,0 0-1 0 0,0 0 0 0 0,0 0 0 0 0,1 0 1 0 0,-1-1-1 0 0,2 3 0 0 0,-2-3 39 0 0,-1-1-494 0 0,0 0 1 0 0,1 1-1 0 0,-1-1 1 0 0,0 0 0 0 0,0 1-1 0 0,0-1 1 0 0,0 0-1 0 0,1 1 1 0 0,-1-1-1 0 0,0 0 1 0 0,0 0-1 0 0,1 1 1 0 0,-1-1-1 0 0,0 0 1 0 0,1 1-1 0 0,-1-1 1 0 0,0 0-1 0 0,0 0 1 0 0,1 0-1 0 0,-1 0 1 0 0,1 1-1 0 0,-1-1 1 0 0,0 0-1 0 0,1 0 1 0 0,-1 0-1 0 0,0 0 1 0 0,1 0-1 0 0,-1 0 1 0 0,0 0-1 0 0,1 0 1 0 0,-1 0-1 0 0,1 0 1 0 0,-1 0-1 0 0,0 0 1 0 0,1 0-1 0 0,15-3 2052 0 0,-13 1-1997 0 0,0 0 0 0 0,1 0 0 0 0,-1 0 1 0 0,0 0-1 0 0,-1 0 0 0 0,1-1 0 0 0,0 1 0 0 0,-1-1 1 0 0,1 0-1 0 0,-1 1 0 0 0,0-1 0 0 0,0-1 0 0 0,3-3 1 0 0,1-5-52 0 0,-1 0 1 0 0,5-18-1 0 0,-8 26-81 0 0,1-7-26 0 0,0 1 0 0 0,-1-1 0 0 0,0 1 0 0 0,-1-1 0 0 0,0 0 0 0 0,-1 0 0 0 0,-1-16 0 0 0,0 23-135 0 0,0 1 1 0 0,1-1-1 0 0,-1 0 0 0 0,-1 1 0 0 0,-2-8 1 0 0,2 10 41 0 0,1 1 1 0 0,-1-1 0 0 0,1 1-1 0 0,-1-1 1 0 0,0 1 0 0 0,1 0-1 0 0,-1-1 1 0 0,0 1 0 0 0,1 0-1 0 0,-1 0 1 0 0,0 0 0 0 0,-2 1-1 0 0,-3 0-53 0 0,0 0 0 0 0,0 1 0 0 0,1 0 0 0 0,-1 0 0 0 0,0 0 1 0 0,1 1-1 0 0,0 0 0 0 0,-9 6 0 0 0,-3 2 7 0 0,-25 22 0 0 0,11-5 369 0 0,1 1 1 0 0,2 2 0 0 0,-49 64-1 0 0,67-78 40 0 0,-12 23-1 0 0,20-35-191 0 0,0 1 0 0 0,1 0 0 0 0,0 0-1 0 0,0 0 1 0 0,0 0 0 0 0,1 1 0 0 0,0-1-1 0 0,-1 8 1 0 0,2-12-42 0 0,0-1 0 0 0,1 1 0 0 0,-1 0 0 0 0,0-1 0 0 0,1 1 0 0 0,-1 0 0 0 0,1-1 0 0 0,0 1 0 0 0,0 0 0 0 0,-1-1 0 0 0,1 1 0 0 0,0-1 0 0 0,0 1 1 0 0,0-1-1 0 0,1 0 0 0 0,-1 1 0 0 0,0-1 0 0 0,0 0 0 0 0,1 0 0 0 0,-1 0 0 0 0,1 0 0 0 0,-1 0 0 0 0,1 0 0 0 0,-1 0 0 0 0,1-1 0 0 0,-1 1 0 0 0,1-1 0 0 0,0 1 0 0 0,-1-1 0 0 0,1 1 0 0 0,3-1 0 0 0,1 1-1 0 0,0 0 1 0 0,0-1-1 0 0,0 1 1 0 0,0-2-1 0 0,0 1 1 0 0,0-1-1 0 0,0 1 0 0 0,8-4 1 0 0,1 0-81 0 0,-1-2 1 0 0,0 1-1 0 0,0-2 1 0 0,-1 0-1 0 0,0-1 0 0 0,15-11 1 0 0,-20 14-77 0 0,-1-2 0 0 0,0 1-1 0 0,0-1 1 0 0,-1 0 0 0 0,0 0 0 0 0,0-1 0 0 0,-1 0 0 0 0,0 0 0 0 0,0 0-1 0 0,7-18 1 0 0,-10 23 115 0 0,0-11-150 0 0,-3 14 152 0 0,0 0 0 0 0,0 0 0 0 0,0 0-1 0 0,0 1 1 0 0,0-1 0 0 0,0 0 0 0 0,0 0 0 0 0,0 1-1 0 0,0-1 1 0 0,1 0 0 0 0,-1 1 0 0 0,0-1 0 0 0,0 1-1 0 0,0 0 1 0 0,0 0 3 0 0,-3 1-8 0 0,0 1 0 0 0,0 0 0 0 0,0 0 0 0 0,1 0 0 0 0,0 0 0 0 0,-1 1 0 0 0,1-1 0 0 0,1 1 0 0 0,-1 0 0 0 0,0 0 0 0 0,1 0 0 0 0,0 0 0 0 0,0 0 0 0 0,0 1 0 0 0,0-1 0 0 0,0 5 0 0 0,1-7-81 0 0,1 0 0 0 0,0-1 0 0 0,0 1 0 0 0,1 0 1 0 0,-1-1-1 0 0,0 1 0 0 0,1 0 0 0 0,-1-1 0 0 0,1 1 1 0 0,-1-1-1 0 0,1 1 0 0 0,-1-1 0 0 0,1 1 0 0 0,0-1 1 0 0,0 1-1 0 0,0-1 0 0 0,0 1 0 0 0,0-1 0 0 0,2 2 1 0 0,6 6-1476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50 431 12895 0 0,'0'0'1172'0'0,"-1"-1"-966"0"0,-4-2 147 0 0,1-1 0 0 0,0 0 0 0 0,0 0 0 0 0,0 0 0 0 0,0-1 0 0 0,1 0 0 0 0,-1 1 0 0 0,1-1 0 0 0,-3-6 0 0 0,5 8-175 0 0,0 0-1 0 0,0 0 1 0 0,0 1 0 0 0,0-1-1 0 0,0 0 1 0 0,1 0 0 0 0,-1 0-1 0 0,1 0 1 0 0,0 0 0 0 0,0 0-1 0 0,0 0 1 0 0,0 0 0 0 0,1 1-1 0 0,-1-1 1 0 0,1 0 0 0 0,-1 0-1 0 0,1 0 1 0 0,0 0 0 0 0,0 1-1 0 0,2-4 1 0 0,6-8-68 0 0,0 1 1 0 0,0 0-1 0 0,1 0 0 0 0,16-15 1 0 0,51-40-141 0 0,-20 19-177 0 0,-34 30-619 0 0,1 1 1 0 0,1 2 0 0 0,0 0-1 0 0,49-22 1 0 0,-49 25-770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246 113 11887 0 0,'0'0'3722'0'0,"1"0"-2858"0"0,9-1-322 0 0,-1 0 0 0 0,0 0 0 0 0,0-1 0 0 0,1 0 0 0 0,-1-1 0 0 0,-1 0 0 0 0,13-6 0 0 0,60-35 621 0 0,-73 40-1088 0 0,-2 0-66 0 0,-1 1-1 0 0,0-1 1 0 0,0 0 0 0 0,-1 0-1 0 0,1 0 1 0 0,-1-1 0 0 0,4-5-1 0 0,-8 10-27 0 0,0 0-1 0 0,0 0 0 0 0,1 0 0 0 0,-1 0 0 0 0,0 0 0 0 0,0 0 0 0 0,0 0 0 0 0,0 0 0 0 0,0 0 0 0 0,0 0 0 0 0,0-1 1 0 0,0 1-1 0 0,0 0 0 0 0,1 0 0 0 0,-1 0 0 0 0,0 0 0 0 0,0 0 0 0 0,0 0 0 0 0,0 0 0 0 0,0 0 0 0 0,0 0 0 0 0,0 0 1 0 0,0-1-1 0 0,0 1 0 0 0,0 0 0 0 0,0 0 0 0 0,0 0 0 0 0,0 0 0 0 0,0 0 0 0 0,0 0 0 0 0,0 0 0 0 0,0-1 0 0 0,0 1 1 0 0,0 0-1 0 0,0 0 0 0 0,0 0 0 0 0,0 0 0 0 0,0 0 0 0 0,0 0 0 0 0,0 0 0 0 0,0 0 0 0 0,0-1 0 0 0,0 1 0 0 0,0 0 0 0 0,0 0 1 0 0,0 0-1 0 0,0 0 0 0 0,0 0 0 0 0,-1 0 0 0 0,1 0 0 0 0,0 0 0 0 0,0 0 0 0 0,0 0 0 0 0,0-1 0 0 0,0 1 0 0 0,0 0 1 0 0,0 0-1 0 0,0 0 0 0 0,-1 0 0 0 0,-9 2-503 0 0,-13 7 125 0 0,-12 10 280 0 0,2 2 0 0 0,0 1 0 0 0,-28 27 0 0 0,51-42 167 0 0,-128 104 412 0 0,114-89-383 0 0,0 2 0 0 0,-35 42 0 0 0,59-65-77 0 0,-1 0 14 0 0,-1 1-1 0 0,1-1 1 0 0,0 1 0 0 0,0-1 0 0 0,0 1 0 0 0,0 0 0 0 0,0-1-1 0 0,1 1 1 0 0,-1 0 0 0 0,0 0 0 0 0,1-1 0 0 0,-1 1-1 0 0,1 0 1 0 0,0 0 0 0 0,-1 0 0 0 0,1 0 0 0 0,0 0-1 0 0,1 3 1 0 0,-1-4-2 0 0,1 0 1 0 0,-1 1-1 0 0,1-1 0 0 0,-1 0 0 0 0,1 0 1 0 0,0 0-1 0 0,0 0 0 0 0,-1 0 0 0 0,1 0 1 0 0,0 0-1 0 0,0 0 0 0 0,0 0 0 0 0,0 0 1 0 0,0 0-1 0 0,1-1 0 0 0,-1 1 0 0 0,0 0 0 0 0,0-1 1 0 0,0 1-1 0 0,1-1 0 0 0,-1 1 0 0 0,0-1 1 0 0,0 0-1 0 0,1 1 0 0 0,-1-1 0 0 0,3 0 1 0 0,19 3 76 0 0,1-2 0 0 0,0 0 0 0 0,33-4 1 0 0,70-17-238 0 0,6-13-1211 0 0,-95 20 140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78 260 4607 0 0,'4'-5'13190'0'0,"-85"124"-11673"0"0,81-118-1104 0 0,16-14-173 0 0,-7 5-240 0 0,-1 0 0 0 0,12-16 0 0 0,5-4 0 0 0,4-4-139 0 0,-19 20-11 0 0,20-19-1 0 0,4 1-168 0 0,-12 9-41 0 0,33-22-1 0 0,-33 28 156 0 0,2-2 31 0 0,1 1 0 0 0,42-20-1 0 0,-45 26 192 0 0,31-12-100 0 0,-47 20 147 0 0,0 0 1 0 0,0 1-1 0 0,0 0 1 0 0,0 0-1 0 0,0 0 1 0 0,0 1-1 0 0,6 0 1 0 0,-10 0-34 0 0,1 0 0 0 0,-1 0 0 0 0,0 1 0 0 0,0-1 0 0 0,0 1 1 0 0,0-1-1 0 0,0 1 0 0 0,0 0 0 0 0,0-1 0 0 0,-1 1 0 0 0,1 0 1 0 0,0 1-1 0 0,0-1 0 0 0,0 0 0 0 0,-1 0 0 0 0,1 1 1 0 0,-1-1-1 0 0,3 3 0 0 0,-3-2-3 0 0,1 1 1 0 0,-1-1 0 0 0,0 1-1 0 0,0 0 1 0 0,0-1-1 0 0,0 1 1 0 0,0 0-1 0 0,-1 0 1 0 0,1-1 0 0 0,-1 1-1 0 0,0 0 1 0 0,0 3-1 0 0,0 5 49 0 0,-1-1-1 0 0,-1 1 1 0 0,0-1-1 0 0,0 1 1 0 0,-8 19-1 0 0,-4 4 56 0 0,-23 44 0 0 0,27-61-131 0 0,0 0-1 0 0,-1-1 0 0 0,-1 0 0 0 0,-17 17 1 0 0,22-26-77 0 0,6-6-19 0 0,3-1-338 0 0,3 0 164 0 0,1 0 1 0 0,-1 0-1 0 0,0-1 1 0 0,1 0-1 0 0,-1 0 1 0 0,0 0 0 0 0,0-1-1 0 0,1 0 1 0 0,5-3-1 0 0,-11 5 255 0 0,22-9-1709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30 14279 0 0,'0'0'2683'0'0,"-2"3"-2062"0"0,-10 19-67 0 0,-2-1 0 0 0,-30 36 0 0 0,-13 20 6 0 0,42-55-517 0 0,2 2 0 0 0,-11 25 1 0 0,21-42 8 0 0,0 0 0 0 0,1 1 1 0 0,-1-1-1 0 0,2 0 0 0 0,-1 1 1 0 0,1-1-1 0 0,0 1 0 0 0,1-1 1 0 0,-1 1-1 0 0,2 0 1 0 0,-1-1-1 0 0,2 10 0 0 0,-1-14-10 0 0,0 0 0 0 0,1 0 0 0 0,-1 0-1 0 0,1 0 1 0 0,-1 0 0 0 0,1 0 0 0 0,0-1-1 0 0,0 1 1 0 0,0-1 0 0 0,0 1 0 0 0,1-1 0 0 0,-1 0-1 0 0,0 0 1 0 0,1 0 0 0 0,0 0 0 0 0,-1 0-1 0 0,1-1 1 0 0,0 1 0 0 0,0-1 0 0 0,0 0 0 0 0,0 0-1 0 0,0 0 1 0 0,6 1 0 0 0,2 0 98 0 0,0 0 1 0 0,1-1-1 0 0,-1 0 1 0 0,0-1-1 0 0,16-1 0 0 0,-10-2 22 0 0,1 0 0 0 0,-1-1-1 0 0,0 0 1 0 0,0-2-1 0 0,-1 0 1 0 0,26-13-1 0 0,-40 17-140 0 0,1 0 1 0 0,-1 0-1 0 0,0-1 0 0 0,0 1 0 0 0,1 0 0 0 0,-2-1 1 0 0,1 0-1 0 0,0 1 0 0 0,0-1 0 0 0,-1 0 0 0 0,3-5 1 0 0,-2 3 11 0 0,53-126 375 0 0,-38 87-522 0 0,1 0-1 0 0,25-40 0 0 0,-13 31-1758 0 0,-16 26-6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 8751 0 0,'0'0'4455'0'0,"0"2"-4124"0"0,-52 148 71 0 0,49-126 343 0 0,1-8 570 0 0,2-16-1264 0 0,0 1 0 0 0,0-1 0 0 0,0 1 0 0 0,0-1 1 0 0,0 1-1 0 0,1-1 0 0 0,-1 0 0 0 0,0 1 0 0 0,0-1 0 0 0,0 1 0 0 0,1-1 0 0 0,-1 0 0 0 0,0 1 0 0 0,0-1 0 0 0,1 0 0 0 0,-1 1 0 0 0,0-1 0 0 0,1 0 0 0 0,-1 1 0 0 0,0-1 0 0 0,1 0 0 0 0,-1 0 0 0 0,1 1 0 0 0,-1-1 1 0 0,0 0-1 0 0,1 0 0 0 0,-1 0 0 0 0,1 0 0 0 0,16 6 1060 0 0,-13-5-1220 0 0,4 1 164 0 0,0 0-1 0 0,0-1 1 0 0,1 0 0 0 0,-1 0-1 0 0,1-1 1 0 0,-1 0 0 0 0,0-1-1 0 0,1 1 1 0 0,12-4 0 0 0,-2-1 87 0 0,0-1 0 0 0,35-15 0 0 0,-53 21-158 0 0,0-1 1 0 0,-1 1-1 0 0,1 0 0 0 0,0-1 0 0 0,0 1 0 0 0,0 0 1 0 0,-1-1-1 0 0,1 1 0 0 0,0-1 0 0 0,-1 1 0 0 0,1-1 1 0 0,0 1-1 0 0,-1-1 0 0 0,1 0 0 0 0,0 1 1 0 0,-1-1-1 0 0,1 0 0 0 0,-1 1 0 0 0,0-1 0 0 0,1 0 1 0 0,-1 0-1 0 0,1 0 0 0 0,-1 1 0 0 0,0-1 0 0 0,0 0 1 0 0,1 0-1 0 0,-1 0 0 0 0,0 0 0 0 0,0 1 0 0 0,0-1 1 0 0,0 0-1 0 0,0 0 0 0 0,0 0 0 0 0,0 0 0 0 0,0 0 1 0 0,-1-1-1 0 0,0-2-81 0 0,1 3 51 0 0,-1-1 0 0 0,1 0 1 0 0,-1 0-1 0 0,0 1 0 0 0,0-1 0 0 0,0 1 1 0 0,0-1-1 0 0,0 1 0 0 0,0-1 0 0 0,-1 1 1 0 0,1-1-1 0 0,0 1 0 0 0,-1 0 0 0 0,1 0 1 0 0,-3-2-1 0 0,2 2-26 0 0,-22-18-393 0 0,-49-43-241 0 0,43 36 262 0 0,29 25 223 0 0,0 1 116 0 0,0-1 0 0 0,-1 0 1 0 0,1 0-1 0 0,0 1 0 0 0,0-1 1 0 0,-1 0-1 0 0,1 0 0 0 0,0 0 0 0 0,-1-2 1 0 0,-6-3-1386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4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10 8751 0 0,'7'-3'131'0'0,"-5"2"-64"0"0,-1 0-1 0 0,1 1 0 0 0,-1-1 0 0 0,0 1 1 0 0,1-1-1 0 0,-1 1 0 0 0,1-1 0 0 0,0 1 0 0 0,2-1 1 0 0,-5 1 75 0 0,0 0-76 0 0,0 0 0 0 0,0 0 0 0 0,-1-1-1 0 0,1 1 1 0 0,0 0 0 0 0,0 0 0 0 0,0 0 0 0 0,0 1-1 0 0,0-1 1 0 0,0 0 0 0 0,0 0 0 0 0,-1 1 0 0 0,1-1-1 0 0,0 0 1 0 0,0 1 0 0 0,0-1 0 0 0,0 1-1 0 0,0 0 1 0 0,0-1 0 0 0,1 1 0 0 0,-1 0 0 0 0,0-1-1 0 0,0 1 1 0 0,-1 1 0 0 0,0 1 215 0 0,-28 26 835 0 0,1 1 0 0 0,-36 51 1 0 0,45-56-688 0 0,-14 20 135 0 0,-36 66-1 0 0,-19 55-58 0 0,15-25-373 0 0,24-43-80 0 0,34-62-11 0 0,-2-1-1 0 0,-1-1 0 0 0,-25 33 1 0 0,31-47-107 0 0,-2 3-935 0 0,13-22 62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90 13935 0 0,'-11'3'755'0'0,"1"0"0"0"0,-19 9 1631 0 0,35-9-1946 0 0,-1 0-224 0 0,0-1 1 0 0,0 1-1 0 0,0-1 0 0 0,0-1 0 0 0,0 1 0 0 0,6 0 1 0 0,25 3 268 0 0,1-2 1 0 0,-1-2 0 0 0,1-1 0 0 0,40-5 0 0 0,146-31-93 0 0,-156 23-236 0 0,172-35-588 0 0,-138 23-6501 0 0,-71 18 290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14 8783 0 0,'2'-1'399'0'0,"6"-3"-18"0"0,-4 2-339 0 0,-1 1 1 0 0,1-1-1 0 0,-1 0 1 0 0,1 1 0 0 0,0 0-1 0 0,6 2 2797 0 0,-10-1-2768 0 0,0 0 1 0 0,0 0 0 0 0,0 0-1 0 0,0 0 1 0 0,0 0 0 0 0,0 0-1 0 0,1 0 1 0 0,-1 0 0 0 0,0 0-1 0 0,0 0 1 0 0,0 0 0 0 0,0 0 0 0 0,0 0-1 0 0,0 0 1 0 0,0 0 0 0 0,1 0 931 0 0,0 0-931 0 0,-9 9 929 0 0,-13 11-1018 0 0,-1-6 404 0 0,-33 16-1 0 0,15-9-112 0 0,30-16-226 0 0,-1-1-1 0 0,0 0 1 0 0,-11 3 0 0 0,-24 9 82 0 0,7 0 56 0 0,-64 18-1 0 0,74-24-121 0 0,-15 4 1 0 0,42-14-60 0 0,-1 1 2 0 0,0-1 0 0 0,0 1 0 0 0,1 0 0 0 0,-1 0 0 0 0,1 0 0 0 0,-5 3 0 0 0,1-1-6 0 0,6-2-11 0 0,0 0 1 0 0,0 0-1 0 0,0 0 1 0 0,0 0-1 0 0,0 0 0 0 0,0 0 1 0 0,0 0-1 0 0,1 0 1 0 0,-1 0-1 0 0,0-1 0 0 0,0 1 1 0 0,1 0-1 0 0,-1 0 1 0 0,1 0-1 0 0,0 1 1 0 0,2 1-56 0 0,-1 0 1 0 0,1-1 0 0 0,0 1-1 0 0,-1-1 1 0 0,1 0-1 0 0,0 1 1 0 0,1-2 0 0 0,-1 1-1 0 0,4 2 1 0 0,35 11-456 0 0,-8-3 118 0 0,-16-3 397 0 0,0 0 0 0 0,-1 1-1 0 0,-1 0 1 0 0,1 2 0 0 0,-2 0-1 0 0,18 16 1 0 0,-32-26 33 0 0,1 0 0 0 0,-1 0 0 0 0,0 1 0 0 0,0-1 0 0 0,1 0 1 0 0,-1 1-1 0 0,-1-1 0 0 0,1 0 0 0 0,0 1 0 0 0,-1 0 0 0 0,1-1 0 0 0,-1 1 0 0 0,0-1 0 0 0,1 1 0 0 0,-1-1 0 0 0,0 1 1 0 0,-1 0-1 0 0,1-1 0 0 0,-1 1 0 0 0,1-1 0 0 0,-1 1 0 0 0,-1 3 0 0 0,1-1 35 0 0,-1 0 0 0 0,0 0 0 0 0,0 0 0 0 0,-1 0 0 0 0,0-1 0 0 0,1 1 0 0 0,-1-1 0 0 0,-1 0 0 0 0,1 1 0 0 0,-5 3 0 0 0,-2-1 49 0 0,0 1 0 0 0,-1-1 0 0 0,0-1 0 0 0,0 0 0 0 0,-1 0 0 0 0,-14 4 0 0 0,-75 20 117 0 0,98-30-225 0 0,-14 4-29 0 0,-1 0 0 0 0,1-2 0 0 0,-1 0 0 0 0,0-1 0 0 0,1-1-1 0 0,-1-1 1 0 0,0 0 0 0 0,1-1 0 0 0,-26-6 0 0 0,42 7-97 0 0,0 1-1 0 0,0 0 1 0 0,-1 0 0 0 0,1-1-1 0 0,0 1 1 0 0,0-1-1 0 0,0 1 1 0 0,0-1 0 0 0,-1 0-1 0 0,1 1 1 0 0,0-1-1 0 0,0 0 1 0 0,0 0-1 0 0,0 0 1 0 0,1 0 0 0 0,-1 1-1 0 0,0-1 1 0 0,0 0-1 0 0,0-1 1 0 0,0-1 0 0 0,1-6-5548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40 9271 0 0,'1'-1'423'0'0,"12"-5"39"0"0,-1 0 0 0 0,1 1 0 0 0,0 1 1 0 0,19-5-1 0 0,-20 7 119 0 0,8-1 21 0 0,-5-1 4113 0 0,-21 15-4435 0 0,-1 0-173 0 0,0-1 0 0 0,0 0 0 0 0,-2-1 1 0 0,1 1-1 0 0,-13 10 0 0 0,-54 37 61 0 0,19-15-83 0 0,-17 16-104 0 0,-112 99-98 0 0,181-152 117 0 0,1-3 0 0 0,1 1 0 0 0,-1 1 0 0 0,1-1 0 0 0,0 0 0 0 0,0 0 0 0 0,0 1 0 0 0,-1 3 0 0 0,-1 3 0 0 0,5 0 11 0 0,0-8-6 0 0,1 0-1 0 0,-1 0 1 0 0,0-1 0 0 0,1 1 0 0 0,-1 0-1 0 0,1-1 1 0 0,0 0 0 0 0,-1 1 0 0 0,1-1-1 0 0,0 0 1 0 0,0 0 0 0 0,0 0 0 0 0,0 0-1 0 0,-1 0 1 0 0,2 0 0 0 0,-1 0 0 0 0,0-1 0 0 0,0 1-1 0 0,0-1 1 0 0,0 0 0 0 0,4 1 0 0 0,5-1 16 0 0,-1 0 1 0 0,1 0 0 0 0,12-2 0 0 0,-14 1-14 0 0,173-35-1403 0 0,-160 30 413 0 0,3-1-212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1 510 6911 0 0,'0'0'908'0'0,"0"2"116"0"0,0 2-1779 0 0,6 12 12439 0 0,0-17-11449 0 0,-1-1-188 0 0,0 0 0 0 0,0-1 0 0 0,-1 1 0 0 0,1-1 0 0 0,-1 0 0 0 0,1 0 0 0 0,-1-1 0 0 0,0 1 0 0 0,-1-1-1 0 0,1 0 1 0 0,0 0 0 0 0,-1 0 0 0 0,3-5 0 0 0,6-9 241 0 0,17-38-1 0 0,-19 35-239 0 0,52-94-181 0 0,-50 95 88 0 0,1 0 0 0 0,2 1 0 0 0,23-25 0 0 0,-25 32-75 0 0,0 1 1 0 0,1 0-1 0 0,0 1 1 0 0,1 1-1 0 0,0 0 0 0 0,18-7 1 0 0,100-34-1370 0 0,-100 39 1028 0 0,53-13-2536 0 0,-62 19-2570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57 7631 0 0,'0'0'348'0'0,"2"-1"-6"0"0,6-4-251 0 0,0 1 1 0 0,0-1-1 0 0,10-9 1 0 0,-6 5 1838 0 0,-12 8-1809 0 0,1 1 1 0 0,-1 0-1 0 0,0-1 1 0 0,1 1-1 0 0,-1 0 1 0 0,0-1-1 0 0,0 1 1 0 0,1-1-1 0 0,-1 1 0 0 0,0 0 1 0 0,0-1-1 0 0,1 1 1 0 0,-1-1-1 0 0,0 1 1 0 0,0-1-1 0 0,0 1 1 0 0,0-2-1 0 0,-1 1-41 0 0,0 0-1 0 0,-1 0 0 0 0,1 0 0 0 0,-1 0 0 0 0,1 1 1 0 0,-1-1-1 0 0,1 0 0 0 0,-1 0 0 0 0,1 1 1 0 0,-1-1-1 0 0,0 1 0 0 0,1 0 0 0 0,-1-1 1 0 0,0 1-1 0 0,0 0 0 0 0,1 0 0 0 0,-1 0 1 0 0,0 0-1 0 0,1 0 0 0 0,-1 1 0 0 0,0-1 1 0 0,1 0-1 0 0,-1 1 0 0 0,0-1 0 0 0,-2 2 0 0 0,-6 2 104 0 0,0 0-1 0 0,-17 9 0 0 0,-99 62 946 0 0,105-60-775 0 0,1 1 0 0 0,0 1 0 0 0,-29 31 0 0 0,45-43-221 0 0,0-1 1 0 0,0 1-1 0 0,-5 11 0 0 0,8-15 188 0 0,8 2-268 0 0,-1-1 0 0 0,1 0 0 0 0,0-1 0 0 0,-1 1 0 0 0,1-1 0 0 0,0 0 0 0 0,0-1 0 0 0,0 0 0 0 0,0 0 0 0 0,0 0 0 0 0,14-3 0 0 0,-4-1 84 0 0,1 0 0 0 0,-1-1 0 0 0,25-11 0 0 0,-18 4-236 0 0,36-24-1 0 0,-27 15 33 0 0,-28 19-465 0 0,-13 9 217 0 0,-9 8 6 0 0,-17 20 401 0 0,24-27-204 0 0,1 0 0 0 0,1 1-1 0 0,0 1 1 0 0,-8 11-1 0 0,15-20-779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0 15407 0 0,'0'0'1394'0'0,"-2"3"-1081"0"0,-8 11 671 0 0,-24 26-1 0 0,-6 8 367 0 0,-80 145 666 0 0,24-33-1853 0 0,19-51-95 0 0,59-88-112 0 0,0 0-1 0 0,-39 33 1 0 0,24-26-462 0 0,32-28 294 0 0,7-11-1546 0 0,3-3 879 0 0,1 0 1 0 0,0 1 0 0 0,14-13-1 0 0,15-20-1206 0 0,-21 21 337 0 0,0-5-2999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1375 0 0,'24'-68'-60'0'0,"-15"40"3127"0"0,2 0-1 0 0,21-42 0 0 0,-27 61-2624 0 0,0 1-1 0 0,1 0 0 0 0,0 0 0 0 0,0 1 0 0 0,1 0 1 0 0,0 0-1 0 0,0 0 0 0 0,1 1 0 0 0,0 0 0 0 0,0 0 1 0 0,0 1-1 0 0,9-4 0 0 0,3 1-293 0 0,-1 0 0 0 0,1 2 1 0 0,1 0-1 0 0,-1 1 0 0 0,25-2 1 0 0,106-3-162 0 0,-147 9 7 0 0,10 1 48 0 0,1-1-1 0 0,0 2 0 0 0,0 0 0 0 0,26 5 0 0 0,-38-5 38 0 0,0 0 0 0 0,1 0 0 0 0,-1 0 0 0 0,0 0-1 0 0,0 1 1 0 0,0-1 0 0 0,-1 1 0 0 0,1 0 0 0 0,0-1 0 0 0,0 1 0 0 0,-1 1-1 0 0,1-1 1 0 0,-1 0 0 0 0,0 1 0 0 0,0-1 0 0 0,0 1 0 0 0,0-1 0 0 0,0 1-1 0 0,0 0 1 0 0,-1 0 0 0 0,1 0 0 0 0,-1 0 0 0 0,0 0 0 0 0,0 0 0 0 0,0 0-1 0 0,-1 1 1 0 0,2 5 0 0 0,-2 0 113 0 0,0-1 0 0 0,0 1-1 0 0,-1-1 1 0 0,0 0 0 0 0,-1 1-1 0 0,-3 11 1 0 0,-1-1 207 0 0,-13 28 0 0 0,13-36-305 0 0,0 0 0 0 0,-1 0 0 0 0,0-1-1 0 0,0 0 1 0 0,-1 0 0 0 0,-1-1 0 0 0,0 0 0 0 0,0 0 0 0 0,-12 8-1 0 0,-3 0 57 0 0,0-2 0 0 0,-49 23 0 0 0,47-27-154 0 0,-1 0 0 0 0,0-2 0 0 0,-1-1 0 0 0,0-1 0 0 0,0-2 0 0 0,0-1 0 0 0,-1 0 0 0 0,-35-2 0 0 0,63-2-104 0 0,-1 0 0 0 0,1 0 0 0 0,-1 0 0 0 0,1 0 0 0 0,-1 0 0 0 0,1 0 0 0 0,-1 0 1 0 0,1 0-1 0 0,0-1 0 0 0,-1 1 0 0 0,1 0 0 0 0,-1-1 0 0 0,1 0 0 0 0,0 1 0 0 0,0-1 0 0 0,-1 0 0 0 0,1 1 0 0 0,0-1 0 0 0,0 0 0 0 0,0 0 0 0 0,0 0 0 0 0,0 0 0 0 0,0 0 0 0 0,0 0 0 0 0,0 0 0 0 0,0-1 0 0 0,0 1 0 0 0,1 0 0 0 0,-1 0 0 0 0,-1-3 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8 919 0 0,'9'-7'6479'0'0,"3"6"3155"0"0,-15 15-7765 0 0,0-7-1947 0 0,-6 13 215 0 0,-1-1-1 0 0,0 0 0 0 0,-2-1 1 0 0,0 0-1 0 0,-18 21 1 0 0,-27 41 188 0 0,25-24-285 0 0,32-56-82 0 0,1 1-1 0 0,-1-1 1 0 0,0 0-1 0 0,0 1 0 0 0,0-1 1 0 0,1 0-1 0 0,-1 1 1 0 0,0-1-1 0 0,1 0 1 0 0,-1 0-1 0 0,0 0 0 0 0,1 1 1 0 0,-1-1-1 0 0,0 0 1 0 0,1 0-1 0 0,-1 0 1 0 0,0 0-1 0 0,1 0 0 0 0,-1 1 1 0 0,0-1-1 0 0,1 0 1 0 0,-1 0-1 0 0,0 0 1 0 0,1 0-1 0 0,0 0 1 0 0,11-2-4553 0 0,4-4-1552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28 15807 0 0,'3'-7'244'0'0,"14"-12"1266"0"0,-16 18-1126 0 0,-2 4 80 0 0,-15 41 356 0 0,-3 0 1 0 0,-31 54-1 0 0,-59 79 105 0 0,74-121-601 0 0,-97 137-42 0 0,-15 26-215 0 0,114-164-890 0 0,2 2-1 0 0,-24 64 1 0 0,49-106-28 0 0,-6 27 0 0 0,8-19-4544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30 10135 0 0,'0'0'448'0'0,"-8"-8"96"0"0,-1-2-440 0 0,-1 2-104 0 0,-1 5 0 0 0,-4 3 0 0 0,-1 5 1296 0 0,2 4 240 0 0,0-2 40 0 0,1 1 16 0 0,0-3-1392 0 0,4 4-272 0 0,4 0-56 0 0,14 0-2696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527 686 2759 0 0,'1'2'511'0'0,"-1"-1"-81"0"0,0 1-1 0 0,0 0 1 0 0,1-1-1 0 0,-1 1 1 0 0,1-1-1 0 0,-1 1 1 0 0,1-1-1 0 0,0 0 1 0 0,0 1 0 0 0,0-1-1 0 0,-1 0 1 0 0,1 1-1 0 0,0-1 1 0 0,1 0-1 0 0,-1 0 1 0 0,0 0-1 0 0,0 0 1 0 0,0 0-1 0 0,1 0 1 0 0,1 1-1 0 0,0-1-185 0 0,-1 0 0 0 0,1-1-1 0 0,-1 1 1 0 0,1-1-1 0 0,-1 1 1 0 0,1-1-1 0 0,-1 0 1 0 0,1 0 0 0 0,-1 0-1 0 0,1-1 1 0 0,4 0-1 0 0,5-2 126 0 0,0-1 0 0 0,0-1 0 0 0,-1 1 0 0 0,13-8-1 0 0,-24 11-339 0 0,38-21 789 0 0,69-54 0 0 0,-76 48-588 0 0,53-57 0 0 0,-72 70-208 0 0,0 0 0 0 0,0-1 0 0 0,-2-1 0 0 0,0 0 0 0 0,-1 0 0 0 0,0-1-1 0 0,-2 0 1 0 0,0 0 0 0 0,8-33 0 0 0,-12 37-98 0 0,0-1 0 0 0,-2 1 0 0 0,1-1 0 0 0,-2 1 0 0 0,1-1-1 0 0,-2 0 1 0 0,0 1 0 0 0,-1-1 0 0 0,-1 1 0 0 0,0-1 0 0 0,-1 1 0 0 0,0 0-1 0 0,-10-21 1 0 0,12 31-44 0 0,0 0 0 0 0,-1-1 0 0 0,1 1 0 0 0,-1 0 0 0 0,0 1-1 0 0,0-1 1 0 0,0 0 0 0 0,-1 1 0 0 0,1 0 0 0 0,-6-4 0 0 0,7 6 70 0 0,0 0 1 0 0,0 0 0 0 0,1 0-1 0 0,-1 1 1 0 0,0-1 0 0 0,0 0-1 0 0,0 1 1 0 0,0 0-1 0 0,0-1 1 0 0,0 1 0 0 0,0 0-1 0 0,0 0 1 0 0,0 0 0 0 0,0 0-1 0 0,0 0 1 0 0,0 1-1 0 0,0-1 1 0 0,0 1 0 0 0,0-1-1 0 0,0 1 1 0 0,0 0 0 0 0,1-1-1 0 0,-1 1 1 0 0,0 0-1 0 0,0 0 1 0 0,1 0 0 0 0,-2 2-1 0 0,-5 3 25 0 0,1 0 0 0 0,0 1 0 0 0,0 0 0 0 0,1 0 0 0 0,0 0 0 0 0,1 1 0 0 0,-9 14 0 0 0,-27 66 122 0 0,27-56 0 0 0,-64 158 321 0 0,-8 20-248 0 0,49-135-166 0 0,-3 0 0 0 0,-4-3 0 0 0,-2-2 1 0 0,-111 128-1 0 0,62-95 50 0 0,-35 39 401 0 0,102-112-287 0 0,12-14 3 0 0,-14 18 0 0 0,52-45-293 0 0,18-18-1455 0 0,-16 12-4034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27 257 12439 0 0,'-6'-1'702'0'0,"5"1"-636"0"0,-1 0 0 0 0,1-1 0 0 0,-1 1 0 0 0,1 0 0 0 0,-1 0 1 0 0,1 0-1 0 0,-1 0 0 0 0,1 1 0 0 0,-1-1 0 0 0,-4 1 4342 0 0,9-1-3777 0 0,221-71 1005 0 0,-215 68-1588 0 0,124-48 425 0 0,61-19 376 0 0,-93 37-885 0 0,-37 8-3109 0 0,-54 21 1742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672 773 7367 0 0,'-1'1'568'0'0,"-66"56"2643"0"0,56-46-2186 0 0,1-1 0 0 0,0 2 1 0 0,-16 24 2751 0 0,72-70-2274 0 0,-16 3-1048 0 0,-2-1 1 0 0,40-60-1 0 0,-37 49-180 0 0,125-185 184 0 0,-122 178-929 0 0,-1-3 0 0 0,-3-1 0 0 0,41-100 0 0 0,-60 123 60 0 0,12-57 0 0 0,-22 82 334 0 0,-2 6 73 0 0,1-1-1 0 0,0 1 1 0 0,0 0-1 0 0,0 0 1 0 0,0 0 0 0 0,-1-1-1 0 0,1 1 1 0 0,0 0 0 0 0,0 0-1 0 0,0 0 1 0 0,-1 0 0 0 0,1 0-1 0 0,0-1 1 0 0,0 1 0 0 0,-1 0-1 0 0,1 0 1 0 0,0 0 0 0 0,0 0-1 0 0,-1 0 1 0 0,1 0 0 0 0,0 0-1 0 0,-1 0 1 0 0,1 0 0 0 0,0 0-1 0 0,0 0 1 0 0,-1 0 0 0 0,1 0-1 0 0,0 0 1 0 0,0 0 0 0 0,-1 0-1 0 0,1 0 1 0 0,0 0-1 0 0,0 1 1 0 0,-1-1 0 0 0,-9 3-51 0 0,1 2 27 0 0,0 0 0 0 0,0 1 0 0 0,0 0-1 0 0,0 1 1 0 0,-12 12 0 0 0,-34 43 14 0 0,-22 44 13 0 0,42-55 0 0 0,-129 215 0 0 0,98-155 0 0 0,-82 145 69 0 0,18 10-74 0 0,71-139 1 0 0,47-104 19 0 0,-2-1-1 0 0,0-1 0 0 0,-24 26 1 0 0,4-6-4 0 0,22-26-11 0 0,0 0 0 0 0,-1-1-1 0 0,-1-1 1 0 0,0 0 0 0 0,-19 13 0 0 0,21-18 0 0 0,8-4 0 0 0,-1-1 0 0 0,1 0 0 0 0,-1 0 0 0 0,0 0 0 0 0,0 0 0 0 0,0-1 0 0 0,-1 0 0 0 0,1 0 0 0 0,-1 0 0 0 0,-6 1 0 0 0,6-4-164 0 0,6-1-14 0 0,0 1 0 0 0,0-1 0 0 0,0 1 0 0 0,1-1 0 0 0,-1 1 0 0 0,0-1 0 0 0,1 1 0 0 0,-1-1 0 0 0,2-2 0 0 0,-2 3-3 0 0,14-33-983 0 0,5 4-11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67 194 12439 0 0,'-5'-1'340'0'0,"-3"-1"33"0"0,1 1 0 0 0,-1-1 0 0 0,0 2 1 0 0,0-1-1 0 0,-15 1 5191 0 0,36 0-4959 0 0,51-6 380 0 0,98-22 0 0 0,60-29-263 0 0,-130 32-657 0 0,-74 20-347 0 0,92-26-448 0 0,-39 7-6867 0 0,-45 14 1138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33 12815 0 0,'12'-7'205'0'0,"-6"3"-68"0"0,0 1 0 0 0,0 0-1 0 0,0 0 1 0 0,0 0 0 0 0,1 1 0 0 0,-1 0 0 0 0,1 0-1 0 0,8-1 1 0 0,-13 3 1139 0 0,-9 1-1181 0 0,-1 0-1 0 0,1 1 1 0 0,0 0-1 0 0,-1 0 1 0 0,1 1-1 0 0,-9 4 1 0 0,7-3 5 0 0,-38 16 255 0 0,1 3 1 0 0,-83 54-1 0 0,-272 249 985 0 0,380-307-1247 0 0,1 1-1 0 0,1 1 1 0 0,1 1 0 0 0,-28 43-1 0 0,39-53-5 0 0,0 0 0 0 0,1 1-1 0 0,0 0 1 0 0,1 1 0 0 0,0-1 0 0 0,1 1-1 0 0,1 0 1 0 0,0 0 0 0 0,1 0 0 0 0,0 0-1 0 0,1 19 1 0 0,1-26-94 0 0,1-1-1 0 0,-1 1 1 0 0,1-1 0 0 0,1 1-1 0 0,-1-1 1 0 0,1 0 0 0 0,0 0-1 0 0,0 1 1 0 0,1-1 0 0 0,0-1-1 0 0,0 1 1 0 0,0 0 0 0 0,1-1-1 0 0,0 1 1 0 0,0-1 0 0 0,0 0-1 0 0,1-1 1 0 0,0 1-1 0 0,0-1 1 0 0,0 0 0 0 0,0 0-1 0 0,0 0 1 0 0,1-1 0 0 0,0 0-1 0 0,0 0 1 0 0,0 0 0 0 0,0-1-1 0 0,0 0 1 0 0,0 0 0 0 0,12 2-1 0 0,25-2-1089 0 0,-14-4-3719 0 0,-4-1-1227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5983 0 0,'0'0'464'0'0,"-1"1"-305"0"0,-11 9 3664 0 0,1-1 0 0 0,-15 18 0 0 0,-2 8-163 0 0,27-34-2853 0 0,-12 18-145 0 0,-7 8-299 0 0,10-14-3299 0 0,23-17 435 0 0,2-3 1074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6:5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764 535 10135 0 0,'0'0'778'0'0,"-4"7"-334"0"0,0-1 177 0 0,1-1 0 0 0,-1 1 1 0 0,0-1-1 0 0,0 0 0 0 0,-1-1 1 0 0,-9 9-1 0 0,13-12-392 0 0,-6 0 3891 0 0,137-354-4829 0 0,-112 300 153 0 0,-8 27-225 0 0,-2 0 1 0 0,-1-1 0 0 0,8-47 0 0 0,-15 72 736 0 0,0 1 27 0 0,0 0 1 0 0,0 0 0 0 0,0 0 0 0 0,0 0 0 0 0,0 0 0 0 0,0 0 0 0 0,0 0 0 0 0,0-1 0 0 0,0 1 0 0 0,0 0 0 0 0,-1 0 0 0 0,1 0 0 0 0,0 0-1 0 0,-1 0 1 0 0,0-1 0 0 0,0 2 17 0 0,0-1 0 0 0,1 0 1 0 0,-1 0-1 0 0,0 0 0 0 0,0 1 0 0 0,0-1 0 0 0,-1 1 0 0 0,1-1 0 0 0,0 0 0 0 0,0 1 0 0 0,0 0 0 0 0,0-1 0 0 0,0 1 0 0 0,-1 0 1 0 0,1 0-1 0 0,0-1 0 0 0,0 1 0 0 0,-1 0 0 0 0,1 0 0 0 0,0 0 0 0 0,0 1 0 0 0,0-1 0 0 0,-1 0 0 0 0,1 0 0 0 0,0 1 0 0 0,0-1 1 0 0,0 0-1 0 0,0 1 0 0 0,0-1 0 0 0,-1 1 0 0 0,0 1 0 0 0,-2 1 74 0 0,-1 0 1 0 0,1 0-1 0 0,0 1 1 0 0,0-1-1 0 0,0 1 1 0 0,0 0-1 0 0,1 0 0 0 0,0 1 1 0 0,0-1-1 0 0,0 1 1 0 0,0 0-1 0 0,-3 7 1 0 0,-2 9 294 0 0,-10 38 0 0 0,11-35-244 0 0,5-15-119 0 0,-68 214 474 0 0,52-177-357 0 0,-1 0 1 0 0,-44 73 0 0 0,31-71-92 0 0,-2-2-1 0 0,-71 74 1 0 0,-93 69 80 0 0,148-145-84 0 0,8-7 22 0 0,1 1-1 0 0,-50 63 1 0 0,78-83-72 0 0,13-16-94 0 0,2-3-1149 0 0,0 1 892 0 0,0-1 1 0 0,0 0 0 0 0,0 0 0 0 0,0 0-1 0 0,0 0 1 0 0,0 0 0 0 0,0 0 0 0 0,1-2-1 0 0,1 1-1326 0 0,8-7-3494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54 188 6911 0 0,'-12'-4'232'0'0,"-30"-2"14858"0"0,46 6-17085 0 0,17 0 2374 0 0,0 0 0 0 0,0-2-1 0 0,0-1 1 0 0,35-9 0 0 0,13-1 152 0 0,47-7-401 0 0,0-5 0 0 0,112-41-1 0 0,-117 35-3998 0 0,-92 26 1981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343 131 2759 0 0,'-1'-5'263'0'0,"0"-1"0"0"0,0 0-1 0 0,1 0 1 0 0,0 0-1 0 0,0 0 1 0 0,0 0-1 0 0,1 1 1 0 0,0-1-1 0 0,0 0 1 0 0,0 0-1 0 0,1 1 1 0 0,0-1 0 0 0,0 0-1 0 0,0 1 1 0 0,1 0-1 0 0,-1-1 1 0 0,1 1-1 0 0,1 0 1 0 0,-1 1-1 0 0,1-1 1 0 0,-1 1-1 0 0,8-7 1718 0 0,-30 28-888 0 0,-6-1-247 0 0,-1-1-1 0 0,-31 14 1 0 0,-1 0 84 0 0,13-6-214 0 0,-28 17 649 0 0,62-33-997 0 0,0 0 0 0 0,1 1 0 0 0,0 0-1 0 0,-11 12 1 0 0,18-16-200 0 0,0-1 0 0 0,1 0-1 0 0,-1 1 1 0 0,1 0 0 0 0,-3 6-1 0 0,4-9 122 0 0,2 1-6 0 0,0 0-241 0 0,-1 0 1 0 0,1-1-1 0 0,0 1 1 0 0,-1 0-1 0 0,1-1 1 0 0,0 1-1 0 0,0-1 1 0 0,0 1-1 0 0,0-1 1 0 0,1 0-1 0 0,-1 1 1 0 0,0-1 0 0 0,1 0-1 0 0,-1 0 1 0 0,0 0-1 0 0,3 1 1 0 0,-1 0 1 0 0,1-1 1 0 0,-1 1-1 0 0,1-1 1 0 0,-1 0-1 0 0,1 0 1 0 0,0 0 0 0 0,5 0-1 0 0,7 0 7 0 0,0-1 1 0 0,32-5-1 0 0,-30 3-25 0 0,122-6-2169 0 0,-140 10 1998 0 0,1 0 145 0 0,-1-1 0 0 0,0 1 0 0 0,0-1 0 0 0,0 0 0 0 0,0 1 0 0 0,0-1 0 0 0,0 1 0 0 0,0-1 0 0 0,0 1 0 0 0,-1-1 0 0 0,1 1 0 0 0,0-1 0 0 0,-1 0 0 0 0,1 1 0 0 0,-1-1 0 0 0,0 0 1 0 0,1 1-1 0 0,-1-1 0 0 0,0 0 0 0 0,0 0 0 0 0,0 0 0 0 0,0 0 0 0 0,0 0 0 0 0,-1 2 0 0 0,-1 0 6 0 0,-5 4 56 0 0,5-4-32 0 0,1 0 0 0 0,-1 0 0 0 0,1 0 0 0 0,0 0 0 0 0,-1 0 0 0 0,2 1 0 0 0,-3 3 0 0 0,3-5-75 0 0,6 5-2204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580 204 7831 0 0,'59'-70'488'0'0,"-7"8"639"0"0,-21 19 4974 0 0,-12 14 415 0 0,-19 33-6279 0 0,-6 27-130 0 0,-2 1 0 0 0,-1-1 0 0 0,-15 35-1 0 0,-48 90 238 0 0,13-44-219 0 0,-5-3 0 0 0,-4-3 0 0 0,-84 98 0 0 0,141-190-108 0 0,-116 150-10 0 0,99-123-177 0 0,1 1 0 0 0,-24 50-1 0 0,45-78-206 0 0,0 0 0 0 0,1 0 0 0 0,1 1 1 0 0,0-1-1 0 0,1 1 0 0 0,0 0 0 0 0,0 24 0 0 0,3-37-1349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14 197 17191 0 0,'0'0'2330'0'0,"-13"-10"156"0"0,13 8-2406 0 0,0 0-1 0 0,0 0 0 0 0,0 0 1 0 0,0 0-1 0 0,0 0 0 0 0,0 0 1 0 0,1 0-1 0 0,-1 0 1 0 0,1 0-1 0 0,-1 0 0 0 0,1 0 1 0 0,0 0-1 0 0,0 1 1 0 0,0-1-1 0 0,0 0 0 0 0,0 0 1 0 0,0 1-1 0 0,0-1 1 0 0,3-2-1 0 0,5-5 90 0 0,-1 1 0 0 0,13-9 0 0 0,-8 6-112 0 0,6-4-200 0 0,0 1-1 0 0,1 0 1 0 0,0 2 0 0 0,1 0-1 0 0,29-11 1 0 0,-44 20 95 0 0,1 1-1 0 0,-1 0 1 0 0,1 1-1 0 0,0-1 1 0 0,-1 1 0 0 0,1 1-1 0 0,0-1 1 0 0,0 1-1 0 0,0 1 1 0 0,12 1 0 0 0,-15-1 37 0 0,0 0 1 0 0,0 0-1 0 0,-1 0 1 0 0,1 0-1 0 0,-1 1 1 0 0,1-1-1 0 0,-1 1 1 0 0,0 0 0 0 0,1 0-1 0 0,-1 0 1 0 0,0 1-1 0 0,0-1 1 0 0,0 1-1 0 0,-1 0 1 0 0,1-1-1 0 0,-1 1 1 0 0,0 0 0 0 0,1 1-1 0 0,-1-1 1 0 0,2 6-1 0 0,-2-4 30 0 0,0 1 0 0 0,0-1-1 0 0,0 1 1 0 0,-1 0 0 0 0,0-1 0 0 0,0 1-1 0 0,-1 0 1 0 0,0 0 0 0 0,0 0-1 0 0,0-1 1 0 0,-2 9 0 0 0,-1 3 80 0 0,-2 0 0 0 0,-8 23 0 0 0,8-27-89 0 0,3-9-7 0 0,-2 14-25 0 0,5-18 1 0 0,-1 1-1 0 0,0 0 0 0 0,0-1 1 0 0,0 1-1 0 0,0 0 0 0 0,0-1 1 0 0,1 1-1 0 0,-1-1 0 0 0,0 1 1 0 0,0 0-1 0 0,1-1 0 0 0,-1 1 1 0 0,1-1-1 0 0,-1 1 0 0 0,0-1 1 0 0,1 1-1 0 0,-1-1 0 0 0,1 1 1 0 0,-1-1-1 0 0,1 0 0 0 0,-1 1 1 0 0,1-1-1 0 0,0 1 0 0 0,-1-1 1 0 0,1 0-1 0 0,-1 0 0 0 0,1 1 1 0 0,0-1-1 0 0,1 0 0 0 0,19 5-1282 0 0,-21-5 1280 0 0,20 2-1459 0 0,2-4-69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295 270 1839 0 0,'-1'1'134'0'0,"-27"10"1925"0"0,-23 9 8205 0 0,29-12-8498 0 0,-10 1-472 0 0,12-2-48 0 0,-38 6-1 0 0,53-12-1066 0 0,0-1 1 0 0,0 1-1 0 0,0-1 0 0 0,0 0 0 0 0,0 0 0 0 0,0-1 0 0 0,0 1 1 0 0,0-1-1 0 0,0-1 0 0 0,0 1 0 0 0,0 0 0 0 0,-8-5 1 0 0,12 6-159 0 0,0-1 0 0 0,1 1 0 0 0,-1-1 0 0 0,1 1 0 0 0,-1-1 0 0 0,0 0 0 0 0,1 1 0 0 0,-1-1 0 0 0,1 1 0 0 0,-1-1 0 0 0,1 0 0 0 0,0 1 0 0 0,-1-1 1 0 0,1 0-1 0 0,0 0 0 0 0,-1 1 0 0 0,1-1 0 0 0,0 0 0 0 0,0 0 0 0 0,0 0 0 0 0,-1 0 0 0 0,1-2-4 0 0,0 1 1 0 0,1-1-1 0 0,-1 1 0 0 0,0-1 0 0 0,1 1 1 0 0,-1 0-1 0 0,2-3 0 0 0,1-4 0 0 0,1 0 0 0 0,7-13-1 0 0,4-2-116 0 0,0 0-1 0 0,1 2 1 0 0,1 0-1 0 0,1 1 1 0 0,1 0-1 0 0,1 2 1 0 0,1 0-1 0 0,0 2 1 0 0,36-23-1 0 0,-51 36 51 0 0,0 1-1 0 0,0 0 1 0 0,0 1-1 0 0,0-1 1 0 0,0 1-1 0 0,1 1 1 0 0,-1-1-1 0 0,1 1 1 0 0,8-1-1 0 0,-12 2 35 0 0,1 0 0 0 0,0 0 0 0 0,0 1 0 0 0,0-1 0 0 0,0 1 1 0 0,-1 0-1 0 0,1 0 0 0 0,0 0 0 0 0,-1 1 0 0 0,1-1 0 0 0,-1 1 0 0 0,1-1 0 0 0,-1 1 0 0 0,0 1 0 0 0,0-1 0 0 0,0 0 0 0 0,4 4 0 0 0,0 1 5 0 0,-1 1 1 0 0,1-1-1 0 0,-1 1 0 0 0,-1 0 0 0 0,0 1 0 0 0,0-1 0 0 0,-1 1 1 0 0,0 0-1 0 0,0 0 0 0 0,-1 0 0 0 0,3 14 0 0 0,-5-18 30 0 0,0 1 0 0 0,0-1 1 0 0,-1 0-1 0 0,0 1 0 0 0,0-1 0 0 0,0 1 0 0 0,-1-1 0 0 0,1 0 0 0 0,-1 1 0 0 0,-1-1 0 0 0,1 0 0 0 0,-1 0 1 0 0,0 0-1 0 0,0 0 0 0 0,0 0 0 0 0,-1 0 0 0 0,0 0 0 0 0,0-1 0 0 0,0 0 0 0 0,0 1 0 0 0,-1-1 0 0 0,-4 4 1 0 0,-1-1-5 0 0,-1 0 1 0 0,0-1-1 0 0,-1 0 1 0 0,0-1-1 0 0,0 0 1 0 0,0 0 0 0 0,-16 3-1 0 0,-30 15-761 0 0,21-4-137 0 0,3-1-3428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0 6911 0 0,'0'0'5235'0'0,"-1"2"-3758"0"0,-39 57 331 0 0,-2-2 0 0 0,-59 61 0 0 0,39-53-963 0 0,-73 99 0 0 0,110-130-754 0 0,3 1-1 0 0,0 2 0 0 0,3 0 1 0 0,1 1-1 0 0,-16 48 0 0 0,-14 49-1059 0 0,48-133-52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2 7367 0 0,'0'0'568'0'0,"-2"0"-193"0"0,-22-1 2351 0 0,12 1-1992 0 0,0 0-1 0 0,0 0 1 0 0,-14 3-1 0 0,7 1-428 0 0,1 0 1 0 0,0 2-1 0 0,0 0 0 0 0,1 1 1 0 0,-1 1-1 0 0,1 0 0 0 0,1 1 1 0 0,0 1-1 0 0,0 1 0 0 0,-27 23 1 0 0,20-13 118 0 0,0 0 1 0 0,-26 34 0 0 0,0-1-28 0 0,35-41-144 0 0,1 1 1 0 0,1 1 0 0 0,-16 22 0 0 0,27-35-185 0 0,0 1 0 0 0,0-1 0 0 0,0 0-1 0 0,0 1 1 0 0,1-1 0 0 0,-1 0 0 0 0,0 1 0 0 0,1-1-1 0 0,0 5 1 0 0,0-6 171 0 0,1 1-8 0 0,1-1-198 0 0,-1 1-1 0 0,1 0 1 0 0,0-1-1 0 0,1 0 0 0 0,-1 1 1 0 0,0-1-1 0 0,0 0 1 0 0,1 0-1 0 0,-1 0 1 0 0,0 0-1 0 0,1-1 0 0 0,-1 1 1 0 0,1 0-1 0 0,-1-1 1 0 0,1 0-1 0 0,-1 0 1 0 0,1 0-1 0 0,-1 0 1 0 0,1 0-1 0 0,-1 0 0 0 0,3-1 1 0 0,10-1 50 0 0,-1-1 0 0 0,20-7 0 0 0,-27 8-56 0 0,31-10 8 0 0,86-30 34 0 0,-110 36-125 0 0,-1-1-1 0 0,0 0 1 0 0,0-1-1 0 0,0 0 1 0 0,-1-1-1 0 0,18-17 0 0 0,-21 17-75 0 0,0 0-1 0 0,-1-1 0 0 0,0 0 0 0 0,-1 0 0 0 0,7-14 0 0 0,-10 16 24 0 0,0 0-1 0 0,-1-1 0 0 0,0 0 0 0 0,-1 1 0 0 0,0-1 1 0 0,0 0-1 0 0,0-18 0 0 0,-1 25 93 0 0,-1-36-487 0 0,0 34 386 0 0,-1 1 0 0 0,1 0 0 0 0,-1 0 0 0 0,1-1 0 0 0,-1 1 1 0 0,0 0-1 0 0,-1 0 0 0 0,1 0 0 0 0,-2-4 0 0 0,2 6-139 0 0,-17 1-578 0 0,17 1 686 0 0,0-1 1 0 0,0 0 0 0 0,0 0-1 0 0,0 0 1 0 0,0 1 0 0 0,0-1 0 0 0,1 0-1 0 0,-1 1 1 0 0,0-1 0 0 0,0 1-1 0 0,0-1 1 0 0,0 1 0 0 0,0 0 0 0 0,0 0-1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54 243 9671 0 0,'-2'2'4224'0'0,"0"-1"-3692"0"0,0 1-1 0 0,-1 0 1 0 0,1-1-1 0 0,-1 1 1 0 0,1-1-1 0 0,-1 0 1 0 0,0 0-1 0 0,0 0 1 0 0,1 0-1 0 0,-1-1 1 0 0,0 1-1 0 0,-4 0 1 0 0,6-2-488 0 0,1 1 1 0 0,-1 0-1 0 0,0-1 1 0 0,0 1-1 0 0,1 0 1 0 0,-1-1 0 0 0,0 1-1 0 0,1-1 1 0 0,-1 1-1 0 0,0-1 1 0 0,1 0 0 0 0,-1 1-1 0 0,1-1 1 0 0,-1 1-1 0 0,1-1 1 0 0,-1 0-1 0 0,1 0 1 0 0,-1 1 0 0 0,1-1-1 0 0,0 0 1 0 0,-1 0-1 0 0,1 1 1 0 0,0-1 0 0 0,0 0-1 0 0,0 0 1 0 0,0 0-1 0 0,-1 1 1 0 0,1-1-1 0 0,0 0 1 0 0,0 0 0 0 0,1-1-1 0 0,0-2-32 0 0,0 0 0 0 0,0 0-1 0 0,0 1 1 0 0,1-1 0 0 0,0 1-1 0 0,0-1 1 0 0,0 1 0 0 0,0 0 0 0 0,5-6-1 0 0,29-26-129 0 0,-15 15-90 0 0,-4 4 95 0 0,1 0-1 0 0,0 1 1 0 0,1 1 0 0 0,0 1-1 0 0,1 1 1 0 0,1 1 0 0 0,0 0-1 0 0,33-11 1 0 0,-44 19 212 0 0,1 0 0 0 0,0 1 0 0 0,0 0 0 0 0,0 1 0 0 0,0 0 0 0 0,19 2 0 0 0,-28 0-72 0 0,0 0-1 0 0,0 1 0 0 0,0-1 1 0 0,0 0-1 0 0,0 1 0 0 0,0 0 1 0 0,-1-1-1 0 0,1 1 0 0 0,-1 0 1 0 0,1 0-1 0 0,-1 0 0 0 0,0 0 1 0 0,1 0-1 0 0,0 4 0 0 0,-2-6-25 0 0,3 6 14 0 0,-1 0 1 0 0,0 0-1 0 0,0 0 0 0 0,0 0 0 0 0,-1 0 1 0 0,0 0-1 0 0,0 0 0 0 0,-1 11 0 0 0,-4 51 107 0 0,3-63-110 0 0,-1 13-1 0 0,0-1 1 0 0,-2 1-1 0 0,0-1 1 0 0,-1 0-1 0 0,-7 17 1 0 0,8-25-85 0 0,-1 0-1 0 0,0 0 1 0 0,0 0-1 0 0,-1-1 1 0 0,0 1-1 0 0,-1-2 1 0 0,0 1-1 0 0,0-1 1 0 0,0 0 0 0 0,-9 6-1 0 0,15-12-54 0 0,-7-2-657 0 0,26-16-1239 0 0,-3 7-4727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12695 0 0,'0'0'1428'0'0,"-2"2"-1021"0"0,-30 47 1598 0 0,18-29-1180 0 0,-16 30 0 0 0,-185 387 1960 0 0,180-369-2725 0 0,-50 110 59 0 0,70-144-129 0 0,9-22-156 0 0,0 0 0 0 0,1 0 0 0 0,1 1 0 0 0,0-1 0 0 0,-3 20 0 0 0,8-15-1836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9671 0 0,'0'0'748'0'0,"-1"1"-492"0"0,-4 4 49 0 0,1-1 0 0 0,0 1 0 0 0,1 0-1 0 0,-1 1 1 0 0,1-1 0 0 0,0 1-1 0 0,0-1 1 0 0,0 1 0 0 0,1 0 0 0 0,0 0-1 0 0,-2 10 1 0 0,3-11-155 0 0,1 0 1 0 0,-1-1-1 0 0,1 1 0 0 0,0-1 0 0 0,0 1 0 0 0,1 0 1 0 0,-1-1-1 0 0,1 1 0 0 0,0-1 0 0 0,0 1 1 0 0,1-1-1 0 0,-1 1 0 0 0,1-1 0 0 0,0 0 0 0 0,0 0 1 0 0,5 8-1 0 0,0-4-10 0 0,1 1-1 0 0,-1-1 1 0 0,2-1 0 0 0,-1 0 0 0 0,1 0 0 0 0,0 0-1 0 0,0-1 1 0 0,16 7 0 0 0,5 1-1579 0 0,49 16 0 0 0,-69-26 68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10103 0 0,'0'0'1836'0'0,"1"2"-1012"0"0,1 7-264 0 0,-1 0 0 0 0,0 1 0 0 0,0-1 0 0 0,0 0 0 0 0,-2 1 0 0 0,1-1 0 0 0,-1 0 0 0 0,0 1 0 0 0,-1-1 0 0 0,0 0 0 0 0,-4 10 0 0 0,-6 16-219 0 0,-26 50 0 0 0,22-51 333 0 0,-98 190 665 0 0,-17 41-1150 0 0,127-256-200 0 0,1 0 1 0 0,0 0-1 0 0,-3 13 0 0 0,5-18-25 0 0,1-1 0 0 0,-1 0-1 0 0,1 0 1 0 0,0 0 0 0 0,0 0-1 0 0,0 0 1 0 0,0 0-1 0 0,1 0 1 0 0,-1 0 0 0 0,1 0-1 0 0,0 0 1 0 0,0 0 0 0 0,2 6-1 0 0,1-7-891 0 0,8 1-288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 17567 0 0,'0'0'803'0'0,"0"-1"-18"0"0,-2-7 1619 0 0,-2 21-1949 0 0,-5 6 188 0 0,7-17-578 0 0,1 0-1 0 0,-1 0 0 0 0,1 1 0 0 0,0-1 1 0 0,0 1-1 0 0,0 0 0 0 0,0-1 1 0 0,0 1-1 0 0,1-1 0 0 0,-1 1 0 0 0,1 0 1 0 0,-1 0-1 0 0,1-1 0 0 0,0 1 1 0 0,1 5-1 0 0,-1-7-40 0 0,1 1 0 0 0,0-1 0 0 0,-1 1 0 0 0,0-1 0 0 0,1 1 0 0 0,-1 0 0 0 0,0-1-1 0 0,0 1 1 0 0,0 0 0 0 0,0-1 0 0 0,0 1 0 0 0,0 0 0 0 0,0-1 0 0 0,0 1 0 0 0,-1 0 0 0 0,1-1 0 0 0,-1 1 0 0 0,1-1 0 0 0,-1 1 0 0 0,0-1 0 0 0,0 1 0 0 0,1-1 0 0 0,-1 1 0 0 0,0-1 0 0 0,0 0 0 0 0,0 1 0 0 0,-1-1 0 0 0,1 0 0 0 0,0 0 0 0 0,0 0-1 0 0,-2 1 1 0 0,-13 13 74 0 0,2 0-1 0 0,0 1 0 0 0,1 0 1 0 0,1 1-1 0 0,-16 28 0 0 0,28-43-197 0 0,11 1-1914 0 0,5-4-350 0 0,3-3-5195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417 724 10135 0 0,'66'-23'1339'0'0,"-25"6"7833"0"0,-3-5-4615 0 0,-28 13-4533 0 0,1 0 0 0 0,-1 0-1 0 0,0-1 1 0 0,-1 0 0 0 0,0 0-1 0 0,-1-1 1 0 0,0-1 0 0 0,-1 1-1 0 0,0-1 1 0 0,-1 0 0 0 0,0-1-1 0 0,7-22 1 0 0,3-27-319 0 0,-3-2-1 0 0,8-81 0 0 0,-9 63-595 0 0,3-22-578 0 0,-15 100 1331 0 0,0 1-1 0 0,0-1 1 0 0,0 0-1 0 0,0 0 1 0 0,0 1-1 0 0,-1-1 1 0 0,0 0-1 0 0,0 1 1 0 0,-1-6-1 0 0,-2 17 114 0 0,1 0 0 0 0,1 1 0 0 0,-3 8-1 0 0,-3 13 31 0 0,-134 269 1018 0 0,110-237-806 0 0,-78 121 234 0 0,71-121-367 0 0,2 0 1 0 0,-37 87-1 0 0,48-75-52 0 0,-22 103 0 0 0,44-162-25 0 0,-1-1-1 0 0,-1 1 0 0 0,0-1 1 0 0,-1 0-1 0 0,-1-1 1 0 0,0 0-1 0 0,0 0 0 0 0,-2-1 1 0 0,-11 13-1 0 0,-102 131-98 0 0,112-136-487 0 0,24-21-150 0 0,-9 1 299 0 0,1-1 0 0 0,-1 0 0 0 0,0 0 0 0 0,9-3 0 0 0,3-3-1532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131 495 14279 0 0,'0'0'1103'0'0,"-1"2"-466"0"0,-32 58 5274 0 0,-22 30-3721 0 0,51-84-2138 0 0,-1 2 32 0 0,0 1 1 0 0,0 0-1 0 0,0 0 1 0 0,1 0-1 0 0,1 1 1 0 0,-1-1-1 0 0,2 1 1 0 0,-3 11-1 0 0,5-4-718 0 0,2-8-3234 0 0</inkml:trace>
  <inkml:trace contextRef="#ctx0" brushRef="#br0" timeOffset="1">506 126 10135 0 0,'4'-26'448'0'0,"-2"10"96"0"0,-4-2-440 0 0,0 2-104 0 0,-1 0 0 0 0,-6 2 1976 0 0,0 5 368 0 0,-2 2 80 0 0,-1 3 8 0 0,-4 4-2104 0 0,0 6-424 0 0,2 1-80 0 0,1 3-8032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72 114 11519 0 0,'0'0'1040'0'0,"-1"-1"-853"0"0,-1 1-190 0 0,0-1 0 0 0,1 1 0 0 0,-1 0 0 0 0,0-1 0 0 0,1 1 0 0 0,-1 0 0 0 0,0 0 0 0 0,1 0-1 0 0,-3 0 1 0 0,-25 9 4567 0 0,6-2 3248 0 0,26-7-7460 0 0,13 1-124 0 0,0 0 0 0 0,1-1 0 0 0,-1-1 0 0 0,19-3 0 0 0,69-17-131 0 0,-41 7-50 0 0,86-24-570 0 0,-53 2-3466 0 0,-69 22 2133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8751 0 0,'0'0'1086'0'0,"0"2"-150"0"0,-3 8-279 0 0,1-1 1 0 0,-1 1 0 0 0,2 0-1 0 0,0 0 1 0 0,0-1-1 0 0,1 1 1 0 0,0 0 0 0 0,0 0-1 0 0,4 14 1 0 0,0-2-99 0 0,2 0 0 0 0,1 0 0 0 0,11 23 0 0 0,2 4 350 0 0,146 324 2143 0 0,-162-367-3025 0 0,15 32 80 0 0,0 0 1 0 0,-3 1-1 0 0,13 45 1 0 0,-25-72-103 0 0,-2 0 1 0 0,0 0 0 0 0,0 1 0 0 0,-1-1 0 0 0,0 0-1 0 0,-1 1 1 0 0,-1-1 0 0 0,0 0 0 0 0,0 1-1 0 0,-1-1 1 0 0,-1 0 0 0 0,0 0 0 0 0,-1 0 0 0 0,0-1-1 0 0,-8 16 1 0 0,5-15 15 0 0,-1 0 1 0 0,0 0-1 0 0,-1-1 0 0 0,0 0 1 0 0,-1-1-1 0 0,0 0 0 0 0,-1-1 1 0 0,0 0-1 0 0,0 0 0 0 0,-20 10 0 0 0,-10 3 159 0 0,-80 30-1 0 0,109-47-161 0 0,-17 7-502 0 0,-51 27 1 0 0,79-38-122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51 8783 0 0,'4'-7'235'0'0,"-1"1"0"0"0,1 0 0 0 0,6-8 0 0 0,2-3 3795 0 0,-15 31-3400 0 0,-6 28 159 0 0,-3 0-1 0 0,-18 45 0 0 0,1-6-137 0 0,-111 286 197 0 0,-51-30-704 0 0,118-218-152 0 0,59-95-232 0 0,-1-1-1 0 0,-1-1 1 0 0,-1 0-1 0 0,-30 31 1 0 0,39-47-158 0 0,7-5-31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11575 0 0,'0'0'1762'0'0,"3"0"-1492"0"0,11 2 138 0 0,1 0-1 0 0,-1-1 1 0 0,1-1-1 0 0,0 0 1 0 0,23-4-1 0 0,-4 0 166 0 0,371-59 2409 0 0,-402 62-2967 0 0,338-92 666 0 0,-223 43-358 0 0,-81 32-2207 0 0,0 2-3305 0 0,-27 12-653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11431 0 0,'0'0'1140'0'0,"-1"1"-1042"0"0,-6 7 39 0 0,0 0 1 0 0,1 0-1 0 0,0 1 1 0 0,-8 15-1 0 0,-17 44 971 0 0,16-34-477 0 0,4-8-375 0 0,2 0-1 0 0,1 0 1 0 0,1 1-1 0 0,-3 27 1 0 0,9-46-205 0 0,0 0 1 0 0,0 0 0 0 0,1 0 0 0 0,2 15-1 0 0,-2-22 21 0 0,1 1-1 0 0,3 4 0 0 0,-4-6-64 0 0,1 1 0 0 0,0-1 0 0 0,-1 0 0 0 0,1 1 1 0 0,-1-1-1 0 0,1 0 0 0 0,0 0 0 0 0,-1 1 1 0 0,1-1-1 0 0,0 0 0 0 0,-1 0 0 0 0,1 0 1 0 0,0 0-1 0 0,-1 0 0 0 0,1 0 0 0 0,0 0 0 0 0,-1 0 1 0 0,1 0-1 0 0,1 0 0 0 0,-1 0 15 0 0,4-1 28 0 0,0 0-1 0 0,0 1 0 0 0,0-1 1 0 0,0-1-1 0 0,-1 1 0 0 0,1-1 1 0 0,0 0-1 0 0,-1 0 0 0 0,5-3 1 0 0,41-27 207 0 0,-35 22-220 0 0,101-79 37 0 0,-91 68-20 0 0,-11 8-52 0 0,-9 8-23 0 0,1 0 0 0 0,-1 1 1 0 0,12-9-1 0 0,-15 12-92 0 0,-1 1 103 0 0,-1 0 0 0 0,1 0 0 0 0,-1 0 0 0 0,1 0 0 0 0,-1 0 1 0 0,1 0-1 0 0,-1 0 0 0 0,1 0 0 0 0,-1 0 0 0 0,1 0 1 0 0,0 0-1 0 0,-1 0 0 0 0,1 0 0 0 0,-1 0 0 0 0,1 1 1 0 0,-1-1-1 0 0,1 0 0 0 0,-1 0 0 0 0,0 1 0 0 0,1-1 0 0 0,-1 0 1 0 0,1 1-1 0 0,-1-1 0 0 0,1 0 0 0 0,-1 1 0 0 0,0-1 1 0 0,1 1-1 0 0,-1-1 0 0 0,0 1 0 0 0,0-1 0 0 0,1 0 1 0 0,-1 1-1 0 0,0-1 0 0 0,0 1 0 0 0,1 0 0 0 0,1 3-3 0 0,1 13-39 0 0,-2-15 45 0 0,0 11 71 0 0,2-1 1 0 0,0 0-1 0 0,0 0 0 0 0,1 0 0 0 0,0-1 0 0 0,12 21 1 0 0,2-3 20 0 0,-18-28-83 0 0,1 0 1 0 0,0 0 0 0 0,0 0-1 0 0,0 0 1 0 0,0 0-1 0 0,0 0 1 0 0,-1-1 0 0 0,1 1-1 0 0,1 0 1 0 0,-1 0-1 0 0,0-1 1 0 0,0 1 0 0 0,0-1-1 0 0,0 1 1 0 0,0-1-1 0 0,1 1 1 0 0,-1-1 0 0 0,0 0-1 0 0,0 0 1 0 0,2 1-1 0 0,1-1 19 0 0,-1 1 30 0 0,0-1 0 0 0,0 1 0 0 0,0-1 0 0 0,1 0 0 0 0,-1 0 0 0 0,0 0 0 0 0,0 0 0 0 0,0 0 0 0 0,1-1 0 0 0,-1 0 0 0 0,0 1 0 0 0,0-1 0 0 0,0 0 0 0 0,0-1 0 0 0,0 1 0 0 0,0 0 0 0 0,0-1 0 0 0,-1 0 0 0 0,4-2 0 0 0,2-2 112 0 0,0 0-1 0 0,-1-1 1 0 0,0 1 0 0 0,12-16 0 0 0,11-16 133 0 0,132-183-453 0 0,-154 205-704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 6447 0 0,'0'0'499'0'0,"-1"-8"2641"0"0,-1 7-2936 0 0,0 1 0 0 0,1-1 1 0 0,-1 0-1 0 0,0 1 0 0 0,0-1 0 0 0,0 1 0 0 0,0 0 1 0 0,0-1-1 0 0,-1 1 0 0 0,1 0 0 0 0,0 0 0 0 0,0 0 1 0 0,0 1-1 0 0,0-1 0 0 0,0 0 0 0 0,0 1 0 0 0,0 0 1 0 0,0-1-1 0 0,-2 2 0 0 0,-5 2-263 0 0,0 0 1 0 0,-16 10-1 0 0,13-8 125 0 0,1 2 0 0 0,0-1 0 0 0,1 2 0 0 0,0-1 0 0 0,0 1 0 0 0,1 1 0 0 0,0 0 1 0 0,-13 17-1 0 0,6-2 58 0 0,1 1 1 0 0,1 0 0 0 0,1 1 0 0 0,-9 30 0 0 0,20-53-62 0 0,1 0 0 0 0,0 0 0 0 0,1 0 0 0 0,-1 0 0 0 0,1 0 0 0 0,-1 0 0 0 0,1 0 0 0 0,0 0 1 0 0,1 0-1 0 0,-1 0 0 0 0,1-1 0 0 0,-1 1 0 0 0,1 0 0 0 0,2 5 0 0 0,-1-8 5 0 0,0 1-1 0 0,-1 0 1 0 0,1-1-1 0 0,0 0 1 0 0,0 1-1 0 0,0-1 1 0 0,0 0-1 0 0,0 0 1 0 0,0 0-1 0 0,1 0 1 0 0,-1 0-1 0 0,0-1 1 0 0,1 1-1 0 0,-1-1 1 0 0,5 1-1 0 0,3 0 89 0 0,0 0 0 0 0,1-1 0 0 0,-1-1 0 0 0,1 1-1 0 0,-1-2 1 0 0,1 1 0 0 0,-1-2 0 0 0,0 1 0 0 0,0-1 0 0 0,13-6 0 0 0,12-7 134 0 0,45-27 0 0 0,-59 30-259 0 0,0 0 0 0 0,-1-2 0 0 0,-1 0 0 0 0,18-18 0 0 0,-27 22-14 0 0,0 0 0 0 0,-1 0 0 0 0,0-1 0 0 0,-1 0 0 0 0,0 0 0 0 0,-1-1 0 0 0,0 0 0 0 0,5-15 0 0 0,-12 26-17 0 0,1 0 1 0 0,0 0-1 0 0,-1 0 1 0 0,1 0 0 0 0,-1-1-1 0 0,0 1 1 0 0,1 0-1 0 0,-1 0 1 0 0,0 0-1 0 0,0 0 1 0 0,-1 0-1 0 0,1-1 1 0 0,0 1-1 0 0,-1 0 1 0 0,1 0-1 0 0,-1 0 1 0 0,0 0 0 0 0,1 0-1 0 0,-1 0 1 0 0,0 0-1 0 0,0 0 1 0 0,-2-1-1 0 0,1 1-45 0 0,0 0 0 0 0,1 0 0 0 0,-1 1 0 0 0,0-1 0 0 0,0 1 0 0 0,-1-1 0 0 0,1 1 0 0 0,0 0 0 0 0,0 0 0 0 0,-1 0-1 0 0,1 0 1 0 0,-1 1 0 0 0,1-1 0 0 0,0 0 0 0 0,-1 1 0 0 0,0 0 0 0 0,1-1 0 0 0,-4 1 0 0 0,-12 1-496 0 0,1 0 0 0 0,-19 4 0 0 0,6 1-4431 0 0,12-1-368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4143 0 0,'-1'1'319'0'0,"-13"5"832"0"0,0 1 0 0 0,-1-2 0 0 0,1 0 0 0 0,-21 4 0 0 0,-19 6 639 0 0,37-9-1251 0 0,4-2-224 0 0,0 1 1 0 0,0 0-1 0 0,-19 12 0 0 0,7-1 44 0 0,0 1 0 0 0,1 1-1 0 0,-31 31 1 0 0,48-42-272 0 0,0 0 0 0 0,1 1-1 0 0,0-1 1 0 0,0 2-1 0 0,1-1 1 0 0,0 0 0 0 0,0 1-1 0 0,1 0 1 0 0,0 0 0 0 0,1 1-1 0 0,0-1 1 0 0,0 1 0 0 0,1-1-1 0 0,-2 14 1 0 0,4-20-73 0 0,-1 0 0 0 0,1 0 1 0 0,0 0-1 0 0,0 0 0 0 0,1 0 0 0 0,-1 0 0 0 0,1 0 0 0 0,-1-1 1 0 0,1 1-1 0 0,0 0 0 0 0,0 0 0 0 0,0 0 0 0 0,0-1 1 0 0,0 1-1 0 0,1-1 0 0 0,-1 1 0 0 0,1-1 0 0 0,0 1 1 0 0,0-1-1 0 0,0 0 0 0 0,0 0 0 0 0,0 0 0 0 0,0 0 1 0 0,0 0-1 0 0,1-1 0 0 0,-1 1 0 0 0,1-1 0 0 0,-1 1 1 0 0,1-1-1 0 0,0 0 0 0 0,-1 0 0 0 0,1 0 0 0 0,0 0 1 0 0,0-1-1 0 0,5 2 0 0 0,5-1 75 0 0,0-1 0 0 0,0 1 0 0 0,0-2 0 0 0,0 0-1 0 0,0-1 1 0 0,22-5 0 0 0,-16 1-72 0 0,-1 0 0 0 0,0-1-1 0 0,0-1 1 0 0,-1 0 0 0 0,0-1-1 0 0,0-2 1 0 0,-1 1 0 0 0,-1-2 0 0 0,1 0-1 0 0,-2-1 1 0 0,0 0 0 0 0,-1-1-1 0 0,0-1 1 0 0,-1 0 0 0 0,0 0 0 0 0,17-33-1 0 0,-24 39-20 0 0,-1-1-1 0 0,0 0 1 0 0,0 0 0 0 0,-1-1-1 0 0,-1 1 1 0 0,3-13-1 0 0,-5 20-33 0 0,0-1 0 0 0,0 1 0 0 0,0-1 0 0 0,0 1 1 0 0,0-1-1 0 0,-1 1 0 0 0,0-1 0 0 0,1 1 0 0 0,-1-1 0 0 0,-2-3 0 0 0,2 6-20 0 0,0-1 0 0 0,0 0 0 0 0,0 0 1 0 0,0 1-1 0 0,-1-1 0 0 0,1 0 0 0 0,-1 1 0 0 0,1-1 1 0 0,-1 1-1 0 0,1 0 0 0 0,-1-1 0 0 0,0 1 0 0 0,0 0 1 0 0,1 0-1 0 0,-1 0 0 0 0,0 0 0 0 0,0 1 0 0 0,-2-2 1 0 0,0 2-160 0 0,0-1 0 0 0,0 1 0 0 0,0 0 0 0 0,0 0 0 0 0,0 1 0 0 0,0-1 0 0 0,0 1 0 0 0,0 0 0 0 0,0 0 0 0 0,0 0 1 0 0,0 0-1 0 0,0 1 0 0 0,1-1 0 0 0,-1 1 0 0 0,-4 3 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40 627 8495 0 0,'0'0'766'0'0,"-1"1"-628"0"0,1 0 1 0 0,-1-1 0 0 0,1 1 1 0 0,0 0-1 0 0,-1-1 0 0 0,1 1 0 0 0,-1-1 0 0 0,1 1 0 0 0,-1-1 0 0 0,1 1 0 0 0,-1-1 0 0 0,1 0 0 0 0,-1 1 0 0 0,1-1 0 0 0,-1 0 0 0 0,0 1 0 0 0,1-1 0 0 0,-1 0 0 0 0,0 0 1 0 0,1 1-1 0 0,-1-1 0 0 0,0 0 0 0 0,1 0 0 0 0,-1 0 0 0 0,0 0 0 0 0,1 0 0 0 0,-1 0 0 0 0,0 0 0 0 0,1 0 0 0 0,-1 0 0 0 0,0 0 0 0 0,1-1 0 0 0,-1 1 0 0 0,0 0 0 0 0,1 0 1 0 0,-1 0-1 0 0,1-1 0 0 0,-1 1 0 0 0,0 0 0 0 0,1-1 0 0 0,-1 1 0 0 0,1-1 0 0 0,-1 1 0 0 0,1-1 0 0 0,-1 1 0 0 0,1-1 0 0 0,-1 0 0 0 0,-1-2 41 0 0,1 0 0 0 0,-1 0 0 0 0,1 0 0 0 0,0 0 0 0 0,0 0-1 0 0,0-1 1 0 0,0 1 0 0 0,1 0 0 0 0,-1 0 0 0 0,1-1 0 0 0,0 1 0 0 0,0 0 0 0 0,0-1-1 0 0,0 1 1 0 0,2-5 0 0 0,0-6 170 0 0,2 0 0 0 0,5-15 0 0 0,-8 25-255 0 0,46-117 1401 0 0,-38 103-1372 0 0,0 1-1 0 0,2 0 0 0 0,0 1 1 0 0,20-24-1 0 0,-9 17-108 0 0,1 2 0 0 0,0 1 0 0 0,1 1 0 0 0,1 0 0 0 0,40-21 0 0 0,-6 10-144 0 0,93-35 0 0 0,-64 35-1090 0 0,-50 19-4767 0 0,-16 5-345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616 693 6911 0 0,'0'0'1807'0'0,"-4"7"185"0"0,2-3 1389 0 0,0 3-2966 0 0,1-5 905 0 0,3-2-865 0 0,0 1-365 0 0,1-1 1 0 0,-1 0 0 0 0,0 1 0 0 0,0-1 0 0 0,1 0-1 0 0,-1 0 1 0 0,0 0 0 0 0,0-1 0 0 0,1 1 0 0 0,-1 0-1 0 0,0-1 1 0 0,0 0 0 0 0,1 1 0 0 0,-1-1 0 0 0,2-1-1 0 0,34-21 732 0 0,-24 13-554 0 0,8-5-112 0 0,-1-2-1 0 0,0 0 0 0 0,-1-1 0 0 0,-1-1 1 0 0,-1-1-1 0 0,-1 0 0 0 0,19-30 1 0 0,-2-4-199 0 0,51-112 1 0 0,-51 78-590 0 0,-30 74 241 0 0,-1 0 1 0 0,0 0-1 0 0,-1 0 0 0 0,1-23 0 0 0,-3 33 310 0 0,0 1 1 0 0,0-1-1 0 0,-1 0 0 0 0,0 1 0 0 0,1-1 1 0 0,-1 1-1 0 0,0-1 0 0 0,-1 1 0 0 0,1-1 0 0 0,-1 1 1 0 0,1 0-1 0 0,-1-1 0 0 0,0 1 0 0 0,0 0 1 0 0,-1 0-1 0 0,1 1 0 0 0,0-1 0 0 0,-1 0 1 0 0,-5-3-1 0 0,2 2 65 0 0,0 0-1 0 0,-1 0 1 0 0,1 1 0 0 0,-1 0 0 0 0,1 1 0 0 0,-1-1 0 0 0,0 1-1 0 0,0 1 1 0 0,0-1 0 0 0,-11 0 0 0 0,8 2-37 0 0,1 4 39 0 0,4-1 5 0 0,1 0 1 0 0,0 1-1 0 0,0-1 0 0 0,0 1 0 0 0,1 0 0 0 0,-1 0 0 0 0,-3 5 0 0 0,-20 36 95 0 0,13-21 39 0 0,-79 115 449 0 0,-11 18-170 0 0,-2 30-114 0 0,8 4 0 0 0,-91 251 0 0 0,153-365-154 0 0,29-62-94 0 0,-3 2-22 0 0,4-13-13 0 0,0-2-169 0 0,-15 11-683 0 0,3-4-473 0 0,1 2 0 0 0,0 0-1 0 0,1 2 1 0 0,-30 27 0 0 0,42-36 1265 0 0,-3 4-66 0 0,-1 0 0 0 0,-8 14-1 0 0,16-21 121 0 0,-1-1-1 0 0,1 0 1 0 0,0 0-1 0 0,0 0 1 0 0,0 1-1 0 0,0-1 1 0 0,0 0-1 0 0,-1 0 0 0 0,1 1 1 0 0,0-1-1 0 0,0 0 1 0 0,0 0-1 0 0,0 1 1 0 0,0-1-1 0 0,0 0 1 0 0,0 0-1 0 0,0 1 1 0 0,0-1-1 0 0,0 0 1 0 0,0 1-1 0 0,0-1 0 0 0,0 0 1 0 0,0 0-1 0 0,0 1 1 0 0,0-1-1 0 0,0 0 1 0 0,0 0-1 0 0,1 1 1 0 0,0-1 6 0 0,1 1 1 0 0,-1-1-1 0 0,1 1 0 0 0,-1-1 1 0 0,1 0-1 0 0,-1 0 1 0 0,1 0-1 0 0,-1 0 0 0 0,1 0 1 0 0,-1 0-1 0 0,1 0 1 0 0,-1-1-1 0 0,1 1 0 0 0,-1-1 1 0 0,3 0-1 0 0,25-9 59 0 0,-1-3-56 0 0,4-5-10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7831 0 0,'0'0'1127'0'0,"2"-1"412"0"0,15-6 461 0 0,1 1 1 0 0,0 1-1 0 0,35-5 1 0 0,62-1-1645 0 0,-37 4 620 0 0,-5 3-615 0 0,132 8-1 0 0,-135-1-2295 0 0,-50-2 661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8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609 342 12007 0 0,'14'-24'279'0'0,"1"0"1"0"0,2 1-1 0 0,0 1 0 0 0,1 0 0 0 0,1 1 0 0 0,38-32 1 0 0,-23 26 710 0 0,1 1 1 0 0,0 2 0 0 0,68-33 0 0 0,-95 54-760 0 0,-1 0 1 0 0,1 0-1 0 0,-1 0 1 0 0,1 1-1 0 0,15-2 1 0 0,-23 4-222 0 0,0 0 0 0 0,0 0-1 0 0,0 0 1 0 0,0 0 0 0 0,1 0 0 0 0,-1 0 0 0 0,0 0 0 0 0,0 0 0 0 0,0 0-1 0 0,0 0 1 0 0,1 0 0 0 0,-1 0 0 0 0,0 0 0 0 0,0 0 0 0 0,0 0 0 0 0,0 0-1 0 0,0 0 1 0 0,1 0 0 0 0,-1 0 0 0 0,0 0 0 0 0,0 0 0 0 0,0 0 0 0 0,0 1-1 0 0,0-1 1 0 0,1 0 0 0 0,-1 0 0 0 0,0 0 0 0 0,0 0 0 0 0,0 0 0 0 0,0 0 0 0 0,0 1-1 0 0,0-1 1 0 0,2 2 24 0 0,-1 0-1 0 0,1 0 0 0 0,-1 0 0 0 0,0 1 1 0 0,0-1-1 0 0,0 0 0 0 0,0 1 1 0 0,0-1-1 0 0,-1 0 0 0 0,1 1 1 0 0,-1-1-1 0 0,1 1 0 0 0,-1-1 0 0 0,0 1 1 0 0,0-1-1 0 0,0 1 0 0 0,-1-1 1 0 0,1 1-1 0 0,0-1 0 0 0,-1 1 1 0 0,0-1-1 0 0,1 1 0 0 0,-3 2 1 0 0,-2 7 11 0 0,0 0 1 0 0,-2 0-1 0 0,-9 14 1 0 0,14-24-36 0 0,-218 291 326 0 0,34-51-181 0 0,-1 10-95 0 0,-6 10-89 0 0,52-78-739 0 0,76-102-379 0 0,54-67-331 0 0,5-6-2717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268 177 12351 0 0,'0'0'1119'0'0,"2"0"-923"0"0,4 0 87 0 0,1-1 1 0 0,0 1-1 0 0,-1-1 0 0 0,1 0 0 0 0,-1-1 1 0 0,1 0-1 0 0,-1 0 0 0 0,0 0 1 0 0,8-4-1 0 0,20-6 585 0 0,-20 7-638 0 0,1-1 0 0 0,14-8-1 0 0,4-1-134 0 0,-28 13-152 0 0,-1 0 0 0 0,1 0-1 0 0,-1 0 1 0 0,0-1 0 0 0,1 0-1 0 0,-1 1 1 0 0,0-2 0 0 0,-1 1-1 0 0,1 0 1 0 0,0-1 0 0 0,-1 0-1 0 0,0 1 1 0 0,0-1 0 0 0,0-1-1 0 0,-1 1 1 0 0,1 0 0 0 0,-1-1-1 0 0,3-6 1 0 0,-5 10-262 0 0,-5-14-641 0 0,4 14 927 0 0,0-1 0 0 0,0 0 0 0 0,-1 1-1 0 0,1-1 1 0 0,0 1 0 0 0,-1 0 0 0 0,1 0-1 0 0,-1-1 1 0 0,0 1 0 0 0,1 0 0 0 0,-1 0-1 0 0,0 0 1 0 0,1 0 0 0 0,-1 1 0 0 0,0-1-1 0 0,0 0 1 0 0,0 1 0 0 0,0 0 0 0 0,0-1-1 0 0,0 1 1 0 0,1 0 0 0 0,-1 0 0 0 0,0 0-1 0 0,0 0 1 0 0,0 0 0 0 0,0 0 0 0 0,0 1 0 0 0,-2 0-1 0 0,-5 0-127 0 0,0 2 1 0 0,0-1-1 0 0,1 1 0 0 0,-16 8 0 0 0,-7 5 349 0 0,2 2 0 0 0,-34 26 0 0 0,-50 50 554 0 0,83-65-298 0 0,2 2 1 0 0,1 1 0 0 0,-39 58-1 0 0,61-82-386 0 0,0 0-1 0 0,0 1 1 0 0,0 0-1 0 0,1-1 0 0 0,-3 13 1 0 0,6-20-52 0 0,0 1 1 0 0,1 0 0 0 0,-1 0-1 0 0,1-1 1 0 0,0 1-1 0 0,-1 0 1 0 0,1 0-1 0 0,0 0 1 0 0,0 0 0 0 0,0-1-1 0 0,0 1 1 0 0,1 0-1 0 0,-1 0 1 0 0,0 0-1 0 0,1-1 1 0 0,-1 1 0 0 0,1 0-1 0 0,0 0 1 0 0,-1-1-1 0 0,1 1 1 0 0,0-1-1 0 0,0 1 1 0 0,0-1 0 0 0,0 1-1 0 0,1-1 1 0 0,-1 1-1 0 0,0-1 1 0 0,0 0-1 0 0,1 0 1 0 0,-1 0 0 0 0,1 0-1 0 0,-1 0 1 0 0,1 0-1 0 0,2 2 1 0 0,5 0 25 0 0,0-1 0 0 0,0 0 0 0 0,1 0 0 0 0,-1 0 0 0 0,0-1 0 0 0,0-1 0 0 0,1 1 0 0 0,-1-2 0 0 0,16-1 0 0 0,1-2-446 0 0,-1-1-1 0 0,31-11 1 0 0,-22 4-3680 0 0,0-2-1356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103 152 6447 0 0,'0'0'586'0'0,"0"2"-240"0"0,-8 17 3398 0 0,-14 26-1 0 0,-7 18-1450 0 0,24-49-2024 0 0,-7 18 260 0 0,-8 36 0 0 0,18-58-444 0 0,0-1-1 0 0,1 1 0 0 0,0 0 1 0 0,0 0-1 0 0,1-1 1 0 0,1 1-1 0 0,-1 0 0 0 0,4 15 1 0 0,-4-24-69 0 0,1 0 0 0 0,-1 0 0 0 0,1 0 1 0 0,-1 0-1 0 0,1 0 0 0 0,0 0 0 0 0,-1 0 0 0 0,1 0 0 0 0,0 0 1 0 0,0 0-1 0 0,0 0 0 0 0,0 0 0 0 0,-1-1 0 0 0,1 1 0 0 0,0 0 1 0 0,0 0-1 0 0,1-1 0 0 0,-1 1 0 0 0,0-1 0 0 0,0 1 0 0 0,0-1 1 0 0,0 0-1 0 0,0 1 0 0 0,0-1 0 0 0,1 0 0 0 0,-1 0 0 0 0,0 0 1 0 0,0 0-1 0 0,0 0 0 0 0,1 0 0 0 0,-1 0 0 0 0,0 0 0 0 0,0 0 1 0 0,0-1-1 0 0,2 1 0 0 0,4-2 82 0 0,-1 0 0 0 0,1 0 0 0 0,-1 0 0 0 0,13-6 0 0 0,3-6 12 0 0,-1 0 1 0 0,0-1-1 0 0,-1-1 0 0 0,20-21 1 0 0,-20 18-145 0 0,1 0 0 0 0,1 2 1 0 0,0 0-1 0 0,43-23 1 0 0,-61 51-62 0 0,-3-1 136 0 0,1 0-1 0 0,-1 0 1 0 0,-1 19-1 0 0,0-21-2 0 0,-1 1 1 0 0,2-1-1 0 0,0 1 1 0 0,0-1-1 0 0,3 13 0 0 0,-3-20-20 0 0,0 1 0 0 0,-1-1-1 0 0,1 0 1 0 0,0 1 0 0 0,0-1-1 0 0,0 0 1 0 0,0 0 0 0 0,1 1-1 0 0,-1-1 1 0 0,0 0 0 0 0,0 0-1 0 0,1 0 1 0 0,-1-1 0 0 0,2 2-1 0 0,20 8 161 0 0,-22-10-173 0 0,3 2 39 0 0,0-1 0 0 0,1 0 0 0 0,-1-1 0 0 0,0 1-1 0 0,0-1 1 0 0,1 1 0 0 0,-1-1 0 0 0,1 0 0 0 0,-1-1 0 0 0,0 1 0 0 0,1-1-1 0 0,-1 0 1 0 0,0 0 0 0 0,0 0 0 0 0,0-1 0 0 0,0 1 0 0 0,6-5-1 0 0,4-2 50 0 0,0-1 0 0 0,-1 0 1 0 0,17-17-1 0 0,-2 2-38 0 0,-13 11-20 0 0,0 0 0 0 0,-1-1-1 0 0,-1-1 1 0 0,0 0-1 0 0,20-32 1 0 0,-18 21-275 0 0,-1 0 0 0 0,-2 0-1 0 0,13-39 1 0 0,-21 52-100 0 0,1-2-607 0 0,0 1-1 0 0,0-1 1 0 0,1 1-1 0 0,15-24 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60 224 15319 0 0,'0'0'4366'0'0,"3"0"-3669"0"0,11-5-80 0 0,0-1 0 0 0,-1 0 1 0 0,21-12-1 0 0,0-1-301 0 0,-6 3-227 0 0,0-2 0 0 0,-1 0 0 0 0,-1-2 0 0 0,33-33 0 0 0,-52 45-173 0 0,0 1 0 0 0,7-11 0 0 0,-10 12-45 0 0,-4 6 125 0 0,0 0 0 0 0,0 0 0 0 0,0 0 0 0 0,0 0 0 0 0,0 0 0 0 0,1 0 0 0 0,-1 0 0 0 0,0-1 0 0 0,0 1 0 0 0,0 0 0 0 0,0 0 0 0 0,0 0 0 0 0,0 0 0 0 0,0 0 0 0 0,0-1 0 0 0,0 1 0 0 0,0 0 0 0 0,0 0-1 0 0,0 0 1 0 0,0 0 0 0 0,0-1 0 0 0,0 1 0 0 0,0 0 0 0 0,0 0 0 0 0,0 0 0 0 0,0 0 0 0 0,0 0 0 0 0,0-1 0 0 0,0 1 0 0 0,0 0 0 0 0,-1 0 0 0 0,1 0 0 0 0,0 0 0 0 0,0 0 0 0 0,0 0 0 0 0,0-1 0 0 0,0 1 0 0 0,0 0 0 0 0,0 0 0 0 0,0 0 0 0 0,-1 0 0 0 0,1 0 0 0 0,0 0 0 0 0,0 0 0 0 0,0 0 0 0 0,0 0 0 0 0,0 0-1 0 0,-1 0 1 0 0,1-1 0 0 0,0 1 0 0 0,0 0 0 0 0,0 0 0 0 0,0 0 0 0 0,0 0 0 0 0,-1 0 0 0 0,1 0 0 0 0,0 0 0 0 0,0 0 0 0 0,0 1 0 0 0,-9-1-66 0 0,-9 4 27 0 0,0 2 0 0 0,0 0 0 0 0,1 1 1 0 0,0 0-1 0 0,-18 12 0 0 0,28-15 24 0 0,-9 5 7 0 0,0 1 1 0 0,1 1-1 0 0,-22 20 0 0 0,-37 42-24 0 0,62-60 35 0 0,6-8 1 0 0,1 1 0 0 0,-1 0 0 0 0,1 0 0 0 0,0 1 0 0 0,1-1 0 0 0,-1 1 0 0 0,1 0 0 0 0,1 0 0 0 0,-1 1 0 0 0,1-1 0 0 0,1 1 0 0 0,-3 9 0 0 0,4-12-5 0 0,0 0-1 0 0,0 0 1 0 0,1 1-1 0 0,0-1 1 0 0,0 1-1 0 0,0-1 1 0 0,1 0-1 0 0,0 0 1 0 0,0 1-1 0 0,0-1 1 0 0,1 0-1 0 0,-1 0 1 0 0,1 0-1 0 0,1 0 1 0 0,4 8-1 0 0,-2-1-146 0 0,-4-10 101 0 0,-1 0 0 0 0,1 0 0 0 0,0 0 0 0 0,0 0 0 0 0,0 0 0 0 0,1 0 0 0 0,-1 0 0 0 0,0-1 0 0 0,1 1 0 0 0,-1 0 0 0 0,1-1 0 0 0,2 3 1 0 0,37 18-2992 0 0,-22-11 1250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1 564 12607 0 0,'0'0'4034'0'0,"8"-6"-1933"0"0,2-6-1125 0 0,0-1 1 0 0,-1 0 0 0 0,0 0-1 0 0,12-27 1 0 0,-10 20-370 0 0,22-34 0 0 0,-16 34-498 0 0,1 0 0 0 0,1 1 0 0 0,0 1 0 0 0,36-26 0 0 0,95-52 403 0 0,-125 81-497 0 0,127-65-485 0 0,-81 44 237 0 0,-56 29-45 0 0,0 0-1 0 0,1 1 1 0 0,0 1-1 0 0,29-6 0 0 0,-23 7-1666 0 0,32 0 0 0 0,-30 3-5357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578 160 2303 0 0,'0'0'102'0'0,"-1"1"-1"0"0,-12 9 8191 0 0,9-3-4267 0 0,3-3-3874 0 0,0 0 0 0 0,0 1 0 0 0,0-1-1 0 0,1 8 1 0 0,-1 1 1383 0 0,-2 6-358 0 0,2-17 32 0 0,3-4-1093 0 0,14-16-47 0 0,-1-1 1 0 0,0-1-1 0 0,-2 0 0 0 0,0-1 1 0 0,-1-1-1 0 0,13-33 1 0 0,-23 50-167 0 0,0 1 1 0 0,-1 0 0 0 0,0-1 0 0 0,0 1-1 0 0,0 0 1 0 0,0-9 0 0 0,-1 12 59 0 0,0 0 0 0 0,0 0-1 0 0,0 0 1 0 0,0 0 0 0 0,0 0 0 0 0,0 0 0 0 0,-1 0 0 0 0,1 0-1 0 0,0 1 1 0 0,0-1 0 0 0,-1 0 0 0 0,1 0 0 0 0,-1 0 0 0 0,1 0-1 0 0,-1 1 1 0 0,1-1 0 0 0,-1 0 0 0 0,1 0 0 0 0,-1 1 0 0 0,1-1-1 0 0,-1 0 1 0 0,0 1 0 0 0,0-1 0 0 0,1 1 0 0 0,-1-1-1 0 0,0 1 1 0 0,0-1 0 0 0,0 1 0 0 0,1-1 0 0 0,-1 1 0 0 0,0 0-1 0 0,0 0 1 0 0,0-1 0 0 0,0 1 0 0 0,0 0 0 0 0,0 0 0 0 0,0 0-1 0 0,-1 0 1 0 0,-8 1-167 0 0,1 0 0 0 0,-1 1 0 0 0,1 0 0 0 0,0 1 0 0 0,-11 4-1 0 0,-1 0-11 0 0,-27 9-81 0 0,2 2-1 0 0,-81 45 1 0 0,-77 68 709 0 0,185-117-233 0 0,-1 2 1 0 0,-17 18-1 0 0,30-26-66 0 0,-1 1 0 0 0,1 0 0 0 0,0 0 0 0 0,0 1 0 0 0,1-1 0 0 0,-7 18 0 0 0,12-26-105 0 0,1 0 1 0 0,-1 1 0 0 0,1-1-1 0 0,-1 0 1 0 0,1 1-1 0 0,0-1 1 0 0,-1 0-1 0 0,1 1 1 0 0,0-1-1 0 0,0 0 1 0 0,0 1-1 0 0,0-1 1 0 0,0 1-1 0 0,1-1 1 0 0,-1 0-1 0 0,0 1 1 0 0,0-1-1 0 0,2 2 1 0 0,-1-1-5 0 0,0-1-1 0 0,0 1 1 0 0,0-1-1 0 0,0 1 1 0 0,1-1-1 0 0,-1 0 1 0 0,1 0-1 0 0,-1 1 1 0 0,1-1-1 0 0,0 0 1 0 0,-1 0-1 0 0,4 1 1 0 0,0 0 5 0 0,0 0 0 0 0,1-1 1 0 0,-1 0-1 0 0,0 1 0 0 0,0-2 0 0 0,1 1 1 0 0,-1 0-1 0 0,0-1 0 0 0,1 0 1 0 0,-1-1-1 0 0,8 0 0 0 0,7-3 96 0 0,33-10 0 0 0,-8 1 41 0 0,-32 10-155 0 0,117-30-307 0 0,-129 33 145 0 0,-1 1-148 0 0,-7 7 286 0 0,6-5 14 0 0,-4 12 58 0 0,0 2 136 0 0,-5 30 0 0 0,8-30-558 0 0,2-16-582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21 508 13039 0 0,'0'0'1530'0'0,"-8"0"1372"0"0,7-3-2756 0 0,-1 1 0 0 0,1 0 0 0 0,0-1 1 0 0,-1 1-1 0 0,1-1 0 0 0,0 1 0 0 0,0-1 0 0 0,1 0 0 0 0,-1 1 0 0 0,1-1 0 0 0,-1 0 0 0 0,1 1 0 0 0,0-1 0 0 0,0 0 1 0 0,0 0-1 0 0,0 1 0 0 0,1-1 0 0 0,-1 0 0 0 0,1 1 0 0 0,0-4 0 0 0,2-6 10 0 0,0 1 0 0 0,1 0 0 0 0,7-15 0 0 0,-2 11-105 0 0,0 1 0 0 0,1 0 0 0 0,0 0 0 0 0,14-14 1 0 0,13-17-56 0 0,-19 21-179 0 0,2 0-1 0 0,0 2 1 0 0,1 0 0 0 0,2 1-1 0 0,0 1 1 0 0,1 1 0 0 0,0 1-1 0 0,2 2 1 0 0,0 0-1 0 0,1 2 1 0 0,1 1 0 0 0,32-12-1 0 0,-54 24-49 0 0,-1-1-1 0 0,1 1 1 0 0,0 0-1 0 0,0 1 1 0 0,0-1-1 0 0,7 1 1 0 0,-12 2-12 0 0,0-1 0 0 0,0 1 0 0 0,1-1 0 0 0,-1 1 0 0 0,0 0 0 0 0,0-1 0 0 0,0 1 0 0 0,-1 0 0 0 0,1 0 0 0 0,1 3 0 0 0,1 9-1279 0 0,-2-1-47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72 283 5063 0 0,'2'-1'6819'0'0,"12"-4"-4100"0"0,21-11 1 0 0,35-27 61 0 0,81-48-900 0 0,-39 25-1677 0 0,-103 60-295 0 0,0-2-1 0 0,-1 1 0 0 0,10-11 1 0 0,-7 7-171 0 0,-10 10 88 0 0,-1 0 134 0 0,0 1 0 0 0,0 0 0 0 0,0-1 0 0 0,1 1 0 0 0,-1-1 0 0 0,0 1 0 0 0,0-1 0 0 0,0 1 0 0 0,0 0 0 0 0,0-1 0 0 0,0 1 0 0 0,0-1 0 0 0,0 1 0 0 0,0-1 1 0 0,0 1-1 0 0,0-1 0 0 0,-1 1 0 0 0,1 0 0 0 0,0-1 0 0 0,-7 1-13 0 0,1 1 0 0 0,-1 0-1 0 0,1 0 1 0 0,-1 1 0 0 0,1 0 0 0 0,-10 4 0 0 0,-39 20-18 0 0,30-13-1 0 0,-30 17 41 0 0,1 3-1 0 0,-54 44 1 0 0,87-62 29 0 0,3-3 46 0 0,1 2 0 0 0,0 1 0 0 0,1 0 0 0 0,-17 21 0 0 0,29-31-32 0 0,0 0-1 0 0,0 0 1 0 0,0 0 0 0 0,1 1-1 0 0,0-1 1 0 0,0 1-1 0 0,1 0 1 0 0,0 0-1 0 0,0 0 1 0 0,0 0 0 0 0,1 0-1 0 0,0 1 1 0 0,0-1-1 0 0,0 0 1 0 0,1 1-1 0 0,0-1 1 0 0,0 0 0 0 0,2 11-1 0 0,-1-12-10 0 0,0-1 0 0 0,0 0 0 0 0,1 0 0 0 0,0 0 0 0 0,0 0 0 0 0,0 0 0 0 0,0 0 0 0 0,0-1 0 0 0,1 1 0 0 0,0-1-1 0 0,0 1 1 0 0,0-1 0 0 0,5 5 0 0 0,-2-4 26 0 0,1 0 0 0 0,-1 0 0 0 0,1 0-1 0 0,0 0 1 0 0,-1-1 0 0 0,2 0 0 0 0,8 2 0 0 0,1-1 31 0 0,1-1 0 0 0,0 0 0 0 0,0-1 0 0 0,0-1 0 0 0,31-2 0 0 0,-8-4 80 0 0,67-17 0 0 0,10-1-994 0 0,-111 22 405 0 0,4 0 80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27 8319 0 0,'155'-27'5726'0'0,"-169"44"-4573"0"0,6-10-904 0 0,-1 0 1 0 0,-1-1-1 0 0,1 0 1 0 0,-1 0-1 0 0,-13 5 0 0 0,-11 7 240 0 0,2-2-88 0 0,-51 20 1 0 0,47-22-287 0 0,-59 18 62 0 0,7-4-109 0 0,85-26-25 0 0,-3 3-33 0 0,1 2-20 0 0,5-5 1 0 0,0 1 1 0 0,-1-1 0 0 0,1 1 0 0 0,0-1 0 0 0,0 1 0 0 0,0-1 0 0 0,0 1 0 0 0,1-1 0 0 0,-1 1 0 0 0,1-1 0 0 0,0 1-1 0 0,-1-1 1 0 0,3 5 0 0 0,-1-4 0 0 0,-1 0-1 0 0,1 0 0 0 0,-1 0 1 0 0,1 0-1 0 0,0-1 0 0 0,0 1 1 0 0,1 0-1 0 0,-1-1 0 0 0,0 0 1 0 0,1 1-1 0 0,0-1 0 0 0,-1 0 1 0 0,1 0-1 0 0,0 0 1 0 0,0-1-1 0 0,0 1 0 0 0,0-1 1 0 0,0 0-1 0 0,0 0 0 0 0,1 0 1 0 0,-1 0-1 0 0,0 0 0 0 0,1 0 1 0 0,-1-1-1 0 0,6 0 0 0 0,7 0-11 0 0,1 0 0 0 0,-1-2-1 0 0,1 0 1 0 0,15-4 0 0 0,-14 2 30 0 0,-4 2-30 0 0,-1 0 0 0 0,1 1 1 0 0,25 0-1 0 0,-35 1 23 0 0,0 0 1 0 0,-1 1 0 0 0,1 0 0 0 0,0-1-1 0 0,0 1 1 0 0,0 1 0 0 0,-1-1 0 0 0,1 0 0 0 0,0 1-1 0 0,-1 0 1 0 0,1 0 0 0 0,-1 0 0 0 0,0 0-1 0 0,0 0 1 0 0,0 1 0 0 0,0-1 0 0 0,0 1-1 0 0,3 3 1 0 0,3 8 101 0 0,-9-9-77 0 0,0-2 6 0 0,1 0 25 0 0,-1 1 0 0 0,1 0 0 0 0,-1 0 1 0 0,0 0-1 0 0,0-1 0 0 0,0 1 0 0 0,-1 0 0 0 0,1 0 0 0 0,-1-1 1 0 0,0 1-1 0 0,0 0 0 0 0,0-1 0 0 0,0 1 0 0 0,-1-1 0 0 0,0 1 0 0 0,1-1 1 0 0,-1 0-1 0 0,0 1 0 0 0,-1-1 0 0 0,1 0 0 0 0,0 0 0 0 0,-4 2 1 0 0,-6 6 74 0 0,0 0 1 0 0,-1-1 0 0 0,-26 15-1 0 0,39-25-136 0 0,-14 7 32 0 0,0 0-1 0 0,0-1 0 0 0,0 0 1 0 0,-1-1-1 0 0,0-1 1 0 0,0 0-1 0 0,-27 2 1 0 0,-109 1 182 0 0,150-7-212 0 0,-17 1-18 0 0,-18-2-83 0 0,33 1 93 0 0,1 0 0 0 0,0-1 0 0 0,0 1 0 0 0,0-1 0 0 0,0 0 0 0 0,0 0 0 0 0,-1 0-1 0 0,1 0 1 0 0,1 0 0 0 0,-1 0 0 0 0,0 0 0 0 0,0 0 0 0 0,-2-3 0 0 0,3 3-137 0 0,5-3-1348 0 0,0 1 985 0 0,0-1-1 0 0,1 1 0 0 0,-1-1 1 0 0,1 1-1 0 0,0 1 1 0 0,0-1-1 0 0,0 0 0 0 0,0 1 1 0 0,9-2-1 0 0,0 0-967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40 9215 0 0,'26'-10'1380'0'0,"28"-8"-1"0"0,-17 6 4030 0 0,-139 59-3809 0 0,-53 54-1208 0 0,103-64-356 0 0,29-21 16 0 0,-17 12 83 0 0,-44 38 1 0 0,83-65-119 0 0,0 0 0 0 0,0 0 0 0 0,0 0 1 0 0,-1 0-1 0 0,1 0 0 0 0,0 1 0 0 0,1-1 0 0 0,-1 1 0 0 0,0-1 0 0 0,0 0 1 0 0,0 1-1 0 0,1-1 0 0 0,-1 1 0 0 0,1 0 0 0 0,-1-1 0 0 0,1 1 1 0 0,0 1-1 0 0,0-2-8 0 0,0 0 0 0 0,0 0 0 0 0,1 1 0 0 0,-1-1 0 0 0,1 0 0 0 0,-1 0 0 0 0,1 0 1 0 0,-1 0-1 0 0,1 0 0 0 0,-1 0 0 0 0,1 0 0 0 0,0 0 0 0 0,0 0 0 0 0,0 0 0 0 0,-1-1 0 0 0,1 1 0 0 0,0 0 0 0 0,0 0 1 0 0,0-1-1 0 0,0 1 0 0 0,0-1 0 0 0,0 1 0 0 0,0-1 0 0 0,0 1 0 0 0,2-1 0 0 0,8 4 34 0 0,1-1 1 0 0,0 0-1 0 0,0-1 0 0 0,0-1 0 0 0,21 1 0 0 0,-7-1 24 0 0,63-1-120 0 0,-30-5-3256 0 0,-42 3-3015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0 479 9671 0 0,'0'0'1228'0'0,"11"5"3136"0"0,-8-4-4123 0 0,0-1 1 0 0,0 1-1 0 0,0-1 0 0 0,0 0 0 0 0,1 0 0 0 0,-1 0 0 0 0,0-1 1 0 0,0 1-1 0 0,0-1 0 0 0,0 0 0 0 0,0 1 0 0 0,0-1 0 0 0,0-1 1 0 0,0 1-1 0 0,0 0 0 0 0,-1-1 0 0 0,1 1 0 0 0,0-1 0 0 0,-1 0 1 0 0,1 0-1 0 0,-1 0 0 0 0,0 0 0 0 0,4-4 0 0 0,6-10 467 0 0,1 0 1 0 0,-2-1-1 0 0,15-28 0 0 0,20-57 616 0 0,-29 60-1235 0 0,31-52 1 0 0,-42 82-228 0 0,2 1 1 0 0,0 0-1 0 0,13-13 0 0 0,-17 19 26 0 0,1 0 0 0 0,0 1 0 0 0,1 0 0 0 0,-1 0 0 0 0,1 1 0 0 0,0-1 0 0 0,-1 1 0 0 0,14-4 0 0 0,6-1-226 0 0,0 2-1 0 0,1 0 0 0 0,0 2 0 0 0,0 1 1 0 0,0 1-1 0 0,0 1 0 0 0,0 2 0 0 0,0 0 0 0 0,0 2 1 0 0,34 8-1 0 0,-46-8-829 0 0,-1 1 0 0 0,1 1 0 0 0,21 11 0 0 0,-24-11-4527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108 481 6767 0 0,'0'0'1682'0'0,"0"3"-1162"0"0,-6 33-376 0 0,-2 0 0 0 0,-1-1 0 0 0,-26 65 0 0 0,34-98-258 0 0,-1 0 2 0 0,-2 7 36 0 0,-6 4 2270 0 0,-1-20-1156 0 0,7 1-1015 0 0,1 3 30 0 0,-1-3 1 0 0,3 4-48 0 0,-1 0 0 0 0,1 0 0 0 0,0 0 0 0 0,0 0 0 0 0,0-1 0 0 0,1 1 0 0 0,-1 0 0 0 0,0 0 0 0 0,1-1 0 0 0,-1 1-1 0 0,1 0 1 0 0,0-1 0 0 0,0 1 0 0 0,0 0 0 0 0,0-1 0 0 0,0 1 0 0 0,1 0 0 0 0,-1-1 0 0 0,1 1 0 0 0,-1 0 0 0 0,1-1 0 0 0,1-3 0 0 0,1-3 67 0 0,6-19 288 0 0,0 1-1 0 0,25-48 1 0 0,35-48 474 0 0,-60 109-793 0 0,11-18-5 0 0,2 2 0 0 0,1 0 0 0 0,1 2 0 0 0,48-44 0 0 0,-53 57-37 0 0,24-16 0 0 0,-4 3 0 0 0,-26 20 0 0 0,0-1 0 0 0,25-10 0 0 0,9-5 0 0 0,-34 17-38 0 0,1 0-1 0 0,0 1 1 0 0,0 0 0 0 0,18-4-1 0 0,-27 9-35 0 0,5 1-2 0 0,-10 0 74 0 0,0 0 0 0 0,0 0 0 0 0,0 0 0 0 0,0 0 0 0 0,0 0 0 0 0,1 0 0 0 0,-1 0 0 0 0,0 0 0 0 0,0 0 0 0 0,0 0 0 0 0,0 0 0 0 0,0 0 0 0 0,0 0 0 0 0,1 0 0 0 0,-1 1 0 0 0,0-1 0 0 0,0 0 0 0 0,0 0 1 0 0,0 0-1 0 0,0 0 0 0 0,0 0 0 0 0,0 0 0 0 0,0 0 0 0 0,1 0 0 0 0,-1 0 0 0 0,0 0 0 0 0,0 1 0 0 0,0-1 0 0 0,0 0 0 0 0,0 0 0 0 0,0 0 0 0 0,0 0 0 0 0,0 0 0 0 0,0 0 0 0 0,0 0 0 0 0,0 1 0 0 0,0-1 0 0 0,0 0 1 0 0,0 0-1 0 0,0 0 0 0 0,3 10 20 0 0,0 1 0 0 0,0-1 0 0 0,-2 1 0 0 0,1-1 0 0 0,-1 1 1 0 0,-1 0-1 0 0,0-1 0 0 0,0 1 0 0 0,-4 19 0 0 0,-3 7 207 0 0,-18 53 1 0 0,-39 125 244 0 0,30-91-484 0 0,19-75-92 0 0,9-32 56 0 0,-6 26-1 0 0,11-35 43 0 0,-7 24-53 0 0,5-23 43 0 0,-33 115-386 0 0,34-119 186 0 0,0 0 0 0 0,0 0 0 0 0,1 0 0 0 0,0 0 0 0 0,0 1 0 0 0,0-1 0 0 0,0 0-1 0 0,1 0 1 0 0,0 1 0 0 0,0-1 0 0 0,1 7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31 167 12895 0 0,'-30'0'2648'0'0,"33"2"-2222"0"0,2 2-282 0 0,0-1 1 0 0,1 0 0 0 0,0 0-1 0 0,0 0 1 0 0,0-1 0 0 0,0 0 0 0 0,0 0-1 0 0,0 0 1 0 0,1-1 0 0 0,11 1 0 0 0,10-1 768 0 0,35-2 1 0 0,-14-1 43 0 0,16 2 181 0 0,285-3 1674 0 0,-2-24-2607 0 0,-288 16-1164 0 0,-1-3-1 0 0,102-36 1 0 0,-133 39-434 0 0,-1-1 1 0 0,48-29 0 0 0,-38 17-286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37 7831 0 0,'0'0'603'0'0,"0"-1"-396"0"0,0 0-34 0 0,0-1 0 0 0,0 1 0 0 0,0 0 0 0 0,-1-1 0 0 0,1 1 0 0 0,0 0 0 0 0,-1-1 0 0 0,1 1 0 0 0,-1 0-1 0 0,1 0 1 0 0,-1-1 0 0 0,0 1 0 0 0,1 0 0 0 0,-1 0 0 0 0,0 0 0 0 0,0 0 0 0 0,0 0 0 0 0,0 0 0 0 0,0 0 0 0 0,0 0 0 0 0,0 0 0 0 0,0 0 0 0 0,0 1 0 0 0,-2-2 0 0 0,0 1 146 0 0,1 0-1 0 0,-1 0 1 0 0,0 0 0 0 0,0 0-1 0 0,1 1 1 0 0,-1-1-1 0 0,0 1 1 0 0,-4-1 0 0 0,-2 2-153 0 0,1 0 1 0 0,-1 0-1 0 0,0 1 1 0 0,1 0-1 0 0,0 0 1 0 0,-12 6-1 0 0,-47 23 331 0 0,59-27-441 0 0,-28 17 310 0 0,0 2 0 0 0,1 1 1 0 0,1 2-1 0 0,-60 59 0 0 0,83-75-171 0 0,-16 23 0 0 0,25-30-181 0 0,0-1 0 0 0,0 1 0 0 0,0 0 0 0 0,1 0 0 0 0,-1 0 0 0 0,1 0 1 0 0,0 0-1 0 0,0 0 0 0 0,0 0 0 0 0,0 1 0 0 0,0-1 0 0 0,1 0 0 0 0,0 0 0 0 0,-1 7 0 0 0,2-8-9 0 0,-1-1 0 0 0,1 1 0 0 0,0 0 0 0 0,0-1 0 0 0,0 1 0 0 0,-1 0-1 0 0,2-1 1 0 0,-1 1 0 0 0,0-1 0 0 0,0 1 0 0 0,0-1 0 0 0,1 0 0 0 0,-1 0 0 0 0,0 1 0 0 0,1-1 0 0 0,-1 0-1 0 0,1 0 1 0 0,0 0 0 0 0,-1-1 0 0 0,1 1 0 0 0,0 0 0 0 0,-1-1 0 0 0,1 1 0 0 0,0-1 0 0 0,0 1 0 0 0,0-1 0 0 0,3 0-1 0 0,4 2 21 0 0,0-2 0 0 0,1 1-1 0 0,17-3 1 0 0,-1 0 28 0 0,-1-1 0 0 0,1-2 0 0 0,-1 0-1 0 0,40-15 1 0 0,29-19-198 0 0,-93 38-2 0 0,0 3-454 0 0,1 0 497 0 0,-1-1-1 0 0,0 1 0 0 0,1-1 0 0 0,-1 1 0 0 0,1-1 1 0 0,-1 0-1 0 0,1 1 0 0 0,2 0 0 0 0,6 2-980 0 0,3-2-46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13359 0 0,'0'0'1210'0'0,"-2"1"-996"0"0,-3 3-38 0 0,-1 0 1 0 0,1 1-1 0 0,0-1 0 0 0,0 1 0 0 0,0 0 0 0 0,0 1 0 0 0,1-1 0 0 0,-5 9 1 0 0,-28 54 3615 0 0,24-41-3154 0 0,-207 428 1658 0 0,194-402-2253 0 0,-2-1-1 0 0,-62 87 1 0 0,86-133-45 0 0,-47 58-217 0 0,45-57 178 0 0,0 0 1 0 0,-1 0 0 0 0,0-1-1 0 0,0 0 1 0 0,-1-1-1 0 0,-11 7 1 0 0,17-11-260 0 0,21-25-3684 0 0,-5 5-2804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19 254 10135 0 0,'-9'-28'865'0'0,"7"22"50"0"0,0 0 1 0 0,0 1-1 0 0,1-1 1 0 0,-2-11-1 0 0,3 15-647 0 0,1-1 0 0 0,-1 1 0 0 0,0 0-1 0 0,0-1 1 0 0,1 1 0 0 0,-1 0 0 0 0,1 0 0 0 0,0 0-1 0 0,0-1 1 0 0,0 1 0 0 0,0 0 0 0 0,0 0 0 0 0,0 0-1 0 0,0 0 1 0 0,1 1 0 0 0,2-4 0 0 0,7-5 180 0 0,0 0 0 0 0,1 2 0 0 0,0-1 0 0 0,15-7 0 0 0,-7 4-243 0 0,-1 0-154 0 0,1 1 0 0 0,1 1-1 0 0,-1 1 1 0 0,2 0 0 0 0,-1 2-1 0 0,1 1 1 0 0,0 0 0 0 0,37-4-1 0 0,-43 9-51 0 0,1 0-1 0 0,-1 2 1 0 0,0-1-1 0 0,1 2 1 0 0,-1 0-1 0 0,0 1 1 0 0,0 1-1 0 0,0 0 0 0 0,-1 1 1 0 0,1 1-1 0 0,-1 0 1 0 0,24 14-1 0 0,-24-11 11 0 0,-1 1-1 0 0,0 0 1 0 0,-1 1-1 0 0,0 0 1 0 0,0 1 0 0 0,17 22-1 0 0,-28-32-2 0 0,-1 0 0 0 0,1 1 0 0 0,-1-1 0 0 0,0 1 0 0 0,0-1 0 0 0,0 1 0 0 0,0-1 0 0 0,0 1 0 0 0,0 0 0 0 0,-1 0 0 0 0,1-1 0 0 0,-1 1 0 0 0,0 0 0 0 0,0 0 0 0 0,0 0 0 0 0,0-1 0 0 0,-1 1 0 0 0,1 0 0 0 0,-1 0 0 0 0,1-1 0 0 0,-1 1 0 0 0,0 0 0 0 0,0-1 0 0 0,0 1 0 0 0,0-1 0 0 0,-1 1 0 0 0,1-1 0 0 0,-3 3 0 0 0,-2 3 24 0 0,0 0 0 0 0,-1-1 0 0 0,1 0 0 0 0,-2-1 0 0 0,1 1 0 0 0,-16 9 0 0 0,-16 8 71 0 0,-2-2-1 0 0,0-2 1 0 0,-88 30 0 0 0,98-39-202 0 0,18-5-247 0 0,-1-2 1 0 0,0 1 0 0 0,-1-2 0 0 0,1 1 0 0 0,-29 1 0 0 0,34-5-832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2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15663 0 0,'0'0'1672'0'0,"0"-7"2504"0"0,-2-2-3888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0 5063 0 0,'0'0'7978'0'0,"-1"2"-7180"0"0,-4 9-540 0 0,0-1 0 0 0,-1 1 0 0 0,0-1 0 0 0,-1 0 0 0 0,-14 16 0 0 0,-11 16 217 0 0,-40 83-4 0 0,29-50-335 0 0,-68 130 216 0 0,72-129-206 0 0,-31 68-236 0 0,70-142-132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205 494 2303 0 0,'-43'18'-476'0'0,"-19"19"4072"0"0,-31 34 2387 0 0,87-66-3414 0 0,15-27-769 0 0,40-44-149 0 0,-19 28-1270 0 0,107-123 497 0 0,-73 90-764 0 0,-31 33-99 0 0,2 2 0 0 0,1 1 0 0 0,2 1 0 0 0,1 3 0 0 0,48-31 0 0 0,-79 58 30 0 0,-1 0 1 0 0,1 0 0 0 0,0 0 0 0 0,1 1 0 0 0,-1 0 0 0 0,0 1-1 0 0,1 0 1 0 0,-1 0 0 0 0,1 1 0 0 0,0 0 0 0 0,14 1 0 0 0,-16 0 9 0 0,0 1 1 0 0,0 0 0 0 0,0 0-1 0 0,0 1 1 0 0,0 0 0 0 0,-1 1-1 0 0,1-1 1 0 0,-1 1 0 0 0,1 0-1 0 0,-1 1 1 0 0,0 0 0 0 0,0 0-1 0 0,0 0 1 0 0,8 8 0 0 0,-8-6-38 0 0,0 1 1 0 0,0-1 0 0 0,-1 1-1 0 0,0 1 1 0 0,0-1-1 0 0,0 1 1 0 0,-1-1-1 0 0,0 1 1 0 0,-1 0 0 0 0,0 1-1 0 0,0-1 1 0 0,0 1-1 0 0,1 10 1 0 0,-3-7 2 0 0,0 1 0 0 0,-1 0 0 0 0,0 0 0 0 0,-1-1 0 0 0,0 1 0 0 0,-1 0 0 0 0,0-1 0 0 0,-6 17 0 0 0,-1-4 3 0 0,-1-1-1 0 0,-1 0 0 0 0,-1-1 0 0 0,-1 0 0 0 0,0-1 0 0 0,-2-1 0 0 0,-1 0 0 0 0,-23 24 0 0 0,12-19-45 0 0,-1 0 0 0 0,0-2 1 0 0,-2-1-1 0 0,-51 30 0 0 0,61-42-151 0 0,-26 10 1 0 0,37-17 9 0 0,1-1-1 0 0,-1-1 1 0 0,0 0-1 0 0,0 0 1 0 0,0-1-1 0 0,-10 1 1 0 0,3-5-929 0 0,3-2-278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6447 0 0,'0'0'499'0'0,"9"1"5497"0"0,-9 3-5815 0 0,1 0 0 0 0,-1 1 0 0 0,-1-1-1 0 0,1 0 1 0 0,-1 0 0 0 0,0 0 0 0 0,0 1 0 0 0,0-1 0 0 0,0 0 0 0 0,-1 0 0 0 0,1 0-1 0 0,-4 4 1 0 0,-4 8 660 0 0,-19 23-1 0 0,13-18-543 0 0,-143 191 966 0 0,137-183-1077 0 0,-59 82 293 0 0,62-84-412 0 0,2 1-1 0 0,-15 35 1 0 0,26-51 36 0 0,1-1 0 0 0,0 1 0 0 0,0 0 0 0 0,-2 24-1 0 0,5-31-251 0 0,1 0-1 0 0,0 0 1 0 0,0 0-1 0 0,1 0 1 0 0,-1 0-1 0 0,1 0 0 0 0,0 0 1 0 0,2 5-1 0 0,-2-6-348 0 0,1-1-1 0 0,-1 0 0 0 0,1 0 1 0 0,0 0-1 0 0,-1-1 0 0 0,1 1 1 0 0,1 0-1 0 0,1 2 0 0 0,13 9-5557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9215 0 0,'0'-19'768'0'0,"0"-2"6160"0"0,9 29-6024 0 0,-1 1-708 0 0,0 0-1 0 0,-1 1 1 0 0,0 0-1 0 0,0 0 1 0 0,8 20-1 0 0,21 59 544 0 0,-25-59-387 0 0,9 26 174 0 0,107 248 1551 0 0,-115-283-1989 0 0,0 0 0 0 0,1-1 0 0 0,1-1 0 0 0,30 32 0 0 0,-32-39-56 0 0,1-1 1 0 0,0 0 0 0 0,0-1-1 0 0,1-1 1 0 0,0 0 0 0 0,1-1-1 0 0,26 11 1 0 0,-29-13-66 0 0,1-2 0 0 0,0 0 0 0 0,-1 0 0 0 0,2-1 0 0 0,-1-1-1 0 0,0 0 1 0 0,1-1 0 0 0,-1 0 0 0 0,1-1 0 0 0,-1 0 0 0 0,23-5 0 0 0,-29 4-359 0 0,12-4-1569 0 0,-12-3 559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7831 0 0,'0'0'603'0'0,"-2"0"-396"0"0,-12 7 1128 0 0,0 0-1 0 0,1 0 1 0 0,0 2 0 0 0,0-1 0 0 0,-16 15 0 0 0,11-6-672 0 0,0 0-1 0 0,-24 29 1 0 0,-27 45 846 0 0,24-31-906 0 0,0-2-81 0 0,-139 198 211 0 0,177-242-864 0 0,-12 27 0 0 0,18-38-966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96 5063 0 0,'1'-1'232'0'0,"26"-26"621"0"0,43-34 9557 0 0,-69 60-10320 0 0,-1 1-1 0 0,1-1 1 0 0,0 1 0 0 0,-1-1-1 0 0,1 1 1 0 0,-1-1 0 0 0,1 1 0 0 0,0-1-1 0 0,0 1 1 0 0,-1 0 0 0 0,1-1-1 0 0,0 1 1 0 0,0 0 0 0 0,-1 0-1 0 0,1 0 1 0 0,0 0 0 0 0,0 0 0 0 0,-1 0-1 0 0,3 0 1 0 0,-3 0-15 0 0,0 0-1 0 0,1 0 1 0 0,-1 1 0 0 0,0-1-1 0 0,1 0 1 0 0,-1 1-1 0 0,0-1 1 0 0,1 0 0 0 0,-1 1-1 0 0,0-1 1 0 0,0 0 0 0 0,0 1-1 0 0,1-1 1 0 0,-1 1 0 0 0,0-1-1 0 0,0 1 1 0 0,0-1 0 0 0,0 0-1 0 0,0 1 1 0 0,0-1 0 0 0,1 1-1 0 0,-1-1 1 0 0,0 1-1 0 0,-1 0 1 0 0,1 2 11 0 0,0 1-1 0 0,0 0 1 0 0,-1 0 0 0 0,0-1-1 0 0,1 1 1 0 0,-2 0 0 0 0,0 3-1 0 0,-4 6-75 0 0,-1-1 0 0 0,0 0 0 0 0,-1-1-1 0 0,0 1 1 0 0,-15 16 0 0 0,-55 46 121 0 0,63-60-115 0 0,-149 113 37 0 0,50-42 22 0 0,108-80-68 0 0,-25 19 26 0 0,-51 32 1 0 0,108-54 30 0 0,-5-4-64 0 0,-1-2 0 0 0,39-11 0 0 0,-23 5 0 0 0,111-26 22 0 0,90-24 224 0 0,-115 30-320 0 0,-120 30-170 0 0,-7 11-3180 0 0,-4 3 2130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31 652 7367 0 0,'-2'-1'568'0'0,"-1"1"-461"0"0,-13-10 322 0 0,15 9 11 0 0,0 0-1 0 0,0 1 1 0 0,0-1-1 0 0,1 0 1 0 0,-1 0-1 0 0,1 0 0 0 0,-1 1 1 0 0,0-1-1 0 0,1 0 1 0 0,-1 0-1 0 0,1 0 1 0 0,0 0-1 0 0,-1 0 1 0 0,1 0-1 0 0,0 0 0 0 0,-1 0 1 0 0,1 0-1 0 0,0 0 1 0 0,0-2-1 0 0,0 0-132 0 0,0 0 0 0 0,1 0 0 0 0,-1 0 0 0 0,1 0 0 0 0,0-1-1 0 0,1-3 1 0 0,2-3-196 0 0,0 1-1 0 0,1-1 0 0 0,7-9 1 0 0,21-26 668 0 0,2 1-1 0 0,49-46 1 0 0,-36 39-322 0 0,-7 11-196 0 0,2 2 1 0 0,52-37-1 0 0,-24 21-225 0 0,28-18-171 0 0,-80 61-2760 0 0,32-15 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79 10591 0 0,'-6'-2'10384'0'0,"34"0"-10066"0"0,0-1-1 0 0,38-10 0 0 0,-39 8-214 0 0,61-14 215 0 0,-47 8-83 0 0,1 3 0 0 0,-1 2-1 0 0,52-3 1 0 0,-74 9-165 0 0,13 0-75 0 0,-32 0-9 0 0,0 0 0 0 0,1 0 0 0 0,-1 0 0 0 0,0 0 0 0 0,1 0 0 0 0,-1 1 0 0 0,0-1 0 0 0,0 0 0 0 0,1 0 0 0 0,-1 0 0 0 0,0 0 0 0 0,0 0 0 0 0,0 0 0 0 0,1 1 0 0 0,-1-1 0 0 0,0 0 0 0 0,0 0 0 0 0,0 0-1 0 0,1 1 1 0 0,-1-1 0 0 0,0 0 0 0 0,0 0 0 0 0,0 1 0 0 0,0-1 0 0 0,0 0 0 0 0,0 0 0 0 0,1 1 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426 132 5063 0 0,'-38'10'233'0'0,"-6"2"520"0"0,17-9 7267 0 0,27-5-7847 0 0,0 0 0 0 0,0 1 0 0 0,1-1 0 0 0,-1 0 1 0 0,0 0-1 0 0,1 1 0 0 0,0-1 0 0 0,0-2 0 0 0,3-1-4 0 0,1 0-1 0 0,-1 0 1 0 0,1 0 0 0 0,0 1-1 0 0,0 0 1 0 0,0 0-1 0 0,7-4 1 0 0,7-5 181 0 0,-3 1 0 0 0,0 2 1 0 0,0 0-1 0 0,1 1 1 0 0,0 0 0 0 0,1 1-1 0 0,0 1 1 0 0,0 1-1 0 0,1 1 1 0 0,22-4-1 0 0,-39 9-278 0 0,1-1 0 0 0,0 1-1 0 0,0 0 1 0 0,0 0 0 0 0,0 0-1 0 0,-1 1 1 0 0,1-1 0 0 0,0 0 0 0 0,0 1-1 0 0,0 0 1 0 0,-1 0 0 0 0,1 0-1 0 0,5 2 1 0 0,-7-2-55 0 0,0 0-1 0 0,0 0 1 0 0,0 0-1 0 0,0 0 1 0 0,0 0 0 0 0,0 0-1 0 0,0 0 1 0 0,0 0-1 0 0,0 0 1 0 0,-1 1-1 0 0,1-1 1 0 0,0 0 0 0 0,-1 0-1 0 0,1 1 1 0 0,-1-1-1 0 0,1 1 1 0 0,-1-1 0 0 0,0 0-1 0 0,0 1 1 0 0,1-1-1 0 0,-1 1 1 0 0,0-1-1 0 0,0 0 1 0 0,0 1 0 0 0,-1-1-1 0 0,1 1 1 0 0,0-1-1 0 0,0 1 1 0 0,-2 1-1 0 0,-1 6 1 0 0,0 0 0 0 0,-1 0-1 0 0,0-1 1 0 0,-1 1 0 0 0,0-1-1 0 0,-7 9 1 0 0,-40 45 13 0 0,30-37 7 0 0,-173 176-371 0 0,170-179 225 0 0,0 0 0 0 0,-1-1 1 0 0,-1-2-1 0 0,-1-1 1 0 0,-43 21-1 0 0,51-28 90 0 0,0 0 0 0 0,0 2 0 0 0,-32 26 0 0 0,41-30 20 0 0,4-2-1 0 0,7 2 0 0 0,0-8 1 0 0,1-1 0 0 0,-1 1 0 0 0,1 0 0 0 0,-1 0 0 0 0,1-1 0 0 0,-1 1 1 0 0,1 0-1 0 0,-1-1 0 0 0,1 1 0 0 0,0-1 0 0 0,0 1 0 0 0,-1 0 0 0 0,1-1 0 0 0,0 0 0 0 0,0 1 0 0 0,-1-1 0 0 0,1 1 0 0 0,0-1 0 0 0,0 0 0 0 0,0 0 0 0 0,-1 1 0 0 0,1-1 0 0 0,1 0 0 0 0,24 1 66 0 0,-21-1-60 0 0,23-2 73 0 0,0-1 0 0 0,-1-2 1 0 0,1 0-1 0 0,52-19 0 0 0,9-2 2 0 0,-88 26-81 0 0,94-23-13 0 0,135-15 1 0 0,-223 38-553 0 0,0-1-1 0 0,1 0 1 0 0,-1 0-1 0 0,0-1 1 0 0,9-3 0 0 0,-5-1-1282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 13935 0 0,'-3'-1'159'0'0,"-1"0"0"0"0,0 0 0 0 0,0 0 0 0 0,0 1 0 0 0,0-1 0 0 0,-1 1 0 0 0,1 0 0 0 0,0 0-1 0 0,-8 1 1 0 0,11-1-128 0 0,-1 1 0 0 0,1-1 0 0 0,0 0 0 0 0,-1 1 0 0 0,1-1 0 0 0,0 1 0 0 0,0-1-1 0 0,-1 1 1 0 0,1 0 0 0 0,0 0 0 0 0,0-1 0 0 0,0 1 0 0 0,0 0 0 0 0,0 0 0 0 0,0 0-1 0 0,0 0 1 0 0,0 0 0 0 0,0 0 0 0 0,0 1 0 0 0,0-1 0 0 0,1 0 0 0 0,-1 0 0 0 0,0 0-1 0 0,1 1 1 0 0,-1-1 0 0 0,1 0 0 0 0,0 1 0 0 0,-1-1 0 0 0,1 1 0 0 0,0-1 0 0 0,0 0-1 0 0,0 3 1 0 0,0 3 39 0 0,1 0 0 0 0,0 0-1 0 0,1 0 1 0 0,0 0 0 0 0,0 0 0 0 0,0 0-1 0 0,1 0 1 0 0,0-1 0 0 0,0 1 0 0 0,1-1-1 0 0,6 9 1 0 0,6 7 20 0 0,32 32-1 0 0,193 168 403 0 0,-35-35 336 0 0,-188-169-586 0 0,-1 1-1 0 0,0 1 0 0 0,-1 0 1 0 0,-1 2-1 0 0,19 36 0 0 0,-29-47-145 0 0,0 0 1 0 0,-1 0-1 0 0,0 0 1 0 0,-1 1-1 0 0,0-1 0 0 0,0 1 1 0 0,-2-1-1 0 0,1 1 0 0 0,-2 0 1 0 0,1 0-1 0 0,-2 0 0 0 0,1 0 1 0 0,-2-1-1 0 0,-3 18 1 0 0,-1-9-25 0 0,-2 0 0 0 0,0 0 0 0 0,-1 0 0 0 0,-1-1 0 0 0,0-1 0 0 0,-2 0 0 0 0,0 0 0 0 0,-1-1 0 0 0,-1-1 0 0 0,-23 22 0 0 0,-1-4-246 0 0,-2-1 0 0 0,-1-2 0 0 0,-53 30 0 0 0,72-49-1484 0 0,8-5-2991 0 0,1-2-2050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7831 0 0,'0'0'706'0'0,"1"-1"-578"0"0,25-8 1911 0 0,0 2 1 0 0,1 1 0 0 0,27-3-1 0 0,36-9-424 0 0,16-4-125 0 0,115-9 1 0 0,-132 21-1095 0 0,-59 6-351 0 0,-1-1-231 0 0,-1 2 0 0 0,1 1 1 0 0,0 1-1 0 0,29 3 0 0 0,-55-2-208 0 0,0 1-1 0 0,0-1 1 0 0,-1 1-1 0 0,1 0 1 0 0,0-1-1 0 0,0 1 1 0 0,0 1-1 0 0,4 1 1 0 0,1 6-6068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14711 0 0,'0'0'5736'0'0,"1"-1"-5088"0"0,6-5-298 0 0,0 1 1 0 0,0 0-1 0 0,0 0 0 0 0,0 0 1 0 0,1 1-1 0 0,0 0 0 0 0,13-4 1 0 0,64-17 647 0 0,-61 19-810 0 0,69-19-183 0 0,101-25 192 0 0,-64 25-8806 0 0,-102 21 1419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20 7831 0 0,'-1'-1'356'0'0,"-4"-1"-119"0"0,0-1 0 0 0,0 1 0 0 0,0-1 0 0 0,0 1 0 0 0,0 1 0 0 0,0-1-1 0 0,-11-1 1 0 0,14 3-29 0 0,0 0 0 0 0,0 0-1 0 0,0 0 1 0 0,0 0 0 0 0,0 0-1 0 0,0 0 1 0 0,1 1-1 0 0,-1-1 1 0 0,0 1 0 0 0,0-1-1 0 0,0 1 1 0 0,0 0 0 0 0,0-1-1 0 0,1 1 1 0 0,-1 0 0 0 0,0 0-1 0 0,1 1 1 0 0,-1-1-1 0 0,0 0 1 0 0,1 0 0 0 0,0 1-1 0 0,-1-1 1 0 0,1 1 0 0 0,0-1-1 0 0,0 1 1 0 0,-1 2 0 0 0,-8 15 294 0 0,0 0 1 0 0,2 1-1 0 0,-6 22 1 0 0,-14 65 557 0 0,17-58-692 0 0,-25 82-108 0 0,-102 242-1 0 0,120-336-1193 0 0,6-14-2773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19 370 10591 0 0,'0'0'3626'0'0,"-9"-1"-1742"0"0,8 0-1779 0 0,0 0 0 0 0,1 0 0 0 0,-1-1 0 0 0,0 1 0 0 0,0 0 1 0 0,1 0-1 0 0,-1 0 0 0 0,0 0 0 0 0,1-1 0 0 0,-1 1 0 0 0,1 0 1 0 0,0-1-1 0 0,-1 1 0 0 0,1 0 0 0 0,0-1 0 0 0,0 1 1 0 0,0 0-1 0 0,0-1 0 0 0,0-1 0 0 0,1 0 8 0 0,-1 0-1 0 0,1-1 1 0 0,0 1 0 0 0,0 0 0 0 0,1 0-1 0 0,-1 0 1 0 0,0 0 0 0 0,3-2 0 0 0,4-7 55 0 0,1 1 0 0 0,0 1 1 0 0,11-11-1 0 0,-16 18-85 0 0,31-29 137 0 0,3 2-1 0 0,68-44 0 0 0,-53 40-149 0 0,-48 30-69 0 0,75-46 49 0 0,-70 45-36 0 0,0 0-1 0 0,0 1 0 0 0,0 0 0 0 0,0 0 1 0 0,0 1-1 0 0,17-2 0 0 0,-23 4 10 0 0,0 1 0 0 0,-1 0 0 0 0,1 0 0 0 0,0 0 0 0 0,-1 1 0 0 0,1-1 1 0 0,0 1-1 0 0,-1 0 0 0 0,1 0 0 0 0,0 0 0 0 0,-1 0 0 0 0,0 1 0 0 0,1-1 0 0 0,5 4 0 0 0,-5-2 2 0 0,0 1 0 0 0,-1-1 0 0 0,1 1 0 0 0,-1-1 0 0 0,0 1 0 0 0,0 0 0 0 0,0 0 0 0 0,0 0 0 0 0,4 9 0 0 0,-2 0 12 0 0,-1-1-1 0 0,0 1 1 0 0,0 0-1 0 0,-1 1 1 0 0,-1-1-1 0 0,0 0 1 0 0,-1 18-1 0 0,-1-9-5 0 0,-1 1 1 0 0,-1-1-1 0 0,-1 0 0 0 0,-1 1 0 0 0,-1-2 1 0 0,-1 1-1 0 0,-1 0 0 0 0,-1-1 0 0 0,0 0 1 0 0,-2-1-1 0 0,0 0 0 0 0,-2-1 0 0 0,0 0 0 0 0,-1 0 1 0 0,-1-2-1 0 0,0 1 0 0 0,-2-2 0 0 0,0 0 1 0 0,0-1-1 0 0,-33 23 0 0 0,26-24 21 0 0,-1 0 0 0 0,-1-2 0 0 0,0-1 0 0 0,-31 10 0 0 0,39-15-199 0 0,0-2 0 0 0,0 0-1 0 0,-1-1 1 0 0,1-1 0 0 0,-1-1-1 0 0,0 0 1 0 0,-27-3 0 0 0,32-1-1021 0 0,3-3-58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 12895 0 0,'0'0'1172'0'0,"-2"1"-966"0"0,-47 36 1972 0 0,-50 46 1 0 0,19-13-1298 0 0,15-17-31 0 0,-101 110 0 0 0,156-151-771 0 0,1 0 0 0 0,0 0 0 0 0,0 1 1 0 0,2 0-1 0 0,-1 0 0 0 0,2 1 0 0 0,0 0 0 0 0,-5 15 0 0 0,10-22-67 0 0,-1-1 0 0 0,0 1 0 0 0,1 0-1 0 0,1 0 1 0 0,-1-1 0 0 0,1 1 0 0 0,0 0 0 0 0,0 0-1 0 0,1-1 1 0 0,0 1 0 0 0,0 0 0 0 0,1-1 0 0 0,-1 1-1 0 0,2-1 1 0 0,-1 1 0 0 0,1-1 0 0 0,0 0 0 0 0,0 0 0 0 0,0 0-1 0 0,6 6 1 0 0,-4-5 0 0 0,2 0 1 0 0,-1-1-1 0 0,1 0 0 0 0,0 0 1 0 0,0 0-1 0 0,1-1 0 0 0,0 0 0 0 0,0-1 1 0 0,0 1-1 0 0,0-2 0 0 0,14 6 0 0 0,-6-5-709 0 0,-1 0 1 0 0,1-1-1 0 0,-1-1 0 0 0,1 0 0 0 0,30-2 0 0 0,-19-1-5977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13791 0 0,'0'0'630'0'0,"-9"0"211"0"0,-2 2-690 0 0,0 0 0 0 0,1 0 0 0 0,-1 1 0 0 0,1 0-1 0 0,-1 1 1 0 0,-14 7 0 0 0,24-10-134 0 0,-19 8 356 0 0,1 1 0 0 0,0 1 1 0 0,0 1-1 0 0,2 1 0 0 0,-1 0 0 0 0,-19 20 0 0 0,24-19-239 0 0,1-1 0 0 0,0 2 1 0 0,1-1-1 0 0,0 2 0 0 0,1-1 0 0 0,1 2 0 0 0,-13 28 1 0 0,21-42-125 0 0,0 0 0 0 0,0 1 0 0 0,0-1 1 0 0,0 0-1 0 0,1 0 0 0 0,-1 0 1 0 0,1 1-1 0 0,0-1 0 0 0,0 0 1 0 0,0 0-1 0 0,0 1 0 0 0,1-1 0 0 0,-1 0 1 0 0,1 0-1 0 0,0 0 0 0 0,0 0 1 0 0,1 4-1 0 0,0-5 9 0 0,-1 1 0 0 0,1-1-1 0 0,0 1 1 0 0,0-1 0 0 0,0 0 0 0 0,0 0 0 0 0,0 0-1 0 0,0 0 1 0 0,1 0 0 0 0,-1 0 0 0 0,1 0 0 0 0,-1-1-1 0 0,1 0 1 0 0,0 1 0 0 0,-1-1 0 0 0,1 0 0 0 0,0 0-1 0 0,5 1 1 0 0,5 0 106 0 0,1 0-1 0 0,0-1 0 0 0,0 0 1 0 0,0-1-1 0 0,0 0 1 0 0,0-1-1 0 0,15-4 1 0 0,2-1 222 0 0,60-21 1 0 0,-74 21-262 0 0,-1 0-1 0 0,0-2 1 0 0,22-13 0 0 0,-34 19-72 0 0,1-1 1 0 0,-2 0-1 0 0,1 1 1 0 0,0-2-1 0 0,0 1 0 0 0,-1 0 1 0 0,0-1-1 0 0,0 1 1 0 0,0-1-1 0 0,0 0 1 0 0,-1 0-1 0 0,1 0 0 0 0,-1-1 1 0 0,0 1-1 0 0,0 0 1 0 0,0-1-1 0 0,1-7 0 0 0,-3 8-16 0 0,0 0-1 0 0,0 0 1 0 0,0 0-1 0 0,-1 0 1 0 0,0 0-1 0 0,0 0 1 0 0,0 0-1 0 0,0 0 1 0 0,0 0-1 0 0,-1 1 0 0 0,0-1 1 0 0,1 0-1 0 0,-1 1 1 0 0,-1 0-1 0 0,1-1 1 0 0,0 1-1 0 0,-6-6 1 0 0,-3-1-209 0 0,0-1 1 0 0,-1 2 0 0 0,-18-13 0 0 0,10 9-272 0 0,-2-2-1553 0 0,-32-26 1 0 0,43 30 654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9671 0 0,'-1'2'440'0'0,"-1"1"-327"0"0,-1 1 0 0 0,1 0 0 0 0,0 1 0 0 0,1-1 0 0 0,-3 8 0 0 0,3-10 13 0 0,1 0 0 0 0,0 0-1 0 0,0 0 1 0 0,0-1 0 0 0,0 1-1 0 0,0 0 1 0 0,0 0 0 0 0,1 0 0 0 0,-1 0-1 0 0,0-1 1 0 0,1 1 0 0 0,0 0-1 0 0,-1 0 1 0 0,1-1 0 0 0,0 1-1 0 0,0 0 1 0 0,0-1 0 0 0,0 1 0 0 0,1 1-1 0 0,8 7 721 0 0,0 1 0 0 0,0-1 0 0 0,1-1 0 0 0,24 16 0 0 0,55 27 276 0 0,-58-35-579 0 0,-16-8-355 0 0,30 16 739 0 0,85 61-1 0 0,-119-77-809 0 0,0 1-1 0 0,-1 1 1 0 0,0 0-1 0 0,0 1 1 0 0,-1 0 0 0 0,-1 0-1 0 0,0 1 1 0 0,-1 0-1 0 0,0 1 1 0 0,-1 0-1 0 0,7 19 1 0 0,-11-24-72 0 0,-1 1 1 0 0,0 0-1 0 0,-1 0 0 0 0,0 0 1 0 0,0 0-1 0 0,-1 0 1 0 0,-1-1-1 0 0,1 1 1 0 0,-2 0-1 0 0,1 0 0 0 0,-6 18 1 0 0,-2-2 19 0 0,-1 0 1 0 0,-1-1-1 0 0,-15 25 0 0 0,0-8-34 0 0,-2-1-1 0 0,-55 61 0 0 0,57-72-57 0 0,15-16-637 0 0,-2-1-1 0 0,0 0 0 0 0,0-1 0 0 0,-1-1 0 0 0,-28 18 0 0 0,26-20-951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0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349 438 11055 0 0,'0'0'1002'0'0,"-1"2"-824"0"0,-5 11 901 0 0,-1 0-1 0 0,0-1 1 0 0,-1 0-1 0 0,-13 15 0 0 0,-44 44 1251 0 0,24-28-2055 0 0,-1 2 54 0 0,-33 39 510 0 0,62-67-1112 0 0,1 0 0 0 0,0 0-1 0 0,-12 28 1 0 0,16-29-1615 0 0,1-2-4826 0 0</inkml:trace>
  <inkml:trace contextRef="#ctx0" brushRef="#br0" timeOffset="1">613 119 8751 0 0,'23'-30'384'0'0,"-5"12"88"0"0,3 1-376 0 0,2 1-96 0 0,4 1 0 0 0,1 5 0 0 0,4 3 552 0 0,-2 1 96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112 107 5063 0 0,'-52'3'183'0'0,"16"-1"688"0"0,13 2 10611 0 0,54-6-10451 0 0,1-2-1 0 0,60-13 1 0 0,-41 6-567 0 0,68-17 271 0 0,59-9-33 0 0,-56 30-881 0 0,-65 5-791 0 0,-21-2-1504 0 0,-18 1 1032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11519 0 0,'0'0'887'0'0,"0"2"-583"0"0,15 132 4624 0 0,-15-125-4897 0 0,4 46 419 0 0,-3 0 1 0 0,-2 0 0 0 0,-3 0-1 0 0,-17 89 1 0 0,14-123-407 0 0,5-14-51 0 0,0-1 1 0 0,0 1-1 0 0,0-1 0 0 0,0 10 1 0 0,1-13-218 0 0,4-3-1214 0 0,9 1-3050 0 0,4-2-1440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15199 0 0,'0'0'1172'0'0,"0"2"-765"0"0,-3 13 14 0 0,-1-1 1 0 0,0 1-1 0 0,-1-1 0 0 0,-1 0 1 0 0,-7 14-1 0 0,-44 66 436 0 0,33-54-577 0 0,8-15-60 0 0,-8 13 340 0 0,-26 57 0 0 0,45-83-503 0 0,0 1-1 0 0,0 0 0 0 0,2 1 1 0 0,-1-1-1 0 0,2 1 1 0 0,0-1-1 0 0,0 1 1 0 0,1 26-1 0 0,1-37-237 0 0,1 0 1 0 0,-1 0-1 0 0,1 0 0 0 0,-1 0 0 0 0,1 0 1 0 0,0-1-1 0 0,0 1 0 0 0,0 0 0 0 0,0 0 1 0 0,1-1-1 0 0,-1 1 0 0 0,1-1 0 0 0,3 5 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14855 0 0,'0'-9'139'0'0,"0"1"0"0"0,0 0 0 0 0,1 0 1 0 0,0 0-1 0 0,0 0 0 0 0,1 0 0 0 0,0 0 0 0 0,0 0 0 0 0,1 0 0 0 0,0 1 0 0 0,1-1 0 0 0,5-8 0 0 0,-1 6-44 0 0,2-1-1 0 0,-1 2 1 0 0,1 0-1 0 0,1 0 0 0 0,0 1 1 0 0,0 0-1 0 0,0 1 1 0 0,1 0-1 0 0,0 1 1 0 0,1 0-1 0 0,-1 1 1 0 0,16-4-1 0 0,4-1 4 0 0,0 3 1 0 0,1 0-1 0 0,62-3 1 0 0,-60 8 36 0 0,1 2 1 0 0,62 6 0 0 0,-87-5-33 0 0,0 1-1 0 0,0 1 1 0 0,0 0-1 0 0,-1 0 1 0 0,1 1 0 0 0,-1 0-1 0 0,0 1 1 0 0,0 0 0 0 0,0 0-1 0 0,-1 1 1 0 0,0 1-1 0 0,0-1 1 0 0,8 10 0 0 0,-12-11-31 0 0,0 0 1 0 0,-1 0 0 0 0,0 1 0 0 0,0 0 0 0 0,0 0 0 0 0,-1 0 0 0 0,0 1-1 0 0,0-1 1 0 0,-1 1 0 0 0,1-1 0 0 0,-2 1 0 0 0,3 11 0 0 0,-3-9-23 0 0,-1 0-1 0 0,1 0 1 0 0,-2 0 0 0 0,1 0-1 0 0,-2 0 1 0 0,1 0 0 0 0,-1 0-1 0 0,-6 16 1 0 0,2-8 6 0 0,-2-2 1 0 0,0 1-1 0 0,0-1 1 0 0,-2 0-1 0 0,0 0 0 0 0,0-2 1 0 0,-2 1-1 0 0,1-1 1 0 0,-23 18-1 0 0,3-6 1 0 0,-1-2 1 0 0,-2-1-1 0 0,0-1 0 0 0,-1-3 0 0 0,-1 0 0 0 0,0-3 0 0 0,-64 19 0 0 0,62-25-996 0 0,25-7 357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2759 0 0,'-2'2'7182'0'0,"-15"13"-1225"0"0,-4-2-3467 0 0,-28 9-2411 0 0,26-13 272 0 0,-26 14 90 0 0,1 3 1 0 0,2 1-1 0 0,0 3 0 0 0,-80 68 1 0 0,104-79-321 0 0,1 2 0 0 0,-30 37 0 0 0,44-49-105 0 0,1 0-1 0 0,0 0 1 0 0,1 0 0 0 0,0 0 0 0 0,0 1 0 0 0,1 0 0 0 0,0 0-1 0 0,1 0 1 0 0,0 1 0 0 0,-2 16 0 0 0,5-19 16 0 0,0 0 1 0 0,0 0-1 0 0,1-1 1 0 0,0 1-1 0 0,1 0 0 0 0,-1-1 1 0 0,1 1-1 0 0,1-1 1 0 0,0 0-1 0 0,0 0 1 0 0,0 0-1 0 0,1 0 0 0 0,5 8 1 0 0,1-1 74 0 0,0-1 0 0 0,1 0 1 0 0,0 0-1 0 0,1-2 0 0 0,15 12 0 0 0,-22-19-145 0 0,0 0 1 0 0,0 0-1 0 0,1-1 0 0 0,0 0 1 0 0,-1 0-1 0 0,1-1 0 0 0,10 4 0 0 0,-11-5-966 0 0,0 0 1 0 0,-1 0-1 0 0,1-1 0 0 0,0 1 0 0 0,0-1 0 0 0,7-1 0 0 0,6-2-5599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92 410 5983 0 0,'0'0'542'0'0,"0"2"39"0"0,-2 11 2959 0 0,-1-1-1 0 0,-4 13 1 0 0,-22 51 1260 0 0,0 0-3943 0 0,23-55-649 0 0,1-1 0 0 0,-4 26 0 0 0,8-40-201 0 0,1 1 0 0 0,-1-1 0 0 0,1 1-1 0 0,0-1 1 0 0,1 1 0 0 0,-1-1-1 0 0,1 0 1 0 0,1 1 0 0 0,-1-1 0 0 0,1 0-1 0 0,4 10 1 0 0,-5-14-96 0 0,0 0-1 0 0,1-1 0 0 0,-1 1 1 0 0,1 0-1 0 0,-1 0 1 0 0,1-1-1 0 0,-1 1 0 0 0,1-1 1 0 0,0 1-1 0 0,0-1 1 0 0,0 0-1 0 0,0 0 0 0 0,0 1 1 0 0,2 0-1 0 0,-1-1-895 0 0,0-1 1 0 0,0 1-1 0 0,-1 0 0 0 0,1-1 0 0 0,0 1 1 0 0,5-1-1 0 0,4-1-5850 0 0</inkml:trace>
  <inkml:trace contextRef="#ctx0" brushRef="#br0" timeOffset="1">354 1 11055 0 0,'0'0'852'0'0,"-2"0"-560"0"0,1 1-102 0 0,-1 0 0 0 0,1 0 0 0 0,-1 1 0 0 0,1-1 0 0 0,-1 0 0 0 0,1 0 0 0 0,0 1 0 0 0,-1-1 0 0 0,1 1-1 0 0,0-1 1 0 0,0 1 0 0 0,0-1 0 0 0,0 1 0 0 0,0 0 0 0 0,0 0 0 0 0,1-1 0 0 0,-1 1 0 0 0,1 0 0 0 0,-1 3 0 0 0,0-1-19 0 0,1-1 1 0 0,1 1 0 0 0,-1-1-1 0 0,0 1 1 0 0,1-1 0 0 0,0 1-1 0 0,0-1 1 0 0,0 0 0 0 0,0 1-1 0 0,2 3 1 0 0,4 6 199 0 0,1 0 1 0 0,1 0-1 0 0,18 22 0 0 0,-26-34-335 0 0,34 38 886 0 0,3-1 0 0 0,52 40 0 0 0,-56-49-560 0 0,-10-9-54 0 0,-1 2 1 0 0,28 35-1 0 0,-40-43-211 0 0,-1 0 1 0 0,-1 0-1 0 0,0 1 0 0 0,-1 0 1 0 0,0 1-1 0 0,5 17 1 0 0,-10-24-62 0 0,0 0 1 0 0,-2 1 0 0 0,1-1 0 0 0,-1 0-1 0 0,0 1 1 0 0,-1-1 0 0 0,0 0-1 0 0,0 1 1 0 0,-1-1 0 0 0,-4 19 0 0 0,1-15-9 0 0,-1 0 1 0 0,0 0 0 0 0,0-1 0 0 0,-1 0 0 0 0,-1 0 0 0 0,-14 21 0 0 0,-1-7-42 0 0,-1 0 1 0 0,-1-2-1 0 0,-1 0 1 0 0,-1-2-1 0 0,-34 22 0 0 0,-4 2-1779 0 0,50-36 47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62 162 5063 0 0,'0'0'390'0'0,"-11"7"5751"0"0,8-3-5522 0 0,-1-1 1 0 0,0 0-1 0 0,1 0 0 0 0,-1-1 1 0 0,-8 4-1 0 0,-8 7 3656 0 0,21-11-3823 0 0,4 0-354 0 0,-1 1 0 0 0,1-1 1 0 0,-1 0-1 0 0,1 0 0 0 0,0 0 1 0 0,0 0-1 0 0,0-1 0 0 0,0 0 1 0 0,0 0-1 0 0,0 0 1 0 0,0-1-1 0 0,0 1 0 0 0,0-1 1 0 0,7-1-1 0 0,11-2 185 0 0,42-8 1 0 0,-58 9-213 0 0,418-109 875 0 0,-294 66-862 0 0,8-2-1346 0 0,-113 42-738 0 0,-23 7 321 0 0,-2 5-65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3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 5527 0 0,'-2'-7'12483'0'0,"14"33"-11410"0"0,-2-7-483 0 0,-2 0-310 0 0,-2 1 1 0 0,0 0 0 0 0,-1 0 0 0 0,0 0-1 0 0,-2 0 1 0 0,-1 0 0 0 0,0 1 0 0 0,-1 0-1 0 0,-2-1 1 0 0,0 1 0 0 0,-5 25 0 0 0,-1-12-179 0 0,-18 54 1 0 0,19-72-369 0 0,0 0 0 0 0,-1-1-1 0 0,-1 0 1 0 0,-1 0 0 0 0,-13 17 0 0 0,21-30-223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16847 0 0,'0'0'1522'0'0,"-1"2"-1250"0"0,-4 26-240 0 0,4-21 9 0 0,0-1 1 0 0,0 1 0 0 0,-5 11-1 0 0,-50 95 1108 0 0,17-39-300 0 0,-41 128 209 0 0,57-140-1304 0 0,22-60-64 0 0,3 8-1984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193 225 5983 0 0,'-20'-2'356'0'0,"0"1"0"0"0,0 1 0 0 0,0 1-1 0 0,-28 5 1 0 0,29-2 962 0 0,-27 3 3999 0 0,56-13-4643 0 0,-6 3-538 0 0,80-42 642 0 0,-32 20-481 0 0,107-52 788 0 0,-126 63-837 0 0,5-3 374 0 0,1 2-1 0 0,80-20 0 0 0,-114 34-537 0 0,-1 1-1 0 0,0-1 0 0 0,1 1 1 0 0,-1-1-1 0 0,1 1 1 0 0,-1 1-1 0 0,1-1 0 0 0,-1 1 1 0 0,1-1-1 0 0,-1 1 0 0 0,1 0 1 0 0,-1 1-1 0 0,7 2 1 0 0,-8-2-41 0 0,-1-1 0 0 0,1 1 0 0 0,0 0 0 0 0,0 0-1 0 0,-1 1 1 0 0,0-1 0 0 0,1 0 0 0 0,-1 1 0 0 0,0 0 0 0 0,0-1 0 0 0,0 1 0 0 0,0 0 0 0 0,-1 0 0 0 0,1 0 0 0 0,-1 0 0 0 0,0 0 0 0 0,0 0 0 0 0,2 6 0 0 0,-1 3-4 0 0,-1 1 1 0 0,0-1-1 0 0,0 0 0 0 0,-1 1 0 0 0,-2 13 0 0 0,-11 62 221 0 0,10-70-243 0 0,3-18-16 0 0,-5 27 63 0 0,0-1-1 0 0,-13 34 0 0 0,15-52-47 0 0,0 1 1 0 0,-1-2 0 0 0,0 1-1 0 0,-1 0 1 0 0,0-1-1 0 0,0 0 1 0 0,0 0-1 0 0,-1 0 1 0 0,0 0-1 0 0,-1-1 1 0 0,-8 6 0 0 0,4-4-1 0 0,-1 0 0 0 0,0-2 0 0 0,-1 1 0 0 0,0-2 0 0 0,0 1 0 0 0,0-2 0 0 0,-16 4 0 0 0,-98 13-634 0 0,122-20 415 0 0,-31 2-1228 0 0,33-3 1082 0 0,-1 0 0 0 0,1 0 1 0 0,0 0-1 0 0,0 0 0 0 0,0-1 1 0 0,0 1-1 0 0,0-1 0 0 0,0 0 1 0 0,-3-2-1 0 0,-2-2-1358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31 10623 0 0,'0'-2'488'0'0,"-2"-7"-12"0"0,-5 0-306 0 0,5 8-157 0 0,-1-1 0 0 0,1 1 0 0 0,-1 0 0 0 0,0 0 0 0 0,1 0 1 0 0,-1 0-1 0 0,0 1 0 0 0,0-1 0 0 0,1 1 0 0 0,-1-1 0 0 0,0 1 0 0 0,0 0 1 0 0,0 0-1 0 0,0 0 0 0 0,0 1 0 0 0,-3 0 0 0 0,-9 1 235 0 0,-26 10-1 0 0,35-10-195 0 0,-35 11 52 0 0,1 3 0 0 0,0 1 0 0 0,2 2 0 0 0,0 1 0 0 0,1 2 0 0 0,1 2 0 0 0,1 1 0 0 0,2 2 0 0 0,-39 38 0 0 0,62-54 74 0 0,1 0 0 0 0,-14 19 0 0 0,22-28 122 0 0,1-1-264 0 0,0 0 0 0 0,0 0 0 0 0,1 1 1 0 0,-1-1-1 0 0,0 0 0 0 0,1 0 0 0 0,-1 0 1 0 0,1 0-1 0 0,-1 0 0 0 0,1 0 1 0 0,-1 0-1 0 0,1 0 0 0 0,0 0 0 0 0,-1 0 1 0 0,1 0-1 0 0,0-1 0 0 0,0 1 0 0 0,0 0 1 0 0,0 0-1 0 0,0-1 0 0 0,-1 1 0 0 0,1-1 1 0 0,0 1-1 0 0,1-1 0 0 0,-1 1 0 0 0,0-1 1 0 0,0 1-1 0 0,0-1 0 0 0,0 0 1 0 0,1 0-1 0 0,3 1 76 0 0,-1 0 1 0 0,0 0-1 0 0,1-1 0 0 0,-1 0 1 0 0,1 0-1 0 0,6-1 0 0 0,18-5 245 0 0,0-2 0 0 0,49-19 0 0 0,-43 13-196 0 0,8-1-127 0 0,124-51-412 0 0,-164 64 313 0 0,-5 4 6 0 0,-8 6 30 0 0,3-2-13 0 0,-1 0 0 0 0,1 1 0 0 0,0-1 0 0 0,1 1 0 0 0,0 1 1 0 0,-10 13-1 0 0,15-19-757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5983 0 0,'0'0'464'0'0,"-1"1"44"0"0,-6 9 1403 0 0,0-1-1 0 0,-1 0 1 0 0,-10 10-1 0 0,-30 22 852 0 0,4-4-2427 0 0,-23 23 538 0 0,-60 56 1246 0 0,106-94-1633 0 0,2 0 0 0 0,0 1 1 0 0,-27 45-1 0 0,31-40-153 0 0,-16 36-1 0 0,26-50-277 0 0,0 0 0 0 0,1 0-1 0 0,1 0 1 0 0,-4 29 0 0 0,7-42-47 0 0,0 1 0 0 0,0 0 1 0 0,0 0-1 0 0,0 0 1 0 0,0-1-1 0 0,0 1 0 0 0,1 0 1 0 0,-1 0-1 0 0,1 0 0 0 0,-1-1 1 0 0,1 1-1 0 0,0 0 0 0 0,0-1 1 0 0,-1 1-1 0 0,1-1 0 0 0,0 1 1 0 0,1-1-1 0 0,-1 1 0 0 0,0-1 1 0 0,0 0-1 0 0,0 0 0 0 0,1 1 1 0 0,-1-1-1 0 0,1 0 0 0 0,-1 0 1 0 0,1 0-1 0 0,-1 0 0 0 0,1-1 1 0 0,0 1-1 0 0,-1 0 0 0 0,1-1 1 0 0,0 1-1 0 0,0-1 0 0 0,-1 0 1 0 0,3 1-1 0 0,6 0-293 0 0,1 0-1 0 0,-1 0 1 0 0,0-1 0 0 0,19-3-1 0 0,0 0-1174 0 0,4-2-68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87 13303 0 0,'-6'0'222'0'0,"-1"0"-1"0"0,0 1 1 0 0,0 0-1 0 0,1 0 1 0 0,-1 0 0 0 0,1 1-1 0 0,-1 0 1 0 0,1 0-1 0 0,-8 5 1 0 0,-4 0 3898 0 0,89-35-3217 0 0,58-20-302 0 0,-98 38-465 0 0,0 2 0 0 0,40-6 0 0 0,-63 13-89 0 0,1 0-1 0 0,-1 0 1 0 0,1 1 0 0 0,-1 0-1 0 0,12 2 1 0 0,-19-1-39 0 0,0-1 1 0 0,1 0 0 0 0,-1 1-1 0 0,0-1 1 0 0,0 0 0 0 0,0 1-1 0 0,1 0 1 0 0,-1-1 0 0 0,0 1-1 0 0,0 0 1 0 0,0-1-1 0 0,0 1 1 0 0,0 0 0 0 0,0 0-1 0 0,0 0 1 0 0,0 0 0 0 0,1 2-1 0 0,-2-2-3 0 0,1 0 0 0 0,-1 1 0 0 0,0-1 0 0 0,1 0 0 0 0,-1 1 0 0 0,0-1 0 0 0,0 1 0 0 0,0-1 0 0 0,0 0 0 0 0,0 1 0 0 0,-1-1-1 0 0,1 0 1 0 0,0 1 0 0 0,-1-1 0 0 0,1 0 0 0 0,0 1 0 0 0,-1-1 0 0 0,0 0 0 0 0,1 1 0 0 0,-2 1 0 0 0,-5 8 33 0 0,0 0 0 0 0,-1 0 0 0 0,0-1 0 0 0,0 0-1 0 0,-1 0 1 0 0,-15 12 0 0 0,-66 45 133 0 0,29-24-119 0 0,-16 14 38 0 0,-88 48 1 0 0,159-102-85 0 0,0 0 1 0 0,0 1-1 0 0,1 0 0 0 0,-1 0 0 0 0,1 1 0 0 0,0-1 1 0 0,1 1-1 0 0,-1 0 0 0 0,1 0 0 0 0,0 1 1 0 0,-5 7-1 0 0,5 0 48 0 0,5-9-58 0 0,0-2 7 0 0,0 0 13 0 0,-1 1 0 0 0,1-1 0 0 0,0 0-1 0 0,-1 0 1 0 0,1 1 0 0 0,0-1 0 0 0,0 0 0 0 0,1 0-1 0 0,-1 0 1 0 0,0 0 0 0 0,1 0 0 0 0,-1-1 0 0 0,1 1-1 0 0,-1 0 1 0 0,1-1 0 0 0,0 1 0 0 0,0-1 0 0 0,0 1-1 0 0,0-1 1 0 0,0 0 0 0 0,0 0 0 0 0,0 0 0 0 0,0 0-1 0 0,0 0 1 0 0,1-1 0 0 0,-1 1 0 0 0,0-1 0 0 0,1 1 0 0 0,-1-1-1 0 0,0 0 1 0 0,4 0 0 0 0,6 0 94 0 0,0 0-1 0 0,0-1 1 0 0,1-1 0 0 0,18-4-1 0 0,-26 5-91 0 0,208-53 284 0 0,-115 28-477 0 0,61-29-3922 0 0,-145 50 2958 0 0,15-6-5864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0,'0'0'919'0'0,"1"2"-759"0"0,4 9 847 0 0,0 0-1 0 0,1 0 1 0 0,0-1-1 0 0,1 0 1 0 0,11 14-1 0 0,47 42 931 0 0,-40-41-1231 0 0,40 56 1 0 0,-31-35-327 0 0,68 88 341 0 0,-78-99-565 0 0,-1 2 0 0 0,17 40-1 0 0,-30-57-113 0 0,-2 1 0 0 0,0 0-1 0 0,-2 1 1 0 0,0 0 0 0 0,3 31 0 0 0,-7-36-35 0 0,-2-1 1 0 0,1 1 0 0 0,-2-1 0 0 0,-1 0 0 0 0,0 1 0 0 0,0-1 0 0 0,-2 0 0 0 0,-7 22-1 0 0,1-11-8 0 0,-20 40 0 0 0,24-57-9 0 0,0 0-1 0 0,0 0 0 0 0,-1 0 0 0 0,-1-1 1 0 0,0 0-1 0 0,-13 12 0 0 0,-117 80-1897 0 0,116-87 904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9215 0 0,'1'-1'2226'0'0,"5"-4"-1414"0"0,0 0 1 0 0,1 0-1 0 0,-1 1 1 0 0,1 0 0 0 0,0 0-1 0 0,11-5 1 0 0,51-14 100 0 0,-39 13-188 0 0,32-11 244 0 0,4-2-96 0 0,94-20 0 0 0,-118 34-813 0 0,-22 4-349 0 0,0 1 0 0 0,0 1 1 0 0,1 1-1 0 0,25 0 0 0 0,-32 3-1116 0 0,-3 3-377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2 108 15631 0 0,'0'0'1418'0'0,"0"-1"-1168"0"0,0 1-234 0 0,-1-1 0 0 0,1 1 0 0 0,0-1 0 0 0,0 1 0 0 0,0 0 0 0 0,0-1 0 0 0,0 1 0 0 0,0-1 0 0 0,0 1 0 0 0,0 0-1 0 0,0-1 1 0 0,0 1 0 0 0,0-1 0 0 0,0 1 0 0 0,0 0 0 0 0,0-1 0 0 0,0 1 0 0 0,1-1 0 0 0,-1 1 0 0 0,0 0 0 0 0,0-1 0 0 0,0 1 0 0 0,1 0 0 0 0,-1-1 0 0 0,0 1-1 0 0,0 0 1 0 0,1-1 0 0 0,-1 1 0 0 0,0 0 0 0 0,1 0 0 0 0,-1-1 0 0 0,0 1 0 0 0,1 0 0 0 0,-1 0 0 0 0,1-1 0 0 0,0 1 102 0 0,12-9 385 0 0,1 1 0 0 0,0 0 0 0 0,0 1 0 0 0,1 1 0 0 0,-1 0 0 0 0,22-4 0 0 0,-4-1-20 0 0,-9 4-127 0 0,-1 1 0 0 0,1 0 0 0 0,30-2 1 0 0,-39 7-310 0 0,1 0 1 0 0,-1 1-1 0 0,1 1 1 0 0,-1 0-1 0 0,0 1 1 0 0,23 5-1 0 0,2 7-597 0 0,7 1-3911 0 0,-36-13 2879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 10591 0 0,'2'-1'819'0'0,"0"1"-676"0"0,14-8 4694 0 0,-17 10-4588 0 0,-3 15 2 0 0,-1 0 0 0 0,0-1-1 0 0,-2 1 1 0 0,-16 30-1 0 0,-8 17 129 0 0,-98 211 579 0 0,110-235-916 0 0,8-15-76 0 0,11-23-149 0 0,15-1-5485 0 0,4-3-95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7367 0 0,'-2'1'568'0'0,"-66"31"1715"0"0,32-16-88 0 0,-68 41 0 0 0,94-50-1953 0 0,0 0 0 0 0,0 1 0 0 0,1 0 0 0 0,-1 1 1 0 0,2 0-1 0 0,-1 0 0 0 0,2 1 0 0 0,-1 0 0 0 0,1 1 0 0 0,-8 17 0 0 0,12-21-187 0 0,0 1-1 0 0,1 0 1 0 0,1-1 0 0 0,-1 1-1 0 0,1 0 1 0 0,0 0 0 0 0,1 0-1 0 0,0 0 1 0 0,0 0-1 0 0,1 0 1 0 0,0 0 0 0 0,0 0-1 0 0,1 0 1 0 0,0 0-1 0 0,1 0 1 0 0,-1-1 0 0 0,1 1-1 0 0,1-1 1 0 0,0 0 0 0 0,0 0-1 0 0,0 0 1 0 0,0-1-1 0 0,1 1 1 0 0,0-1 0 0 0,7 6-1 0 0,-8-9-5 0 0,0-1 0 0 0,0 1 0 0 0,0-1 0 0 0,0 0 0 0 0,0 0 0 0 0,1 0 0 0 0,-1-1 0 0 0,0 1 0 0 0,1-1 0 0 0,0 0 0 0 0,-1-1 0 0 0,1 1 0 0 0,-1-1 0 0 0,1 0 0 0 0,0 0 0 0 0,-1 0 0 0 0,1 0 0 0 0,0-1 0 0 0,4-1 1 0 0,10-3 173 0 0,1-1 0 0 0,-1-1 0 0 0,20-10 0 0 0,-14 6-60 0 0,-13 7-106 0 0,-1-2 1 0 0,0 0-1 0 0,0 0 0 0 0,0-1 0 0 0,-1 0 0 0 0,0-1 1 0 0,16-16-1 0 0,-22 20-69 0 0,-1 0 0 0 0,1 0 0 0 0,-1 0 0 0 0,-1 0 0 0 0,1 0 0 0 0,-1-1 1 0 0,1 1-1 0 0,-1-1 0 0 0,0 1 0 0 0,-1-1 0 0 0,1 0 0 0 0,-1 0 0 0 0,0 0 0 0 0,0 0 0 0 0,-1 0 0 0 0,1 0 1 0 0,-1 0-1 0 0,0 0 0 0 0,-1 0 0 0 0,1 0 0 0 0,-1 0 0 0 0,-1-6 0 0 0,-1 1-136 0 0,0 1 0 0 0,-1 0 0 0 0,0 0 0 0 0,0 0 0 0 0,-1 1 0 0 0,0 0 0 0 0,0-1 0 0 0,-1 2 0 0 0,0-1-1 0 0,-1 1 1 0 0,-14-13 0 0 0,17 16-12 0 0,-1 0-1 0 0,0 1 1 0 0,-1 0-1 0 0,1 0 1 0 0,0 0 0 0 0,-1 1-1 0 0,0 0 1 0 0,0 0-1 0 0,1 0 1 0 0,-1 1-1 0 0,0 0 1 0 0,0 0-1 0 0,0 0 1 0 0,0 1-1 0 0,0 0 1 0 0,-1 0-1 0 0,1 0 1 0 0,0 1 0 0 0,0 0-1 0 0,-8 2 1 0 0,-16 7-1488 0 0,10-2-2183 0 0,5-1-608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12207 0 0,'0'0'6775'0'0,"0"2"-6488"0"0,-27 88 1118 0 0,12-38-741 0 0,-23 55 0 0 0,15-53-1042 0 0,2 1 1 0 0,3 0-1 0 0,-17 86 0 0 0,33-126-690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 10591 0 0,'0'0'10322'0'0,"0"0"-10295"0"0,0 0 0 0 0,-1 0 0 0 0,1 0 0 0 0,-1-1 0 0 0,1 1 0 0 0,-1 0 0 0 0,1 0 0 0 0,0-1 0 0 0,-1 1 0 0 0,1 0 0 0 0,-1 0 0 0 0,1-1 0 0 0,0 1 0 0 0,-1 0 0 0 0,1-1 0 0 0,0 1 0 0 0,-1-1 0 0 0,3-14-2088 0 0,2 8 866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18 225 16095 0 0,'-1'-1'738'0'0,"-14"-5"334"0"0,14 6 64 0 0,12 0 132 0 0,397-42 2295 0 0,41-2-2595 0 0,-305 36-901 0 0,640-53-131 0 0,-620 30-153 0 0,4 0-1262 0 0,-136 30-402 0 0,-12 5-3959 0 0,-8 2-819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1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28 13823 0 0,'4'-7'123'0'0,"8"-14"3416"0"0,-14 34-1601 0 0,1-6-1623 0 0,-2 11-163 0 0,-2 0-1 0 0,0 0 1 0 0,-1-1-1 0 0,-11 24 1 0 0,-41 64 131 0 0,37-68-69 0 0,-268 418 459 0 0,139-211-1792 0 0,94-135-5290 0 0,40-73 318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58 5527 0 0,'0'0'423'0'0,"1"-1"-278"0"0,16-14 283 0 0,9-11 5871 0 0,-11 11 749 0 0,-26 17-6143 0 0,1 1-853 0 0,-1 0-1 0 0,2 1 1 0 0,-1 0 0 0 0,0 1-1 0 0,1 0 1 0 0,-11 7 0 0 0,-50 42-78 0 0,65-49 45 0 0,-69 63 199 0 0,2 0 3 0 0,66-63-200 0 0,-112 102 474 0 0,105-94-422 0 0,1 1 1 0 0,0 0-1 0 0,2 1 1 0 0,-1 0-1 0 0,2 1 1 0 0,-13 27-1 0 0,20-38-64 0 0,1-1 0 0 0,-1 1 0 0 0,1-1 0 0 0,0 1 0 0 0,0-1 1 0 0,0 1-1 0 0,1 0 0 0 0,0-1 0 0 0,0 1 0 0 0,0 0 0 0 0,0 0 0 0 0,1-1 0 0 0,0 1 0 0 0,0-1 0 0 0,3 9 0 0 0,-2-7-4 0 0,1-1-1 0 0,0 0 0 0 0,0 0 1 0 0,0-1-1 0 0,1 1 1 0 0,-1-1-1 0 0,1 1 1 0 0,1-1-1 0 0,-1 0 0 0 0,0-1 1 0 0,1 1-1 0 0,9 5 1 0 0,6 2 33 0 0,0-1 1 0 0,0 0-1 0 0,1-2 0 0 0,27 7 1 0 0,-46-14-13 0 0,1 0-223 0 0,6 2 68 0 0,-6-2-63 0 0,4-1 28 0 0,-2 1-1611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10591 0 0,'0'0'819'0'0,"-8"2"-502"0"0,0 0 489 0 0,1 1 0 0 0,-1 0-1 0 0,1 1 1 0 0,0 0 0 0 0,0 0-1 0 0,1 0 1 0 0,-1 1 0 0 0,1 0-1 0 0,-8 8 1 0 0,4-4-392 0 0,5-5-304 0 0,0 1 0 0 0,1-1 0 0 0,-1 2 0 0 0,1-1 0 0 0,0 0 0 0 0,1 1 0 0 0,0-1 0 0 0,-1 1 0 0 0,-3 13 1 0 0,1 0 110 0 0,-7 39 0 0 0,9-36-320 0 0,-8 25 0 0 0,9-38-294 0 0,-1 0-1 0 0,1-1 0 0 0,-9 14 1 0 0,-1-5-3617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59 15719 0 0,'0'0'1424'0'0,"-1"1"-1172"0"0,-13 4-16 0 0,1 0 0 0 0,0 2 0 0 0,0-1 0 0 0,1 2 1 0 0,0-1-1 0 0,0 2 0 0 0,-11 9 0 0 0,17-13-127 0 0,0 1 1 0 0,0 0-1 0 0,1 0 1 0 0,-1 1 0 0 0,2-1-1 0 0,-1 1 1 0 0,0 0-1 0 0,1 0 1 0 0,1 1 0 0 0,-1-1-1 0 0,1 1 1 0 0,0 0-1 0 0,-3 14 1 0 0,5-18-100 0 0,0 0-8 0 0,4 13 53 0 0,-3-14-51 0 0,1 0 0 0 0,0 0 1 0 0,0 0-1 0 0,0 0 1 0 0,1-1-1 0 0,-1 1 1 0 0,0-1-1 0 0,1 1 1 0 0,0-1-1 0 0,0 1 1 0 0,0-1-1 0 0,0 0 1 0 0,4 4-1 0 0,-2-3 6 0 0,0 0 0 0 0,0-1 0 0 0,1 1 0 0 0,-1-1-1 0 0,0 0 1 0 0,1-1 0 0 0,9 3 0 0 0,-3-1 24 0 0,0-2 1 0 0,0 1-1 0 0,1-2 0 0 0,-1 1 0 0 0,1-2 1 0 0,17-2-1 0 0,-23 2-10 0 0,-1-1 0 0 0,1 0-1 0 0,-1 0 1 0 0,0 0 0 0 0,0 0 0 0 0,0-1 0 0 0,0 0 0 0 0,0 0 0 0 0,-1-1-1 0 0,1 1 1 0 0,-1-1 0 0 0,0 0 0 0 0,0 0 0 0 0,0 0 0 0 0,5-8 0 0 0,-2 2 2 0 0,-1 0 1 0 0,0 0 0 0 0,-1-1 0 0 0,0 1 0 0 0,0-1-1 0 0,4-18 1 0 0,-5 14-73 0 0,-1 0-1 0 0,0 0 1 0 0,0-30 0 0 0,-3 38-149 0 0,0 1 0 0 0,-1 0 1 0 0,0-1-1 0 0,1 1 0 0 0,-2 0 1 0 0,1 0-1 0 0,-1 0 0 0 0,0 0 1 0 0,0 0-1 0 0,-1 0 1 0 0,0 1-1 0 0,-4-8 0 0 0,6 12-197 0 0,-9 1 950 0 0,2 2-2837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10135 0 0,'0'0'10328'0'0,"1"-1"-9256"0"0,2-3-915 0 0,0 0-1 0 0,0 0 1 0 0,0 1-1 0 0,1-1 1 0 0,0 1 0 0 0,-1 0-1 0 0,1 0 1 0 0,0 1-1 0 0,0-1 1 0 0,0 1-1 0 0,1 0 1 0 0,-1 0-1 0 0,8-3 1 0 0,10-1-113 0 0,38-7-1 0 0,-19 5-1 0 0,4-1-659 0 0,58-6 0 0 0,-86 13-514 0 0,0-1 0 0 0,27-9 0 0 0,-32 8-811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12151 0 0,'-1'0'555'0'0,"-35"10"239"0"0,26-7-631 0 0,0-1 0 0 0,-18 8 0 0 0,12-1 526 0 0,0 0 1 0 0,1 1 0 0 0,0 0-1 0 0,-23 22 1 0 0,11-7 206 0 0,-30 39 0 0 0,51-57-868 0 0,1-1 1 0 0,1 1 0 0 0,-1 0-1 0 0,-5 11 1 0 0,9-14-22 0 0,0 0 0 0 0,-1-1 0 0 0,1 1 0 0 0,0 0 0 0 0,1 0 0 0 0,-1 0-1 0 0,1 0 1 0 0,0 0 0 0 0,0 0 0 0 0,0 0 0 0 0,1 6 0 0 0,0-6 31 0 0,0 0 0 0 0,0 0 0 0 0,1-1-1 0 0,-1 1 1 0 0,1 0 0 0 0,0-1 0 0 0,0 1 0 0 0,0-1 0 0 0,1 0-1 0 0,-1 0 1 0 0,1 0 0 0 0,-1 0 0 0 0,1 0 0 0 0,0-1-1 0 0,0 1 1 0 0,0-1 0 0 0,1 0 0 0 0,-1 0 0 0 0,1 0 0 0 0,-1 0-1 0 0,6 2 1 0 0,-2-2 38 0 0,-1 0-1 0 0,1 0 0 0 0,0 0 1 0 0,0-1-1 0 0,-1 0 0 0 0,1 0 1 0 0,0-1-1 0 0,0 0 0 0 0,0 0 1 0 0,0 0-1 0 0,12-3 0 0 0,-13 2-23 0 0,0-1 0 0 0,1 1 1 0 0,0-1-1 0 0,0 0 1 0 0,-1 0-1 0 0,1-1 0 0 0,-1 0 1 0 0,0 0-1 0 0,1-1 1 0 0,8-6-1 0 0,-4 1-9 0 0,-1 0 0 0 0,0-1 1 0 0,-1 0-1 0 0,0 0 0 0 0,0-1 0 0 0,9-17 0 0 0,-14 21-85 0 0,0-1-1 0 0,0 0 0 0 0,-1 0 1 0 0,0 0-1 0 0,-1-1 1 0 0,0 1-1 0 0,0-1 0 0 0,-1 1 1 0 0,0-1-1 0 0,0 1 0 0 0,-2-13 1 0 0,1 17-141 0 0,0 0-1 0 0,0 0 1 0 0,0 0 0 0 0,-1 1-1 0 0,0-1 1 0 0,0 0 0 0 0,0 1-1 0 0,0-1 1 0 0,-1 0 0 0 0,1 1-1 0 0,-1-1 1 0 0,0 1 0 0 0,-4-6-1 0 0,4 8 73 0 0,1 1 0 0 0,-1-1 0 0 0,0 1 0 0 0,0-1 1 0 0,0 1-1 0 0,1 0 0 0 0,-1 0 0 0 0,0 0 0 0 0,0 0 0 0 0,-3 0 0 0 0,2 1-61 0 0,-3-1-76 0 0,1 1-1 0 0,0 0 1 0 0,0 0 0 0 0,-1 1-1 0 0,1-1 1 0 0,0 1-1 0 0,0 0 1 0 0,-8 5-1 0 0,3-2-863 0 0,-8 3-4116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15575 0 0,'-4'3'126'0'0,"-1"2"0"0"0,1-1 0 0 0,1 0 0 0 0,-1 1 0 0 0,1 0 0 0 0,0-1 0 0 0,0 1 0 0 0,0 1 0 0 0,1-1 0 0 0,-1 0 0 0 0,1 1 0 0 0,0-1 0 0 0,1 1 0 0 0,0-1 0 0 0,0 1 0 0 0,-1 7 0 0 0,2-8-39 0 0,0 0 0 0 0,0 0 0 0 0,1 0 0 0 0,-1 0 0 0 0,1 0 0 0 0,0-1 1 0 0,1 1-1 0 0,-1 0 0 0 0,1-1 0 0 0,0 1 0 0 0,0-1 0 0 0,0 1 0 0 0,1-1 0 0 0,0 0 1 0 0,-1 0-1 0 0,1 0 0 0 0,1 0 0 0 0,-1-1 0 0 0,7 6 0 0 0,1 0 119 0 0,1 0 1 0 0,0-2-1 0 0,1 1 0 0 0,24 10 0 0 0,58 15 584 0 0,-6-3-105 0 0,-63-20-546 0 0,0 1 0 0 0,-1 2 1 0 0,0 0-1 0 0,26 20 1 0 0,-44-29-113 0 0,-1 1 0 0 0,0 0 1 0 0,-1 1-1 0 0,1-1 0 0 0,-1 1 0 0 0,0 0 1 0 0,-1 1-1 0 0,1-1 0 0 0,-1 1 0 0 0,-1 0 1 0 0,1 0-1 0 0,-1 0 0 0 0,0 0 1 0 0,-1 0-1 0 0,1 1 0 0 0,-2 0 0 0 0,1-1 1 0 0,-1 1-1 0 0,1 15 0 0 0,-3-11-6 0 0,-1 1 0 0 0,0 0-1 0 0,0-1 1 0 0,-1 1 0 0 0,-1-1 0 0 0,0 0 0 0 0,-1 0-1 0 0,0 0 1 0 0,-1 0 0 0 0,0-1 0 0 0,-1 0-1 0 0,-10 13 1 0 0,-6 5 86 0 0,-2 0 1 0 0,-50 44-1 0 0,-151 121-284 0 0,225-193-79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 15663 0 0,'0'0'1207'0'0,"1"-2"-602"0"0,-1 2-456 0 0,1-1-1 0 0,-1 1 1 0 0,0-1-1 0 0,1 0 0 0 0,-1 1 1 0 0,0-1-1 0 0,1 1 1 0 0,-1-1-1 0 0,1 1 0 0 0,-1-1 1 0 0,0 1-1 0 0,1-1 1 0 0,0 1-1 0 0,-1 0 1 0 0,1-1-1 0 0,-1 1 0 0 0,1 0 1 0 0,-1-1-1 0 0,1 1 1 0 0,0 0-1 0 0,-1 0 1 0 0,1 0-1 0 0,0-1 0 0 0,-1 1 1 0 0,1 0-1 0 0,0 0 1 0 0,-1 0-1 0 0,1 0 1 0 0,0 0-1 0 0,0 0 0 0 0,0 1-82 0 0,1 0 0 0 0,-1 0-1 0 0,0-1 1 0 0,0 1-1 0 0,0 0 1 0 0,0 0-1 0 0,0 0 1 0 0,0 0 0 0 0,0 0-1 0 0,0 1 1 0 0,-1-1-1 0 0,1 0 1 0 0,0 0-1 0 0,-1 1 1 0 0,1-1 0 0 0,0 2-1 0 0,2 7-33 0 0,0-1 0 0 0,-1 1 1 0 0,0 0-1 0 0,0 0 0 0 0,-1 0 0 0 0,0 0 0 0 0,-1 14 0 0 0,-2 0 30 0 0,-9 48 0 0 0,-22 38 55 0 0,15-58-87 0 0,-54 143-26 0 0,39-111-63 0 0,-34 130-1 0 0,62-189-1152 0 0,1-1-4277 0 0,0-4-1775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4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0,'0'0'17240'0'0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3223 0 0,'2'-8'22352'0'0,"1"1"-22172"0"0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1 9671 0 0,'0'0'1852'0'0,"0"1"-948"0"0,-11 14 27 0 0,-1 0 1 0 0,0-1-1 0 0,0 0 0 0 0,-26 20 0 0 0,-22 25 8 0 0,-41 53-575 0 0,-2-15-274 0 0,-23 25-20 0 0,113-106 103 0 0,0 1-1 0 0,0 0 0 0 0,2 0 1 0 0,0 1-1 0 0,1 0 0 0 0,-11 29 1 0 0,19-40 37 0 0,0 1 0 0 0,1-1 0 0 0,0 1 1 0 0,0-1-1 0 0,0 1 0 0 0,1 0 0 0 0,0-1 1 0 0,1 1-1 0 0,2 14 0 0 0,-2-19-117 0 0,0 0 0 0 0,0-1 0 0 0,0 1 0 0 0,0-1 0 0 0,0 0 0 0 0,1 1-1 0 0,-1-1 1 0 0,1 0 0 0 0,-1 0 0 0 0,1 0 0 0 0,0 0 0 0 0,0 0 0 0 0,0 0 0 0 0,3 2 0 0 0,1 1 210 0 0,1-1 1 0 0,0 0 0 0 0,10 5-1 0 0,15 3 147 0 0,-24-10-395 0 0,1 1 0 0 0,-1 0-1 0 0,-1 1 1 0 0,1 0 0 0 0,0 0 0 0 0,-1 0-1 0 0,10 9 1 0 0,-16-12-208 0 0,0 0-1 0 0,0-1 0 0 0,-1 1 1 0 0,1 0-1 0 0,0 0 0 0 0,0 0 1 0 0,0-1-1 0 0,0 1 1 0 0,1 0-1 0 0,-1-1 0 0 0,0 1 1 0 0,0-1-1 0 0,0 1 1 0 0,0-1-1 0 0,1 0 0 0 0,-1 0 1 0 0,0 1-1 0 0,0-1 0 0 0,1 0 1 0 0,-1 0-1 0 0,0 0 1 0 0,0 0-1 0 0,0 0 0 0 0,1-1 1 0 0,-1 1-1 0 0,0 0 1 0 0,0 0-1 0 0,1-1 0 0 0,-1 1 1 0 0,0-1-1 0 0,0 1 0 0 0,2-2 1 0 0,6-3-7290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8:1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60 11055 0 0,'0'0'1176'0'0,"-2"-12"608"0"0,-2 0 2472 0 0,1 1-2080 0 0,-2 0-1152 0 0,1-3-9600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12439 0 0,'5'-7'1126'0'0,"19"-14"9777"0"0,-24 22-10872 0 0,1 1-1 0 0,0-1 0 0 0,0 1 0 0 0,-1 0 0 0 0,1-1 1 0 0,0 1-1 0 0,-1 0 0 0 0,0-1 0 0 0,1 1 0 0 0,-1 3 0 0 0,0-1-24 0 0,-1 0 0 0 0,0 0 0 0 0,0 0 0 0 0,0 0 0 0 0,0 0 0 0 0,-1-1 0 0 0,1 1-1 0 0,-3 4 1 0 0,-17 27-457 0 0,17-29 467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8751 0 0,'0'0'674'0'0,"-2"1"-438"0"0,-31 16 1426 0 0,20-11 182 0 0,1 0 0 0 0,-13 9 0 0 0,-5 7-334 0 0,-36 33 0 0 0,53-42-1333 0 0,1 0 0 0 0,0 1 0 0 0,1 0-1 0 0,-17 28 1 0 0,23-34-157 0 0,1 1 0 0 0,0 0-1 0 0,0 0 1 0 0,0 0 0 0 0,-3 15 0 0 0,7-21-18 0 0,-1-1 1 0 0,1 1 0 0 0,0-1 0 0 0,0 1-1 0 0,0-1 1 0 0,0 1 0 0 0,0-1 0 0 0,0 1-1 0 0,1 0 1 0 0,-1-1 0 0 0,1 1-1 0 0,0-1 1 0 0,0 0 0 0 0,-1 1 0 0 0,2-1-1 0 0,-1 0 1 0 0,0 1 0 0 0,0-1-1 0 0,1 0 1 0 0,-1 0 0 0 0,1 0 0 0 0,0 0-1 0 0,0 0 1 0 0,-1 0 0 0 0,1-1-1 0 0,3 2 1 0 0,1 1 44 0 0,0-1 1 0 0,0 1-1 0 0,1-2 0 0 0,-1 1 0 0 0,1-1 1 0 0,0 0-1 0 0,-1 0 0 0 0,1-1 0 0 0,0 1 1 0 0,0-2-1 0 0,0 1 0 0 0,0-1 0 0 0,0 0 0 0 0,0-1 1 0 0,0 1-1 0 0,14-4 0 0 0,-11 1 15 0 0,-1 0 0 0 0,1 0-1 0 0,-1 0 1 0 0,0-1 0 0 0,0-1 0 0 0,0 0-1 0 0,0 0 1 0 0,-1-1 0 0 0,0 1 0 0 0,0-2-1 0 0,9-9 1 0 0,-12 10-21 0 0,-1 0 0 0 0,0 0 0 0 0,0 0-1 0 0,-1 0 1 0 0,0-1 0 0 0,0 1 0 0 0,0-1 0 0 0,-1 0 0 0 0,0 0-1 0 0,0 0 1 0 0,-1 0 0 0 0,0 0 0 0 0,0 0 0 0 0,0-1 0 0 0,-2-8-1 0 0,1-3-431 0 0,-5-27 1 0 0,-6-14-3858 0 0,10 53 3314 0 0,0 5-349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17279 0 0,'0'0'5055'0'0,"6"11"-3209"0"0,-5-10-1843 0 0,-1 0 0 0 0,0 0 0 0 0,1 0 0 0 0,-1 1 0 0 0,0-1 0 0 0,0 0-1 0 0,0 0 1 0 0,0 0 0 0 0,0 0 0 0 0,0 1 0 0 0,0-1 0 0 0,-1 0-1 0 0,1 0 1 0 0,0 0 0 0 0,-1 0 0 0 0,1 0 0 0 0,0 0 0 0 0,-1 0 0 0 0,0 2-1 0 0,-1 0 13 0 0,0 0 0 0 0,-1 0 0 0 0,1-1 0 0 0,-1 1 0 0 0,1 0 0 0 0,-5 2 0 0 0,-2 2 21 0 0,-1 0 0 0 0,0-1 1 0 0,-12 5-1 0 0,-7 3-455 0 0,-1-2-1 0 0,-50 14 1 0 0,66-22 247 0 0,-1-1 1 0 0,-1-1-1 0 0,1 0 0 0 0,0-1 0 0 0,0-1 1 0 0,-1 0-1 0 0,-24-4 0 0 0,39 4 134 0 0,-1-1 0 0 0,1 1 0 0 0,-1 0 0 0 0,1-1 1 0 0,-1 1-1 0 0,1-1 0 0 0,0 0 0 0 0,-1 1 0 0 0,1-1 0 0 0,0 0 0 0 0,0 0 0 0 0,0 0 0 0 0,-1 1 0 0 0,1-1 0 0 0,0-1 0 0 0,0 1 1 0 0,0 0-1 0 0,0 0 0 0 0,1 0 0 0 0,-1 0 0 0 0,0-1 0 0 0,0 1 0 0 0,1 0 0 0 0,-2-3 0 0 0,2 3-275 0 0,0-22-2658 0 0,0 41 3781 0 0,-4 32 0 0 0,3-43-649 0 0,-1 0 0 0 0,1 0 0 0 0,-1 0 1 0 0,-1-1-1 0 0,1 1 0 0 0,-1 0 0 0 0,-8 11 1 0 0,-27 32 624 0 0,13-19-402 0 0,24-30-192 0 0,-1 1-139 0 0,-2 2-31 0 0,15-1-22 0 0,51 1-207 0 0,-44-4 127 0 0,0 1 0 0 0,29 5 0 0 0,-28-2 68 0 0,-5-1 136 0 0,0 0 1 0 0,-1 0 0 0 0,0 1-1 0 0,1 1 1 0 0,-2 0 0 0 0,17 10-1 0 0,-18-8-17 0 0,0 0 1 0 0,-1 1-1 0 0,0 1 0 0 0,12 13 0 0 0,-21-21-105 0 0,0 0 0 0 0,0 0-1 0 0,0 0 1 0 0,0 0 0 0 0,0 0-1 0 0,0 0 1 0 0,0 0 0 0 0,0 1-1 0 0,-1-1 1 0 0,1 0 0 0 0,0 0 0 0 0,-1 1-1 0 0,1-1 1 0 0,-1 0 0 0 0,0 1-1 0 0,1-1 1 0 0,-1 0 0 0 0,0 1-1 0 0,0-1 1 0 0,0 0 0 0 0,0 4-1 0 0,0-1 15 0 0,0 3 12 0 0,-1-1-1 0 0,1 1 1 0 0,-1-1-1 0 0,0 1 1 0 0,-1-1-1 0 0,0 0 1 0 0,0 0-1 0 0,0 0 1 0 0,0 0-1 0 0,-1 0 0 0 0,0 0 1 0 0,0-1-1 0 0,-1 1 1 0 0,0-1-1 0 0,0 0 1 0 0,0 0-1 0 0,-7 7 1 0 0,3-5 1 0 0,-1 0 1 0 0,0 0 0 0 0,1 0 0 0 0,-2-1 0 0 0,1 0-1 0 0,-1-1 1 0 0,0 0 0 0 0,0-1 0 0 0,-16 5-1 0 0,5-3 35 0 0,-1-2 0 0 0,-44 5-1 0 0,55-9-53 0 0,0 0-1 0 0,1 0 0 0 0,-1-1 1 0 0,0-1-1 0 0,0 0 0 0 0,0 0 1 0 0,1-1-1 0 0,-11-4 0 0 0,19 6-13 0 0,0 1 0 0 0,1-1 0 0 0,-1 0 1 0 0,0 0-1 0 0,1 0 0 0 0,-1 0 0 0 0,1 0 0 0 0,-1 0 0 0 0,1 0 0 0 0,0-1 0 0 0,-1 1 0 0 0,1 0 0 0 0,0-1 0 0 0,0 1 1 0 0,0-1-1 0 0,0 0 0 0 0,0 1 0 0 0,0-1 0 0 0,0 0 0 0 0,1 1 0 0 0,-1-1 0 0 0,1 0 0 0 0,-1 0 0 0 0,1 1 0 0 0,0-1 1 0 0,-1-3-1 0 0,2 1-229 0 0,-1-1 1 0 0,1 1-1 0 0,-1-1 1 0 0,1 1 0 0 0,1 0-1 0 0,-1-1 1 0 0,1 1 0 0 0,-1 0-1 0 0,5-7 1 0 0,6-10-1035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 5063 0 0,'-20'-18'14223'0'0,"22"20"-13866"0"0,30 22 235 0 0,108 84 740 0 0,-103-76-1035 0 0,55 59-1 0 0,-79-75-204 0 0,-1 2-1 0 0,0-1 1 0 0,-1 2-1 0 0,-1-1 1 0 0,-1 1-1 0 0,0 1 1 0 0,-2 0-1 0 0,0 0 1 0 0,4 22-1 0 0,2 26 295 0 0,7 96 0 0 0,-19-158-375 0 0,0 12 5 0 0,0 0 0 0 0,-1 0 1 0 0,0 0-1 0 0,-2-1 0 0 0,-3 21 1 0 0,3-29-7 0 0,-1 0 1 0 0,0 0-1 0 0,0-1 1 0 0,0 1-1 0 0,-1-1 1 0 0,-1 0-1 0 0,1 0 1 0 0,-1 0-1 0 0,-1 0 1 0 0,1-1-1 0 0,-12 12 1 0 0,-7 1 29 0 0,-2-1-1 0 0,-51 31 1 0 0,71-46-42 0 0,-18 9 30 0 0,-45 17 0 0 0,43-20-20 0 0,-77 26 56 0 0,69-28-80 0 0,32-8-148 0 0,3-2-536 0 0,0 0 525 0 0,0 0 0 0 0,0 1 0 0 0,0-1 0 0 0,0 0 0 0 0,1 0 0 0 0,-1 1 0 0 0,0-1 0 0 0,4-2 1 0 0,-2 1-182 0 0,24-23-2398 0 0,-11 11 1230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83 4143 0 0,'0'0'16350'0'0,"-2"1"-16244"0"0,-12 16 111 0 0,-3 4 183 0 0,-17 24 1 0 0,30-38-336 0 0,-1 0 0 0 0,1 1 0 0 0,0 0 0 0 0,1 0 0 0 0,0 0 1 0 0,0 0-1 0 0,-2 15 0 0 0,5-22-59 0 0,0-1 0 0 0,-1 1 0 0 0,1 0 0 0 0,0 0 1 0 0,0-1-1 0 0,0 1 0 0 0,1 0 0 0 0,-1-1 0 0 0,0 1 0 0 0,0 0 1 0 0,0 0-1 0 0,0-1 0 0 0,1 1 0 0 0,-1 0 0 0 0,0-1 0 0 0,1 1 1 0 0,-1 0-1 0 0,0-1 0 0 0,1 1 0 0 0,-1-1 0 0 0,1 1 0 0 0,-1-1 1 0 0,1 1-1 0 0,0 0 0 0 0,1 0 3 0 0,-1 0-1 0 0,1 0 1 0 0,0-1 0 0 0,-1 1 0 0 0,1 0 0 0 0,0-1-1 0 0,0 1 1 0 0,-1-1 0 0 0,4 1 0 0 0,2 0 19 0 0,0-1-1 0 0,0 0 1 0 0,0 0 0 0 0,9-2 0 0 0,11-2-2 0 0,-1-2-1 0 0,0 0 1 0 0,0-2 0 0 0,0-1-1 0 0,-1-1 1 0 0,0-1 0 0 0,31-19-1 0 0,-52 28-34 0 0,-1-1 0 0 0,0 1-1 0 0,0-1 1 0 0,0 0-1 0 0,0 1 1 0 0,0-1 0 0 0,-1-1-1 0 0,1 1 1 0 0,-1 0-1 0 0,0-1 1 0 0,0 1-1 0 0,0-1 1 0 0,-1 1 0 0 0,1-1-1 0 0,1-6 1 0 0,-2 7 4 0 0,-1 1 0 0 0,0 0 0 0 0,0-1 0 0 0,0 1 0 0 0,0-1 0 0 0,0 1 0 0 0,0-1 0 0 0,-1 1 0 0 0,1-1 0 0 0,-1 1 0 0 0,1 0 0 0 0,-1-1 0 0 0,0 1 0 0 0,0 0 0 0 0,0-1 0 0 0,0 1 0 0 0,-1 0 0 0 0,1 0 0 0 0,0 0 0 0 0,-1 0 0 0 0,0 0 0 0 0,1 0 0 0 0,-1 1 0 0 0,0-1 0 0 0,0 1 0 0 0,-3-3 0 0 0,-6-2-242 0 0,0 0 0 0 0,-19-8 0 0 0,22 11-257 0 0,-1-1 1 0 0,1 0-1 0 0,1 0 1 0 0,-1 0 0 0 0,1-1-1 0 0,-13-10 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7 10679 0 0,'0'0'971'0'0,"1"-1"-800"0"0,0 0-42 0 0,-1 1 0 0 0,1-1 0 0 0,-1 1 0 0 0,1-1 0 0 0,-1 1 0 0 0,1 0 0 0 0,0-1 0 0 0,-1 1 1 0 0,1 0-1 0 0,-1-1 0 0 0,1 1 0 0 0,0 0 0 0 0,-1 0 0 0 0,1 0 0 0 0,0 0 0 0 0,-1-1 0 0 0,1 1 0 0 0,0 0 1 0 0,0 0-1 0 0,-1 0 0 0 0,1 1 0 0 0,0-1 0 0 0,-1 0 0 0 0,2 0 0 0 0,-2 1 200 0 0,1-1-1 0 0,-1 0 0 0 0,1 1 1 0 0,-1-1-1 0 0,1 1 1 0 0,-1-1-1 0 0,1 1 1 0 0,-1-1-1 0 0,0 1 1 0 0,1-1-1 0 0,-1 1 0 0 0,0-1 1 0 0,0 1-1 0 0,1 0 1 0 0,-1-1-1 0 0,0 2 1 0 0,1 3-1276 0 0,-2-2 1042 0 0,1 1 0 0 0,-1 0 1 0 0,0 0-1 0 0,0 0 0 0 0,0 0 1 0 0,0 0-1 0 0,-1-1 0 0 0,1 1 1 0 0,-5 6-1 0 0,-22 31 86 0 0,14-22-126 0 0,-216 298 418 0 0,223-307-468 0 0,-13 16 110 0 0,1 1 0 0 0,-15 32 0 0 0,30-52-46 0 0,0 1-1 0 0,1 0 0 0 0,0 0 1 0 0,0 0-1 0 0,1 1 1 0 0,0-1-1 0 0,0 1 1 0 0,1-1-1 0 0,0 1 0 0 0,0-1 1 0 0,1 1-1 0 0,1 0 1 0 0,0 9-1 0 0,0-13-46 0 0,0-1-1 0 0,1 0 0 0 0,-1 1 1 0 0,1-1-1 0 0,0 0 0 0 0,0 0 1 0 0,0 0-1 0 0,0 0 0 0 0,1 0 1 0 0,0 0-1 0 0,-1-1 1 0 0,1 1-1 0 0,1-1 0 0 0,3 3 1 0 0,-2-2 9 0 0,0-1 1 0 0,0 1-1 0 0,0-1 1 0 0,1-1-1 0 0,-1 1 0 0 0,1-1 1 0 0,0 0-1 0 0,-1 0 1 0 0,11 1-1 0 0,-4-1-155 0 0,-1-1-1 0 0,1-1 0 0 0,-1 0 1 0 0,1 0-1 0 0,-1-1 0 0 0,0-1 1 0 0,1 0-1 0 0,-1 0 0 0 0,0-1 1 0 0,20-8-1 0 0,1-5-2044 0 0,-16 7 274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17647 0 0,'0'0'6231'0'0,"0"3"-6166"0"0,0 0-42 0 0,0 1-1 0 0,0 0 1 0 0,0 0-1 0 0,-1-1 0 0 0,1 1 1 0 0,-3 7-1 0 0,0 0 32 0 0,3-9 223 0 0,-1 13-1573 0 0,2-15 1194 0 0,-1 1 0 0 0,0-1 1 0 0,1 0-1 0 0,-1 0 1 0 0,0 1-1 0 0,1-1 0 0 0,-1 0 1 0 0,1 1-1 0 0,-1-1 1 0 0,1 0-1 0 0,-1 0 1 0 0,0 0-1 0 0,1 0 0 0 0,-1 0 1 0 0,1 1-1 0 0,-1-1 1 0 0,1 0-1 0 0,-1 0 1 0 0,1 0-1 0 0,-1 0 0 0 0,1 0 1 0 0,-1 0-1 0 0,1 0 1 0 0,-1-1-1 0 0,1 1 1 0 0,-1 0-1 0 0,1 0 0 0 0,-1 0 1 0 0,1-1-1 0 0,17-4-1410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233 220 10135 0 0,'32'-24'972'0'0,"-8"6"1686"0"0,30-28 0 0 0,-48 40-2313 0 0,0 0 0 0 0,0 0 0 0 0,-1-1-1 0 0,0 0 1 0 0,0 0 0 0 0,-1 0 0 0 0,1-1 0 0 0,-2 1-1 0 0,5-13 1 0 0,-7 19-356 0 0,-1-1-1 0 0,1 1 1 0 0,-1-1 0 0 0,1 1-1 0 0,-1 0 1 0 0,0-1 0 0 0,0 1-1 0 0,1-1 1 0 0,-1 1 0 0 0,0-1-1 0 0,0 1 1 0 0,-1 0-1 0 0,1-1 1 0 0,0 1 0 0 0,0-1-1 0 0,-1 1 1 0 0,1-1 0 0 0,-1 1-1 0 0,1 0 1 0 0,-1-1 0 0 0,1 1-1 0 0,-1 0 1 0 0,0 0-1 0 0,0-1 1 0 0,0 1 0 0 0,0 0-1 0 0,0 0 1 0 0,0 0 0 0 0,0 0-1 0 0,0 0 1 0 0,0 0 0 0 0,0 0-1 0 0,0 1 1 0 0,-1-1-1 0 0,1 0 1 0 0,0 1 0 0 0,0-1-1 0 0,-1 1 1 0 0,1-1 0 0 0,-2 0-1 0 0,-2 0-33 0 0,0 1-1 0 0,0-1 0 0 0,0 1 1 0 0,1 0-1 0 0,-1 0 0 0 0,0 0 1 0 0,0 0-1 0 0,0 1 0 0 0,0 0 1 0 0,-7 2-1 0 0,-22 11 17 0 0,0 1 1 0 0,2 2-1 0 0,0 1 0 0 0,-37 27 0 0 0,58-36 72 0 0,-1 1 1 0 0,2 0-1 0 0,-1 0 0 0 0,1 1 0 0 0,1 1 0 0 0,0-1 1 0 0,1 2-1 0 0,0-1 0 0 0,-8 18 0 0 0,15-28-32 0 0,0 0 0 0 0,1 0 0 0 0,-1 0 0 0 0,0 0 0 0 0,0 0 0 0 0,1 0 0 0 0,-1 0 0 0 0,1 0 0 0 0,0 0 0 0 0,0 0 0 0 0,0 1 0 0 0,0-1 0 0 0,0 0 0 0 0,0 0 0 0 0,1 4 0 0 0,5 4-11 0 0,-3-8 5 0 0,0 1 0 0 0,0-1 0 0 0,0 0 0 0 0,0 0 0 0 0,0 0 0 0 0,1 0 0 0 0,-1-1 0 0 0,1 1 0 0 0,-1-1 0 0 0,1 0 0 0 0,-1 0 0 0 0,1 0 0 0 0,0-1 0 0 0,0 1 0 0 0,0-1 0 0 0,7 0 0 0 0,1-1 21 0 0,0 0 0 0 0,0 0-1 0 0,24-7 1 0 0,-23 3-43 0 0,0 0 0 0 0,-1-1 0 0 0,1 0 0 0 0,-1-1-1 0 0,-1-1 1 0 0,1 0 0 0 0,19-19 0 0 0,-19 14-6 0 0,-11 12-37 0 0,-2 3-65 0 0,-43 77 939 0 0,-38 93 0 0 0,65-135-635 0 0,8-18-143 0 0,0 1 0 0 0,2 0 1 0 0,0 0-1 0 0,-7 38 0 0 0,14-56-292 0 0,2-2-1300 0 0,7 1-3209 0 0,3-4-1529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10591 0 0,'0'0'12856'0'0,"-4"8"-12715"0"0,-2-2-127 0 0,-1-1-1 0 0,1 1 1 0 0,-1-1-1 0 0,0 0 0 0 0,0 0 1 0 0,-1-1-1 0 0,1 0 0 0 0,-12 4 1 0 0,0 1-4 0 0,11-5-12 0 0,-30 16-131 0 0,-1-3 0 0 0,-41 14 0 0 0,71-29-3 0 0,0 1 0 0 0,0-1 0 0 0,0 0-1 0 0,-1-1 1 0 0,-9 0 0 0 0,16-1-110 0 0,0 0 0 0 0,0 0 0 0 0,0-1-1 0 0,0 1 1 0 0,0-1 0 0 0,0 0 0 0 0,0 0-1 0 0,1 0 1 0 0,-1 0 0 0 0,0-1 0 0 0,0 1-1 0 0,1 0 1 0 0,-1-1 0 0 0,1 0 0 0 0,0 0-1 0 0,-1 0 1 0 0,1 0 0 0 0,0 0 0 0 0,-3-5 0 0 0,4 7 202 0 0,1-1 1 0 0,0 1-1 0 0,0-1 1 0 0,-1 1-1 0 0,1 0 1 0 0,0-1 0 0 0,-1 1-1 0 0,1-1 1 0 0,0 1-1 0 0,-1 0 1 0 0,1-1 0 0 0,0 1-1 0 0,-1-1 1 0 0,1 1-1 0 0,-1 0 1 0 0,1 0 0 0 0,-1-1-1 0 0,1 1 1 0 0,-1 0-1 0 0,1 0 1 0 0,-1 0-1 0 0,0-1 1 0 0,-6 13 1088 0 0,5-5-1173 0 0,-5 9 442 0 0,-2 9 150 0 0,-1-1 0 0 0,-1 0 0 0 0,-1-1 0 0 0,-27 39 0 0 0,27-47-298 0 0,-54 64 749 0 0,65-78-615 0 0,13 0-181 0 0,-2 0-115 0 0,-1-2 1 0 0,16-1 0 0 0,9-1-111 0 0,8 2-106 0 0,-27 0 151 0 0,-1 0-1 0 0,1 1 1 0 0,-1 1-1 0 0,18 3 1 0 0,-24-2 93 0 0,0 0 0 0 0,0 1 1 0 0,0 0-1 0 0,-1 0 0 0 0,1 0 0 0 0,-1 1 1 0 0,0 0-1 0 0,8 6 0 0 0,-11-6 66 0 0,0-1-1 0 0,1 1 1 0 0,-1 0-1 0 0,-1 0 1 0 0,1 1-1 0 0,-1-1 0 0 0,1 1 1 0 0,-1 0-1 0 0,-1-1 1 0 0,1 1-1 0 0,-1 1 1 0 0,4 8-1 0 0,-5-9 12 0 0,1 0-1 0 0,-1 1 1 0 0,0-1-1 0 0,0 1 1 0 0,-1-1-1 0 0,1 10 1 0 0,-2-13-73 0 0,1 1 0 0 0,-1-1 0 0 0,1 0 0 0 0,-1 0 0 0 0,0 0 0 0 0,0 0 0 0 0,0 1 0 0 0,0-1 0 0 0,0 0 0 0 0,0-1 0 0 0,-1 1 0 0 0,1 0 0 0 0,-1 0 0 0 0,1-1 0 0 0,-1 1 0 0 0,0 0 0 0 0,1-1 0 0 0,-5 3 0 0 0,-2 0 24 0 0,0 1-1 0 0,-1-1 0 0 0,0 0 1 0 0,1-1-1 0 0,-1 0 1 0 0,-1 0-1 0 0,1-1 1 0 0,-11 2-1 0 0,-78 3 54 0 0,93-7-109 0 0,-1 0-39 0 0,-15 1 96 0 0,0-1-1 0 0,-25-4 1 0 0,41 4-144 0 0,0-1 1 0 0,1 0 0 0 0,-1 0-1 0 0,1 0 1 0 0,-1-1 0 0 0,1 1-1 0 0,-1-1 1 0 0,1 0 0 0 0,0 0-1 0 0,0-1 1 0 0,0 1 0 0 0,0-1-1 0 0,1 0 1 0 0,-1 0-1 0 0,1 0 1 0 0,-5-5 0 0 0,7 6-308 0 0,0 1 0 0 0,0-1 0 0 0,0 0 0 0 0,0 0 0 0 0,0 0 0 0 0,0 0 0 0 0,1 0 0 0 0,-1-3 1 0 0,0-5-6953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9215 0 0,'-1'1'707'0'0,"-2"4"-448"0"0,-1 0 1 0 0,1 1-1 0 0,0-1 1 0 0,1 1-1 0 0,-1 0 0 0 0,1 0 1 0 0,0-1-1 0 0,1 1 0 0 0,-1 0 1 0 0,1 1-1 0 0,0-1 1 0 0,1 0-1 0 0,0 0 0 0 0,0 0 1 0 0,0 1-1 0 0,0-1 0 0 0,1 0 1 0 0,3 10-1 0 0,-2-5-91 0 0,2 0 0 0 0,-1-1 1 0 0,1 1-1 0 0,1-1 0 0 0,0 0 0 0 0,1 0 0 0 0,-1-1 0 0 0,2 1 0 0 0,12 13 0 0 0,15 10 544 0 0,1-2-1 0 0,60 41 0 0 0,-50-39 788 0 0,50 47 0 0 0,-88-73-1359 0 0,1 1 0 0 0,-1 0 0 0 0,-1 0 1 0 0,0 1-1 0 0,0 0 0 0 0,-1 0 0 0 0,0 1 0 0 0,0 0 0 0 0,-1-1 0 0 0,-1 1 0 0 0,1 1 0 0 0,-2-1 0 0 0,1 0 0 0 0,-1 1 1 0 0,0 11-1 0 0,-2-10-101 0 0,0 0 0 0 0,0 0 1 0 0,-1 0-1 0 0,-1 0 1 0 0,0-1-1 0 0,-1 1 1 0 0,0 0-1 0 0,-1-1 0 0 0,0 1 1 0 0,-1-1-1 0 0,0 0 1 0 0,-1-1-1 0 0,-7 12 0 0 0,-5 2-5 0 0,0-2-1 0 0,-1 0 0 0 0,-2-1 0 0 0,-23 19 0 0 0,-97 69 107 0 0,119-93-119 0 0,5-4-140 0 0,-1-1 1 0 0,1-1-1 0 0,-30 11 0 0 0,45-20-190 0 0,4-10-3627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98 346 8751 0 0,'0'0'1131'0'0,"-1"2"42"0"0,-21 59 4378 0 0,12-37-4796 0 0,-2 0-1 0 0,0 0 0 0 0,-28 40 0 0 0,39-63-28 0 0,2-11-100 0 0,2 2-466 0 0,0 0 0 0 0,1 0 0 0 0,0 0 0 0 0,0 0-1 0 0,1 1 1 0 0,7-9 0 0 0,0-2 89 0 0,-3 4-118 0 0,99-145 562 0 0,-73 112-653 0 0,52-54 0 0 0,-74 88-88 0 0,0 1 0 0 0,1 0 0 0 0,0 0 0 0 0,0 2 0 0 0,2 0 0 0 0,-1 1 0 0 0,1 0 0 0 0,0 1 0 0 0,1 1 0 0 0,0 0 0 0 0,0 2 0 0 0,0 0 0 0 0,1 0 0 0 0,0 2 0 0 0,20-2 0 0 0,11 3 48 0 0,100 8 0 0 0,-124-3-601 0 0,-10-1-1577 0 0,0-1 0 0 0,24 0-1 0 0,-28-1-4429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17047 0 0,'0'0'1311'0'0,"0"2"-846"0"0,-8 17 312 0 0,2 0-1 0 0,-6 30 1 0 0,9-37-446 0 0,0-1 0 0 0,-1 1 1 0 0,-1 0-1 0 0,-10 19 0 0 0,-29 40-335 0 0,26-43 62 0 0,12-21-322 0 0,-8 17 682 0 0,11-7-3666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9671 0 0,'18'-3'440'0'0,"-6"-1"9822"0"0,-10 4-9944 0 0,4 1-182 0 0,-5 2-72 0 0,0-1-62 0 0,-1 1-1 0 0,1-1 1 0 0,-1 1 0 0 0,1-1-1 0 0,0 0 1 0 0,0 1 0 0 0,3 3-1 0 0,12 33-2 0 0,-12-30 1 0 0,7 21 11 0 0,2 12 370 0 0,-12-40-261 0 0,5 8 360 0 0,-2-6-448 0 0,-1-1-1 0 0,1 1 1 0 0,0-1-1 0 0,0 0 1 0 0,0 0 0 0 0,0 0-1 0 0,0-1 1 0 0,1 0-1 0 0,-1 1 1 0 0,1-2-1 0 0,-1 1 1 0 0,1 0-1 0 0,0-1 1 0 0,0 0 0 0 0,0 0-1 0 0,0 0 1 0 0,-1-1-1 0 0,1 1 1 0 0,0-1-1 0 0,0-1 1 0 0,0 1 0 0 0,7-2-1 0 0,-6 1-42 0 0,-1 0 1 0 0,0 0-1 0 0,0-1 0 0 0,0 0 1 0 0,1 0-1 0 0,-1 0 0 0 0,-1 0 1 0 0,1-1-1 0 0,0 0 0 0 0,-1 0 0 0 0,1 0 1 0 0,-1-1-1 0 0,0 1 0 0 0,0-1 1 0 0,0 0-1 0 0,-1 0 0 0 0,0-1 1 0 0,1 1-1 0 0,-1-1 0 0 0,4-8 0 0 0,2-8 5 0 0,10-37-1 0 0,-16 41 7 0 0,-4 14 0 0 0,-2-8 0 0 0,-2 8 0 0 0,4 3 0 0 0,-1-2-8 0 0,-1 1 0 0 0,1 0-1 0 0,-1-1 1 0 0,1 1 0 0 0,-1 0-1 0 0,0 0 1 0 0,0 0 0 0 0,1 1-1 0 0,-1-1 1 0 0,0 1 0 0 0,0-1-1 0 0,0 1 1 0 0,-5 0 0 0 0,-3 1-49 0 0,-1 1 0 0 0,-13 3 0 0 0,-9 1-188 0 0,-31-4-1415 0 0,65-2 1642 0 0,0 0-1 0 0,0 0 1 0 0,0 0-1 0 0,0 0 1 0 0,0 0-1 0 0,0 0 1 0 0,0 0 0 0 0,-1 0-1 0 0,1 0 1 0 0,0 0-1 0 0,0 0 1 0 0,0 0-1 0 0,0 0 1 0 0,0 0-1 0 0,0 0 1 0 0,0 0-1 0 0,0 0 1 0 0,0 0 0 0 0,0 0-1 0 0,0 0 1 0 0,0 0-1 0 0,0 0 1 0 0,0 0-1 0 0,0-1 1 0 0,-1 1-1 0 0,1 0 1 0 0,0 0-1 0 0,0 0 1 0 0,0 0 0 0 0,0 0-1 0 0,0 0 1 0 0,0 0-1 0 0,0 0 1 0 0,0 0-1 0 0,0 0 1 0 0,0 0-1 0 0,0 0 1 0 0,0 0-1 0 0,0 0 1 0 0,0 0-1 0 0,0 0 1 0 0,0 0 0 0 0,0-1-1 0 0,0 1 1 0 0,0 0-1 0 0,0 0 1 0 0,0 0-1 0 0,0 0 1 0 0,0 0-1 0 0,0 0 1 0 0,0 0-1 0 0,0 0 1 0 0,0 0 0 0 0,0 0-1 0 0,0 0 1 0 0,0 0-1 0 0,0-11-1073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24 141 9183 0 0,'0'0'1056'0'0,"-19"3"2402"0"0,18-3-3300 0 0,1 0 0 0 0,0 0 0 0 0,0 0 1 0 0,-1 0-1 0 0,1 0 0 0 0,0 1 0 0 0,0-1 1 0 0,0 0-1 0 0,-1 0 0 0 0,1 0 0 0 0,0 1 1 0 0,0-1-1 0 0,0 0 0 0 0,-1 0 0 0 0,1 0 1 0 0,0 1-1 0 0,0-1 0 0 0,0 0 0 0 0,0 0 1 0 0,0 1-1 0 0,0-1 0 0 0,0 0 1 0 0,0 1-1 0 0,0-1 0 0 0,0 0 0 0 0,0 0 1 0 0,0 1-1 0 0,0-1 0 0 0,0 0 0 0 0,0 0 1 0 0,0 1-1 0 0,0-1 0 0 0,0 0 0 0 0,0 1 1 0 0,0-1-1 0 0,0 0 0 0 0,0 0 0 0 0,0 1 1 0 0,1-1-1 0 0,11 7 1138 0 0,20 1-1172 0 0,-15-7 134 0 0,-1-1 1 0 0,1-1-1 0 0,24-3 0 0 0,50-14 224 0 0,-74 14-389 0 0,226-63 432 0 0,-60 13-351 0 0,-82 34-1324 0 0,-99 20 689 0 0,-4 11-4011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9215 0 0,'0'0'5403'0'0,"1"2"-3979"0"0,1 4-1187 0 0,1 1-1 0 0,-1-1 1 0 0,-1 1-1 0 0,1 0 1 0 0,-1 0 0 0 0,-1-1-1 0 0,1 1 1 0 0,-1 0 0 0 0,0 0-1 0 0,0 0 1 0 0,-2 7-1 0 0,-2 9 503 0 0,-13 44-1 0 0,5-33-398 0 0,-2 0 0 0 0,-1-1 0 0 0,-20 32-1 0 0,-3 5-108 0 0,33-59-210 0 0,0 0 0 0 0,0 1-1 0 0,-5 21 1 0 0,10-22-21 0 0,1-9-73 0 0,-1-1 1 0 0,1 1-1 0 0,1-1 0 0 0,-1 1 0 0 0,0-1 1 0 0,0 1-1 0 0,0-1 0 0 0,1 0 0 0 0,-1 0 0 0 0,1 1 1 0 0,-1-1-1 0 0,1 0 0 0 0,-1 0 0 0 0,1-1 1 0 0,0 1-1 0 0,-1 0 0 0 0,1 0 0 0 0,3 0 1 0 0,7 3-1466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55 6447 0 0,'4'-6'670'0'0,"0"-2"-1174"0"0,-1 1 1915 0 0,0 1 0 0 0,1 0 0 0 0,0 0-1 0 0,8-10 2528 0 0,-12 20-2462 0 0,-4 10-678 0 0,-10 21-787 0 0,-31 59 1014 0 0,-35 82 252 0 0,58-125-1034 0 0,3-7-11 0 0,-14 47-1 0 0,33-91-246 0 0,0 1 0 0 0,0-1 0 0 0,-1 1 0 0 0,1-1 0 0 0,0 1 0 0 0,0-1 0 0 0,0 1 0 0 0,0-1 0 0 0,0 1 0 0 0,0-1 0 0 0,0 1 0 0 0,0 0 0 0 0,0-1 0 0 0,0 1 1 0 0,0-1-1 0 0,0 1 0 0 0,0-1 0 0 0,0 1 0 0 0,0-1 0 0 0,1 1 0 0 0,-1-1 0 0 0,0 1 0 0 0,0-1 0 0 0,1 1 0 0 0,5 0-315 0 0,-5-1 229 0 0,13 0-844 0 0,4-5-57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45 15407 0 0,'3'-5'236'0'0,"-1"1"-56"0"0,14-14 3730 0 0,-18 19-3862 0 0,1-1 0 0 0,-1 1 1 0 0,0 0-1 0 0,0 0 0 0 0,0 0 1 0 0,0 0-1 0 0,1 0 0 0 0,-1 0 1 0 0,-2 2-1 0 0,-1 1 14 0 0,-26 21 105 0 0,1 2-1 0 0,-43 49 1 0 0,46-46-106 0 0,-2 0 25 0 0,2 1-1 0 0,2 2 0 0 0,-26 43 1 0 0,47-70-85 0 0,1-1 1 0 0,0 2-1 0 0,0-1 1 0 0,0 0 0 0 0,1 1-1 0 0,0-1 1 0 0,0 1 0 0 0,1 0-1 0 0,0-1 1 0 0,0 1 0 0 0,0 0-1 0 0,1 7 1 0 0,0-13 1 0 0,0 0-1 0 0,1-1 1 0 0,-1 1 0 0 0,0 0-1 0 0,0 0 1 0 0,1-1 0 0 0,-1 1-1 0 0,0 0 1 0 0,0-1 0 0 0,1 1-1 0 0,-1-1 1 0 0,1 1 0 0 0,-1 0-1 0 0,1-1 1 0 0,0 1 0 0 0,2 2 36 0 0,0-1 1 0 0,1 1 0 0 0,-1-1 0 0 0,1 0 0 0 0,-1-1 0 0 0,1 1 0 0 0,0 0 0 0 0,0-1 0 0 0,0 0 0 0 0,0 0 0 0 0,0 0 0 0 0,0-1 0 0 0,0 1 0 0 0,0-1 0 0 0,0 0 0 0 0,6 0 0 0 0,7-2 253 0 0,0-1-1 0 0,28-7 1 0 0,-20 4-72 0 0,-11 2-169 0 0,1 0 0 0 0,-1-1-1 0 0,0-1 1 0 0,0 0 0 0 0,-1-1 0 0 0,0 0 0 0 0,0-1-1 0 0,0-1 1 0 0,-1 0 0 0 0,-1 0 0 0 0,12-13-1 0 0,-17 16-72 0 0,-1-1 0 0 0,0 0 0 0 0,0-1-1 0 0,-1 1 1 0 0,0-1 0 0 0,0 1-1 0 0,0-1 1 0 0,-1-1 0 0 0,-1 1 0 0 0,1 0-1 0 0,-1-1 1 0 0,-1 1 0 0 0,0-1-1 0 0,0 1 1 0 0,0-1 0 0 0,-1 0 0 0 0,0 1-1 0 0,-3-17 1 0 0,-1 4-241 0 0,-1 1 0 0 0,0 0 1 0 0,-2 0-1 0 0,0 1 0 0 0,-1 0 0 0 0,-20-33 0 0 0,27 50 230 0 0,0 0-1 0 0,0 0 1 0 0,0 1-1 0 0,0-1 1 0 0,-1 0-1 0 0,1 1 1 0 0,-1-1-1 0 0,0 1 1 0 0,1-1 0 0 0,-1 1-1 0 0,0 0 1 0 0,0-1-1 0 0,1 1 1 0 0,-1 0-1 0 0,0 0 1 0 0,0 0-1 0 0,0 1 1 0 0,-1-1-1 0 0,1 0 1 0 0,0 1-1 0 0,0 0 1 0 0,0-1-1 0 0,0 1 1 0 0,0 0 0 0 0,-1 0-1 0 0,1 0 1 0 0,0 0-1 0 0,0 1 1 0 0,0-1-1 0 0,-1 0 1 0 0,1 1-1 0 0,0 0 1 0 0,0-1-1 0 0,0 1 1 0 0,0 0-1 0 0,0 0 1 0 0,0 0-1 0 0,-3 3 1 0 0,1-1-186 0 0,-1 0 0 0 0,1 0 0 0 0,-1 1 1 0 0,1 0-1 0 0,0 0 0 0 0,1 0 0 0 0,-1 0 0 0 0,-3 6 0 0 0,5-7-469 0 0,-1 1 1 0 0,1 0-1 0 0,1-1 0 0 0,-1 1 0 0 0,1 0 0 0 0,-2 5 1 0 0,1 3-5072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7:59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31 9671 0 0,'8'-8'348'0'0,"18"-15"9322"0"0,-28 24-9541 0 0,0-1 1 0 0,0 0 0 0 0,0 1 0 0 0,0 0 0 0 0,0-1 0 0 0,0 1 0 0 0,0 0 0 0 0,0 0 0 0 0,0 0 0 0 0,1 1-1 0 0,-3 1 1 0 0,-18 16 590 0 0,8-1-303 0 0,0 1-1 0 0,0 1 0 0 0,2 0 1 0 0,-16 35-1 0 0,-5 8-27 0 0,10-19-375 0 0,1 0 0 0 0,3 2 0 0 0,1 0 0 0 0,3 1 0 0 0,1 1 0 0 0,-7 54 0 0 0,19-72-2014 0 0,2-18 807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12895 0 0,'0'0'11368'0'0,"5"-8"-11280"0"0,2 1-1680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32 120 15199 0 0,'-31'-14'8645'0'0,"57"15"-8005"0"0,52-5-1 0 0,-57 3-456 0 0,159-19 729 0 0,-38 2-620 0 0,68-3-61 0 0,172-15-101 0 0,-299 31-208 0 0,1 3 0 0 0,164 19-1 0 0,-225-13-2123 0 0,45 14-1 0 0,-47-12-5957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33 1375 0 0,'0'0'66'0'0,"0"-1"-8"0"0,-1-14 11788 0 0,-4 7-7757 0 0,3 7-3945 0 0,0 0 0 0 0,0-1 0 0 0,0 1 1 0 0,0 1-1 0 0,-1-1 0 0 0,1 0 0 0 0,0 1 0 0 0,0-1 0 0 0,-1 1 0 0 0,1-1 1 0 0,0 1-1 0 0,-1 0 0 0 0,1 0 0 0 0,0 0 0 0 0,-1 1 0 0 0,1-1 0 0 0,0 0 1 0 0,-1 1-1 0 0,-1 0 0 0 0,-7 2-58 0 0,1 1 1 0 0,-17 7 0 0 0,2 4-82 0 0,0 0 0 0 0,1 2 0 0 0,-34 30 1 0 0,12-10-17 0 0,22-18 99 0 0,0 2 1 0 0,0 0-1 0 0,-34 42 0 0 0,52-55-20 0 0,0-1 0 0 0,0 1 0 0 0,1 1 0 0 0,0-1 0 0 0,1 1 0 0 0,0 0 0 0 0,1 0 0 0 0,-1 0 0 0 0,2 0-1 0 0,-1 1 1 0 0,1-1 0 0 0,1 1 0 0 0,0 0 0 0 0,0-1 0 0 0,1 1 0 0 0,1 13 0 0 0,0-14-22 0 0,1-1-1 0 0,0 0 1 0 0,1 0-1 0 0,0 0 1 0 0,0 0 0 0 0,1-1-1 0 0,0 1 1 0 0,0-1-1 0 0,1 0 1 0 0,0 0-1 0 0,0-1 1 0 0,0 1 0 0 0,10 8-1 0 0,-1-3 15 0 0,0-1-1 0 0,0 0 1 0 0,1-1-1 0 0,0-1 0 0 0,23 11 1 0 0,-26-15-44 0 0,1 0 0 0 0,0 0 0 0 0,0-2 1 0 0,0 0-1 0 0,21 3 0 0 0,-33-6-84 0 0,1-1-696 0 0,1 0 240 0 0,0 1 0 0 0,1-2 0 0 0,-1 1 0 0 0,-1 0-1 0 0,1-1 1 0 0,0 1 0 0 0,3-3 0 0 0,1-3-1343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0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13359 0 0,'0'0'2608'0'0,"9"-5"-1240"0"0,-2-1 40 0 0,0 1 528 0 0,2-2-1584 0 0,-2 0-40 0 0,0 0-8 0 0,4 0-1328 0 0,-1 0 408 0 0,1 3-7448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16183 0 0,'0'0'2739'0'0,"-1"2"-2206"0"0,-81 142 2592 0 0,11-22-2525 0 0,53-88-775 0 0,2 1-1 0 0,-22 69 1 0 0,38-101-108 0 0,11 1-2249 0 0,4-6-2401 0 0,2-6-1494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60 10591 0 0,'-2'0'8094'0'0,"-4"4"-7891"0"0,1 1 1 0 0,-1-1-1 0 0,1 1 1 0 0,0-1-1 0 0,0 2 1 0 0,1-1-1 0 0,-5 6 1 0 0,-27 47-154 0 0,6-8-6 0 0,24-42-44 0 0,1 0 0 0 0,0 0 0 0 0,0 1 0 0 0,1 0 0 0 0,0 0 0 0 0,1 0 0 0 0,0 0 0 0 0,0 1 0 0 0,-1 9 0 0 0,3-12 0 0 0,1 0 0 0 0,0 0 0 0 0,0 1 0 0 0,0-1 0 0 0,1 0 0 0 0,0 0 0 0 0,1 0 0 0 0,-1 0 0 0 0,1 0 0 0 0,1 0 0 0 0,-1-1 0 0 0,7 13 0 0 0,-7-16 90 0 0,0-1 1 0 0,0 1-1 0 0,0 0 0 0 0,0-1 0 0 0,0 1 0 0 0,0-1 0 0 0,4 3 1 0 0,-4-4 115 0 0,8-2 284 0 0,-6 1-405 0 0,0-1 0 0 0,-1 0 1 0 0,1 0-1 0 0,0-1 0 0 0,-1 1 1 0 0,0-1-1 0 0,1 0 0 0 0,-1 0 1 0 0,0 0-1 0 0,0 0 0 0 0,0 0 1 0 0,3-3-1 0 0,7-7 136 0 0,13-18 0 0 0,-17 20-127 0 0,-2 2-61 0 0,-2 0 1 0 0,1-1 0 0 0,-1 1 0 0 0,0-1-1 0 0,5-13 1 0 0,15-51 165 0 0,-21 60-191 0 0,1-4-119 0 0,-1 0 0 0 0,0 0 0 0 0,1-24 0 0 0,-5 33 50 0 0,1-1-1 0 0,-1 1 0 0 0,-1-1 0 0 0,0 1 0 0 0,0-1 0 0 0,0 1 0 0 0,-1 0 0 0 0,-5-13 0 0 0,6 19-18 0 0,0 0 1 0 0,0 0 0 0 0,0 0-1 0 0,-1 1 1 0 0,1-1-1 0 0,-1 0 1 0 0,1 1-1 0 0,-1-1 1 0 0,0 1 0 0 0,1-1-1 0 0,-1 1 1 0 0,0 0-1 0 0,0-1 1 0 0,0 1 0 0 0,0 0-1 0 0,0 1 1 0 0,0-1-1 0 0,0 0 1 0 0,-1 0-1 0 0,-2 0 1 0 0,2 1-34 0 0,-1-1-1 0 0,1 1 1 0 0,-1 0 0 0 0,0 0-1 0 0,1 0 1 0 0,-1 0 0 0 0,1 0-1 0 0,-1 1 1 0 0,0 0 0 0 0,-5 1-1 0 0,8-1-32 0 0,-2 1 82 0 0,3-2-5 0 0,0 0 1 0 0,-1 0-1 0 0,1 0 0 0 0,0 0 0 0 0,0 0 0 0 0,0 0 0 0 0,0 0 0 0 0,-1 0 0 0 0,1 0 1 0 0,0 0-1 0 0,0 1 0 0 0,0-1 0 0 0,0 0 0 0 0,0 0 0 0 0,-1 0 0 0 0,1 0 1 0 0,0 0-1 0 0,0 0 0 0 0,0 0 0 0 0,0 1 0 0 0,0-1 0 0 0,0 0 0 0 0,0 0 1 0 0,-1 0-1 0 0,1 0 0 0 0,0 0 0 0 0,0 1 0 0 0,0-1 0 0 0,0 0 0 0 0,0 0 1 0 0,0 0-1 0 0,0 0 0 0 0,0 1 0 0 0,0-1 0 0 0,0 0 0 0 0,0 0 0 0 0,0 1 1 0 0,2 6-6134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10591 0 0,'0'0'15624'0'0,"2"-1"-15560"0"0,10-6-32 0 0,1-1-1 0 0,0 2 0 0 0,0 0 1 0 0,0 1-1 0 0,16-5 1 0 0,71-11-40 0 0,-92 22 471 0 0,-6-1-1728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1 919 0 0,'-10'0'18662'0'0,"7"2"-18394"0"0,0 0 1 0 0,0 0 0 0 0,0 0 0 0 0,1 0 0 0 0,-1 0 0 0 0,1 1 0 0 0,-1-1 0 0 0,1 1 0 0 0,0-1 0 0 0,0 1-1 0 0,0 0 1 0 0,0 0 0 0 0,0 0 0 0 0,1 0 0 0 0,0 0 0 0 0,-3 6 0 0 0,-1 7-173 0 0,1 0 1 0 0,-3 19-1 0 0,5-28 77 0 0,-8 38-111 0 0,-18 45 1 0 0,11-36-71 0 0,12-37-134 0 0,6-16 85 0 0,-1 1-227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13823 0 0,'-2'1'1062'0'0,"-1"2"-820"0"0,0 1 0 0 0,0-1 0 0 0,0 1 1 0 0,0-1-1 0 0,1 1 0 0 0,0 0 0 0 0,0 0 1 0 0,0 0-1 0 0,0 1 0 0 0,0-1 0 0 0,1 0 1 0 0,-2 6-1 0 0,3-7-88 0 0,-1 1-1 0 0,1 0 1 0 0,0 0 0 0 0,0 0 0 0 0,1-1-1 0 0,-1 1 1 0 0,1 0 0 0 0,0 0 0 0 0,0-1-1 0 0,0 1 1 0 0,0-1 0 0 0,1 1 0 0 0,-1-1-1 0 0,1 1 1 0 0,3 4 0 0 0,0-1-54 0 0,0 0 1 0 0,1-1-1 0 0,0 0 1 0 0,0 0 0 0 0,12 9-1 0 0,37 22 375 0 0,-48-33-441 0 0,57 34 263 0 0,-36-23 34 0 0,0 1 0 0 0,43 35 0 0 0,-65-45-202 0 0,0 0 0 0 0,0 0 0 0 0,0 0 0 0 0,-1 1 0 0 0,0-1 0 0 0,0 1 0 0 0,0 1 0 0 0,-1-1 0 0 0,5 13 0 0 0,-7-14-76 0 0,0 0 0 0 0,-1 0 0 0 0,0 0 0 0 0,0 0 0 0 0,-1 0 0 0 0,1 0 0 0 0,-1 0 0 0 0,0 0 0 0 0,-1 0-1 0 0,0 0 1 0 0,0 0 0 0 0,0 0 0 0 0,-4 11 0 0 0,-2 1-22 0 0,-1-1 1 0 0,0-1-1 0 0,-1 0 0 0 0,-1 0 0 0 0,0 0 0 0 0,-1-2 1 0 0,-1 1-1 0 0,-16 15 0 0 0,-17 12-227 0 0,-57 40 1 0 0,28-23-1490 0 0,71-57 1254 0 0,-4 4-2781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 19007 0 0,'1'-2'870'0'0,"-1"0"-586"0"0,0 2-239 0 0,0-1 1 0 0,1 0-1 0 0,-1 1 0 0 0,0-1 0 0 0,0 0 1 0 0,1 1-1 0 0,-1-1 0 0 0,0 0 0 0 0,1 1 1 0 0,-1-1-1 0 0,0 1 0 0 0,1-1 0 0 0,-1 1 0 0 0,1-1 1 0 0,-1 1-1 0 0,1-1 0 0 0,-1 1 0 0 0,1-1 1 0 0,-1 1-1 0 0,2-1 0 0 0,4-4 405 0 0,-4 4 644 0 0,0 1-581 0 0,-1 1-475 0 0,0-1-1 0 0,0 0 0 0 0,0 1 0 0 0,0-1 1 0 0,0 0-1 0 0,-1 1 0 0 0,1-1 0 0 0,0 1 1 0 0,0-1-1 0 0,0 1 0 0 0,0 0 0 0 0,-1-1 1 0 0,1 1-1 0 0,0 0 0 0 0,0 0 0 0 0,-1-1 1 0 0,1 1-1 0 0,-1 0 0 0 0,1 0 0 0 0,0 1 0 0 0,0 1 6 0 0,0 0-1 0 0,0 0 1 0 0,0 0-1 0 0,0 0 0 0 0,-1 0 1 0 0,1 7-1 0 0,-1-1-2 0 0,0 0 0 0 0,-1 0 0 0 0,0 1 0 0 0,-3 8 0 0 0,-57 214 195 0 0,-8 33-227 0 0,56-196-1456 0 0,11-39-5425 0 0,2-17-185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16183 0 0,'0'0'1462'0'0,"1"2"-1201"0"0,0 5-110 0 0,0-4 387 0 0,-1 0 0 0 0,1 1 0 0 0,1-1 0 0 0,-1 0 0 0 0,0 0 1 0 0,1 0-1 0 0,3 5 0 0 0,-10-5-1220 0 0,4-3 573 0 0,1 1-1 0 0,0-1 0 0 0,-1 0 1 0 0,1 1-1 0 0,-1-1 0 0 0,1 0 1 0 0,0 1-1 0 0,-1-1 0 0 0,1 0 0 0 0,-1 0 1 0 0,1 0-1 0 0,-1 1 0 0 0,1-1 1 0 0,-1 0-1 0 0,1 0 0 0 0,-1 0 1 0 0,1 0-1 0 0,-1 0 0 0 0,1 0 1 0 0,-1 0-1 0 0,0 0 0 0 0,-8-3-983 0 0,2-1-10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7 10303 0 0,'0'0'935'0'0,"2"0"-768"0"0,43-7 5250 0 0,-55 15-4693 0 0,-146 114 621 0 0,74-62-1290 0 0,68-49-33 0 0,-26 19 19 0 0,1 1-1 0 0,-51 55 1 0 0,73-67 86 0 0,1 1 1 0 0,2 0 0 0 0,-1 1-1 0 0,-12 26 1 0 0,23-40-57 0 0,1 1 1 0 0,-1 0-1 0 0,2 0 1 0 0,-1 0-1 0 0,1 0 1 0 0,0 0-1 0 0,0 1 1 0 0,1-1-1 0 0,0 1 0 0 0,1-1 1 0 0,0 1-1 0 0,0-1 1 0 0,1 1-1 0 0,0-1 1 0 0,4 17-1 0 0,-4-21-16 0 0,1 0 0 0 0,0 0 0 0 0,0-1 0 0 0,0 1 0 0 0,0 0 0 0 0,0-1 0 0 0,1 1 0 0 0,-1-1 0 0 0,1 0 0 0 0,0 0 0 0 0,0 0 0 0 0,0 0 0 0 0,1-1 0 0 0,-1 1 0 0 0,7 3 0 0 0,-8-5-111 0 0,0 1 0 0 0,1-1 0 0 0,-1 0 0 0 0,1 0 0 0 0,0 0 0 0 0,-1 0 0 0 0,1-1 0 0 0,0 1 1 0 0,0 0-1 0 0,0-1 0 0 0,-1 0 0 0 0,1 0 0 0 0,0 0 0 0 0,0 0 0 0 0,3-1 0 0 0,1 0-729 0 0,4 0-1385 0 0,0-3-4436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14855 0 0,'0'0'680'0'0,"1"-1"-10"0"0,4-3-277 0 0,-4 3 426 0 0,5 1 1354 0 0,-2 0 830 0 0,-1 7-2737 0 0,-3-3-183 0 0,1-1 1 0 0,-1 1-1 0 0,1-1 0 0 0,-1 1 1 0 0,0-1-1 0 0,0 1 0 0 0,-1-1 0 0 0,1 1 1 0 0,-1-1-1 0 0,0 1 0 0 0,0-1 1 0 0,-2 6-1 0 0,3-8-2 0 0,-1 2-149 0 0,1 3 122 0 0,13-7-4888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13559 0 0,'0'0'622'0'0,"-7"3"204"0"0,-8 7 175 0 0,0 0 0 0 0,-24 20 0 0 0,34-25-748 0 0,1 1 1 0 0,-1-1-1 0 0,1 0 0 0 0,0 1 1 0 0,0 0-1 0 0,0 0 0 0 0,1 1 1 0 0,0-1-1 0 0,0 0 0 0 0,-2 9 1 0 0,-41 165 384 0 0,45-174-612 0 0,0 1 0 0 0,0-1 0 0 0,1 0 0 0 0,0 1 0 0 0,2 10 0 0 0,-2-15 367 0 0,4 0-154 0 0,-4-2-231 0 0,0 0 1 0 0,0 1-1 0 0,0-1 0 0 0,0 0 1 0 0,0 0-1 0 0,0 0 0 0 0,0 1 1 0 0,1-1-1 0 0,-1 0 0 0 0,0 0 1 0 0,0 0-1 0 0,0 0 1 0 0,0 0-1 0 0,1 1 0 0 0,-1-1 1 0 0,0 0-1 0 0,0 0 0 0 0,0 0 1 0 0,1 0-1 0 0,-1 0 0 0 0,0 0 1 0 0,0 0-1 0 0,0 0 0 0 0,1 0 1 0 0,-1 0-1 0 0,0 0 0 0 0,0 0 1 0 0,0 0-1 0 0,1 0 0 0 0,-1 0 1 0 0,7 0 51 0 0,-1-1 0 0 0,0 0 1 0 0,0 0-1 0 0,1-1 0 0 0,-1 0 1 0 0,0 0-1 0 0,10-5 0 0 0,-1-1 138 0 0,25-17-1 0 0,-33 21-264 0 0,-1-1 1 0 0,0-1-1 0 0,0 1 1 0 0,0-1-1 0 0,-1 0 0 0 0,1-1 1 0 0,-2 1-1 0 0,1-1 0 0 0,-1 0 1 0 0,0 0-1 0 0,0 0 0 0 0,0-1 1 0 0,-1 1-1 0 0,-1-1 0 0 0,4-14 1 0 0,-4 12-14 0 0,-1 1 0 0 0,0-1 1 0 0,-1 1-1 0 0,0-1 0 0 0,-1 1 0 0 0,1-1 1 0 0,-2 1-1 0 0,1 0 0 0 0,-2-1 0 0 0,1 1 1 0 0,-1 0-1 0 0,0 0 0 0 0,-6-9 1 0 0,-6 6-369 0 0,12 10-2447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13215 0 0,'-1'2'604'0'0,"-36"53"326"0"0,26-34-271 0 0,0 0 1 0 0,2 0-1 0 0,0 1 0 0 0,-5 22 1 0 0,11-31-418 0 0,1 0 0 0 0,0 0 0 0 0,1 0 0 0 0,0 1 0 0 0,1-1-1 0 0,0 0 1 0 0,1 0 0 0 0,5 22 0 0 0,1-11 450 0 0,1-1 0 0 0,0 0 0 0 0,21 36 1 0 0,-8-16 97 0 0,-20-40-722 0 0,0 0 1 0 0,1 0 0 0 0,-1 0-1 0 0,1 0 1 0 0,0-1 0 0 0,0 1-1 0 0,0 0 1 0 0,3 2 0 0 0,-4-4-49 0 0,1 0 1 0 0,-1 0-1 0 0,0-1 0 0 0,1 1 1 0 0,-1-1-1 0 0,1 1 1 0 0,-1-1-1 0 0,0 1 1 0 0,1-1-1 0 0,-1 0 1 0 0,1 1-1 0 0,-1-1 0 0 0,1 0 1 0 0,0 0-1 0 0,-1 0 1 0 0,1 0-1 0 0,-1 0 1 0 0,1-1-1 0 0,2 0 0 0 0,4-1 41 0 0,1-1 0 0 0,0 0 0 0 0,-1-1-1 0 0,0 0 1 0 0,12-7 0 0 0,36-29 104 0 0,-43 31-128 0 0,228-160-29 0 0,-160 119-308 0 0,96-44 0 0 0,-15 16-236 0 0,-135 62-523 0 0,-25 14 17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62 8287 0 0,'8'-6'312'0'0,"0"0"-1"0"0,0 0 1 0 0,1 0-1 0 0,0 1 0 0 0,0 1 1 0 0,0-1-1 0 0,12-3 0 0 0,-6 4 4235 0 0,29-6 0 0 0,-42 9-3973 0 0,0 1 74 0 0,-2 0-603 0 0,0 0-1 0 0,1 0 0 0 0,-1 0 0 0 0,0 0 1 0 0,0 0-1 0 0,1 0 0 0 0,-1 0 0 0 0,0 0 1 0 0,0 0-1 0 0,0 0 0 0 0,1 0 0 0 0,-1 0 1 0 0,0 0-1 0 0,0 0 0 0 0,1 0 0 0 0,-1 0 1 0 0,0 0-1 0 0,0 0 0 0 0,1 0 0 0 0,-1 1 1 0 0,0-1-1 0 0,0 0 0 0 0,0 0 0 0 0,1 0 1 0 0,-1 0-1 0 0,0 0 0 0 0,0 1 0 0 0,0-1 1 0 0,0 0-1 0 0,1 0 0 0 0,-2 3-15 0 0,1 0 0 0 0,-1-1 0 0 0,1 1 0 0 0,-1-1 0 0 0,0 1 0 0 0,0-1 0 0 0,0 1 0 0 0,0-1 0 0 0,0 1 0 0 0,-1-1 0 0 0,1 0 0 0 0,-1 0 0 0 0,0 0 0 0 0,1 0 0 0 0,-1 0-1 0 0,0 0 1 0 0,0 0 0 0 0,-5 3 0 0 0,-5 3 193 0 0,0-1 1 0 0,-18 9-1 0 0,17-9-176 0 0,-97 43-338 0 0,93-44 217 0 0,0 0-1 0 0,-1-2 0 0 0,1 0 0 0 0,-31 3 0 0 0,46-7 16 0 0,0 0 1 0 0,-1 0 0 0 0,1 0-1 0 0,0 0 1 0 0,0 0-1 0 0,0 0 1 0 0,0 0-1 0 0,0-1 1 0 0,0 1 0 0 0,-1-1-1 0 0,1 1 1 0 0,0-1-1 0 0,0 0 1 0 0,0 0-1 0 0,1 0 1 0 0,-1 0 0 0 0,0 0-1 0 0,0 0 1 0 0,0-1-1 0 0,1 1 1 0 0,-1 0-1 0 0,1-1 1 0 0,-1 0 0 0 0,1 1-1 0 0,0-1 1 0 0,-1 0-1 0 0,1 0 1 0 0,0 1 0 0 0,0-1-1 0 0,0 0 1 0 0,1 0-1 0 0,-1 0 1 0 0,0 0-1 0 0,1 0 1 0 0,-1-1 0 0 0,1 1-1 0 0,0 0 1 0 0,-1 0-1 0 0,1 0 1 0 0,0 0-1 0 0,0 0 1 0 0,1-1 0 0 0,-1-1-1 0 0,4-24-529 0 0,-4 27 444 0 0,-1 0 16 0 0,0-4 47 0 0,0 5 76 0 0,-1 0 1 0 0,1 0 0 0 0,0 0-1 0 0,-1 0 1 0 0,1 1-1 0 0,-1-1 1 0 0,1 0-1 0 0,0 1 1 0 0,-1-1-1 0 0,1 1 1 0 0,-2 0 0 0 0,-2 2 53 0 0,0 0-1 0 0,1 1 1 0 0,-1-1 0 0 0,1 1 0 0 0,0 0 0 0 0,0 0 0 0 0,-7 8 0 0 0,-21 37 280 0 0,25-38-249 0 0,-10 16 40 0 0,-32 56 200 0 0,45-75-308 0 0,1 0 1 0 0,3-5 32 0 0,-1-3-43 0 0,1 1 0 0 0,0-1 0 0 0,0 1 1 0 0,0-1-1 0 0,0 0 0 0 0,0 1 0 0 0,0-1 1 0 0,1 1-1 0 0,-1-1 0 0 0,0 0 0 0 0,0 1 1 0 0,0-1-1 0 0,0 0 0 0 0,0 1 0 0 0,1-1 1 0 0,-1 0-1 0 0,0 1 0 0 0,0-1 0 0 0,0 0 1 0 0,1 1-1 0 0,-1-1 0 0 0,0 0 1 0 0,1 1-1 0 0,-1-1 0 0 0,0 0 0 0 0,0 0 1 0 0,1 1-1 0 0,-1-1 0 0 0,0 0 0 0 0,1 0 1 0 0,-1 0-1 0 0,1 0 0 0 0,-1 0 0 0 0,0 1 1 0 0,1-1-1 0 0,-1 0 0 0 0,1 0 0 0 0,-1 0 1 0 0,0 0-1 0 0,1 0 0 0 0,0 0 1 0 0,-1 0-2 0 0,9 1 1 0 0,0 1 0 0 0,1-2 0 0 0,-1 1 0 0 0,0-1 0 0 0,11-2 0 0 0,-11 1 0 0 0,0 1 0 0 0,0 0 0 0 0,0 0 0 0 0,0 1 0 0 0,16 2 0 0 0,27 10 40 0 0,-25-7 36 0 0,-1 0 0 0 0,0 2 0 0 0,32 14 0 0 0,-52-19-61 0 0,0 0 1 0 0,0 0-1 0 0,0 1 1 0 0,0 0 0 0 0,0 0-1 0 0,-1 1 1 0 0,0-1-1 0 0,0 1 1 0 0,0 0-1 0 0,0 0 1 0 0,-1 1 0 0 0,0 0-1 0 0,0-1 1 0 0,0 1-1 0 0,-1 1 1 0 0,0-1 0 0 0,4 11-1 0 0,-7-15 27 0 0,1-1 1 0 0,-1 1-1 0 0,0-1 0 0 0,0 1 1 0 0,0-1-1 0 0,0 1 0 0 0,0-1 0 0 0,0 1 1 0 0,0-1-1 0 0,0 1 0 0 0,0-1 0 0 0,-1 1 1 0 0,1-1-1 0 0,-1 1 0 0 0,1-1 1 0 0,-1 1-1 0 0,0-1 0 0 0,0 2 0 0 0,-1 0-5 0 0,0 0-1 0 0,-1-1 0 0 0,1 1 0 0 0,0-1 0 0 0,-1 0 0 0 0,1 0 0 0 0,-1 0 1 0 0,-3 2-1 0 0,-5 2 22 0 0,-1 0-1 0 0,1-1 1 0 0,-18 6 0 0 0,-6-2-9 0 0,0-2-1 0 0,0-1 1 0 0,-63 3 0 0 0,34-4 17 0 0,23-3-70 0 0,40-2-62 0 0,1 0-1 0 0,0 0 1 0 0,-1 0-1 0 0,1 0 0 0 0,0 0 1 0 0,-1 0-1 0 0,1 0 0 0 0,0-1 1 0 0,0 1-1 0 0,-1 0 1 0 0,1 0-1 0 0,0 0 0 0 0,-1 0 1 0 0,1 0-1 0 0,0 0 0 0 0,-1-1 1 0 0,1 1-1 0 0,0 0 1 0 0,0 0-1 0 0,-1 0 0 0 0,1-1 1 0 0,0 1-1 0 0,0 0 0 0 0,0 0 1 0 0,-1-1-1 0 0,1 1 1 0 0,0 0-1 0 0,0 0 0 0 0,0-1 1 0 0,0 1-1 0 0,0 0 0 0 0,-1-1 1 0 0,4-8-1113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13447 0 0,'0'0'614'0'0,"-2"0"-12"0"0,-4 2-328 0 0,5-2 420 0 0,1 2-308 0 0,0 1-269 0 0,0 1 0 0 0,1-1 1 0 0,0 0-1 0 0,0 1 0 0 0,0-1 1 0 0,0 0-1 0 0,0 0 0 0 0,0 0 1 0 0,1 0-1 0 0,0 0 0 0 0,0 0 1 0 0,4 5-1 0 0,4 4 318 0 0,19 17-1 0 0,-13-14-134 0 0,39 46 435 0 0,69 98 0 0 0,-121-155-709 0 0,15 21 189 0 0,-2 1 0 0 0,23 45 0 0 0,-32-54-86 0 0,0 0-1 0 0,-1 0 1 0 0,-1 1-1 0 0,0-1 1 0 0,3 32-1 0 0,-8-40-16 0 0,0 0 1 0 0,-1 1-1 0 0,-2 13 0 0 0,-1 18 375 0 0,2-19-304 0 0,0 1-1 0 0,-1-1 1 0 0,-1 0-1 0 0,-2 0 1 0 0,0 0-1 0 0,-15 35 0 0 0,15-43-174 0 0,-1 0-1 0 0,-1 0 0 0 0,0 0 0 0 0,-1-1 0 0 0,-1 0 0 0 0,-18 20 0 0 0,22-27-38 0 0,0 0 0 0 0,-1 0 0 0 0,1-1 0 0 0,-2 0 0 0 0,1 0 0 0 0,0-1 0 0 0,-1 0 0 0 0,0 0 0 0 0,0-1 0 0 0,0 0 0 0 0,0 0 0 0 0,0-1 0 0 0,-16 3 0 0 0,4-3 19 0 0,-47 3 11 0 0,64-7 0 0 0,6-2-27 0 0,7-4-108 0 0,-10 8 122 0 0,15-9-1034 0 0,27-14 0 0 0,-31 17 5 0 0,5-1-359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6447 0 0,'0'0'16655'0'0,"1"1"-16518"0"0,1 4-97 0 0,-1 0-1 0 0,1-1 0 0 0,-1 1 1 0 0,0 0-1 0 0,-1 0 0 0 0,1 0 1 0 0,-1 0-1 0 0,0 0 0 0 0,0 5 1 0 0,-8 49 116 0 0,7-53-130 0 0,-9 42 84 0 0,6-35-266 0 0,1 0 1 0 0,0 0-1 0 0,1 1 1 0 0,1-1-1 0 0,0 0 1 0 0,2 21-1 0 0,1-23-465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20 2759 0 0,'1'-1'207'0'0,"2"-4"238"0"0,-2 4 104 0 0,0 0-1 0 0,0 0 1 0 0,0 0-1 0 0,0 1 1 0 0,0-1-1 0 0,0 0 1 0 0,1 0-1 0 0,-1 1 1 0 0,0-1-1 0 0,0 1 1 0 0,0-1-1 0 0,3 0 0 0 0,15-2 3114 0 0,-14 3-2738 0 0,-3-1-266 0 0,-8 7 386 0 0,-77 77 1724 0 0,52-53-2443 0 0,-36 42 0 0 0,54-56-309 0 0,-38 47 316 0 0,-45 75 0 0 0,83-117-194 0 0,1 1 0 0 0,1 0-1 0 0,1 0 1 0 0,2 1 0 0 0,0 1 0 0 0,1-1 0 0 0,1 1-1 0 0,-3 26 1 0 0,8-33-73 0 0,1-1 0 0 0,0 0 0 0 0,1 1 0 0 0,1-1 0 0 0,7 29 0 0 0,9 73 137 0 0,-17-109-191 0 0,0-6 31 0 0,0 4-20 0 0,1-4 34 0 0,-1-1-49 0 0,1-1 1 0 0,-1 0-1 0 0,1 0 1 0 0,0 0 0 0 0,-1 0-1 0 0,1 0 1 0 0,0 0-1 0 0,0-1 1 0 0,0 1-1 0 0,0-1 1 0 0,0 1-1 0 0,0-1 1 0 0,0 1 0 0 0,0-1-1 0 0,0 0 1 0 0,0 0-1 0 0,0 0 1 0 0,0 0-1 0 0,3-1 1 0 0,3 0-15 0 0,28-1-1689 0 0,-25 0-115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 3679 0 0,'1'-14'19601'0'0,"-6"20"-20387"0"0,-5 6 1132 0 0,0 1 0 0 0,1 0 1 0 0,-15 27-1 0 0,24-36-293 0 0,1 3-90 0 0,-1-6-10 0 0,1 0 0 0 0,-1-1 0 0 0,0 1 0 0 0,1 0 0 0 0,-1-1 0 0 0,1 1-1 0 0,-1-1 1 0 0,1 1 0 0 0,-1 0 0 0 0,1-1 0 0 0,-1 1 0 0 0,1-1 0 0 0,0 0 0 0 0,-1 1 0 0 0,1-1-1 0 0,0 1 1 0 0,-1-1 0 0 0,1 0 0 0 0,0 1 0 0 0,0-1 0 0 0,-1 0 0 0 0,3 0 0 0 0,15 3-6167 0 0,-4-4-921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307 221 16759 0 0,'0'0'1514'0'0,"1"0"-1242"0"0,4-1-168 0 0,0 0 1 0 0,0-1 0 0 0,0 0-1 0 0,0 0 1 0 0,-1 0 0 0 0,1 0-1 0 0,-1-1 1 0 0,9-5 0 0 0,-3 1 214 0 0,-4 3-230 0 0,1 0 0 0 0,-2-1 0 0 0,1 0 0 0 0,0 1 1 0 0,-1-2-1 0 0,0 1 0 0 0,0-1 0 0 0,-1 1 0 0 0,7-12 0 0 0,-9 15-135 0 0,-1-1 0 0 0,0 0 0 0 0,0 0 0 0 0,0 0-1 0 0,0 0 1 0 0,0 0 0 0 0,-1 0 0 0 0,1-1 0 0 0,-1 1 0 0 0,0 0-1 0 0,0 0 1 0 0,0 0 0 0 0,0 0 0 0 0,-1-1 0 0 0,1 1 0 0 0,-1 0 0 0 0,0 0-1 0 0,0 0 1 0 0,0 0 0 0 0,0 0 0 0 0,0 0 0 0 0,-1 1 0 0 0,1-1-1 0 0,-4-4 1 0 0,2 3-43 0 0,0 0 0 0 0,0 0 0 0 0,0 1 0 0 0,0-1 0 0 0,-1 1-1 0 0,1 0 1 0 0,-1 0 0 0 0,0 0 0 0 0,0 0 0 0 0,0 1 0 0 0,-1 0 0 0 0,1 0-1 0 0,0 0 1 0 0,-1 0 0 0 0,-6-1 0 0 0,4 2-61 0 0,0 0 0 0 0,0 0 0 0 0,-1 1-1 0 0,1 0 1 0 0,0 0 0 0 0,0 1 0 0 0,0 0 0 0 0,0 0-1 0 0,-13 5 1 0 0,1 0 281 0 0,1 2 1 0 0,0 0-1 0 0,0 1 0 0 0,0 0 0 0 0,1 2 0 0 0,1 0 1 0 0,0 1-1 0 0,0 1 0 0 0,1 0 0 0 0,1 1 0 0 0,0 0 1 0 0,1 1-1 0 0,0 1 0 0 0,-18 30 0 0 0,29-41-69 0 0,-1 0 0 0 0,1 0 0 0 0,0 0 0 0 0,1 0 0 0 0,-1 0 0 0 0,1 0 0 0 0,0 1 0 0 0,0-1 0 0 0,1 0 0 0 0,-1 9 0 0 0,1-12-49 0 0,1 0 1 0 0,-1 0-1 0 0,0 0 1 0 0,1 1-1 0 0,-1-1 0 0 0,1 0 1 0 0,0 0-1 0 0,-1 0 1 0 0,1 0-1 0 0,0 0 1 0 0,0-1-1 0 0,0 1 1 0 0,1 0-1 0 0,-1 0 1 0 0,0-1-1 0 0,1 1 1 0 0,-1 0-1 0 0,1-1 1 0 0,-1 0-1 0 0,1 1 0 0 0,0-1 1 0 0,0 0-1 0 0,0 0 1 0 0,0 0-1 0 0,-1 0 1 0 0,1 0-1 0 0,0 0 1 0 0,3 0-1 0 0,5 1 11 0 0,0 0 0 0 0,0-1 0 0 0,1 0 0 0 0,-1 0 0 0 0,0-1 0 0 0,1-1 0 0 0,-1 0 0 0 0,0 0 0 0 0,15-4 0 0 0,-2-1-112 0 0,0-1-1 0 0,43-20 1 0 0,-60 24-18 0 0,1 0 0 0 0,-1 0 0 0 0,1-1 1 0 0,-1 0-1 0 0,-1 0 0 0 0,1-1 0 0 0,9-9 0 0 0,-14 13-34 0 0,0 0 153 0 0,-1 1-1 0 0,0 0 1 0 0,0-1-1 0 0,0 1 1 0 0,0-1-1 0 0,0 1 1 0 0,0 0 0 0 0,0-1-1 0 0,0 1 1 0 0,0-1-1 0 0,0 1 1 0 0,0 0-1 0 0,0-1 1 0 0,-1 1-1 0 0,1 0 1 0 0,0-1-1 0 0,0 1 1 0 0,0-1 0 0 0,0 1-1 0 0,-1 0 1 0 0,1-1-1 0 0,-4 2-4 0 0,0 1 0 0 0,0-1 0 0 0,0 1 0 0 0,1 0 0 0 0,-1 0 0 0 0,1 0 0 0 0,-1 1-1 0 0,1-1 1 0 0,0 1 0 0 0,0-1 0 0 0,0 1 0 0 0,0 0 0 0 0,0 1 0 0 0,1-1 0 0 0,-1 0 0 0 0,1 1 0 0 0,-3 5 0 0 0,-4 8 42 0 0,1 1 1 0 0,-8 26 0 0 0,13-36-26 0 0,-30 115 134 0 0,25-85-105 0 0,-2-1 0 0 0,-27 65-1 0 0,32-92-82 0 0,0 0 0 0 0,-1-1 0 0 0,0 1 0 0 0,-1-1 0 0 0,-11 12 0 0 0,17-20-195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1 13359 0 0,'0'0'6612'0'0,"-9"6"-5048"0"0,-4 6-1004 0 0,5-8-544 0 0,0 1-1 0 0,0-1 1 0 0,0-1-1 0 0,0 1 1 0 0,-1-1-1 0 0,0-1 1 0 0,1 0-1 0 0,-16 2 1 0 0,-14 4-20 0 0,6 2 23 0 0,-55 26-1 0 0,61-24-297 0 0,0-2 0 0 0,-1 0-1 0 0,-40 9 1 0 0,66-19 220 0 0,0 1 1 0 0,0-1-1 0 0,-1 0 0 0 0,1 0 0 0 0,0 0 0 0 0,0 0 1 0 0,-1 0-1 0 0,1 0 0 0 0,0 0 0 0 0,0-1 1 0 0,-1 1-1 0 0,1 0 0 0 0,0-1 0 0 0,0 1 0 0 0,0-1 1 0 0,-1 1-1 0 0,1-1 0 0 0,0 0 0 0 0,0 1 1 0 0,0-1-1 0 0,0 0 0 0 0,0 0 0 0 0,0 1 0 0 0,0-1 1 0 0,1 0-1 0 0,-1 0 0 0 0,0 0 0 0 0,0 0 1 0 0,1 0-1 0 0,-1-1 0 0 0,0 1 0 0 0,1 0 0 0 0,-1 0 1 0 0,1 0-1 0 0,0 0 0 0 0,-1-1 0 0 0,1 1 0 0 0,0 0 1 0 0,0 0-1 0 0,0-1 0 0 0,0 1 0 0 0,0 0 1 0 0,0-1-1 0 0,0 1 0 0 0,0-1 0 0 0,2-8-242 0 0,0 1-1 0 0,4-15 0 0 0,2-3-175 0 0,-8 25 795 0 0,-1 3-275 0 0,-1 0 0 0 0,1 1 0 0 0,0-1 0 0 0,0 0 0 0 0,0 1 0 0 0,0-1 0 0 0,0 1 0 0 0,-2 3 0 0 0,0-1 44 0 0,-64 109 1402 0 0,32-51-677 0 0,22-38-567 0 0,4-8 56 0 0,-20 28 0 0 0,28-43-51 0 0,-4-1-45 0 0,12 0-154 0 0,16-6-54 0 0,0 0-103 0 0,37-5 1 0 0,-31 8 28 0 0,0 1 0 0 0,0 1 1 0 0,0 2-1 0 0,51 7 1 0 0,-59-4 266 0 0,33 11 0 0 0,-49-14-107 0 0,0 1 0 0 0,0 0 1 0 0,0 0-1 0 0,0 1 1 0 0,0 0-1 0 0,0-1 1 0 0,-1 2-1 0 0,1-1 1 0 0,-1 0-1 0 0,0 1 1 0 0,7 8-1 0 0,-9-9-55 0 0,0 0 0 0 0,-1 0 1 0 0,1 0-1 0 0,-1 0 0 0 0,1 1 0 0 0,-1-1 0 0 0,0 0 0 0 0,0 1 0 0 0,0-1 1 0 0,-1 1-1 0 0,1 0 0 0 0,-1-1 0 0 0,0 1 0 0 0,0 3 0 0 0,-1-1-16 0 0,0 0 1 0 0,0 0-1 0 0,-1-1 0 0 0,1 1 0 0 0,-1 0 0 0 0,0-1 0 0 0,-6 10 0 0 0,-2 0 13 0 0,0 0 1 0 0,-1-1-1 0 0,0-1 0 0 0,-23 22 0 0 0,16-19 6 0 0,-1 0 0 0 0,-1 0 0 0 0,0-2 0 0 0,-29 16 0 0 0,38-25-10 0 0,-1 1 0 0 0,1-1-1 0 0,-1-1 1 0 0,0 0 0 0 0,-1-1 0 0 0,1 0 0 0 0,0-1 0 0 0,-1-1 0 0 0,0 0 0 0 0,-16 0-1 0 0,25-1-31 0 0,0-1 0 0 0,0 1 0 0 0,0-1 0 0 0,1 0 0 0 0,-1 0 0 0 0,0 0-1 0 0,1 0 1 0 0,-1-1 0 0 0,1 0 0 0 0,-4-1 0 0 0,7 2-49 0 0,-1 1 1 0 0,1 0-1 0 0,0-1 1 0 0,0 1-1 0 0,0-1 1 0 0,0 1-1 0 0,0 0 0 0 0,0-1 1 0 0,0 1-1 0 0,0-1 1 0 0,0 1-1 0 0,0 0 1 0 0,0-1-1 0 0,0 1 1 0 0,0-1-1 0 0,0 1 1 0 0,0 0-1 0 0,1-1 1 0 0,-1 1-1 0 0,0 0 0 0 0,0-1 1 0 0,0 1-1 0 0,1-1 1 0 0,-1 1-103 0 0,7-11-778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14743 0 0,'0'0'1884'0'0,"1"2"-1582"0"0,1 5-80 0 0,1 0 1 0 0,0 0 0 0 0,1 0 0 0 0,0 0 0 0 0,7 9-1 0 0,29 34 813 0 0,-16-21-658 0 0,21 23 115 0 0,2-2 0 0 0,3-2 1 0 0,69 53-1 0 0,-45-44-222 0 0,93 79 461 0 0,-156-125-681 0 0,0 0 0 0 0,0 1 0 0 0,-2 0-1 0 0,1 0 1 0 0,-1 1 0 0 0,-1 0 0 0 0,10 20 0 0 0,-15-25-31 0 0,0 0 1 0 0,0 0 0 0 0,-1 1 0 0 0,0-1 0 0 0,0 1 0 0 0,0-1 0 0 0,-2 1 0 0 0,1 0 0 0 0,-1-1 0 0 0,0 1 0 0 0,0 0 0 0 0,-1-1 0 0 0,-1 1 0 0 0,-3 14-1 0 0,-1-8 42 0 0,0 0 0 0 0,-1 0-1 0 0,-1 0 1 0 0,-1-1-1 0 0,0 0 1 0 0,0-1-1 0 0,-1 0 1 0 0,-16 16 0 0 0,-15 11 82 0 0,-47 35 0 0 0,85-73-136 0 0,-36 27 59 0 0,0-2-1 0 0,-2-1 1 0 0,0-3-1 0 0,-2-1 1 0 0,-49 17-1 0 0,92-38-65 0 0,-1-1-1 0 0,1 0 1 0 0,0 0-1 0 0,-1 0 1 0 0,1 0-1 0 0,0 0 1 0 0,-1 0-1 0 0,1 0 0 0 0,0 0 1 0 0,-1 0-1 0 0,1-1 1 0 0,0 1-1 0 0,-1 0 1 0 0,1 0-1 0 0,0 0 1 0 0,-1 0-1 0 0,1 0 0 0 0,0-1 1 0 0,-1 1-1 0 0,1 0 1 0 0,0 0-1 0 0,0 0 1 0 0,-1-1-1 0 0,1 1 0 0 0,0 0 1 0 0,0 0-1 0 0,-1-1 1 0 0,1 1-1 0 0,0 0 1 0 0,0-1-1 0 0,0 1 1 0 0,0 0-1 0 0,-1-1 0 0 0,1 1 1 0 0,0 0-1 0 0,0-1 1 0 0,-4-12-996 0 0,4 12 732 0 0,-2-9-1119 0 0,-1 0-59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235 228 3679 0 0,'0'0'9646'0'0,"2"0"-8264"0"0,48-25 2766 0 0,-46 22-4053 0 0,0 0 0 0 0,0 1 0 0 0,0-1 0 0 0,-1-1 0 0 0,0 1 0 0 0,1 0-1 0 0,-1-1 1 0 0,0 0 0 0 0,-1 1 0 0 0,4-6 0 0 0,-2 2-12 0 0,0-1 0 0 0,0-1 0 0 0,0 1 0 0 0,3-12 0 0 0,-5 12-73 0 0,0 1 1 0 0,-1-1-1 0 0,1 0 0 0 0,-2 0 1 0 0,1 0-1 0 0,-2-14 0 0 0,1 20-10 0 0,0 0 1 0 0,0 0-1 0 0,0 0 0 0 0,-1 1 0 0 0,1-1 0 0 0,-1 0 0 0 0,0 1 0 0 0,1-1 1 0 0,-1 0-1 0 0,0 1 0 0 0,0-1 0 0 0,0 1 0 0 0,0-1 0 0 0,0 1 0 0 0,0-1 0 0 0,-1 1 1 0 0,1 0-1 0 0,0 0 0 0 0,-1-1 0 0 0,1 1 0 0 0,-1 0 0 0 0,1 0 0 0 0,-1 0 1 0 0,1 1-1 0 0,-1-1 0 0 0,0 0 0 0 0,1 1 0 0 0,-1-1 0 0 0,0 1 0 0 0,0-1 0 0 0,0 1 1 0 0,1 0-1 0 0,-1 0 0 0 0,0 0 0 0 0,-2 0 0 0 0,-7 0-24 0 0,0 1-1 0 0,0 1 1 0 0,0 0 0 0 0,1 0-1 0 0,-1 1 1 0 0,-10 5-1 0 0,-6 3-13 0 0,-27 15-1 0 0,42-19 79 0 0,-1 1-1 0 0,1 0 1 0 0,0 0-1 0 0,1 1 1 0 0,0 1-1 0 0,0 0 1 0 0,1 0-1 0 0,1 1 1 0 0,-1 1-1 0 0,-11 18 1 0 0,19-25-29 0 0,0-1 1 0 0,0 0 0 0 0,0 1-1 0 0,1-1 1 0 0,0 1 0 0 0,-2 6-1 0 0,3-9-3 0 0,0-1-1 0 0,0 0 1 0 0,0 1-1 0 0,1-1 1 0 0,-1 0 0 0 0,0 1-1 0 0,0-1 1 0 0,1 0-1 0 0,-1 0 1 0 0,1 0 0 0 0,-1 1-1 0 0,1-1 1 0 0,-1 0-1 0 0,1 0 1 0 0,0 0-1 0 0,0 0 1 0 0,-1 0 0 0 0,3 1-1 0 0,-1 1 6 0 0,0-1 0 0 0,0 0-1 0 0,1 0 1 0 0,-1 0 0 0 0,6 3-1 0 0,-1-3 20 0 0,0 1-1 0 0,0-1 1 0 0,0 0 0 0 0,1-1-1 0 0,-1 1 1 0 0,0-1 0 0 0,1-1-1 0 0,11 0 1 0 0,0-1 12 0 0,-1-1 1 0 0,24-4 0 0 0,-40 5-38 0 0,0 1-1 0 0,0 0 1 0 0,0-1 0 0 0,1 1 0 0 0,-1-1-1 0 0,0 0 1 0 0,0 1 0 0 0,0-1-1 0 0,0 0 1 0 0,0 0 0 0 0,0-1 0 0 0,0 1-1 0 0,-1 0 1 0 0,1-1 0 0 0,0 1 0 0 0,-1-1-1 0 0,1 1 1 0 0,2-4 0 0 0,-3 3-3 0 0,0 1 0 0 0,1 0 0 0 0,-1-1 0 0 0,1 1 0 0 0,-1 0 0 0 0,1-1 0 0 0,0 1 0 0 0,-1 0 0 0 0,1 0 0 0 0,0 0 0 0 0,0 1 0 0 0,2-2 1 0 0,5-2-5 0 0,-15 8 33 0 0,-1 1-1 0 0,1 0 1 0 0,0-1-1 0 0,0 2 1 0 0,1-1-1 0 0,-1 1 1 0 0,1 0-1 0 0,0 0 1 0 0,1 0-1 0 0,0 1 1 0 0,0-1 0 0 0,0 1-1 0 0,1 0 1 0 0,-4 12-1 0 0,3-5 33 0 0,-1 2 29 0 0,-5 27-1 0 0,10-36-84 0 0,-1-1 1 0 0,1 1 0 0 0,0 0-1 0 0,0-1 1 0 0,1 1-1 0 0,0 0 1 0 0,2 7-1 0 0,5 10 2 0 0,-5-16 28 0 0,-2-4-30 0 0,0 0 0 0 0,0 0-1 0 0,0 0 1 0 0,0 0-1 0 0,-1 0 1 0 0,1 0 0 0 0,-1 0-1 0 0,0 7 1 0 0,-1-1-9 0 0,-1 2 0 0 0,2-11 0 0 0,0-1 0 0 0,0 1 0 0 0,0-1 0 0 0,0 1 0 0 0,0-1 0 0 0,0 0 0 0 0,0 1 0 0 0,0-1 0 0 0,0 1 0 0 0,0-1 0 0 0,0 1 0 0 0,0-1 0 0 0,0 1 0 0 0,0-1 0 0 0,1 1 0 0 0,-1-1 0 0 0,0 0 0 0 0,0 1 0 0 0,0-1 0 0 0,1 1 0 0 0,-1-1 0 0 0,1 1 0 0 0,2 6 0 0 0,-2-5-45 0 0,0-1 0 0 0,0 1 0 0 0,0-1 0 0 0,1 0 0 0 0,-1 1 1 0 0,0-1-1 0 0,0 0 0 0 0,1 0 0 0 0,-1 0 0 0 0,1 0 0 0 0,-1 0 0 0 0,1 0 0 0 0,-1 0 0 0 0,1 0 0 0 0,0-1 0 0 0,2 2 0 0 0,8 0-831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27 128 8751 0 0,'-10'0'936'0'0,"-7"0"4119"0"0,20 0-4435 0 0,28 5 170 0 0,1-1 0 0 0,-1-1-1 0 0,40-3 1 0 0,-57 0-568 0 0,69-2 1457 0 0,140-22-1 0 0,77-39-155 0 0,-110 18-1359 0 0,-183 43-383 0 0,6-1 344 0 0,-5 2-3244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19519 0 0,'0'0'2680'0'0,"9"6"-1408"0"0,1-1-624 0 0,1-2-96 0 0,0-3-328 0 0,-2 2 0 0 0,-1 2-992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 15951 0 0,'0'-16'730'0'0,"0"13"1348"0"0,0 5-1740 0 0,0 71 70 0 0,-4 146 601 0 0,-46 147-1263 0 0,43-326-55 0 0,5-30 121 0 0,1-1 1 0 0,0 1-1 0 0,0-1 0 0 0,1 0 0 0 0,1 1 0 0 0,1 10 1 0 0,-2-18-457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18 8783 0 0,'0'0'399'0'0,"1"-1"-4"0"0,-1-5-253 0 0,-1-5 4953 0 0,1 13-4575 0 0,-1 10-232 0 0,-1 0 0 0 0,-1-1 0 0 0,1 1 0 0 0,-2-1 0 0 0,0 0 0 0 0,-9 19 0 0 0,1-1 33 0 0,-16 41-16 0 0,-3-2 0 0 0,-3-1 0 0 0,-3-1-1 0 0,-49 64 1 0 0,44-64-527 0 0,41-65-58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4143 0 0,'0'0'191'0'0,"-2"1"-11"0"0,-26 11 3105 0 0,1 1 0 0 0,0 1 0 0 0,-46 33 0 0 0,39-24-3777 0 0,14-10 654 0 0,1 2 0 0 0,0 0 0 0 0,0 1 0 0 0,2 1-1 0 0,-30 36 1 0 0,40-43-143 0 0,0 1 0 0 0,0 0-1 0 0,1 0 1 0 0,1 0 0 0 0,-7 20-1 0 0,10-23 29 0 0,0 0 0 0 0,0 0-1 0 0,1 0 1 0 0,0 0-1 0 0,0 0 1 0 0,1 0-1 0 0,0 1 1 0 0,0-1 0 0 0,3 11-1 0 0,-2-14-10 0 0,0-1 0 0 0,0 1-1 0 0,0-1 1 0 0,1 0 0 0 0,-1 0-1 0 0,1 0 1 0 0,1 0 0 0 0,-1 0-1 0 0,0 0 1 0 0,1 0 0 0 0,0-1-1 0 0,0 1 1 0 0,0-1 0 0 0,5 5-1 0 0,-3-5 40 0 0,0 1 0 0 0,0-1 0 0 0,0-1 0 0 0,0 1 0 0 0,1-1-1 0 0,-1 1 1 0 0,1-2 0 0 0,0 1 0 0 0,11 2 0 0 0,-3-3 80 0 0,-1 0 0 0 0,1-1-1 0 0,0-1 1 0 0,0 0 0 0 0,-1 0 0 0 0,1-2 0 0 0,0 1 0 0 0,22-9 0 0 0,-23 6-76 0 0,0 0 0 0 0,-1-1 1 0 0,0-1-1 0 0,0 0 0 0 0,0 0 1 0 0,-1-1-1 0 0,0-1 1 0 0,0 0-1 0 0,18-20 0 0 0,-24 23-90 0 0,-1 1-1 0 0,1-1 0 0 0,-1 0 0 0 0,-1-1 0 0 0,1 1 1 0 0,-1 0-1 0 0,0-1 0 0 0,-1 0 0 0 0,1 0 1 0 0,-1 0-1 0 0,-1 0 0 0 0,1 0 0 0 0,-1 0 1 0 0,-1 0-1 0 0,1 0 0 0 0,-1-1 0 0 0,0 1 0 0 0,-1 0 1 0 0,0 0-1 0 0,-3-13 0 0 0,-1 3-117 0 0,-1 0-1 0 0,-1 1 0 0 0,0 0 1 0 0,-2 0-1 0 0,0 1 1 0 0,0 0-1 0 0,-2 0 0 0 0,1 1 1 0 0,-18-17-1 0 0,0-2-3286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10135 0 0,'0'0'2264'0'0,"-2"1"-946"0"0,-6 2-835 0 0,0 1 1 0 0,1 0-1 0 0,-1 0 1 0 0,1 0-1 0 0,0 1 0 0 0,0 0 1 0 0,1 1-1 0 0,0-1 1 0 0,0 1-1 0 0,-9 11 1 0 0,-4 9 128 0 0,-25 40 0 0 0,32-46-84 0 0,-27 48-179 0 0,3 1 0 0 0,2 2 0 0 0,-31 100 0 0 0,59-143-268 0 0,5-22-721 0 0,0 0-1 0 0,0 0 0 0 0,0 0 1 0 0,-1 0-1 0 0,-4 9 1 0 0,-1 0-686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18 455 0 0,'-6'-18'27196'0'0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87 288 13359 0 0,'-21'-4'1256'0'0,"1"2"-1"0"0,-25 0 3006 0 0,46 3-3950 0 0,14 2-68 0 0,0 0 1 0 0,0-1 0 0 0,0-1-1 0 0,0 0 1 0 0,20-3-1 0 0,-21 2-115 0 0,82-3 440 0 0,0-4-1 0 0,103-21 1 0 0,555-106 513 0 0,-288 54-625 0 0,-426 72-464 0 0,22-3-68 0 0,91-6 0 0 0,-148 16-215 0 0,0 1-1 0 0,0 0 1 0 0,0 1 0 0 0,0-1-1 0 0,0 1 1 0 0,0 0 0 0 0,0 0-1 0 0,0 0 1 0 0,7 4 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11887 0 0,'0'0'3470'0'0,"1"2"-2266"0"0,-1 3-878 0 0,0 0-1 0 0,0 0 1 0 0,0 0 0 0 0,-1 0 0 0 0,1 0 0 0 0,-1 0 0 0 0,0 0 0 0 0,-3 7 0 0 0,-18 42 627 0 0,11-29-529 0 0,-27 78 89 0 0,-18 38-571 0 0,53-131 471 0 0,1-4-2264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84 6447 0 0,'-1'0'8538'0'0,"-6"3"-7098"0"0,0 0-1159 0 0,0 1-1 0 0,1 0 1 0 0,-1 0 0 0 0,1 0 0 0 0,0 1 0 0 0,-10 9 0 0 0,-30 38 230 0 0,13-15 18 0 0,19-22-353 0 0,1 0-1 0 0,0 0 0 0 0,1 1 1 0 0,-19 34-1 0 0,28-44-157 0 0,0-1 1 0 0,1 1-1 0 0,0-1 1 0 0,0 1-1 0 0,1 0 1 0 0,-1 0-1 0 0,1 0 0 0 0,1 0 1 0 0,-1 0-1 0 0,1 0 1 0 0,0 0-1 0 0,0 0 1 0 0,1 0-1 0 0,-1 0 1 0 0,1 0-1 0 0,1 0 0 0 0,-1-1 1 0 0,1 1-1 0 0,0 0 1 0 0,5 9-1 0 0,-4-11 43 0 0,0 1 1 0 0,0-1-1 0 0,1 0 0 0 0,-1 0 0 0 0,1 0 1 0 0,0-1-1 0 0,0 1 0 0 0,0-1 0 0 0,1 0 0 0 0,-1 0 1 0 0,1-1-1 0 0,-1 1 0 0 0,1-1 0 0 0,0 0 1 0 0,0 0-1 0 0,0 0 0 0 0,0-1 0 0 0,1 0 1 0 0,-1 0-1 0 0,7 0 0 0 0,-5 0 42 0 0,-1 0-1 0 0,1-1 1 0 0,0-1-1 0 0,0 1 1 0 0,0-1-1 0 0,0 0 1 0 0,0 0-1 0 0,-1-1 1 0 0,1 0 0 0 0,0 0-1 0 0,-1-1 1 0 0,0 1-1 0 0,1-2 1 0 0,-1 1-1 0 0,6-5 1 0 0,-2-1-58 0 0,-1 0-1 0 0,1 0 1 0 0,-2-1 0 0 0,1-1 0 0 0,-2 1-1 0 0,1-1 1 0 0,-1-1 0 0 0,-1 1 0 0 0,5-14-1 0 0,6-16 149 0 0,14-57 0 0 0,-8 0-925 0 0,-21 86 606 0 0,0 0 0 0 0,-1 0-1 0 0,-1 0 1 0 0,0 0 0 0 0,0 0-1 0 0,-3-15 1 0 0,2 25 89 0 0,1 0-1 0 0,0 1 1 0 0,-1-1 0 0 0,1 0-1 0 0,-1 1 1 0 0,1-1-1 0 0,-1 1 1 0 0,0-1 0 0 0,0 1-1 0 0,0-1 1 0 0,0 1-1 0 0,0-1 1 0 0,0 1 0 0 0,0 0-1 0 0,0-1 1 0 0,0 1-1 0 0,-1 0 1 0 0,1 0 0 0 0,0 0-1 0 0,-1 0 1 0 0,-1-1-1 0 0,1 2 12 0 0,0-1 0 0 0,0 1-1 0 0,0 0 1 0 0,-1-1 0 0 0,1 1 0 0 0,0 0-1 0 0,0 0 1 0 0,0 0 0 0 0,0 1-1 0 0,0-1 1 0 0,0 0 0 0 0,0 1 0 0 0,0-1-1 0 0,0 1 1 0 0,0 0 0 0 0,0 0-1 0 0,-2 1 1 0 0,-12 6-390 0 0,0 1 1 0 0,-20 16-1 0 0,29-20 58 0 0,1 0 0 0 0,-1 1-1 0 0,1 0 1 0 0,0 1 0 0 0,1 0-1 0 0,0-1 1 0 0,-5 9 0 0 0,6-9-177 0 0,-5 10-142 0 0,8-16 422 0 0,1 1 0 0 0,0-1 0 0 0,0 1 1 0 0,-1-1-1 0 0,1 1 0 0 0,0-1 0 0 0,0 1 1 0 0,-1-1-1 0 0,1 1 0 0 0,0 0 0 0 0,0-1 0 0 0,0 1 1 0 0,0-1-1 0 0,0 1 0 0 0,0-1 0 0 0,0 1 1 0 0,0-1-1 0 0,0 1 0 0 0,0 0 0 0 0,0-1 1 0 0,1 1-1 0 0,-1 0 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6823 0 0,'0'0'507'0'0,"-1"1"-343"0"0,-5 17-61 0 0,5-16 249 0 0,-5 16 1068 0 0,1 4 1558 0 0,4-10 4030 0 0,2-11-6749 0 0,1 0-1 0 0,-1 0 0 0 0,1 0 1 0 0,0 0-1 0 0,-1 0 1 0 0,1-1-1 0 0,0 1 0 0 0,0 0 1 0 0,3 0-1 0 0,1-1 61 0 0,0 1 1 0 0,0-1-1 0 0,0-1 0 0 0,0 1 0 0 0,0-1 0 0 0,9-2 1 0 0,37-12 571 0 0,-34 9-670 0 0,79-23-12 0 0,-94 28-283 0 0,1-1 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191 220 2303 0 0,'0'0'10306'0'0,"1"-2"-9502"0"0,7-12-277 0 0,0-1 0 0 0,1 1 0 0 0,1 1 0 0 0,0 0 0 0 0,1 0 0 0 0,0 1 0 0 0,1 0 0 0 0,0 1 0 0 0,14-10 0 0 0,-10 10-289 0 0,0 0 0 0 0,1 1 0 0 0,0 1 0 0 0,1 1 0 0 0,0 0 0 0 0,0 1 0 0 0,34-8 0 0 0,-30 15-82 0 0,-20 0-92 0 0,7 7 0 0 0,-8-4-61 0 0,0-1 0 0 0,1 0 0 0 0,-1 1 0 0 0,0-1 0 0 0,0 1 0 0 0,0-1 0 0 0,0 1 0 0 0,-1-1 0 0 0,1 1 0 0 0,-1-1 0 0 0,0 1 0 0 0,1 0 0 0 0,-1-1 0 0 0,0 1 0 0 0,-1 3 0 0 0,0 2 11 0 0,0-1 0 0 0,0 0 0 0 0,-1 0 0 0 0,-3 10 0 0 0,2-8-12 0 0,0-1 1 0 0,-1 1 0 0 0,0-1 0 0 0,0 0 0 0 0,-1 0 0 0 0,0 0-1 0 0,0-1 1 0 0,-1 0 0 0 0,0 0 0 0 0,0 0 0 0 0,0-1 0 0 0,-1 0-1 0 0,0 0 1 0 0,-1 0 0 0 0,-8 4 0 0 0,-33 22-273 0 0,3 2 0 0 0,-45 41 1 0 0,-8 7 7 0 0,75-64 243 0 0,1 2 0 0 0,0 0 0 0 0,-33 40 0 0 0,50-51 30 0 0,5-7 381 0 0,14-2-170 0 0,1 0 0 0 0,0-1-1 0 0,-1-1 1 0 0,25-6 0 0 0,-6-1 48 0 0,22-7 56 0 0,96-14 1 0 0,-95 24-131 0 0,57 3 1 0 0,-110 3-262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13735 0 0,'0'0'3362'0'0,"2"0"-3302"0"0,6 0-61 0 0,-1 1 0 0 0,1-1 1 0 0,-1-1-1 0 0,0 1 1 0 0,1-1-1 0 0,13-4 0 0 0,45-17-171 0 0,-31 9 41 0 0,36-15-395 0 0,8-3-1388 0 0,-57 25 512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406 222 7367 0 0,'0'0'334'0'0,"0"-1"-1"0"0,6-15-200 0 0,-4 11 373 0 0,1 1-1 0 0,0 0 0 0 0,-1 1 1 0 0,2-1-1 0 0,-1 1 0 0 0,0-1 0 0 0,6-3 1 0 0,5-7 1315 0 0,-6 6-1517 0 0,0 0 0 0 0,-1-1-1 0 0,0 0 1 0 0,10-19 0 0 0,-16 25-269 0 0,1-1 1 0 0,-1 1-1 0 0,0-1 1 0 0,0 1 0 0 0,0-1-1 0 0,-1 0 1 0 0,1 1-1 0 0,-1-1 1 0 0,0 0 0 0 0,0 1-1 0 0,0-1 1 0 0,0 0-1 0 0,-1 1 1 0 0,0-1 0 0 0,1 0-1 0 0,-1 1 1 0 0,-1-1-1 0 0,-2-5 1 0 0,4 7 2 0 0,-1 1 1 0 0,0-1-1 0 0,0 1 1 0 0,0 0-1 0 0,-1-1 0 0 0,1 1 1 0 0,0 0-1 0 0,0 0 1 0 0,-1 0-1 0 0,1 0 0 0 0,0 0 1 0 0,-1 0-1 0 0,1 0 1 0 0,-1 0-1 0 0,0 1 1 0 0,1-1-1 0 0,-1 1 0 0 0,1-1 1 0 0,-1 1-1 0 0,0 0 1 0 0,0-1-1 0 0,1 1 0 0 0,-1 0 1 0 0,0 0-1 0 0,1 0 1 0 0,-1 0-1 0 0,0 0 1 0 0,1 1-1 0 0,-4 0 0 0 0,-7 1 55 0 0,1 1-1 0 0,0 1 1 0 0,-14 6-1 0 0,16-7-51 0 0,-177 82 173 0 0,161-72-11 0 0,0 2 0 0 0,2 0-1 0 0,0 2 1 0 0,0 1 0 0 0,-23 24-1 0 0,42-38-116 0 0,1-1 0 0 0,-1 1-1 0 0,1 0 1 0 0,0 1 0 0 0,0-1-1 0 0,0 0 1 0 0,1 1 0 0 0,0 0-1 0 0,0-1 1 0 0,0 1 0 0 0,-3 10-1 0 0,5-14-50 0 0,0 1 1 0 0,0-1-1 0 0,0 0 0 0 0,1 1 1 0 0,-1-1-1 0 0,0 0 0 0 0,1 1 1 0 0,-1-1-1 0 0,0 0 0 0 0,1 1 0 0 0,0-1 1 0 0,-1 0-1 0 0,1 0 0 0 0,0 1 1 0 0,-1-1-1 0 0,1 0 0 0 0,0 0 0 0 0,0 0 1 0 0,0 0-1 0 0,0 0 0 0 0,0 0 1 0 0,0 0-1 0 0,0 0 0 0 0,1-1 0 0 0,-1 1 1 0 0,0 0-1 0 0,0-1 0 0 0,3 2 1 0 0,1 0 45 0 0,1 0 0 0 0,-1-1 1 0 0,1 1-1 0 0,0-1 1 0 0,6 1-1 0 0,11-1 56 0 0,0-1-1 0 0,0 0 1 0 0,0-2-1 0 0,0-1 1 0 0,40-9 0 0 0,-25 1-201 0 0,-1-1 0 0 0,57-27 0 0 0,-90 37-14 0 0,0 0-1 0 0,0 0 1 0 0,0 0-1 0 0,0-1 1 0 0,0 1-1 0 0,-1-1 1 0 0,1 0-1 0 0,-1 0 1 0 0,0 0-1 0 0,0-1 1 0 0,0 1-1 0 0,0-1 1 0 0,0 0-1 0 0,2-4 1 0 0,-5 6-75 0 0,-1 3-264 0 0,-1 0 393 0 0,1-1 0 0 0,-1 1 0 0 0,1 0 0 0 0,-1 0-1 0 0,1 0 1 0 0,-1 0 0 0 0,1 0 0 0 0,-2 3 0 0 0,-1-1-8 0 0,-3 2 31 0 0,-1 2-1 0 0,1-1 0 0 0,0 1 1 0 0,1 0-1 0 0,-1 1 1 0 0,1-1-1 0 0,1 1 0 0 0,0 1 1 0 0,-5 8-1 0 0,8-6 2 0 0,2-10-9 0 0,0 1 1 0 0,0 0-1 0 0,1-1 0 0 0,-1 1 0 0 0,1-1 0 0 0,-1 0 0 0 0,1 1 1 0 0,0-1-1 0 0,-1 1 0 0 0,1-1 0 0 0,0 0 0 0 0,0 1 0 0 0,0-1 1 0 0,0 0-1 0 0,0 0 0 0 0,0 0 0 0 0,1 0 0 0 0,-1 0 0 0 0,0 0 1 0 0,0 0-1 0 0,1 0 0 0 0,-1-1 0 0 0,3 2 0 0 0,0 0-226 0 0,1-1-1 0 0,-1 1 0 0 0,1-1 1 0 0,-1 0-1 0 0,1-1 1 0 0,8 1-1 0 0,11 0-815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8 5527 0 0,'-3'-7'10958'0'0,"0"6"-10777"0"0,-1 1 1 0 0,1 0 0 0 0,-1 0-1 0 0,1 1 1 0 0,-1-1-1 0 0,1 1 1 0 0,0-1 0 0 0,-1 1-1 0 0,1 0 1 0 0,0 0 0 0 0,-1 1-1 0 0,1-1 1 0 0,0 1 0 0 0,0-1-1 0 0,0 1 1 0 0,0 0-1 0 0,1 0 1 0 0,-4 4 0 0 0,-7 5 156 0 0,0 2-1 0 0,-15 19 1 0 0,16-18-313 0 0,-15 18 55 0 0,-1 2-70 0 0,-42 39 0 0 0,52-57-1 0 0,1 1-1 0 0,0 1 1 0 0,2 1 0 0 0,0 0-1 0 0,1 1 1 0 0,1 1 0 0 0,-18 36 0 0 0,27-46-6 0 0,0 0 0 0 0,0 0 0 0 0,1 0 1 0 0,1 1-1 0 0,-1-1 0 0 0,2 1 0 0 0,-1 21 1 0 0,3-25-1 0 0,-1 1 0 0 0,2-1 0 0 0,-1 0 1 0 0,1 1-1 0 0,0-1 0 0 0,1 0 0 0 0,0 0 1 0 0,0 0-1 0 0,1-1 0 0 0,0 1 0 0 0,8 12 1 0 0,-5-11 20 0 0,0-1 0 0 0,1 0 1 0 0,0 0-1 0 0,0-1 0 0 0,0 0 1 0 0,1 0-1 0 0,10 5 0 0 0,2 0-425 0 0,1-1 0 0 0,25 9 1 0 0,-34-15-600 0 0,-1-1 0 0 0,18 2 0 0 0,-1 0-5346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 11951 0 0,'-7'-3'1083'0'0,"2"2"-992"0"0,0 0 1 0 0,1 0-1 0 0,-1 0 1 0 0,0 1-1 0 0,0-1 1 0 0,-7 2-1 0 0,8-1 404 0 0,1 0 0 0 0,0 1-1 0 0,0-1 1 0 0,1 1-1 0 0,-1 0 1 0 0,-6 3 1801 0 0,9-2-1881 0 0,1 2-321 0 0,0 0 0 0 0,1 0 1 0 0,-1 0-1 0 0,1 0 0 0 0,0 0 1 0 0,0 0-1 0 0,0 0 0 0 0,0 0 1 0 0,1-1-1 0 0,0 1 0 0 0,0-1 1 0 0,-1 0-1 0 0,8 6 0 0 0,5 3 108 0 0,32 20-1 0 0,-38-27-122 0 0,130 73 511 0 0,-45-27-329 0 0,-63-33-151 0 0,51 41 0 0 0,-68-48-96 0 0,-2 1 1 0 0,0 0-1 0 0,0 0 0 0 0,-1 1 0 0 0,18 28 0 0 0,-26-36-10 0 0,0 1-1 0 0,0 0 0 0 0,-1-1 1 0 0,0 1-1 0 0,0 0 1 0 0,0 0-1 0 0,-1 0 0 0 0,0 0 1 0 0,0 0-1 0 0,-1 0 0 0 0,0 1 1 0 0,0-1-1 0 0,0 7 1 0 0,-2-4 9 0 0,0 0 0 0 0,0 0 0 0 0,-1-1 0 0 0,0 1 0 0 0,0 0 0 0 0,-1-1 0 0 0,-9 16 0 0 0,-2-3 12 0 0,-1-1 1 0 0,0 0-1 0 0,-1-2 0 0 0,-2 0 1 0 0,-28 22-1 0 0,-15 9-292 0 0,-3-2 1 0 0,-101 53-1 0 0,141-90-334 0 0,23-9 137 0 0,4-9-2563 0 0,0 2 2466 0 0,0 0 0 0 0,1 1 0 0 0,0-1 0 0 0,4-6 0 0 0,13-15-1166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42 11975 0 0,'0'-1'923'0'0,"-1"-3"-422"0"0,0-1 1 0 0,1 1 0 0 0,-1 0-1 0 0,-1 0 1 0 0,1 1-1 0 0,-4-9 1745 0 0,4 11-2016 0 0,0 1 0 0 0,0-1 0 0 0,1 1 0 0 0,-1-1 0 0 0,0 1 0 0 0,0 0 0 0 0,0-1 1 0 0,0 1-1 0 0,0 0 0 0 0,0 0 0 0 0,0 0 0 0 0,1 0 0 0 0,-1 0 0 0 0,-1 0 1 0 0,-2 3-202 0 0,0 2 0 0 0,0-1 1 0 0,0 0-1 0 0,1 1 0 0 0,0 0 1 0 0,0 0-1 0 0,0 0 0 0 0,-3 9 1 0 0,-15 48 168 0 0,16-48-186 0 0,-117 472-1316 0 0,120-471 920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11055 0 0,'0'0'1002'0'0,"-1"1"-824"0"0,-3 5-980 0 0,-4 2 5828 0 0,-2 4 526 0 0,9-11-5341 0 0,0 2 2 0 0,-11 9-368 0 0,7-8-471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40 1375 0 0,'14'-8'74'0'0,"-10"6"-14"0"0,0 0 1 0 0,-1 0-1 0 0,1-1 1 0 0,-1 1-1 0 0,17-19 15919 0 0,-34 29-15766 0 0,8-5-157 0 0,-21 13 1 0 0,0 1 0 0 0,1 2 0 0 0,1 0-1 0 0,-29 30 1 0 0,-81 98 195 0 0,130-141-252 0 0,-29 33 18 0 0,3 1-1 0 0,1 2 1 0 0,2 0 0 0 0,-37 78-1 0 0,61-111 42 0 0,0 1 0 0 0,1-1-1 0 0,0 1 1 0 0,0-1 0 0 0,1 1-1 0 0,-1 13 1 0 0,3-20-28 0 0,0 0 0 0 0,0-1 0 0 0,0 1 0 0 0,0 0 0 0 0,0 0 0 0 0,1 0 0 0 0,-1-1 0 0 0,1 1 0 0 0,0 0 0 0 0,0 0 0 0 0,0-1 0 0 0,0 1 0 0 0,0-1 0 0 0,1 1 0 0 0,-1-1 0 0 0,1 1 0 0 0,-1-1 0 0 0,1 0 0 0 0,0 0 0 0 0,0 0 0 0 0,0 0 0 0 0,0 0 0 0 0,0 0 0 0 0,1-1 0 0 0,-1 1 0 0 0,4 1 0 0 0,-2-1 5 0 0,2 0 0 0 0,-1 0-1 0 0,0-1 1 0 0,0 0 0 0 0,0 0-1 0 0,1 0 1 0 0,-1 0 0 0 0,0-1 0 0 0,1 0-1 0 0,8-1 1 0 0,0-1-793 0 0,1 0 1 0 0,22-8-1 0 0,-23 5-295 0 0,-1-2-11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17279 0 0,'0'0'1566'0'0,"8"-5"2193"0"0,10 15-3903 0 0,-7-4-663 0 0,-9-5-303 0 0,9 1-7938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16 12895 0 0,'0'0'998'0'0,"-1"-1"-453"0"0,0-1-387 0 0,0 1-1 0 0,-1 0 1 0 0,1 0-1 0 0,0 0 1 0 0,-1 0 0 0 0,1 0-1 0 0,0 0 1 0 0,-1 0-1 0 0,0 0 1 0 0,1 1 0 0 0,-1-1-1 0 0,1 1 1 0 0,-1-1-1 0 0,0 1 1 0 0,1-1 0 0 0,-1 1-1 0 0,0 0 1 0 0,0 0-1 0 0,1 0 1 0 0,-4 0 0 0 0,2 1 87 0 0,0 0 1 0 0,0 0-1 0 0,1 0 1 0 0,-1 0 0 0 0,0 1-1 0 0,0-1 1 0 0,0 1 0 0 0,1-1-1 0 0,-1 1 1 0 0,1 0 0 0 0,-4 3-1 0 0,-11 13-258 0 0,0 0-1 0 0,1 1 0 0 0,1 0 1 0 0,-15 26-1 0 0,-41 89-54 0 0,66-123 68 0 0,0 0 0 0 0,1 1 0 0 0,0-1 0 0 0,1 1 0 0 0,1 0 0 0 0,-1 0 0 0 0,0 16 0 0 0,3-26 5 0 0,0 1 1 0 0,0-1-1 0 0,0 0 0 0 0,1 0 0 0 0,-1 0 0 0 0,1 0 1 0 0,-1 0-1 0 0,1 0 0 0 0,-1 0 0 0 0,1-1 0 0 0,0 1 0 0 0,0 0 1 0 0,0 0-1 0 0,0 0 0 0 0,0-1 0 0 0,0 1 0 0 0,1 0 1 0 0,2 2-1 0 0,-2-2 12 0 0,1-1 0 0 0,-1 0 0 0 0,1 1 1 0 0,-1-1-1 0 0,1 0 0 0 0,-1 0 0 0 0,1 0 1 0 0,0 0-1 0 0,0-1 0 0 0,0 1 0 0 0,-1-1 1 0 0,4 1-1 0 0,7-2 62 0 0,0 1 0 0 0,-1-2 0 0 0,1 1 0 0 0,21-7 0 0 0,-14 3 24 0 0,-1-1 0 0 0,0-1 0 0 0,23-12 1 0 0,-31 13-124 0 0,-1 0 1 0 0,0 0 0 0 0,-1-1-1 0 0,1 0 1 0 0,-1-1 0 0 0,-1 1-1 0 0,9-11 1 0 0,-13 12-11 0 0,0 0 0 0 0,0 1 0 0 0,-1-1 0 0 0,0 0 0 0 0,0-1 0 0 0,-1 1 0 0 0,0 0 0 0 0,0-1 0 0 0,0 0 0 0 0,-1 1 0 0 0,0-1 0 0 0,0 0 0 0 0,-1 0 0 0 0,0 1 0 0 0,-1-11 0 0 0,0 8-131 0 0,0-1 1 0 0,-1 1-1 0 0,0-1 0 0 0,0 1 1 0 0,-1 0-1 0 0,-1 0 0 0 0,1 0 0 0 0,-1 0 1 0 0,-1 1-1 0 0,-7-11 0 0 0,11 17 33 0 0,-1 0 1 0 0,1 0-1 0 0,-1 1 0 0 0,1-1 0 0 0,-1 1 1 0 0,0-1-1 0 0,0 1 0 0 0,0 0 0 0 0,1-1 0 0 0,-1 1 1 0 0,0 0-1 0 0,-1 1 0 0 0,-1-2 0 0 0,1 1-567 0 0,1 1 1 0 0,0-1-1 0 0,-1 1 0 0 0,1 0 0 0 0,0 0 0 0 0,-1 0 0 0 0,-3 0 0 0 0,-7 3-4461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31 17647 0 0,'37'-30'5248'0'0,"-37"32"-5205"0"0,0-1 0 0 0,0 1 0 0 0,0 0-1 0 0,0 0 1 0 0,0 0 0 0 0,0 0 0 0 0,-1-1-1 0 0,1 1 1 0 0,-1 0 0 0 0,-1 3 0 0 0,-2 2-9 0 0,-1 0 0 0 0,0 0 0 0 0,0 0 1 0 0,0 0-1 0 0,-1-1 0 0 0,0 0 0 0 0,-1 0 0 0 0,1 0 1 0 0,-9 4-1 0 0,4-2 4 0 0,-1-1 1 0 0,0 0-1 0 0,0-1 1 0 0,-26 8-1 0 0,-4 1-358 0 0,-1-3-1 0 0,-1-2 0 0 0,-83 9 1 0 0,122-19 182 0 0,-1 0 0 0 0,1 0 0 0 0,-1 0 0 0 0,1-1 0 0 0,-1 0 1 0 0,1 0-1 0 0,-1 0 0 0 0,-4-3 0 0 0,7 3-30 0 0,0 0 0 0 0,1-1 0 0 0,-1 1 0 0 0,1-1-1 0 0,-1 0 1 0 0,1 1 0 0 0,0-1 0 0 0,-1 0 0 0 0,1 0 0 0 0,0-1 0 0 0,1 1 0 0 0,-1 0 0 0 0,0-1 0 0 0,0 1-1 0 0,1-1 1 0 0,-2-2 0 0 0,3 4 102 0 0,0 0-1 0 0,0 0 1 0 0,-1 1-1 0 0,1-1 1 0 0,-1 0 0 0 0,1 1-1 0 0,-1-1 1 0 0,1 0-1 0 0,-1 1 1 0 0,1-1-1 0 0,-1 1 1 0 0,1-1-1 0 0,-1 1 1 0 0,0-1 0 0 0,1 1-1 0 0,-1-1 1 0 0,0 1-1 0 0,1 0 1 0 0,-1-1-1 0 0,0 1 1 0 0,1 0 0 0 0,-1 0-1 0 0,0 0 1 0 0,0-1-1 0 0,1 1 1 0 0,-1 0-1 0 0,-1 0 1 0 0,0 0 36 0 0,0 1 1 0 0,0-1-1 0 0,0 1 1 0 0,0-1-1 0 0,0 1 1 0 0,0 0-1 0 0,0 0 0 0 0,0 0 1 0 0,0 0-1 0 0,-1 1 1 0 0,-6 4 170 0 0,1 1 0 0 0,0 0 0 0 0,-7 9 0 0 0,6-5 33 0 0,0 0 1 0 0,1 0 0 0 0,0 1-1 0 0,1 1 1 0 0,1-1-1 0 0,0 1 1 0 0,0 0-1 0 0,1 0 1 0 0,1 1 0 0 0,0-1-1 0 0,1 1 1 0 0,-1 15-1 0 0,4-24-19 0 0,0 1 0 0 0,0 0-1 0 0,1 0 1 0 0,1 7 0 0 0,-2-11 367 0 0,22-13-314 0 0,-3 2-325 0 0,1 1 0 0 0,39-11-1 0 0,-48 18 125 0 0,0 0 0 0 0,0 0-1 0 0,0 1 1 0 0,0 0 0 0 0,0 1-1 0 0,0 0 1 0 0,0 1 0 0 0,0 0 0 0 0,-1 1-1 0 0,1 0 1 0 0,-1 1 0 0 0,13 5-1 0 0,0 3 333 0 0,0 1-1 0 0,0 0 0 0 0,38 32 0 0 0,-60-44-17 0 0,4 10 30 0 0,-5-9-323 0 0,0-1-1 0 0,0 1 0 0 0,0 0 1 0 0,0 0-1 0 0,0 0 1 0 0,0 0-1 0 0,0 0 1 0 0,-1-1-1 0 0,1 1 0 0 0,-1 0 1 0 0,1 0-1 0 0,-1 0 1 0 0,0-1-1 0 0,0 1 1 0 0,0-1-1 0 0,0 1 0 0 0,0 0 1 0 0,0-1-1 0 0,0 1 1 0 0,0-1-1 0 0,-1 0 1 0 0,1 0-1 0 0,0 1 0 0 0,-3 0 1 0 0,-4 5 28 0 0,-1 0 0 0 0,-16 9-1 0 0,-10 3-37 0 0,-1-1-1 0 0,-1-1 0 0 0,0-2 0 0 0,-70 18 0 0 0,100-32-67 0 0,-5 3-150 0 0,-1-1 0 0 0,0-1-1 0 0,-15 0 1 0 0,27-2-218 0 0,1-2-368 0 0,1 0 438 0 0,-1-1 1 0 0,1 1-1 0 0,0 0 0 0 0,0-1 0 0 0,0 1 0 0 0,0 0 0 0 0,0 0 0 0 0,1 0 0 0 0,-1 0 0 0 0,0 0 1 0 0,1 0-1 0 0,2-2 0 0 0,-1 0-151 0 0,11-12-1252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7367 0 0,'-6'2'385'0'0,"1"0"0"0"0,-1 0 0 0 0,1 1-1 0 0,-1 0 1 0 0,1 0 0 0 0,0 0 0 0 0,0 0 0 0 0,0 1-1 0 0,0 0 1 0 0,-7 8 0 0 0,10-10-143 0 0,0 1 0 0 0,0 0 1 0 0,0 1-1 0 0,1-1 0 0 0,-1 0 0 0 0,1 0 1 0 0,-1 1-1 0 0,1-1 0 0 0,1 1 0 0 0,-1-1 0 0 0,0 1 1 0 0,1 0-1 0 0,-1-1 0 0 0,1 1 0 0 0,0-1 1 0 0,0 1-1 0 0,1 0 0 0 0,-1-1 0 0 0,2 6 1 0 0,0-2-171 0 0,0 0 1 0 0,1 0 0 0 0,0-1-1 0 0,0 1 1 0 0,1 0 0 0 0,-1-1 0 0 0,1 0-1 0 0,1 0 1 0 0,-1 0 0 0 0,10 8-1 0 0,6 5 127 0 0,33 24-1 0 0,-51-41-192 0 0,67 47 196 0 0,30 24-58 0 0,-77-55 160 0 0,-1 1 0 0 0,-1 1 0 0 0,32 41 1 0 0,-46-53-146 0 0,-1-1 0 0 0,-1 1 1 0 0,0 0-1 0 0,0 0 0 0 0,0 1 1 0 0,-1-1-1 0 0,0 1 0 0 0,-1 0 0 0 0,0 0 1 0 0,0 0-1 0 0,-1 0 0 0 0,0 0 1 0 0,-1 0-1 0 0,0 0 0 0 0,0 0 1 0 0,-2 11-1 0 0,-1-7 12 0 0,-1 0 1 0 0,0 0-1 0 0,0-1 1 0 0,-2 0 0 0 0,1 0-1 0 0,-2 0 1 0 0,1 0-1 0 0,-1-1 1 0 0,-1 0-1 0 0,0-1 1 0 0,-1 0-1 0 0,-12 11 1 0 0,-8 6 15 0 0,-1-1 0 0 0,-61 39-1 0 0,-70 24-160 0 0,156-86-229 0 0,-5 2 94 0 0,3-3-2902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54 12695 0 0,'0'0'1150'0'0,"-1"-1"-946"0"0,-5-2 4056 0 0,18-6-3244 0 0,-5 4-795 0 0,1 1 1 0 0,-1-1-1 0 0,1 1 1 0 0,0 0-1 0 0,1 1 1 0 0,-1 0-1 0 0,0 0 1 0 0,16-2-1 0 0,-12 3 17 0 0,1 1 1 0 0,-1 0-1 0 0,1 1 0 0 0,0 0 0 0 0,18 3 0 0 0,0 5 158 0 0,-29-7-180 0 0,-2 2-171 0 0,0 1-1 0 0,0 0 0 0 0,-1 0 1 0 0,1-1-1 0 0,-1 1 0 0 0,0 0 1 0 0,0-1-1 0 0,-1 1 1 0 0,-2 5-1 0 0,1-3-13 0 0,-1 0-1 0 0,0-1 1 0 0,-1 0 0 0 0,-7 8-1 0 0,-115 125 117 0 0,101-109-147 0 0,-57 68 0 0 0,77-90 11 0 0,3 0 43 0 0,2-5 89 0 0,2 0-71 0 0,-1-1-67 0 0,0 0 0 0 0,0 0 0 0 0,0 0-1 0 0,0-1 1 0 0,1 1 0 0 0,-1 0 0 0 0,0 0 0 0 0,1 0-1 0 0,-1 0 1 0 0,1 0 0 0 0,-1 0 0 0 0,1-1 0 0 0,-1 1-1 0 0,1 0 1 0 0,-1 0 0 0 0,1-1 0 0 0,0 1 0 0 0,0-1 0 0 0,-1 1-1 0 0,1 0 1 0 0,0-1 0 0 0,0 1 0 0 0,-1-1 0 0 0,1 0-1 0 0,0 1 1 0 0,0-1 0 0 0,0 1 0 0 0,0-1 0 0 0,1 0-1 0 0,1 1 12 0 0,3 1 18 0 0,-1 0 0 0 0,1-1 0 0 0,0 1 1 0 0,0-1-1 0 0,0 0 0 0 0,0-1 0 0 0,0 0 0 0 0,0 0 0 0 0,8-1 0 0 0,6-2 33 0 0,29-7 0 0 0,2-1-43 0 0,-24 7-15 0 0,-2 0-227 0 0,43-2 0 0 0,-66 6-30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106 310 8751 0 0,'-1'1'674'0'0,"-15"11"-838"0"0,-14 3 4025 0 0,-22 3 3271 0 0,51-18-7077 0 0,1 0 1 0 0,0 0 0 0 0,0 0-1 0 0,0 0 1 0 0,0 0-1 0 0,-1 0 1 0 0,1 0 0 0 0,0 0-1 0 0,0 0 1 0 0,0 0-1 0 0,0 0 1 0 0,-1 0-1 0 0,1 0 1 0 0,0 0 0 0 0,0 0-1 0 0,0 0 1 0 0,0 0-1 0 0,-1 0 1 0 0,1 0 0 0 0,0 0-1 0 0,0 0 1 0 0,0 0-1 0 0,-1 0 1 0 0,1 0 0 0 0,0 0-1 0 0,0 0 1 0 0,0 0-1 0 0,0 0 1 0 0,0 0-1 0 0,-1 0 1 0 0,1-1 0 0 0,0 1-1 0 0,0 0 1 0 0,0 0-1 0 0,0 0 1 0 0,0 0 0 0 0,0 0-1 0 0,-1-1 1 0 0,1 1-1 0 0,0 0 1 0 0,2-9 533 0 0,11-13-361 0 0,-4 10-141 0 0,1 1 0 0 0,1 0 0 0 0,-1 0 0 0 0,1 1 0 0 0,17-11 0 0 0,67-40 397 0 0,-68 45-449 0 0,42-28-288 0 0,45-27-745 0 0,-92 60 807 0 0,0 0-1 0 0,0 2 1 0 0,35-11 0 0 0,-55 19 137 0 0,1 1-1 0 0,0-1 0 0 0,0 0 1 0 0,0 1-1 0 0,0 0 1 0 0,0-1-1 0 0,0 1 1 0 0,0 1-1 0 0,0-1 0 0 0,0 0 1 0 0,6 2-1 0 0,-9-2 40 0 0,1 1 0 0 0,0-1 0 0 0,0 1 0 0 0,0-1 0 0 0,-1 0 0 0 0,1 1-1 0 0,0 0 1 0 0,-1-1 0 0 0,1 1 0 0 0,0-1 0 0 0,-1 1 0 0 0,1 0 0 0 0,-1-1-1 0 0,1 1 1 0 0,-1 0 0 0 0,1 0 0 0 0,-1 0 0 0 0,1 1 6 0 0,-1 0 0 0 0,1-1 1 0 0,-1 1-1 0 0,0 0 0 0 0,0 0 1 0 0,0-1-1 0 0,0 1 0 0 0,0 0 0 0 0,0 0 1 0 0,0-1-1 0 0,-1 4 0 0 0,-4 11 46 0 0,-1 0 0 0 0,0 0-1 0 0,-1-1 1 0 0,-1 1 0 0 0,-13 19-1 0 0,10-17 20 0 0,0 1 0 0 0,-12 32 0 0 0,22-48-137 0 0,0 0 0 0 0,0-1 0 0 0,1 1 0 0 0,-1 0 0 0 0,1-1 0 0 0,0 1 0 0 0,0 4 0 0 0,0-6-75 0 0,0 0 1 0 0,0 0-1 0 0,0 0 1 0 0,0 0 0 0 0,1 0-1 0 0,-1 0 1 0 0,0 0-1 0 0,1 0 1 0 0,-1 0 0 0 0,1 0-1 0 0,-1 0 1 0 0,1 0-1 0 0,-1-1 1 0 0,1 1 0 0 0,0 0-1 0 0,-1 0 1 0 0,1-1 0 0 0,0 1-1 0 0,0 0 1 0 0,0-1-1 0 0,-1 1 1 0 0,3 0 0 0 0,8 3-6331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47 12031 0 0,'14'-13'706'0'0,"35"-20"4724"0"0,-58 38-2723 0 0,4-1-3675 0 0,-86 84 1387 0 0,-43 44-310 0 0,17-1-56 0 0,92-100 41 0 0,1 2 0 0 0,-25 47 0 0 0,42-68 30 0 0,1 2 0 0 0,1-1 1 0 0,0 0-1 0 0,1 1 1 0 0,1 0-1 0 0,0 0 1 0 0,1 0-1 0 0,0 0 0 0 0,0 15 1 0 0,2-19-62 0 0,1 0 1 0 0,0 0 0 0 0,0 0-1 0 0,0 0 1 0 0,1 0-1 0 0,1 0 1 0 0,0 0 0 0 0,0-1-1 0 0,1 1 1 0 0,0-1-1 0 0,1 0 1 0 0,0-1 0 0 0,9 14-1 0 0,-12-20-60 0 0,0 0 0 0 0,-1 0 0 0 0,1 0 0 0 0,1 0 0 0 0,-1 0 0 0 0,0 0 0 0 0,0 0 0 0 0,1-1 0 0 0,-1 1 0 0 0,0-1-1 0 0,1 0 1 0 0,0 0 0 0 0,-1 0 0 0 0,1 0 0 0 0,0 0 0 0 0,-1 0 0 0 0,1-1 0 0 0,0 0 0 0 0,0 1 0 0 0,0-1 0 0 0,0 0 0 0 0,4 0 0 0 0,0-2-110 0 0,0 1 0 0 0,0-1 0 0 0,-1-1 0 0 0,1 1-1 0 0,0-1 1 0 0,7-4 0 0 0,-13 7 78 0 0,122-74-3240 0 0,-112 67 2444 0 0,4-4-898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9671 0 0,'0'2'5411'0'0,"1"4"-3849"0"0,0 1 1 0 0,-1 0-1 0 0,0 9 1 0 0,-2-4-1277 0 0,0 0-1 0 0,0-1 1 0 0,-1 1 0 0 0,0 0 0 0 0,-6 11 0 0 0,8-21-373 0 0,-1 5-30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283 207 3223 0 0,'0'0'11063'0'0,"11"2"-8250"0"0,-4-2-2237 0 0,-1-1 0 0 0,1 1 0 0 0,0-1 0 0 0,-1 0 0 0 0,11-4 0 0 0,-13 4-515 0 0,1-1 0 0 0,-1 0 0 0 0,-1 0 0 0 0,1 0 0 0 0,0 0 0 0 0,0-1 0 0 0,-1 0 0 0 0,1 1 0 0 0,-1-1 0 0 0,0 0 0 0 0,0-1 0 0 0,0 1 0 0 0,0 0 0 0 0,-1-1 0 0 0,4-5 0 0 0,-3 3-69 0 0,0-1-1 0 0,-1 1 1 0 0,0-1 0 0 0,0 1-1 0 0,0-1 1 0 0,0 0 0 0 0,-1 1-1 0 0,0-1 1 0 0,-1 0 0 0 0,0 0-1 0 0,-1-13 1 0 0,1 17-31 0 0,0 0 0 0 0,-1 0 0 0 0,0 1 0 0 0,1-1 0 0 0,-1 0 0 0 0,0 1 0 0 0,0-1 0 0 0,0 1 0 0 0,-1-1 0 0 0,1 1 0 0 0,-1 0 0 0 0,1-1 0 0 0,-1 1 0 0 0,0 0 0 0 0,1 0 0 0 0,-1 0 0 0 0,0 0 0 0 0,-1 1 0 0 0,1-1-1 0 0,0 0 1 0 0,0 1 0 0 0,-1-1 0 0 0,1 1 0 0 0,-1 0 0 0 0,1 0 0 0 0,-1 0 0 0 0,0 0 0 0 0,1 1 0 0 0,-1-1 0 0 0,0 1 0 0 0,1-1 0 0 0,-5 1 0 0 0,0 0-26 0 0,0 0-1 0 0,0 1 0 0 0,1 0 1 0 0,-1 0-1 0 0,0 0 0 0 0,0 1 1 0 0,-12 5-1 0 0,-43 24-102 0 0,57-28 165 0 0,-15 10-11 0 0,0 1 0 0 0,1 2 0 0 0,1-1 0 0 0,-21 25 0 0 0,28-30 12 0 0,-1 2 6 0 0,-2 2 22 0 0,1 0 0 0 0,-20 26 0 0 0,30-36-22 0 0,1 0-1 0 0,-1 0 1 0 0,1 0 0 0 0,0 0-1 0 0,0 0 1 0 0,0 1 0 0 0,0-1-1 0 0,1 1 1 0 0,0 0 0 0 0,0-1-1 0 0,0 1 1 0 0,1 0 0 0 0,0-1-1 0 0,-1 1 1 0 0,2 0 0 0 0,0 6-1 0 0,-1-9 7 0 0,0-1 0 0 0,1 1-1 0 0,-1 0 1 0 0,1-1 0 0 0,-1 1-1 0 0,1 0 1 0 0,0-1 0 0 0,0 1 0 0 0,-1-1-1 0 0,1 1 1 0 0,0-1 0 0 0,1 0-1 0 0,-1 1 1 0 0,0-1 0 0 0,0 0 0 0 0,0 0-1 0 0,1 0 1 0 0,-1 0 0 0 0,1 0-1 0 0,-1 0 1 0 0,1 0 0 0 0,-1 0 0 0 0,1 0-1 0 0,-1-1 1 0 0,1 1 0 0 0,0-1-1 0 0,-1 1 1 0 0,1-1 0 0 0,0 0 0 0 0,0 0-1 0 0,-1 1 1 0 0,1-1 0 0 0,0 0-1 0 0,2-1 1 0 0,6 0 65 0 0,0-1-1 0 0,0 0 1 0 0,0 0-1 0 0,16-8 0 0 0,-22 9-50 0 0,23-10 20 0 0,0-1-1 0 0,-1 0 0 0 0,0-3 1 0 0,-1 0-1 0 0,0-1 1 0 0,35-32-1 0 0,-57 45-44 0 0,15-18 17 0 0,-17 20 59 0 0,-11 12 19 0 0,-34 47 180 0 0,1 1 0 0 0,4 2 0 0 0,-51 104 0 0 0,78-139-195 0 0,2 1 0 0 0,0 0-1 0 0,2 0 1 0 0,0 1-1 0 0,-4 38 1 0 0,12-66-146 0 0,-1 14-11 0 0,1-7-3190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59 7831 0 0,'52'-39'2002'0'0,"-14"19"11467"0"0,-53 35-13260 0 0,-6 0-150 0 0,-1-1 0 0 0,0-1 1 0 0,-46 19-1 0 0,34-17-3 0 0,-22 9-62 0 0,0-3 0 0 0,-69 16 0 0 0,110-32-103 0 0,0-2 1 0 0,0 0 0 0 0,-1-1-1 0 0,1 0 1 0 0,-1-1 0 0 0,1-1-1 0 0,-18-2 1 0 0,31 2 48 0 0,0 0-1 0 0,0-1 1 0 0,0 1 0 0 0,0-1-1 0 0,0 0 1 0 0,0 0 0 0 0,0 1-1 0 0,0-1 1 0 0,0 0 0 0 0,0-1-1 0 0,0 1 1 0 0,0 0 0 0 0,0-1-1 0 0,1 1 1 0 0,-1-1 0 0 0,1 1-1 0 0,-1-1 1 0 0,1 0 0 0 0,0 1-1 0 0,-1-1 1 0 0,1 0 0 0 0,0 0-1 0 0,0 0 1 0 0,0 0 0 0 0,1 0-1 0 0,-1 0 1 0 0,0 0 0 0 0,1-1-1 0 0,-1 1 1 0 0,1 0 0 0 0,0 0-1 0 0,0 0 1 0 0,0 0 0 0 0,0-4-1 0 0,0 4-160 0 0,1 2-116 0 0,0 1 338 0 0,0-1 0 0 0,0 1 1 0 0,0-1-1 0 0,-1 1 1 0 0,1 0-1 0 0,0-1 1 0 0,-1 1-1 0 0,1 0 0 0 0,0-1 1 0 0,-1 1-1 0 0,1 0 1 0 0,-1 0-1 0 0,1 0 0 0 0,-1 0 1 0 0,1-1-1 0 0,-1 1 1 0 0,1 1-1 0 0,5 18 156 0 0,-5-14-98 0 0,0 0-1 0 0,0 0 1 0 0,-1 0 0 0 0,0 0-1 0 0,-1-1 1 0 0,1 1 0 0 0,-1 0-1 0 0,-3 11 1 0 0,0-3 98 0 0,0-1 1 0 0,-11 22-1 0 0,0-2-34 0 0,14-31-80 0 0,-1 4-22 0 0,3-3 22 0 0,4 4-33 0 0,3 0-10 0 0,-4-5-1 0 0,0 0 0 0 0,0-1 0 0 0,0 0 0 0 0,0 0 0 0 0,1 0 0 0 0,-1 0 0 0 0,0-1 0 0 0,1 1 0 0 0,-1-1 0 0 0,9-1-1 0 0,5-1-24 0 0,23-6-1 0 0,-27 5 28 0 0,2-1 5 0 0,1 1 1 0 0,-1 1-1 0 0,32-1 0 0 0,-43 3 35 0 0,0 1-1 0 0,0 0 0 0 0,1-1 1 0 0,-1 1-1 0 0,0 1 0 0 0,0-1 1 0 0,0 1-1 0 0,0 0 0 0 0,-1 0 1 0 0,1 1-1 0 0,0-1 0 0 0,-1 1 1 0 0,0 0-1 0 0,1 0 0 0 0,-1 1 1 0 0,5 4-1 0 0,-1 2 40 0 0,-1 0 1 0 0,1 0-1 0 0,-2 0 1 0 0,0 1-1 0 0,9 20 1 0 0,16 60 346 0 0,-30-88-397 0 0,0 1 0 0 0,0 0 0 0 0,0 0 0 0 0,0-1 0 0 0,-1 1 0 0 0,1 0 0 0 0,-1 0 0 0 0,0 0 0 0 0,0 0-1 0 0,-1 0 1 0 0,1 0 0 0 0,-1-1 0 0 0,0 1 0 0 0,0 0 0 0 0,0 0 0 0 0,0-1 0 0 0,-1 1 0 0 0,1-1-1 0 0,-1 1 1 0 0,0-1 0 0 0,0 0 0 0 0,0 0 0 0 0,-1 1 0 0 0,1-1 0 0 0,-1-1 0 0 0,1 1 0 0 0,-1 0-1 0 0,0-1 1 0 0,0 1 0 0 0,-6 2 0 0 0,-11 8 3 0 0,-1-1 0 0 0,-1-2 0 0 0,0 0 0 0 0,0-1 0 0 0,-1-1 0 0 0,-37 8 0 0 0,-145 14-759 0 0,185-29 492 0 0,-27 0 0 0 0,40-1 114 0 0,0-1 0 0 0,0 0 0 0 0,-1 0 0 0 0,1-1-1 0 0,1 0 1 0 0,-1 0 0 0 0,-8-4 0 0 0,14 6-16 0 0,-1-1 0 0 0,1 0 0 0 0,0 0 1 0 0,0 1-1 0 0,0-1 0 0 0,-1 0 0 0 0,1 0 0 0 0,0 0 0 0 0,0 0 0 0 0,0 0 0 0 0,1 0 0 0 0,-1 0 0 0 0,0-1 0 0 0,0 1 0 0 0,1 0 0 0 0,-1 0 1 0 0,0-1-1 0 0,1 1 0 0 0,-1 0 0 0 0,1-1 0 0 0,0 1 0 0 0,-1-1 0 0 0,1 1 0 0 0,0 0 0 0 0,0-1 0 0 0,0 1 0 0 0,0-1 0 0 0,0 1 1 0 0,0-1-1 0 0,1 1 0 0 0,-1 0 0 0 0,1-3 0 0 0,4-12-6419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11519 0 0,'-1'1'528'0'0,"-3"3"-457"0"0,0-1 0 0 0,0 1 1 0 0,0-1-1 0 0,1 1 0 0 0,-1 1 0 0 0,1-1 0 0 0,0 0 0 0 0,0 1 0 0 0,1-1 0 0 0,-1 1 0 0 0,1 0 0 0 0,0 0 0 0 0,0 0 0 0 0,1 0 1 0 0,-2 6-1 0 0,1 3 119 0 0,1-1 0 0 0,0 0 1 0 0,1 1-1 0 0,0-1 0 0 0,1 1 0 0 0,1-1 1 0 0,0 0-1 0 0,0 1 0 0 0,2-1 1 0 0,-1 0-1 0 0,2-1 0 0 0,0 1 1 0 0,12 23-1 0 0,0-8-42 0 0,1 0 1 0 0,1-1-1 0 0,2 0 1 0 0,34 34-1 0 0,-13-19-1 0 0,3 4 415 0 0,43 54 0 0 0,-83-93-481 0 0,0 1 0 0 0,-1-1 0 0 0,0 1 0 0 0,0-1 0 0 0,0 1 0 0 0,-1 0 0 0 0,-1 1 0 0 0,1-1 0 0 0,-1 0 0 0 0,-1 1 0 0 0,1-1 0 0 0,-2 1 0 0 0,1 0 0 0 0,-1-1 0 0 0,0 1 0 0 0,-1-1 0 0 0,0 1 1 0 0,0 0-1 0 0,-1-1 0 0 0,-4 12 0 0 0,1-5-3 0 0,-1 0 1 0 0,-1 0 0 0 0,0-1 0 0 0,-1 0 0 0 0,-1 0 0 0 0,0-1 0 0 0,-1 0 0 0 0,0 0-1 0 0,-1-1 1 0 0,-13 11 0 0 0,-69 53 499 0 0,-142 90 0 0 0,91-69-254 0 0,72-42-269 0 0,71-54-348 0 0,8-10-4061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76 12815 0 0,'2'-2'587'0'0,"50"-31"3020"0"0,-52 33-3466 0 0,1-1 0 0 0,-1 1 0 0 0,0-1 1 0 0,0 1-1 0 0,0-1 0 0 0,0 0 0 0 0,0 1 1 0 0,0-1-1 0 0,-1 1 0 0 0,1-1 0 0 0,0 0 1 0 0,0 1-1 0 0,0-1 0 0 0,0 1 0 0 0,-1-2 1 0 0,-3-1-27 0 0,-1-1 0 0 0,1 1 0 0 0,-1 0 1 0 0,0 1-1 0 0,0-1 0 0 0,0 1 0 0 0,0 0 1 0 0,0 0-1 0 0,0 0 0 0 0,-1 1 0 0 0,1 0 1 0 0,-1 0-1 0 0,1 0 0 0 0,-1 1 1 0 0,1 0-1 0 0,-1 0 0 0 0,1 0 0 0 0,-1 1 1 0 0,-6 1-1 0 0,-33 7-83 0 0,2 2 1 0 0,-1 2-1 0 0,-52 23 0 0 0,69-25-32 0 0,19-8 0 0 0,-1 0 0 0 0,0 0 0 0 0,1 1 0 0 0,0 1 0 0 0,0-1 0 0 0,-13 11 0 0 0,14-6 0 0 0,6-7-21 0 0,0 0 0 0 0,1 0-1 0 0,-1 1 1 0 0,1-1 0 0 0,0 0-1 0 0,0 1 1 0 0,0-1 0 0 0,0 0-1 0 0,0 1 1 0 0,1-1 0 0 0,-1 0-1 0 0,0 1 1 0 0,1-1 0 0 0,0 0-1 0 0,0 0 1 0 0,-1 0 0 0 0,1 0-1 0 0,1 1 1 0 0,-1-1 0 0 0,1 1-1 0 0,5 9-137 0 0,1-1-1 0 0,9 10 0 0 0,-17-20 159 0 0,77 81-193 0 0,-50-55 194 0 0,41 52 0 0 0,-62-71 73 0 0,1 1 0 0 0,-1 0 0 0 0,-1 0 0 0 0,1 1 0 0 0,-1 0 1 0 0,-1-1-1 0 0,0 1 0 0 0,5 20 0 0 0,-9-28-43 0 0,0-1 1 0 0,0 0-1 0 0,-1 1 0 0 0,1-1 1 0 0,0 0-1 0 0,-1 1 0 0 0,1-1 1 0 0,0 0-1 0 0,-1 1 0 0 0,0-1 0 0 0,1 0 1 0 0,-1 0-1 0 0,0 1 0 0 0,1-1 1 0 0,-1 0-1 0 0,0 0 0 0 0,0 0 0 0 0,-1 1 1 0 0,-18 14 297 0 0,13-11-225 0 0,-1-1-1 0 0,0 0 1 0 0,0-1 0 0 0,0 0 0 0 0,-13 3-1 0 0,-44 7 170 0 0,45-9-252 0 0,-15 2 11 0 0,-95 13-498 0 0,117-18 383 0 0,2 0-47 0 0,-1 0 0 0 0,1-1 0 0 0,-19-2 0 0 0,28 2 119 0 0,-1 0-1 0 0,1-1 1 0 0,0 1-1 0 0,-1-1 1 0 0,1 0 0 0 0,0 1-1 0 0,0-1 1 0 0,-1 0-1 0 0,1-1 1 0 0,0 1-1 0 0,0 0 1 0 0,0 0-1 0 0,0-1 1 0 0,1 1 0 0 0,-1-1-1 0 0,0 0 1 0 0,1 1-1 0 0,-1-1 1 0 0,1 0-1 0 0,-1 0 1 0 0,1 0-1 0 0,0 0 1 0 0,-2-4 0 0 0,3 4 8 0 0,-1 0 0 0 0,1 0 0 0 0,0 0 0 0 0,-1 0 0 0 0,1 0 0 0 0,0 0 1 0 0,0 0-1 0 0,1 0 0 0 0,-1 0 0 0 0,0 0 0 0 0,1 0 0 0 0,-1 0 1 0 0,1 0-1 0 0,1-4 0 0 0,17-27-21 0 0,-12 22-6 0 0,23-33 56 0 0,2 2 1 0 0,49-51-1 0 0,-68 78 15 0 0,21-21 75 0 0,2 0-1 0 0,43-32 1 0 0,-68 60-1025 0 0,0 0-1 0 0,1 1 1 0 0,0 0-1 0 0,0 1 1 0 0,0 0-1 0 0,20-6 1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5063 0 0,'0'0'10947'0'0,"3"-8"-9343"0"0,0 4-1424 0 0,1 0 0 0 0,-1 1 0 0 0,1-1 0 0 0,0 1 0 0 0,0 0 0 0 0,0 0 0 0 0,0 0 0 0 0,1 1 0 0 0,8-5 0 0 0,5 1 97 0 0,25-7-1 0 0,0 0-52 0 0,6-2 78 0 0,58-10-1 0 0,-37 10-264 0 0,12-7-664 0 0,-47 12-5570 0 0,-21 4 165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8751 0 0,'2'1'4683'0'0,"3"1"-4014"0"0,-1 1-1 0 0,1-2 1 0 0,0 1 0 0 0,0 0 0 0 0,0-1-1 0 0,0 0 1 0 0,0 0 0 0 0,5 0-1 0 0,46 1 825 0 0,-31-3-1319 0 0,-1 0 0 0 0,1-2 1 0 0,-1-1-1 0 0,37-11 1 0 0,90-40 664 0 0,-123 44-808 0 0,89-34-1081 0 0,-115 44 476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10135 0 0,'0'0'7399'0'0,"0"2"-6811"0"0,0 5-242 0 0,-1 1 1 0 0,0 0-1 0 0,-1 0 0 0 0,1-1 1 0 0,-2 1-1 0 0,1-1 0 0 0,-1 1 1 0 0,-4 7-1 0 0,5-8-180 0 0,1-6 36 0 0,3-2-148 0 0,4-2-42 0 0,0-1 0 0 0,0 1 0 0 0,-1-1 0 0 0,1 0 0 0 0,-1-1 1 0 0,10-9-1 0 0,-13 11 31 0 0,1-1-22 0 0,-2 2 600 0 0,-15 15-445 0 0,-11 15-240 0 0,25-27-79 0 0,-1-1 0 0 0,0 1 0 0 0,1-1 0 0 0,-1 1 0 0 0,1 0 0 0 0,-1 0 0 0 0,1-1 0 0 0,-1 1 0 0 0,1 0 0 0 0,-1 0 0 0 0,1-1 0 0 0,0 1 0 0 0,0 0 0 0 0,-1 0 0 0 0,1 0 0 0 0,0 0 0 0 0,0 0 0 0 0,0 1 0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296 255 9215 0 0,'0'0'9424'0'0,"2"0"-8848"0"0,2-1-512 0 0,0 1-1 0 0,0-1 1 0 0,0 0 0 0 0,0 0-1 0 0,0 0 1 0 0,0 0 0 0 0,0-1-1 0 0,0 0 1 0 0,0 1 0 0 0,0-2-1 0 0,-1 1 1 0 0,1 0-1 0 0,-1-1 1 0 0,0 1 0 0 0,1-1-1 0 0,-1 0 1 0 0,-1 0 0 0 0,1 0-1 0 0,0-1 1 0 0,-1 1 0 0 0,4-6-1 0 0,-2 3 23 0 0,-1 0-1 0 0,0-1 1 0 0,0 1-1 0 0,-1-1 1 0 0,0 1-1 0 0,0-1 1 0 0,0 0-1 0 0,-1 1 1 0 0,0-1 0 0 0,0 0-1 0 0,-1 0 1 0 0,-1-12-1 0 0,1 12-145 0 0,-1 0 0 0 0,-1 0-1 0 0,1 0 1 0 0,-1 1 0 0 0,0-1-1 0 0,-1 0 1 0 0,0 1 0 0 0,-5-9-1 0 0,6 12 27 0 0,0 0-1 0 0,0 0 0 0 0,0 1 1 0 0,-1-1-1 0 0,1 1 0 0 0,-1 0 1 0 0,1-1-1 0 0,-1 1 0 0 0,0 0 1 0 0,0 1-1 0 0,0-1 0 0 0,0 0 1 0 0,0 1-1 0 0,-1 0 0 0 0,1 0 1 0 0,0 0-1 0 0,0 0 0 0 0,-1 0 1 0 0,-3 0-1 0 0,-2 1-60 0 0,0 0 0 0 0,0 1 0 0 0,0 0 0 0 0,0 0 0 0 0,0 1 0 0 0,1 0 1 0 0,-1 0-1 0 0,1 1 0 0 0,-1 0 0 0 0,1 1 0 0 0,0-1 0 0 0,-9 7 0 0 0,-6 4 99 0 0,1 2 0 0 0,-34 30 0 0 0,44-35 51 0 0,0 1 1 0 0,1 0 0 0 0,-15 21-1 0 0,21-26-35 0 0,1 0 0 0 0,0 0 0 0 0,0 1 0 0 0,0-1 0 0 0,1 1-1 0 0,0-1 1 0 0,1 1 0 0 0,0 0 0 0 0,-1 9 0 0 0,2-15-17 0 0,1 1 0 0 0,0 0 1 0 0,0 0-1 0 0,0 0 0 0 0,0-1 0 0 0,0 1 1 0 0,1 0-1 0 0,-1 0 0 0 0,1-1 0 0 0,0 1 1 0 0,0 0-1 0 0,0-1 0 0 0,0 1 0 0 0,0-1 1 0 0,0 1-1 0 0,1-1 0 0 0,-1 0 0 0 0,1 1 1 0 0,0-1-1 0 0,-1 0 0 0 0,1 0 0 0 0,0 0 1 0 0,0 0-1 0 0,1-1 0 0 0,-1 1 0 0 0,0-1 1 0 0,3 2-1 0 0,0-1 20 0 0,0 0 0 0 0,-1 0 1 0 0,1-1-1 0 0,0 1 0 0 0,0-1 0 0 0,0 0 0 0 0,0-1 1 0 0,1 1-1 0 0,-1-1 0 0 0,0 0 0 0 0,0-1 0 0 0,0 1 1 0 0,9-3-1 0 0,2-1 34 0 0,0-1 0 0 0,-1 0 0 0 0,1-1 0 0 0,-1-1 0 0 0,-1 0 0 0 0,1-1 0 0 0,-1-1 0 0 0,-1 0 0 0 0,1-1 0 0 0,20-21 0 0 0,-33 30 337 0 0,-7 12-247 0 0,-14 27-140 0 0,-25 66 0 0 0,-5 45 51 0 0,24-67 7 0 0,15-52-54 0 0,6-16-61 0 0,0-1 0 0 0,-4 22 1 0 0,9-33-130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255 413 9671 0 0,'0'0'875'0'0,"0"2"-719"0"0,1 2 385 0 0,0 1 0 0 0,-1-1 0 0 0,0 1 0 0 0,0-1 0 0 0,0 1 0 0 0,0-1 0 0 0,-1 0 0 0 0,-1 6 0 0 0,1-8-378 0 0,0 1 0 0 0,1-1 0 0 0,-1-1 0 0 0,-1 1 0 0 0,1 0 0 0 0,0 0 0 0 0,0 0 1 0 0,-1-1-1 0 0,1 1 0 0 0,-1 0 0 0 0,0-1 0 0 0,1 1 0 0 0,-1-1 0 0 0,0 0 0 0 0,0 0 0 0 0,0 0 0 0 0,0 0 0 0 0,0 0 0 0 0,-3 1 1 0 0,-2 0-7 0 0,-1 0 0 0 0,1 0 0 0 0,-1-1 0 0 0,1 0 1 0 0,-1 0-1 0 0,1-1 0 0 0,-1 0 0 0 0,0-1 1 0 0,1 1-1 0 0,-1-1 0 0 0,-10-4 0 0 0,3 1-126 0 0,-1 0 0 0 0,2-2 0 0 0,-1 0 0 0 0,-20-11 0 0 0,34 16-27 0 0,-1 0 0 0 0,0 0-1 0 0,1 0 1 0 0,-1 0 0 0 0,1-1 0 0 0,-1 1 0 0 0,1 0-1 0 0,-1-1 1 0 0,1 1 0 0 0,0-1 0 0 0,0 1 0 0 0,0-1 0 0 0,0 1-1 0 0,0-1 1 0 0,0 0 0 0 0,0 0 0 0 0,0 1 0 0 0,1-1 0 0 0,-1 0-1 0 0,0-3 1 0 0,1 2-13 0 0,0 0 1 0 0,0 0-1 0 0,1 1 0 0 0,-1-1 0 0 0,1 0 1 0 0,-1 0-1 0 0,1 0 0 0 0,0 0 0 0 0,0 1 1 0 0,0-1-1 0 0,1 0 0 0 0,1-2 0 0 0,4-6-120 0 0,1 1-1 0 0,0 0 0 0 0,0 0 0 0 0,20-16 0 0 0,12-7-69 0 0,57-34 0 0 0,-40 29 181 0 0,122-73 18 0 0,-156 99 0 0 0,0 1 0 0 0,1 2 0 0 0,0 0 0 0 0,0 2 0 0 0,1 0 0 0 0,32-4 0 0 0,-49 10 31 0 0,1 1-1 0 0,-1-1 1 0 0,1 1-1 0 0,0 1 1 0 0,-1 0-1 0 0,12 2 1 0 0,-18-3-14 0 0,0 1 1 0 0,0-1 0 0 0,0 1-1 0 0,0 0 1 0 0,0 0 0 0 0,0 0-1 0 0,-1 0 1 0 0,1 0 0 0 0,0 0-1 0 0,0 0 1 0 0,-1 0 0 0 0,1 1-1 0 0,-1-1 1 0 0,1 1 0 0 0,-1-1-1 0 0,0 1 1 0 0,1-1 0 0 0,-1 1-1 0 0,0 0 1 0 0,0 0 0 0 0,0 0-1 0 0,0 0 1 0 0,0 0 0 0 0,-1-1-1 0 0,1 2 1 0 0,-1-1 0 0 0,1 0-1 0 0,-1 0 1 0 0,0 0 0 0 0,0 4 0 0 0,0 0 27 0 0,-1 1 0 0 0,0 0 0 0 0,0-1 0 0 0,-1 0 0 0 0,0 1 0 0 0,0-1 1 0 0,-1 0-1 0 0,1 0 0 0 0,-1 0 0 0 0,-5 7 0 0 0,-6 8 219 0 0,-22 25 0 0 0,-10 5 0 0 0,-2-3 0 0 0,-93 74 1 0 0,106-93-214 0 0,-43 30-80 0 0,24-22-2386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449 133 13735 0 0,'2'-1'630'0'0,"5"-5"-141"0"0,0 1 1 0 0,0-1 0 0 0,0 0-1 0 0,-1-1 1 0 0,0 0 0 0 0,0 0-1 0 0,-1 0 1 0 0,1-1 0 0 0,-2 0 0 0 0,8-14-1 0 0,-1-4 799 0 0,-11 25-884 0 0,-2-1-383 0 0,0 0 0 0 0,-1 1 0 0 0,1-1 0 0 0,-1 1 1 0 0,1 0-1 0 0,-1-1 0 0 0,0 1 0 0 0,0 0 0 0 0,1 1 0 0 0,-1-1 0 0 0,0 0 0 0 0,0 1 0 0 0,0 0 0 0 0,0-1 0 0 0,0 1 0 0 0,0 0 0 0 0,-4 1 0 0 0,-6 1-35 0 0,0 0 1 0 0,-18 5-1 0 0,28-6 24 0 0,-46 15-10 0 0,0 2 0 0 0,-68 36 0 0 0,88-40 0 0 0,15-8-13 0 0,0 1 0 0 0,0 1-1 0 0,1 0 1 0 0,0 1 0 0 0,0 0-1 0 0,-17 17 1 0 0,30-25-15 0 0,-1 0 1 0 0,0 0-1 0 0,0 0 0 0 0,1 0 1 0 0,-1 0-1 0 0,1 0 0 0 0,-1 0 1 0 0,1 0-1 0 0,-1 0 0 0 0,1 0 1 0 0,-1 0-1 0 0,1 0 0 0 0,0 0 1 0 0,0 0-1 0 0,0 1 0 0 0,0-1 1 0 0,0 0-1 0 0,0 0 0 0 0,0 0 1 0 0,0 2-1 0 0,0-1-32 0 0,1 0 1 0 0,0 0-1 0 0,0 0 1 0 0,0 0-1 0 0,0 0 1 0 0,0 0-1 0 0,0 0 0 0 0,0 0 1 0 0,4 3-1 0 0,2 2-154 0 0,1 0 0 0 0,0 0-1 0 0,14 9 1 0 0,-16-12 155 0 0,138 114 136 0 0,-109-87 346 0 0,-24-21-235 0 0,-1-1 0 0 0,0 1 0 0 0,0 1 0 0 0,-1 0 0 0 0,-1 0 0 0 0,12 20 0 0 0,-18-27-152 0 0,0 1 1 0 0,0-1-1 0 0,0 0 0 0 0,-1 0 0 0 0,0 1 1 0 0,1-1-1 0 0,-1 0 0 0 0,-1 1 0 0 0,1-1 0 0 0,-1 1 1 0 0,0 0-1 0 0,0-1 0 0 0,0 1 0 0 0,0-1 1 0 0,-1 1-1 0 0,0-1 0 0 0,0 1 0 0 0,0-1 1 0 0,0 0-1 0 0,-1 1 0 0 0,0-1 0 0 0,0 0 1 0 0,0 0-1 0 0,-3 5 0 0 0,-5 3-5 0 0,0-1 0 0 0,0 1 0 0 0,-1-1 0 0 0,-1-1 1 0 0,1 0-1 0 0,-19 11 0 0 0,4-5-62 0 0,0-1 0 0 0,-36 14 0 0 0,61-29 27 0 0,-20 9-84 0 0,-28 8 0 0 0,44-16 70 0 0,-1 1 1 0 0,0-1-1 0 0,0 0 1 0 0,0-1-1 0 0,1 1 1 0 0,-1-1-1 0 0,0 0 1 0 0,0-1-1 0 0,0 1 1 0 0,-8-3-1 0 0,12 3 17 0 0,1-1 1 0 0,0 1-1 0 0,-1-1 0 0 0,1 1 1 0 0,0-1-1 0 0,0 0 0 0 0,-1 1 1 0 0,1-1-1 0 0,0 0 0 0 0,0 0 1 0 0,0 0-1 0 0,0 0 0 0 0,0 0 1 0 0,0 0-1 0 0,0 0 0 0 0,0 0 1 0 0,0 0-1 0 0,1-1 0 0 0,-2-1 1 0 0,1 1 4 0 0,1 0 0 0 0,-1-1 0 0 0,1 1 0 0 0,0 0 0 0 0,0 0 0 0 0,0 0 0 0 0,0 0 0 0 0,0-1 0 0 0,0 1 0 0 0,0 0 0 0 0,2-4 0 0 0,0-2 9 0 0,1 1 0 0 0,0-1 0 0 0,1 1-1 0 0,0 0 1 0 0,8-12 0 0 0,66-81-73 0 0,152-150 0 0 0,-220 241 90 0 0,0-1 0 0 0,-1 0-1 0 0,0-1 1 0 0,-1 0 0 0 0,0 0-1 0 0,8-17 1 0 0,-15 25-25 0 0,0 0 1 0 0,0 0-1 0 0,-1 0 0 0 0,1 1 1 0 0,-1-1-1 0 0,0 0 0 0 0,0 0 1 0 0,0 0-1 0 0,0 0 0 0 0,-1 0 1 0 0,1 0-1 0 0,-1 0 0 0 0,0 0 0 0 0,0 0 1 0 0,0 1-1 0 0,0-1 0 0 0,0 0 1 0 0,-2-3-1 0 0,1 4-185 0 0,1 0 1 0 0,0-1-1 0 0,-1 1 1 0 0,1 0-1 0 0,-1 0 1 0 0,0 1-1 0 0,1-1 1 0 0,-1 0-1 0 0,0 1 1 0 0,0-1-1 0 0,0 1 0 0 0,-1-1 1 0 0,1 1-1 0 0,0 0 1 0 0,0 0-1 0 0,-1 0 1 0 0,1 0-1 0 0,-1 0 1 0 0,1 1-1 0 0,-1-1 0 0 0,-4 0 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4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72 2759 0 0,'5'-14'272'0'0,"-5"12"153"0"0,0 0 0 0 0,0 1 0 0 0,0-1 0 0 0,0 0-1 0 0,-1 1 1 0 0,1-1 0 0 0,0 1 0 0 0,-1-1-1 0 0,1 0 1 0 0,-1 1 0 0 0,0-1 0 0 0,1 1 0 0 0,-1-1-1 0 0,0 1 1 0 0,0 0 0 0 0,0-1 0 0 0,0 1-1 0 0,0 0 1 0 0,0 0 0 0 0,0-1 0 0 0,-1 1 0 0 0,1 0-1 0 0,0 0 1 0 0,-1 0 0 0 0,1 1 0 0 0,0-1-1 0 0,-1 0 1 0 0,1 0 0 0 0,-1 1 0 0 0,-2-1 0 0 0,2 0 14 0 0,-6-3-253 0 0,-1 1 0 0 0,0 1 0 0 0,0 0 0 0 0,0 0 0 0 0,0 1-1 0 0,0 0 1 0 0,0 0 0 0 0,0 1 0 0 0,0 0 0 0 0,0 1 0 0 0,0 0-1 0 0,0 0 1 0 0,-13 4 0 0 0,0 1 94 0 0,1 2-1 0 0,0 0 1 0 0,0 1 0 0 0,-25 14-1 0 0,31-14-372 0 0,1 0 0 0 0,-1 1 0 0 0,1 1 0 0 0,1 0-1 0 0,0 1 1 0 0,1 0 0 0 0,-16 20 0 0 0,26-30 11 0 0,0 1 1 0 0,1 0 0 0 0,-1 0-1 0 0,1-1 1 0 0,-1 1-1 0 0,1 0 1 0 0,0 0-1 0 0,0 0 1 0 0,0 0-1 0 0,1 1 1 0 0,-1-1 0 0 0,1 0-1 0 0,-1 0 1 0 0,1 0-1 0 0,0 1 1 0 0,0-1-1 0 0,1 6 1 0 0,1-4-14 0 0,0 0 1 0 0,0 1-1 0 0,0-1 0 0 0,1 0 1 0 0,-1 0-1 0 0,1-1 1 0 0,0 1-1 0 0,1-1 0 0 0,5 7 1 0 0,92 98-183 0 0,-46-53 655 0 0,-48-47-219 0 0,-1-1 0 0 0,1 1 0 0 0,-1 0 0 0 0,-1 1 0 0 0,0-1 0 0 0,0 1 0 0 0,-1 0 1 0 0,0 0-1 0 0,-1 1 0 0 0,0-1 0 0 0,0 1 0 0 0,-1-1 0 0 0,-1 1 0 0 0,0 0 0 0 0,0 0 0 0 0,-1 0 0 0 0,-3 20 0 0 0,2-27-135 0 0,0 0 0 0 0,-1 0 1 0 0,1 0-1 0 0,-1 0 0 0 0,0-1 1 0 0,0 1-1 0 0,-1-1 0 0 0,1 1 1 0 0,-1-1-1 0 0,0 0 0 0 0,-3 3 1 0 0,-6 6 81 0 0,-19 13 0 0 0,23-19-79 0 0,0-1-1 0 0,-1 1 1 0 0,1-1 0 0 0,-1-1-1 0 0,0 1 1 0 0,0-2 0 0 0,-1 1 0 0 0,1-1-1 0 0,-1-1 1 0 0,1 0 0 0 0,-1 0 0 0 0,0-1-1 0 0,0 0 1 0 0,0 0 0 0 0,0-1-1 0 0,0-1 1 0 0,0 1 0 0 0,0-2 0 0 0,1 0-1 0 0,-1 0 1 0 0,0 0 0 0 0,-14-7 0 0 0,20 7-23 0 0,0 1 0 0 0,1-1 1 0 0,0 0-1 0 0,-1-1 1 0 0,1 1-1 0 0,0 0 1 0 0,0-1-1 0 0,0 0 1 0 0,1 0-1 0 0,-1 0 0 0 0,1 0 1 0 0,-1 0-1 0 0,1 0 1 0 0,0-1-1 0 0,0 1 1 0 0,1-1-1 0 0,-1 1 1 0 0,1-1-1 0 0,-1 0 0 0 0,1 1 1 0 0,0-1-1 0 0,1 0 1 0 0,-1 0-1 0 0,1 0 1 0 0,-1 0-1 0 0,1 0 1 0 0,0 0-1 0 0,1 0 0 0 0,-1 1 1 0 0,1-1-1 0 0,0 0 1 0 0,2-6-1 0 0,7-13 9 0 0,2 0 1 0 0,0 1-1 0 0,24-31 0 0 0,-8 13-2 0 0,-13 19 74 0 0,0 0 1 0 0,2 2-1 0 0,0 0 0 0 0,21-17 0 0 0,82-58 376 0 0,-115 90-418 0 0,1 1 1 0 0,-1 1 0 0 0,1-1-1 0 0,-1 0 1 0 0,10-1-1 0 0,-8 1-1180 0 0,1 1 0 0 0,-1-1-1 0 0,10-6 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8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11 8287 0 0,'26'-11'14808'0'0,"-36"22"-14715"0"0,0-1-1 0 0,0 0 1 0 0,-1-1 0 0 0,-1 0-1 0 0,1-1 1 0 0,-1 0-1 0 0,-20 9 1 0 0,-96 37-343 0 0,126-53 234 0 0,-29 10-762 0 0,0-1 1 0 0,-1-2 0 0 0,-1 0 0 0 0,1-3-1 0 0,-1 0 1 0 0,0-3 0 0 0,0 0-1 0 0,-40-4 1 0 0,69 1 760 0 0,1 1 0 0 0,0 0-1 0 0,-1 0 1 0 0,1 1 0 0 0,0-1 0 0 0,-1 1-1 0 0,1-1 1 0 0,0 1 0 0 0,0 0 0 0 0,0 0 0 0 0,0 1-1 0 0,0-1 1 0 0,0 1 0 0 0,-4 2 0 0 0,3-1 96 0 0,0 0 1 0 0,0 1-1 0 0,0-1 1 0 0,1 1-1 0 0,-1 0 1 0 0,1 0-1 0 0,0 1 1 0 0,-4 5-1 0 0,3-1 117 0 0,-1 0 0 0 0,2 0 0 0 0,-1 0 0 0 0,1 1 0 0 0,1-1-1 0 0,-1 1 1 0 0,2 0 0 0 0,-1 0 0 0 0,1 11 0 0 0,1-16-40 0 0,1-1-1 0 0,0 1 1 0 0,0-1 0 0 0,0 1 0 0 0,0-1-1 0 0,1 0 1 0 0,0 1 0 0 0,-1-1 0 0 0,2 0-1 0 0,3 6 1 0 0,-5-8 54 0 0,0-1-62 0 0,2 2-91 0 0,-1-2-40 0 0,-1 0 0 0 0,1 0 0 0 0,-1 1 0 0 0,1-1 0 0 0,-1-1 0 0 0,1 1 0 0 0,0 0 0 0 0,-1 0 0 0 0,1-1 0 0 0,0 1 0 0 0,0 0 0 0 0,0-1 0 0 0,0 0 0 0 0,-1 1 0 0 0,1-1 0 0 0,3 0 0 0 0,17 0-974 0 0,0-1-1 0 0,0 0 1 0 0,28-6 0 0 0,-1 0-294 0 0,-38 6 925 0 0,9-2-145 0 0,1 1 1 0 0,24 2-1 0 0,-38 0 555 0 0,-1 1 0 0 0,1 0-1 0 0,-1 1 1 0 0,1-1 0 0 0,-1 1 0 0 0,1 0 0 0 0,-1 1 0 0 0,0-1 0 0 0,0 1-1 0 0,11 7 1 0 0,-9-3 158 0 0,0 0-1 0 0,0 1 0 0 0,0 0 1 0 0,-1 0-1 0 0,0 1 0 0 0,0-1 1 0 0,-1 2-1 0 0,0-1 0 0 0,-1 0 1 0 0,0 1-1 0 0,4 13 0 0 0,-2-3 392 0 0,-1 0-1 0 0,0 1 1 0 0,-2 0-1 0 0,3 40 1 0 0,-6-54-409 0 0,-1 0 0 0 0,0 0 0 0 0,0 0 0 0 0,-2 11 0 0 0,1-15-170 0 0,1-1 1 0 0,-1 0-1 0 0,0 1 0 0 0,0-1 0 0 0,0 0 1 0 0,0 0-1 0 0,0 0 0 0 0,-1 0 0 0 0,1 0 1 0 0,0 0-1 0 0,-1 0 0 0 0,0 0 0 0 0,1 0 1 0 0,-1-1-1 0 0,0 1 0 0 0,-4 2 0 0 0,-24 13 135 0 0,-1-1-1 0 0,-1-2 1 0 0,-1-1-1 0 0,0-1 1 0 0,-60 12-1 0 0,13-10-554 0 0,70-13 295 0 0,0 0 0 0 0,1-1 0 0 0,-1-1 0 0 0,0 1-1 0 0,1-2 1 0 0,-13-2 0 0 0,19 3-13 0 0,0-1 1 0 0,-1 1-1 0 0,1-1 0 0 0,0 0 0 0 0,0 0 0 0 0,1 0 1 0 0,-1 0-1 0 0,0 0 0 0 0,1-1 0 0 0,-1 1 1 0 0,1-1-1 0 0,0 1 0 0 0,-4-7 0 0 0,5 8-53 0 0,0-1 0 0 0,0 0 0 0 0,0 0 0 0 0,0 0 0 0 0,0 0 0 0 0,0 0 0 0 0,0 0-1 0 0,1-1 1 0 0,-1 1 0 0 0,1 0 0 0 0,-1 0 0 0 0,1 0 0 0 0,0-1 0 0 0,0 1 0 0 0,0 0 0 0 0,0 0-1 0 0,0-1 1 0 0,0 1 0 0 0,1 0 0 0 0,-1 0 0 0 0,2-4 0 0 0,4-2-1522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0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40 7687 0 0,'52'-28'819'0'0,"-23"17"5586"0"0,-30 13-5981 0 0,-3 3-267 0 0,0-1 0 0 0,-1 1 0 0 0,1-1 0 0 0,-1 0 0 0 0,-9 6 0 0 0,-5 4 16 0 0,-47 40 18 0 0,25-22-123 0 0,-60 60 1 0 0,73-62-51 0 0,1 2-1 0 0,-35 53 1 0 0,54-71-18 0 0,-2 1 0 0 0,0 2 0 0 0,-7 19 0 0 0,15-31 0 0 0,0 1 0 0 0,0-1 0 0 0,1 1 0 0 0,-1-1 0 0 0,1 1 0 0 0,1-1 0 0 0,-1 1 0 0 0,1 0 0 0 0,0 0 0 0 0,0-1 0 0 0,2 10 0 0 0,-1-11 2 0 0,0-1-1 0 0,1 1 0 0 0,-1 0 0 0 0,1-1 1 0 0,0 0-1 0 0,0 1 0 0 0,0-1 1 0 0,0 0-1 0 0,1 0 0 0 0,-1 0 1 0 0,1 0-1 0 0,0 0 0 0 0,-1-1 0 0 0,1 1 1 0 0,0-1-1 0 0,1 0 0 0 0,-1 0 1 0 0,0 0-1 0 0,1 0 0 0 0,-1-1 1 0 0,7 3-1 0 0,-2-2 4 0 0,1 1 1 0 0,0-1-1 0 0,0 0 1 0 0,0-1-1 0 0,0 0 0 0 0,0 0 1 0 0,0-1-1 0 0,11-1 1 0 0,5-4 234 0 0,0 0 0 0 0,-1-1 1 0 0,0-2-1 0 0,0 0 0 0 0,-1-2 1 0 0,0-1-1 0 0,29-17 0 0 0,-8-1-479 0 0,-1-2-1 0 0,51-48 0 0 0,-79 66 261 0 0,-4 3 44 0 0,0 0 0 0 0,0-1 0 0 0,-1 0 0 0 0,0-1 0 0 0,14-22 0 0 0,-22 30-57 0 0,0 0 0 0 0,-1 1-1 0 0,1-1 1 0 0,-1 0 0 0 0,1 0 0 0 0,-1 0-1 0 0,0-1 1 0 0,-1 1 0 0 0,1 0 0 0 0,-1 0-1 0 0,0-5 1 0 0,0 6-18 0 0,-1-1 1 0 0,1 1-1 0 0,-1 0 0 0 0,0 0 1 0 0,0 0-1 0 0,0 0 0 0 0,-1 0 0 0 0,1 0 1 0 0,-1 0-1 0 0,0 0 0 0 0,1 1 1 0 0,-1-1-1 0 0,-1 1 0 0 0,1-1 1 0 0,0 1-1 0 0,-4-3 0 0 0,1 1-50 0 0,-1 0-1 0 0,0 0 1 0 0,0 0 0 0 0,0 1-1 0 0,0 0 1 0 0,-1 0-1 0 0,1 1 1 0 0,-1 0-1 0 0,0 0 1 0 0,-9-1 0 0 0,-9 0-581 0 0,-38-1 0 0 0,32 3-58 0 0,15 1 270 0 0,-1 1 0 0 0,0 0 0 0 0,1 1 0 0 0,-1 1-1 0 0,-20 6 1 0 0,35-9 143 0 0,6 2-1668 0 0,12 5 1474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0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24 11519 0 0,'-7'-10'1227'0'0,"-1"4"-1206"0"0,-6-1 126 0 0,10 8 323 0 0,3-1-97 0 0,-1 0 739 0 0,0 1 52 0 0,0 1-1081 0 0,1-1 1 0 0,-1 0 0 0 0,1 1 0 0 0,0-1 0 0 0,-1 1 0 0 0,1-1 0 0 0,0 1 0 0 0,0-1 0 0 0,0 1-1 0 0,0 0 1 0 0,1 0 0 0 0,-1-1 0 0 0,0 1 0 0 0,1 0 0 0 0,-1 0 0 0 0,1 0 0 0 0,-1 0 0 0 0,1 2-1 0 0,0 5-93 0 0,-1-1-1 0 0,2 0 0 0 0,1 11 0 0 0,1 11 11 0 0,-3-17 63 0 0,-1 0-1 0 0,0 0 0 0 0,0 0 0 0 0,-2 0 1 0 0,0 0-1 0 0,0 0 0 0 0,-1 0 1 0 0,0-1-1 0 0,-1 0 0 0 0,-1 0 0 0 0,-10 16 1 0 0,-9 11 523 0 0,-59 68 1 0 0,36-47-476 0 0,-22 31 108 0 0,63-80-206 0 0,5-2-178 0 0,2-7-686 0 0,3-2-265 0 0,12-3-40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0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89 358 2303 0 0,'-1'-2'167'0'0,"1"-2"-94"0"0,-1 1 268 0 0,1 0 0 0 0,-1 0 0 0 0,1 0 0 0 0,0 1 0 0 0,0-1 0 0 0,1-5 0 0 0,-1 7 191 0 0,1-1 0 0 0,-1 0 0 0 0,1 1 0 0 0,0-1 0 0 0,-1 1 0 0 0,1-1 0 0 0,0 1 0 0 0,0-1 0 0 0,2-1 0 0 0,8-9-166 0 0,0 1 1 0 0,1 0-1 0 0,0 1 0 0 0,1 1 0 0 0,14-8 1 0 0,76-39 84 0 0,-40 24-23 0 0,-46 22-336 0 0,198-102 1688 0 0,-202 106-1516 0 0,0 1-1 0 0,1 0 1 0 0,0 1-1 0 0,15-3 1 0 0,-24 6-143 0 0,0 0 1 0 0,0 1 0 0 0,0-1-1 0 0,0 1 1 0 0,1 1 0 0 0,-1-1-1 0 0,0 1 1 0 0,0-1 0 0 0,0 1-1 0 0,0 1 1 0 0,0-1 0 0 0,0 1 0 0 0,-1 0-1 0 0,8 4 1 0 0,-7-3-29 0 0,0 0-1 0 0,0 0 1 0 0,-1 0 0 0 0,1 1-1 0 0,-1 0 1 0 0,0 0 0 0 0,5 7-1 0 0,-7-8-74 0 0,0 1 0 0 0,0-1 0 0 0,-1 0 0 0 0,0 0 0 0 0,1 1 0 0 0,-1-1 0 0 0,0 1 0 0 0,-1-1 0 0 0,1 1 0 0 0,-1-1 0 0 0,1 1 0 0 0,-1-1 0 0 0,-1 5 0 0 0,0 1-5 0 0,0-1 0 0 0,0 0 0 0 0,-1 0 0 0 0,-1 0 0 0 0,1 0 0 0 0,-1 0 0 0 0,-1 0 0 0 0,1-1 0 0 0,-1 1 0 0 0,-1-1 0 0 0,1 0 0 0 0,-1 0 0 0 0,-10 9 0 0 0,-7 7 32 0 0,-1-1 1 0 0,-33 23-1 0 0,29-23-72 0 0,-11 7-183 0 0,0-2 1 0 0,-2-2-1 0 0,-67 33 1 0 0,44-31-297 0 0,-122 36-1 0 0,169-59 330 0 0,-1 0 1 0 0,1-2-1 0 0,-1 1 0 0 0,1-2 0 0 0,-1 0 1 0 0,-28-3-1 0 0,43 2-139 0 0,4 2-744 0 0,48 46 2066 0 0,47 49 975 0 0,-54-51-1041 0 0,93 75 1 0 0,-100-91-708 0 0,-25-22-156 0 0,-7-5-47 0 0,-1-1 1 0 0,0 1-1 0 0,1 0 1 0 0,-1 0-1 0 0,0 0 1 0 0,-1 0-1 0 0,1 0 1 0 0,-1 1-1 0 0,1-1 1 0 0,2 6-1 0 0,-4-7 9 0 0,-1-2-32 0 0,1 1-1 0 0,-1 0 1 0 0,0-1 0 0 0,1 1 0 0 0,-1 0-1 0 0,0 0 1 0 0,1-1 0 0 0,-1 1 0 0 0,0 0-1 0 0,0 0 1 0 0,0-1 0 0 0,1 1-1 0 0,-1 0 1 0 0,0 0 0 0 0,0 0 0 0 0,0-1-1 0 0,0 1 1 0 0,-1 0 0 0 0,1 0-1 0 0,0 1 1 0 0,-3 9 84 0 0,2-6-32 0 0,-7 21-769 0 0,8-24-144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4607 0 0,'-1'2'5067'0'0,"-4"6"-4788"0"0,0 1 0 0 0,1 0 1 0 0,0 0-1 0 0,1 1 0 0 0,0-1 0 0 0,0 1 1 0 0,1-1-1 0 0,0 1 0 0 0,1 0 0 0 0,0 0 1 0 0,0 0-1 0 0,2 14 0 0 0,1-4-84 0 0,0-1-1 0 0,1 0 1 0 0,1 0-1 0 0,1 0 1 0 0,11 27-1 0 0,-14-41-146 0 0,1 0 0 0 0,-1 0 0 0 0,1 0 0 0 0,0-1 0 0 0,0 1 0 0 0,0-1 0 0 0,1 0 0 0 0,-1 0-1 0 0,1 0 1 0 0,0 0 0 0 0,0-1 0 0 0,1 0 0 0 0,-1 0 0 0 0,10 5 0 0 0,-7-5 74 0 0,0 0 1 0 0,0 0-1 0 0,0-1 0 0 0,0 0 0 0 0,0-1 1 0 0,1 0-1 0 0,-1 0 0 0 0,0 0 1 0 0,1-1-1 0 0,13-2 0 0 0,26 1 62 0 0,-11-4-1358 0 0,-18 1-124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784 150 9791 0 0,'42'-33'1863'0'0,"2"3"0"0"0,1 2 0 0 0,63-30 0 0 0,-106 58-1379 0 0,-5 14-249 0 0,-1-1-152 0 0,0-1-1 0 0,-1 1 1 0 0,0-1 0 0 0,-1 0 0 0 0,-1 0-1 0 0,-9 12 1 0 0,-53 63 466 0 0,53-69-528 0 0,-17 19-21 0 0,-63 55 0 0 0,51-52 0 0 0,17-15-6 0 0,-52 38 0 0 0,37-37-43 0 0,-1-2 0 0 0,-49 20 0 0 0,-100 25-16 0 0,165-61 48 0 0,-45 8 0 0 0,63-14-23 0 0,0-1 0 0 0,0 0 1 0 0,0-1-1 0 0,0 0 0 0 0,0-1 0 0 0,0 0 1 0 0,0-1-1 0 0,-12-3 0 0 0,21 5-21 0 0,-1-1-1 0 0,0 1 1 0 0,0-1-1 0 0,0 0 0 0 0,1 0 1 0 0,-1 0-1 0 0,0 0 1 0 0,1 0-1 0 0,-1 0 1 0 0,1-1-1 0 0,-1 1 0 0 0,1 0 1 0 0,0-1-1 0 0,-1 1 1 0 0,1-1-1 0 0,0 1 1 0 0,0-1-1 0 0,0 0 0 0 0,0 0 1 0 0,0 1-1 0 0,1-1 1 0 0,-2-3-1 0 0,2 4-7 0 0,0 0-1 0 0,0 0 0 0 0,0 0 1 0 0,0 0-1 0 0,1 1 1 0 0,-1-1-1 0 0,0 0 0 0 0,0 0 1 0 0,1 0-1 0 0,-1 0 0 0 0,0 0 1 0 0,1 0-1 0 0,-1 0 1 0 0,1 1-1 0 0,0-1 0 0 0,-1 0 1 0 0,1 0-1 0 0,-1 1 0 0 0,1-1 1 0 0,0 0-1 0 0,0 1 1 0 0,-1-1-1 0 0,2 0 0 0 0,-1 0 56 0 0,10-8-125 0 0,2 5 139 0 0,-11 3 36 0 0,0 1-1 0 0,1 0 0 0 0,-1 0 1 0 0,0 0-1 0 0,1 1 0 0 0,-1-1 1 0 0,0 1-1 0 0,0-1 0 0 0,1 1 1 0 0,-1 0-1 0 0,0-1 0 0 0,0 1 1 0 0,0 0-1 0 0,3 2 0 0 0,-1 0 27 0 0,0 0-1 0 0,0 0 1 0 0,-1 1-1 0 0,1-1 1 0 0,-1 1 0 0 0,4 5-1 0 0,2 5 205 0 0,-1 0 0 0 0,13 30-1 0 0,-20-40-201 0 0,2 3 20 0 0,-1-1 0 0 0,0 1 0 0 0,-1 0 1 0 0,1 0-1 0 0,-2 0 0 0 0,1 0 1 0 0,-1 0-1 0 0,0 0 0 0 0,0 0 0 0 0,-3 13 1 0 0,-1 4 149 0 0,-15 40 0 0 0,10-36-163 0 0,-15 42 58 0 0,-5 16 1118 0 0,28-84-881 0 0,-1 7-254 0 0,0-1 1 0 0,-1 1-1 0 0,-1-1 1 0 0,-4 10-1 0 0,-19 39-32 0 0,26-55-80 0 0,0 0 0 0 0,0-1 0 0 0,1 1 0 0 0,-1 0 0 0 0,1-1 0 0 0,-1 1 0 0 0,1 0 0 0 0,0 0 0 0 0,-1-1 0 0 0,1 5 0 0 0,0-2 0 0 0,-1 11 0 0 0,3 0 0 0 0,2-4 11 0 0,-4-10-10 0 0,0-1 0 0 0,0 0 0 0 0,0 0 1 0 0,0 0-1 0 0,0 0 0 0 0,0 0 0 0 0,0 0 1 0 0,0 0-1 0 0,0 0 0 0 0,0 1 0 0 0,0-1 0 0 0,0 0 1 0 0,0 0-1 0 0,1 0 0 0 0,-1 0 0 0 0,0 0 0 0 0,0 0 1 0 0,0 0-1 0 0,0 0 0 0 0,0 0 0 0 0,0 0 1 0 0,0 0-1 0 0,0 0 0 0 0,0 0 0 0 0,1 0 0 0 0,-1 1 1 0 0,0-1-1 0 0,0 0 0 0 0,0 0 0 0 0,0 0 0 0 0,0 0 1 0 0,0 0-1 0 0,0 0 0 0 0,1 0 0 0 0,-1 0 1 0 0,0 0-1 0 0,0 0 0 0 0,0 0 0 0 0,0-1 0 0 0,0 1 1 0 0,0 0-1 0 0,0 0 0 0 0,1 0 0 0 0,4-1 21 0 0,0 0 0 0 0,0 0 1 0 0,1-1-1 0 0,-1 1 0 0 0,0-1 0 0 0,0-1 0 0 0,-1 1 0 0 0,1-1 0 0 0,0 0 0 0 0,-1 0 1 0 0,0 0-1 0 0,0 0 0 0 0,0-1 0 0 0,0 0 0 0 0,4-4 0 0 0,-2 0-464 0 0,0 0 0 0 0,0 0 0 0 0,-1 0 1 0 0,0-1-1 0 0,-1 0 0 0 0,1 0 0 0 0,4-16 0 0 0,-6 10-4074 0 0,-2 1-1227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42 5063 0 0,'0'0'232'0'0,"-2"2"-13"0"0,-8 3-174 0 0,-3 1 7735 0 0,16-6-7640 0 0,-1 1 0 0 0,1-1-1 0 0,0 0 1 0 0,-1 0-1 0 0,1 0 1 0 0,0 0 0 0 0,-1-1-1 0 0,1 1 1 0 0,2-1 0 0 0,0 0 70 0 0,101-20 1355 0 0,62-8-193 0 0,-150 28-1461 0 0,-1 0-1 0 0,1 1 0 0 0,-1 0 1 0 0,1 2-1 0 0,-1 0 0 0 0,1 1 1 0 0,22 7-1 0 0,-34-8-1187 0 0,7 4-357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 12895 0 0,'0'0'595'0'0,"-2"0"-18"0"0,-13 8 26 0 0,15-8-581 0 0,0 0 0 0 0,0 0 0 0 0,0 0 0 0 0,0 0 0 0 0,0 0 0 0 0,-1 0 0 0 0,1 0 0 0 0,0 0 0 0 0,0 0 0 0 0,0 0 0 0 0,0 0 0 0 0,0 0 0 0 0,0 0 0 0 0,0 0 0 0 0,0 0 0 0 0,0 0 0 0 0,0 0 0 0 0,0 0 0 0 0,0 0 0 0 0,0 0 0 0 0,0 0 0 0 0,-1 0 0 0 0,1 1 0 0 0,0-1-1 0 0,0 0 1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0,1 0 0 0 0,-1 0 0 0 0,0 0 0 0 0,0 0 0 0 0,0 0 0 0 0,0 0 0 0 0,0 0 0 0 0,0 0 0 0 0,14-1 1513 0 0,-12 1-1830 0 0,123-24 1609 0 0,-20 2-893 0 0,53 4-49 0 0,-68 9-6116 0 0,-50 5-171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9559 0 0,'0'0'860'0'0,"1"1"-705"0"0,0 1-86 0 0,1 0-1 0 0,-1 0 1 0 0,0 1-1 0 0,1-1 1 0 0,-1 0-1 0 0,0 0 1 0 0,-1 1 0 0 0,1-1-1 0 0,0 0 1 0 0,-1 1-1 0 0,1-1 1 0 0,-1 1-1 0 0,0-1 1 0 0,0 0 0 0 0,0 4-1 0 0,0-1 115 0 0,-1 0 1 0 0,0 0-1 0 0,0 0 0 0 0,-1 0 0 0 0,0-1 0 0 0,1 1 0 0 0,-4 5 1 0 0,-5 6 353 0 0,0-1 1 0 0,0-1 0 0 0,-16 17-1 0 0,-50 55 594 0 0,18-22-443 0 0,-73 104 1 0 0,98-115 64 0 0,-44 96 0 0 0,-8 65 388 0 0,79-196-1322 0 0,0 0 0 0 0,-2-1 0 0 0,0 0 0 0 0,0-1 0 0 0,-2 0 1 0 0,0 0-1 0 0,-1-1 0 0 0,-25 27 0 0 0,22-30-1642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14479 0 0,'0'0'1314'0'0,"-1"3"-1078"0"0,-12 19 120 0 0,2 2 0 0 0,-12 33 0 0 0,13-32-186 0 0,9-21-141 0 0,-12 31 139 0 0,-2 0 0 0 0,-34 58-1 0 0,47-90-169 0 0,-10 14 9 0 0,1 2 1 0 0,1-1-1 0 0,-12 29 0 0 0,21-45-196 0 0,1 1-189 0 0,0-3 328 0 0,0 0 1 0 0,0 0-1 0 0,0 1 0 0 0,0-1 1 0 0,0 0-1 0 0,0 0 1 0 0,0 0-1 0 0,0 1 0 0 0,0-1 1 0 0,0 0-1 0 0,0 0 1 0 0,0 1-1 0 0,0-1 0 0 0,0 0 1 0 0,0 0-1 0 0,0 0 1 0 0,0 1-1 0 0,0-1 0 0 0,0 0 1 0 0,0 0-1 0 0,0 0 1 0 0,0 1-1 0 0,0-1 1 0 0,0 0-1 0 0,1 0 0 0 0,-1 0 1 0 0,0 1-1 0 0,0-1 1 0 0,0 0-1 0 0,0 0 0 0 0,0 0 1 0 0,1 0-1 0 0,-1 0 1 0 0,0 1-1 0 0,0-1 0 0 0,0 0 1 0 0,0 0-1 0 0,1 0 1 0 0,12-4-813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12463 0 0,'0'0'2378'0'0,"0"3"-1826"0"0,0 2-380 0 0,0 0 1 0 0,0 0 0 0 0,0-1 0 0 0,-1 1 0 0 0,0 0 0 0 0,0 0 0 0 0,0-1 0 0 0,-1 1 0 0 0,-1 4-1 0 0,-25 45 1076 0 0,8-13-450 0 0,17-35-700 0 0,-29 66 376 0 0,-27 88 0 0 0,56-150-456 0 0,-1 0 0 0 0,-8 15 0 0 0,-2 3 22 0 0,6-13 25 0 0,-6 8-70 0 0,1-6-721 0 0,11-16 40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184 381 6911 0 0,'-16'0'62'0'0,"0"1"0"0"0,-1 0 0 0 0,1 2-1 0 0,-18 4 1 0 0,26-5 271 0 0,-1 1-1 0 0,0 1 1 0 0,1-1 0 0 0,-11 7-1 0 0,13-6 924 0 0,1 0 0 0 0,-1 0-1 0 0,-8 9 3300 0 0,15-13-4513 0 0,0 1 0 0 0,-1-1 0 0 0,1 1 0 0 0,0-1 0 0 0,0 1 0 0 0,0 0 0 0 0,-1-1 0 0 0,1 1 0 0 0,0-1 0 0 0,-1 1-1 0 0,2 1 1 0 0,3 4 73 0 0,0-3-31 0 0,1-1 0 0 0,-1 1-1 0 0,1-1 1 0 0,-1 0 0 0 0,1 0 0 0 0,0-1-1 0 0,-1 1 1 0 0,1-1 0 0 0,0-1-1 0 0,0 1 1 0 0,0-1 0 0 0,0 0 0 0 0,8-1-1 0 0,11-2 270 0 0,43-11 0 0 0,-59 11-289 0 0,94-22 521 0 0,203-45 708 0 0,-223 55-822 0 0,145-7 1 0 0,-217 22-460 0 0,1 0-3 0 0,0 0 0 0 0,18 3 1 0 0,-27-3-117 0 0,-2 3-173 0 0,-1-2 225 0 0,0 1 0 0 0,0-1 0 0 0,1 1 0 0 0,-1 0 1 0 0,0-1-1 0 0,0 1 0 0 0,-1-1 0 0 0,1 1 0 0 0,0 0 0 0 0,0-1 0 0 0,-1 1 0 0 0,1-1 0 0 0,-1 1 0 0 0,1-1 0 0 0,-1 1 0 0 0,0-1 1 0 0,0 1-1 0 0,1-1 0 0 0,-1 0 0 0 0,0 0 0 0 0,0 1 0 0 0,0-1 0 0 0,-1 0 0 0 0,1 0 0 0 0,0 0 0 0 0,0 0 0 0 0,-2 1 0 0 0,-21 13-1776 0 0,1-6-3425 0 0,5-6-623 0 0</inkml:trace>
  <inkml:trace contextRef="#ctx0" brushRef="#br0" timeOffset="1">223 219 11631 0 0,'-12'-2'235'0'0,"8"2"-134"0"0,0-1 0 0 0,0 1 0 0 0,0-1-1 0 0,0 1 1 0 0,0 1 0 0 0,0-1 0 0 0,0 0-1 0 0,0 1 1 0 0,-7 2 0 0 0,-1 0 2127 0 0,15-4-1795 0 0,19-2 263 0 0,1 1 0 0 0,24 1-1 0 0,14-1 477 0 0,84-12 692 0 0,-2-5 1 0 0,214-57-1 0 0,-342 71-1851 0 0,197-62 202 0 0,-135 40-2372 0 0,-57 21 946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146 155 6911 0 0,'-2'1'6115'0'0,"-9"9"-5358"0"0,0 0-1 0 0,1 0 1 0 0,1 1 0 0 0,-16 23-1 0 0,7-9-142 0 0,2 0-268 0 0,11-15-205 0 0,-1-1 0 0 0,0 0 1 0 0,-11 14-1 0 0,9-15-53 0 0,7-6 305 0 0,22-35-321 0 0,4 3-108 0 0,1 1-1 0 0,1 1 0 0 0,1 1 1 0 0,2 2-1 0 0,0 0 0 0 0,2 3 1 0 0,0 0-1 0 0,1 2 0 0 0,2 2 1 0 0,0 1-1 0 0,44-15 0 0 0,-67 28 94 0 0,-1 2-1 0 0,0-1 1 0 0,20-1-1 0 0,-26 4-28 0 0,0 0 1 0 0,1 0-1 0 0,-1 0 0 0 0,0 0 0 0 0,0 1 0 0 0,0 0 0 0 0,0 0 1 0 0,0 1-1 0 0,0-1 0 0 0,7 4 0 0 0,-10-4-10 0 0,0 1-1 0 0,0-1 0 0 0,-1 1 1 0 0,1 0-1 0 0,0-1 1 0 0,-1 1-1 0 0,1 0 0 0 0,-1 0 1 0 0,1 0-1 0 0,-1 0 1 0 0,0 0-1 0 0,0 1 0 0 0,0-1 1 0 0,0 0-1 0 0,0 1 1 0 0,0-1-1 0 0,-1 0 0 0 0,1 1 1 0 0,-1-1-1 0 0,0 3 1 0 0,1 2 8 0 0,-1 0 1 0 0,0-1 0 0 0,0 1-1 0 0,-1 0 1 0 0,0-1 0 0 0,-2 9-1 0 0,-1-1 19 0 0,-1 0-1 0 0,0 0 1 0 0,-1 0 0 0 0,-1-1-1 0 0,0 0 1 0 0,-10 14-1 0 0,3-8 18 0 0,-1-1-1 0 0,-1 0 0 0 0,-19 17 1 0 0,19-20-49 0 0,15-12-5 0 0,-1-1 4 0 0,22 1-5147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64 5527 0 0,'4'-4'-1827'0'0,"13"-9"13472"0"0,-17 14-11564 0 0,-3 9 1458 0 0,-4 3-1317 0 0,0-1 0 0 0,0 0 0 0 0,-17 19 0 0 0,15-20 25 0 0,0 1-1 0 0,0 1 1 0 0,-12 24-1 0 0,18-27-112 0 0,0-1-1 0 0,-2 16 0 0 0,5-23-69 0 0,1 1 0 0 0,0-2-58 0 0,1 2 8 0 0,0 1-1 0 0,0-1 1 0 0,1 1 0 0 0,4 4 0 0 0,5 0 45 0 0,-4-6-16 0 0,0 0 1 0 0,0-1-1 0 0,0 0 1 0 0,0 0-1 0 0,1-1 1 0 0,-1 0-1 0 0,0 0 1 0 0,0-1-1 0 0,1 0 1 0 0,-1-1-1 0 0,0 0 1 0 0,0 0-1 0 0,10-4 1 0 0,-15 5-33 0 0,-1 1 1 0 0,0-1-1 0 0,1 0 0 0 0,-1 0 1 0 0,0 0-1 0 0,1 0 1 0 0,-1 0-1 0 0,0 0 0 0 0,0 0 1 0 0,0-1-1 0 0,0 1 1 0 0,3-4-1 0 0,1-1 5 0 0,-4 5 1 0 0,0-1-1 0 0,0 0 1 0 0,0 0 0 0 0,0 1 0 0 0,-1-1-1 0 0,1 0 1 0 0,0-1 0 0 0,-1 1 0 0 0,0 0-1 0 0,1 0 1 0 0,-1-1 0 0 0,0 1 0 0 0,0 0-1 0 0,0-1 1 0 0,-1 1 0 0 0,1-1 0 0 0,0 1-1 0 0,-1-1 1 0 0,0 0 0 0 0,0 1 0 0 0,1-1-1 0 0,-1 1 1 0 0,-1-1 0 0 0,1 0 0 0 0,-1-3-1 0 0,0-3 82 0 0,1 4-71 0 0,-3-17 93 0 0,-2-6-49 0 0,3 15-178 0 0,0 0-1 0 0,-8-23 1 0 0,9 34-113 0 0,0 0-41 0 0,-12-26-800 0 0,13 26 513 0 0,-1 0-615 0 0,1 1 964 0 0,0 0 137 0 0,-1 1 0 0 0,1-1 0 0 0,0 1 0 0 0,0-1 0 0 0,0 1 0 0 0,0-1 0 0 0,0 1 0 0 0,0-1 0 0 0,-1 1 0 0 0,1-1 0 0 0,0 1 0 0 0,1-1 0 0 0,-1 1 1 0 0,0-1-1 0 0,0 1 0 0 0,0-1 0 0 0,0 1 0 0 0,0-1 0 0 0,0 1 0 0 0,1-2 0 0 0,3-8-729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35 7367 0 0,'10'-7'300'0'0,"-3"3"-151"0"0,0-1 0 0 0,-1 0 0 0 0,10-9 3478 0 0,-13 29-3109 0 0,-2-11-269 0 0,-1 0 0 0 0,0 1 0 0 0,-1-1 0 0 0,1 0 0 0 0,-1 0 0 0 0,0 1 0 0 0,0-1 0 0 0,-2 6 0 0 0,-17 35 1342 0 0,5-15-917 0 0,-16 48 162 0 0,2 2 0 0 0,-33 153 1 0 0,52-175-796 0 0,-3-1 0 0 0,-39 106 0 0 0,46-150-434 0 0,0 1 0 0 0,-1-1 1 0 0,-1-1-1 0 0,-12 17 1 0 0,17-26-1124 0 0,-4 3-371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 3223 0 0,'-14'2'521'0'0,"-54"9"-1237"0"0,36 0 1828 0 0,27-9 79 0 0,0 0-1 0 0,0 1 1 0 0,-8 6-1 0 0,12-8-823 0 0,1-1 1 0 0,-1 1-1 0 0,1-1 1 0 0,0 1-1 0 0,-1-1 1 0 0,1 1-1 0 0,-1-1 1 0 0,1 1-1 0 0,0-1 0 0 0,-1 1 1 0 0,1 0-1 0 0,0-1 1 0 0,0 1-1 0 0,0 0 1 0 0,-1 0-1 0 0,3 12 1179 0 0,-2-12-1471 0 0,4 3 414 0 0,6 1-316 0 0,0-1 0 0 0,0 0 0 0 0,0-1 0 0 0,0 0-1 0 0,0-1 1 0 0,1 0 0 0 0,0 0 0 0 0,-1-1 0 0 0,19-1 0 0 0,10-2 162 0 0,51-10 1 0 0,-81 11-301 0 0,173-41 345 0 0,-4-14-79 0 0,-164 51-1195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46 6911 0 0,'2'-2'528'0'0,"38"-23"2961"0"0,-10 7 6257 0 0,-37 27-9591 0 0,4-7-129 0 0,-33 33 120 0 0,-74 56 0 0 0,19-18-30 0 0,5-2-116 0 0,74-59-101 0 0,11-8-115 0 0,-1 0-1 0 0,4-2 47 0 0,7 2 78 0 0,-1 0-1 0 0,1 0 0 0 0,0-1 1 0 0,0 0-1 0 0,12 1 1 0 0,-11-2 64 0 0,0 1 0 0 0,-1 0-1 0 0,1 0 1 0 0,-1 1 0 0 0,15 7 0 0 0,0 6 16 0 0,-6-3 12 0 0,-15-8 0 0 0,-1-1 0 0 0,14 27 0 0 0,-12-17 0 0 0,-4 1 0 0 0,-4-2 12 0 0,3-10 13 0 0,-1-1 0 0 0,0 1 0 0 0,0-1 0 0 0,0 1-1 0 0,-1-1 1 0 0,1 0 0 0 0,-1 0 0 0 0,1 0 0 0 0,-1 0 0 0 0,0 0 0 0 0,0-1-1 0 0,-1 1 1 0 0,1-1 0 0 0,0 0 0 0 0,-1 0 0 0 0,1 0 0 0 0,-1 0 0 0 0,0-1-1 0 0,-4 2 1 0 0,-7 1 107 0 0,-1 0-1 0 0,0-2 0 0 0,-24 2 1 0 0,14-1-127 0 0,-40 3 81 0 0,-127-5-1 0 0,182-2-240 0 0,9 0-63 0 0,1-1-453 0 0,-3-8-574 0 0,5-3-349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19 3223 0 0,'3'0'240'0'0,"16"0"-513"0"0,-1-2 5201 0 0,26-6-1 0 0,-21 2-3654 0 0,-21 6-489 0 0,1-1 356 0 0,3 0-1584 0 0,-6 1 592 0 0,0 0-1 0 0,-2 5 4269 0 0,2-5-4269 0 0,0 0 0 0 0,0 0 0 0 0,-1 0 1 0 0,1 0-1 0 0,0 0 0 0 0,0 1 0 0 0,-2 0-7 0 0,1 0-86 0 0,-4 3-52 0 0,0 0 0 0 0,0-1 0 0 0,0 0 0 0 0,-10 5 0 0 0,0-1-2 0 0,-114 78-64 0 0,102-65 40 0 0,1 2 0 0 0,-35 38 0 0 0,53-52 24 0 0,1 0 0 0 0,0 1 0 0 0,0 0 0 0 0,1 0 0 0 0,0 0 0 0 0,1 1 0 0 0,-6 14 0 0 0,4-4 0 0 0,7-15 0 0 0,1-1 0 0 0,1 9 0 0 0,-1-11 7 0 0,0 1-1 0 0,1-1 0 0 0,-1 0 1 0 0,1 0-1 0 0,0 0 1 0 0,-1 0-1 0 0,1 0 1 0 0,0-1-1 0 0,0 1 1 0 0,0-1-1 0 0,1 1 0 0 0,-1-1 1 0 0,0 1-1 0 0,0-1 1 0 0,1 0-1 0 0,-1 0 1 0 0,1 0-1 0 0,-1-1 1 0 0,1 1-1 0 0,-1-1 0 0 0,1 1 1 0 0,3-1-1 0 0,9 2 54 0 0,0-2-1 0 0,26-1 0 0 0,-27 0-30 0 0,143-4-736 0 0,-154 5 286 0 0,-1 0-660 0 0,8 0-287 0 0,-8 0-58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5063 0 0,'0'0'390'0'0,"1"3"-252"0"0,5 24-216 0 0,-5-13 3728 0 0,-1 0-1 0 0,-2 31 6922 0 0,2-48-10322 0 0,3-11-127 0 0,0-1-1 0 0,1 1 0 0 0,0 0 0 0 0,1 0 0 0 0,1 1 1 0 0,0 0-1 0 0,1-1 0 0 0,0 2 0 0 0,1-1 1 0 0,10-11-1 0 0,17-18-306 0 0,53-51 0 0 0,-79 84 124 0 0,12-11-322 0 0,2 1 0 0 0,0 2 0 0 0,1 0 0 0 0,0 1 0 0 0,2 1 0 0 0,-1 2 0 0 0,33-12 0 0 0,-37 17-496 0 0,33-10 0 0 0,-22 12-5212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1453 181 9559 0 0,'56'-32'721'0'0,"2"3"0"0"0,64-22 0 0 0,32-17 1886 0 0,-152 67-1193 0 0,-12 12-1143 0 0,-2 0-205 0 0,0 0 1 0 0,-1-1-1 0 0,-26 15 0 0 0,-48 19-3 0 0,31-16-11 0 0,-76 44-236 0 0,31-15-725 0 0,-152 61-1 0 0,213-104 555 0 0,-1-2 1 0 0,-1-2-1 0 0,0-2 0 0 0,-1-1 0 0 0,-58 1 0 0 0,50-7 223 0 0,0-3-1 0 0,0-2 0 0 0,0-2 0 0 0,-58-15 0 0 0,72 10 491 0 0,1-1 0 0 0,0-3 0 0 0,-40-21 0 0 0,68 30-1 0 0,8 6-349 0 0,0 0-1 0 0,0 0 1 0 0,0 0 0 0 0,0-1 0 0 0,0 1-1 0 0,0 0 1 0 0,0 0 0 0 0,0 0-1 0 0,0 0 1 0 0,0 0 0 0 0,0 0 0 0 0,0-1-1 0 0,0 1 1 0 0,0 0 0 0 0,0 0-1 0 0,0 0 1 0 0,0 0 0 0 0,0 0 0 0 0,1 0-1 0 0,-1 0 1 0 0,0 0 0 0 0,0 0-1 0 0,0-1 1 0 0,0 1 0 0 0,0 0-1 0 0,0 0 1 0 0,0 0 0 0 0,0 0 0 0 0,1 0-1 0 0,-1 0 1 0 0,0 0 0 0 0,0 0-1 0 0,0 0 1 0 0,0 0 0 0 0,0 0 0 0 0,0 0-1 0 0,1 0 1 0 0,-1 0 0 0 0,0 0-1 0 0,21-1 59 0 0,-18 1-176 0 0,2-1 101 0 0,1 0 6 0 0,16 5-63 0 0,-19-3 66 0 0,1 1-1 0 0,0-1 1 0 0,0 1 0 0 0,-1-1 0 0 0,1 1 0 0 0,-1 1 0 0 0,1-1 0 0 0,-1 0 0 0 0,0 1 0 0 0,0-1 0 0 0,0 1-1 0 0,0 0 1 0 0,-1 0 0 0 0,1 0 0 0 0,-1 1 0 0 0,0-1 0 0 0,1 0 0 0 0,-1 1 0 0 0,-1 0 0 0 0,1-1-1 0 0,1 6 1 0 0,1 3 50 0 0,-1 0-1 0 0,0-1 1 0 0,-1 1-1 0 0,0 0 1 0 0,-1 0-1 0 0,0 14 1 0 0,-2 12 269 0 0,-2 1 0 0 0,-14 67 0 0 0,-33 71 368 0 0,15-86-582 0 0,-4-2 1 0 0,-4-2 0 0 0,-73 110-1 0 0,83-145-76 0 0,2 2 0 0 0,2 1-1 0 0,-28 74 1 0 0,56-126-140 0 0,4-3-955 0 0,0-1 943 0 0,-1 1 0 0 0,1-1 0 0 0,-1 1-1 0 0,1-1 1 0 0,-1 0 0 0 0,0 0 0 0 0,1 0 0 0 0,-1 0 0 0 0,0-1 0 0 0,4-1 0 0 0,11-14-573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37 5527 0 0,'0'0'498'0'0,"1"-1"-406"0"0,7-5 173 0 0,6-7 6600 0 0,-9 5-2857 0 0,-6 7-3970 0 0,0 0 0 0 0,0 0 0 0 0,-1 0 0 0 0,1 0 0 0 0,-1 1 0 0 0,1-1 1 0 0,-1 0-1 0 0,1 1 0 0 0,-1-1 0 0 0,1 1 0 0 0,-1 0 0 0 0,1 0 0 0 0,-1-1 0 0 0,1 1 0 0 0,-1 0 0 0 0,0 0 0 0 0,1 0 0 0 0,-1 1 0 0 0,1-1 0 0 0,-1 0 0 0 0,1 0 0 0 0,-1 1 0 0 0,1-1 0 0 0,-1 1 0 0 0,1 0 0 0 0,-1-1 0 0 0,-1 2 0 0 0,-5 2-10 0 0,1 1 0 0 0,-1 0 0 0 0,-9 8 0 0 0,16-12-17 0 0,-28 22 208 0 0,2 2 0 0 0,0 1 0 0 0,-37 47 0 0 0,60-68-121 0 0,1-1-1 0 0,-1 1 1 0 0,1 0-1 0 0,0 1 0 0 0,0-1 1 0 0,1 0-1 0 0,0 1 1 0 0,0-1-1 0 0,0 1 1 0 0,0 0-1 0 0,0 9 1 0 0,2-13 51 0 0,1 1-12 0 0,1-1-110 0 0,0 0 0 0 0,0 0 0 0 0,0 0 0 0 0,0 0 0 0 0,0 0 0 0 0,1 0 0 0 0,-1-1 0 0 0,1 1 0 0 0,-1-1 0 0 0,1 1 0 0 0,-1-1 0 0 0,1 0 0 0 0,0 0 0 0 0,-1 0 0 0 0,1-1 0 0 0,0 1 0 0 0,0-1 0 0 0,0 1-1 0 0,0-1 1 0 0,0 0 0 0 0,-1 0 0 0 0,1 0 0 0 0,0-1 0 0 0,0 1 0 0 0,0-1 0 0 0,4-1 0 0 0,5-1 11 0 0,1-1-1 0 0,-1 0 0 0 0,0-1 1 0 0,0 0-1 0 0,-1-1 1 0 0,12-7-1 0 0,-2-2 25 0 0,0 0 0 0 0,18-20 0 0 0,-30 29-292 0 0,-9 13-145 0 0,0-5 348 0 0,0 0-439 0 0,3 12-4308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20 3679 0 0,'1'-1'167'0'0,"12"-17"15465"0"0,-12 18-15592 0 0,0 1 0 0 0,0-1 0 0 0,-1 1 0 0 0,1 0 0 0 0,0-1 0 0 0,0 1 1 0 0,-1 0-1 0 0,1 0 0 0 0,-1-1 0 0 0,1 1 0 0 0,0 1 0 0 0,0 0 27 0 0,1 0-12 0 0,-1 1 1 0 0,1 0-1 0 0,-1 0 0 0 0,0 0 1 0 0,0-1-1 0 0,0 1 1 0 0,0 0-1 0 0,0 0 0 0 0,-1 0 1 0 0,1 1-1 0 0,-1-1 0 0 0,0 0 1 0 0,0 3-1 0 0,-1 8 288 0 0,-4 22-1 0 0,3-25-195 0 0,-8 37 505 0 0,-26 76 0 0 0,17-68-505 0 0,0 2-90 0 0,-46 91 0 0 0,-44 46 40 0 0,103-185-636 0 0,3-7-61 0 0,1 1 0 0 0,-1 0 0 0 0,1 0-1 0 0,0 1 1 0 0,-2 3 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1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35 232 8287 0 0,'0'-7'443'0'0,"0"0"0"0"0,1 0-1 0 0,0 0 1 0 0,0 0-1 0 0,1 0 1 0 0,0 1 0 0 0,0-1-1 0 0,0 0 1 0 0,1 1-1 0 0,0 0 1 0 0,7-12 0 0 0,-4 10 189 0 0,1 1 1 0 0,-1-1-1 0 0,1 1 1 0 0,0 0-1 0 0,1 1 1 0 0,-1 0 0 0 0,14-8-1 0 0,-4 3 435 0 0,1 2 1 0 0,37-14-1 0 0,35-3-1333 0 0,-81 24 293 0 0,0 0-1 0 0,0 0 1 0 0,1 1-1 0 0,-1 1 1 0 0,0-1-1 0 0,1 1 1 0 0,-1 1 0 0 0,0 0-1 0 0,1 0 1 0 0,16 5-1 0 0,-6 2-26 0 0,-16-3 0 0 0,-2-1 0 0 0,3 1 49 0 0,-1 1-1 0 0,1 0 1 0 0,-1 0-1 0 0,-1 0 1 0 0,0 0-1 0 0,1 1 1 0 0,-2-1-1 0 0,1 1 1 0 0,-1 0-1 0 0,0 0 1 0 0,0 0-1 0 0,0 9 1 0 0,0 1 122 0 0,-1 1 1 0 0,0 0 0 0 0,-4 32-1 0 0,2-38-49 0 0,-1 0-1 0 0,0 0 1 0 0,-1 0-1 0 0,-6 17 1 0 0,6-23-54 0 0,0-1 0 0 0,0 1 0 0 0,0 0 0 0 0,0-1 0 0 0,-1 0-1 0 0,0 0 1 0 0,0 0 0 0 0,-1-1 0 0 0,1 1 0 0 0,-8 5 0 0 0,-11 8-12 0 0,-1-1 0 0 0,-1-1 0 0 0,0-1 0 0 0,-47 20 0 0 0,43-24-72 0 0,-1-2 1 0 0,0-1-1 0 0,-1-1 0 0 0,0-2 0 0 0,-43 2 0 0 0,41-10-1056 0 0,32 0 154 0 0,-3-9-45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5063 0 0,'2'-1'10576'0'0,"12"-3"-9756"0"0,0 0 0 0 0,0-1 0 0 0,-1-1 0 0 0,0-1 0 0 0,14-8 0 0 0,-13 8-461 0 0,-12 10-542 0 0,2 6-10 0 0,-2-6-6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0,'0'0'8944'0'0,"2"3"-8592"0"0,6 9 124 0 0,2 0-1 0 0,0 0 0 0 0,0-2 1 0 0,13 12-1 0 0,54 38 1579 0 0,2 1-547 0 0,-68-49-1407 0 0,0-1 0 0 0,-1 1 1 0 0,9 15-1 0 0,20 21-63 0 0,-23-28-255 0 0,-11-14-417 0 0,1 0-1 0 0,-1 0 0 0 0,1 0 1 0 0,9 7-1 0 0,0-4-5400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1 11575 0 0,'0'0'1339'0'0,"-2"1"-780"0"0,-9 5 330 0 0,-1 0 0 0 0,-15 6 0 0 0,-13 6-135 0 0,-113 69-211 0 0,-15 9-515 0 0,118-69-87 0 0,31-15 44 0 0,-1-2 0 0 0,0 1 0 0 0,-1-2-1 0 0,-1-1 1 0 0,-37 10 0 0 0,29-14-12 0 0,-36 2 0 0 0,52-6 0 0 0,1 0 0 0 0,-1-1 0 0 0,1 0 0 0 0,-26-7 0 0 0,37 8-137 0 0,0-1-21 0 0,2 1 161 0 0,0 0 0 0 0,0 0 0 0 0,-1 0 0 0 0,1 0 0 0 0,0-1 0 0 0,0 1 0 0 0,-1 0 0 0 0,1 0 1 0 0,0 0-1 0 0,0 0 0 0 0,-1 0 0 0 0,1 0 0 0 0,0 0 0 0 0,0 0 0 0 0,-1 0 0 0 0,1 0 0 0 0,0 0 0 0 0,0 0 1 0 0,-1 0-1 0 0,1 0 0 0 0,0 0 0 0 0,0 0 0 0 0,-1 0 0 0 0,1 0 0 0 0,0 0 0 0 0,0 0 0 0 0,-1 1 1 0 0,1-1-1 0 0,0 0 0 0 0,0 0 0 0 0,0 0 0 0 0,-1 0 0 0 0,1 0 0 0 0,0 1 0 0 0,0-1 0 0 0,0 0 1 0 0,-1 0-1 0 0,1 0 0 0 0,0 1 0 0 0,0-1 0 0 0,0 0 0 0 0,0 0 0 0 0,0 1 0 0 0,0-1 0 0 0,0 0 0 0 0,-1 0 1 0 0,1 1-1 0 0,0-1 0 0 0,0 0 0 0 0,0 0 0 0 0,0 1 0 0 0,0-1 0 0 0,0 0 0 0 0,0 0 0 0 0,0 1 1 0 0,0-1-1 0 0,0 0 0 0 0,1 0 0 0 0,-1 1 0 0 0,0-1 0 0 0,0 0 0 0 0,0 1 0 0 0,0 1 264 0 0,2 10 336 0 0,4 5 89 0 0,-6-16-632 0 0,1 0 1 0 0,0 0-1 0 0,-1 0 1 0 0,1 0-1 0 0,-1 0 1 0 0,0 0-1 0 0,1 0 1 0 0,-1 0-1 0 0,0 0 1 0 0,0 0-1 0 0,0 0 1 0 0,0 0-1 0 0,1 0 0 0 0,-2 2 1 0 0,0 17 93 0 0,0-16-119 0 0,-6 14 29 0 0,0 10 183 0 0,1 0 0 0 0,0 0 0 0 0,3 0 1 0 0,0 0-1 0 0,2 1 0 0 0,0-1 0 0 0,5 35 0 0 0,-3-46-150 0 0,0-1 0 0 0,-2 1 0 0 0,0 0 0 0 0,-1 0-1 0 0,0-1 1 0 0,-2 1 0 0 0,-6 19 0 0 0,6-25 26 0 0,0 0 1 0 0,-1 0-1 0 0,-1 0 0 0 0,1-1 1 0 0,-2 0-1 0 0,0 0 0 0 0,0 0 1 0 0,0-1-1 0 0,-1 0 0 0 0,-1-1 1 0 0,-9 9-1 0 0,14-15 293 0 0,5-5-221 0 0,7-9-316 0 0,15-19-816 0 0,-6 9-921 0 0,2-2-4842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98 279 919 0 0,'-2'0'67'0'0,"-41"18"1365"0"0,0-1 6972 0 0,41-17-7540 0 0,-6 2 4173 0 0,17-10-4337 0 0,85-77 1047 0 0,-20 20-1555 0 0,-31 26-218 0 0,2 2-1 0 0,69-43 1 0 0,-112 78-123 0 0,9 37-654 0 0,-11-22 809 0 0,-1 0 0 0 0,0 1 0 0 0,-1-1 0 0 0,0 0-1 0 0,-1 0 1 0 0,-7 21 0 0 0,6-22 69 0 0,0 1-1 0 0,1 0 0 0 0,1-1 1 0 0,-1 1-1 0 0,2 0 0 0 0,0 0 1 0 0,1 14-1 0 0,1-21 2 0 0,1 0 1 0 0,-1 1-1 0 0,1-2 0 0 0,1 1 0 0 0,2 7 1 0 0,-4-13-61 0 0,-1 1 0 0 0,1 0 1 0 0,-1 0-1 0 0,1 0 1 0 0,0-1-1 0 0,-1 1 1 0 0,1 0-1 0 0,0-1 1 0 0,-1 1-1 0 0,1-1 1 0 0,0 1-1 0 0,0 0 0 0 0,0-1 1 0 0,-1 0-1 0 0,1 1 1 0 0,0-1-1 0 0,1 1 1 0 0,2 1 37 0 0,3 1 52 0 0,1 0-1 0 0,-1 0 1 0 0,1 0 0 0 0,0-1-1 0 0,0 0 1 0 0,0-1-1 0 0,0 1 1 0 0,0-2-1 0 0,12 1 1 0 0,4-2 165 0 0,45-6 1 0 0,-20-3-138 0 0,-1-3-1 0 0,53-20 1 0 0,-92 29-115 0 0,-1 0 0 0 0,1 0 0 0 0,-1-1 0 0 0,0 0 0 0 0,0 0 0 0 0,11-12 1 0 0,-17 16-28 0 0,-1 0 0 0 0,1 0 1 0 0,-1 0-1 0 0,1 0 0 0 0,-1 0 1 0 0,0 0-1 0 0,0-1 0 0 0,0 1 1 0 0,0-1-1 0 0,0 1 0 0 0,0 0 1 0 0,0-1-1 0 0,0 0 0 0 0,0 1 1 0 0,-1-1-1 0 0,1 1 0 0 0,-1-1 1 0 0,1 0-1 0 0,-1 0 0 0 0,0 1 1 0 0,1-1-1 0 0,-1 0 0 0 0,0 0 1 0 0,-1-3-1 0 0,1 1-135 0 0,0 1-113 0 0,0-7-4327 0 0,0 8 3047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11 150 9215 0 0,'0'0'422'0'0,"-11"-9"8080"0"0,17 4-8128 0 0,-1 0 0 0 0,1 1 1 0 0,0 0-1 0 0,0 1 0 0 0,0-1 0 0 0,0 1 0 0 0,11-4 0 0 0,50-12 669 0 0,-53 15-674 0 0,37-9 525 0 0,69-8-1 0 0,71-10-209 0 0,-127 19-580 0 0,-35 7-240 0 0,-27 5-35 0 0,-7 7-2469 0 0,1-2 2143 0 0,0 0-1 0 0,0 0 1 0 0,-1-1-1 0 0,0 1 1 0 0,-7 5-1 0 0,-8 2-906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13703 0 0,'0'0'2824'0'0,"2"0"-2356"0"0,0 0-347 0 0,-1 0 1 0 0,0 0-1 0 0,1 0 0 0 0,-1 0 0 0 0,0 0 0 0 0,1 0 0 0 0,-1 0 1 0 0,0 1-1 0 0,1-1 0 0 0,-1 1 0 0 0,0-1 0 0 0,1 1 0 0 0,-1-1 1 0 0,0 1-1 0 0,0 0 0 0 0,0-1 0 0 0,0 1 0 0 0,2 2 0 0 0,0-1 34 0 0,-1 1-1 0 0,0 0 0 0 0,0-1 0 0 0,0 1 0 0 0,0 0 0 0 0,-1 0 0 0 0,3 6 1 0 0,-1 0 63 0 0,0 0 1 0 0,0 1-1 0 0,-1 0 1 0 0,1 18-1 0 0,-4 212 746 0 0,1-221-952 0 0,-2 6-426 0 0,0-1 0 0 0,-9 40 0 0 0,10-61-94 0 0,-2 4-80 0 0,2-4-523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15663 0 0,'0'0'1207'0'0,"0"3"-788"0"0,-3 15 165 0 0,0-1 0 0 0,-1 1 1 0 0,-1-1-1 0 0,-11 26 1 0 0,-36 66 523 0 0,16-43-1115 0 0,-54 109 306 0 0,78-146-178 0 0,1 0-1 0 0,1 1 1 0 0,1 0 0 0 0,-6 39 0 0 0,15-65-188 0 0,-1 0 0 0 0,0 0-1 0 0,1-1 1 0 0,0 1 0 0 0,0 0 0 0 0,0 0 0 0 0,0 0-1 0 0,1 0 1 0 0,-1 0 0 0 0,1-1 0 0 0,0 1-1 0 0,0 0 1 0 0,1 0 0 0 0,-1-1 0 0 0,1 1 0 0 0,0-1-1 0 0,-1 1 1 0 0,4 2 0 0 0,-4-4-744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13103 0 0,'0'0'1186'0'0,"3"0"-978"0"0,21 2-73 0 0,0-1 0 0 0,1-2 0 0 0,-1 0 0 0 0,0-2 0 0 0,0 0 1 0 0,0-2-1 0 0,40-13 0 0 0,35-17-27 0 0,-19 6 118 0 0,0 3 0 0 0,87-15 1 0 0,-104 30-915 0 0,123-6 1 0 0,-162 18-3009 0 0,-4 3-1167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18 256 6447 0 0,'0'0'499'0'0,"-1"-2"-328"0"0,-16-19 8155 0 0,17 18-8054 0 0,0 1 0 0 0,1 0 0 0 0,-1-1 0 0 0,0 1 0 0 0,1 0 0 0 0,-1-1 0 0 0,1 1 0 0 0,0 0 0 0 0,0 0 0 0 0,0 0 0 0 0,0 0 0 0 0,0 0 0 0 0,1 0 0 0 0,-1 0 0 0 0,0 0 0 0 0,1 0 0 0 0,-1 0 0 0 0,1 1 0 0 0,0-1 0 0 0,2-1 0 0 0,8-7-142 0 0,27-16 0 0 0,-28 18 390 0 0,27-14-167 0 0,0 1 1 0 0,1 1-1 0 0,1 2 0 0 0,1 3 1 0 0,48-13-1 0 0,-65 21-299 0 0,38-4 0 0 0,-55 10-54 0 0,-1 1 0 0 0,1-1-1 0 0,-1 1 1 0 0,1 1-1 0 0,0-1 1 0 0,-1 1 0 0 0,1 0-1 0 0,-1 1 1 0 0,1-1 0 0 0,11 6-1 0 0,-13-4-6 0 0,0 0 0 0 0,0 1 0 0 0,-1 0 0 0 0,1-1 0 0 0,-1 2-1 0 0,0-1 1 0 0,0 1 0 0 0,-1-1 0 0 0,1 1 0 0 0,-1 0 0 0 0,0 0 0 0 0,0 0 0 0 0,0 1-1 0 0,-1-1 1 0 0,0 1 0 0 0,0-1 0 0 0,2 12 0 0 0,-1 3-10 0 0,0-1-1 0 0,-1 2 1 0 0,-1 37 0 0 0,-2-31-17 0 0,-1 0 0 0 0,-1 0 0 0 0,-2-1 1 0 0,0 1-1 0 0,-18 47 0 0 0,20-67 47 0 0,0-1 1 0 0,-1 1-1 0 0,1-1 0 0 0,-1 0 1 0 0,-1 0-1 0 0,1 0 0 0 0,-1-1 1 0 0,0 0-1 0 0,0 0 0 0 0,0 0 1 0 0,-1 0-1 0 0,0-1 0 0 0,0 0 1 0 0,0 0-1 0 0,0 0 0 0 0,0-1 1 0 0,-1 0-1 0 0,0-1 0 0 0,1 1 1 0 0,-13 2-1 0 0,8-3 19 0 0,0 0 0 0 0,-1 0 1 0 0,0-1-1 0 0,1 0 0 0 0,-18-2 0 0 0,-58-10 91 0 0,69 8-119 0 0,-7-1 34 0 0,-29-9 0 0 0,45 11-187 0 0,0-1 0 0 0,1-1 0 0 0,-1 1 0 0 0,1-1-1 0 0,0-1 1 0 0,-12-8 0 0 0,18 10-1323 0 0,-3-8-432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22 10135 0 0,'11'-4'231'0'0,"-5"3"-39"0"0,-1-1 0 0 0,0 0 0 0 0,0 0 1 0 0,0-1-1 0 0,8-4 8802 0 0,-16 9-8654 0 0,-18 17 88 0 0,-43 28 0 0 0,31-24-218 0 0,-7 5 22 0 0,-4 3 113 0 0,2 1 0 0 0,-61 59 0 0 0,93-80-312 0 0,0 0 0 0 0,0 1 0 0 0,1 0 0 0 0,0 1 0 0 0,1-1 0 0 0,1 2 0 0 0,0-1 0 0 0,1 1 0 0 0,0 0 0 0 0,1 0-1 0 0,1 1 1 0 0,0 0 0 0 0,-3 27 0 0 0,6-38-31 0 0,1 1 0 0 0,-1 0 1 0 0,1 0-1 0 0,1-1 0 0 0,-1 1 0 0 0,1 0 0 0 0,-1-1 0 0 0,1 1 0 0 0,1 0 0 0 0,-1-1 1 0 0,1 1-1 0 0,0-1 0 0 0,0 0 0 0 0,0 1 0 0 0,0-1 0 0 0,1 0 0 0 0,-1 0 1 0 0,1-1-1 0 0,0 1 0 0 0,1-1 0 0 0,-1 1 0 0 0,0-1 0 0 0,1 0 0 0 0,7 5 0 0 0,-1-4 7 0 0,-1 1 0 0 0,1-2 0 0 0,0 1-1 0 0,1-2 1 0 0,-1 1 0 0 0,19 1 0 0 0,64-2-1549 0 0,-58-2-563 0 0,-8 0 311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0 152 919 0 0,'21'-34'-563'0'0,"18"-28"4810"0"0,-32 52-1275 0 0,1 0 0 0 0,0 1 0 0 0,19-17 3340 0 0,-27 29-6000 0 0,1 3-139 0 0,0 0-1 0 0,0 0 1 0 0,-1 1 0 0 0,0-1-1 0 0,0 0 1 0 0,-1 0 0 0 0,1 1-1 0 0,-4 10 1 0 0,-2 3 331 0 0,-12 27 0 0 0,11-31-306 0 0,0 0 1 0 0,-7 32-1 0 0,10-27-176 0 0,3-16-69 0 0,3 2-60 0 0,-2-6-14 0 0,1 10-1289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 8287 0 0,'0'0'1112'0'0,"-2"1"58"0"0,-35 45 4800 0 0,0 3-3576 0 0,24-29-2189 0 0,0 0-1 0 0,1 1 1 0 0,-10 24-1 0 0,19-37-185 0 0,0 0-1 0 0,0-1 1 0 0,1 1 0 0 0,1 0-1 0 0,-1 0 1 0 0,1 0-1 0 0,0 1 1 0 0,1-1 0 0 0,1 12-1 0 0,-1-15 15 0 0,1-1 1 0 0,0 0-1 0 0,0 0 0 0 0,0 0 0 0 0,1 0 0 0 0,-1 0 0 0 0,1 0 1 0 0,0-1-1 0 0,0 1 0 0 0,0 0 0 0 0,1-1 0 0 0,-1 1 1 0 0,1-1-1 0 0,0 0 0 0 0,0 0 0 0 0,0 0 0 0 0,0 0 0 0 0,0-1 1 0 0,1 1-1 0 0,3 1 0 0 0,3 1 104 0 0,0 0 0 0 0,1 0 1 0 0,0-1-1 0 0,0-1 0 0 0,0 0 0 0 0,0-1 1 0 0,0 0-1 0 0,13 1 0 0 0,-7-2 76 0 0,0-1 0 0 0,0 0 1 0 0,0-2-1 0 0,30-6 0 0 0,-42 8-148 0 0,0-2 1 0 0,0 1-1 0 0,-1-1 0 0 0,1 1 0 0 0,-1-1 0 0 0,1-1 1 0 0,-1 1-1 0 0,0-1 0 0 0,0 1 0 0 0,0-1 0 0 0,0 0 1 0 0,4-5-1 0 0,-5 5-2 0 0,0-1 0 0 0,-1 0 0 0 0,0 1 0 0 0,0-1 0 0 0,0 0 0 0 0,0 0-1 0 0,0 0 1 0 0,-1 0 0 0 0,0 0 0 0 0,0-1 0 0 0,0 1 0 0 0,0 0 0 0 0,0-1 0 0 0,-1-3 0 0 0,-1-13 123 0 0,0 1 1 0 0,-1 0-1 0 0,-2 0 0 0 0,0 0 0 0 0,-7-21 0 0 0,5 20-678 0 0,0-1 0 0 0,2 0 0 0 0,1 0 0 0 0,-1-22 0 0 0,4 24-965 0 0,0 2-287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9671 0 0,'0'0'875'0'0,"-2"2"-719"0"0,-1 3 62 0 0,1 0 1 0 0,-1 0-1 0 0,1 1 0 0 0,0-1 0 0 0,1 1 1 0 0,-1-1-1 0 0,1 1 0 0 0,0-1 1 0 0,0 1-1 0 0,0 6 0 0 0,1-1 443 0 0,1-1 0 0 0,0 1 0 0 0,0 0 0 0 0,6 19 0 0 0,1-5 131 0 0,1 0 1 0 0,2-1-1 0 0,20 37 1 0 0,24 37-98 0 0,70 115 1983 0 0,-114-197-2457 0 0,0 1 1 0 0,-1 0-1 0 0,0 0 0 0 0,7 23 0 0 0,-14-34-183 0 0,-2-1-1 0 0,1 1 0 0 0,-1 0 0 0 0,0 0 0 0 0,0 0 1 0 0,-1 0-1 0 0,1 1 0 0 0,-1-1 0 0 0,-1 0 0 0 0,1 0 1 0 0,-1 0-1 0 0,0 0 0 0 0,0 0 0 0 0,-1 0 1 0 0,0 0-1 0 0,0-1 0 0 0,-6 12 0 0 0,-5 5-22 0 0,-2 0 0 0 0,0-1 0 0 0,-1 0 0 0 0,-22 20 0 0 0,-81 68 813 0 0,-9 10-995 0 0,125-115-238 0 0,-1 0 0 0 0,0 0 0 0 0,1 1 0 0 0,-4 6 0 0 0,3 0-1114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7631 0 0,'0'0'4852'0'0,"0"2"-4264"0"0,-3 10-206 0 0,0 0 0 0 0,-1-1 0 0 0,-1 1 0 0 0,1-1 0 0 0,-10 16 0 0 0,-8 18 144 0 0,-46 97 802 0 0,33-71-938 0 0,-58 101-50 0 0,54-103-312 0 0,-5 25-104 0 0,43-92-17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5063 0 0,'0'0'6640'0'0,"1"-2"-6165"0"0,30-70 1448 0 0,-24 52-1739 0 0,2-1 1 0 0,0 1-1 0 0,2 0 1 0 0,20-29-1 0 0,-17 32-169 0 0,1 0-1 0 0,1 2 0 0 0,1 0 1 0 0,0 1-1 0 0,0 0 0 0 0,2 2 1 0 0,-1 0-1 0 0,2 1 0 0 0,31-13 1 0 0,-12 9 173 0 0,2 1-1 0 0,-1 3 1 0 0,1 1 0 0 0,46-5 0 0 0,-77 13-33 0 0,0 1 1 0 0,0 0-1 0 0,0 1 1 0 0,0 0-1 0 0,0 1 0 0 0,0-1 1 0 0,0 2-1 0 0,0 0 1 0 0,-1 0-1 0 0,1 1 1 0 0,0 0-1 0 0,-1 0 0 0 0,15 8 1 0 0,-22-9-137 0 0,-1-1 1 0 0,0 0 0 0 0,1 1-1 0 0,-1-1 1 0 0,0 1-1 0 0,0 0 1 0 0,0-1-1 0 0,0 1 1 0 0,0 0-1 0 0,-1 0 1 0 0,2 3 0 0 0,0-1 29 0 0,-2-3-42 0 0,0-1 0 0 0,1 1 1 0 0,-1 0-1 0 0,0 0 0 0 0,0 0 1 0 0,0-1-1 0 0,1 1 0 0 0,-1 0 0 0 0,0 0 1 0 0,0 0-1 0 0,0 0 0 0 0,-1-1 0 0 0,1 1 1 0 0,0 0-1 0 0,0 0 0 0 0,0 0 1 0 0,0-1-1 0 0,-1 3 0 0 0,0 0 16 0 0,-3 6 34 0 0,1 0 0 0 0,-1 0 0 0 0,-1 0 0 0 0,1 0 1 0 0,-1-1-1 0 0,-1 0 0 0 0,0 0 0 0 0,-9 11 0 0 0,-1 1 41 0 0,-9 13-59 0 0,-1-1 0 0 0,-1-2 0 0 0,-39 35 0 0 0,35-41-145 0 0,0-1 1 0 0,-46 24-1 0 0,-73 29-885 0 0,124-64 787 0 0,-41 16-836 0 0,65-27 603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5983 0 0,'-54'45'578'0'0,"34"-26"1139"0"0,-1-2-1 0 0,-44 28 1 0 0,39-31-586 0 0,0 1-1 0 0,1 1 0 0 0,1 1 1 0 0,-29 27-1 0 0,8-5-700 0 0,34-31-287 0 0,-1 2 1 0 0,2 0-1 0 0,-1 0 1 0 0,-15 21-1 0 0,12-10 76 0 0,1 0 0 0 0,1 1 0 0 0,-14 35 1 0 0,23-50-138 0 0,0 1 1 0 0,1 0-1 0 0,-1 0 0 0 0,2 0 1 0 0,-1 1-1 0 0,1-1 1 0 0,1 0-1 0 0,-1 0 1 0 0,1 1-1 0 0,1-1 0 0 0,0 0 1 0 0,0 0-1 0 0,0 1 1 0 0,5 10-1 0 0,-5-15-60 0 0,1 0 0 0 0,0 0 0 0 0,0-1 0 0 0,0 1 0 0 0,0-1-1 0 0,0 1 1 0 0,1-1 0 0 0,0 0 0 0 0,0 0 0 0 0,0 0 0 0 0,0-1 0 0 0,0 1-1 0 0,0 0 1 0 0,1-1 0 0 0,-1 0 0 0 0,1 0 0 0 0,0 0 0 0 0,-1-1 0 0 0,1 1 0 0 0,0-1-1 0 0,0 0 1 0 0,0 0 0 0 0,0 0 0 0 0,6 1 0 0 0,1-2-331 0 0,-1 0 0 0 0,0 0 1 0 0,0-1-1 0 0,0 0 0 0 0,1-1 0 0 0,-1 0 1 0 0,-1 0-1 0 0,19-8 0 0 0,3-2-6371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0 919 0 0,'-2'2'67'0'0,"-29"19"946"0"0,21-12 918 0 0,0 0 0 0 0,0 0 0 0 0,1 1 1 0 0,0 0-1 0 0,-8 12 0 0 0,14-16-1663 0 0,-1 1 0 0 0,1-1 0 0 0,1 1 0 0 0,-3 9 1 0 0,-4 8 343 0 0,8-21-580 0 0,-6 19 506 0 0,7-21-488 0 0,0 1 0 0 0,0-1-1 0 0,0 0 1 0 0,0 0 0 0 0,0 1 0 0 0,0-1 0 0 0,0 0-1 0 0,0 0 1 0 0,1 1 0 0 0,-1-1 0 0 0,0 0 0 0 0,1 0-1 0 0,-1 0 1 0 0,1 1 0 0 0,-1-1 0 0 0,1 0 0 0 0,0 0-1 0 0,1 1 1 0 0,3 5 99 0 0,1-1 1 0 0,0 0-1 0 0,0 0 0 0 0,1 0 0 0 0,0-1 0 0 0,0 0 1 0 0,0 0-1 0 0,1-1 0 0 0,15 7 0 0 0,-8-7-113 0 0,0 0 0 0 0,0 0-1 0 0,1-2 1 0 0,-1 1 0 0 0,1-2-1 0 0,-1 0 1 0 0,23-3 0 0 0,-23 0-1100 0 0,1-3-346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13703 0 0,'0'0'1246'0'0,"-1"3"-1028"0"0,-9 21 118 0 0,-2-1 0 0 0,-1 0 0 0 0,0 0 0 0 0,-2-1 0 0 0,0-1 0 0 0,-2-1 0 0 0,0 0 0 0 0,-31 27 0 0 0,13-18-74 0 0,-1-2 0 0 0,-2-2 0 0 0,-54 29 0 0 0,76-46-255 0 0,-19 10-1 0 0,-39 14 1 0 0,64-28-7 0 0,-1 0-1 0 0,1-2 1 0 0,-1 1-1 0 0,1-1 1 0 0,-1-1 0 0 0,0 0-1 0 0,0 0 1 0 0,-20-2-1 0 0,28 0-25 0 0,-1 1-1 0 0,1-1 1 0 0,-1 0-1 0 0,1-1 1 0 0,-1 1-1 0 0,1-1 1 0 0,0 1-1 0 0,0-1 1 0 0,0 0-1 0 0,0 0 1 0 0,0 0-1 0 0,0-1 1 0 0,0 1-1 0 0,1-1 1 0 0,-4-3-1 0 0,5 5-69 0 0,3-1 152 0 0,5-4 35 0 0,-5 5-22 0 0,0 1-15 0 0,8 0-33 0 0,-8 0 32 0 0,1 1 11 0 0,-1 0-44 0 0,0 1 0 0 0,1-1-1 0 0,-1 1 1 0 0,0-1 0 0 0,0 1-1 0 0,0 0 1 0 0,-1 0 0 0 0,1 0-1 0 0,0 0 1 0 0,-1 0 0 0 0,1 0 0 0 0,-1 0-1 0 0,2 5 1 0 0,0-2 24 0 0,-1 1 0 0 0,-1-1-1 0 0,1 1 1 0 0,-1 0 0 0 0,1 10 0 0 0,0 26 258 0 0,-6 69 0 0 0,1-68-194 0 0,1-30 82 0 0,0 1 1 0 0,-1-1 0 0 0,-1 0-1 0 0,0 0 1 0 0,-6 14-1 0 0,4-12 32 0 0,-24 51 63 0 0,23-52-273 0 0,4-8-15 0 0,0 0-1 0 0,0 0 1 0 0,1 0 0 0 0,-3 9 0 0 0,3-1-377 0 0,2-9-322 0 0,3-4 179 0 0,11 2-689 0 0,3-4-292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40 8783 0 0,'0'0'794'0'0,"1"-2"-652"0"0,11-14-43 0 0,2-5 4502 0 0,-21 34-4266 0 0,6-12-290 0 0,-82 114 1067 0 0,5-25-452 0 0,55-66-458 0 0,0 2 1 0 0,2 0 0 0 0,1 2 0 0 0,-23 40 0 0 0,40-63-152 0 0,0 0 0 0 0,1 1 0 0 0,0-1 0 0 0,0 1 0 0 0,0-1 1 0 0,0 1-1 0 0,0 11 0 0 0,2-16-24 0 0,0 1 0 0 0,1-1 0 0 0,-1 0 0 0 0,1 0 0 0 0,-1 0 0 0 0,1 0 0 0 0,-1 0 0 0 0,1 0 0 0 0,0 0 0 0 0,0 0 0 0 0,-1 0 0 0 0,1 0 0 0 0,0-1 1 0 0,0 1-1 0 0,0 0 0 0 0,0 0 0 0 0,0-1 0 0 0,0 1 0 0 0,0 0 0 0 0,2 0 0 0 0,24 9 365 0 0,-20-10-296 0 0,-1 1 1 0 0,0-1-1 0 0,1 0 0 0 0,-1-1 1 0 0,1 1-1 0 0,-1-1 0 0 0,0-1 0 0 0,0 1 1 0 0,1-1-1 0 0,-1 0 0 0 0,8-4 1 0 0,5-3 163 0 0,-1-1 1 0 0,20-14-1 0 0,-23 14-206 0 0,-1-1 0 0 0,0 0 0 0 0,16-17 0 0 0,-25 22-65 0 0,0 0 1 0 0,0 0-1 0 0,-1 0 0 0 0,1 0 1 0 0,-1-1-1 0 0,-1 0 0 0 0,1 0 1 0 0,-1 0-1 0 0,-1 0 0 0 0,3-9 1 0 0,-4 12-66 0 0,0-1-1 0 0,-1 0 1 0 0,0 1 0 0 0,0-1 0 0 0,0 0 0 0 0,-1 0-1 0 0,0 1 1 0 0,1-1 0 0 0,-4-8 0 0 0,0 3-403 0 0,0 0 0 0 0,-10-18 0 0 0,13 27 301 0 0,0 1-1 0 0,1-1 1 0 0,-1 0-1 0 0,0 0 0 0 0,0 0 1 0 0,0 0-1 0 0,1 1 1 0 0,-1-1-1 0 0,0 0 1 0 0,0 1-1 0 0,0-1 1 0 0,-1 1-1 0 0,1-1 0 0 0,0 1 1 0 0,0-1-1 0 0,0 1 1 0 0,0 0-1 0 0,0-1 1 0 0,0 1-1 0 0,-2 0 1 0 0,3 0 151 0 0,-2 0-854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 5983 0 0,'0'0'464'0'0,"-3"-1"-305"0"0,-1 1 64 0 0,-1-1 1 0 0,0 1-1 0 0,1 0 1 0 0,-1 0-1 0 0,0 0 1 0 0,1 1-1 0 0,-9 1 0 0 0,-20 2 4301 0 0,23 2-3049 0 0,9-5-1198 0 0,0-1 1 0 0,0 1 0 0 0,0 0 0 0 0,0-1-1 0 0,0 1 1 0 0,0-1 0 0 0,0 1-1 0 0,0-1 1 0 0,0 1 0 0 0,0-1-1 0 0,-1 0 1 0 0,0 1 0 0 0,3 1-51 0 0,2 1-172 0 0,-1 0 0 0 0,0 0 0 0 0,1 0 0 0 0,0-1 0 0 0,0 1 0 0 0,0-1 0 0 0,0 0 0 0 0,0 0 0 0 0,0 0 0 0 0,1 0 0 0 0,-1-1 0 0 0,0 1 0 0 0,1-1 0 0 0,4 1 0 0 0,10 3 344 0 0,31 3 0 0 0,-20-4-144 0 0,10 5-112 0 0,-1 1 1 0 0,0 1-1 0 0,-1 3 0 0 0,44 21 0 0 0,-50-22-143 0 0,-15-7 11 0 0,0-1 42 0 0,-4-1 13 0 0,-12-3-60 0 0,-1 0 0 0 0,1 0 0 0 0,0 0 1 0 0,-1 0-1 0 0,0-1 0 0 0,1 1 0 0 0,-1 0 1 0 0,0 0-1 0 0,1 0 0 0 0,-1 0 1 0 0,0-1-1 0 0,-1 2 0 0 0,2-2-5 0 0,-21 17-6 0 0,0-1-1 0 0,-2-1 1 0 0,-41 21 0 0 0,4-2-2 0 0,-90 67 690 0 0,150-101-676 0 0,0 0 1 0 0,0 0 0 0 0,1 0-1 0 0,-1 0 1 0 0,0 0-1 0 0,0 0 1 0 0,0 0 0 0 0,0 1-1 0 0,0-1 1 0 0,0 0-1 0 0,0 0 1 0 0,0 0-1 0 0,0 0 1 0 0,1 0 0 0 0,-1 0-1 0 0,0 0 1 0 0,0 0-1 0 0,0 0 1 0 0,0 0 0 0 0,0 1-1 0 0,0-1 1 0 0,0 0-1 0 0,0 0 1 0 0,0 0-1 0 0,0 0 1 0 0,0 0 0 0 0,0 0-1 0 0,0 0 1 0 0,0 0-1 0 0,0 1 1 0 0,0-1 0 0 0,0 0-1 0 0,0 0 1 0 0,0 0-1 0 0,0 0 1 0 0,0 0 0 0 0,0 0-1 0 0,0 0 1 0 0,0 0-1 0 0,0 1 1 0 0,0-1-1 0 0,0 0 1 0 0,0 0 0 0 0,21-6-101 0 0,30-12-2123 0 0,-33 11 980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4607 0 0,'-2'1'7690'0'0,"-70"29"-3485"0"0,-215 100-141 0 0,269-121-3977 0 0,12-7-49 0 0,0 1-1 0 0,0 0 0 0 0,0 0 0 0 0,1 1 1 0 0,-1 0-1 0 0,1 0 0 0 0,0 0 0 0 0,-7 7 1 0 0,7-5-17 0 0,5-5-80 0 0,-1 0 0 0 0,1 0 0 0 0,-1 0 0 0 0,1-1 0 0 0,-1 1 0 0 0,1 0 0 0 0,0 0-1 0 0,-1 1 1 0 0,1-1 0 0 0,0 0 0 0 0,0 0 0 0 0,0 0 0 0 0,0 0 0 0 0,0 0 0 0 0,0 0 0 0 0,0 0 0 0 0,0 0 0 0 0,1 0 0 0 0,-1 0 0 0 0,0 0 0 0 0,1 1 0 0 0,-1-1 147 0 0,1 1-496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90 6447 0 0,'3'-1'499'0'0,"55"-23"1098"0"0,-35 14 3318 0 0,-21 9-3854 0 0,-1 0-552 0 0,1-1-1 0 0,-1 1 0 0 0,1-1 0 0 0,-1 0 1 0 0,0 0-1 0 0,1 0 0 0 0,-1 0 1 0 0,2-5 2432 0 0,-4 5-2479 0 0,0 0-416 0 0,-1 0 1 0 0,1 0 0 0 0,0 0 0 0 0,-1 1 0 0 0,1-1 0 0 0,-1 0 0 0 0,0 1 0 0 0,0 0 0 0 0,1-1 0 0 0,-1 1 0 0 0,0 0 0 0 0,0 0 0 0 0,0 0 0 0 0,-3-1 0 0 0,0 0-20 0 0,-1 1 0 0 0,1-1 0 0 0,-1 1 0 0 0,1 1 0 0 0,-7-1 0 0 0,-7 2-16 0 0,0 0-1 0 0,0 2 1 0 0,0 0 0 0 0,1 1-1 0 0,-30 11 1 0 0,4 0-165 0 0,-79 38-1 0 0,100-41-24 0 0,1 1 1 0 0,0 0-1 0 0,2 2 0 0 0,-39 34 0 0 0,58-47 6 0 0,1 0-439 0 0,2 0 553 0 0,-1 1 1 0 0,0-1-1 0 0,0 0 0 0 0,1 0 0 0 0,-1 0 0 0 0,1 0 0 0 0,0 0 1 0 0,0 0-1 0 0,0-1 0 0 0,0 1 0 0 0,0 0 0 0 0,0-1 1 0 0,0 0-1 0 0,0 1 0 0 0,0-1 0 0 0,1 0 0 0 0,-1 0 0 0 0,0 0 1 0 0,4 0-1 0 0,9 4-229 0 0,29 5 1 0 0,-43-10 272 0 0,46 8-112 0 0,-8-2-173 0 0,50 15-1 0 0,-78-18 264 0 0,-1 1 0 0 0,1 0-1 0 0,-1 1 1 0 0,1 0-1 0 0,-1 1 1 0 0,-1 0-1 0 0,1 0 1 0 0,-1 1 0 0 0,9 9-1 0 0,-15-13 50 0 0,1 1 0 0 0,-1-1 1 0 0,0 1-1 0 0,-1 0 0 0 0,1 0 0 0 0,-1 0 0 0 0,1 0 0 0 0,-1 1 0 0 0,0-1 0 0 0,-1 1 1 0 0,1-1-1 0 0,-1 1 0 0 0,0-1 0 0 0,0 1 0 0 0,-1 0 0 0 0,1 0 0 0 0,-1-1 0 0 0,0 1 1 0 0,0 0-1 0 0,0 0 0 0 0,-1-1 0 0 0,0 1 0 0 0,0 0 0 0 0,0-1 0 0 0,0 1 0 0 0,-1 0 0 0 0,0-1 1 0 0,0 0-1 0 0,0 1 0 0 0,0-1 0 0 0,-1 0 0 0 0,-5 7 0 0 0,-6 5-68 0 0,-1 0 0 0 0,-1-1-1 0 0,0-1 1 0 0,-1 0 0 0 0,0-1-1 0 0,-1-1 1 0 0,-38 19 0 0 0,45-26-255 0 0,0-1 1 0 0,0 0-1 0 0,0 0 0 0 0,-1-1 1 0 0,0-1-1 0 0,-19 2 1 0 0,26-4 287 0 0,1 0-1 0 0,0 0 1 0 0,0 0 0 0 0,0-1-1 0 0,-1 0 1 0 0,1 0 0 0 0,0 0 0 0 0,0 0-1 0 0,0-1 1 0 0,0 1 0 0 0,1-1-1 0 0,-1 0 1 0 0,0 0 0 0 0,1 0 0 0 0,-1-1-1 0 0,1 1 1 0 0,0-1 0 0 0,0 0-1 0 0,0 0 1 0 0,0 0 0 0 0,0 0 0 0 0,-2-5-1 0 0,2 4 97 0 0,1 0 0 0 0,0 0 0 0 0,0 0-1 0 0,0-1 1 0 0,0 1 0 0 0,1 0 0 0 0,0-1 0 0 0,0 1-1 0 0,0-1 1 0 0,0 1 0 0 0,1-1 0 0 0,-1 1-1 0 0,2-9 1 0 0,0 6 62 0 0,0-1-1 0 0,1 1 1 0 0,0 0 0 0 0,0-1-1 0 0,0 1 1 0 0,1 0 0 0 0,7-11-1 0 0,1 1 122 0 0,1 0 1 0 0,0 0-1 0 0,2 1 0 0 0,0 1 0 0 0,18-16 1 0 0,-16 17-108 0 0,0 1 1 0 0,25-15 0 0 0,-31 22-145 0 0,1-2-5 0 0,2 1-16 0 0,1 0-160 0 0,22-8 0 0 0,-31 13-36 0 0,1 0 0 0 0,0-1 0 0 0,9-5 0 0 0,11-5-1460 0 0,-13 6 208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10135 0 0,'0'0'778'0'0,"-2"1"-506"0"0,0 0-138 0 0,1-1 0 0 0,-1 1 0 0 0,1 0-1 0 0,0 0 1 0 0,-1 0 0 0 0,1 0 0 0 0,0 0 0 0 0,-1 0 0 0 0,1 0 0 0 0,0 0 0 0 0,0 0 0 0 0,0 0 0 0 0,0 1 0 0 0,0-1 0 0 0,1 0 0 0 0,-1 1 0 0 0,0-1 0 0 0,0 0 0 0 0,1 1 0 0 0,-1-1 0 0 0,0 4 0 0 0,1-2-19 0 0,0 0 0 0 0,0 0 0 0 0,0 1 0 0 0,0-1 0 0 0,0 0 0 0 0,1 0 0 0 0,-1 0 0 0 0,1 1 0 0 0,0-1 0 0 0,2 4 0 0 0,1 2-88 0 0,0 0 1 0 0,1 0 0 0 0,0 0 0 0 0,1-1 0 0 0,0 1-1 0 0,9 9 1 0 0,110 92 245 0 0,-87-80-30 0 0,65 69 0 0 0,-97-92-218 0 0,0 0 1 0 0,0 0-1 0 0,-1 1 1 0 0,-1 0 0 0 0,1 0-1 0 0,-1 1 1 0 0,-1-1-1 0 0,1 1 1 0 0,-2 0-1 0 0,1-1 1 0 0,1 13-1 0 0,-3-10-10 0 0,0 0-1 0 0,-1 0 0 0 0,0 0 0 0 0,-1 0 1 0 0,0 0-1 0 0,-1 0 0 0 0,0 0 1 0 0,0 0-1 0 0,-5 10 0 0 0,-4 6 111 0 0,0-1 0 0 0,-2 0-1 0 0,-1-1 1 0 0,-1-1 0 0 0,-1 0 0 0 0,-1-1-1 0 0,-1 0 1 0 0,-27 25 0 0 0,17-19-67 0 0,-53 57 39 0 0,75-79-87 0 0,3-3-5 0 0,0-1 0 0 0,0 1 0 0 0,1-1 0 0 0,-1 1-1 0 0,1 0 1 0 0,0 0 0 0 0,-2 6 0 0 0,-1 3-1322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6447 0 0,'0'0'1866'0'0,"2"-2"-548"0"0,11-5-119 0 0,1-1 0 0 0,0 2-1 0 0,23-8 1 0 0,-16 6-599 0 0,130-41 2597 0 0,-123 43-2966 0 0,0 0 0 0 0,1 2 0 0 0,43-1 0 0 0,-65 6-628 0 0,0-1 0 0 0,0 1 0 0 0,0 1 0 0 0,-1-1 0 0 0,1 1 0 0 0,0 0 0 0 0,11 6 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3679 0 0,'0'0'167'0'0,"3"0"-7"0"0,23-2 2936 0 0,1-1 0 0 0,0-2 0 0 0,45-12 0 0 0,17-4-1115 0 0,22 6-90 0 0,-95 14-1843 0 0,-1 1 0 0 0,1 1-1 0 0,-1 0 1 0 0,31 6 0 0 0,-44-6-1164 0 0,12 2-9918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5983 0 0,'0'0'9203'0'0,"-1"2"-8839"0"0,-13 21 549 0 0,2 0 0 0 0,-13 34 1 0 0,1-1-574 0 0,3-10-125 0 0,-155 292 399 0 0,147-295-600 0 0,13-20 13 0 0,1 0 1 0 0,-14 28-1 0 0,28-48-240 0 0,5-6-124 0 0,39-27-5207 0 0,-18 9-254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94 249 2759 0 0,'-3'0'207'0'0,"-22"-1"496"0"0,16 2 792 0 0,0 0-1 0 0,0 0 1 0 0,1 1 0 0 0,-1 0-1 0 0,-13 5 5287 0 0,23-11-6629 0 0,-1 0 1 0 0,1 0-1 0 0,0 0 0 0 0,0 0 0 0 0,0 0 0 0 0,1 0 0 0 0,-1 0 0 0 0,1 0 1 0 0,0 1-1 0 0,0-1 0 0 0,0 1 0 0 0,0-1 0 0 0,1 1 0 0 0,3-4 0 0 0,6-5 35 0 0,1 0 0 0 0,14-11 0 0 0,-21 18-90 0 0,20-16 159 0 0,2 1 1 0 0,58-32-1 0 0,-66 43-233 0 0,0 0-1 0 0,1 1 1 0 0,0 1-1 0 0,1 1 1 0 0,33-5-1 0 0,-32 8 14 0 0,-1 1 0 0 0,1 0 0 0 0,36 4 0 0 0,-52-2-27 0 0,0 1 0 0 0,0 0 0 0 0,0 1 0 0 0,-1 0 0 0 0,1 0 0 0 0,0 0 0 0 0,-1 1 0 0 0,1 0 0 0 0,-1 0 0 0 0,0 0 0 0 0,0 1 0 0 0,0 0 0 0 0,0 0 0 0 0,-1 1 0 0 0,9 8 0 0 0,-8-5-8 0 0,-1 0-1 0 0,1 0 0 0 0,-1 0 1 0 0,-1 1-1 0 0,1 0 1 0 0,-2-1-1 0 0,1 2 0 0 0,-1-1 1 0 0,-1 0-1 0 0,1 1 1 0 0,-1-1-1 0 0,-1 1 0 0 0,0-1 1 0 0,-1 1-1 0 0,1 0 1 0 0,-2-1-1 0 0,1 1 1 0 0,-2 0-1 0 0,1-1 0 0 0,-1 1 1 0 0,-1-1-1 0 0,1 0 1 0 0,-2 1-1 0 0,1-1 0 0 0,-7 11 1 0 0,6-13 19 0 0,-1 0 0 0 0,0 0 1 0 0,-1-1-1 0 0,0 0 0 0 0,0 0 0 0 0,0 0 1 0 0,0 0-1 0 0,-1-1 0 0 0,-12 7 0 0 0,-7 3 55 0 0,-38 15 0 0 0,46-22-62 0 0,-38 13-190 0 0,-111 28 0 0 0,-10 2-914 0 0,151-43 312 0 0,24-8 249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12439 0 0,'0'0'2338'0'0,"-2"3"-1222"0"0,-16 19 407 0 0,-32 32 1 0 0,30-34-1414 0 0,1 1 0 0 0,-18 24 0 0 0,-40 60 769 0 0,-18 26-709 0 0,89-121-54 0 0,1 1-1 0 0,0-1 1 0 0,0 1 0 0 0,1 1-1 0 0,1-1 1 0 0,0 0-1 0 0,0 1 1 0 0,1 0 0 0 0,-1 22-1 0 0,2-27-51 0 0,1 0 1 0 0,0 1-1 0 0,1-1 0 0 0,0 0 0 0 0,0 0 1 0 0,0 0-1 0 0,1 0 0 0 0,0 0 0 0 0,1-1 0 0 0,-1 1 1 0 0,1-1-1 0 0,0 1 0 0 0,1-1 0 0 0,0 0 0 0 0,0 0 1 0 0,0 0-1 0 0,8 8 0 0 0,-9-12-104 0 0,0 1-1 0 0,1-1 1 0 0,-1 1-1 0 0,1-1 1 0 0,-1 0-1 0 0,1-1 1 0 0,0 1-1 0 0,0-1 1 0 0,0 1-1 0 0,0-1 1 0 0,0 0-1 0 0,0 0 1 0 0,0-1-1 0 0,0 1 1 0 0,0-1-1 0 0,0 0 1 0 0,0 0-1 0 0,1-1 1 0 0,3 0 0 0 0,3-1-467 0 0,1-1 0 0 0,-1 0 1 0 0,0-1-1 0 0,-1 0 0 0 0,18-10 1 0 0,-5 2-6373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327 175 13327 0 0,'2'-3'612'0'0,"0"1"-407"0"0,1-1-6 0 0,4-15 209 0 0,-5 12-117 0 0,0 0-1 0 0,-1 0 0 0 0,0 0 0 0 0,0 0 1 0 0,0 0-1 0 0,-1 0 0 0 0,1 0 1 0 0,-2 0-1 0 0,1 0 0 0 0,-1 0 0 0 0,0 0 1 0 0,0 0-1 0 0,-4-12 0 0 0,4 15-170 0 0,-1 1 0 0 0,1-1 1 0 0,-1 0-1 0 0,0 1 0 0 0,0-1 0 0 0,0 1 0 0 0,0-1 0 0 0,0 1 0 0 0,0 0 0 0 0,-1 0 0 0 0,1 0 1 0 0,-5-2-1 0 0,3 1 11 0 0,-1 1 0 0 0,1-1 0 0 0,-1 1 0 0 0,0 0 0 0 0,0 0 0 0 0,-9-1 0 0 0,5 2-13 0 0,0 0 0 0 0,0 0 0 0 0,-1 1 0 0 0,1 1 0 0 0,-18 2 0 0 0,-45 15-48 0 0,60-14-55 0 0,2-1-16 0 0,1 1-1 0 0,0 0 1 0 0,0 0-1 0 0,1 1 1 0 0,-1 1-1 0 0,1-1 1 0 0,0 1-1 0 0,0 1 1 0 0,-12 12-1 0 0,18-17-33 0 0,0 1 0 0 0,1-1 0 0 0,-1 1 0 0 0,0 0-1 0 0,-1 5 1 0 0,2-6 13 0 0,0 0-74 0 0,2 0 0 0 0,2 3 19 0 0,0 0 0 0 0,-1-1 0 0 0,1 0 0 0 0,1 0 0 0 0,-1 0-1 0 0,0 0 1 0 0,1 0 0 0 0,0-1 0 0 0,0 1 0 0 0,7 3 0 0 0,8 5-152 0 0,25 12-1 0 0,-25-15 116 0 0,21 15-1 0 0,-27-15 107 0 0,0 1 0 0 0,-1 1 0 0 0,0 0 0 0 0,-1 0 0 0 0,0 1 0 0 0,-1 1 0 0 0,14 20 0 0 0,-21-28 8 0 0,0 0 0 0 0,0 0 0 0 0,-1 0 0 0 0,1 0 0 0 0,1 6 0 0 0,-1 0 0 0 0,5 11 0 0 0,-8-16 0 0 0,0 0 0 0 0,0 1-14 0 0,-1 0-1 0 0,1 0 1 0 0,-1 0 0 0 0,0 0-1 0 0,-1 0 1 0 0,1 0 0 0 0,-1 0-1 0 0,-1 0 1 0 0,1-1-1 0 0,-1 1 1 0 0,-1-1 0 0 0,1 0-1 0 0,-1 1 1 0 0,0-2 0 0 0,0 1-1 0 0,-1 0 1 0 0,1-1-1 0 0,-11 9 1 0 0,8-8-17 0 0,0-1 0 0 0,-1 1 0 0 0,0-2 1 0 0,0 1-1 0 0,0-1 0 0 0,0 0 0 0 0,0 0 0 0 0,-1-1 0 0 0,0 0 0 0 0,0-1 1 0 0,0 0-1 0 0,0-1 0 0 0,0 1 0 0 0,-11-1 0 0 0,16-1 63 0 0,1 0 0 0 0,-1 0 0 0 0,0 0 0 0 0,1-1 1 0 0,-1 1-1 0 0,1-1 0 0 0,-1 0 0 0 0,1 0 0 0 0,-1 0 0 0 0,1-1 0 0 0,0 1 0 0 0,-1-1 0 0 0,1 0 0 0 0,0 0 0 0 0,0 0 0 0 0,0 0 0 0 0,1 0 0 0 0,-1-1 1 0 0,0 1-1 0 0,1-1 0 0 0,0 0 0 0 0,-1 0 0 0 0,1 0 0 0 0,0 0 0 0 0,0 0 0 0 0,1 0 0 0 0,-1 0 0 0 0,1-1 0 0 0,0 1 0 0 0,-1 0 0 0 0,2-1 0 0 0,-1 1 1 0 0,0-1-1 0 0,1 0 0 0 0,-1 1 0 0 0,1-1 0 0 0,1-6 0 0 0,-1 0 18 0 0,2 1 1 0 0,-1 0-1 0 0,1-1 0 0 0,1 1 1 0 0,0 0-1 0 0,0 1 0 0 0,0-1 1 0 0,1 0-1 0 0,1 1 0 0 0,-1 0 1 0 0,1 0-1 0 0,11-12 1 0 0,-4 6 35 0 0,1 0 0 0 0,1 1 1 0 0,1 1-1 0 0,0 0 1 0 0,20-12-1 0 0,-18 13-106 0 0,-16 11 5 0 0,24-25-22 0 0,-7 6-40 0 0,-15 16-24 0 0,0-1 0 0 0,0 0 0 0 0,-1 0 0 0 0,1 0 0 0 0,-1 0 0 0 0,2-5 0 0 0,-4 7-160 0 0,4-12-655 0 0,-4 11 680 0 0,1 0-120 0 0,-1 0 0 0 0,1 0 1 0 0,-1-1-1 0 0,0 1 0 0 0,0 0 0 0 0,-1-5 0 0 0,0-5-1508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41 620 9671 0 0,'0'0'440'0'0,"0"2"-5"0"0,0-1-145 0 0,-1 1 1 0 0,1-1-1 0 0,-1 0 1 0 0,1 0-1 0 0,-1 0 0 0 0,1 0 1 0 0,-1 0-1 0 0,1 0 0 0 0,-1 0 1 0 0,0 0-1 0 0,0 0 1 0 0,1 0-1 0 0,-1 0 0 0 0,0 0 1 0 0,-2 1-1 0 0,3-2-201 0 0,-1 0-1 0 0,1 0 1 0 0,-1 1 0 0 0,1-1-1 0 0,0 0 1 0 0,-1 0-1 0 0,1 0 1 0 0,-1 0 0 0 0,1 0-1 0 0,-1 0 1 0 0,1 0 0 0 0,-1-1-1 0 0,1 1 1 0 0,-1 0-1 0 0,1 0 1 0 0,0 0 0 0 0,-1 0-1 0 0,1 0 1 0 0,-1-1-1 0 0,1 1 1 0 0,0 0 0 0 0,-1 0-1 0 0,1-1 1 0 0,0 1 0 0 0,-1-1-1 0 0,-1-1 81 0 0,0 0-1 0 0,0 0 1 0 0,1-1 0 0 0,-1 1-1 0 0,1-1 1 0 0,0 1 0 0 0,-1-1-1 0 0,0-2 1 0 0,1-1-35 0 0,0 0-1 0 0,1 0 1 0 0,0 0 0 0 0,0 1 0 0 0,0-1-1 0 0,1 0 1 0 0,-1 0 0 0 0,1 0-1 0 0,1 0 1 0 0,-1 1 0 0 0,1-1 0 0 0,0 1-1 0 0,5-11 1 0 0,2-1-44 0 0,0 1 1 0 0,1 0-1 0 0,14-16 0 0 0,-5 9-80 0 0,1 2 0 0 0,43-37 0 0 0,53-30-15 0 0,-98 75 4 0 0,32-23-34 0 0,1 2 0 0 0,1 2 0 0 0,2 3-1 0 0,97-38 1 0 0,-59 35-2234 0 0,-63 24 1058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7831 0 0,'0'0'1927'0'0,"2"3"-703"0"0,94 106 2304 0 0,6 8-2300 0 0,-84-95-860 0 0,-2 1 1 0 0,0 1-1 0 0,-2 0 0 0 0,0 1 1 0 0,-2 1-1 0 0,13 38 1 0 0,-22-50-283 0 0,0 1 1 0 0,0 0-1 0 0,-2 0 1 0 0,0 0 0 0 0,0 0-1 0 0,-2 0 1 0 0,0 0 0 0 0,0 0-1 0 0,-1 0 1 0 0,-1-1 0 0 0,-1 1-1 0 0,-9 24 1 0 0,5-19-73 0 0,-1 0 0 0 0,-1-1 0 0 0,-1 0 0 0 0,0 0 0 0 0,-2-1 1 0 0,0-1-1 0 0,-1 0 0 0 0,-18 17 0 0 0,7-12 145 0 0,-1-2 1 0 0,-1 0-1 0 0,-32 18 0 0 0,-3-2-4012 0 0,44-26 1312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12263 0 0,'0'0'563'0'0,"-1"2"-14"0"0,-8 13-197 0 0,9-10-296 0 0,-1 2 1291 0 0,4-6-775 0 0,1 0-312 0 0,1 0 0 0 0,-1 0 0 0 0,1 0 0 0 0,0-1 0 0 0,-1 0 0 0 0,1 1 0 0 0,0-2 0 0 0,-1 1 1 0 0,7-2-1 0 0,47-11 1157 0 0,-29 5-662 0 0,72-19 598 0 0,53-11-198 0 0,-91 26-860 0 0,-31 4-359 0 0,1 3 0 0 0,52-4 0 0 0,-83 9-13 0 0,0 0 1 0 0,0 1-1 0 0,0-1 0 0 0,0 0 1 0 0,0 1-1 0 0,0-1 1 0 0,3 2-1 0 0,9 1-1726 0 0,-5 6-2198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6447 0 0,'0'0'8248'0'0,"1"2"-8130"0"0,6 16 430 0 0,-1 0 0 0 0,0 1-1 0 0,-2-1 1 0 0,0 1 0 0 0,-1 0 0 0 0,-1 0 0 0 0,-1 0 0 0 0,-2 25 0 0 0,-4 16-86 0 0,-16 77 0 0 0,2-27-231 0 0,15-61-875 0 0,7-48-490 0 0,10 2-348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14743 0 0,'0'0'1136'0'0,"0"3"-606"0"0,-1 50 1571 0 0,-8 60 0 0 0,6-89-2098 0 0,-1-1 1 0 0,-2 0-1 0 0,0 0 0 0 0,-2-1 1 0 0,-11 26-1 0 0,-16 25 252 0 0,-55 107-150 0 0,85-166-547 0 0,4-12 36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19 224 919 0 0,'-18'-15'16923'0'0,"19"12"-16793"0"0,0 1 1 0 0,0-1 0 0 0,0 1-1 0 0,1-1 1 0 0,-1 1-1 0 0,1-1 1 0 0,0 1-1 0 0,-1 0 1 0 0,5-4 0 0 0,-4 4 26 0 0,20-20 573 0 0,1 0 1 0 0,1 2 0 0 0,1 1-1 0 0,35-20 1 0 0,-46 30-672 0 0,1 2 1 0 0,0 0-1 0 0,0 0 1 0 0,0 1-1 0 0,1 1 1 0 0,-1 1-1 0 0,1 0 1 0 0,0 1-1 0 0,1 1 1 0 0,-1 0-1 0 0,24 1 1 0 0,-31 2-65 0 0,-1 0 0 0 0,1 0 0 0 0,-1 0 0 0 0,1 1 0 0 0,-1 1 0 0 0,0-1 0 0 0,0 1 0 0 0,0 1 0 0 0,0-1 0 0 0,8 7 0 0 0,-10-6 5 0 0,-1 0 1 0 0,1 1-1 0 0,-1 0 0 0 0,0 0 1 0 0,0 0-1 0 0,-1 1 0 0 0,0-1 1 0 0,0 1-1 0 0,0 0 0 0 0,-1 0 1 0 0,1 1-1 0 0,-1-1 0 0 0,3 12 1 0 0,-4-11-17 0 0,-1 0 0 0 0,0-1 1 0 0,0 1-1 0 0,0 0 0 0 0,-1-1 1 0 0,0 1-1 0 0,0 0 0 0 0,-1 0 1 0 0,0-1-1 0 0,0 1 0 0 0,-1 0 1 0 0,0-1-1 0 0,0 1 0 0 0,0-1 0 0 0,-1 0 1 0 0,0 0-1 0 0,0 0 0 0 0,0 0 1 0 0,-1 0-1 0 0,0-1 0 0 0,0 1 1 0 0,0-1-1 0 0,-1 0 0 0 0,0-1 1 0 0,0 1-1 0 0,0-1 0 0 0,-1 0 1 0 0,1 0-1 0 0,-12 6 0 0 0,-20 7 32 0 0,-1-2 0 0 0,0-1 0 0 0,-45 10 0 0 0,-85 27-21 0 0,151-45-1 0 0,-10 4-887 0 0,24-9-48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49 3223 0 0,'2'-1'296'0'0,"37"-19"1462"0"0,11-6 4230 0 0,-40 25 1709 0 0,-14 14-6361 0 0,-17 19-1803 0 0,-33 24 861 0 0,-27 32 36 0 0,46-42-290 0 0,-42 76 0 0 0,67-102-118 0 0,0 0-1 0 0,-8 28 0 0 0,14-37-12 0 0,1 0 0 0 0,0 0 1 0 0,1 0-1 0 0,0 1 0 0 0,1-1 0 0 0,0 15 0 0 0,2-23-4 0 0,-1 1 0 0 0,0-1 1 0 0,1 1-1 0 0,-1-1 0 0 0,1 1 0 0 0,0-1 0 0 0,0 0 0 0 0,1 1 0 0 0,-1-1 1 0 0,1 0-1 0 0,-1 0 0 0 0,1 0 0 0 0,0 0 0 0 0,0 0 0 0 0,0-1 0 0 0,4 4 1 0 0,-2-2 4 0 0,1-1 1 0 0,-1 0 0 0 0,1 0-1 0 0,0 0 1 0 0,0-1 0 0 0,0 1 0 0 0,0-1-1 0 0,1 0 1 0 0,6 1 0 0 0,36 6-791 0 0,0-1 0 0 0,91 2 0 0 0,-98-12-1641 0 0,-23 0 467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275 230 14111 0 0,'0'0'1276'0'0,"1"-2"-1049"0"0,1-2 102 0 0,0-1-1 0 0,1 1 1 0 0,-1 0 0 0 0,1 0 0 0 0,0 1 0 0 0,0-1-1 0 0,0 0 1 0 0,1 1 0 0 0,3-3 0 0 0,16-17 1152 0 0,6-21 866 0 0,-27 41-2260 0 0,-1-1-1 0 0,0 1 1 0 0,0-1 0 0 0,0 0-1 0 0,0 0 1 0 0,-1 1 0 0 0,1-1-1 0 0,-1 0 1 0 0,0 0 0 0 0,0 0 0 0 0,-1-7-1 0 0,0 8-22 0 0,1 0-49 0 0,0 0-1 0 0,0 1 1 0 0,0-1 0 0 0,-1 0 0 0 0,1 1 0 0 0,-1-1 0 0 0,0 1 0 0 0,0-1-1 0 0,0 1 1 0 0,0-1 0 0 0,0 1 0 0 0,-1 0 0 0 0,1-1 0 0 0,-1 1 0 0 0,1 0-1 0 0,-1 0 1 0 0,0 0 0 0 0,0 0 0 0 0,0 0 0 0 0,0 1 0 0 0,0-1-1 0 0,0 1 1 0 0,-1-1 0 0 0,1 1 0 0 0,0 0 0 0 0,-1-1 0 0 0,1 1 0 0 0,-4 0-1 0 0,-1-1-15 0 0,0 1 0 0 0,0 0-1 0 0,0 1 1 0 0,1 0 0 0 0,-1 0-1 0 0,0 0 1 0 0,0 1 0 0 0,0 0-1 0 0,-13 4 1 0 0,4 0-17 0 0,-1 0 0 0 0,1 2 1 0 0,0 0-1 0 0,0 1 0 0 0,1 1 0 0 0,0 0 0 0 0,-14 12 0 0 0,19-14 7 0 0,1 2-1 0 0,0-1 1 0 0,0 1 0 0 0,1 0-1 0 0,0 1 1 0 0,1-1 0 0 0,0 2-1 0 0,0-1 1 0 0,1 1-1 0 0,-8 20 1 0 0,10-17 11 0 0,4-1 0 0 0,0-11 0 0 0,1-1 0 0 0,-1 1 0 0 0,1-1 1 0 0,-1 1-1 0 0,1-1 0 0 0,0 0 0 0 0,0 1 0 0 0,0-1 0 0 0,0 0 0 0 0,0 0 0 0 0,0 0 1 0 0,0 0-1 0 0,0 0 0 0 0,1 0 0 0 0,-1 0 0 0 0,2 1 0 0 0,0 0 0 0 0,1 0 1 0 0,-1-1-1 0 0,1 0 0 0 0,-1 0 1 0 0,1 0-1 0 0,6 1 0 0 0,1-1-5 0 0,0-1 0 0 0,1 0 0 0 0,19-3 0 0 0,-23 2-30 0 0,1 0-1 0 0,0 0 1 0 0,-1-1-1 0 0,1-1 1 0 0,-1 1 0 0 0,1-1-1 0 0,-1-1 1 0 0,0 1-1 0 0,-1-1 1 0 0,1-1-1 0 0,-1 0 1 0 0,1 0 0 0 0,11-11-1 0 0,-13 12 36 0 0,-4 7 0 0 0,-3 7 0 0 0,1-10 0 0 0,-18 95 0 0 0,1-11 0 0 0,-5 29 0 0 0,18-96 0 0 0,-2 12-64 0 0,5-26 0 0 0,0 10-369 0 0,0-10 23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5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5983 0 0,'0'0'464'0'0,"-2"1"-5"0"0,0-1-164 0 0,1 0 0 0 0,0 1 0 0 0,-1-1 0 0 0,1 0 0 0 0,0 1 0 0 0,-1 0 0 0 0,1-1 0 0 0,0 1 0 0 0,0 0 0 0 0,0-1 0 0 0,0 1 0 0 0,0 0 0 0 0,0 0 0 0 0,0 0 0 0 0,0 0-1 0 0,0 0 1 0 0,0 0 0 0 0,0 0 0 0 0,0 1 0 0 0,1-1 0 0 0,-2 2 0 0 0,2-1-164 0 0,-1 0 1 0 0,1 0-1 0 0,0 0 0 0 0,0 0 1 0 0,0 0-1 0 0,0-1 0 0 0,0 1 0 0 0,1 0 1 0 0,-1 0-1 0 0,1 0 0 0 0,-1 0 0 0 0,1-1 1 0 0,-1 1-1 0 0,1 0 0 0 0,0 0 0 0 0,0-1 1 0 0,2 4-1 0 0,4 4 32 0 0,0-1 1 0 0,0 0-1 0 0,1 0 1 0 0,0 0-1 0 0,10 7 1 0 0,11 10 355 0 0,-20-17-315 0 0,18 18 936 0 0,-2 0 0 0 0,35 46 0 0 0,-53-64-923 0 0,-1 1-1 0 0,-1 1 0 0 0,0-1 1 0 0,0 1-1 0 0,-1-1 0 0 0,0 1 1 0 0,-1 1-1 0 0,0-1 0 0 0,0 0 1 0 0,-1 1-1 0 0,0 0 0 0 0,-1-1 1 0 0,-1 18-1 0 0,-2-8-64 0 0,-1 0 0 0 0,-1 0-1 0 0,0 0 1 0 0,-2-1 0 0 0,-1 0-1 0 0,-15 33 1 0 0,-67 103 74 0 0,52-99-282 0 0,-2-2 1 0 0,-3-2-1 0 0,-2-2 0 0 0,-56 50 0 0 0,63-65-273 0 0,36-33-91 0 0,-3 8-722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1639 0 0,'0'0'160'0'0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59 1839 0 0,'0'0'7304'0'0,"1"-1"-7013"0"0,28-44 7107 0 0,-22 34-7248 0 0,-6 9 939 0 0,-3 4-982 0 0,-13 17-84 0 0,-3 1-25 0 0,-7 17 12 0 0,1 2-1 0 0,-21 46 1 0 0,23-43 25 0 0,6-19-3 0 0,11-17-25 0 0,0 1-1 0 0,0 1 0 0 0,1-1 1 0 0,-6 13-1 0 0,5-6-6 0 0,5-1-54 0 0,0-10-224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47 1375 0 0,'2'0'66'0'0,"12"-3"82"0"0,28-10-1 0 0,6-1 5632 0 0,-39 10-2911 0 0,-12-1 1570 0 0,-8 0-1007 0 0,5 3-4545 0 0,-5 2 1151 0 0,0 0 1 0 0,0 1-1 0 0,0 1 1 0 0,0-1-1 0 0,0 2 0 0 0,0 0 1 0 0,-11 4-1 0 0,8-2-27 0 0,-20 7 44 0 0,0 2 0 0 0,1 1-1 0 0,0 1 1 0 0,2 2 0 0 0,0 2 0 0 0,-47 38-1 0 0,67-50-36 0 0,0 1 0 0 0,1 0 0 0 0,0 1 0 0 0,0 0 0 0 0,1 0 0 0 0,1 1 0 0 0,-12 18 0 0 0,20-28-17 0 0,-1 0 0 0 0,1 0-1 0 0,-1 1 1 0 0,0-1 0 0 0,1 0-1 0 0,0 1 1 0 0,-1-1 0 0 0,1 0-1 0 0,0 1 1 0 0,0-1 0 0 0,0 0 0 0 0,0 1-1 0 0,0-1 1 0 0,0 0 0 0 0,0 1-1 0 0,0-1 1 0 0,0 0 0 0 0,1 1-1 0 0,-1-1 1 0 0,1 0 0 0 0,-1 0-1 0 0,1 2 1 0 0,1-1 1 0 0,-1-1 1 0 0,0 1-1 0 0,1-1 0 0 0,-1 1 1 0 0,1-1-1 0 0,-1 1 0 0 0,1-1 0 0 0,0 0 1 0 0,0 0-1 0 0,-1 0 0 0 0,1 0 1 0 0,0 0-1 0 0,2 0 0 0 0,3 1 31 0 0,-1 0-1 0 0,0-1 1 0 0,1 1 0 0 0,-1-2-1 0 0,1 1 1 0 0,-1-1 0 0 0,1 0 0 0 0,8-1-1 0 0,3-3-8 0 0,0-1 0 0 0,0-1 0 0 0,0-1 0 0 0,-1 0-1 0 0,21-12 1 0 0,22-10-188 0 0,-49 26 153 0 0,-1 3-2 0 0,-1 6-56 0 0,-8-4 66 0 0,1 0-1 0 0,-1 0 0 0 0,0 0 1 0 0,1 0-1 0 0,-1 0 0 0 0,0 0 1 0 0,0 1-1 0 0,0-1 0 0 0,-1 0 1 0 0,1 0-1 0 0,-1 1 0 0 0,1-1 1 0 0,-1 0-1 0 0,0 1 0 0 0,1 2 1 0 0,-2 6 21 0 0,1 0 1 0 0,-3 12-1 0 0,0 7 1 0 0,4-13-19 0 0,1-15-7 0 0,0-1-4 0 0,-1 0-11 0 0,0 0 1 0 0,0 0-1 0 0,0 0 1 0 0,0-1-1 0 0,0 1 1 0 0,0 0-1 0 0,1-1 0 0 0,-1 1 1 0 0,0-1-1 0 0,0 0 1 0 0,1 1-1 0 0,-1-1 1 0 0,0 0-1 0 0,1 0 1 0 0,-1 1-1 0 0,0-1 0 0 0,1 0 1 0 0,1-1-1 0 0,-2 1-17 0 0,17-2-943 0 0,4-2-304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 2303 0 0,'0'0'14664'0'0,"-2"1"-14600"0"0,-20 9 28 0 0,16-7-76 0 0,0-1 0 0 0,0 1 0 0 0,1 0 0 0 0,-1 1 0 0 0,-5 4 0 0 0,-21 16 18 0 0,23-18-25 0 0,0 1-1 0 0,1 0 0 0 0,-1 0 1 0 0,-7 10-1 0 0,-36 53-8 0 0,44-59 4 0 0,8-10-2 0 0,0-1 1 0 0,-1 0-1 0 0,1 1 0 0 0,-1-1 1 0 0,1 1-1 0 0,0-1 1 0 0,-1 1-1 0 0,1-1 0 0 0,0 1 1 0 0,-1-1-1 0 0,1 1 0 0 0,0-1 1 0 0,0 1-1 0 0,0-1 1 0 0,0 1-1 0 0,-1 0 0 0 0,1-1 1 0 0,0 1-1 0 0,0-1 0 0 0,0 2 1 0 0,0 3 22 0 0,0 6 47 0 0,0-11-71 0 0,0 0 1 0 0,0 0 0 0 0,0 0-1 0 0,0 1 1 0 0,0-1-1 0 0,0 0 1 0 0,0 0-1 0 0,0 0 1 0 0,0 0 0 0 0,0 0-1 0 0,0 1 1 0 0,1-1-1 0 0,-1 0 1 0 0,0 0-1 0 0,0 0 1 0 0,0 0-1 0 0,0 0 1 0 0,0 1 0 0 0,0-1-1 0 0,0 0 1 0 0,0 0-1 0 0,0 0 1 0 0,0 0-1 0 0,0 0 1 0 0,1 0 0 0 0,-1 0-1 0 0,0 1 1 0 0,0-1-1 0 0,0 0 1 0 0,0 0-1 0 0,0 0 1 0 0,0 0-1 0 0,1 0 1 0 0,-1 0 0 0 0,7 5 47 0 0,1 0 1 0 0,0-1 0 0 0,0 0 0 0 0,1-1 0 0 0,-1 0 0 0 0,1 0 0 0 0,-1 0 0 0 0,15 1 0 0 0,8 0 43 0 0,0-2 1 0 0,-1-1-1 0 0,1-2 0 0 0,33-4 1 0 0,-54 3 3 0 0,0 1 1 0 0,0-1 0 0 0,0-1 0 0 0,-1 0 0 0 0,1 0 0 0 0,10-6 0 0 0,-16 7-25 0 0,-1-1 0 0 0,1 1 0 0 0,0-1 0 0 0,-1 0 0 0 0,0 0 0 0 0,0 0 0 0 0,0 0 0 0 0,0-1 0 0 0,0 1 0 0 0,0-1 0 0 0,-1 0 0 0 0,0 0 0 0 0,0 0 0 0 0,0 0 0 0 0,0 0 0 0 0,1-5 0 0 0,-1 4-38 0 0,0-1 0 0 0,-1 0 0 0 0,1 1-1 0 0,-1-1 1 0 0,-1 0 0 0 0,1 0 0 0 0,-1 0 0 0 0,0 0 0 0 0,0 0-1 0 0,0 0 1 0 0,-1 1 0 0 0,0-1 0 0 0,-1 0 0 0 0,1 0 0 0 0,-1 1-1 0 0,-3-9 1 0 0,1 6-293 0 0,1 1 1 0 0,-1 0-1 0 0,0 0 0 0 0,-1 0 0 0 0,1 0 1 0 0,-1 0-1 0 0,-1 1 0 0 0,-6-6 0 0 0,10 10 150 0 0,-1 1 1 0 0,1 0-1 0 0,-1 0 0 0 0,1 1 0 0 0,-1-1 0 0 0,0 0 0 0 0,1 1 0 0 0,-1 0 1 0 0,1-1-1 0 0,-1 1 0 0 0,0 0 0 0 0,1 1 0 0 0,-1-1 0 0 0,0 0 1 0 0,1 1-1 0 0,-4 0 0 0 0,0 1-88 0 0,0 0 0 0 0,1 0 0 0 0,-1 1 0 0 0,1 0 0 0 0,-1 0 1 0 0,-7 5-1 0 0,-28 26-1300 0 0,31-25 682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 12095 0 0,'2'-4'4992'0'0,"-2"8"-3328"0"0,-4 15-928 0 0,-9 26-1132 0 0,-26 43 947 0 0,13-30-178 0 0,8-23-167 0 0,13-26-507 0 0,0 0-1 0 0,1 0 1 0 0,0 0-1 0 0,-3 14 1 0 0,6-21-191 0 0,-1 3 558 0 0,2 2-5949 0 0,2 3 533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9671 0 0,'0'0'4930'0'0,"-4"-6"-2838"0"0,2 3-4682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83 5695 0 0,'-3'1'264'0'0,"-6"4"-195"0"0,-1-1-1 0 0,1-1 0 0 0,-18 5 1 0 0,-16 5 2079 0 0,-4 10 8698 0 0,51-22-10578 0 0,12 3-97 0 0,0-1 0 0 0,0-1 0 0 0,1-1 0 0 0,17 0 0 0 0,72-7 204 0 0,-80 4-277 0 0,17-2-12 0 0,72-5 102 0 0,163 8 0 0 0,-215 6-160 0 0,120 6-319 0 0,-130-11 173 0 0,78-8 0 0 0,443-79-13 0 0,-269 37 393 0 0,-305 50-267 0 0,1 0 0 0 0,-1-1 0 0 0,0 1 0 0 0,1 0 0 0 0,-1 0 1 0 0,1 0-1 0 0,-1 0 0 0 0,1 0 0 0 0,-1 0 0 0 0,0 0 0 0 0,1 0 1 0 0,-1 1-1 0 0,1-1 0 0 0,-1 0 0 0 0,1 0 0 0 0,-1 0 0 0 0,0 0 1 0 0,1 0-1 0 0,-1 1 0 0 0,1-1 0 0 0,-1 0 0 0 0,0 0 0 0 0,1 1 1 0 0,-1-1-1 0 0,7 3-324 0 0,-7 0-728 0 0,0 7-344 0 0,0-7-65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0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42 7367 0 0,'52'-42'7896'0'0,"-67"58"-7221"0"0,10-10-412 0 0,-1 0 0 0 0,0 0 1 0 0,-12 9-1 0 0,1-4 76 0 0,-125 89 842 0 0,122-84-1140 0 0,1-2 5 0 0,-27 28 1 0 0,39-36-40 0 0,-1 2 5 0 0,1 0 1 0 0,0 0 0 0 0,1 0 0 0 0,-1 1 0 0 0,-9 18 0 0 0,10-15 66 0 0,1 0 0 0 0,0 1 0 0 0,0 0 0 0 0,1 0 0 0 0,1 0 0 0 0,0 1 1 0 0,1-1-1 0 0,1 1 0 0 0,0 0 0 0 0,1 19 0 0 0,1-23 33 0 0,0-1 0 0 0,1 0-1 0 0,5 13 1 0 0,-6-19-92 0 0,0-1 1 0 0,1 1-1 0 0,0-1 1 0 0,-1 0-1 0 0,1 1 1 0 0,0-1 0 0 0,0 0-1 0 0,0 0 1 0 0,0 0-1 0 0,3 2 1 0 0,1 0 18 0 0,-1 0-3 0 0,0 0 0 0 0,0-1 0 0 0,0 0 0 0 0,1 0 0 0 0,-1 0 0 0 0,1-1 0 0 0,0 0 0 0 0,-1 0 0 0 0,1 0 0 0 0,0-1 0 0 0,8 1 0 0 0,9 0 166 0 0,38-1 1 0 0,-38-1-88 0 0,149-15 548 0 0,-142 11-618 0 0,-19 4 309 0 0,-5 0-4272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38 7367 0 0,'2'-2'568'0'0,"17"-9"-510"0"0,2-2 748 0 0,-7 1 7880 0 0,-18 23-8178 0 0,3-6-398 0 0,-6 14 271 0 0,-2 0 0 0 0,0-1-1 0 0,-1-1 1 0 0,-15 21 0 0 0,10-17-49 0 0,-22 45 0 0 0,-32 70-284 0 0,68-135-327 0 0,1 0 1 0 0,-1 0-1 0 0,1 0 0 0 0,0 0 1 0 0,-1 0-1 0 0,1 0 0 0 0,0 0 1 0 0,0 0-1 0 0,0 1 0 0 0,0-1 0 0 0,0 0 1 0 0,0 0-1 0 0,0 0 0 0 0,0 0 1 0 0,0 0-1 0 0,0 0 0 0 0,0 0 1 0 0,1 0-1 0 0,-1 1 0 0 0,1 0 0 0 0,0-1 579 0 0,0 1-1867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 6911 0 0,'0'0'9531'0'0,"-2"2"-9326"0"0,-7 9-75 0 0,0 1 0 0 0,0-1 0 0 0,2 2-1 0 0,-1-1 1 0 0,2 1 0 0 0,-1 1 0 0 0,2-1-1 0 0,-8 28 1 0 0,10-30-130 0 0,1 1 0 0 0,1 0 0 0 0,-1 20 0 0 0,2-23 0 0 0,1 6 0 0 0,-1-9 0 0 0,0-1 1 0 0,1 1-1 0 0,-1 0 0 0 0,1-1 0 0 0,1 1 1 0 0,-1-1-1 0 0,1 0 0 0 0,0 1 0 0 0,0-1 1 0 0,1 0-1 0 0,4 8 0 0 0,-1-4 8 0 0,-5-7-3 0 0,0-1-1 0 0,1 1 1 0 0,-1-1 0 0 0,0 1 0 0 0,1-1 0 0 0,-1 0-1 0 0,1 0 1 0 0,0 0 0 0 0,-1 0 0 0 0,1 0 0 0 0,0 0-1 0 0,0-1 1 0 0,-1 1 0 0 0,1 0 0 0 0,2 0 0 0 0,26 3 115 0 0,-21-5-58 0 0,0 0 1 0 0,-1 0-1 0 0,1-1 0 0 0,0 0 0 0 0,0-1 1 0 0,-1 0-1 0 0,0 0 0 0 0,1 0 0 0 0,-1-1 0 0 0,-1-1 1 0 0,1 1-1 0 0,11-10 0 0 0,-1 0 193 0 0,-2-1 0 0 0,0-1 0 0 0,27-33 1 0 0,-37 42-192 0 0,-4 5-42 0 0,1-1 1 0 0,-1 0 0 0 0,-1 0 0 0 0,1 0 0 0 0,0 0 0 0 0,-1 0 0 0 0,1 0 0 0 0,-1-1 0 0 0,0 1 0 0 0,2-7 0 0 0,-2 4-10 0 0,0 1 1 0 0,-1-1 0 0 0,1 0-1 0 0,-1 0 1 0 0,0 1 0 0 0,0-1 0 0 0,-1 0-1 0 0,0 0 1 0 0,0 1 0 0 0,0-1 0 0 0,0 0-1 0 0,-1 1 1 0 0,0-1 0 0 0,0 1 0 0 0,-1 0-1 0 0,0 0 1 0 0,0 0 0 0 0,0 0-1 0 0,0 0 1 0 0,-1 1 0 0 0,1-1 0 0 0,-1 1-1 0 0,0 0 1 0 0,-1 0 0 0 0,1 0 0 0 0,-1 1-1 0 0,0 0 1 0 0,1 0 0 0 0,-7-3 0 0 0,1 1-71 0 0,7 3 6 0 0,-1 0-1 0 0,0 0 0 0 0,0 0 1 0 0,1 1-1 0 0,-1-1 1 0 0,0 1-1 0 0,0 0 0 0 0,-1 0 1 0 0,1 1-1 0 0,-5-1 1 0 0,-46 1-812 0 0,44 3 661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 8751 0 0,'0'0'674'0'0,"-2"2"-288"0"0,-15 29 3513 0 0,16-29-2995 0 0,3 2-585 0 0,-2-4-260 0 0,0 1 0 0 0,0-1 1 0 0,0 0-1 0 0,0 1 0 0 0,0-1 1 0 0,0 0-1 0 0,1 1 0 0 0,-1-1 1 0 0,0 0-1 0 0,0 1 0 0 0,0-1 1 0 0,0 0-1 0 0,0 1 0 0 0,0-1 1 0 0,1 0-1 0 0,-1 1 0 0 0,0-1 1 0 0,0 0-1 0 0,0 0 0 0 0,1 1 1 0 0,-1-1-1 0 0,0 0 0 0 0,1 0 1 0 0,-1 1-1 0 0,0-1 0 0 0,0 0 1 0 0,1 0-1 0 0,-1 0 0 0 0,1 1 1 0 0,2-1 176 0 0,0 0 0 0 0,0 1 0 0 0,0-1 0 0 0,0-1 0 0 0,1 1 0 0 0,-1 0 0 0 0,0-1 0 0 0,0 0 0 0 0,0 1 0 0 0,0-1 0 0 0,3-2 0 0 0,38-17 1092 0 0,-20 8-626 0 0,3-2-36 0 0,8-4 68 0 0,-12 12-5192 0 0,-24 9 2292 0 0,-7 12-10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15 5063 0 0,'0'0'232'0'0,"2"0"-13"0"0,1-1 22 0 0,0 1 1 0 0,-1-1-1 0 0,1 0 0 0 0,0 1 1 0 0,0-2-1 0 0,-1 1 0 0 0,1 0 1 0 0,9-6 10090 0 0,-14 7-10288 0 0,0 0 1 0 0,-1 0-1 0 0,1 1 1 0 0,0-1-1 0 0,0 1 1 0 0,-1-1-1 0 0,1 1 1 0 0,-2 1-1 0 0,-2 0 18 0 0,-104 26 202 0 0,-21 1-200 0 0,100-23-64 0 0,17-3 0 0 0,0 0 0 0 0,-24 9 0 0 0,28-8-12 0 0,6-1-36 0 0,-2 3 23 0 0,6-6 21 0 0,-1 1 1 0 0,1-1 0 0 0,-1 1-1 0 0,1-1 1 0 0,0 1-1 0 0,0 0 1 0 0,-1-1-1 0 0,1 1 1 0 0,0 0-1 0 0,0-1 1 0 0,0 1 0 0 0,-1 0-1 0 0,1-1 1 0 0,0 1-1 0 0,0 0 1 0 0,0 0-1 0 0,0-1 1 0 0,1 1 0 0 0,-1 1-1 0 0,0-1-4 0 0,0 0 4 0 0,0 1 1 0 0,0-1-1 0 0,0 0 1 0 0,0 1-1 0 0,1-1 1 0 0,-1 1 0 0 0,0-1-1 0 0,1 1 1 0 0,-1-1-1 0 0,1 1 1 0 0,0-1-1 0 0,-1 0 1 0 0,1 1 0 0 0,0-1-1 0 0,0 0 1 0 0,2 2-1 0 0,16 15 11 0 0,-18-18-9 0 0,39 28-51 0 0,1-3 0 0 0,72 34-1 0 0,-80-43 18 0 0,29 20 0 0 0,-49-28 64 0 0,0 2 0 0 0,-1-1 0 0 0,0 1-1 0 0,21 23 1 0 0,-30-30-13 0 0,-1-1-26 0 0,3 14 215 0 0,-5-15-186 0 0,0 0 1 0 0,0 0-1 0 0,0 0 1 0 0,0 0-1 0 0,0 0 1 0 0,0 1-1 0 0,0-1 1 0 0,0 0-1 0 0,-1 0 1 0 0,1 0-1 0 0,0 0 1 0 0,-1 0-1 0 0,1 0 1 0 0,-1 0-1 0 0,1-1 1 0 0,-1 1 0 0 0,1 0-1 0 0,-2 1 1 0 0,-12 12 173 0 0,5-8-52 0 0,-1 0 0 0 0,1-1 1 0 0,-2 0-1 0 0,1-1 0 0 0,-18 5 0 0 0,-15 7-37 0 0,-50 16-26 0 0,88-30-77 0 0,1-1 1 0 0,0 1 6 0 0,-1-1-1 0 0,0 0 1 0 0,0 0-1 0 0,0 0 1 0 0,0 0-1 0 0,0-1 1 0 0,-8 1 0 0 0,-7-5 48 0 0,16 2-36 0 0,-15-5 85 0 0,15 3-84 0 0,1 1 0 0 0,-9-9-17 0 0,0-1 1 0 0,0 0-1 0 0,1 0 0 0 0,-13-22 0 0 0,24 35-3 0 0,-9-13 0 0 0,-13-28 0 0 0,19 32 0 0 0,1-1-10 0 0,2 9 7 0 0,0 0 1 0 0,1 1-1 0 0,-1-1 1 0 0,0 1 0 0 0,0-1-1 0 0,1 1 1 0 0,-1-1 0 0 0,0 1-1 0 0,1-1 1 0 0,-1 1 0 0 0,1-1-1 0 0,-1 1 1 0 0,1-1-1 0 0,-1 1 1 0 0,1-1 0 0 0,-1 1-1 0 0,1 0 1 0 0,-1-1 0 0 0,1 1-1 0 0,1-1 1 0 0,-1 1-2 0 0,9-6-9 0 0,0 1 0 0 0,0 0 0 0 0,1 0 0 0 0,14-3 0 0 0,14-6 14 0 0,19-14 644 0 0,92-61 0 0 0,-76 44-55 0 0,-58 34-1046 0 0,-14 9-47 0 0,-3 1-123 0 0,-17 8-2222 0 0,12-4 1841 0 0,-8 1-705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9991 0 0,'0'0'904'0'0,"0"3"-745"0"0,-1 1-5 0 0,1 0 0 0 0,-1 1 1 0 0,1-1-1 0 0,0 1 0 0 0,0-1 0 0 0,1 0 0 0 0,-1 1 1 0 0,1-1-1 0 0,0 0 0 0 0,0 1 0 0 0,1-1 0 0 0,-1 0 0 0 0,4 7 1 0 0,5 3 180 0 0,1-1 1 0 0,0 1 0 0 0,0-2 0 0 0,20 17-1 0 0,57 38 703 0 0,-18-15-537 0 0,-61-44-469 0 0,-1-1 0 0 0,0 1 0 0 0,0 0 0 0 0,-1 1 1 0 0,0 0-1 0 0,-1 0 0 0 0,0 0 0 0 0,0 1 0 0 0,-1 0 0 0 0,5 12 0 0 0,-8-15 10 0 0,1 0 0 0 0,-1 1 1 0 0,0-1-1 0 0,-1 1 0 0 0,0 0 0 0 0,0 0 0 0 0,-1-1 0 0 0,0 1 0 0 0,0 0 0 0 0,-1 0 0 0 0,0-1 0 0 0,0 1 0 0 0,-1 0 0 0 0,0-1 0 0 0,-4 10 1 0 0,-6 11 765 0 0,-28 48 1 0 0,31-61-582 0 0,0-1-1 0 0,-2-1 1 0 0,0 0 0 0 0,-22 21-1 0 0,-16 8 56 0 0,-54 36 0 0 0,98-76-274 0 0,-11 13-18 0 0,15-14-72 0 0,-6 6-1823 0 0,15-20 1006 0 0,1 0 1 0 0,-2-1-1 0 0,12-29 1 0 0,-17 40 559 0 0,6-17-5103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7831 0 0,'0'0'603'0'0,"-2"1"-396"0"0,-116 134 5738 0 0,46-37-5294 0 0,-141 213-555 0 0,173-251-94 0 0,-100 137-123 0 0,137-191 30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10591 0 0,'0'0'6852'0'0,"-1"3"-6480"0"0,-13 49 671 0 0,-34 112 1173 0 0,32-118-2127 0 0,-3-2 0 0 0,-43 77 0 0 0,55-108-58 0 0,-3 1-47 0 0,2 0 0 0 0,0 1 0 0 0,-7 18 1 0 0,15-32-503 0 0,0 1-198 0 0,0 7-40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1839 0 0,'0'0'15648'0'0,"-1"2"-15368"0"0,-4 5-430 0 0,0 4 4524 0 0,10-15-4198 0 0,-3 2 56 0 0,15-14 885 0 0,-16 14-626 0 0,-2 5-515 0 0,-5 8-29 0 0,-1 1 42 0 0,1-3 22 0 0,5-8 17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61 5983 0 0,'0'0'2718'0'0,"2"0"-1572"0"0,10-5-9 0 0,0-1-1 0 0,0-1 0 0 0,0 0 0 0 0,15-12 1 0 0,-4 3 117 0 0,-45 30 1923 0 0,-13 7-2701 0 0,-62 49-1 0 0,80-56-475 0 0,10-7 0 0 0,-1-1 0 0 0,1 1 0 0 0,1 0 0 0 0,-10 13 0 0 0,-59 66-88 0 0,-2 3-83 0 0,66-75 153 0 0,2 0-1 0 0,0 0 0 0 0,0 1 1 0 0,-11 30-1 0 0,18-40 19 0 0,1 1 0 0 0,0-1 0 0 0,0 1 0 0 0,0 0 0 0 0,0 7 0 0 0,1-6 0 0 0,1 8 0 0 0,-1-12 4 0 0,1-1 1 0 0,0 1-1 0 0,0 0 0 0 0,0-1 1 0 0,0 1-1 0 0,0-1 0 0 0,1 0 0 0 0,-1 1 1 0 0,1-1-1 0 0,-1 0 0 0 0,1 0 1 0 0,0 0-1 0 0,0 0 0 0 0,0 0 0 0 0,0 0 1 0 0,0-1-1 0 0,1 1 0 0 0,-1 0 1 0 0,0-1-1 0 0,1 0 0 0 0,-1 0 0 0 0,1 0 1 0 0,-1 0-1 0 0,1 0 0 0 0,0 0 0 0 0,3 0 1 0 0,8 1 38 0 0,0 0 1 0 0,0-1-1 0 0,27 0 0 0 0,-24-2-21 0 0,29 1 121 0 0,-44 0-77 0 0,1 0 1 0 0,6 0-83 0 0,-6 0-139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1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0 919 0 0,'-1'2'15634'0'0,"-5"3"-14837"0"0,4-3 416 0 0,-8 21 501 0 0,9-21-1489 0 0,1 1-8 0 0,-10 25 231 0 0,5-16-432 0 0,-6 8-321 0 0,10-18-40 0 0,0 9-1987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293 146 3223 0 0,'0'0'16359'0'0,"1"-2"-16046"0"0,10-15 197 0 0,-10 15-325 0 0,4-13 152 0 0,-2 10-292 0 0,-2 4-34 0 0,-1-1-1 0 0,1 0 1 0 0,0 0 0 0 0,0 1 0 0 0,-1-1 0 0 0,1 0 0 0 0,-1 0 0 0 0,0 0-1 0 0,0 0 1 0 0,1 0 0 0 0,-1 0 0 0 0,0 0 0 0 0,0 0 0 0 0,-1 0 0 0 0,1 0-1 0 0,0 0 1 0 0,-2-2 0 0 0,2-2 2 0 0,0 4-13 0 0,0 0 0 0 0,-1 0 1 0 0,1 0-1 0 0,-1 0 0 0 0,1 0 0 0 0,-1 0 1 0 0,0 0-1 0 0,0 0 0 0 0,0 0 0 0 0,0 0 1 0 0,0 1-1 0 0,-3-4 0 0 0,-3-6 0 0 0,-4-4 0 0 0,6 13 0 0 0,2 2 0 0 0,-1-2-17 0 0,0 1 0 0 0,0 0 0 0 0,1 0 0 0 0,-1 1 0 0 0,0-1 0 0 0,0 1 0 0 0,0-1 0 0 0,0 1 0 0 0,0 0-1 0 0,1 1 1 0 0,-1-1 0 0 0,0 1 0 0 0,-4 1 0 0 0,-5 2-44 0 0,0 0 0 0 0,-18 10 1 0 0,2-1-15 0 0,14-7 29 0 0,0 1 1 0 0,-25 15-1 0 0,35-19 30 0 0,0 1 0 0 0,0 0-1 0 0,0 0 1 0 0,0 0 0 0 0,1 0 0 0 0,-1 1 0 0 0,1 0 0 0 0,0 0 0 0 0,-5 9 0 0 0,6-8 2 0 0,1 0 1 0 0,0 1 0 0 0,0-1-1 0 0,1 0 1 0 0,0 1 0 0 0,0-1-1 0 0,0 1 1 0 0,1 0 0 0 0,0 11-1 0 0,4-2 14 0 0,5-2 0 0 0,-6-10 0 0 0,1-1 1 0 0,-1 0-1 0 0,1 0 0 0 0,0 0 0 0 0,0-1 0 0 0,0 1 0 0 0,0-1 0 0 0,0 0 1 0 0,1 0-1 0 0,-1 0 0 0 0,1-1 0 0 0,-1 0 0 0 0,1 0 0 0 0,-1 0 1 0 0,1 0-1 0 0,0 0 0 0 0,0-1 0 0 0,-1 0 0 0 0,8-1 0 0 0,-6 1 29 0 0,-1-1-1 0 0,0 0 0 0 0,0 1 0 0 0,0-2 0 0 0,0 1 0 0 0,0-1 0 0 0,0 0 0 0 0,0 0 0 0 0,0 0 1 0 0,0 0-1 0 0,-1-1 0 0 0,0 0 0 0 0,1 0 0 0 0,-1 0 0 0 0,0-1 0 0 0,0 1 0 0 0,5-7 1 0 0,16-28 205 0 0,-18 24-180 0 0,-2 3-60 0 0,-65 138 29 0 0,6-14 248 0 0,16-30-185 0 0,37-80-78 0 0,-1 1 0 0 0,1-1 0 0 0,-1 1 0 0 0,0-1 0 0 0,0 0 0 0 0,-1 0 0 0 0,1 0 0 0 0,-3 3 0 0 0,1-1-17 0 0,0-1 0 0 0,0 1 0 0 0,0 0 0 0 0,1 0-1 0 0,0 1 1 0 0,-4 9 0 0 0,6-13-320 0 0,3-2-1130 0 0,11-3-121 0 0,6-3-400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37 5983 0 0,'0'0'464'0'0,"2"-2"-305"0"0,1 0 255 0 0,0-1 1 0 0,0 0-1 0 0,1 1 1 0 0,-1 0-1 0 0,1 0 0 0 0,0 0 1 0 0,-1 0-1 0 0,1 1 0 0 0,6-2 1 0 0,-3 1 550 0 0,-5 1 49 0 0,25-8 3672 0 0,-25 9-3508 0 0,0 1-709 0 0,-1-1-382 0 0,-1 1 0 0 0,1-1 0 0 0,0 1 0 0 0,-1-1 0 0 0,1 1 0 0 0,0 0 0 0 0,-1-1 1 0 0,1 1-1 0 0,0 0 0 0 0,-1-1 0 0 0,1 1 0 0 0,-1 0 0 0 0,0 0 0 0 0,1-1 0 0 0,-1 1 0 0 0,1 0 0 0 0,-1 0 0 0 0,0 0 0 0 0,0 0 1 0 0,1 0-1 0 0,-1-1 0 0 0,0 1 0 0 0,0 0 0 0 0,0 0 0 0 0,0 0 0 0 0,0 0 0 0 0,0 1 0 0 0,-1 0 6 0 0,0 0-1 0 0,0 0 0 0 0,0 0 1 0 0,0 0-1 0 0,0 0 0 0 0,0 0 1 0 0,0 0-1 0 0,-1 0 1 0 0,1 0-1 0 0,-3 2 0 0 0,-5 4 59 0 0,-1 0 0 0 0,1-1-1 0 0,-13 8 1 0 0,3-3-122 0 0,-1-1 0 0 0,-1 0-1 0 0,1-1 1 0 0,-2-2 0 0 0,1 0 0 0 0,-23 5-1 0 0,40-12-95 0 0,-1-1-1 0 0,1 1 0 0 0,0-1 0 0 0,-1 0 1 0 0,1 0-1 0 0,0 0 0 0 0,0-1 0 0 0,-1 1 1 0 0,1-1-1 0 0,-7-2 0 0 0,9 2-156 0 0,1-1-20 0 0,-2-2 67 0 0,1-1 0 0 0,0 1 0 0 0,1 0 0 0 0,-1-1 0 0 0,1 0 0 0 0,0 1 0 0 0,0-1 0 0 0,0 0 1 0 0,1 1-1 0 0,-1-1 0 0 0,1 0 0 0 0,0 0 0 0 0,1 1 0 0 0,-1-1 0 0 0,1 0 0 0 0,0 1 0 0 0,3-9 0 0 0,-4 11-91 0 0,-5 16-32 0 0,-23 70 1513 0 0,27-81-1029 0 0,0-1-33 0 0,-5 23 122 0 0,6-22-66 0 0,-5 12-62 0 0,-3 13 26 0 0,5-15-158 0 0,-5 8 14 0 0,0 19 10 0 0,7-26-37 0 0,5 1 0 0 0,-4-14 0 0 0,1 0 0 0 0,-1 0 0 0 0,1 0 0 0 0,0 0 0 0 0,-1 0 0 0 0,1-1 0 0 0,0 1 0 0 0,0 0 0 0 0,-1-1 0 0 0,1 1 0 0 0,0 0 0 0 0,1 0 0 0 0,2 0 3 0 0,-1 0-1 0 0,0 0 1 0 0,1 0 0 0 0,-1-1-1 0 0,0 1 1 0 0,1-1-1 0 0,-1 0 1 0 0,1 0 0 0 0,5 0-1 0 0,35-7 33 0 0,-34 5-32 0 0,-7 1-3 0 0,12-2 0 0 0,1 0 0 0 0,0 1 0 0 0,0 1 0 0 0,0 0 0 0 0,31 3 0 0 0,-30 2 0 0 0,-2 4 11 0 0,-4 2 48 0 0,-9-8-36 0 0,0 1 0 0 0,-1 0 0 0 0,1-1 0 0 0,-1 1 0 0 0,0 0 0 0 0,0 0 1 0 0,0 0-1 0 0,0 0 0 0 0,0 0 0 0 0,-1 0 0 0 0,1 0 0 0 0,-1 0 0 0 0,0 0 1 0 0,0 0-1 0 0,0 0 0 0 0,0 1 0 0 0,-1-1 0 0 0,0 4 0 0 0,0-1 81 0 0,-1 0-1 0 0,0 1 0 0 0,0-1 1 0 0,0 0-1 0 0,-1 0 0 0 0,1 0 1 0 0,-8 10-1 0 0,2-4 12 0 0,-1 0-1 0 0,0-1 1 0 0,-1-1 0 0 0,0 1-1 0 0,-1-2 1 0 0,0 1 0 0 0,-12 7-1 0 0,6-7-94 0 0,7-4-7 0 0,0 0 1 0 0,-1-1 0 0 0,-14 6 0 0 0,-23 5-9 0 0,-84 27-42 0 0,130-43-122 0 0,2-1-286 0 0,1 0 361 0 0,0 1 0 0 0,-1-1 0 0 0,1 0 1 0 0,0 1-1 0 0,0-1 0 0 0,0 0 0 0 0,0 1 0 0 0,0-1 0 0 0,0 1 0 0 0,-1-1 0 0 0,3 1 0 0 0,1-3-317 0 0,14-8-1065 0 0,0-1-64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 7831 0 0,'0'0'356'0'0,"-3"0"-6"0"0,-21-5 3 0 0,22 5 469 0 0,0 0 0 0 0,0 0 0 0 0,0 0-1 0 0,0 0 1 0 0,0 1 0 0 0,0-1 0 0 0,0 0 0 0 0,0 1 0 0 0,-3 1-1 0 0,3-1-1539 0 0,0-1 1229 0 0,1 2-79 0 0,-1 1-353 0 0,0 0 1 0 0,1 0 0 0 0,0 0-1 0 0,-1 1 1 0 0,1-1 0 0 0,0 0-1 0 0,1 0 1 0 0,-1 1 0 0 0,1-1-1 0 0,-1 0 1 0 0,1 1 0 0 0,0-1-1 0 0,0 1 1 0 0,1-1 0 0 0,-1 0-1 0 0,1 1 1 0 0,-1-1 0 0 0,1 0-1 0 0,0 0 1 0 0,1 1 0 0 0,-1-1 0 0 0,0 0-1 0 0,1 0 1 0 0,3 5 0 0 0,1-1-27 0 0,0 0 1 0 0,0-1 0 0 0,1 1 0 0 0,0-1 0 0 0,0-1 0 0 0,0 0 0 0 0,14 8 0 0 0,5 0 25 0 0,29 10 1 0 0,13 7 44 0 0,-52-22-16 0 0,-2 0 0 0 0,1 1 0 0 0,-1 1 1 0 0,20 17-1 0 0,-30-22-58 0 0,1-1 0 0 0,-1 1 0 0 0,0 0 1 0 0,0 0-1 0 0,-1 0 0 0 0,1 0 0 0 0,-1 1 0 0 0,0 0 1 0 0,-1-1-1 0 0,1 1 0 0 0,-1 0 0 0 0,-1 0 1 0 0,1 0-1 0 0,-1 0 0 0 0,1 9 0 0 0,-2-1-24 0 0,0-1 0 0 0,-1 1 0 0 0,0-1 1 0 0,-2 1-1 0 0,1-1 0 0 0,-2 1 0 0 0,1-1 0 0 0,-2 0 0 0 0,-11 23 0 0 0,2-10 10 0 0,-2 0 0 0 0,0 0 0 0 0,-28 32 1 0 0,26-40 72 0 0,0-1 0 0 0,-1 0 0 0 0,-1-1 0 0 0,0-1 0 0 0,-29 16 0 0 0,-20 14 79 0 0,61-39-185 0 0,0-1-1 0 0,-14 7 1 0 0,-19 9-43 0 0,39-19-120 0 0,14-6-3226 0 0,-8 2 2968 0 0,10-5-1050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29 1839 0 0,'0'0'7206'0'0,"-2"0"-6182"0"0,-5-2-322 0 0,1 0-1 0 0,-1 0 1 0 0,0 0 0 0 0,1-1 0 0 0,0 0 0 0 0,-7-4 0 0 0,10 6-498 0 0,-1 0 0 0 0,0-1 1 0 0,1 1-1 0 0,-1 1 0 0 0,0-1 1 0 0,0 0-1 0 0,-7 1 0 0 0,7 0-141 0 0,-9 0 133 0 0,1 0 0 0 0,-1 1 0 0 0,0 1 0 0 0,-20 5 0 0 0,-9 1 72 0 0,23-3-164 0 0,-12 8-16 0 0,8-4-88 0 0,19-6 0 0 0,0-1 0 0 0,-1 1 0 0 0,1 0 0 0 0,0 0 0 0 0,-6 6 0 0 0,2-2 0 0 0,-2 0 5 0 0,1 0-13 0 0,-3 11 75 0 0,4-6-13 0 0,6 2-58 0 0,7-1-55 0 0,-2-9 57 0 0,0-1 1 0 0,0 0 0 0 0,0 0-1 0 0,0 0 1 0 0,1 0-1 0 0,-1 0 1 0 0,1-1-1 0 0,-1 0 1 0 0,1 1 0 0 0,4 0-1 0 0,8 4 3 0 0,21 5 0 0 0,-1 0-2 0 0,-9-1 13 0 0,11 3 641 0 0,-1 3 0 0 0,55 31 0 0 0,-88-45-432 0 0,1 1 0 0 0,-1 0 0 0 0,0 0 0 0 0,0 1 0 0 0,3 4 1 0 0,-6-7-152 0 0,0 0-16 0 0,-1 0-36 0 0,1 0 0 0 0,-1 0 0 0 0,0 0 0 0 0,0 0 0 0 0,0 0 0 0 0,0 0 1 0 0,0 0-1 0 0,0 0 0 0 0,0 0 0 0 0,-1 0 0 0 0,1 0 0 0 0,-1 0 1 0 0,0 0-1 0 0,1 0 0 0 0,-1 0 0 0 0,0-1 0 0 0,0 1 0 0 0,0 0 0 0 0,0 0 1 0 0,-2 2-1 0 0,-8 4 10 0 0,0-1 0 0 0,0 1 0 0 0,0-2 0 0 0,-1 1 1 0 0,0-2-1 0 0,0 0 0 0 0,-1 0 0 0 0,-13 3 0 0 0,4-1-2 0 0,7-3-18 0 0,1 0-1 0 0,-1-1 1 0 0,0 0 0 0 0,-25 1-1 0 0,21-4-50 0 0,16-2 14 0 0,1 1 4 0 0,0 0-53 0 0,2-12-89 0 0,-1 10 151 0 0,1 0 0 0 0,0 1 0 0 0,0-1-1 0 0,0 0 1 0 0,0 0 0 0 0,1 0 0 0 0,-1 1 0 0 0,1-1 0 0 0,-1 0-1 0 0,2-3 1 0 0,4-5-43 0 0,1 0-1 0 0,0 0 0 0 0,0 1 1 0 0,13-15-1 0 0,6-7-59 0 0,86-126 119 0 0,-106 152 64 0 0,-1 0 0 0 0,-1-1 0 0 0,1 0 0 0 0,-1 0 1 0 0,0 0-1 0 0,-1 0 0 0 0,0-1 0 0 0,3-9 0 0 0,-6 16 64 0 0,-1-6 64 0 0,0-3 0 0 0,-14-22 332 0 0,14 30-600 0 0,14 6-2659 0 0,-8-2 2304 0 0,10 3-915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69 5063 0 0,'51'-27'313'0'0,"-3"2"932"0"0,-14 9 10907 0 0,-36 19-11694 0 0,-9 13-83 0 0,-1 1 0 0 0,-1-1 0 0 0,-21 21-1 0 0,-4 4-86 0 0,-149 157 26 0 0,98-109-239 0 0,82-81-75 0 0,0-1 0 0 0,1 1-1 0 0,0 1 1 0 0,0-1 0 0 0,0 1 0 0 0,1 0-1 0 0,1 0 1 0 0,0 0 0 0 0,-5 15 0 0 0,8-20 0 0 0,0 0 1 0 0,0 1-1 0 0,1-1 1 0 0,-1 0-1 0 0,1 0 1 0 0,0 0-1 0 0,0 0 1 0 0,1 1-1 0 0,-1-1 1 0 0,1 0-1 0 0,0 0 1 0 0,0 0-1 0 0,0 0 1 0 0,0 0-1 0 0,1 0 1 0 0,0 0-1 0 0,0 0 1 0 0,0-1-1 0 0,0 1 1 0 0,0-1-1 0 0,1 1 1 0 0,-1-1-1 0 0,1 0 1 0 0,0 0-1 0 0,5 4 1 0 0,6 3 21 0 0,1-1 1 0 0,0-1 0 0 0,0 0-1 0 0,1-1 1 0 0,0 0-1 0 0,21 5 1 0 0,-12-3-743 0 0,26 12-1 0 0,-49-20 112 0 0,0 0-679 0 0,7 2-301 0 0,-7-2-61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10591 0 0,'0'0'9160'0'0,"-1"2"-8224"0"0,-6 5-535 0 0,1 1 0 0 0,0 1 0 0 0,0-1 0 0 0,-8 17 0 0 0,13-23-372 0 0,0 0 0 0 0,0 0-1 0 0,0 1 1 0 0,1-1 0 0 0,-1 1-1 0 0,1-1 1 0 0,-1 0-1 0 0,1 1 1 0 0,0-1 0 0 0,0 1-1 0 0,0-1 1 0 0,0 5-1 0 0,1 2-29 0 0,0-6-215 0 0,1-2-1596 0 0,5 5 1202 0 0,1-4-5452 0 0,5-4-150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10135 0 0,'0'0'778'0'0,"-2"0"-506"0"0,-5 0-135 0 0,5 0 412 0 0,0 0-387 0 0,1 1 0 0 0,-1-1-1 0 0,0 1 1 0 0,1 0 0 0 0,-1 0-1 0 0,0-1 1 0 0,1 1 0 0 0,-1 0-1 0 0,-1 2 1 0 0,-8 4 367 0 0,-12 1-167 0 0,1-1-46 0 0,-22 9 10 0 0,23-9-466 0 0,19-7 104 0 0,-1 0-66 0 0,1-1 6 0 0,-17-5-152 0 0,17 6 176 0 0,0-1 12 0 0,-3-2 51 0 0,3 2 9 0 0,0 0 1 0 0,-1 0 0 0 0,1 0 0 0 0,0 0-1 0 0,-1 0 1 0 0,1 0 0 0 0,-1 1 0 0 0,1-1-1 0 0,-1 1 1 0 0,-2 0 0 0 0,0-1 14 0 0,1 1 0 0 0,0 0 0 0 0,0 0 0 0 0,0 1 0 0 0,-1-1 0 0 0,1 1 0 0 0,0 0 0 0 0,0 0 0 0 0,0 0 0 0 0,0 1 0 0 0,0 0 0 0 0,0-1 0 0 0,1 1 0 0 0,-1 0 0 0 0,0 1 0 0 0,-5 4 0 0 0,-4 4 88 0 0,0 1 0 0 0,-19 25 0 0 0,8-10-14 0 0,-88 113 848 0 0,57-66-700 0 0,47-64-227 0 0,1 0 1 0 0,0 0 0 0 0,1 1-1 0 0,0 0 1 0 0,-6 17 0 0 0,6-8 0 0 0,6-14-12 0 0,0-1 1 0 0,1 10 0 0 0,6-1 0 0 0,-5-12 0 0 0,0 1 0 0 0,1-1 0 0 0,-1 0 0 0 0,0 0 0 0 0,1 0-1 0 0,-1 0 1 0 0,1 0 0 0 0,0 0 0 0 0,-1-1 0 0 0,5 2 0 0 0,2 0 2 0 0,0 0 0 0 0,15 2 1 0 0,11 2 51 0 0,-20-3-42 0 0,42 12-308 0 0,-51-14 147 0 0,1 1-1 0 0,0-1 0 0 0,0-1 1 0 0,0 1-1 0 0,0-1 1 0 0,0-1-1 0 0,1 1 0 0 0,-1-1 1 0 0,11-1-1 0 0,0-2-382 0 0,0-1-1 0 0,0-1 1 0 0,27-12 0 0 0,-16 7 189 0 0,-29 9 334 0 0,127-39-2752 0 0,-125 39 2589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238 404 5527 0 0,'0'0'5268'0'0,"1"-2"-4597"0"0,23-24-123 0 0,2 1 0 0 0,46-36 0 0 0,67-36-563 0 0,-129 91-4 0 0,65-44 690 0 0,105-50 0 0 0,-166 93-344 0 0,0 1 0 0 0,0 1 1 0 0,0 0-1 0 0,1 1 0 0 0,0 1 0 0 0,22-3 1 0 0,-33 5-251 0 0,0 1-1 0 0,-1 0 1 0 0,1 0 0 0 0,0 0 0 0 0,0 1 0 0 0,0-1 0 0 0,0 1 0 0 0,-1 0 0 0 0,1 0 0 0 0,0 0 0 0 0,-1 1-1 0 0,1-1 1 0 0,-1 1 0 0 0,1 0 0 0 0,-1 0 0 0 0,0 0 0 0 0,0 0 0 0 0,0 1 0 0 0,0-1 0 0 0,0 1 0 0 0,0 0-1 0 0,-1-1 1 0 0,1 1 0 0 0,-1 1 0 0 0,0-1 0 0 0,0 0 0 0 0,0 0 0 0 0,0 1 0 0 0,-1-1 0 0 0,2 6 0 0 0,0 0-28 0 0,-1 0 1 0 0,0 0-1 0 0,-1 0 1 0 0,0 1-1 0 0,0-1 1 0 0,-1 0-1 0 0,-1 0 1 0 0,1 1-1 0 0,-1-1 1 0 0,-5 17-1 0 0,1-5 1 0 0,-2 0 0 0 0,-1 0 0 0 0,-14 28 0 0 0,5-16-36 0 0,-1 0 0 0 0,-42 57 1 0 0,50-78-31 0 0,0 0 0 0 0,-1-1 0 0 0,-1 0 1 0 0,1-1-1 0 0,-1 0 0 0 0,-1-1 0 0 0,0 0 0 0 0,0-1 1 0 0,-26 11-1 0 0,14-10-194 0 0,0-1 1 0 0,0-1-1 0 0,-38 5 0 0 0,-79 2-1037 0 0,60-7 954 0 0,44-4 256 0 0,36-3-151 0 0,13 6-501 0 0,10 1 624 0 0,0-1 1 0 0,0-1 0 0 0,0-1 0 0 0,27 2 0 0 0,-8-1 155 0 0,19 3 137 0 0,44 7 380 0 0,-90-12-467 0 0,1 1-1 0 0,-1 0 1 0 0,1 1 0 0 0,-1 0 0 0 0,16 10-1 0 0,-26-13-103 0 0,0 0-1 0 0,1 0 1 0 0,-1 1-1 0 0,0-1 1 0 0,0 1-1 0 0,0-1 1 0 0,-1 1-1 0 0,1 0 1 0 0,0 0-1 0 0,-1 1 1 0 0,0-1-1 0 0,0 0 1 0 0,0 1-1 0 0,0-1 1 0 0,-1 1-1 0 0,1 0 1 0 0,-1 0-1 0 0,1 6 1 0 0,-1-5-18 0 0,-1-1 0 0 0,0 1 0 0 0,0-1 0 0 0,-1 1-1 0 0,1-1 1 0 0,-1 0 0 0 0,0 1 0 0 0,0-1 0 0 0,0 0 0 0 0,-1 0 0 0 0,1 0 0 0 0,-1 0-1 0 0,0 0 1 0 0,-1 0 0 0 0,1 0 0 0 0,-6 6 0 0 0,-8 9 61 0 0,-1-1-1 0 0,-1-1 1 0 0,0 0 0 0 0,-2-1 0 0 0,-36 22 0 0 0,-116 55 91 0 0,113-64-102 0 0,-143 68 5 0 0,192-92-60 0 0,-1-1 0 0 0,0-1 0 0 0,0 0 0 0 0,0 0-1 0 0,-1-1 1 0 0,-17 1 0 0 0,24-3-4 0 0,0 0-1 0 0,0 0 1 0 0,0 0 0 0 0,0-1-1 0 0,0 1 1 0 0,0-1-1 0 0,0 0 1 0 0,0-1-1 0 0,0 1 1 0 0,0-1 0 0 0,0 0-1 0 0,1 0 1 0 0,-1-1-1 0 0,1 1 1 0 0,-1-1 0 0 0,-5-5-1 0 0,9 7-26 0 0,1 0 0 0 0,-1 1 0 0 0,1-1 0 0 0,-1 0 0 0 0,1 0 0 0 0,0 0 0 0 0,-1 0 0 0 0,1 0 0 0 0,0 0 0 0 0,0 0 0 0 0,0 0 0 0 0,0 0 0 0 0,-1 0 0 0 0,1 0 0 0 0,1 0 0 0 0,-1 0 0 0 0,0 0 0 0 0,0 0 0 0 0,0 1 0 0 0,0-1 0 0 0,1-2 0 0 0,8-17-435 0 0,-6 16 208 0 0,0 1 1 0 0,1-1-1 0 0,-1 0 1 0 0,1 1-1 0 0,0 0 1 0 0,0 0-1 0 0,0 0 1 0 0,1 0-1 0 0,4-2 1 0 0,-8 4 131 0 0,17-9-1455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199 112 13103 0 0,'0'0'1500'0'0,"-2"0"-926"0"0,-3 0-256 0 0,-1 1 1 0 0,0 0 0 0 0,1 1 0 0 0,-1-1 0 0 0,1 1 0 0 0,0 0-1 0 0,0 1 1 0 0,-8 4 0 0 0,-1 1-71 0 0,-24 19 0 0 0,28-19-136 0 0,1 0-1 0 0,0 1 1 0 0,1 0 0 0 0,0 1-1 0 0,1-1 1 0 0,-1 2 0 0 0,-9 20-1 0 0,7-11-5 0 0,9-15-92 0 0,1 0 2 0 0,-1 12-4 0 0,4 0-12 0 0,4-1 0 0 0,-5-13 22 0 0,0-1 0 0 0,-1 0-1 0 0,1 1 1 0 0,0-1 0 0 0,0 0 0 0 0,0 0 0 0 0,0 0-1 0 0,1-1 1 0 0,-1 1 0 0 0,0 0 0 0 0,1-1-1 0 0,0 0 1 0 0,-1 1 0 0 0,4 0 0 0 0,-1-1 32 0 0,0 1 1 0 0,0-1-1 0 0,0 0 1 0 0,0 0-1 0 0,1-1 1 0 0,-1 0-1 0 0,8 0 1 0 0,-5-1 23 0 0,1 0 1 0 0,0-1-1 0 0,0 0 1 0 0,0 0-1 0 0,-1-1 1 0 0,0 0-1 0 0,1 0 1 0 0,14-9 0 0 0,-11 4-50 0 0,0 0 1 0 0,-1 0 0 0 0,0-1 0 0 0,-1-1 0 0 0,11-11 0 0 0,-18 18-28 0 0,0-1 0 0 0,-1 1 0 0 0,0-1 0 0 0,0 1 0 0 0,0-1 1 0 0,0 0-1 0 0,0 0 0 0 0,-1 0 0 0 0,1 0 0 0 0,-1 0 0 0 0,0 0 1 0 0,-1 0-1 0 0,1 0 0 0 0,-1-1 0 0 0,0 1 0 0 0,0 0 0 0 0,0 0 1 0 0,0-1-1 0 0,-1 1 0 0 0,1 0 0 0 0,-3-6 0 0 0,0-2-6 0 0,-1-1-1 0 0,0 1 1 0 0,-1-1 0 0 0,-1 2-1 0 0,0-1 1 0 0,0 0 0 0 0,-1 1-1 0 0,-1 0 1 0 0,0 1 0 0 0,-14-15-1 0 0,21 23-2 0 0,-12-14-1101 0 0,13 15 807 0 0,0 0 0 0 0,-1 1 0 0 0,1-1 0 0 0,0 0 0 0 0,-1 0 0 0 0,1 1 0 0 0,0-1 0 0 0,0 0 0 0 0,0 0 0 0 0,0 1 0 0 0,0-1 0 0 0,0 0 0 0 0,0 0 0 0 0,0 1 0 0 0,0-1 0 0 0,0 0 0 0 0,0 0 0 0 0,0 1 0 0 0,1-1 0 0 0,-1 0 0 0 0,0 0 0 0 0,0 1 0 0 0,1-1 0 0 0,-1 0 0 0 0,1 1 0 0 0,0-2 0 0 0,6-7-4897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8 4607 0 0,'15'-8'16767'0'0,"-24"13"-13746"0"0,1-1-4129 0 0,1 1 1296 0 0,0-1 0 0 0,-1 0 0 0 0,0-1 0 0 0,1 0 0 0 0,-1 0 0 0 0,0-1 0 0 0,-1 0 0 0 0,-9 1 0 0 0,4-2-187 0 0,1-1 1 0 0,0 0-1 0 0,0-1 0 0 0,-19-3 1 0 0,6 0-39 0 0,1 2 1 0 0,-1 1 0 0 0,-39 4-1 0 0,54-3-72 0 0,9 0-6 0 0,0 0 10 0 0,2 0 20 0 0,-1 0 1 0 0,0 0-1 0 0,1 1 0 0 0,-1-1 0 0 0,1 0 0 0 0,-1 0 1 0 0,0 0-1 0 0,1 1 0 0 0,-1-1 0 0 0,1 0 1 0 0,-1 1-1 0 0,1-1 0 0 0,-1 0 0 0 0,1 1 1 0 0,-1-1-1 0 0,1 1 0 0 0,-1-1 0 0 0,1 1 0 0 0,-1-1 1 0 0,1 1-1 0 0,0-1 0 0 0,-1 1 0 0 0,1-1 1 0 0,0 1-1 0 0,0 0 0 0 0,-1-1 0 0 0,1 1 0 0 0,0 0 1 0 0,0-1-1 0 0,0 2 0 0 0,-1 0 160 0 0,1 0-10 0 0,-1 1-43 0 0,4 21 84 0 0,0-14-106 0 0,-2-7 0 0 0,0 1 0 0 0,-1-1 0 0 0,1 1 0 0 0,-1 0 0 0 0,0-1 0 0 0,0 1 0 0 0,0 0 0 0 0,-1 5 0 0 0,1 1 6 0 0,0-5 4 0 0,0-1 1 0 0,0 1-1 0 0,-1-1 1 0 0,1 1-1 0 0,-1-1 0 0 0,0 1 1 0 0,0-1-1 0 0,0 1 1 0 0,-1-1-1 0 0,0 0 0 0 0,-2 6 1 0 0,1-7 0 0 0,-7 22 141 0 0,6-11-67 0 0,4-12-16 0 0,1 10 6 0 0,-1-12-74 0 0,0 1 0 0 0,0-1 0 0 0,0 0 0 0 0,0 0 0 0 0,0 0 0 0 0,0 0 0 0 0,0 0 1 0 0,0 0-1 0 0,0 1 0 0 0,1-1 0 0 0,-1 0 0 0 0,0 0 0 0 0,0 0 0 0 0,0 0 0 0 0,0 0 0 0 0,0 0 0 0 0,0 0 1 0 0,0 1-1 0 0,0-1 0 0 0,0 0 0 0 0,0 0 0 0 0,0 0 0 0 0,0 0 0 0 0,1 0 0 0 0,-1 0 0 0 0,0 0 0 0 0,0 0 0 0 0,0 0 1 0 0,0 0-1 0 0,0 0 0 0 0,0 0 0 0 0,0 0 0 0 0,1 0 0 0 0,-1 1 0 0 0,0-1 0 0 0,0 0 0 0 0,0 0 0 0 0,0 0 0 0 0,13 3-13 0 0,0 0-1 0 0,-1-1 1 0 0,1 0-1 0 0,26-1 1 0 0,-37 0 5 0 0,5 0-16 0 0,0 1-1 0 0,0 0 1 0 0,0 0 0 0 0,0 0-1 0 0,-1 1 1 0 0,1 0-1 0 0,-1 1 1 0 0,1 0 0 0 0,-1-1-1 0 0,6 7 1 0 0,12 6 16 0 0,-21-15 7 0 0,-1 0 0 0 0,1 0 0 0 0,-1 1 0 0 0,1 0 0 0 0,-1-1-1 0 0,0 1 1 0 0,0 0 0 0 0,4 4 0 0 0,1 1 2 0 0,25 14 12 0 0,-30-20 4 0 0,-1 0 0 0 0,0 0-1 0 0,0 0 1 0 0,1 0 0 0 0,-1 0 0 0 0,0 0 0 0 0,0 0 0 0 0,0 0 0 0 0,0 0 0 0 0,0 1-1 0 0,0-1 1 0 0,-1 0 0 0 0,1 1 0 0 0,0-1 0 0 0,0 0 0 0 0,-1 1 0 0 0,1-1 0 0 0,-1 1 0 0 0,0-1-1 0 0,1 1 1 0 0,-1 2 0 0 0,1 21 114 0 0,-6-14-83 0 0,2-3-17 0 0,0-2-27 0 0,-1 0 0 0 0,1 0 0 0 0,-1-1 0 0 0,0 1 0 0 0,0-1 0 0 0,0 0-1 0 0,-1 0 1 0 0,0 0 0 0 0,0-1 0 0 0,0 0 0 0 0,-11 7 0 0 0,-4 1 62 0 0,-44 19-1 0 0,54-27-66 0 0,0 0 0 0 0,0-1 0 0 0,-1 0-1 0 0,1-1 1 0 0,-1 0 0 0 0,-17 1-1 0 0,1-3 88 0 0,-39-5-1 0 0,56 3-46 0 0,7 1-47 0 0,-1 0 0 0 0,1 0 1 0 0,-1 1-1 0 0,0 0 0 0 0,1-1 0 0 0,-7 2 0 0 0,10-4-162 0 0,5-9-1235 0 0,5-1-3735 0 0,7-2-2021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7831 0 0,'0'0'6484'0'0,"1"3"-6001"0"0,1 5-104 0 0,1 0 0 0 0,0 0 0 0 0,1 0 0 0 0,0 0 0 0 0,0-1 0 0 0,0 1 0 0 0,1-1 0 0 0,10 11 0 0 0,5 5 340 0 0,27 24 0 0 0,61 37 352 0 0,-81-66-944 0 0,0 2 0 0 0,-2 1-1 0 0,0 1 1 0 0,31 37-1 0 0,-51-53-90 0 0,-1 1-1 0 0,0 0 0 0 0,0 0 1 0 0,-1 0-1 0 0,0 0 1 0 0,0 0-1 0 0,0 1 0 0 0,-1 0 1 0 0,0-1-1 0 0,-1 1 1 0 0,0 0-1 0 0,0 0 0 0 0,0 0 1 0 0,-1-1-1 0 0,-1 1 1 0 0,0 10-1 0 0,-1-5 61 0 0,-1 0 0 0 0,0-1-1 0 0,-1 1 1 0 0,0-1 0 0 0,-1 0 0 0 0,0-1 0 0 0,-1 1 0 0 0,0-1-1 0 0,-10 13 1 0 0,-3 1-46 0 0,-1 0 0 0 0,-2-2 0 0 0,0-1 0 0 0,-37 29 0 0 0,23-24 8 0 0,-1-2 0 0 0,-64 32 0 0 0,79-48-107 0 0,-44 14-1 0 0,64-23-3 0 0,1-2-16 0 0,0 1 41 0 0,1-1 0 0 0,-1 1 0 0 0,1-1 1 0 0,-1 1-1 0 0,1-1 0 0 0,0 0 0 0 0,0 1 0 0 0,-1-1 0 0 0,1 0 1 0 0,0 1-1 0 0,1-1 0 0 0,-1 1 0 0 0,0-1 0 0 0,0 0 1 0 0,1 1-1 0 0,-1-1 0 0 0,1 0 0 0 0,-1 1 0 0 0,1-1 0 0 0,0 1 1 0 0,-1-1-1 0 0,1 1 0 0 0,0 0 0 0 0,1-3 0 0 0,5-5-633 0 0,0 0-1 0 0,12-13 1 0 0,-12 15-147 0 0,11-13-4112 0 0,1-1-1419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 2759 0 0,'0'0'126'0'0,"-2"0"-5"0"0,-25-1 1045 0 0,0-2 13052 0 0,30 2-14010 0 0,10-4 428 0 0,1 1 0 0 0,0 0 0 0 0,0 1 0 0 0,1 0 0 0 0,20 0 0 0 0,63 1 698 0 0,-95 2-779 0 0,-14 9-421 0 0,9-7-116 0 0,-17 13-9 0 0,-21 16-5 0 0,-62 64-1 0 0,87-78-3 0 0,1 0 0 0 0,1 0 0 0 0,-16 29 0 0 0,25-35 0 0 0,4-10 4 0 0,0 0 0 0 0,0-1 0 0 0,0 1 0 0 0,1 0-1 0 0,-1-1 1 0 0,0 1 0 0 0,0 0 0 0 0,1-1 0 0 0,-1 1 0 0 0,1 0-1 0 0,-1-1 1 0 0,1 1 0 0 0,-1-1 0 0 0,1 1 0 0 0,-1-1 0 0 0,1 1 0 0 0,-1-1-1 0 0,1 1 1 0 0,-1-1 0 0 0,1 0 0 0 0,0 1 0 0 0,-1-1 0 0 0,1 0 0 0 0,0 0-1 0 0,-1 1 1 0 0,2-1 0 0 0,22 4 132 0 0,-5-5-60 0 0,-1-1-1 0 0,34-8 1 0 0,4 0 17 0 0,33-8 75 0 0,-86 18-179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5983 0 0,'0'0'10103'0'0,"3"0"-9434"0"0,12-6 174 0 0,1 2-1 0 0,0 0 1 0 0,0 1-1 0 0,22-1 1 0 0,71 1 766 0 0,-31 2-986 0 0,-28-1-439 0 0,0-3 0 0 0,0-2-1 0 0,66-18 1 0 0,-21 2-184 0 0,-70 18-4342 0 0,-19 6 176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9671 0 0,'0'0'8624'0'0,"1"4"-8217"0"0,1 7-276 0 0,-1 0 0 0 0,0 1 0 0 0,-1-1 0 0 0,-1 0 0 0 0,1 1 0 0 0,-2-1-1 0 0,-2 13 1 0 0,-3 27 287 0 0,6 33 164 0 0,-4 28-260 0 0,4-99-363 0 0,-1 0 0 0 0,-1-1 0 0 0,0 1 0 0 0,-1-1 0 0 0,0 0 0 0 0,-9 19 0 0 0,9-24-100 0 0,-1 0 0 0 0,0-1-1 0 0,-6 8 1 0 0,2-3-495 0 0,7-9 356 0 0,17 7-4440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2303 0 0,'0'0'9616'0'0,"-1"2"-9077"0"0,-28 96 1578 0 0,16-50-711 0 0,13-45-1244 0 0,-1-1-2 0 0,-12 23 99 0 0,-32 46 0 0 0,32-52-191 0 0,1 0-1 0 0,0 1 1 0 0,1 0 0 0 0,-13 36-1 0 0,12-16 125 0 0,12-40-191 0 0,0 0 0 0 0,0 0 0 0 0,0 0 0 0 0,0 1 0 0 0,0-1 0 0 0,0 0-1 0 0,0 0 1 0 0,0 0 0 0 0,0 0 0 0 0,0 0 0 0 0,0 0 0 0 0,0 0 0 0 0,0 0 0 0 0,0 0 0 0 0,0 0-1 0 0,0 0 1 0 0,0 0 0 0 0,0 1 0 0 0,0-1 0 0 0,0 0 0 0 0,0 0 0 0 0,0 0 0 0 0,0 0 0 0 0,0 0-1 0 0,0 0 1 0 0,0 0 0 0 0,0 0 0 0 0,0 0 0 0 0,0 0 0 0 0,0 0 0 0 0,0 0 0 0 0,0 1 0 0 0,0-1-1 0 0,0 0 1 0 0,0 0 0 0 0,0 0 0 0 0,0 0 0 0 0,0 0 0 0 0,0 0 0 0 0,1 0 0 0 0,-1 0 0 0 0,0 0-1 0 0,0 0 1 0 0,0 0 0 0 0,0 0 0 0 0,0 0 0 0 0,0 0 0 0 0,0 0 0 0 0,0 0 0 0 0,0 0 0 0 0,0 0-1 0 0,0 0 1 0 0,0 0 0 0 0,1 0 0 0 0,-1 0 0 0 0,0 0 0 0 0,0 0 0 0 0,0 0 0 0 0,0 0 0 0 0,4 1-171 0 0,1-1 1 0 0,-1 1 0 0 0,1-1 0 0 0,-1 0 0 0 0,1 0-1 0 0,0 0 1 0 0,-1-1 0 0 0,8-1 0 0 0,7-5-714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11743 0 0,'0'0'1068'0'0,"-1"2"-844"0"0,-5 4 44 0 0,3-2 119 0 0,0 0 0 0 0,0 0-1 0 0,0 0 1 0 0,0 1 0 0 0,-3 7-1 0 0,-7 10-35 0 0,0-2-1 0 0,-1 0 1 0 0,-22 24-1 0 0,15-19-59 0 0,-21 32 0 0 0,35-48-250 0 0,4-6-29 0 0,1 0 1 0 0,-1-1-1 0 0,1 2 1 0 0,0-1-1 0 0,0 0 1 0 0,-2 5-1 0 0,3-6 6 0 0,0 0 0 0 0,0 0 0 0 0,0 0 0 0 0,1 0 0 0 0,-1 0 0 0 0,1 0 0 0 0,-1 0 0 0 0,1 0 0 0 0,0 0 0 0 0,0 0 0 0 0,0 0 0 0 0,0 0 0 0 0,0 0 0 0 0,0 1 0 0 0,0-1 0 0 0,1 0 0 0 0,-1 0 0 0 0,1 0 0 0 0,-1 0 0 0 0,1 0-1 0 0,0 0 1 0 0,0-1 0 0 0,0 1 0 0 0,0 0 0 0 0,3 3 0 0 0,-3-3 17 0 0,1 0 0 0 0,0 0 0 0 0,0 0 0 0 0,0-1 0 0 0,0 1 0 0 0,0-1 0 0 0,1 1 0 0 0,-1-1-1 0 0,0 0 1 0 0,1 0 0 0 0,-1 0 0 0 0,1 0 0 0 0,-1 0 0 0 0,1-1 0 0 0,-1 1 0 0 0,1-1 0 0 0,0 1-1 0 0,-1-1 1 0 0,1 0 0 0 0,3 0 0 0 0,8-3 139 0 0,0 0 1 0 0,0-1-1 0 0,-1 0 0 0 0,1-1 0 0 0,-1 0 0 0 0,14-9 1 0 0,26-9 253 0 0,-40 18-346 0 0,-3 2-15 0 0,0-2 0 0 0,0 1 0 0 0,13-9 0 0 0,-12 7 5 0 0,-5 3 16 0 0,-2-2-80 0 0,4-5 66 0 0,-7 9-84 0 0,0-1 0 0 0,-1 1 0 0 0,0-1 0 0 0,1 1 0 0 0,-1 0 0 0 0,0-1 0 0 0,0 1 0 0 0,1-1 0 0 0,-1 1 0 0 0,-1-1 0 0 0,1 1-1 0 0,0-1 1 0 0,0 1 0 0 0,0-1 0 0 0,-1 1 0 0 0,0-2 0 0 0,1 3 9 0 0,-17-60-176 0 0,16 55 127 0 0,0 1-1 0 0,0 0 1 0 0,-1-1 0 0 0,1 1-1 0 0,-1 0 1 0 0,0 0 0 0 0,0 0-1 0 0,0 0 1 0 0,0 0 0 0 0,-1 0 0 0 0,0 1-1 0 0,0-1 1 0 0,0 1 0 0 0,0-1-1 0 0,0 1 1 0 0,-1 0 0 0 0,1 1-1 0 0,-1-1 1 0 0,0 1 0 0 0,0-1-1 0 0,-4-1 1 0 0,6 4 4 0 0,0-1 0 0 0,1 1 0 0 0,-1 0 0 0 0,0 0 0 0 0,1 0 0 0 0,-1 0 0 0 0,0 0 0 0 0,0 1 1 0 0,1-1-1 0 0,-1 0 0 0 0,1 1 0 0 0,-1-1 0 0 0,0 1 0 0 0,1 0 0 0 0,-1-1 0 0 0,-1 3 0 0 0,-21 14-445 0 0,16-11 229 0 0,1 1-1 0 0,0 1 0 0 0,1-1 1 0 0,-10 15-1 0 0,15-20-45 0 0,15-9-10735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12263 0 0,'0'0'1112'0'0,"0"3"-917"0"0,-5 9 172 0 0,0 1 1 0 0,-9 14-1 0 0,-8 17 892 0 0,-1 8-115 0 0,12-29-222 0 0,-12 36 0 0 0,21-55-770 0 0,-1 3-60 0 0,2-5-5 0 0,1 0-28 0 0,-2 8-61 0 0,2-8-70 0 0,0 1-220 0 0,-2 3-640 0 0,-1-1 1 0 0,1 1-1 0 0,-5 7 0 0 0,-1 3-1611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8495 0 0,'-7'-9'12472'0'0,"9"8"-12354"0"0,30-23 371 0 0,-30 22-160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 8287 0 0,'0'0'1959'0'0,"11"-1"1549"0"0,-1 3-3413 0 0,1 1 0 0 0,-1 1 0 0 0,0 0 1 0 0,15 8-1 0 0,13 5-36 0 0,-20-11 326 0 0,-1-1 1 0 0,1 0-1 0 0,0-1 0 0 0,1-1 1 0 0,-1-1-1 0 0,0-1 1 0 0,1 0-1 0 0,-1-2 1 0 0,37-4-1 0 0,-35-1-71 0 0,-18 4-225 0 0,-2 1-89 0 0,1 0 0 0 0,-1 0-1 0 0,0 0 1 0 0,0 0 0 0 0,1 0 0 0 0,-1 0 0 0 0,0 0-1 0 0,0 0 1 0 0,0 0 0 0 0,0 0 0 0 0,0 0 0 0 0,0 0 0 0 0,0 0-1 0 0,0 0 1 0 0,-1 0 0 0 0,1 0 0 0 0,0 1 0 0 0,0-1 0 0 0,-1 0-1 0 0,1 0 1 0 0,-1 0 0 0 0,1 0 0 0 0,-1 0 0 0 0,1 1-1 0 0,-1-1 1 0 0,1 0 0 0 0,-1 0 0 0 0,0 1 0 0 0,0-1 0 0 0,1 0-1 0 0,-1 1 1 0 0,0-1 0 0 0,0 1 0 0 0,0-1 0 0 0,1 1-1 0 0,-1-1 1 0 0,0 1 0 0 0,0 0 0 0 0,-2-1 0 0 0,3 1-4 0 0,-11-4-67 0 0,0 0-1 0 0,0 1 1 0 0,0 1 0 0 0,0 0-1 0 0,0 0 1 0 0,0 1 0 0 0,-12 1-1 0 0,-3 0-106 0 0,1 2-1 0 0,-26 5 1 0 0,31-3 157 0 0,1 0 1 0 0,-1 2-1 0 0,2 0 1 0 0,-1 1-1 0 0,1 1 1 0 0,0 1-1 0 0,0 0 1 0 0,1 1 0 0 0,0 1-1 0 0,1 1 1 0 0,-17 16-1 0 0,6-4 245 0 0,-33 41-1 0 0,51-54-156 0 0,1 0 1 0 0,0 1 0 0 0,0 0-1 0 0,1 0 1 0 0,1 1 0 0 0,-9 24-1 0 0,14-33-53 0 0,-1 1-1 0 0,1-1 1 0 0,1 1-1 0 0,-1 0 1 0 0,0-1 0 0 0,1 1-1 0 0,0 0 1 0 0,0-1-1 0 0,0 1 1 0 0,1 0-1 0 0,0-1 1 0 0,0 1-1 0 0,2 6 1 0 0,-2-7-4 0 0,1-1 0 0 0,0 1 0 0 0,0-1-1 0 0,0 0 1 0 0,1 0 0 0 0,-1 0 0 0 0,1 0 0 0 0,0 0 0 0 0,-1 0 0 0 0,1-1-1 0 0,0 1 1 0 0,1-1 0 0 0,-1 0 0 0 0,0 0 0 0 0,1 0 0 0 0,4 2 0 0 0,3 0-21 0 0,1 0 1 0 0,0 0 0 0 0,0-1-1 0 0,0-1 1 0 0,0 0 0 0 0,1-1-1 0 0,15 0 1 0 0,2-1-974 0 0,56-10 0 0 0,-37 2-147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3679 0 0,'0'0'13682'0'0,"3"0"-12658"0"0,28 1-632 0 0,0-1 1 0 0,0-2-1 0 0,49-9 1 0 0,-23 3 99 0 0,118-18 270 0 0,15-2-191 0 0,-151 24-465 0 0,126-13 158 0 0,-123 14-255 0 0,82 8-1 0 0,-70 1-17 0 0,64 6 10 0 0,-94-11-128 0 0,0-1 0 0 0,45-5 0 0 0,-64 4 27 0 0,0 0 0 0 0,0-1 0 0 0,-1 1 0 0 0,1-1 0 0 0,0 0 0 0 0,-1 0 0 0 0,1-1 0 0 0,-1 1 0 0 0,0-1 0 0 0,8-6-1 0 0,-2-1-310 0 0,0 0-1 0 0,12-16 0 0 0,-21 24 369 0 0,1 1-949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65 455 0 0,'100'-58'12288'0'0,"-98"57"-11512"0"0,7-5 3551 0 0,-20 17-4180 0 0,-1 0 0 0 0,0-1-1 0 0,-1-1 1 0 0,0 0 0 0 0,-18 8 0 0 0,8-3-64 0 0,-69 46 40 0 0,77-49-103 0 0,0 1 1 0 0,0 1 0 0 0,-20 23-1 0 0,24-23-15 0 0,7-9-1 0 0,1 0 1 0 0,-1 0-1 0 0,1 0 0 0 0,0 0 0 0 0,0 1 1 0 0,0-1-1 0 0,1 1 0 0 0,-1 0 0 0 0,1 0 1 0 0,0-1-1 0 0,1 1 0 0 0,-3 10 0 0 0,4-1 20 0 0,1-10-2 0 0,0 0-1 0 0,0-1 0 0 0,0 1 1 0 0,1 0-1 0 0,-1-1 1 0 0,1 1-1 0 0,0 0 0 0 0,0-1 1 0 0,0 0-1 0 0,1 0 1 0 0,-1 1-1 0 0,1-1 0 0 0,0-1 1 0 0,0 1-1 0 0,0 0 1 0 0,6 3-1 0 0,2 1 157 0 0,1 0-1 0 0,1-1 1 0 0,21 7-1 0 0,17 7 125 0 0,-39-14-290 0 0,-1 0-34 0 0,-8-4-86 0 0,-1-2-135 0 0,1 0-6 0 0,1 0 1 0 0,-1 0-1 0 0,0-1 1 0 0,0 1-1 0 0,0-1 1 0 0,0 1-1 0 0,0-1 1 0 0,0 0-1 0 0,0 0 1 0 0,0-1-1 0 0,-1 1 1 0 0,1-1-1 0 0,0 1 1 0 0,-1-1-1 0 0,5-4 1 0 0,5-2-1147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 8087 0 0,'0'0'367'0'0,"1"-1"0"0"0,7-7 3342 0 0,-8 11-2920 0 0,1 4-396 0 0,0-1-1 0 0,-1 1 0 0 0,1-1 1 0 0,-2 1-1 0 0,1 0 0 0 0,-1-1 1 0 0,0 1-1 0 0,-2 9 0 0 0,-20 51 1160 0 0,17-52-1221 0 0,-30 70 435 0 0,35-83-740 0 0,-1 8-502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 10535 0 0,'0'0'482'0'0,"1"-1"-8"0"0,7-4-224 0 0,-7 4 182 0 0,4-2 271 0 0,1 1 2546 0 0,-6 10-2007 0 0,0-5-1718 0 0,-1 2 536 0 0,-1 0-1 0 0,1 0 0 0 0,-1 0 0 0 0,0 0 1 0 0,0 0-1 0 0,0-1 0 0 0,-1 1 0 0 0,0-1 1 0 0,0 0-1 0 0,0 0 0 0 0,-6 6 1 0 0,-6 11 54 0 0,11-16-85 0 0,1-1-1 0 0,0 2 1 0 0,0-1 0 0 0,-4 10 0 0 0,4-7-11 0 0,1-5 4 0 0,0 1-1 0 0,0-1 1 0 0,1 1-1 0 0,0 0 1 0 0,0 0-1 0 0,0 0 1 0 0,-1 7-1 0 0,1-3-1 0 0,1 8 60 0 0,0-11-50 0 0,8 21 36 0 0,-6-21 2 0 0,0 0 0 0 0,1 0 0 0 0,0-1-1 0 0,0 1 1 0 0,0-1 0 0 0,1 1 0 0 0,-1-1-1 0 0,1 0 1 0 0,0 0 0 0 0,0-1 0 0 0,0 1 0 0 0,1-1-1 0 0,-1 0 1 0 0,1 0 0 0 0,0 0 0 0 0,0-1 0 0 0,0 0-1 0 0,0 0 1 0 0,0 0 0 0 0,1 0 0 0 0,-1-1-1 0 0,0 0 1 0 0,1 0 0 0 0,-1 0 0 0 0,1-1 0 0 0,-1 0-1 0 0,1 0 1 0 0,0 0 0 0 0,-1-1 0 0 0,8-1 0 0 0,-4-1-1 0 0,0 1 1 0 0,-1-2-1 0 0,1 1 1 0 0,-1-1-1 0 0,0 0 1 0 0,0-1-1 0 0,12-9 1 0 0,-7 4-17 0 0,-1-1 1 0 0,0-1 0 0 0,14-17-1 0 0,-23 25-44 0 0,-1 0 0 0 0,1-1 0 0 0,-1 1 0 0 0,0 0 0 0 0,0-1 0 0 0,0 0 1 0 0,-1 1-1 0 0,1-1 0 0 0,-1 0 0 0 0,0 0 0 0 0,-1 0 0 0 0,1 0 0 0 0,-1-5 0 0 0,0 4-5 0 0,0 0 0 0 0,-1 0 0 0 0,1 0 0 0 0,-1 0 0 0 0,-1 0-1 0 0,1 0 1 0 0,-1 0 0 0 0,0 0 0 0 0,0 0 0 0 0,-4-5 0 0 0,4 8-26 0 0,1-1-1 0 0,-1 1 1 0 0,0 0 0 0 0,-1 0-1 0 0,1 0 1 0 0,-3-3 0 0 0,-1 0 2 0 0,4 4 4 0 0,-1-1 1 0 0,1 1-1 0 0,0 0 0 0 0,-1 0 1 0 0,1 0-1 0 0,-1 0 0 0 0,0 1 0 0 0,0-1 1 0 0,0 1-1 0 0,0 0 0 0 0,0-1 0 0 0,0 1 1 0 0,0 0-1 0 0,0 1 0 0 0,-6-2 1 0 0,3 2-48 0 0,1 0 0 0 0,-1 0 0 0 0,1 0 1 0 0,0 1-1 0 0,0 0 0 0 0,-1 0 1 0 0,1 0-1 0 0,0 1 0 0 0,0-1 1 0 0,0 1-1 0 0,-5 3 0 0 0,8-4-36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50 11431 0 0,'0'0'522'0'0,"-3"0"-12"0"0,-16 8 5026 0 0,28-6-5616 0 0,-4-1 181 0 0,-1 0 0 0 0,0 0 0 0 0,0-1 0 0 0,1 0 0 0 0,-1 1 0 0 0,0-2 0 0 0,1 1 0 0 0,-1 0 0 0 0,0-1 0 0 0,1 0 0 0 0,-1 0-1 0 0,4-1 1 0 0,9-4 202 0 0,26-13-1 0 0,-23 9-220 0 0,-8 5 0 0 0,0 1 1 0 0,0 0-1 0 0,23-3 0 0 0,-15 5-11 0 0,-15 3-53 0 0,0 2-2184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202 163 2759 0 0,'0'0'2068'0'0,"2"-1"-1078"0"0,13-4 1971 0 0,27-14 0 0 0,-40 19-1541 0 0,-1-1-1273 0 0,0 0-1 0 0,0-1 1 0 0,0 1-1 0 0,0 0 1 0 0,0 0-1 0 0,0 0 1 0 0,0 0-1 0 0,0-1 1 0 0,0 1-1 0 0,-1-1 1 0 0,2-2-1 0 0,-2 3-29 0 0,1-1-1 0 0,-1 1 0 0 0,1 0 0 0 0,0-1 0 0 0,0 1 0 0 0,-1 0 0 0 0,1 0 1 0 0,0-1-1 0 0,0 1 0 0 0,0 0 0 0 0,2-2 0 0 0,-4-21 1820 0 0,0 22-1641 0 0,1-1-248 0 0,-1 1 0 0 0,0-1 0 0 0,-1 1 0 0 0,1 0 0 0 0,0 0 0 0 0,-1-1 0 0 0,-2-1 1 0 0,2 0 32 0 0,0 0-46 0 0,-1 1 0 0 0,1-1 0 0 0,0 1 0 0 0,-1 0 0 0 0,-5-6 0 0 0,7 7-24 0 0,-1 0-1 0 0,0 1 0 0 0,1-1 1 0 0,-1 0-1 0 0,0 1 1 0 0,0-1-1 0 0,0 1 1 0 0,0-1-1 0 0,0 1 0 0 0,-1 0 1 0 0,1 0-1 0 0,0 0 1 0 0,-1 0-1 0 0,1 1 1 0 0,0-1-1 0 0,-1 0 0 0 0,-4 1 1 0 0,1-1 27 0 0,2 0-36 0 0,1 0 0 0 0,-1 1-1 0 0,1 0 1 0 0,-1-1 0 0 0,0 1 0 0 0,1 1 0 0 0,-1-1-1 0 0,1 0 1 0 0,-1 1 0 0 0,0 0 0 0 0,1 0 0 0 0,-1 0-1 0 0,1 0 1 0 0,-5 2 0 0 0,1 0 0 0 0,-1 1-6 0 0,1 1-1 0 0,-1 0 1 0 0,1 0 0 0 0,0 0-1 0 0,0 1 1 0 0,0-1-1 0 0,1 2 1 0 0,0-1 0 0 0,-8 12-1 0 0,-17 17-4 0 0,26-30 10 0 0,3-4 0 0 0,0 1 0 0 0,0 0 0 0 0,1 0 0 0 0,-1-1 0 0 0,1 1 0 0 0,-1 1 0 0 0,1-1 0 0 0,0 0 0 0 0,0 0 0 0 0,0 0 0 0 0,0 1 0 0 0,-1 2 0 0 0,-2 9 0 0 0,4 2 0 0 0,0-15 0 0 0,0 0 0 0 0,0 0 0 0 0,1 1 0 0 0,-1-1 0 0 0,1 0 0 0 0,-1 0 0 0 0,1 0 0 0 0,0 0 0 0 0,1 3 0 0 0,10 5 28 0 0,-8-7 49 0 0,0 0 0 0 0,0-1 0 0 0,0 1 0 0 0,1-1 0 0 0,-1 0 0 0 0,0 0 0 0 0,1 0 0 0 0,-1 0-1 0 0,0-1 1 0 0,1 0 0 0 0,4 0 0 0 0,-1-1 33 0 0,0-1 0 0 0,-1 0 1 0 0,1 0-1 0 0,0-1 0 0 0,-1 1 0 0 0,0-2 0 0 0,10-4 0 0 0,-6 2-56 0 0,-1 0-1 0 0,0-1 1 0 0,13-10 0 0 0,-9 6-13 0 0,-6 5-42 0 0,2 0 3 0 0,9 1-13 0 0,-17 4-45 0 0,-3 4-20 0 0,-3 7 63 0 0,-2 1 0 0 0,1-1 0 0 0,-1 0 1 0 0,-1-1-1 0 0,-11 14 0 0 0,6-8 15 0 0,-11 20-1 0 0,13-18-1 0 0,0 1 0 0 0,-10 27 0 0 0,18-38 0 0 0,0 0 0 0 0,0 0 0 0 0,1 0 0 0 0,0 1 0 0 0,0-1 0 0 0,0 0 0 0 0,1 0 0 0 0,0 1 0 0 0,1-1 0 0 0,1 10 0 0 0,2-3 0 0 0,-4-11 31 0 0,1-1 1 0 0,0 0-1 0 0,0 1 0 0 0,0-1 0 0 0,0 1 0 0 0,0-1 0 0 0,0 0 1 0 0,1 0-1 0 0,-1 1 0 0 0,3 1 0 0 0,-4-4-206 0 0,1 1 0 0 0,-1-1 1 0 0,0 0-1 0 0,0 1 0 0 0,1-1 0 0 0,-1 0 0 0 0,0 1 0 0 0,0-1 0 0 0,1 1 1 0 0,-1-1-1 0 0,0 1 0 0 0,0-1 0 0 0,0 0 0 0 0,0 1 0 0 0,0-1 0 0 0,0 1 1 0 0,1-1-1 0 0,-1 1 0 0 0,0-1 0 0 0,0 1 0 0 0,-1 0 0 0 0,2-5-24 0 0,0 1-1 0 0,0-1 0 0 0,1 1 1 0 0,-1-1-1 0 0,1 1 1 0 0,-1 0-1 0 0,4-5 0 0 0,0 0-243 0 0,4-8-745 0 0,1-2-248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13503 0 0,'0'0'620'0'0,"-3"0"-16"0"0,-21 4-364 0 0,12 2-176 0 0,10-4 6 0 0,-1 1 1 0 0,1-1-1 0 0,0 0 0 0 0,0 1 0 0 0,0-1 0 0 0,1 1 0 0 0,-1 0 0 0 0,0 0 0 0 0,1 0 1 0 0,0 0-1 0 0,0 0 0 0 0,0 0 0 0 0,0 0 0 0 0,0 0 0 0 0,1 0 0 0 0,-1 0 1 0 0,1 0-1 0 0,0 0 0 0 0,0 1 0 0 0,0-1 0 0 0,0 0 0 0 0,0 0 0 0 0,1 0 0 0 0,0 0 1 0 0,-1 0-1 0 0,1 0 0 0 0,1 0 0 0 0,-1 0 0 0 0,2 4 0 0 0,3 4 34 0 0,0-1 0 0 0,0-1-1 0 0,1 1 1 0 0,1-1 0 0 0,-1 0 0 0 0,2 0-1 0 0,-1-1 1 0 0,1-1 0 0 0,16 12 0 0 0,6 1 387 0 0,59 26 1 0 0,18 11 391 0 0,-93-47-747 0 0,0 1-1 0 0,-1 0 1 0 0,0 1-1 0 0,0 0 1 0 0,12 16-1 0 0,-21-22-116 0 0,0 1 0 0 0,-1-1 0 0 0,1 0 0 0 0,-2 1 0 0 0,1 0 0 0 0,-1 0 0 0 0,0 0 0 0 0,0 0 0 0 0,-1 1 0 0 0,0-1 0 0 0,0 1 0 0 0,-1 0 0 0 0,0-1 0 0 0,0 14 0 0 0,-2-10 6 0 0,0 0 0 0 0,-1-1 0 0 0,-1 1 1 0 0,1-1-1 0 0,-2 0 0 0 0,1 0 0 0 0,-1 0 1 0 0,-1 0-1 0 0,0-1 0 0 0,0 0 0 0 0,-1 0 0 0 0,0 0 1 0 0,-1 0-1 0 0,-12 11 0 0 0,-8 7-24 0 0,-2-2 0 0 0,-54 37-1 0 0,80-60 2 0 0,-3 2-46 0 0,0 0 0 0 0,-1 0-1 0 0,-11 4 1 0 0,15-8-99 0 0,-6 2-281 0 0,5-4-2308 0 0,3 2 2390 0 0,1-1 225 0 0,0 1 0 0 0,-1 0 0 0 0,1-1 0 0 0,0 1 0 0 0,-1-1 0 0 0,1 1 0 0 0,0-1 0 0 0,0 1 0 0 0,-1 0 1 0 0,1-1-1 0 0,0 1 0 0 0,0-1 0 0 0,0 1 0 0 0,0-1 0 0 0,0 1 0 0 0,0-1 0 0 0,0 1 0 0 0,0-1 0 0 0,0 1 0 0 0,0-1 1 0 0,0 0-1 0 0,1-11-5493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6911 0 0,'0'0'623'0'0,"0"3"-514"0"0,-9 22 1335 0 0,-24 70 6733 0 0,16-55-7428 0 0,-56 114 2448 0 0,73-152-3142 0 0,-1 0-1 0 0,0 0 1 0 0,0 1-1 0 0,0-1 1 0 0,0 1-1 0 0,0 0 1 0 0,1-1-1 0 0,-1 1 1 0 0,1-1-1 0 0,0 1 1 0 0,0 4-1 0 0,1 4-83 0 0,-1-9-472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4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8143 0 0,'0'0'742'0'0,"1"-1"-610"0"0,17-12 3868 0 0,-16 11-2643 0 0,14-13 8127 0 0,-20 28-9495 0 0,0-1-5 0 0,3-9-60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 3223 0 0,'2'-1'240'0'0,"16"-14"6386"0"0,-20 16-6356 0 0,-66 40 2402 0 0,66-40-2478 0 0,-14 16 612 0 0,10-12-541 0 0,0 0 0 0 0,1-1 0 0 0,-8 5 0 0 0,-13 11-102 0 0,-12 18-119 0 0,6-8 1 0 0,1 2-1 0 0,-40 54 0 0 0,56-64 123 0 0,1 1 0 0 0,-19 39 1 0 0,30-54-116 0 0,0 0 0 0 0,0 0 1 0 0,0 1-1 0 0,1-1 1 0 0,0 1-1 0 0,1-1 1 0 0,0 1-1 0 0,0 0 1 0 0,1 0-1 0 0,0-1 0 0 0,3 18 1 0 0,-3-22 31 0 0,1-1-1 0 0,1 1 1 0 0,-1-1 0 0 0,0 0-1 0 0,1 1 1 0 0,0-1 0 0 0,0 0-1 0 0,0 0 1 0 0,0 0 0 0 0,0 0-1 0 0,1 0 1 0 0,-1-1 0 0 0,1 1-1 0 0,0-1 1 0 0,0 1 0 0 0,0-1-1 0 0,5 3 1 0 0,-1-1 54 0 0,0-1 0 0 0,0 0 0 0 0,1 0 0 0 0,-1-1 0 0 0,1 0 0 0 0,-1 0 0 0 0,10 0 1 0 0,-13-2-102 0 0,1 0 0 0 0,-1-1 0 0 0,1 1 0 0 0,0-1 1 0 0,-1 0-1 0 0,7-3 0 0 0,-8 3-51 0 0,-1 1-95 0 0,1 0-250 0 0,-1 0 241 0 0,8 1-2457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27 435 1839 0 0,'-13'55'-151'0'0,"6"-29"1517"0"0,1 1 12515 0 0,8-28-12961 0 0,2-2-632 0 0,0 0 1 0 0,0 0-1 0 0,0 0 0 0 0,0 0 0 0 0,0-1 1 0 0,-1 1-1 0 0,5-7 0 0 0,23-35 796 0 0,-17 25-740 0 0,159-203 525 0 0,-146 191-1028 0 0,1 2 1 0 0,41-35-1 0 0,-53 52-5 0 0,-1 1 0 0 0,2 1 0 0 0,-1 0 0 0 0,1 2 0 0 0,1-1 0 0 0,0 2 0 0 0,19-6 0 0 0,-18 10-876 0 0,0 2-3889 0 0,-6 2-1397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2303 0 0,'0'0'12703'0'0,"-1"1"-11450"0"0,-25 21 143 0 0,25-20-328 0 0,1-2-1061 0 0,0 0-1 0 0,0 0 1 0 0,0 0-1 0 0,0 0 1 0 0,0 1-1 0 0,0-1 1 0 0,0 0 0 0 0,0 0-1 0 0,1 0 1 0 0,-1 0-1 0 0,0 0 1 0 0,0 1-1 0 0,0-1 1 0 0,0 0-1 0 0,0 0 1 0 0,0 0-1 0 0,0 0 1 0 0,0 1-1 0 0,0-1 1 0 0,0 0 0 0 0,0 0-1 0 0,0 0 1 0 0,0 0-1 0 0,0 1 1 0 0,0-1-1 0 0,0 0 1 0 0,0 0-1 0 0,-1 0 1 0 0,1 0-1 0 0,0 1 1 0 0,0-1 0 0 0,0 0-1 0 0,0 0 16 0 0,0 1 1 0 0,0-1-1 0 0,-1 0 0 0 0,1 1 1 0 0,0-1-1 0 0,0 0 0 0 0,0 1 1 0 0,0-1-1 0 0,0 0 0 0 0,0 1 1 0 0,0-1-1 0 0,0 0 0 0 0,0 1 0 0 0,0-1 1 0 0,0 0-1 0 0,0 1 0 0 0,0-1 1 0 0,0 0-1 0 0,0 1 0 0 0,1-1 1 0 0,-1 0-1 0 0,0 1 0 0 0,0-1 1 0 0,0 0-1 0 0,1 1 0 0 0,0 0-15 0 0,0 0 0 0 0,0 0 1 0 0,0 0-1 0 0,0 0 0 0 0,0 0 0 0 0,1 0 0 0 0,-1 0 0 0 0,0-1 0 0 0,0 1 0 0 0,1 0 0 0 0,-1-1 0 0 0,1 1 1 0 0,-1-1-1 0 0,1 1 0 0 0,-1-1 0 0 0,0 0 0 0 0,1 0 0 0 0,-1 0 0 0 0,1 0 0 0 0,1 0 0 0 0,1 0-327 0 0,-1 0-1 0 0,1 0 1 0 0,0-1 0 0 0,0 0-1 0 0,-1 0 1 0 0,1 0-1 0 0,6-2 1 0 0,3-5-1114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281 178 11687 0 0,'0'0'1060'0'0,"2"1"-869"0"0,0 0 157 0 0,1 0 0 0 0,-1 0-1 0 0,0 0 1 0 0,0 0 0 0 0,0-1 0 0 0,0 1 0 0 0,1-1 0 0 0,-1 0-1 0 0,0 1 1 0 0,1-1 0 0 0,-1 0 0 0 0,0 0 0 0 0,0-1-1 0 0,4 0 1 0 0,-4 0-65 0 0,0 0-234 0 0,0 0 0 0 0,0-1 0 0 0,-1 0 0 0 0,1 1 0 0 0,-1-1 0 0 0,1 0 0 0 0,-1 0 0 0 0,0 0 0 0 0,1 0 0 0 0,0-2 0 0 0,1-3-9 0 0,0 0 0 0 0,-1 0 0 0 0,0 0 1 0 0,0-1-1 0 0,0 1 0 0 0,-1 0 0 0 0,1-15 1 0 0,-2 17-48 0 0,0 1 0 0 0,0-1 0 0 0,-1 1 0 0 0,1 0 0 0 0,-1-1 0 0 0,0 1 0 0 0,0 0 0 0 0,-1-1 0 0 0,1 1 0 0 0,-1 0 0 0 0,0 0 0 0 0,0 0 0 0 0,0 1 0 0 0,-5-8 0 0 0,4 9-29 0 0,1 0-1 0 0,-1 0 1 0 0,0 0 0 0 0,1 1-1 0 0,-1-1 1 0 0,0 1 0 0 0,0-1 0 0 0,0 1-1 0 0,0 0 1 0 0,0 0 0 0 0,0 0 0 0 0,-1 1-1 0 0,1-1 1 0 0,0 1 0 0 0,0 0-1 0 0,0 0 1 0 0,-1 0 0 0 0,-3 0 0 0 0,-8 2-92 0 0,-1 0 1 0 0,-20 6 0 0 0,30-6 211 0 0,-11 2 161 0 0,1 1-1 0 0,0 1 1 0 0,0 0 0 0 0,-22 13-1 0 0,28-13-459 0 0,0 1 0 0 0,0-1 0 0 0,1 2 0 0 0,0-1 0 0 0,0 2 0 0 0,1-1 0 0 0,-9 12 0 0 0,9-9 72 0 0,1 5 127 0 0,7-11 23 0 0,0-1 1 0 0,0-1 14 0 0,0 0 0 0 0,0 0 0 0 0,0 0 0 0 0,0 1-1 0 0,1-1 1 0 0,-1 0 0 0 0,1 0 0 0 0,0 0 0 0 0,2 5 0 0 0,3 4 126 0 0,1 0 1 0 0,10 14-1 0 0,25 37 208 0 0,-41-61-45 0 0,0-2-263 0 0,0 1 1 0 0,0-1-1 0 0,0 1 1 0 0,0-1-1 0 0,0 1 1 0 0,0-1-1 0 0,0 0 1 0 0,0 1-1 0 0,0-1 1 0 0,0 0-1 0 0,0 0 1 0 0,2 0-1 0 0,2-1-5 0 0,0-1-1 0 0,0 1 1 0 0,0-1-1 0 0,0-1 1 0 0,0 1-1 0 0,-1-1 0 0 0,7-4 1 0 0,0-2 212 0 0,15-17 0 0 0,-10 10-80 0 0,27-22 0 0 0,-32 30-187 0 0,-9 7-46 0 0,-4 2 15 0 0,-7 3 95 0 0,0 2 32 0 0,5-3-5 0 0,-6 6-23 0 0,-4 5-45 0 0,12-8-12 0 0,1-1 1 0 0,-9 24 26 0 0,0 0-1 0 0,2 0 1 0 0,1 1 0 0 0,-6 60-1 0 0,11-71-23 0 0,1-15-3 0 0,-2 4 54 0 0,-2 5-53 0 0,1-4 2 0 0,0-5-116 0 0,2-2-211 0 0,-13 12-779 0 0,4-8-4894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29 6447 0 0,'0'0'499'0'0,"2"-1"-328"0"0,26-19 14510 0 0,-80 37-14418 0 0,-39 9-126 0 0,78-22-230 0 0,-1-2-1 0 0,0 0 0 0 0,0-1 1 0 0,-22 0-1 0 0,32-1-15 0 0,-1-1 0 0 0,1 0 0 0 0,0 1 0 0 0,-1-2 0 0 0,1 1 1 0 0,0 0-1 0 0,0-1 0 0 0,0 0 0 0 0,0 0 0 0 0,0 0 0 0 0,-6-6 0 0 0,8 7-53 0 0,2 1 141 0 0,-1 0 1 0 0,1-1 0 0 0,-1 1 0 0 0,1 0-1 0 0,0-1 1 0 0,-1 1 0 0 0,1 0 0 0 0,0-1 0 0 0,-1 1-1 0 0,1-1 1 0 0,0 1 0 0 0,-1 0 0 0 0,1-1-1 0 0,0 1 1 0 0,0-1 0 0 0,0 1 0 0 0,-1-1 0 0 0,1 1-1 0 0,0-1 1 0 0,0 1 0 0 0,0-1 0 0 0,0 1-1 0 0,0-1 1 0 0,0 1 0 0 0,0-1 0 0 0,0 1 0 0 0,0-1-1 0 0,0 1 1 0 0,0-1 0 0 0,0 1 0 0 0,1-1-1 0 0,-1 0 1 0 0,0-1-73 0 0,1 0-1 0 0,-1 0 1 0 0,0 0 0 0 0,1 0-1 0 0,0 0 1 0 0,-1 0-1 0 0,1 0 1 0 0,1-2 0 0 0,1 1-51 0 0,-3 5 103 0 0,-6 12 167 0 0,-12 19 250 0 0,-1-9-105 0 0,-13 13 103 0 0,25-28-362 0 0,3 1-1 0 0,4-9-8 0 0,0 0 0 0 0,0-1 0 0 0,0 1 0 0 0,1-1-1 0 0,-1 1 1 0 0,0-1 0 0 0,0 1 0 0 0,0 0 0 0 0,1-1 0 0 0,-1 1 0 0 0,0-1 0 0 0,1 1 0 0 0,-1-1 0 0 0,0 1 0 0 0,1-1-1 0 0,-1 0 1 0 0,1 1 0 0 0,-1-1 0 0 0,1 1 0 0 0,-1-1 0 0 0,1 0 0 0 0,1 2 0 0 0,1 0 0 0 0,-1 0 0 0 0,1-1 0 0 0,-1 1-1 0 0,1-1 1 0 0,0 0 0 0 0,-1 0 0 0 0,1 0 0 0 0,0 0 0 0 0,0 0 0 0 0,0-1 0 0 0,0 1 0 0 0,-1-1 0 0 0,1 0 0 0 0,0 0-1 0 0,5 0 1 0 0,5 1 1 0 0,4 1-7 0 0,7 0-28 0 0,1 1 0 0 0,-1 2-1 0 0,26 8 1 0 0,-44-12 31 0 0,-1 1 0 0 0,0 0 0 0 0,0 0 0 0 0,0 1 0 0 0,0-1 0 0 0,0 1 0 0 0,0 0 0 0 0,-1 1 0 0 0,1-1 0 0 0,-1 1 0 0 0,0 0 0 0 0,6 7 0 0 0,-2-3 0 0 0,15 23 111 0 0,-19-23 17 0 0,1-2 1 0 0,9 12-1 0 0,0 1 143 0 0,-11-13-215 0 0,-2-4 73 0 0,1 12 193 0 0,-3-12-188 0 0,0 2-92 0 0,-1-1 0 0 0,0 0-1 0 0,0 0 1 0 0,0 0 0 0 0,-1-1-1 0 0,1 1 1 0 0,-1 0 0 0 0,0-1-1 0 0,1 0 1 0 0,-1 0 0 0 0,0 1-1 0 0,0-2 1 0 0,0 1 0 0 0,-1 0-1 0 0,-3 1 1 0 0,-12 5 8 0 0,-31 8 1 0 0,27-9-123 0 0,-7 2-52 0 0,-36 7 0 0 0,40-10 22 0 0,24-5-128 0 0,12-12-3396 0 0,3 0 2096 0 0,4-3-6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 3223 0 0,'-2'-1'240'0'0,"-1"0"-180"0"0,-2-1 57 0 0,-21-7 12350 0 0,25 10-12229 0 0,7 9 1515 0 0,14 12-1820 0 0,32 15 1045 0 0,11 11-61 0 0,-26-15-729 0 0,-1 2 1 0 0,-3 1-1 0 0,39 52 0 0 0,-54-57-157 0 0,-1 1 0 0 0,-1 1 0 0 0,22 67 0 0 0,-28-74-11 0 0,-8-20 1 0 0,0 0 0 0 0,0 1 0 0 0,0-1 0 0 0,-1 1 0 0 0,0 0 0 0 0,0 0 0 0 0,0 11-1 0 0,-2-14 19 0 0,1 0-1 0 0,-1 0 0 0 0,0 0 0 0 0,0 0 0 0 0,-1-1 1 0 0,1 1-1 0 0,-1 0 0 0 0,1-1 0 0 0,-1 1 0 0 0,0-1 0 0 0,-1 0 1 0 0,1 0-1 0 0,-1 1 0 0 0,-2 2 0 0 0,-9 7 28 0 0,1-1-1 0 0,-2 0 1 0 0,1-1 0 0 0,-2 0-1 0 0,-30 15 1 0 0,-90 31 505 0 0,30-13-364 0 0,98-41-201 0 0,0 1-26 0 0,0-1 0 0 0,0 0 0 0 0,-9 2-1 0 0,15-5-373 0 0,0-8-1398 0 0,1 7 1464 0 0,1 1 0 0 0,0-1 0 0 0,-1 1 0 0 0,1-1 1 0 0,0 0-1 0 0,0 1 0 0 0,0-1 0 0 0,0 0 0 0 0,-1 0 1 0 0,1 1-1 0 0,0-1 0 0 0,0 0 0 0 0,0 1 0 0 0,0-1 0 0 0,1-1 1 0 0,3-10-6231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88 126 3191 0 0,'0'0'2890'0'0,"3"0"-2604"0"0,53-2 604 0 0,-47 3-655 0 0,-6 1-203 0 0,14-1 165 0 0,-9-1-242 0 0,13 5-580 0 0,-19-5 883 0 0,0 0-40 0 0,21-9 3368 0 0,-14-3 6649 0 0,-6 11-10225 0 0,12-11 66 0 0,-12 8-33 0 0,3-6-33 0 0,-5 9-10 0 0,0-1 0 0 0,0 1 0 0 0,-1 0 0 0 0,1-1 0 0 0,0 1 0 0 0,0-1 0 0 0,-1 1 0 0 0,1-1 0 0 0,-1 1 0 0 0,1-1 0 0 0,-1 1 0 0 0,1-3 0 0 0,-1-1 0 0 0,2-13 0 0 0,-4 14-4 0 0,1 3-2 0 0,-4-11-58 0 0,4 10 10 0 0,-8-8-204 0 0,6 8 221 0 0,0 1 1 0 0,0-1-1 0 0,0 1 1 0 0,0 0-1 0 0,0 0 1 0 0,-1 0-1 0 0,1 0 1 0 0,0 1-1 0 0,-1-1 1 0 0,1 1-1 0 0,-1 0 1 0 0,1 0 0 0 0,0 0-1 0 0,-5 1 1 0 0,2 1 6 0 0,-1-1 0 0 0,1 1 1 0 0,-1 0-1 0 0,1 1 0 0 0,0-1 1 0 0,-10 8-1 0 0,-1 1 15 0 0,2 1 0 0 0,-1 0 0 0 0,2 1 0 0 0,-15 16 0 0 0,-24 34 15 0 0,46-52 0 0 0,4 3 0 0 0,4-12 7 0 0,0 0 1 0 0,-1 0-1 0 0,1 0 0 0 0,0 0 0 0 0,0 0 0 0 0,0 0 1 0 0,0-1-1 0 0,1 1 0 0 0,-1 0 0 0 0,0 0 0 0 0,1-1 1 0 0,-1 1-1 0 0,1-1 0 0 0,0 1 0 0 0,-1-1 0 0 0,1 0 1 0 0,0 0-1 0 0,0 0 0 0 0,0 0 0 0 0,0 0 0 0 0,0 0 1 0 0,4 1-1 0 0,5 2 184 0 0,1-1 0 0 0,21 3 0 0 0,-30-5-154 0 0,11 1 97 0 0,1-2 0 0 0,-1 1 0 0 0,1-2 0 0 0,0 0 1 0 0,-1 0-1 0 0,1-1 0 0 0,-1-1 0 0 0,27-9 0 0 0,-39 11-113 0 0,0 0 1 0 0,0 1 0 0 0,0-1-1 0 0,0 0 1 0 0,0-1 0 0 0,0 1-1 0 0,0 0 1 0 0,0 0 0 0 0,0-1-1 0 0,-1 1 1 0 0,1-1 0 0 0,2-3-1 0 0,3-4 32 0 0,-2-1-31 0 0,-3 5 20 0 0,1-15 7 0 0,-3 16-869 0 0,-1 3 810 0 0,1 1 1 0 0,0-1-1 0 0,-1 1 1 0 0,1-1-1 0 0,-1 1 1 0 0,1-1-1 0 0,0 1 1 0 0,-1 0-1 0 0,1-1 1 0 0,-1 1-1 0 0,1 0 1 0 0,-1 0-1 0 0,1-1 1 0 0,-1 1-1 0 0,0 0 1 0 0,1 0-1 0 0,-1 0 1 0 0,1-1-1 0 0,-1 1 1 0 0,1 0-1 0 0,-1 0 1 0 0,0 0-1 0 0,1 0 1 0 0,-1 0-1 0 0,1 0 1 0 0,-1 0-1 0 0,0 1 1 0 0,1-1-1 0 0,-1 0 1 0 0,1 0-1 0 0,-1 0 1 0 0,1 0-1 0 0,-1 1 1 0 0,1-1-1 0 0,-1 0 1 0 0,1 1-1 0 0,-1-1 1 0 0,1 0-1 0 0,-1 1 1 0 0,0 0-1 0 0,-2 1 2 0 0,-12 14 4 0 0,10-10 5 0 0,3-4 0 0 0,0 0 0 0 0,0 1 0 0 0,0-1 0 0 0,0 1 0 0 0,1-1 0 0 0,-1 1 1 0 0,1 0-1 0 0,-3 6 0 0 0,-14 42 180 0 0,15-40-181 0 0,-2 3 0 0 0,4-10 7 0 0,0 1-1 0 0,0-1 1 0 0,-1 0-1 0 0,1 0 0 0 0,-1 0 1 0 0,0 0-1 0 0,-1-1 1 0 0,1 1-1 0 0,-4 4 1 0 0,-3 3 8 0 0,6-5 7 0 0,-2 1 35 0 0,1 0 0 0 0,0 0 0 0 0,-3 9 0 0 0,-7 42 162 0 0,6-24-160 0 0,5-17-48 0 0,0-4 42 0 0,1 2 27 0 0,1-13 1517 0 0,4-3-1678 0 0,-1 1-213 0 0,3-2 466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 8551 0 0,'3'-1'390'0'0,"25"-6"6004"0"0,-29 11-6260 0 0,1 0 0 0 0,-1 0 0 0 0,1-1-1 0 0,-1 1 1 0 0,-1-1 0 0 0,1 1 0 0 0,0 0-1 0 0,-1-1 1 0 0,0 0 0 0 0,0 1 0 0 0,0-1-1 0 0,0 0 1 0 0,-4 4 0 0 0,-5 5 160 0 0,-22 20 0 0 0,18-19-229 0 0,-52 44 52 0 0,-13 12-50 0 0,-4 11-54 0 0,-23 25-16 0 0,96-93 16 0 0,-1 1 0 0 0,2 0 0 0 0,0 1-1 0 0,0 1 1 0 0,1-1 0 0 0,1 1 0 0 0,1 1 0 0 0,0-1-1 0 0,-8 28 1 0 0,14-38 56 0 0,0-1 0 0 0,1 1 0 0 0,-1-1-1 0 0,1 1 1 0 0,0 0 0 0 0,0-1 0 0 0,1 1 0 0 0,-1-1-1 0 0,1 1 1 0 0,0 0 0 0 0,0-1 0 0 0,1 0 0 0 0,-1 1-1 0 0,1-1 1 0 0,0 0 0 0 0,0 0 0 0 0,0 0 0 0 0,1 0-1 0 0,-1 0 1 0 0,1 0 0 0 0,0-1 0 0 0,0 1 0 0 0,1-1-1 0 0,4 4 1 0 0,7 4 356 0 0,0-1 0 0 0,23 11 1 0 0,10 6-238 0 0,-36-18-188 0 0,1 1 0 0 0,-2-1-13 0 0,-9-6-186 0 0,0-1-1 0 0,1 0 1 0 0,-1-1 0 0 0,1 1 0 0 0,-1 0 0 0 0,1-1-1 0 0,0 1 1 0 0,-1-1 0 0 0,1 0 0 0 0,0 0 0 0 0,0 0-1 0 0,0 0 1 0 0,0-1 0 0 0,0 1 0 0 0,0-1 0 0 0,0 1-1 0 0,0-1 1 0 0,0 0 0 0 0,0-1 0 0 0,0 1-1 0 0,0 0 1 0 0,0-1 0 0 0,0 1 0 0 0,0-1 0 0 0,0 0-1 0 0,5-2 1 0 0,8-4-5737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7831 0 0,'0'0'11676'0'0,"-2"2"-11290"0"0,0 1-259 0 0,-1 1 96 0 0,0 0 1 0 0,1-1-1 0 0,-1 1 1 0 0,1 0-1 0 0,0 0 1 0 0,0 0-1 0 0,0 1 1 0 0,1-1 0 0 0,-2 8-1 0 0,1-3-79 0 0,2-4-75 0 0,0 6-71 0 0,0-8-121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29 5983 0 0,'0'0'918'0'0,"-2"1"628"0"0,-5 0-305 0 0,0 0 1 0 0,1 1-1 0 0,-1 0 0 0 0,-6 3 0 0 0,-28 17 598 0 0,30-15-1611 0 0,2 0 0 0 0,-1 0-1 0 0,1 1 1 0 0,0 0 0 0 0,-12 15 0 0 0,19-20-145 0 0,-1 1-1 0 0,1-1 1 0 0,0 1-1 0 0,0-1 1 0 0,0 1-1 0 0,-2 6 1 0 0,0 4 68 0 0,-2 25 0 0 0,4 37 77 0 0,2-69-78 0 0,0 0-1 0 0,1 0 1 0 0,0 0-1 0 0,0 0 1 0 0,1 0-1 0 0,-1 0 0 0 0,2 0 1 0 0,-1-1-1 0 0,6 11 1 0 0,-7-16 50 0 0,-1-1-197 0 0,0 0 1 0 0,0 0-1 0 0,0 0 0 0 0,0 0 1 0 0,1 0-1 0 0,-1 0 0 0 0,0 1 1 0 0,0-1-1 0 0,0 0 0 0 0,0 0 1 0 0,1 0-1 0 0,-1 0 1 0 0,0 0-1 0 0,0 0 0 0 0,0 0 1 0 0,0 0-1 0 0,0 1 0 0 0,1-1 1 0 0,-1 0-1 0 0,0 0 0 0 0,0 0 1 0 0,0 0-1 0 0,0 0 0 0 0,0 1 1 0 0,0-1-1 0 0,0 0 1 0 0,0 0-1 0 0,0 0 0 0 0,0 0 1 0 0,1 1-1 0 0,-1-1 0 0 0,0 0 1 0 0,0 1 18 0 0,0-1 1 0 0,0 0 0 0 0,0 1 0 0 0,0-1 0 0 0,1 1-1 0 0,-1-1 1 0 0,0 1 0 0 0,0-1 0 0 0,1 0-1 0 0,-1 1 1 0 0,0-1 0 0 0,1 0 0 0 0,-1 1 0 0 0,0-1-1 0 0,1 0 1 0 0,-1 0 0 0 0,0 1 0 0 0,1-1-1 0 0,-1 0 1 0 0,1 0 0 0 0,-1 1 0 0 0,1-1 0 0 0,5 2 86 0 0,0 0 1 0 0,0-1 0 0 0,0 1 0 0 0,0-2 0 0 0,0 1 0 0 0,1 0 0 0 0,-1-1 0 0 0,0 0 0 0 0,0-1 0 0 0,0 1-1 0 0,1-1 1 0 0,-1 0 0 0 0,10-4 0 0 0,-8 3-86 0 0,-1 0 0 0 0,1-1 0 0 0,-1 0 0 0 0,0 0 0 0 0,0-1-1 0 0,0 0 1 0 0,0 0 0 0 0,-1-1 0 0 0,1 1 0 0 0,-1-1 0 0 0,5-6 0 0 0,-1 0-12 0 0,-2 0 0 0 0,1 0 1 0 0,-2-1-1 0 0,1 0 0 0 0,6-16 0 0 0,-10 19-34 0 0,-1-1 0 0 0,0 1 0 0 0,-1 0 1 0 0,0 0-1 0 0,0-1 0 0 0,-1 0 0 0 0,0 1 0 0 0,-1-16 0 0 0,-1 12-98 0 0,-1 0 0 0 0,0 0 0 0 0,-5-19 0 0 0,5 26 2 0 0,0 0 0 0 0,0 0 0 0 0,-1 0 0 0 0,1 1 0 0 0,-1-1 1 0 0,-1 1-1 0 0,1-1 0 0 0,-1 1 0 0 0,-5-5 0 0 0,8 9-63 0 0,0 0 0 0 0,-1 0 0 0 0,1 0 0 0 0,-1 0 0 0 0,1 1 0 0 0,-1-1 0 0 0,1 0 1 0 0,-1 1-1 0 0,1-1 0 0 0,-4 1 0 0 0,0 0-3601 0 0,2 2 2045 0 0,-9 12-14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5983 0 0,'10'2'16253'0'0,"-19"12"-13954"0"0,-11 5-4611 0 0,8-11 3616 0 0,-3 0-1249 0 0,-1 0-1 0 0,1-1 1 0 0,-2-1 0 0 0,-17 5-1 0 0,-69 10-71 0 0,92-20-104 0 0,0 1 1 0 0,0-2-1 0 0,0 1 0 0 0,0-2 1 0 0,0 1-1 0 0,0-2 0 0 0,1 1 0 0 0,-1-1 1 0 0,0-1-1 0 0,-19-7 0 0 0,29 9 70 0 0,-1 0-1 0 0,1 1 0 0 0,-1-1 1 0 0,1-1-1 0 0,-1 1 0 0 0,1 0 1 0 0,0 0-1 0 0,0 0 1 0 0,-1-1-1 0 0,-1-2 0 0 0,2 2-52 0 0,-1 0-118 0 0,-5 13-1597 0 0,5-8 1802 0 0,-29 36-68 0 0,-8 12 555 0 0,38-49-346 0 0,-5 7 161 0 0,2-2-182 0 0,0 0 0 0 0,1 0 0 0 0,0 0-1 0 0,0 0 1 0 0,1 1 0 0 0,0-1 0 0 0,0 1-1 0 0,0-1 1 0 0,1 1 0 0 0,0 13 0 0 0,2-15-60 0 0,1 3-22 0 0,-1-7 42 0 0,-1-2-59 0 0,0 0 1 0 0,0 1 0 0 0,1-1 0 0 0,-1 0 0 0 0,0 0 0 0 0,0 0 0 0 0,0 0 0 0 0,0 0 0 0 0,1 0 0 0 0,-1 0 0 0 0,0 0 0 0 0,0 0 0 0 0,0 0 0 0 0,0 0-1 0 0,0 0 1 0 0,1 1 0 0 0,-1-1 0 0 0,0 0 0 0 0,0 0 0 0 0,0 0 0 0 0,0 0 0 0 0,0 0 0 0 0,0 1 0 0 0,0-1 0 0 0,0 0 0 0 0,1 0 0 0 0,-1 0 0 0 0,0 0 0 0 0,0 1-1 0 0,0-1 1 0 0,0 0 0 0 0,0 0 0 0 0,0 1 10 0 0,0-1-1 0 0,0 1 0 0 0,0-1 0 0 0,1 0 1 0 0,-1 1-1 0 0,0-1 0 0 0,0 1 1 0 0,1-1-1 0 0,-1 0 0 0 0,0 1 1 0 0,0-1-1 0 0,1 0 0 0 0,-1 1 1 0 0,1-1-1 0 0,-1 0 0 0 0,0 1 1 0 0,1-1-1 0 0,-1 0 0 0 0,0 0 1 0 0,1 1-1 0 0,-1-1 0 0 0,1 0 0 0 0,5 2 28 0 0,0-1-1 0 0,-1 0 0 0 0,1 0 1 0 0,0-1-1 0 0,0 1 0 0 0,0-1 0 0 0,-1-1 1 0 0,1 1-1 0 0,8-2 0 0 0,8-3 1 0 0,25-9 0 0 0,-29 8-18 0 0,-1 1 0 0 0,26-4-1 0 0,-29 7-23 0 0,0 0 0 0 0,0 2 0 0 0,-1 0 0 0 0,1 0-1 0 0,17 3 1 0 0,-8 4-62 0 0,-20-6 52 0 0,1 2-38 0 0,11 19 34 0 0,-12-9 15 0 0,-2-6 0 0 0,0-4-1 0 0,0 1 0 0 0,0 0 0 0 0,-1 0 0 0 0,1 0 0 0 0,-1 0 0 0 0,0 0 0 0 0,-1 8 0 0 0,0-3 0 0 0,1-5 0 0 0,-1 1 0 0 0,1 0 0 0 0,-1-1 0 0 0,0 1 0 0 0,0-1 0 0 0,-1 1 0 0 0,1-1 0 0 0,-1 1 0 0 0,-3 4 0 0 0,5-8 0 0 0,-1 2 4 0 0,0-1 0 0 0,0 0 0 0 0,0 0 0 0 0,0 0 0 0 0,0 0 0 0 0,0 0 0 0 0,0 0 0 0 0,-1 0 0 0 0,1 0 0 0 0,-1 0 0 0 0,-2 2 0 0 0,-3 3 23 0 0,2-1-13 0 0,-1 1 1 0 0,1-1 0 0 0,-1-1-1 0 0,0 1 1 0 0,-1-1 0 0 0,0 0-1 0 0,-12 7 1 0 0,-4 3-18 0 0,17-11-12 0 0,1 0-1 0 0,-1-1 1 0 0,0 0-1 0 0,1 0 1 0 0,-12 4-1 0 0,3-3 7 0 0,-1-1 0 0 0,1 0 0 0 0,-1-1 0 0 0,0 0 0 0 0,0-1 0 0 0,0-1 0 0 0,-26-3 0 0 0,27 3 9 0 0,11 0 0 0 0,0 0 0 0 0,0 0 0 0 0,0-1 0 0 0,0 1 0 0 0,-1-1 0 0 0,1 1 0 0 0,0-1 0 0 0,0 0 0 0 0,0 0 0 0 0,0-1 0 0 0,1 1 0 0 0,-1-1 0 0 0,0 1 0 0 0,0-1 0 0 0,-2-2 0 0 0,-7-6 0 0 0,10 6 0 0 0,2 1 0 0 0,-1-9-109 0 0,2 8-286 0 0,0 0 0 0 0,0 1 1 0 0,0-1-1 0 0,1 0 0 0 0,0 1 1 0 0,-1 0-1 0 0,1-1 0 0 0,1 1 1 0 0,-1 0-1 0 0,0 0 0 0 0,6-5 1 0 0,-1 0-2773 0 0,5-7-3181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0:5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12151 0 0,'0'0'555'0'0,"-2"0"-12"0"0,-8 6-350 0 0,2 2-109 0 0,7-7-53 0 0,1-1 1 0 0,0 1-1 0 0,-1-1 0 0 0,1 1 1 0 0,0-1-1 0 0,-1 1 0 0 0,1 0 0 0 0,0-1 1 0 0,0 1-1 0 0,0 0 0 0 0,-1-1 1 0 0,1 1-1 0 0,0 0 0 0 0,0-1 1 0 0,0 1-1 0 0,0 0 0 0 0,0-1 1 0 0,0 1-1 0 0,1 1 0 0 0,-1-1 75 0 0,0 0-67 0 0,0 0-1 0 0,0 0 1 0 0,0 0-1 0 0,0 0 1 0 0,0-1 0 0 0,0 1-1 0 0,1 0 1 0 0,-1 0-1 0 0,0 0 1 0 0,1 0-1 0 0,-1-1 1 0 0,0 1 0 0 0,1 0-1 0 0,-1 0 1 0 0,1-1-1 0 0,-1 1 1 0 0,1 0 0 0 0,1 0-1 0 0,0 2 98 0 0,1 2 16 0 0,1 0 0 0 0,0-1 0 0 0,0 0 0 0 0,0 1-1 0 0,0-2 1 0 0,1 1 0 0 0,5 3 0 0 0,38 22 827 0 0,-9-7-477 0 0,-4 1-5 0 0,-2 1 0 0 0,-1 1-1 0 0,44 45 1 0 0,-40-33-70 0 0,-9-10-165 0 0,-2 0 0 0 0,0 2 1 0 0,26 41-1 0 0,-46-60-221 0 0,1-1-1 0 0,-1 1 1 0 0,-1 0 0 0 0,0 0-1 0 0,0 1 1 0 0,-1-1 0 0 0,0 1-1 0 0,-1 0 1 0 0,0 0 0 0 0,-1 0-1 0 0,0 0 1 0 0,-1 0 0 0 0,0 0-1 0 0,-1 0 1 0 0,-3 20-1 0 0,1-19 7 0 0,-1-1-1 0 0,0 1 1 0 0,-1 0-1 0 0,0-1 1 0 0,-1 0-1 0 0,0 0 1 0 0,-1-1-1 0 0,0 0 1 0 0,-1 0-1 0 0,-10 10 1 0 0,-5 4 72 0 0,-1-2 1 0 0,-44 31 0 0 0,-18 2 66 0 0,-10 7-13 0 0,85-54-162 0 0,0 2-1 0 0,0-1 0 0 0,1 2 0 0 0,0-1 0 0 0,-14 21 0 0 0,23-29-71 0 0,0-2 58 0 0,1 0 1 0 0,0 0-1 0 0,0 0 1 0 0,0 0-1 0 0,-1 0 1 0 0,1 1-1 0 0,0-1 0 0 0,0 0 1 0 0,0 0-1 0 0,-1 0 1 0 0,1 0-1 0 0,0 0 1 0 0,0 0-1 0 0,0 1 1 0 0,0-1-1 0 0,-1 0 1 0 0,1 0-1 0 0,0 0 0 0 0,0 1 1 0 0,0-1-1 0 0,0 0 1 0 0,0 0-1 0 0,0 0 1 0 0,0 1-1 0 0,0-1 1 0 0,0 0-1 0 0,0 0 1 0 0,0 1-1 0 0,0-1-22 0 0,-1 0 1 0 0,1 0-1 0 0,0 1 1 0 0,0-1-1 0 0,0 0 0 0 0,0 1 1 0 0,0-1-1 0 0,0 0 1 0 0,0 0-1 0 0,0 0 0 0 0,0 1 1 0 0,-1-1-1 0 0,1 0 0 0 0,0 0 1 0 0,0 1-1 0 0,0-1 1 0 0,-1 0-1 0 0,1 0 0 0 0,0 0 1 0 0,0 0-1 0 0,0 1 0 0 0,-1-1 1 0 0,1 0-1 0 0,0 0 1 0 0,0 0-1 0 0,-1 0 0 0 0,1 0 1 0 0,0 0-1 0 0,0 0 1 0 0,-1 0-1 0 0,1 0 0 0 0,0 1 1 0 0,0-1-1 0 0,-1 0 0 0 0,0-1 1 0 0,-7 0-2 0 0,6 1-27 0 0,0-1 0 0 0,1 0 1 0 0,-1 0 0 0 0,0-1 1 0 0,1 1-1 0 0,0 0 0 0 0,-1-1 0 0 0,1 1 1 0 0,0-1-1 0 0,0 1 0 0 0,-1-1 0 0 0,1 0 0 0 0,0 1 1 0 0,1-1-1 0 0,-1 0 0 0 0,0 0 0 0 0,0 0 1 0 0,1 1-1 0 0,-1-1 0 0 0,1 0 0 0 0,0 0 1 0 0,0 0-1 0 0,-1-3 0 0 0,1 2-102 0 0,0 1 33 0 0,0 0 1 0 0,0 1-1 0 0,0-1 1 0 0,0 0-1 0 0,0 0 1 0 0,1 0-1 0 0,-1 0 1 0 0,1 0-1 0 0,1-2 1 0 0,3-4-5419 0 0,4-1 229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85 263 12439 0 0,'0'0'958'0'0,"-1"2"-625"0"0,-7 15 795 0 0,-1 0 0 0 0,-14 18 0 0 0,-20 38-312 0 0,42-72-761 0 0,4-1-35 0 0,0-1 1 0 0,0 1-1 0 0,-1-1 1 0 0,1 0-1 0 0,0 0 1 0 0,-1 0-1 0 0,1 0 1 0 0,-1 0-1 0 0,1-1 1 0 0,-1 1-1 0 0,4-3 1 0 0,23-21 72 0 0,-27 24-86 0 0,33-34-164 0 0,51-67 1 0 0,0-1-565 0 0,-86 103 721 0 0,67-67-294 0 0,-57 58 414 0 0,1 0 0 0 0,0 1-1 0 0,1 0 1 0 0,22-11 0 0 0,-32 18-41 0 0,1 0 1 0 0,0 0-1 0 0,0 0 1 0 0,0 0-1 0 0,0 0 0 0 0,0 0 1 0 0,0 1-1 0 0,1-1 1 0 0,-1 1-1 0 0,0 0 1 0 0,0 0-1 0 0,0 0 1 0 0,0 1-1 0 0,0-1 0 0 0,0 1 1 0 0,0 0-1 0 0,0-1 1 0 0,0 1-1 0 0,0 1 1 0 0,0-1-1 0 0,0 0 0 0 0,0 1 1 0 0,0-1-1 0 0,-1 1 1 0 0,3 2-1 0 0,0 1 20 0 0,0-1 0 0 0,-1 1 1 0 0,1 1-1 0 0,-2-1 0 0 0,1 0 0 0 0,0 1 0 0 0,-1 0 0 0 0,0 0 1 0 0,0 0-1 0 0,3 12 0 0 0,-4-12-32 0 0,-1 0 1 0 0,1 0 0 0 0,-1 1-1 0 0,-1-1 1 0 0,1 0-1 0 0,-1 11 1 0 0,-9 39 219 0 0,-1-3-207 0 0,10-51-267 0 0,1-1-101 0 0,1 0-472 0 0,-1 1-1 0 0,1-1 1 0 0,0 0-1 0 0,-1 0 1 0 0,1 1-1 0 0,0-1 1 0 0,3 1-1 0 0,5 0-5711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 11255 0 0,'0'0'1023'0'0,"2"-1"-842"0"0,5-7 6037 0 0,-8 11-5865 0 0,-25 46 753 0 0,17-35-771 0 0,2 1 1 0 0,-1 0-1 0 0,-9 31 1 0 0,15-39-270 0 0,-2 6-31 0 0,1 0 1 0 0,1 0-1 0 0,0 0 0 0 0,0 0 0 0 0,2 0 0 0 0,-1 0 1 0 0,3 13-1 0 0,0-7-24 0 0,0-15-43 0 0,0-2 9 0 0,-1 0-212 0 0,13 5-3169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27 119 919 0 0,'-3'1'67'0'0,"1"0"-51"0"0,-20 6 8765 0 0,33-8-4441 0 0,81-7-2338 0 0,400-82 2993 0 0,-457 83-4756 0 0,34-3 134 0 0,-45 8-2346 0 0,28-7 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6447 0 0,'0'0'5352'0'0,"-2"1"-4628"0"0,-3 1-557 0 0,1 1 0 0 0,0 0 0 0 0,0 0-1 0 0,0 0 1 0 0,0 0 0 0 0,1 0 0 0 0,-1 1-1 0 0,1 0 1 0 0,0 0 0 0 0,0 0 0 0 0,0 0-1 0 0,1 0 1 0 0,0 0 0 0 0,-1 1 0 0 0,1-1-1 0 0,1 1 1 0 0,-1 0 0 0 0,-1 6 0 0 0,-2 12 163 0 0,1-1 1 0 0,-3 38-1 0 0,7-55-278 0 0,-1 85 426 0 0,3-39-350 0 0,-2-37-120 0 0,-1-1 1 0 0,-1 1 0 0 0,1-1 0 0 0,-2 0 0 0 0,0 0 0 0 0,-1 0-1 0 0,-5 13 1 0 0,8-24-21 0 0,0 0 0 0 0,0 1-1 0 0,0-1 1 0 0,0 0-1 0 0,0 0 1 0 0,-1 0 0 0 0,1 0-1 0 0,-1 0 1 0 0,1 0 0 0 0,-4 3-1 0 0,0-1-37 0 0,4-2-80 0 0,-8 4-2528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18 6447 0 0,'1'-17'2999'0'0,"-2"24"2934"0"0,0 16-1030 0 0,-1-9-6438 0 0,-4 3 1843 0 0,-1-1-1 0 0,0 0 1 0 0,-13 20-1 0 0,-1 5-45 0 0,-8 17-131 0 0,-36 79 130 0 0,60-126-247 0 0,-9 22 10 0 0,5-7-232 0 0,9-24 58 0 0,4 1-2912 0 0,-4-2 2713 0 0,1-1 0 0 0,0 0 0 0 0,0 1 0 0 0,0-1-1 0 0,0 0 1 0 0,0 1 0 0 0,0-1 0 0 0,1 0 0 0 0,-1 0-528 0 0,13 2-4834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70 9671 0 0,'0'-1'748'0'0,"0"-19"4740"0"0,-1 18-5185 0 0,0 1-277 0 0,1 1 0 0 0,-1-1 0 0 0,0 0 0 0 0,0 1 0 0 0,1-1 1 0 0,-1 0-1 0 0,0 1 0 0 0,0-1 0 0 0,0 1 0 0 0,0-1 0 0 0,0 1 0 0 0,0-1 0 0 0,0 1 0 0 0,0 0 1 0 0,0 0-1 0 0,0-1 0 0 0,0 1 0 0 0,0 0 0 0 0,0 0 0 0 0,0 0 0 0 0,0 0 0 0 0,-2 0 0 0 0,0 1-3 0 0,0 0-1 0 0,0-1 0 0 0,1 1 1 0 0,-1 0-1 0 0,0 0 0 0 0,0 1 1 0 0,1-1-1 0 0,-4 3 0 0 0,0 0 6 0 0,0 0-1 0 0,0 1 1 0 0,0 0 0 0 0,1 1-1 0 0,0-1 1 0 0,-5 8 0 0 0,-63 105 118 0 0,55-86-154 0 0,-21 42-38 0 0,35-63 44 0 0,-1 0 0 0 0,1 0 1 0 0,1 0-1 0 0,-4 22 1 0 0,7-31 39 0 0,0 0 0 0 0,0 1 0 0 0,0-1 0 0 0,0 0 0 0 0,1 0 1 0 0,-1 0-1 0 0,1 0 0 0 0,-1 1 0 0 0,1-1 0 0 0,0 0 0 0 0,2 4 1 0 0,-3-6-25 0 0,1 1 1 0 0,-1 0 1 0 0,1 0 0 0 0,0 0 0 0 0,-1-1 0 0 0,1 1 0 0 0,0 0 0 0 0,-1 0 0 0 0,1-1 0 0 0,0 1 0 0 0,0-1 0 0 0,0 1 0 0 0,0-1-1 0 0,-1 1 1 0 0,1-1 0 0 0,0 1 0 0 0,0-1 0 0 0,2 1 0 0 0,1 0 36 0 0,5 2 17 0 0,0 0 0 0 0,0 0-1 0 0,0-1 1 0 0,0 0 0 0 0,0-1 0 0 0,0 0-1 0 0,1 0 1 0 0,-1-1 0 0 0,1 0 0 0 0,-1-1-1 0 0,0 0 1 0 0,1 0 0 0 0,16-5-1 0 0,-2-2 4 0 0,-1 0-1 0 0,1-1 0 0 0,42-24 0 0 0,-59 29-62 0 0,0 0 0 0 0,-1-1 0 0 0,0 1 0 0 0,1-1 0 0 0,-2 0 0 0 0,1-1 0 0 0,0 1 0 0 0,5-10 0 0 0,-7 10-6 0 0,-1-1 0 0 0,0 1 0 0 0,0-1 0 0 0,-1 0 0 0 0,0 0 0 0 0,0 0 0 0 0,0 0 0 0 0,-1 0 0 0 0,0 0 0 0 0,0 0 0 0 0,0-7 0 0 0,-1 7 9 0 0,1-1-3 0 0,0 0 0 0 0,-1 0 0 0 0,-1 0 0 0 0,1-1 0 0 0,-1 1 0 0 0,0 0-1 0 0,0 0 1 0 0,-1 0 0 0 0,0 0 0 0 0,-1 0 0 0 0,1 1 0 0 0,-5-8 0 0 0,5 10-15 0 0,-1 0 0 0 0,1 0 0 0 0,-1 1 0 0 0,0-1 0 0 0,0 1 0 0 0,0 0 0 0 0,0 0 0 0 0,-4-3-1 0 0,-34-21-266 0 0,13 9 9 0 0,16 10 123 0 0,0 0 0 0 0,1-2-1 0 0,1 1 1 0 0,-14-15 0 0 0,23 22 14 0 0,-5-9-2616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9 10591 0 0,'6'-9'3310'0'0,"-7"12"-2114"0"0,-8 13-472 0 0,0-1 0 0 0,-22 29 1 0 0,-7 11 22 0 0,17-18-205 0 0,1 1 1 0 0,-22 61 0 0 0,-14 44-341 0 0,22-72-234 0 0,21-45-54 0 0,1 0-1 0 0,-18 54 0 0 0,30-78-254 0 0,0 10-1827 0 0,0-9 593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4143 0 0,'0'0'18163'0'0,"1"-1"-17785"0"0,5-5-98 0 0,-4 4 962 0 0,-4 4-1646 0 0,-5 5 393 0 0,-8 4 14 0 0,11-10-5 0 0,2-1-11 0 0,0 1-126 0 0,3-4-905 0 0,0 1 488 0 0,0 0 0 0 0,0-1 1 0 0,1 1-1 0 0,-1 0 1 0 0,1 0-1 0 0,-1 0 0 0 0,1 0 1 0 0,0 0-1 0 0,2-1 1 0 0,-2 1-795 0 0,12-11-5421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147 139 2303 0 0,'-97'-1'2022'0'0,"72"1"2783"0"0,0 1 4210 0 0,145-7-6458 0 0,186-31-1482 0 0,-40 17-704 0 0,-132 11-159 0 0,258-8 387 0 0,-298 14-546 0 0,1 1 5 0 0,243-19 263 0 0,-327 20-321 0 0,-6 0 0 0 0,0 1 0 0 0,-1-1 0 0 0,1 0 0 0 0,-1-1 0 0 0,0 1 0 0 0,1-1 0 0 0,-1 0 0 0 0,8-4 0 0 0,-3 1-24 0 0,-7 3-104 0 0,-15 10-5613 0 0,-1-1-798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 2303 0 0,'1'-1'167'0'0,"3"-1"192"0"0,-1 0-1 0 0,1 0 1 0 0,-1 0-1 0 0,1 0 1 0 0,-1 0 0 0 0,1 1-1 0 0,8-2 1 0 0,-2 0 1109 0 0,-8 2-48 0 0,41-6 10160 0 0,-43 8-11565 0 0,0 1 0 0 0,-1-1 0 0 0,1 1 0 0 0,-1-1 1 0 0,1 1-1 0 0,-1-1 0 0 0,0 0 0 0 0,1 1 0 0 0,-1-1 0 0 0,0 0 0 0 0,0 0 0 0 0,0 1 0 0 0,-2 1 0 0 0,-15 13 84 0 0,18-16-97 0 0,-44 34 128 0 0,-26 23-47 0 0,61-49-73 0 0,1 1 0 0 0,0 0 0 0 0,0 0-1 0 0,1 0 1 0 0,-9 14 0 0 0,12-13-10 0 0,-1 0 0 0 0,-4 17 0 0 0,3-5 0 0 0,7-15 0 0 0,1-2 0 0 0,-2 0 8 0 0,0 0 0 0 0,0 0 0 0 0,1 0 0 0 0,0 0 0 0 0,0 0 0 0 0,1 0 0 0 0,-1-1 0 0 0,1 1 0 0 0,0 0 0 0 0,0-1 0 0 0,1 0 0 0 0,-1 1 0 0 0,1-1 0 0 0,0 0 0 0 0,0 0 0 0 0,0-1 0 0 0,1 1 0 0 0,-1 0 0 0 0,1-1 0 0 0,0 0 0 0 0,5 3 0 0 0,-2 0 45 0 0,1-1-1 0 0,0 0 1 0 0,0 0-1 0 0,0-1 1 0 0,1 0-1 0 0,9 4 1 0 0,-9-7-30 0 0,0 1 1 0 0,-1-1 0 0 0,1-1 0 0 0,0 1-1 0 0,0-1 1 0 0,-1-1 0 0 0,1 0 0 0 0,13-3 0 0 0,-17 3-17 0 0,19-1-4 0 0,-12 2 3 0 0,0 0-1 0 0,0 1 1 0 0,12 3 0 0 0,12 2-382 0 0,-11-5-247 0 0,-22-1 367 0 0,9-1-222 0 0,-12 1 462 0 0,1-1 0 0 0,0 1 0 0 0,-1 0 1 0 0,1 0-1 0 0,0 0 0 0 0,-1 0 1 0 0,1-1-1 0 0,0 1 0 0 0,-1 0 1 0 0,1 0-1 0 0,0-1 0 0 0,-1 1 1 0 0,1-1-1 0 0,-1 1 0 0 0,2-1 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22 7831 0 0,'0'0'603'0'0,"2"-2"-396"0"0,17-13 7271 0 0,-17 14-6643 0 0,-2 1-752 0 0,0 0 0 0 0,0-1 0 0 0,0 1 0 0 0,0 0 0 0 0,1 0 0 0 0,-1 0 0 0 0,0-1 0 0 0,0 1 0 0 0,0 0 0 0 0,0 0 0 0 0,0 0 0 0 0,1 0 0 0 0,-1 0 0 0 0,0-1 0 0 0,0 1 0 0 0,0 0 0 0 0,0 0 0 0 0,1 0 1 0 0,-1 0-1 0 0,0 0 0 0 0,0 0 0 0 0,0 0 0 0 0,1 0 0 0 0,-1 0 0 0 0,0 0 0 0 0,0 0 0 0 0,0 0 0 0 0,1 0 0 0 0,-1 0 0 0 0,0 0 0 0 0,0 0 0 0 0,0 0 0 0 0,1 0 0 0 0,-1 0 0 0 0,0 0 0 0 0,0 0 0 0 0,0 0 0 0 0,1 0 0 0 0,-1 0 0 0 0,0 0 0 0 0,0 0 0 0 0,0 0 0 0 0,1 1 0 0 0,-1-1 0 0 0,0 0 0 0 0,0 0 0 0 0,-1 13 721 0 0,-12 21-705 0 0,-41 52 655 0 0,6-11-569 0 0,25-36-150 0 0,12-22-10 0 0,1 1-1 0 0,0 1 0 0 0,1 0 1 0 0,-10 32-1 0 0,16-37-24 0 0,1 6-15 0 0,3-17-26 0 0,1 0-8 0 0,-2-3-12 0 0,0 1-1 0 0,1 0 1 0 0,-1-1 0 0 0,0 1 0 0 0,1-1-1 0 0,-1 1 1 0 0,1-1 0 0 0,-1 1 0 0 0,1-1 0 0 0,-1 1-1 0 0,1-1 1 0 0,0 1 0 0 0,-1-1 0 0 0,1 1-1 0 0,-1-1 1 0 0,1 0 0 0 0,0 0 0 0 0,-1 1-1 0 0,1-1 1 0 0,0 0 0 0 0,0 0 0 0 0,-1 0 0 0 0,1 1-1 0 0,0-1 1 0 0,-1 0 0 0 0,1 0 0 0 0,0 0-1 0 0,0 0 1 0 0,0-1 0 0 0,24-1-1527 0 0,-23 2 1501 0 0,15-4-1541 0 0,0-1-263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7831 0 0,'0'0'7923'0'0,"-2"2"-7311"0"0,-19 22 74 0 0,1 2 0 0 0,0 0 0 0 0,-24 46 0 0 0,13-21-202 0 0,21-36-391 0 0,1 2 0 0 0,1-1-1 0 0,-8 24 1 0 0,12-29-48 0 0,1 0 0 0 0,1 0-1 0 0,-1 0 1 0 0,2 0 0 0 0,-1 1-1 0 0,2 18 1 0 0,-1-28-14 0 0,1 0 0 0 0,1 0 0 0 0,-1 0 0 0 0,0 0-1 0 0,0 1 1 0 0,1-1 0 0 0,-1 0 0 0 0,1 0 0 0 0,0 0 0 0 0,-1 0 0 0 0,1-1 0 0 0,0 1 0 0 0,0 0 0 0 0,0 0 0 0 0,0 0 0 0 0,1-1 0 0 0,-1 1 0 0 0,0 0-1 0 0,1-1 1 0 0,-1 0 0 0 0,1 1 0 0 0,0-1 0 0 0,-1 0 0 0 0,1 0 0 0 0,0 1 0 0 0,0-2 0 0 0,0 1 0 0 0,0 0 0 0 0,0 0 0 0 0,0 0 0 0 0,0-1 0 0 0,0 1-1 0 0,0-1 1 0 0,0 0 0 0 0,0 1 0 0 0,0-1 0 0 0,0 0 0 0 0,0 0 0 0 0,0-1 0 0 0,3 1 0 0 0,3-1 130 0 0,1-1 0 0 0,0 0-1 0 0,0 0 1 0 0,-1-1 0 0 0,1 0 0 0 0,-1-1 0 0 0,0 0 0 0 0,8-4 0 0 0,-2 0-89 0 0,-1-1 0 0 0,0 0-1 0 0,-1 0 1 0 0,0-1 0 0 0,0-1 0 0 0,-1 0 0 0 0,0-1 0 0 0,-1 0-1 0 0,-1 0 1 0 0,0-1 0 0 0,0 0 0 0 0,-2-1 0 0 0,1 0 0 0 0,-2 0-1 0 0,0-1 1 0 0,7-24 0 0 0,-9 26-350 0 0,-1-1 1 0 0,0 1-1 0 0,-1-1 0 0 0,0 0 0 0 0,-2 1 0 0 0,1-1 1 0 0,-2 0-1 0 0,-2-21 0 0 0,2 27-1080 0 0,0 0-320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58 3679 0 0,'0'0'14302'0'0,"-1"2"-14149"0"0,-5 8-10 0 0,-1 0 1 0 0,0-1-1 0 0,0 0 1 0 0,-12 12-1 0 0,-17 20 85 0 0,31-33-201 0 0,-37 54 163 0 0,37-53-126 0 0,0 0-1 0 0,1-1 1 0 0,1 2 0 0 0,-1-1 0 0 0,-3 16 0 0 0,6-10 28 0 0,3-1-17 0 0,-2-12-49 0 0,1-1 0 0 0,-1 1 0 0 0,1-1 0 0 0,-1 1 0 0 0,1-1 0 0 0,0 1 0 0 0,0-1 0 0 0,0 1 0 0 0,0-1 0 0 0,0 0 0 0 0,0 0 0 0 0,0 1 0 0 0,0-1 0 0 0,0 0 0 0 0,1 0 0 0 0,-1 0 0 0 0,2 1 0 0 0,0-1 12 0 0,0 1 0 0 0,0-1 0 0 0,0 0-1 0 0,0 0 1 0 0,0-1 0 0 0,0 1 0 0 0,1-1-1 0 0,4 1 1 0 0,5-1 87 0 0,-1-1-1 0 0,1-1 1 0 0,19-4-1 0 0,-26 5-77 0 0,5-1 14 0 0,0-1 0 0 0,0 0-1 0 0,0-1 1 0 0,0 0 0 0 0,0-1-1 0 0,-1 0 1 0 0,17-12 0 0 0,-23 14-41 0 0,0 0-1 0 0,0 0 1 0 0,-1 0 0 0 0,0 0 0 0 0,0-1-1 0 0,0 0 1 0 0,0 1 0 0 0,0-1 0 0 0,-1 0-1 0 0,1 0 1 0 0,-1 0 0 0 0,0-1 0 0 0,0 1-1 0 0,-1-1 1 0 0,0 1 0 0 0,1-1-1 0 0,-1 1 1 0 0,-1-1 0 0 0,1 0 0 0 0,-1 1-1 0 0,0-10 1 0 0,-1-2 20 0 0,-1 0 0 0 0,-1 0-1 0 0,0 0 1 0 0,-1 0 0 0 0,-1 1 0 0 0,0-1-1 0 0,-2 1 1 0 0,1 1 0 0 0,-2-1 0 0 0,-14-22-1 0 0,21 36-70 0 0,0-1-1 0 0,0 1 1 0 0,-1-1-1 0 0,1 1 0 0 0,0 0 1 0 0,0 0-1 0 0,-1-1 0 0 0,1 1 1 0 0,-1 0-1 0 0,1 0 1 0 0,-1 0-1 0 0,1 1 0 0 0,-1-1 1 0 0,1 0-1 0 0,-1 0 0 0 0,0 1 1 0 0,0-1-1 0 0,1 1 1 0 0,-1 0-1 0 0,0-1 0 0 0,0 1 1 0 0,1 0-1 0 0,-1 0 0 0 0,-3 0 1 0 0,3 0-200 0 0,-9 8-282 0 0,10-7 368 0 0,1-1 0 0 0,-1 1 0 0 0,0 0 0 0 0,0 0 0 0 0,0 0 1 0 0,0 0-1 0 0,1 0 0 0 0,-1 0 0 0 0,1 0 0 0 0,-1 0 0 0 0,0 0 0 0 0,1 0 1 0 0,0 0-1 0 0,-1 1 0 0 0,1-1 0 0 0,0 0 0 0 0,-1 0 0 0 0,1 0 0 0 0,0 1 0 0 0,0-1 1 0 0,0 0-1 0 0,0 0 0 0 0,0 0 0 0 0,0 1 0 0 0,1 0 0 0 0,2 10-1447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 6911 0 0,'0'0'528'0'0,"-2"2"-341"0"0,-36 27 2379 0 0,31-25-1458 0 0,1 0 0 0 0,-1 0 0 0 0,0-1 0 0 0,1 0 0 0 0,-1 0 0 0 0,-1-1 0 0 0,-14 3 4222 0 0,25-6-5097 0 0,73-29 314 0 0,-56 20-392 0 0,1 1-1 0 0,1 1 1 0 0,-1 1 0 0 0,33-6-1 0 0,-49 12-47 0 0,4-2-109 0 0,-6 3-120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10135 0 0,'0'0'5407'0'0,"-1"2"-4903"0"0,-5 9-204 0 0,0 0 0 0 0,-2-1 0 0 0,1 0 1 0 0,-1 0-1 0 0,-1-1 0 0 0,-10 10 0 0 0,-23 26 416 0 0,20-17-416 0 0,13-18-205 0 0,0 0 0 0 0,1 1 0 0 0,0 0 0 0 0,1 0 0 0 0,1 1 0 0 0,-1 0 0 0 0,-7 24 0 0 0,12-31-47 0 0,1 5-85 0 0,1-8-222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59 10591 0 0,'0'0'5256'0'0,"2"-1"-3976"0"0,5-4-808 0 0,-5 4 352 0 0,-3 4-653 0 0,-7 9-93 0 0,0 0-1 0 0,0 0 1 0 0,-1-1 0 0 0,-14 13 0 0 0,11-11-78 0 0,1 0 0 0 0,-19 27 0 0 0,25-30 21 0 0,-3 3 12 0 0,-11 24 0 0 0,18-33 2 0 0,-1 0 0 0 0,1 1 0 0 0,0 0 0 0 0,0-1 0 0 0,0 1-1 0 0,0 0 1 0 0,1-1 0 0 0,0 1 0 0 0,1 6 0 0 0,-1-8 42 0 0,1 0 0 0 0,1 0 0 0 0,-1 0 0 0 0,0 0 0 0 0,1-1 0 0 0,-1 1 0 0 0,1 0 0 0 0,0-1 0 0 0,-1 0 0 0 0,1 1 0 0 0,1-1 0 0 0,1 2 0 0 0,-2-2-42 0 0,-1-1 189 0 0,2 0 0 0 0,2 1-93 0 0,-1-1-49 0 0,-1 1-1 0 0,1-1 1 0 0,0 0-1 0 0,0 0 1 0 0,0 0 0 0 0,0-1-1 0 0,0 0 1 0 0,6 0 0 0 0,0 0-10 0 0,-2-1 0 0 0,0 0 1 0 0,0 0 0 0 0,0-1 0 0 0,0 0 0 0 0,13-5 0 0 0,-1-1-7 0 0,-18 5-65 0 0,0 1 9 0 0,0 1 0 0 0,1-1 0 0 0,-1 0 1 0 0,0 0-1 0 0,1 0 0 0 0,-1-1 0 0 0,3-3 0 0 0,-1 2 32 0 0,6-9-4 0 0,-9 12-34 0 0,1 0 1 0 0,-1-1-1 0 0,0 1 1 0 0,0-1-1 0 0,0 0 1 0 0,0 1-1 0 0,0-1 0 0 0,1-3 1 0 0,6-12 56 0 0,-4 6-36 0 0,0 0 0 0 0,-1 0 0 0 0,0 0-1 0 0,0 0 1 0 0,1-19 0 0 0,-2-59 5 0 0,-2 71-28 0 0,0 13-53 0 0,0-1 0 0 0,0 0 0 0 0,-1 1 0 0 0,0-1 0 0 0,0 1 0 0 0,-2-7 0 0 0,1 10-20 0 0,0 0 0 0 0,0 0 0 0 0,1 1 0 0 0,-1-1 0 0 0,0 1 0 0 0,0 0 0 0 0,0-1 0 0 0,-1 1 0 0 0,1 0 0 0 0,0 0 0 0 0,0 1 0 0 0,-1-1 0 0 0,1 0 0 0 0,-4 0 0 0 0,2 1-9 0 0,1 0 0 0 0,-1 0 0 0 0,0 0 1 0 0,1 0-1 0 0,-1 1 0 0 0,1 0 0 0 0,-1 0 0 0 0,1 0 0 0 0,-1 0 1 0 0,-4 3-1 0 0,1-1-118 0 0,0 0 1 0 0,0 1-1 0 0,-12 9 1 0 0,12-6-75 0 0,-1 1-1056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7799 0 0,'0'0'706'0'0,"-3"0"-578"0"0,-18 5-18 0 0,20-5 176 0 0,0 1 0 0 0,-1-1 0 0 0,1 1 0 0 0,0 0 0 0 0,0 0 0 0 0,-1 0-1 0 0,1 0 1 0 0,0 0 0 0 0,0 0 0 0 0,0 0 0 0 0,0 0 0 0 0,0 0 0 0 0,0 0 0 0 0,-3 5 1977 0 0,5-4-1706 0 0,-1 3-359 0 0,1 0 1 0 0,1 0-1 0 0,-1-1 1 0 0,1 1-1 0 0,-1-1 0 0 0,1 1 1 0 0,1-1-1 0 0,-1 0 1 0 0,0 1-1 0 0,5 3 1 0 0,-2-1-4 0 0,1 0 1 0 0,0-1 0 0 0,1 0 0 0 0,0 0 0 0 0,7 5-1 0 0,10 3 182 0 0,0-1-1 0 0,41 17 1 0 0,-19-11-99 0 0,47 21 206 0 0,-81-34-405 0 0,-1 0 0 0 0,0 1 0 0 0,0 1 0 0 0,-1 0 1 0 0,16 15-1 0 0,-22-18-65 0 0,0 0 0 0 0,-1 0 0 0 0,1 0 0 0 0,-1 1 0 0 0,0-1 0 0 0,-1 1 0 0 0,1 0 0 0 0,-1 0 0 0 0,0 0 0 0 0,-1 0 0 0 0,1 0 0 0 0,-1 0 0 0 0,0 0 0 0 0,-1 1 0 0 0,0-1 0 0 0,0 0 0 0 0,0 1 0 0 0,-1-1 0 0 0,1 0 0 0 0,-4 11 0 0 0,1-5 0 0 0,-1 0 0 0 0,0-1 0 0 0,0 0-1 0 0,-1 0 1 0 0,0 0 0 0 0,-1 0-1 0 0,-1-1 1 0 0,0 0 0 0 0,0 0-1 0 0,-9 9 1 0 0,-6 2 23 0 0,0-1 0 0 0,-2-1 0 0 0,0-1 0 0 0,-1-1 0 0 0,-1-1 0 0 0,-49 22 0 0 0,35-18 56 0 0,36-18-93 0 0,-13 10 6 0 0,15-10-300 0 0,-10-1-418 0 0,10 0 198 0 0,-6-7-4474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0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 7367 0 0,'0'0'568'0'0,"2"-1"-373"0"0,2-1 538 0 0,0 0-1 0 0,0 0 0 0 0,1 1 1 0 0,-1-1-1 0 0,0 1 1 0 0,1 0-1 0 0,-1 0 1 0 0,7 0-1 0 0,37-1 1867 0 0,-46 2-2649 0 0,0 0 2086 0 0,-2 6-1933 0 0,-1 0-1 0 0,0 1 1 0 0,0-1-1 0 0,0 0 1 0 0,-1 0-1 0 0,0-1 1 0 0,0 1-1 0 0,-1 0 1 0 0,-4 7-1 0 0,-5 7 201 0 0,-17 21 0 0 0,13-19-92 0 0,-14 20 58 0 0,2 1 0 0 0,1 2 0 0 0,3 1 1 0 0,-20 52-1 0 0,44-98-268 0 0,-6 15 6 0 0,1-1 0 0 0,0 2 1 0 0,1-1-1 0 0,0 1 0 0 0,1-1 1 0 0,0 17-1 0 0,5-20-135 0 0,-1-10 76 0 0,-1 1-260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6911 0 0,'0'0'16928'0'0,"2"-1"-16792"0"0,19-8 753 0 0,-19 8-566 0 0,0-1-193 0 0,9-8-113 0 0,-11 10-15 0 0,0 0 0 0 0,0-1 0 0 0,0 1 0 0 0,0 0 0 0 0,0 0 0 0 0,0 0-1 0 0,0 0 1 0 0,0 0 0 0 0,0 0 0 0 0,0 0 0 0 0,0 0 0 0 0,0 0 0 0 0,0 0-1 0 0,0 0 1 0 0,0 0 0 0 0,0 0 0 0 0,0 0 0 0 0,1 0 0 0 0,-1 0 0 0 0,0 0-1 0 0,0 0 1 0 0,0 0 0 0 0,0 0 0 0 0,0 0 0 0 0,0 0 0 0 0,0 0 0 0 0,0 0-1 0 0,0 0 1 0 0,0 0 0 0 0,0 0 0 0 0,0 0 0 0 0,0 0 0 0 0,0 0 0 0 0,0 0-1 0 0,1 0 1 0 0,-1 0 0 0 0,0 1 0 0 0,0-1 0 0 0,0 0 0 0 0,0 0 0 0 0,0 0-1 0 0,0 0 1 0 0,0 0 0 0 0,0 0 0 0 0,0 0 0 0 0,0 0 0 0 0,0 0 0 0 0,0 0-1 0 0,0 0 1 0 0,0 0 0 0 0,0 0 0 0 0,0 0 0 0 0,0 0 0 0 0,0 0 0 0 0,0 1-1 0 0,0-1 1 0 0,0 0 0 0 0,0 0 0 0 0,0 0 0 0 0,0 0 0 0 0,0 0 0 0 0,0 0-1 0 0,0 0 1 0 0,0 0 0 0 0,0 0 0 0 0,0 0 0 0 0,0 0 0 0 0,-5 14 449 0 0,4-12-520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20 1375 0 0,'0'0'66'0'0,"2"-1"-8"0"0,27-8 1894 0 0,-1 3 6358 0 0,-18 4-7674 0 0,-7 2 1294 0 0,-2-1-1579 0 0,-82 76 3698 0 0,67-63-4053 0 0,-222 191-504 0 0,206-181 436 0 0,7-4 14 0 0,0 0 0 0 0,-27 29 0 0 0,45-42 56 0 0,0 1-1 0 0,0 0 1 0 0,0 0-1 0 0,1 1 1 0 0,0-1-1 0 0,1 1 1 0 0,-1 0 0 0 0,1 0-1 0 0,0 0 1 0 0,1 1-1 0 0,0-1 1 0 0,0 0 0 0 0,-1 15-1 0 0,2-17 5 0 0,1 0 0 0 0,1 0 0 0 0,-1 0 0 0 0,1 0 0 0 0,0 0 0 0 0,0 0-1 0 0,0-1 1 0 0,0 1 0 0 0,1 0 0 0 0,0-1 0 0 0,0 1 0 0 0,5 7 0 0 0,-3-7 14 0 0,0 1 1 0 0,1-1-1 0 0,-1 0 1 0 0,1 0 0 0 0,1 0-1 0 0,-1 0 1 0 0,1-1-1 0 0,6 4 1 0 0,4 1 163 0 0,1-1 1 0 0,1 0-1 0 0,-1-2 0 0 0,1 0 1 0 0,28 6-1 0 0,-15-10 264 0 0,-28-2-330 0 0,-2 25-4218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6911 0 0,'0'0'9112'0'0,"3"1"-7880"0"0,25 5 3767 0 0,-28-4-4894 0 0,2 15-29 0 0,-5-11-79 0 0,2-5 14 0 0,-7 11 48 0 0,-24 15 6 0 0,17-9-1741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337 173 12151 0 0,'0'0'5102'0'0,"0"-2"-4828"0"0,1-8-7 0 0,0 0-1 0 0,0 0 1 0 0,4-11 0 0 0,-5 20-267 0 0,10-45 21 0 0,-7 26-21 0 0,-5 14 0 0 0,0 2 0 0 0,-4-16-30 0 0,2 16 12 0 0,1 3 6 0 0,1-1-1 0 0,1 0 0 0 0,-1 1 0 0 0,0-1 0 0 0,0 1-1 0 0,0-1 1 0 0,0 1 0 0 0,-1 0 0 0 0,1 0 0 0 0,0 0 0 0 0,0 0-1 0 0,-1 1 1 0 0,1-1 0 0 0,0 1 0 0 0,-1-1 0 0 0,1 1 0 0 0,-1 0-1 0 0,1 0 1 0 0,0 0 0 0 0,-1 0 0 0 0,1 0 0 0 0,-1 0 0 0 0,1 1 0 0 0,-4 0-1 0 0,-6 3-33 0 0,1 0 0 0 0,0 0 0 0 0,-18 11 0 0 0,11-6-18 0 0,-8 4 28 0 0,0 2 1 0 0,2 0-1 0 0,-24 20 0 0 0,25-18 37 0 0,14-11 0 0 0,0 0 0 0 0,1 0 0 0 0,-9 10 0 0 0,8-5 0 0 0,6 4-10 0 0,5 2-21 0 0,0-13 50 0 0,1 0 1 0 0,-1 0 0 0 0,0 0-1 0 0,1 0 1 0 0,0 0-1 0 0,0-1 1 0 0,0 1 0 0 0,1-1-1 0 0,-1 0 1 0 0,1 0-1 0 0,0 0 1 0 0,-1-1-1 0 0,1 1 1 0 0,1-1 0 0 0,-1 0-1 0 0,0 0 1 0 0,8 2-1 0 0,5 2 146 0 0,0-2-1 0 0,0 0 1 0 0,24 3 0 0 0,-34-7-90 0 0,0 1 1 0 0,1-1-1 0 0,-1-1 0 0 0,0 1 1 0 0,1-1-1 0 0,-1-1 1 0 0,0 1-1 0 0,0-1 1 0 0,0-1-1 0 0,0 1 1 0 0,0-1-1 0 0,-1 0 1 0 0,1-1-1 0 0,-1 1 1 0 0,0-1-1 0 0,0-1 1 0 0,10-8-1 0 0,-12 11-53 0 0,-1 0-4 0 0,8-12 60 0 0,4-9-71 0 0,-1-19 71 0 0,-11 29-35 0 0,-3 3-43 0 0,0 8-59 0 0,-1 5-28 0 0,-68 136-146 0 0,10-25 246 0 0,48-92-14 0 0,5-12 46 0 0,2 0 0 0 0,-1-1 0 0 0,1 1 0 0 0,-3 17 0 0 0,6-22-33 0 0,-6 17 118 0 0,2-14-1013 0 0,12-19-2080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 7831 0 0,'-1'2'6371'0'0,"-7"17"-5198"0"0,-1 1 1 0 0,-1-1-1 0 0,-17 24 0 0 0,12-18-997 0 0,-15 30 0 0 0,2 15 251 0 0,25-60-382 0 0,0 1 1 0 0,1-1-1 0 0,0 1 0 0 0,-2 21 1 0 0,4-29-30 0 0,0 0 1 0 0,0 0 0 0 0,1 0 0 0 0,-1-1 0 0 0,0 1 0 0 0,1 0 0 0 0,0 0 0 0 0,-1 0 0 0 0,1-1 0 0 0,0 1 0 0 0,1-1-1 0 0,-1 1 1 0 0,0-1 0 0 0,1 1 0 0 0,-1-1 0 0 0,1 0 0 0 0,0 1 0 0 0,0-1 0 0 0,0 0 0 0 0,0 0 0 0 0,0 0 0 0 0,0-1-1 0 0,0 1 1 0 0,1 0 0 0 0,-1-1 0 0 0,1 0 0 0 0,-1 1 0 0 0,4 0 0 0 0,0-1 76 0 0,0 1-1 0 0,-1-1 1 0 0,1 0 0 0 0,0 0 0 0 0,0-1-1 0 0,0 0 1 0 0,1 0 0 0 0,-1-1 0 0 0,0 1-1 0 0,-1-1 1 0 0,1 0 0 0 0,9-3 0 0 0,16-7 260 0 0,-1-1 1 0 0,0-1 0 0 0,0-2 0 0 0,-2-1 0 0 0,0-1 0 0 0,33-27 0 0 0,-39 27-274 0 0,-2-1 1 0 0,0-1-1 0 0,-1-1 0 0 0,-1 0 0 0 0,-1-2 0 0 0,-1 0 0 0 0,26-47 0 0 0,-25 31-551 0 0,-13 26-2056 0 0,-1 0-3453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2 10591 0 0,'0'0'1735'0'0,"3"0"-1076"0"0,39-2 8962 0 0,-44 4-9500 0 0,-13 7-84 0 0,0 0-1 0 0,-1 0 1 0 0,1-1-1 0 0,-24 7 0 0 0,29-11-34 0 0,-18 7 27 0 0,-51 12-1 0 0,65-20-31 0 0,0-1-1 0 0,-1 0 1 0 0,1-1 0 0 0,0 0 0 0 0,-24-3-1 0 0,35 2-35 0 0,1-1 0 0 0,-1 0-1 0 0,1 0 1 0 0,0 0-1 0 0,-1-1 1 0 0,1 1-1 0 0,0 0 1 0 0,0-1-1 0 0,0 0 1 0 0,0 1-1 0 0,0-1 1 0 0,-2-2-1 0 0,3 3-9 0 0,0 0-155 0 0,-2-13-251 0 0,2 10 295 0 0,0 0 0 0 0,1 0 0 0 0,-1 0 0 0 0,1 0 0 0 0,0 0 0 0 0,1-1 0 0 0,-1 1 0 0 0,1 0 0 0 0,0 1 0 0 0,1-6 0 0 0,-1 7-136 0 0,2-9-488 0 0,-42 42 1332 0 0,-7 9-418 0 0,40-35-78 0 0,0 0 1 0 0,0 1 0 0 0,1 0-1 0 0,0 0 1 0 0,0 1 0 0 0,0 0 0 0 0,1-1-1 0 0,-6 13 1 0 0,9-17-38 0 0,1 0-1 0 0,0 0 0 0 0,-1 1 1 0 0,1-1-1 0 0,0 0 0 0 0,0 0 1 0 0,0 0-1 0 0,0 1 0 0 0,1-1 1 0 0,0 4-1 0 0,0-2 4 0 0,-1-1 57 0 0,11 7 10 0 0,-9-8-42 0 0,1 0 0 0 0,0 1 0 0 0,0-2 0 0 0,0 1 0 0 0,0 0 0 0 0,1-1 1 0 0,-1 1-1 0 0,0-1 0 0 0,0 0 0 0 0,8 1 0 0 0,-2 0 105 0 0,1-2-1 0 0,12 1 1 0 0,-19-1-113 0 0,13-2 60 0 0,14-5-102 0 0,-5 1 7 0 0,-17 4 0 0 0,0 1 0 0 0,0-1 0 0 0,0 1 0 0 0,0 1 0 0 0,0-1 0 0 0,0 1 0 0 0,0 1 0 0 0,0 0 0 0 0,15 3 0 0 0,-18-3-2 0 0,1 0-1 0 0,0 1 1 0 0,-1-1-1 0 0,1 1 1 0 0,9 6 0 0 0,-4 1-57 0 0,-7-4 52 0 0,0 0-1 0 0,-1 1 1 0 0,0-1 0 0 0,0 1 0 0 0,0-1 0 0 0,0 1-1 0 0,-1 0 1 0 0,0 0 0 0 0,-1 0 0 0 0,1 1-1 0 0,0 6 1 0 0,1 8 7 0 0,-4-15 0 0 0,-1-1 0 0 0,2 1 0 0 0,-5 17 0 0 0,4-15 0 0 0,1-6 0 0 0,-1 0 0 0 0,1 0 0 0 0,0 0 0 0 0,-1 0 0 0 0,0 0 0 0 0,1 0 0 0 0,-1 0 0 0 0,0-1 0 0 0,0 1 0 0 0,0 0 0 0 0,0 0 0 0 0,0-1 0 0 0,-2 3 0 0 0,-1 3 0 0 0,-1-1 0 0 0,1 1 0 0 0,-1-1 0 0 0,0 0 0 0 0,-10 8 0 0 0,8-8 0 0 0,2-2 5 0 0,0 0 0 0 0,-1 0 0 0 0,0-1 1 0 0,1 0-1 0 0,-1 0 0 0 0,-1 0 0 0 0,1-1 0 0 0,0 1 0 0 0,-1-2 0 0 0,-7 2 0 0 0,-11 1 34 0 0,-35 1 1 0 0,17-2 7 0 0,-24 0-36 0 0,40-3-11 0 0,-27 4-1 0 0,37-3 42 0 0,-12-2-499 0 0,30 1 116 0 0,0 0 0 0 0,0-1 0 0 0,0 1 0 0 0,0 0 0 0 0,0-1 0 0 0,0 1 0 0 0,0-1 0 0 0,0 0 0 0 0,0 1 0 0 0,0-1 0 0 0,1-1 0 0 0,3-2-1539 0 0,15-8-4589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6911 0 0,'-2'0'315'0'0,"-1"-1"-208"0"0,-1 0-5 0 0,-14 4 106 0 0,15-2-226 0 0,0 0 0 0 0,0 0 0 0 0,0 0 0 0 0,1 0-1 0 0,-1 0 1 0 0,-3 2 0 0 0,1 1 956 0 0,0 0 1 0 0,1-1-1 0 0,-1 1 1 0 0,1 1-1 0 0,0-1 0 0 0,0 1 1 0 0,-5 6-1 0 0,8-9-856 0 0,1-1-1 0 0,-1 0 0 0 0,1 0 0 0 0,-1 1 1 0 0,1-1-1 0 0,0 0 0 0 0,0 1 1 0 0,-1-1-1 0 0,1 0 0 0 0,0 1 1 0 0,0-1-1 0 0,0 0 0 0 0,0 1 0 0 0,1-1 1 0 0,-1 0-1 0 0,0 1 0 0 0,1 0 1 0 0,8 22 501 0 0,-8-22-479 0 0,4 7 111 0 0,-1-1 0 0 0,2 0 0 0 0,-1 0 0 0 0,1-1 0 0 0,10 11 0 0 0,37 30 326 0 0,-33-31-411 0 0,51 38 208 0 0,5 6-168 0 0,-51-39-158 0 0,-4-4-14 0 0,-1 0 1 0 0,28 35 0 0 0,-43-46 5 0 0,0 0 1 0 0,0 1-1 0 0,-1 0 1 0 0,0-1-1 0 0,0 1 0 0 0,-1 0 1 0 0,0 1-1 0 0,0-1 1 0 0,-1 1-1 0 0,0-1 1 0 0,0 1-1 0 0,0 11 1 0 0,-3 35 52 0 0,0-40-1 0 0,0-1 0 0 0,1 1 0 0 0,1 0 0 0 0,5 23 0 0 0,7 6 96 0 0,-8-28-181 0 0,0-1 0 0 0,3 24 0 0 0,-8-36-5 0 0,0 0-1 0 0,0-1 0 0 0,0 1 1 0 0,0-1-1 0 0,-1 1 0 0 0,1 0 1 0 0,-1-1-1 0 0,0 1 0 0 0,0-1 1 0 0,0 1-1 0 0,0-1 0 0 0,0 0 1 0 0,-1 1-1 0 0,1-1 0 0 0,-1 0 1 0 0,1 0-1 0 0,-1 0 0 0 0,0 0 1 0 0,0 0-1 0 0,0 0 0 0 0,0 0 1 0 0,0-1-1 0 0,-2 2 0 0 0,-8 5-130 0 0,1-1 0 0 0,-1-1 0 0 0,-16 7 0 0 0,15-8 77 0 0,-22 11 273 0 0,-1-2 0 0 0,0-1 0 0 0,-74 15 0 0 0,85-22 114 0 0,23-5 221 0 0,4-3-1369 0 0,8-4-276 0 0,-1 0 0 0 0,0-1 0 0 0,12-11 0 0 0,-6 3-561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11775 0 0,'0'0'6040'0'0,"-1"3"-5722"0"0,-5 36 494 0 0,-2 0 1 0 0,-1 0 0 0 0,-26 65-1 0 0,26-87-667 0 0,0 1-419 0 0,5-4-3845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5527 0 0,'0'0'423'0'0,"-3"1"-278"0"0,-44 15 7232 0 0,34-10-5883 0 0,-20 12 1 0 0,24-13-1383 0 0,0 1 0 0 0,0 0 0 0 0,1 1 0 0 0,0 0 0 0 0,1 1 0 0 0,0-1 0 0 0,-11 16 0 0 0,16-20-76 0 0,0 0 0 0 0,0 1 0 0 0,0-1 0 0 0,1 1 0 0 0,-1 0 0 0 0,1-1 0 0 0,0 1 0 0 0,0 0 0 0 0,0-1 0 0 0,0 9 0 0 0,1-9-21 0 0,-1 0 1 0 0,1 0-1 0 0,0 0 1 0 0,0 1-1 0 0,0-1 0 0 0,0 0 1 0 0,1 0-1 0 0,-1 1 1 0 0,3 5-1 0 0,-1-3 8 0 0,-2-4-4 0 0,1-1 0 0 0,0 1 0 0 0,0 0 0 0 0,0 0 0 0 0,0-1 0 0 0,0 1 0 0 0,0 0 0 0 0,0-1 0 0 0,0 0 0 0 0,1 1 0 0 0,-1-1 0 0 0,1 0 0 0 0,-1 1 1 0 0,1-1-1 0 0,2 1 0 0 0,0 1 132 0 0,0-1 0 0 0,0 0 1 0 0,0 0-1 0 0,9 2 0 0 0,-10-4-74 0 0,0 1 0 0 0,1-1 0 0 0,-1 0 0 0 0,0 1 0 0 0,0-2-1 0 0,0 1 1 0 0,1 0 0 0 0,-1 0 0 0 0,0-1 0 0 0,0 0 0 0 0,0 0 0 0 0,0 0 0 0 0,0 0-1 0 0,0 0 1 0 0,0 0 0 0 0,0-1 0 0 0,0 1 0 0 0,-1-1 0 0 0,5-3 0 0 0,-2 0 18 0 0,1 0 0 0 0,-1-1 1 0 0,1 0-1 0 0,-2 0 1 0 0,1 0-1 0 0,5-10 1 0 0,-8 14-87 0 0,-1-1 0 0 0,0 1 1 0 0,0 0-1 0 0,0-1 1 0 0,0 1-1 0 0,-1 0 1 0 0,1-1-1 0 0,-1 1 0 0 0,1-1 1 0 0,-1-2-1 0 0,0-1 5 0 0,-1-1-1 0 0,1 1 0 0 0,-1 0 1 0 0,-4-12-1 0 0,4 13-13 0 0,0 1-1 0 0,-1-1 1 0 0,1 0 0 0 0,-1 1-1 0 0,-3-5 1 0 0,2 3-19 0 0,2 4-88 0 0,0 0-21 0 0,0 1 52 0 0,-4-10-665 0 0,5 10 380 0 0,1 0 1 0 0,-1 0-1 0 0,0 0 0 0 0,0 1 1 0 0,1-1-1 0 0,-1 0 1 0 0,1 0-1 0 0,-1 0 0 0 0,1 1 1 0 0,-1-1-1 0 0,1 0 1 0 0,1-1-1 0 0,-1 0-798 0 0,11-9-5057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45 1839 0 0,'9'-3'69'0'0,"-5"2"-28"0"0,1-1-1 0 0,-1 1 0 0 0,1-1 1 0 0,-1-1-1 0 0,0 1 0 0 0,0 0 1 0 0,0-1-1 0 0,0 0 0 0 0,-1 0 1 0 0,1 0-1 0 0,-1 0 0 0 0,6-7 8155 0 0,-8 9-7645 0 0,0 1 0 0 0,0-1 0 0 0,0 1 1 0 0,1-1-1 0 0,-1 1 0 0 0,0 0 0 0 0,0 0 0 0 0,0-1 0 0 0,0 1 0 0 0,2 0 0 0 0,-1 2-462 0 0,-1 0 1 0 0,0 0-1 0 0,0 1 1 0 0,0-1-1 0 0,0 0 1 0 0,0 1-1 0 0,0-1 1 0 0,0 5-1 0 0,0-5-35 0 0,-1 1 28 0 0,0 1 0 0 0,-1-1 0 0 0,1 1 0 0 0,-1 0-1 0 0,0-1 1 0 0,0 1 0 0 0,0-1 0 0 0,0 1 0 0 0,0-1-1 0 0,-1 0 1 0 0,1 1 0 0 0,-3 2 0 0 0,4-6-76 0 0,-18 30 397 0 0,-2-2-1 0 0,-43 51 1 0 0,41-54-345 0 0,21-23-57 0 0,-68 86 1 0 0,62-76-3 0 0,0-1-1 0 0,1 1 1 0 0,1 0 0 0 0,0 0 0 0 0,0 0 0 0 0,-4 19 0 0 0,5-15 2 0 0,2-7 0 0 0,0 0 0 0 0,1 1 0 0 0,0-1 0 0 0,0 0 0 0 0,1 12 0 0 0,0-7 0 0 0,-1 8 29 0 0,1-19 8 0 0,-1-1 105 0 0,0 1-60 0 0,-6 19 166 0 0,6-20-114 0 0,1 1-4 0 0,0-3-124 0 0,0 2 18 0 0,0 0 1 0 0,0 0-1 0 0,0 1 0 0 0,0-1 0 0 0,1 0 0 0 0,-1 0 0 0 0,1 0 0 0 0,-1 0 0 0 0,1 0 0 0 0,0 0 0 0 0,-1 0 0 0 0,1-1 0 0 0,0 1 0 0 0,0 0 0 0 0,0 0 0 0 0,1 0 0 0 0,-1-1 0 0 0,0 1 0 0 0,3 1 1 0 0,3 2 82 0 0,0 0 0 0 0,0 0 0 0 0,1-1 0 0 0,-1 0 0 0 0,1-1 0 0 0,0 1 0 0 0,1-2 0 0 0,-1 1 0 0 0,17 2 0 0 0,4 0 275 0 0,-24-3-253 0 0,1-1 0 0 0,-1 0 1 0 0,1 0-1 0 0,7-1 148 0 0,-10 0-217 0 0,6-1-36 0 0,-6 1 11 0 0,3-8-227 0 0,-1-9-11711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0,'0'0'7434'0'0,"1"3"-5306"0"0,14 39 657 0 0,-15-40-2452 0 0,1 1-69 0 0,3 22 332 0 0,-3-23-521 0 0,-1 1-10 0 0,0 4 110 0 0,0 10-7971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1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13935 0 0,'0'0'4952'0'0,"0"2"-4792"0"0,1 18-125 0 0,-4-14-40 0 0,1-2 7 0 0,-4 7 8 0 0,0 0-1 0 0,0 0 1 0 0,-1 0-1 0 0,-15 16 1 0 0,-4 6 6 0 0,16-19-17 0 0,3-4-8 0 0,0 0 0 0 0,0 0 0 0 0,1 0 0 0 0,0 1 0 0 0,1 0 0 0 0,-4 14 0 0 0,3-7 10 0 0,6-15 1 0 0,0 5 49 0 0,2 9-77 0 0,1-12 7 0 0,0-3 13 0 0,-1 0 26 0 0,0 1-1 0 0,0-2 1 0 0,0 1 0 0 0,0 0-1 0 0,1 0 1 0 0,-1-1 0 0 0,1 1-1 0 0,-1-1 1 0 0,1 0 0 0 0,-1 0-1 0 0,1 0 1 0 0,0 0 0 0 0,0 0 0 0 0,0-1-1 0 0,-1 1 1 0 0,1-1 0 0 0,0 1-1 0 0,0-1 1 0 0,3 0 0 0 0,4-1 123 0 0,1 1 0 0 0,-1-1 0 0 0,0-1 0 0 0,11-2 0 0 0,-12 2-34 0 0,12-3 179 0 0,33-13 0 0 0,-49 16-275 0 0,0 0-1 0 0,0-1 0 0 0,-1 1 0 0 0,1-1 0 0 0,-1 0 0 0 0,1 0 0 0 0,-1 0 0 0 0,0-1 0 0 0,-1 1 1 0 0,1-1-1 0 0,0 0 0 0 0,3-7 0 0 0,-4 6-13 0 0,0 1 0 0 0,-1-1 0 0 0,1-1 1 0 0,-1 1-1 0 0,-1 0 0 0 0,1 0 0 0 0,-1-1 1 0 0,0 1-1 0 0,0-1 0 0 0,0 1 0 0 0,-1-12 0 0 0,-1 7-50 0 0,-1 0-1 0 0,0 0 0 0 0,-1 0 0 0 0,-5-14 0 0 0,8 24 49 0 0,-37-90-634 0 0,37 88 394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2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10 6911 0 0,'0'0'6179'0'0,"2"-1"-4419"0"0,20-5 851 0 0,-19 5-1689 0 0,9 0-314 0 0,-10 1 631 0 0,-13 5-970 0 0,7-3-218 0 0,-27 11 170 0 0,-2-2 0 0 0,1-1 0 0 0,-56 9 0 0 0,84-18-219 0 0,-1-1 0 0 0,1 0 0 0 0,0 0 0 0 0,0 0 0 0 0,-1 0 0 0 0,-7-2 0 0 0,-13-1-3 0 0,12 4 1 0 0,3-1-16 0 0,9 0 0 0 0,1 0-1 0 0,-1 0 0 0 0,1 0 1 0 0,-1 0-1 0 0,1 0 0 0 0,-1 0 1 0 0,1 0-1 0 0,-1 0 0 0 0,1-1 1 0 0,-1 1-1 0 0,1 0 0 0 0,-1 0 1 0 0,1-1-1 0 0,-1 1 0 0 0,1 0 1 0 0,-1 0-1 0 0,1-1 0 0 0,0 1 1 0 0,-1 0-1 0 0,1-1 1 0 0,0 1-1 0 0,-1-1 0 0 0,1 1 1 0 0,0-1-1 0 0,-1 1 0 0 0,1 0 1 0 0,0-1-1 0 0,0 1 0 0 0,-1-1 1 0 0,1 1-1 0 0,0-1 0 0 0,0 1 1 0 0,0-1-1 0 0,0 0 0 0 0,0 1 1 0 0,0-1-1 0 0,0 1 0 0 0,0-1 1 0 0,0 1-1 0 0,0-1 1 0 0,0-1-62 0 0,2 1-468 0 0,6-3 519 0 0,-5 4-40 0 0,-3 2 13 0 0,-1 3 85 0 0,1-1 0 0 0,-1 1 0 0 0,1-1 0 0 0,-1 1 0 0 0,0-1 0 0 0,-1 0 0 0 0,1 1 0 0 0,-1-1 0 0 0,0 0 0 0 0,0 0 0 0 0,0 0 0 0 0,0 0 0 0 0,-1-1 0 0 0,0 1 0 0 0,1 0 0 0 0,-2-1 0 0 0,1 0 0 0 0,-5 4 0 0 0,-71 60 688 0 0,77-66-655 0 0,3 1-8 0 0,0 0-56 0 0,0-1 0 0 0,0 0 1 0 0,0 1-1 0 0,-1-1 1 0 0,1 0-1 0 0,0 0 1 0 0,1 0-1 0 0,-1 0 0 0 0,0 0 1 0 0,0 0-1 0 0,0 0 1 0 0,1 0-1 0 0,-1 0 1 0 0,0 0-1 0 0,1-1 1 0 0,-1 1-1 0 0,1-1 0 0 0,-1 1 1 0 0,0-1-1 0 0,1 1 1 0 0,2-1-1 0 0,0 1 1 0 0,10 2-18 0 0,-1-2 1 0 0,0 1-1 0 0,1-2 0 0 0,14 0 0 0 0,-15-1 0 0 0,1 1 1 0 0,-1 1-1 0 0,1 0 0 0 0,14 3 0 0 0,-19-1 17 0 0,1 0 0 0 0,-1 0 0 0 0,0 1 0 0 0,0 0 0 0 0,0 1 0 0 0,-1 0 0 0 0,1 0 0 0 0,-1 1 0 0 0,14 12 0 0 0,19 16 0 0 0,-30-22 0 0 0,-3-1 11 0 0,-3-4 42 0 0,-5-7-48 0 0,1 0-1 0 0,-1 1 1 0 0,0-1-1 0 0,1 0 1 0 0,-1 1 0 0 0,0-1-1 0 0,0 1 1 0 0,1-1 0 0 0,-1 0-1 0 0,0 1 1 0 0,0-1-1 0 0,0 1 1 0 0,0-1 0 0 0,0 1-1 0 0,1-1 1 0 0,-1 1-1 0 0,0-1 1 0 0,0 1 0 0 0,0 0-1 0 0,0 0 7 0 0,0 0 0 0 0,0 1-1 0 0,0-1 1 0 0,0 1 0 0 0,0-1 0 0 0,0 1-1 0 0,0-1 1 0 0,0 1 0 0 0,0-1 0 0 0,-1 1-1 0 0,1-1 1 0 0,-1 1 0 0 0,0 1-1 0 0,-8 4 70 0 0,6-5-31 0 0,-7 3 48 0 0,1 0 0 0 0,-1 0-1 0 0,0-1 1 0 0,0-1 0 0 0,-19 5 0 0 0,-6 2 7 0 0,-46 19-11 0 0,-34 11-590 0 0,113-39 252 0 0,4-5-2209 0 0,-1 2 2238 0 0,1 0 0 0 0,-1 0 0 0 0,0 0 0 0 0,1 0 0 0 0,-1 0 0 0 0,1 1 1 0 0,-1-1-1 0 0,1 1 0 0 0,0-1 0 0 0,3-1 0 0 0,-3 1-118 0 0,14-11-1863 0 0,0-1-3210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2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 10591 0 0,'-2'0'819'0'0,"-1"-1"-682"0"0,0 1-1 0 0,0-1 1 0 0,0 1-1 0 0,0 0 1 0 0,0 0-1 0 0,-1 1 1 0 0,1-1 0 0 0,0 1-1 0 0,0-1 1 0 0,0 1-1 0 0,0 0 1 0 0,0 0 0 0 0,0 0-1 0 0,1 1 1 0 0,-1-1-1 0 0,0 1 1 0 0,1-1-1 0 0,-1 1 1 0 0,1 0 0 0 0,-1 0-1 0 0,1 0 1 0 0,0 0-1 0 0,0 1 1 0 0,0-1 0 0 0,0 1-1 0 0,0-1 1 0 0,0 1-1 0 0,1 0 1 0 0,-1-1-1 0 0,1 1 1 0 0,-2 4 0 0 0,1 0 1 0 0,0-1 0 0 0,1 1 0 0 0,-1-1 1 0 0,1 1-1 0 0,0-1 0 0 0,1 1 1 0 0,0 0-1 0 0,0-1 0 0 0,0 1 0 0 0,1-1 1 0 0,0 1-1 0 0,0 0 0 0 0,1-1 1 0 0,-1 0-1 0 0,1 1 0 0 0,1-1 0 0 0,-1 0 1 0 0,1 0-1 0 0,0 0 0 0 0,1 0 1 0 0,5 7-1 0 0,7 7-63 0 0,1 0 0 0 0,1-2 1 0 0,0 0-1 0 0,25 18 0 0 0,34 22 24 0 0,140 79-1 0 0,-106-71 13 0 0,-100-59 60 0 0,0 0 0 0 0,0 1-1 0 0,-1 0 1 0 0,0 1 0 0 0,17 18-1 0 0,-24-23-96 0 0,0 0-1 0 0,0 1 0 0 0,-1-1 0 0 0,1 1 0 0 0,-1-1 0 0 0,0 1 1 0 0,0 0-1 0 0,0 0 0 0 0,-1 0 0 0 0,1 0 0 0 0,-1 0 0 0 0,-1 0 1 0 0,1 0-1 0 0,-1 0 0 0 0,0 0 0 0 0,0 1 0 0 0,-1 8 0 0 0,-1-4-47 0 0,-1 0 0 0 0,0 0 0 0 0,0 0 0 0 0,-1-1 0 0 0,0 1 0 0 0,-1-1 0 0 0,0 0 0 0 0,0 0 0 0 0,-1 0-1 0 0,0-1 1 0 0,-9 9 0 0 0,-10 9 6 0 0,-55 42 0 0 0,20-18 40 0 0,27-24-64 0 0,-42 27 0 0 0,-6 5-191 0 0,64-45-374 0 0,0-2-1 0 0,-28 15 0 0 0,42-25 193 0 0,-2-25-3705 0 0,1 10-536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64 6447 0 0,'1'-2'499'0'0,"7"-20"-70"0"0,-8 22-244 0 0,1 0 0 0 0,-1-1-1 0 0,0 1 1 0 0,0 0-1 0 0,0-1 1 0 0,1 1 0 0 0,-1 0-1 0 0,0-1 1 0 0,0 1 0 0 0,0 0-1 0 0,0-1 1 0 0,0 1-1 0 0,0 0 1 0 0,0-1 0 0 0,0 1-1 0 0,0 0 1 0 0,0-1-1 0 0,0 1 1 0 0,0-1 0 0 0,0 1-1 0 0,0 0 1 0 0,0-1 0 0 0,0 1-1 0 0,0 0 1 0 0,0-1-1 0 0,0 1 1 0 0,0 0 0 0 0,-1-1-1 0 0,1 1 1 0 0,0 0-1 0 0,0-1 1 0 0,0 1 0 0 0,-1 0-1 0 0,1 0 1 0 0,0-1 0 0 0,0 1-1 0 0,-1 0 1 0 0,1 0-1 0 0,0-1 1 0 0,-1 1 0 0 0,-9 0 4116 0 0,0 3-5956 0 0,3 0 1798 0 0,1 1-1 0 0,-1 0 1 0 0,1 0-1 0 0,-1 0 1 0 0,1 1-1 0 0,1-1 1 0 0,-1 2-1 0 0,1-1 1 0 0,-6 8-1 0 0,-11 8 187 0 0,17-15-275 0 0,0-1 0 0 0,0 1 0 0 0,0 0 1 0 0,1 0-1 0 0,-1 1 0 0 0,2-1 0 0 0,-1 1 1 0 0,1 0-1 0 0,-4 9 0 0 0,7-14-37 0 0,-1 0-1 0 0,1 0 0 0 0,0-1 1 0 0,0 1-1 0 0,0 0 0 0 0,0 0 0 0 0,0 0 1 0 0,0 0-1 0 0,0 0 0 0 0,0 0 1 0 0,1 0-1 0 0,-1 0 0 0 0,1 0 1 0 0,0 0-1 0 0,-1-1 0 0 0,1 1 1 0 0,0 0-1 0 0,0 0 0 0 0,0-1 1 0 0,0 1-1 0 0,2 1 0 0 0,-1 1 21 0 0,1-1 1 0 0,1 1-1 0 0,-1-1 0 0 0,0 0 0 0 0,1 0 0 0 0,0 0 0 0 0,4 2 0 0 0,-3-3 32 0 0,0 1-1 0 0,1-2 0 0 0,-1 1 1 0 0,1 0-1 0 0,-1-1 1 0 0,1 0-1 0 0,0-1 1 0 0,-1 1-1 0 0,1-1 0 0 0,0 0 1 0 0,0 0-1 0 0,-1-1 1 0 0,1 0-1 0 0,0 0 1 0 0,-1 0-1 0 0,11-5 0 0 0,-3 2 42 0 0,-1-1 0 0 0,-1-1 0 0 0,1 0 0 0 0,-1 0 0 0 0,0-1-1 0 0,14-12 1 0 0,-20 15-96 0 0,0-1 0 0 0,0 0 0 0 0,-1 0 0 0 0,1-1 0 0 0,-1 1 0 0 0,-1-1 0 0 0,1 0 0 0 0,-1 0-1 0 0,0 0 1 0 0,0 0 0 0 0,-1-1 0 0 0,3-8 0 0 0,-4 11-8 0 0,0 0-1 0 0,0 0 1 0 0,-1 0-1 0 0,0 0 1 0 0,0 0-1 0 0,0 1 1 0 0,0-1-1 0 0,0 0 1 0 0,-1 0-1 0 0,0 0 1 0 0,0 0-1 0 0,0 0 1 0 0,0 1-1 0 0,0-1 1 0 0,-1 1-1 0 0,0-1 1 0 0,1 1 0 0 0,-1-1-1 0 0,-1 1 1 0 0,1 0-1 0 0,0 0 1 0 0,-6-6-1 0 0,5 7-27 0 0,-1-1 0 0 0,1 1-1 0 0,-1 0 1 0 0,1 0 0 0 0,-1 0 0 0 0,0 0-1 0 0,1 0 1 0 0,-1 1 0 0 0,0 0 0 0 0,0 0-1 0 0,0 0 1 0 0,0 0 0 0 0,0 1 0 0 0,-1-1-1 0 0,1 1 1 0 0,0 0 0 0 0,0 0 0 0 0,0 1-1 0 0,0-1 1 0 0,0 1 0 0 0,0 0 0 0 0,0 0-1 0 0,-5 2 1 0 0,0 0-40 0 0,1 1-1 0 0,0 0 0 0 0,0 0 1 0 0,1 0-1 0 0,-1 1 1 0 0,1 0-1 0 0,0 1 0 0 0,0 0 1 0 0,-10 11-1 0 0,15-14-207 0 0,-3 4 65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9 18487 0 0,'0'0'846'0'0,"1"-1"-17"0"0,1-5-454 0 0,-1 4 73 0 0,-2 4 89 0 0,-18 51-163 0 0,-2 0 0 0 0,-44 76 0 0 0,43-86-267 0 0,-49 89-107 0 0,-65 134-13 0 0,134-262 7 0 0,-42 99-280 0 0,36-81 108 0 0,1 0 0 0 0,-8 41-1 0 0,15-62 153 0 0,0-1 0 0 0,0 0-1 0 0,0 1 1 0 0,0-1 0 0 0,0 1 0 0 0,0-1 0 0 0,0 0-1 0 0,0 1 1 0 0,1-1 0 0 0,-1 1 0 0 0,0-1-1 0 0,0 0 1 0 0,0 1 0 0 0,0-1 0 0 0,1 0-1 0 0,-1 1 1 0 0,0-1 0 0 0,0 0 0 0 0,0 1-1 0 0,1-1 1 0 0,-1 0 0 0 0,0 1 0 0 0,1-1 0 0 0,-1 0-1 0 0,0 0 1 0 0,1 0 0 0 0,-1 1 0 0 0,0-1-1 0 0,1 0 1 0 0,-1 0 0 0 0,0 0 0 0 0,1 0-1 0 0,-1 1 1 0 0,1-1 0 0 0,-1 0 0 0 0,0 0 0 0 0,1 0-1 0 0,-1 0 1 0 0,1 0 0 0 0,-1 0 0 0 0,0 0-1 0 0,1 0 1 0 0,-1 0 0 0 0,1-1 0 0 0,-1 1-1 0 0,0 0 1 0 0,1 0 0 0 0,-1 0 0 0 0,1-1 0 0 0,25-7-978 0 0,-24 7 735 0 0,18-8-911 0 0,1-6-40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2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4143 0 0,'0'0'1535'0'0,"3"0"-280"0"0,2 2-656 0 0,-1-1 0 0 0,1 0 1 0 0,-1-1-1 0 0,1 1 0 0 0,0-1 1 0 0,0 0-1 0 0,7 0 0 0 0,-3-2 635 0 0,0 0 0 0 0,17-7 0 0 0,14-3 1120 0 0,-15 6-1553 0 0,37-9 314 0 0,127-14 1 0 0,-179 28-1165 0 0,17 0-537 0 0,0-1 1 0 0,0-2-1 0 0,39-9 0 0 0,-53 8-3574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1:2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4143 0 0,'3'1'8716'0'0,"3"0"-7993"0"0,1 1-1 0 0,-1 0 0 0 0,1-1 1 0 0,0-1-1 0 0,-1 1 0 0 0,1-1 1 0 0,0 0-1 0 0,8-1 0 0 0,60-12 1290 0 0,-25 3-745 0 0,12 1-770 0 0,73 0 1 0 0,-133 9-781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4:5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73 3311 0 0,'0'0'4584'0'0,"8"-9"-2714"0"0,-4 5-1612 0 0,0-1 1 0 0,0 1-1 0 0,0 0 1 0 0,0 0 0 0 0,1 1-1 0 0,-1-1 1 0 0,10-4 0 0 0,16-12 324 0 0,-22 14-546 0 0,-7 5 1051 0 0,-4 2-1061 0 0,1 0 0 0 0,-1 0 0 0 0,1 1 0 0 0,-1-1 0 0 0,1 0 0 0 0,-1 1 0 0 0,1 0 0 0 0,0 0 0 0 0,-4 3 0 0 0,-2 2 22 0 0,-4 3 16 0 0,0 0 1 0 0,1 1-1 0 0,0 1 0 0 0,-9 12 1 0 0,-35 55 6 0 0,4-6-53 0 0,5-4-11 0 0,2-3 131 0 0,-14 2-143 0 0,58-67 24 0 0,-1-1-1 0 0,1 0 1 0 0,0 1-1 0 0,-1-1 1 0 0,1 1-1 0 0,0-1 1 0 0,0 1 0 0 0,-1-1-1 0 0,1 1 1 0 0,0-1-1 0 0,0 1 1 0 0,0-1-1 0 0,0 1 1 0 0,0-1 0 0 0,0 1-1 0 0,0-1 1 0 0,0 1-1 0 0,0-1 1 0 0,0 1 0 0 0,0-1-1 0 0,0 1 1 0 0,0-1-1 0 0,0 1 1 0 0,0-1-1 0 0,0 1 1 0 0,1 0 0 0 0,0 0 9 0 0,-1 0 0 0 0,1 0 1 0 0,0 0-1 0 0,0 0 0 0 0,0 0 1 0 0,0 0-1 0 0,0 0 0 0 0,0 0 1 0 0,0-1-1 0 0,2 2 0 0 0,28 10 524 0 0,-30-12-516 0 0,11 3 235 0 0,1-1-1 0 0,-1-1 0 0 0,1 0 1 0 0,19-2-1 0 0,-11 1 30 0 0,11 0 45 0 0,1-1 1 0 0,49-10 0 0 0,-70 9-286 0 0,-1 0 0 0 0,1-2 0 0 0,-1 1-1 0 0,0-1 1 0 0,-1-1 0 0 0,1 0 0 0 0,-1-1 0 0 0,1 0-1 0 0,-2 0 1 0 0,15-13 0 0 0,-20 16-44 0 0,-1-1-1 0 0,0 1 1 0 0,1-1 0 0 0,-1 0-1 0 0,-1 0 1 0 0,1 0 0 0 0,-1-1 0 0 0,1 1-1 0 0,-1-1 1 0 0,-1 1 0 0 0,1-1-1 0 0,-1 0 1 0 0,1 0 0 0 0,-1 0-1 0 0,-1 0 1 0 0,1 1 0 0 0,-1-1 0 0 0,1 0-1 0 0,-2 0 1 0 0,1 0 0 0 0,0 0-1 0 0,-1 0 1 0 0,0 0 0 0 0,0 0-1 0 0,-1 0 1 0 0,1 1 0 0 0,-1-1 0 0 0,0 0-1 0 0,0 1 1 0 0,0-1 0 0 0,-1 1-1 0 0,0 0 1 0 0,0 0 0 0 0,0 0 0 0 0,-4-4-1 0 0,-15-17-117 0 0,-1 2 0 0 0,-51-40-1 0 0,62 56 85 0 0,-16-5-50 0 0,27 11 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4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21 4143 0 0,'0'0'7338'0'0,"-6"-7"-1721"0"0,19-5-5298 0 0,-11 11-105 0 0,-1 3-140 0 0,0 2-61 0 0,1-1 0 0 0,-1 1 0 0 0,0 0 0 0 0,0 0 0 0 0,0 0 1 0 0,-1 0-1 0 0,1 0 0 0 0,-1 0 0 0 0,0 0 0 0 0,0 0 0 0 0,-1 0 1 0 0,1 0-1 0 0,-1 0 0 0 0,0 0 0 0 0,0 0 0 0 0,0-1 0 0 0,-2 7 1 0 0,-5 9 63 0 0,-1-1 1 0 0,-12 21-1 0 0,13-25-4 0 0,-67 146 527 0 0,65-138-556 0 0,4-7-20 0 0,-6 12 17 0 0,1 0 0 0 0,-8 33 0 0 0,18-52-38 0 0,-1-1 0 0 0,1 1 0 0 0,0 0 0 0 0,0-1 0 0 0,1 1 0 0 0,0 0-1 0 0,0 0 1 0 0,1 0 0 0 0,0-1 0 0 0,0 1 0 0 0,1 0 0 0 0,0-1 0 0 0,4 10 0 0 0,-5-14-6 0 0,0 1 13 0 0,10 9-110 0 0,-1-4-1084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4:5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6911 0 0,'0'0'4683'0'0,"6"-9"849"0"0,-4 6-4815 0 0,-1 1 1 0 0,1-1-1 0 0,0 0 1 0 0,0 0-1 0 0,4-4 0 0 0,6-8-510 0 0,-11 13 302 0 0,-1 4-439 0 0,-1 4 0 0 0,0-5 140 0 0,1 1-151 0 0,-10 23-47 0 0,7-17-151 0 0,2-7-572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4:5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6703 0 0,'0'0'4566'0'0,"0"2"-4485"0"0,-5 19 232 0 0,-1-1 1 0 0,-1 0-1 0 0,-1 0 1 0 0,-15 28-1 0 0,11-23 434 0 0,0 1 0 0 0,-8 31 0 0 0,10-13-268 0 0,-7 70 1 0 0,12-72-376 0 0,-5 52 64 0 0,10-86-159 0 0,0-3-9 0 0,-1-1 0 0 0,0 1 0 0 0,1 0 1 0 0,-2-1-1 0 0,-1 7 0 0 0,-4 15 11 0 0,2-13 32 0 0,0-3-22 0 0,4-7 554 0 0,2-9-542 0 0,0 0 0 0 0,0 1 0 0 0,1 0 0 0 0,0-1 0 0 0,0 1 0 0 0,0 0 0 0 0,1 0 0 0 0,-1 0 0 0 0,1 0 0 0 0,6-7 1 0 0,-8 10-340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4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5063 0 0,'0'0'10208'0'0,"-1"2"-10154"0"0,-7 21 412 0 0,-16 32 1 0 0,5-12-22 0 0,-16 48 175 0 0,31-78-491 0 0,1 1 0 0 0,0-1 0 0 0,1 1-1 0 0,-2 25 1 0 0,5-37-112 0 0,-1 0 0 0 0,0 0 0 0 0,0 0-1 0 0,1 0 1 0 0,-1 0 0 0 0,1-1 0 0 0,-1 1-1 0 0,3 3 1 0 0,0 7 78 0 0,-3-11-93 0 0,0-1 1 0 0,0 0-1 0 0,0 0 1 0 0,0 1-1 0 0,0-1 1 0 0,1 0-1 0 0,-1 0 1 0 0,0 0-1 0 0,0 1 1 0 0,0-1 0 0 0,0 0-1 0 0,0 0 1 0 0,0 0-1 0 0,0 0 1 0 0,0 1-1 0 0,0-1 1 0 0,0 0-1 0 0,1 0 1 0 0,-1 0-1 0 0,0 0 1 0 0,0 1-1 0 0,0-1 1 0 0,0 0 0 0 0,1 0-1 0 0,-1 0 1 0 0,0 0-1 0 0,0 0 1 0 0,0 0-1 0 0,1 0 1 0 0,-1 1-6 0 0,1-1 0 0 0,-1 0 0 0 0,0 0 0 0 0,1 1 0 0 0,-1-1 0 0 0,0 0 0 0 0,1 0 0 0 0,-1 1 1 0 0,0-1-1 0 0,1 1 0 0 0,-1-1 0 0 0,0 0 0 0 0,1 1 0 0 0,-1-1 0 0 0,0 0 0 0 0,0 1 0 0 0,0-1 0 0 0,1 1 0 0 0,-1-1 0 0 0,0 1 1 0 0,0 0-1 0 0,0 2-139 0 0,1 0 0 0 0,-1 0 0 0 0,0 0 1 0 0,0 1-1 0 0,-1-1 0 0 0,1 0 0 0 0,-1 0 1 0 0,1 0-1 0 0,-2 4 0 0 0,1-5-178 0 0,-4 10-328 0 0,4-10 286 0 0,0 9-1338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43 2759 0 0,'0'0'9088'0'0,"3"0"-8650"0"0,7-1 42 0 0,1 0 0 0 0,-1-1 0 0 0,0-1 0 0 0,16-5 0 0 0,-24 7 842 0 0,-3 3-1268 0 0,-7 6-44 0 0,-2 3-3 0 0,5-7 24 0 0,0-3-15 0 0,-4 2-6 0 0,-3-2 1 0 0,-1 0 32 0 0,-4-1-30 0 0,15 0-20 0 0,-16-4 87 0 0,18 4-79 0 0,0 0 1 0 0,0 0-1 0 0,0 0 0 0 0,0 0 0 0 0,0 0 0 0 0,-1 0 0 0 0,1 0 0 0 0,0 0 1 0 0,0 0-1 0 0,0 0 0 0 0,0 0 0 0 0,0 0 0 0 0,0 0 0 0 0,0 0 1 0 0,0 0-1 0 0,0 0 0 0 0,0 0 0 0 0,0 0 0 0 0,0 0 0 0 0,-1 0 0 0 0,1 0 1 0 0,0 0-1 0 0,0 0 0 0 0,0 0 0 0 0,0 0 0 0 0,0 0 0 0 0,0 0 0 0 0,0 0 1 0 0,0 0-1 0 0,0 0 0 0 0,0 0 0 0 0,0-1 0 0 0,0 1 0 0 0,0 0 1 0 0,0 0-1 0 0,0 0 0 0 0,0 0 0 0 0,0 0 0 0 0,0 0 0 0 0,0 0 0 0 0,0 0 1 0 0,0 0-1 0 0,0 0 0 0 0,0 0 0 0 0,0 0 0 0 0,0-1 0 0 0,0 1 0 0 0,0 0 1 0 0,0 0-1 0 0,0 0 0 0 0,1-10 54 0 0,4-3-34 0 0,4-3 33 0 0,-5 14-52 0 0,-2 0 7 0 0,11-7 291 0 0,-12 12-246 0 0,9 14-42 0 0,-9-13-10 0 0,-1-1 6 0 0,1-1 1719 0 0,-3-2-1668 0 0,-5 0-61 0 0,5 0-167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270 224 3223 0 0,'0'0'9504'0'0,"-1"-2"-9144"0"0,0 2-278 0 0,1-1 0 0 0,-1 0 0 0 0,1 1 0 0 0,0-1-1 0 0,-1 0 1 0 0,1 0 0 0 0,0 1 0 0 0,-1-1 0 0 0,1 0-1 0 0,0 0 1 0 0,0 0 0 0 0,0 1 0 0 0,0-1 0 0 0,0 0 0 0 0,0 0-1 0 0,0 0 1 0 0,0 1 0 0 0,0-1 0 0 0,0 0 0 0 0,0 0-1 0 0,1-1 1 0 0,-1 0 48 0 0,9-23 556 0 0,-6 17-616 0 0,1 0-1 0 0,0 1 1 0 0,1-1-1 0 0,-1 1 1 0 0,1 0-1 0 0,0 1 1 0 0,7-7-1 0 0,45-41 383 0 0,-57 54-452 0 0,11-8 0 0 0,0 0 0 0 0,16-8 0 0 0,-1 1 0 0 0,-9 4 3 0 0,-13 11-5 0 0,-2 0-11 0 0,2 2-35 0 0,5 7 36 0 0,-2 6 28 0 0,-4-8 27 0 0,-1 0 0 0 0,0 0 0 0 0,0 0 0 0 0,-1 0 0 0 0,0 1 0 0 0,0-1 0 0 0,-1 1 0 0 0,-1 8 0 0 0,1-11 10 0 0,-1 0-44 0 0,-1-1-1 0 0,1 1 0 0 0,-1 0 1 0 0,0-1-1 0 0,0 1 1 0 0,0-1-1 0 0,-1 0 1 0 0,0 0-1 0 0,0 0 0 0 0,0 0 1 0 0,0 0-1 0 0,0-1 1 0 0,-1 1-1 0 0,-4 3 0 0 0,-3 3 2 0 0,-135 149-370 0 0,88-100 357 0 0,2 0-58 0 0,45-47 61 0 0,-17 15 0 0 0,-36 38 0 0 0,55-56 0 0 0,0 0 0 0 0,-19 18 0 0 0,-10 6 28 0 0,36-32 272 0 0,4-2-140 0 0,57-19 416 0 0,-19 5-210 0 0,1 2 0 0 0,0 1 0 0 0,47-6 0 0 0,-74 18-328 0 0,-1 0 0 0 0,1 0 0 0 0,-1 2 0 0 0,1-1 0 0 0,-1 2 0 0 0,0 0 0 0 0,13 5 0 0 0,-12-3-38 0 0,10 4 4 0 0,-21-8 4 0 0,-1-1 842 0 0,-14 8-1529 0 0,-7 6-1682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15 1375 0 0,'-9'-9'12864'0'0,"6"6"-12091"0"0,3 3-697 0 0,0 0 0 0 0,0 0-1 0 0,0 0 1 0 0,0-1 0 0 0,-1 1 0 0 0,1 0-1 0 0,0 0 1 0 0,0 0 0 0 0,0-1 0 0 0,-1 1 0 0 0,1 0-1 0 0,0 0 1 0 0,0 0 0 0 0,0 0 0 0 0,-1 0-1 0 0,1 0 1 0 0,0-1 0 0 0,0 1 0 0 0,-1 0 0 0 0,1 0-1 0 0,0 0 1 0 0,0 0 0 0 0,0 0 0 0 0,-1 0-1 0 0,1 0 1 0 0,0 0 0 0 0,0 0 0 0 0,-1 0-1 0 0,1 0 1 0 0,0 0 0 0 0,0 0 0 0 0,-1 0 0 0 0,-3 7 32 0 0,1-1 1 0 0,0 1-1 0 0,0 0 1 0 0,0 0-1 0 0,1 0 1 0 0,-3 12-1 0 0,-4 50 328 0 0,3-22-145 0 0,-10 33-18 0 0,-5 32-58 0 0,19-95-193 0 0,1 0 1 0 0,1 0-1 0 0,0 0 1 0 0,5 28-1 0 0,-3-33-11 0 0,-2-10-42 0 0,0-1 1 0 0,0 0-1 0 0,0 1 0 0 0,0-1 1 0 0,0 0-1 0 0,-1 0 0 0 0,1 0 1 0 0,0 1-1 0 0,-1-1 1 0 0,1 0-1 0 0,-1 0 0 0 0,0 0 1 0 0,0 2-1 0 0,1-3-252 0 0,-1 0 1 0 0,1 1-1 0 0,0-1 0 0 0,0 1 1 0 0,-1-1-1 0 0,1 0 0 0 0,-1 1 1 0 0,1-1-1 0 0,0 0 0 0 0,-1 1 1 0 0,1-1-1 0 0,-1 0 0 0 0,1 0 0 0 0,-1 1 1 0 0,1-1-1 0 0,-1 0 0 0 0,1 0 1 0 0,-1 0-1 0 0,0 0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 12895 0 0,'0'0'2832'0'0,"0"2"-1209"0"0,-48 141 2827 0 0,-40 69-4841 0 0,66-162 760 0 0,-100 186-157 0 0,77-155-43 0 0,24-44-102 0 0,-133 262 607 0 0,146-283-651 0 0,1 0-1 0 0,1 0 1 0 0,0 0-1 0 0,2 1 1 0 0,-5 23-1 0 0,10-23-141 0 0,0-16-989 0 0</inkml:trace>
  <inkml:trace contextRef="#ctx0" brushRef="#br0" timeOffset="1">613 851 16583 0 0,'0'0'1730'0'0,"-1"2"-1484"0"0,-45 109 5060 0 0,29-74-5122 0 0,-22 64-1 0 0,39-98-195 0 0,-1 0-1 0 0,0 0 0 0 0,1 0 1 0 0,-1 0-1 0 0,1-1 0 0 0,0 1 0 0 0,0 0 1 0 0,0 0-1 0 0,1 0 0 0 0,0 5 1 0 0,-1-8-27 0 0,1 1 0 0 0,-1 0 1 0 0,0 0-1 0 0,1 0 0 0 0,-1 0 1 0 0,1 0-1 0 0,0 0 0 0 0,-1-1 1 0 0,1 1-1 0 0,0 0 0 0 0,-1-1 1 0 0,1 1-1 0 0,0 0 0 0 0,0-1 1 0 0,-1 1-1 0 0,1-1 0 0 0,0 1 1 0 0,0-1-1 0 0,0 1 0 0 0,0-1 1 0 0,0 0-1 0 0,0 1 0 0 0,0-1 1 0 0,0 0-1 0 0,0 0 0 0 0,0 0 0 0 0,0 0 1 0 0,0 0-1 0 0,-1 0 0 0 0,1 0 1 0 0,0 0-1 0 0,0 0 0 0 0,2 0 1 0 0,12-4-1473 0 0,2-1-397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0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8431 0 0,'0'0'6759'0'0,"1"-2"-6196"0"0,1 0-424 0 0,-1 0 1 0 0,1 1-1 0 0,-1 0 1 0 0,1-1 0 0 0,-1 1-1 0 0,1 0 1 0 0,0 0 0 0 0,0 0-1 0 0,0 0 1 0 0,2-1 0 0 0,-2 1-55 0 0,-1 0 0 0 0,1 1 1 0 0,-1-1-1 0 0,1 0 0 0 0,-1 0 1 0 0,1 0-1 0 0,-1 0 0 0 0,0 0 1 0 0,0 0-1 0 0,1 0 0 0 0,-1 0 1 0 0,2-3-1 0 0,0 0 1811 0 0,-1 3-1831 0 0,6-1-1 0 0,-6 1 944 0 0,0 2-930 0 0,7 4-12 0 0,-7-4 78 0 0,0-2-77 0 0,5-2-43 0 0,-5 2 37 0 0,-4 3 128 0 0,-3 2 439 0 0,6-14-253 0 0,-1 10-376 0 0,0-1-1 0 0,1 1 0 0 0,-1-1 1 0 0,0 1-1 0 0,0-1 1 0 0,0 1-1 0 0,0-1 1 0 0,1 0-1 0 0,-1 1 0 0 0,0-1 1 0 0,1 1-1 0 0,-1 0 1 0 0,0-1-1 0 0,1 1 1 0 0,-1-1-1 0 0,1 0 0 0 0,3 2-396 0 0,0 0-1 0 0,0 1 0 0 0,0-1 0 0 0,0 1 0 0 0,3 2 1 0 0,0-1-3913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1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145 126 1375 0 0,'0'0'2954'0'0,"3"0"-2056"0"0,19-15-125 0 0,-11 7-587 0 0,6-1 611 0 0,5-5 771 0 0,-18 12-1360 0 0,-1 0-1 0 0,1 0 0 0 0,0 1 1 0 0,-1-1-1 0 0,1 1 0 0 0,0 0 1 0 0,4 0-1 0 0,-6 0-110 0 0,10-2 373 0 0,-8 2-179 0 0,0-1 0 0 0,0 0 0 0 0,0 0 1 0 0,0 0-1 0 0,0 0 0 0 0,4-4 0 0 0,-3 2-9 0 0,-3 3 644 0 0,-1 0-462 0 0,8-5 3174 0 0,-7 5-3548 0 0,13-14 429 0 0,-14 13 434 0 0,-2 0-887 0 0,-12-10-23 0 0,7 10-20 0 0,3 2-19 0 0,0 0 2 0 0,0-1 1 0 0,0 1-1 0 0,0 0 0 0 0,0 0 0 0 0,0 0 0 0 0,0 0 0 0 0,-1 1 1 0 0,1-1-1 0 0,0 1 0 0 0,0 0 0 0 0,1 0 0 0 0,-6 2 0 0 0,-4 2 62 0 0,-19 13-1 0 0,5-2-26 0 0,8-7-36 0 0,-36 20 53 0 0,45-24-57 0 0,5-3-1 0 0,-15 10 0 0 0,-1 5 0 0 0,10-8 0 0 0,2 2 0 0 0,4 0-10 0 0,4-6-33 0 0,3 4 43 0 0,-3-8 5 0 0,1 0-1 0 0,-1-1 1 0 0,0 1 0 0 0,0-1-1 0 0,1 1 1 0 0,-1 0-1 0 0,0-1 1 0 0,1 1 0 0 0,-1-1-1 0 0,0 1 1 0 0,1-1 0 0 0,-1 1-1 0 0,1-1 1 0 0,-1 0 0 0 0,1 1-1 0 0,-1-1 1 0 0,1 1 0 0 0,-1-1-1 0 0,2 1 1 0 0,5 3 73 0 0,3 4-68 0 0,-1-3-11 0 0,13 4 56 0 0,-6-2-45 0 0,3 1-10 0 0,-1 2 0 0 0,6 5 0 0 0,3 2 0 0 0,-2 0 0 0 0,-10-9 0 0 0,8 3 32 0 0,-6 0-1 0 0,-16-11-30 0 0,22 17-1 0 0,-17-8 0 0 0,-1-1 0 0 0,2 1 0 0 0,-4-5 0 0 0,-1-1 0 0 0,1 1 0 0 0,-1-1 0 0 0,0 1 0 0 0,0 0 0 0 0,0 0 0 0 0,0 0 0 0 0,-1 0 0 0 0,0 0 0 0 0,0 0 0 0 0,1 5 0 0 0,0 4 0 0 0,1 1 0 0 0,2 1 0 0 0,1 4 0 0 0,-3-13 0 0 0,4 3 0 0 0,1 1 0 0 0,1-1 0 0 0,-3 0 0 0 0,-5-7 9 0 0,-1-1 0 0 0,0 1 0 0 0,0 0-1 0 0,-1-1 1 0 0,1 1 0 0 0,0-1 0 0 0,0 1 0 0 0,-1-1 0 0 0,1 1-1 0 0,-1-1 1 0 0,0 1 0 0 0,1-1 0 0 0,-1 1 0 0 0,0-1-1 0 0,0 1 1 0 0,0-1 0 0 0,0 0 0 0 0,0 0 0 0 0,0 1 0 0 0,0-1-1 0 0,0 0 1 0 0,0 0 0 0 0,-1 0 0 0 0,0 1 0 0 0,-6 4 36 0 0,-1 0 0 0 0,-11 6 0 0 0,-3 0-16 0 0,-1-2-1 0 0,-30 10 1 0 0,-5 2-31 0 0,47-17 3 0 0,5-2 0 0 0,1-1 1 0 0,0 1-1 0 0,-1-2 1 0 0,0 1-1 0 0,1-1 0 0 0,-8 1 1 0 0,13-1 1 0 0,-1-1-1 0 0,1 0 1 0 0,-1 1 0 0 0,1-1-1 0 0,-1 0 1 0 0,1 0 0 0 0,-1 0-1 0 0,1 0 1 0 0,-1 0 0 0 0,0 0-1 0 0,1 0 1 0 0,-1 0 0 0 0,1-1-1 0 0,-1 1 1 0 0,1-1 0 0 0,-1 1-1 0 0,1-1 1 0 0,-2 0 0 0 0,-2-2-1 0 0,1 2-1 0 0,-15-8 52 0 0,-16-9-43 0 0,26 13-10 0 0,-1 2-10 0 0,8 3-45 0 0,0-1-4 0 0,-5-1 37 0 0,4 0-21 0 0,2 1 41 0 0,1 1 0 0 0,-1-1 0 0 0,1 0 0 0 0,0 1 0 0 0,-1-1 0 0 0,1 1 0 0 0,0-1 0 0 0,-1 0 0 0 0,1 1 0 0 0,0-1 0 0 0,-1 0 0 0 0,1 0 0 0 0,0 1 0 0 0,0-1 0 0 0,0 0 0 0 0,0 0 0 0 0,0 1 0 0 0,0-1 0 0 0,0 0 0 0 0,0 1 0 0 0,0-1 0 0 0,0 0 0 0 0,0 0 0 0 0,1 1 0 0 0,-1-1 0 0 0,1-1 0 0 0,0 0-8 0 0,2-11 8 0 0,1-1 0 0 0,1 2 0 0 0,1-1 0 0 0,0 0 0 0 0,8-13 0 0 0,-5 9 3 0 0,7-8 59 0 0,-14 22-51 0 0,15-25 58 0 0,-11 18-67 0 0,4 3 0 0 0,13-9 0 0 0,-17 11 5 0 0,0 1-1 0 0,0-1 0 0 0,8-10 1 0 0,14-11 189 0 0,-17 17-97 0 0,-6 5-67 0 0,0 0 1 0 0,0 0 0 0 0,-1-1 0 0 0,0 1 0 0 0,4-7 0 0 0,0 3-6 0 0,2 1 47 0 0,-5 5-4 0 0,3-1-44 0 0,-5 0 29 0 0,-1 1-38 0 0,-1 1-1 0 0,0-1 1 0 0,0 0 0 0 0,0 1-1 0 0,1 0 1 0 0,-1-1 0 0 0,1 1-1 0 0,-1 0 1 0 0,1 0-1 0 0,3-2 1 0 0,-2 1 11 0 0,-1 1 0 0 0,1-1-1 0 0,0 0 1 0 0,0 0 0 0 0,-1 0 0 0 0,5-4 0 0 0,-6 5-15 0 0,1-1 0 0 0,-1 1 1 0 0,0 0-1 0 0,1-1 1 0 0,-1 1-1 0 0,0-1 0 0 0,0 0 1 0 0,0 1-1 0 0,0-1 1 0 0,1-3-1 0 0,-1 0 10 0 0,0 1 1 0 0,-1 0-1 0 0,1-1 0 0 0,-1 0 1 0 0,0 1-1 0 0,-1-7 0 0 0,0 1-32 0 0,0 10-25 0 0,1 0-1 0 0,0 0 0 0 0,-1 0 1 0 0,1 0-1 0 0,-1 0 0 0 0,1 0 1 0 0,0 0-1 0 0,-1 0 0 0 0,1 0 0 0 0,-1 0 1 0 0,1 0-1 0 0,0 1 0 0 0,-1-1 1 0 0,1 0-1 0 0,0 0 0 0 0,-1 0 0 0 0,1 1 1 0 0,0-1-1 0 0,-1 0 0 0 0,1 0 1 0 0,0 1-1 0 0,0-1 0 0 0,-1 0 1 0 0,1 1-1 0 0,0-1 0 0 0,0 0 0 0 0,0 1 1 0 0,-1-1-1 0 0,1 0 0 0 0,0 1 1 0 0,0-1-1 0 0,0 0 0 0 0,0 1 1 0 0,4 11-1602 0 0,-1-11 926 0 0,-1-1 447 0 0,0 0-1 0 0,0 0 1 0 0,0 0 0 0 0,0 0-1 0 0,0 0 1 0 0,0 0-1 0 0,1 0 1 0 0,-1-1 0 0 0,0 1-1 0 0,0-1 1 0 0,0 1-1 0 0,0-1 1 0 0,0 0 0 0 0,0 0-1 0 0,-1 0 1 0 0,1 0-1 0 0,0 0 1 0 0,2-2 0 0 0,5-5-1141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1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39 919 0 0,'1'-2'342'0'0,"10"-23"7892"0"0,-11 13-1498 0 0,-3 14-6685 0 0,1-1-1 0 0,-1 1 1 0 0,0-1-1 0 0,1 1 1 0 0,-1 0-1 0 0,1 0 1 0 0,0 0-1 0 0,0 0 1 0 0,0 0-1 0 0,0 1 1 0 0,0-1-1 0 0,0 1 1 0 0,0-1-1 0 0,1 1 1 0 0,-1 0-1 0 0,1 0 1 0 0,0-1-1 0 0,-1 5 1 0 0,-4 8 66 0 0,2 1 1 0 0,-4 19-1 0 0,0 12 35 0 0,4-19-14 0 0,-1-1 1 0 0,-12 34 0 0 0,-28 88-75 0 0,38-128 44 0 0,1 1 0 0 0,1 1 0 0 0,2-1-1 0 0,0 0 1 0 0,1 1 0 0 0,1 26 0 0 0,1-47-251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 1839 0 0,'0'0'12110'0'0,"2"-1"-11485"0"0,7-7 4714 0 0,-10 10-5281 0 0,-7 5-46 0 0,2-2-1 0 0,11-12 32 0 0,8-13-30 0 0,-12 17-5 0 0,0 1 507 0 0,-2 4-342 0 0,-8 15 116 0 0,-24 38 391 0 0,32-53-648 0 0,16-6-278 0 0,-5 2-470 0 0,0-1 1 0 0,15-7 0 0 0,-14 3-1017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22 919 0 0,'-1'2'67'0'0,"-7"5"-222"0"0,-29 23 18214 0 0,38-32-17535 0 0,0 0-418 0 0,1 0 0 0 0,0-1 1 0 0,0 1-1 0 0,0 0 0 0 0,0 0 0 0 0,0 0 1 0 0,1 0-1 0 0,-1 1 0 0 0,1-1 0 0 0,-1 1 1 0 0,1-1-1 0 0,-1 1 0 0 0,1 0 0 0 0,0 0 0 0 0,0 0 1 0 0,-1 0-1 0 0,1 0 0 0 0,0 1 0 0 0,0-1 1 0 0,0 1-1 0 0,4 0 0 0 0,6 0-39 0 0,-10 0-66 0 0,1 0 0 0 0,0 0 1 0 0,-1 0-1 0 0,1 0 0 0 0,-1 1 1 0 0,1-1-1 0 0,0 1 0 0 0,-1 0 0 0 0,1 0 1 0 0,-1 0-1 0 0,7 4 0 0 0,3 1-3 0 0,-7-5-88 0 0,0 1 0 0 0,1-1 0 0 0,-1 0 0 0 0,0-1 0 0 0,0 0 0 0 0,0 0 1 0 0,0 0-1 0 0,12-2 0 0 0,3-3-885 0 0,25-9 1 0 0,-9 3-390 0 0,-10 3-3163 0 0,0-2-1168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9007 0 0,'0'0'2291'0'0,"3"1"-1572"0"0,14-1 454 0 0,0-1 0 0 0,0 0 0 0 0,0-1 0 0 0,0-1 0 0 0,30-8 0 0 0,-35 7-615 0 0,-10 4-481 0 0,0 0 0 0 0,0 0 0 0 0,0-1 1 0 0,0 1-1 0 0,0 0 0 0 0,0 0 0 0 0,0 1 1 0 0,0-1-1 0 0,0 0 0 0 0,0 1 1 0 0,3 0-1 0 0,-1 0-36 0 0,17 5-114 0 0,35 4 0 0 0,-14-10-6096 0 0,-17-1 30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3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253 158 1839 0 0,'0'0'11960'0'0,"3"0"-11673"0"0,-2-1-238 0 0,0 0 1 0 0,1 0-1 0 0,-1 0 1 0 0,1 0-1 0 0,-1 0 1 0 0,0 0-1 0 0,0 0 1 0 0,1 0-1 0 0,-1 0 1 0 0,0-1-1 0 0,0 1 1 0 0,0 0-1 0 0,0-1 1 0 0,-1 1-1 0 0,1-1 1 0 0,0 1-1 0 0,-1-1 1 0 0,1 1-1 0 0,-1-1 1 0 0,1 1-1 0 0,-1-1 1 0 0,0 0-1 0 0,1 1 1 0 0,-1-1-1 0 0,0 0 1 0 0,0 1-1 0 0,0-1 1 0 0,0 1-1 0 0,-1-1 1 0 0,1 0-1 0 0,0 1 1 0 0,-1-3-1 0 0,0 2 15 0 0,0 0 6 0 0,-5-18 84 0 0,5 17-100 0 0,-5-4-44 0 0,0-2-10 0 0,1 0 0 0 0,-1-1 109 0 0,0 0-1 0 0,-4-12 1 0 0,8 17-84 0 0,0 0-40 0 0,2 5 47 0 0,0 0 0 0 0,0-1 0 0 0,0 1 0 0 0,0 0 0 0 0,0-1 1 0 0,0 1-1 0 0,-1 0 0 0 0,1-1 0 0 0,0 1 0 0 0,0 0 0 0 0,0 0 0 0 0,-1-1 1 0 0,1 1-1 0 0,0 0 0 0 0,0 0 0 0 0,-1 0 0 0 0,1-1 0 0 0,0 1 0 0 0,-1 0 1 0 0,1 0-1 0 0,0 0 0 0 0,-1-1 0 0 0,-10 2-19 0 0,-2 1-2 0 0,0 1 32 0 0,0 3-33 0 0,-32 22 54 0 0,34-22-64 0 0,1 2 0 0 0,0 1 0 0 0,-6 4 0 0 0,9-6 0 0 0,-9 13 0 0 0,3-5 0 0 0,11-12 0 0 0,-8 15 0 0 0,7-14 0 0 0,2-2 0 0 0,0-1 0 0 0,0 1 0 0 0,0 0 0 0 0,0 0 0 0 0,0 0 0 0 0,0 0 0 0 0,1 0 0 0 0,-1 0 0 0 0,0 0 0 0 0,1 2 0 0 0,-4 12 0 0 0,3 0 0 0 0,-2 0 0 0 0,-1-2 0 0 0,0-3 14 0 0,3-9 52 0 0,1 12 262 0 0,3 3-68 0 0,1-7-192 0 0,-4-8 60 0 0,2 1-64 0 0,0 1 35 0 0,0 1-1 0 0,1-1 0 0 0,0 0 0 0 0,0 0 1 0 0,0 0-1 0 0,4 4 0 0 0,-5-6 12 0 0,1-2 22 0 0,2 1-31 0 0,1-1 0 0 0,-1 0 0 0 0,0 0 0 0 0,1-1 0 0 0,5 0 0 0 0,-8 0-21 0 0,-1 0-13 0 0,10-2-43 0 0,4 2 19 0 0,-11 2-36 0 0,21 1 68 0 0,-11-4-75 0 0,-12 1 10 0 0,0 0-1 0 0,0 0 0 0 0,0-1 1 0 0,-1 1-1 0 0,1-1 1 0 0,0 1-1 0 0,-1-1 1 0 0,1 0-1 0 0,-1 0 0 0 0,0 0 1 0 0,0 0-1 0 0,0 0 1 0 0,0-1-1 0 0,0 1 0 0 0,0-1 1 0 0,1-2-1 0 0,3-6 68 0 0,0 0-1 0 0,6-20 0 0 0,-5 13-49 0 0,-3 5-27 0 0,3-2 3 0 0,-2 13-7 0 0,-4 2-7 0 0,1-1-49 0 0,-3 3-65 0 0,-5 7 114 0 0,-5 6 11 0 0,3-3 0 0 0,-3 10 0 0 0,4-10 1 0 0,-3 5 33 0 0,1 1 0 0 0,0 0 0 0 0,-10 35-1 0 0,15-43-33 0 0,1 1 0 0 0,0 0 0 0 0,1 0 0 0 0,0 0 0 0 0,1 1 0 0 0,0 15 0 0 0,-2 25 0 0 0,2-37 0 0 0,1-1 0 0 0,1 0 0 0 0,1-3 11 0 0,-1-7 32 0 0,-1-3-42 0 0,1 1 0 0 0,-1-1 0 0 0,0 0 0 0 0,1 1 0 0 0,-1-1 0 0 0,0 1 0 0 0,0-1 0 0 0,0 1 0 0 0,0-1 0 0 0,0 1 1 0 0,-1-1-1 0 0,1 3 0 0 0,-2-1 6 0 0,-2 10 36 0 0,-2-2-21 0 0,-1 0 26 0 0,-1 0-36 0 0,2-2-1 0 0,5-8 85 0 0,6-6-568 0 0,-2 1-89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3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2759 0 0,'0'0'13831'0'0,"-3"0"-13454"0"0,1 1-278 0 0,0 0-1 0 0,0 0 0 0 0,0 0 0 0 0,0 0 1 0 0,1 0-1 0 0,-1 0 0 0 0,0 0 0 0 0,0 1 1 0 0,1-1-1 0 0,-1 1 0 0 0,0-1 1 0 0,1 1-1 0 0,-2 2 0 0 0,-15 28 118 0 0,13-17-140 0 0,0 13 5 0 0,1 0-1 0 0,0 39 1 0 0,4-63-81 0 0,0 0 1 0 0,0 0 0 0 0,0-1 0 0 0,-1 1 0 0 0,0 0-1 0 0,-1 7 1 0 0,-7 16 68 0 0,3-6-39 0 0,6-17-17 0 0,-3 16 8 0 0,2-6-21 0 0,1-2-16 0 0,0-9-106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3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6303 0 0,'0'0'12616'0'0,"2"1"-12472"0"0,4-1 628 0 0,-5 0-288 0 0,-6-3-268 0 0,3 2 115 0 0,3 0-158 0 0,20-11 498 0 0,-18 9-393 0 0,-14 8-227 0 0,-1 1-51 0 0,4 2 15 0 0,6-6 594 0 0,4-1-529 0 0,7 3-52 0 0,-7-3 7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4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2759 0 0,'0'0'16836'0'0,"0"3"-16742"0"0,-7 21 71 0 0,-2 0 1 0 0,-15 34 0 0 0,-1-2-69 0 0,14-29-94 0 0,-2-1 0 0 0,-1-1 0 0 0,-32 43 0 0 0,29-45-4 0 0,3-5-2 0 0,1 1-1 0 0,-21 39 0 0 0,33-56-61 0 0,5-2-146 0 0,8-3-99 0 0,0-1-1 0 0,0 0 1 0 0,0 0-1 0 0,-1-1 1 0 0,0 0-1 0 0,0-1 1 0 0,16-11-1 0 0,-17 8-1189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 13823 0 0,'0'0'1224'0'0,"-3"-7"-976"0"0,-3-2-248 0 0,3 4 4088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4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4607 0 0,'6'4'11642'0'0,"-16"5"-4436"0"0,5-6-10128 0 0,3-1 3052 0 0,1 0-2 0 0,-5 5-8 0 0,1-2-41 0 0,3-1-70 0 0,-5 17 45 0 0,-6 13-55 0 0,-27 85 44 0 0,30-88-43 0 0,5-16 0 0 0,1 0 0 0 0,3-2 0 0 0,3-3 11 0 0,-1-8 22 0 0,0 0 1 0 0,1-1-1 0 0,-1 1 1 0 0,1-1 0 0 0,-1 1-1 0 0,1-1 1 0 0,-1 1-1 0 0,1-1 1 0 0,0 0-1 0 0,0 0 1 0 0,-1 0-1 0 0,1 0 1 0 0,0 0-1 0 0,0 0 1 0 0,2 0 0 0 0,1 1 42 0 0,-3-1 103 0 0,0-2-23 0 0,4 1-98 0 0,0-2 1 0 0,-1 1-1 0 0,1-1 1 0 0,0 1 0 0 0,-1-2-1 0 0,0 1 1 0 0,1 0-1 0 0,-1-1 1 0 0,0 0-1 0 0,0 0 1 0 0,-1-1-1 0 0,9-7 1 0 0,3-6 39 0 0,0 0 0 0 0,15-23 1 0 0,-5 6-31 0 0,-18 25-26 0 0,-2 2-51 0 0,-5 5-84 0 0,-3 1 7 0 0,-34-25 13 0 0,31 23 73 0 0,-6-7 0 0 0,-2-18 0 0 0,0-1-93 0 0,12 28 23 0 0,-12 7-559 0 0,8-2 540 0 0,-1 1-1 0 0,1-1 1 0 0,0 1-1 0 0,0 0 1 0 0,0 1-1 0 0,-7 10 0 0 0,-21 40-886 0 0,21-34 289 0 0,11-20 369 0 0,17-8-4578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37 919 0 0,'2'-2'7331'0'0,"14"-15"-4967"0"0,-14 16-1743 0 0,-1-1 15 0 0,0 2-291 0 0,10-10 966 0 0,-3 6 5145 0 0,-8 19-5345 0 0,-20 50-204 0 0,-5 23-736 0 0,22-74-160 0 0,-5 34-11 0 0,7-33 0 0 0,-1-4-29 0 0,2-11 22 0 0,0 1 0 0 0,0-1 0 0 0,0 0 0 0 0,0 0 0 0 0,0 1 0 0 0,0-1 1 0 0,0 0-1 0 0,0 1 0 0 0,0-1 0 0 0,0 0 0 0 0,1 0 0 0 0,-1 1 0 0 0,0-1 0 0 0,0 0 0 0 0,0 0 0 0 0,0 0 1 0 0,0 1-1 0 0,1-1 0 0 0,-1 0 0 0 0,0 0 0 0 0,0 0 0 0 0,0 1 0 0 0,0-1 0 0 0,1 0 0 0 0,-1 0 0 0 0,0 0 1 0 0,0 0-1 0 0,1 1 0 0 0,-1-1 0 0 0,0 0 0 0 0,0 0 0 0 0,1 0 0 0 0,-1 0 0 0 0,0 0 0 0 0,1 0 0 0 0,-1 0-4 0 0,0 0 1 0 0,1 0-1 0 0,-1 0 0 0 0,0 0 0 0 0,0 0 0 0 0,0 0 0 0 0,1 1 0 0 0,-1-1 0 0 0,0 0 0 0 0,0 0 0 0 0,0 0 0 0 0,1 0 0 0 0,-1 0 0 0 0,0 0 0 0 0,0 1 0 0 0,0-1 0 0 0,1 0 1 0 0,-1 0-1 0 0,0 0 0 0 0,0 0 0 0 0,0 1 0 0 0,0-1 0 0 0,0 0 0 0 0,0 0 0 0 0,0 0 0 0 0,1 1 0 0 0,-1-1 0 0 0,14 0-2290 0 0,-2-4-3966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5:4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2759 0 0,'0'0'20247'0'0,"-1"2"-20062"0"0,-15 19 75 0 0,10-10-184 0 0,-3 1-60 0 0,0-1-16 0 0,3-2-19 0 0,5-7-69 0 0,3-15-149 0 0,-1 2 170 0 0,0 1 65 0 0,-1 8 935 0 0,-1 5-873 0 0,-4 10-48 0 0,1-1-145 0 0,5-12-10 0 0,0 1-1 0 0,0-1 1 0 0,1 0 0 0 0,-1 0 0 0 0,0 0 0 0 0,0 0 0 0 0,0 0 0 0 0,1 0-1 0 0,-1 0 1 0 0,2-1 0 0 0,13-2-2075 0 0,0-2-5184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2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1375 0 0,'0'0'8591'0'0,"1"-2"-8095"0"0,3-1-800 0 0,-1 4 1253 0 0,-4 11 4607 0 0,-2 1-5529 0 0,2-11 696 0 0,7-15-529 0 0,-5 8-73 0 0,-1 3-32 0 0,1 0 0 0 0,-1 0-1 0 0,0 0 1 0 0,1 0 0 0 0,-1 0 0 0 0,1 0-1 0 0,0 1 1 0 0,0-1 0 0 0,2-3-1 0 0,-4 8-9 0 0,0 5-7 0 0,1-6 921 0 0,-1 0-921 0 0,-7 24 144 0 0,5-13-205 0 0,2-11 21 0 0,2-2-273 0 0,0-1 149 0 0,0 1 0 0 0,0-1 1 0 0,0 1-1 0 0,0-1 0 0 0,0 1 1 0 0,-1-1-1 0 0,1 0 0 0 0,0 1 1 0 0,0-1-1 0 0,-1 0 0 0 0,2-1 0 0 0,0 0-141 0 0,20-21-5575 0 0,-13 10 316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2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123 297 1375 0 0,'0'0'403'0'0,"1"1"1056"0"0,2 1-303 0 0,0 0 0 0 0,0-1 0 0 0,0 1 0 0 0,0-1 0 0 0,0 0 0 0 0,0 0 0 0 0,5 1 0 0 0,-1-1-950 0 0,-5-1 528 0 0,13-2 1863 0 0,-5-2-1573 0 0,-7 2-887 0 0,0 1 1 0 0,0-1-1 0 0,-1 1 1 0 0,1-1 0 0 0,-1 0-1 0 0,1 0 1 0 0,-1-1-1 0 0,0 1 1 0 0,0 0-1 0 0,1-1 1 0 0,2-4-1 0 0,0-1 22 0 0,-2 4-108 0 0,0-1 0 0 0,-1 1 0 0 0,1-1 0 0 0,-1 1 0 0 0,-1-1 0 0 0,1 0 0 0 0,0 0 0 0 0,0-8 0 0 0,0 7-10 0 0,8-33 4 0 0,-2 6 7 0 0,6-36-1 0 0,-13 52-51 0 0,-1-2-8 0 0,-2 14-17 0 0,-1 3-7 0 0,-1-9-39 0 0,3 9-1 0 0,-1 0-80 0 0,0 1 126 0 0,0-1-1 0 0,-1 1 1 0 0,1 0-1 0 0,0 0 0 0 0,-1-1 1 0 0,1 2-1 0 0,-1-1 1 0 0,1 0-1 0 0,-1 0 1 0 0,0 1-1 0 0,1-1 1 0 0,-1 1-1 0 0,0 0 1 0 0,1 0-1 0 0,-1 0 1 0 0,0 0-1 0 0,1 0 0 0 0,-1 1 1 0 0,1-1-1 0 0,-1 1 1 0 0,0 0-1 0 0,1 0 1 0 0,-5 2-1 0 0,-5 2 15 0 0,0 2 1 0 0,0 0-1 0 0,-16 12 0 0 0,16-10 8 0 0,5-4 4 0 0,1 0 0 0 0,0 0 0 0 0,1 1 0 0 0,0 0 0 0 0,0 0 0 0 0,-5 8 0 0 0,-24 42 0 0 0,31-50 0 0 0,-5 8 0 0 0,2 1 0 0 0,-9 24 0 0 0,9-19 0 0 0,5-16 0 0 0,-3 19 0 0 0,-1 23 200 0 0,5-44-125 0 0,0 1 10 0 0,0 8 3 0 0,0-9 84 0 0,1 1-98 0 0,2 8 11 0 0,-2-8-14 0 0,1-2-1 0 0,0 1-52 0 0,0-1-1 0 0,0 0 1 0 0,0 0-1 0 0,0 0 1 0 0,0 0-1 0 0,0-1 1 0 0,0 1-1 0 0,1 0 1 0 0,-1-1-1 0 0,0 0 1 0 0,0 1-1 0 0,1-1 1 0 0,-1 0-1 0 0,0 0 1 0 0,0 0-1 0 0,0 0 1 0 0,1-1-1 0 0,-1 1 1 0 0,3-1-1 0 0,2-2 9 0 0,-1 1-1 0 0,1-1 1 0 0,-1 0 0 0 0,0 0 0 0 0,9-7-1 0 0,0 1-7 0 0,-1-2 0 0 0,-1 0 0 0 0,0 0 0 0 0,0-1 0 0 0,-1-1 0 0 0,-1 0 0 0 0,13-18 0 0 0,-18 22-34 0 0,-10 20-36 0 0,-4 18 24 0 0,-8 17 28 0 0,-24 45 0 0 0,-13 35 0 0 0,-7 100 63 0 0,56-208-62 0 0,0-4 10 0 0,1-4 21 0 0,2-8-177 0 0,3-5-1205 0 0,4-10 562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2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205 167 1375 0 0,'0'0'12227'0'0,"2"-2"-11426"0"0,5-5-110 0 0,-5 5-51 0 0,-1 0-141 0 0,23-35 1481 0 0,-19 27-1778 0 0,1 0-1 0 0,0 0 1 0 0,0 1-1 0 0,1 0 0 0 0,16-15 1 0 0,-18 20-119 0 0,-1-1-1 0 0,0 1 1 0 0,0-1 0 0 0,5-8-1 0 0,-8 12 1374 0 0,-2-1-1380 0 0,1 1-69 0 0,-1 0-1 0 0,0 0 1 0 0,0 1-1 0 0,1-1 0 0 0,-1 0 1 0 0,0 1-1 0 0,0-1 1 0 0,0 0-1 0 0,0 1 1 0 0,0-1-1 0 0,0 1 1 0 0,0-1-1 0 0,0 1 0 0 0,0 0 1 0 0,0-1-1 0 0,0 1 1 0 0,0 0-1 0 0,0 0 1 0 0,0 0-1 0 0,-2 0 1 0 0,0 0-4 0 0,-1 0 1 0 0,0 1-1 0 0,0-1 1 0 0,0 1-1 0 0,-6 2 1 0 0,-4 3-8 0 0,0 0-1 0 0,-14 9 1 0 0,8-4 7 0 0,-26 20-1 0 0,39-26-11 0 0,0 1 0 0 0,0 1-1 0 0,1-1 1 0 0,0 1 0 0 0,0 0-1 0 0,-9 15 1 0 0,10-14-19 0 0,3-3-52 0 0,0 4-21 0 0,2-7 82 0 0,0-1 0 0 0,0 0 0 0 0,0 0 0 0 0,0 0-1 0 0,0 0 1 0 0,0 1 0 0 0,1-1 0 0 0,-1 0 0 0 0,0 0 0 0 0,1 0 0 0 0,-1 0 0 0 0,1 0 0 0 0,-1 0 0 0 0,1 0 0 0 0,-1 0 0 0 0,2 2-1 0 0,12 14-113 0 0,-11-15 116 0 0,3 4-14 0 0,0 0-1 0 0,1 0 1 0 0,13 8 0 0 0,-9-6 2 0 0,-1-1 1 0 0,1 1-1 0 0,16 19 0 0 0,-17-15 22 0 0,-1 1 0 0 0,0 1 0 0 0,-1 0 0 0 0,-1 0 0 0 0,0 1 0 0 0,-1-1-1 0 0,0 1 1 0 0,6 29 0 0 0,-11-40 7 0 0,1 1 0 0 0,-4 14 0 0 0,2-16 0 0 0,0 0 0 0 0,0 0 0 0 0,-1 0 0 0 0,1-1 0 0 0,-1 1 0 0 0,0 0 0 0 0,0 0-1 0 0,0 0 1 0 0,0-1 0 0 0,-2 4 0 0 0,-1 2 12 0 0,-16 37 107 0 0,-29 46-1 0 0,39-74-118 0 0,5-14 0 0 0,1 0 0 0 0,1 1 0 0 0,2-2 0 0 0,0-1 0 0 0,0 1 0 0 0,0-1 0 0 0,0 0 0 0 0,0 0 0 0 0,0 0 0 0 0,0 1 0 0 0,-1-1 0 0 0,1 0 0 0 0,0 0 0 0 0,-1-1 0 0 0,-1 2 0 0 0,-9 4 11 0 0,-1-2 32 0 0,0-2-33 0 0,8-2-5 0 0,0-1 0 0 0,0 0-1 0 0,1 0 1 0 0,-1-1 0 0 0,0 1-1 0 0,1-1 1 0 0,-1 0 0 0 0,1 0 0 0 0,0-1-1 0 0,0 1 1 0 0,0-1 0 0 0,-7-5 0 0 0,3 0 10 0 0,0 1 0 0 0,1-2 1 0 0,0 1-1 0 0,-8-13 1 0 0,13 18-11 0 0,1 0-1 0 0,-1 0 1 0 0,1-1 0 0 0,-1 1 0 0 0,1-1-1 0 0,0 1 1 0 0,1 0 0 0 0,-1-1 0 0 0,0 0-1 0 0,1 1 1 0 0,0-6 0 0 0,0 1-4 0 0,1 1 1 0 0,0 0-1 0 0,0 0 0 0 0,3-7 1 0 0,-3 10 5 0 0,1 0 1 0 0,0 1 0 0 0,1-1-1 0 0,-1 1 1 0 0,0-1-1 0 0,1 1 1 0 0,0 0-1 0 0,0 0 1 0 0,3-2-1 0 0,0-1 25 0 0,15-12 2 0 0,0 0 0 0 0,36-22 1 0 0,10-8 155 0 0,-43 27-50 0 0,-1 0 1 0 0,22-28-1 0 0,7-7-86 0 0,-49 53-43 0 0,2-6-11 0 0,2-1-1 0 0,-5 7-4 0 0,0 0 0 0 0,-1 0 0 0 0,1 0 0 0 0,0 0-1 0 0,-1 0 1 0 0,0 0 0 0 0,1 0 0 0 0,-1-1 0 0 0,-1 1 0 0 0,1 0-1 0 0,0-1 1 0 0,0-4 0 0 0,-1-1-33 0 0,0 7-39 0 0,0-1 6 0 0,1-1 534 0 0,-1 3-596 0 0,0 0 1 0 0,0 0 0 0 0,1 1 0 0 0,-1-1 0 0 0,0 0-1 0 0,0 0 1 0 0,0 1 0 0 0,0-1 0 0 0,0 0-1 0 0,0 0 1 0 0,0 1 0 0 0,-1-1 0 0 0,1 0-1 0 0,0 0 1 0 0,0 1 0 0 0,-1-1 0 0 0,1 0-1 0 0,0 0 1 0 0,-1 1 0 0 0,1-1 0 0 0,0 0-1 0 0,-1 1 1 0 0,1-1 0 0 0,-1 1 0 0 0,1-1 0 0 0,-1 1-1 0 0,1-1 1 0 0,-1 1 0 0 0,0-1 0 0 0,1 1-1 0 0,-1-1 1 0 0,0 1 0 0 0,1 0 0 0 0,-1-1-1 0 0,0 1 1 0 0,1 0 0 0 0,-1 0 0 0 0,0-1-1 0 0,-1 1 1 0 0,-9-1-2333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52 3223 0 0,'2'-2'240'0'0,"23"-28"5448"0"0,-24 27-3832 0 0,5-9 6199 0 0,-9 12-7854 0 0,1-1-173 0 0,-1 0 0 0 0,0 0 0 0 0,0 1-1 0 0,0-1 1 0 0,0 1 0 0 0,0 0 0 0 0,0 0 0 0 0,0 0-1 0 0,0 0 1 0 0,0 0 0 0 0,0 1 0 0 0,0 0 0 0 0,1-1 0 0 0,-1 1-1 0 0,0 0 1 0 0,0 0 0 0 0,0 0 0 0 0,1 1 0 0 0,-1-1-1 0 0,-4 4 1 0 0,-12 11 4 0 0,-31 35-1 0 0,45-46-30 0 0,-7 7-1 0 0,8-8 0 0 0,-1 0 0 0 0,1 1 0 0 0,0-1 0 0 0,1 1 0 0 0,-1 0 0 0 0,1 0 0 0 0,-3 6 0 0 0,0 3 0 0 0,3-2-10 0 0,2-9-58 0 0,2-1-68 0 0,1 3 59 0 0,0 0 0 0 0,1 0 0 0 0,-1 0 0 0 0,1-1 0 0 0,0 1 0 0 0,0-1 0 0 0,4 4 0 0 0,31 29-219 0 0,-7-6 196 0 0,-11-12 85 0 0,-11-10 15 0 0,-1 0 0 0 0,0 0 1 0 0,0 1-1 0 0,7 11 0 0 0,-4-3 0 0 0,-11-12 0 0 0,0-2 0 0 0,3 11 0 0 0,-3 0 0 0 0,-1-10 16 0 0,0-1 1 0 0,0 1-1 0 0,0 0 0 0 0,-1 0 0 0 0,0 0 0 0 0,0-1 0 0 0,0 1 1 0 0,-1-1-1 0 0,0 0 0 0 0,1 1 0 0 0,-2-1 0 0 0,1-1 0 0 0,-4 5 1 0 0,-6 4 101 0 0,-1 0 1 0 0,-21 13 0 0 0,8-6-46 0 0,-75 57-1 0 0,101-76-72 0 0,1 1 0 0 0,0-1 0 0 0,-1 0 0 0 0,1 0 0 0 0,-1 1 0 0 0,1-1 0 0 0,0 0 0 0 0,-1 0 0 0 0,1 1 0 0 0,-1-1 0 0 0,1 0 0 0 0,-1 0 0 0 0,1 0 0 0 0,-1 0 0 0 0,1 0 0 0 0,-1 0 0 0 0,1 0 0 0 0,0 0 0 0 0,-2 0 0 0 0,-1-5 0 0 0,5-10 0 0 0,-2 15 0 0 0,12-36-6 0 0,-8 28 18 0 0,-2 0 0 0 0,1-1 1 0 0,-1 0-1 0 0,0 0 1 0 0,-1 1-1 0 0,0-1 0 0 0,0 0 1 0 0,-1 0-1 0 0,-1-15 1 0 0,-1 1 8 0 0,2 21 104 0 0,-1-10 19 0 0,0 10 24 0 0,7-9 34 0 0,-5 10-181 0 0,1 0 0 0 0,-1-1 0 0 0,0 1 0 0 0,0 0 0 0 0,1 0 0 0 0,-1 0 0 0 0,1 0 0 0 0,-1 0 0 0 0,1 0 0 0 0,-1 0 0 0 0,1 1 0 0 0,2-2 0 0 0,1 0 42 0 0,60-28 559 0 0,-42 20-194 0 0,37-20 0 0 0,-55 26-371 0 0,-1 2-8 0 0,1-1 1 0 0,-1 0-1 0 0,0 0 0 0 0,4-4 1 0 0,0-2 31 0 0,-2 0 0 0 0,9-12 0 0 0,7-12 12 0 0,-10 10-93 0 0,-7 12 0 0 0,-1 1 0 0 0,-1 0 0 0 0,1-6-9 0 0,-5 12-11 0 0,-2-3-4 0 0,4 5 16 0 0,-5-19-7 0 0,2 17 2 0 0,2 2 5 0 0,-1-1 0 0 0,1 1 1 0 0,-1-1-1 0 0,0 1 1 0 0,0-1-1 0 0,0 1 1 0 0,0 0-1 0 0,-2-4 0 0 0,-7-8-45 0 0,10 12-5 0 0,-3 2-972 0 0,2 0 990 0 0,0 0-1 0 0,1 0 0 0 0,-1 0 1 0 0,1 0-1 0 0,-1 0 0 0 0,0 0 1 0 0,1 0-1 0 0,-1 0 0 0 0,1 0 1 0 0,-1 0-1 0 0,0 0 0 0 0,1 0 1 0 0,-1 1-1 0 0,1-1 0 0 0,-1 0 1 0 0,1 0-1 0 0,-2 1 1 0 0,-13 20-4163 0 0,14-19 2652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2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48 11055 0 0,'0'0'1002'0'0,"2"-1"-824"0"0,8-6 581 0 0,1 1-1 0 0,0 0 1 0 0,22-8-1 0 0,-5 2 1718 0 0,-26 11-1555 0 0,5 1-120 0 0,-2 1 1704 0 0,-10 8-2008 0 0,5-8-683 0 0,-4 4 215 0 0,1-1-1 0 0,-1 1 1 0 0,0-1-1 0 0,0 0 1 0 0,0 0-1 0 0,-1 0 1 0 0,0-1-1 0 0,1 0 1 0 0,-1 0-1 0 0,-6 3 1 0 0,-9 3 142 0 0,-28 10 1 0 0,25-11-137 0 0,-5 2-35 0 0,-8 4 0 0 0,-1-1 0 0 0,-48 9 0 0 0,69-19-5 0 0,8-1-9 0 0,0 0 0 0 0,0-1-1 0 0,0 0 1 0 0,0-1 0 0 0,-11 0-1 0 0,17 0-61 0 0,0-1-28 0 0,-2 0-247 0 0,0-1-1 0 0,1 1 0 0 0,-1-1 0 0 0,1 0 1 0 0,-5-4-1 0 0,7 5 288 0 0,1 4 71 0 0,7 42 183 0 0,-6-26-148 0 0,-1-14-27 0 0,-5 16 28 0 0,4-14-27 0 0,-1 0 0 0 0,0 0-1 0 0,0 0 1 0 0,-1-1 0 0 0,0 1 0 0 0,0-1-1 0 0,-8 11 1 0 0,-2 1 21 0 0,-18 18 0 0 0,29-34-38 0 0,-6 8 44 0 0,-2 5-32 0 0,9-11-8 0 0,1-1 4 0 0,-1 2 36 0 0,2 5-33 0 0,0-8-15 0 0,1 0 1 0 0,-1-1-1 0 0,1 1 0 0 0,0 0 0 0 0,-1-1 1 0 0,1 1-1 0 0,0-1 0 0 0,0 1 0 0 0,0-1 1 0 0,0 0-1 0 0,1 0 0 0 0,-1 0 0 0 0,0 0 0 0 0,0 0 1 0 0,1 0-1 0 0,-1-1 0 0 0,0 1 0 0 0,5-1 1 0 0,6 2-81 0 0,0-1 0 0 0,14 0 0 0 0,7-1-104 0 0,2-1 26 0 0,-1 2 1 0 0,51 8-1 0 0,-70-6 145 0 0,0 1-1 0 0,0 0 0 0 0,-1 2 1 0 0,0 0-1 0 0,0 0 1 0 0,0 2-1 0 0,-1 0 0 0 0,23 16 1 0 0,-34-22 66 0 0,1 1 1 0 0,0 0 0 0 0,-1 0-1 0 0,0 0 1 0 0,0 1-1 0 0,0-1 1 0 0,0 1 0 0 0,0 0-1 0 0,-1-1 1 0 0,3 7 0 0 0,-4-8 53 0 0,-1 3-27 0 0,-1-1 0 0 0,1 0-1 0 0,-1 1 1 0 0,0-1 0 0 0,-1 0 0 0 0,1 1-1 0 0,-1-1 1 0 0,1 0 0 0 0,-1 0-1 0 0,0 0 1 0 0,-5 5 0 0 0,-3 5 95 0 0,-20 20 0 0 0,23-27-127 0 0,-75 72 109 0 0,71-69-144 0 0,0-1 0 0 0,0 0 0 0 0,-1-1-1 0 0,-1 0 1 0 0,1 0 0 0 0,-20 7 0 0 0,14-8-6 0 0,-2 0 0 0 0,1-1 1 0 0,-41 7-1 0 0,35-9-2 0 0,0-2 0 0 0,-34-2 0 0 0,55 0-1 0 0,-3-1 2 0 0,-8-4-17 0 0,11 4-75 0 0,-11-5-578 0 0,13 3 392 0 0,-5-6-766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6:5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19 910 6447 0 0,'0'0'298'0'0,"-1"-2"-10"0"0,-1-1-236 0 0,-7-14 6 0 0,7 10 514 0 0,0 0-1 0 0,1 1 1 0 0,0-1-1 0 0,1 0 1 0 0,0 0-1 0 0,0 0 1 0 0,0 0-1 0 0,1 0 1 0 0,2-10-1 0 0,-2 5 584 0 0,1 11-1083 0 0,9 1-62 0 0,5 3-10 0 0,13 11-53 0 0,-22-11 43 0 0,-4-2 9 0 0,-1 1 1 0 0,1-1 0 0 0,0 0 0 0 0,0-1 0 0 0,0 1 0 0 0,0 0 0 0 0,0-1 0 0 0,0 0 0 0 0,0 1 0 0 0,0-1 0 0 0,4-1 0 0 0,3 1 91 0 0,1 0-1 0 0,-1-1 0 0 0,1 0 1 0 0,-1-1-1 0 0,0 0 1 0 0,1-1-1 0 0,-1 0 0 0 0,13-6 1 0 0,10-7 649 0 0,34-21 0 0 0,12-7-42 0 0,43-8 273 0 0,-44 20-494 0 0,115-45-43 0 0,-140 59-275 0 0,93-18 0 0 0,-104 29-197 0 0,8-1-189 0 0,0-3 0 0 0,77-25 1 0 0,-107 27 96 0 0,1 0 1 0 0,-1-2 0 0 0,-1 0 0 0 0,0-2 0 0 0,0 0 0 0 0,-2-1-1 0 0,25-24 1 0 0,-35 31 25 0 0,-1 0 0 0 0,-1 0 0 0 0,1-1 0 0 0,-1 0 0 0 0,0 0 0 0 0,-1 0 0 0 0,0-1 0 0 0,0 1 0 0 0,-1-1 0 0 0,0 0 0 0 0,-1 0 0 0 0,0 0 0 0 0,2-16 0 0 0,-4 22 15 0 0,0 1 0 0 0,0-1 1 0 0,-1 0-1 0 0,1 1 0 0 0,-1-1 0 0 0,0 1 0 0 0,1-1 0 0 0,-1 1 0 0 0,0-1 0 0 0,0 1 0 0 0,-1-1 1 0 0,1 1-1 0 0,0 0 0 0 0,-4-4 0 0 0,5 5 86 0 0,-1 1-1 0 0,1-1 1 0 0,-1 1 0 0 0,0-1 0 0 0,1 0 0 0 0,-1 1-1 0 0,0-1 1 0 0,1 1 0 0 0,-1-1 0 0 0,0 1-1 0 0,0 0 1 0 0,1-1 0 0 0,-1 1 0 0 0,0 0 0 0 0,0-1-1 0 0,0 1 1 0 0,-1 0 0 0 0,-2-1 9 0 0,-3-2 55 0 0,0 1 0 0 0,-1 0 1 0 0,1 0-1 0 0,-1 1 0 0 0,1 0 0 0 0,-16 0 1 0 0,-48 6 366 0 0,35-1-252 0 0,-10 1-27 0 0,0 2 0 0 0,1 2-1 0 0,-52 18 1 0 0,-129 56 12 0 0,205-74-135 0 0,-50 20 43 0 0,-42 17 96 0 0,51-25 80 0 0,1 3 0 0 0,-66 37 0 0 0,53-19-29 0 0,-131 69 505 0 0,204-110-121 0 0,12-10-420 0 0,5 1-166 0 0,0 0 1 0 0,1 1-1 0 0,-1 0 0 0 0,32-6 0 0 0,-23 5-9 0 0,181-45-5 0 0,-154 41 12 0 0,-1-2 1 0 0,80-34-1 0 0,92-58 45 0 0,105-39 162 0 0,-117 55-644 0 0,-186 79 323 0 0,74-31-288 0 0,-86 38 334 0 0,0 0 0 0 0,1 0 1 0 0,-1 1-1 0 0,1 1 0 0 0,21-1 1 0 0,-18 5 41 0 0,-3 3 14 0 0,-12-3 2 0 0,-1 0 0 0 0,1 0 1 0 0,0 1-1 0 0,-1-1 0 0 0,1 0 0 0 0,-1 1 0 0 0,0-1 0 0 0,0 1 0 0 0,0-1 0 0 0,0 1 0 0 0,0 0 0 0 0,-1-1 0 0 0,1 1 1 0 0,-1 0-1 0 0,0 0 0 0 0,1-1 0 0 0,-1 1 0 0 0,-1 0 0 0 0,1 0 0 0 0,-1 4 0 0 0,-1 8 78 0 0,-1 1 1 0 0,-7 19-1 0 0,9-31-45 0 0,-68 213 1097 0 0,-14 51-448 0 0,17 6-702 0 0,38-36-1800 0 0,27-221 1513 0 0,-5 49-746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7:3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 1375 0 0,'0'0'66'0'0,"-1"-2"-8"0"0,-6-13 324 0 0,6 13 318 0 0,0 1 0 0 0,1-1-1 0 0,-1 1 1 0 0,0 0 0 0 0,0-1 0 0 0,-1 1 0 0 0,1 0 0 0 0,0 0 0 0 0,0 0 0 0 0,-1 0 0 0 0,1 0 0 0 0,0 0 0 0 0,-1 0-1 0 0,1 0 1 0 0,-3-1 0 0 0,2 2-557 0 0,0 0-42 0 0,1 0-117 0 0,0 1-1 0 0,-1-1 1 0 0,1 1-1 0 0,0-1 1 0 0,-1 1-1 0 0,1-1 1 0 0,0 1-1 0 0,0 0 1 0 0,-1-1-1 0 0,1 1 1 0 0,0 0-1 0 0,0 0 0 0 0,0 0 1 0 0,0 0-1 0 0,0 0 1 0 0,0 0-1 0 0,-1 2 1 0 0,-10 23-988 0 0,12-26 987 0 0,-5 14-621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4 4607 0 0,'0'-1'354'0'0,"2"-2"122"0"0,-4 5 679 0 0,-8 12 2274 0 0,-16 22 1509 0 0,8-3-4838 0 0,1 2-1 0 0,-17 49 1 0 0,-15 76 441 0 0,6-18-287 0 0,-11 6-285 0 0,-120 234 0 0 0,29-120-3555 0 0,137-249 2468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7:4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211 113 7367 0 0,'-9'-5'201'0'0,"0"-1"-1"0"0,0 1 1 0 0,0 0-1 0 0,-1 1 0 0 0,0 0 1 0 0,-12-4-1 0 0,-62-10 6381 0 0,72 19-5768 0 0,12-1-788 0 0,-1 0 0 0 0,1 0-1 0 0,-1 1 1 0 0,0-1 0 0 0,1 0 0 0 0,-1 0-1 0 0,1 0 1 0 0,-1 0 0 0 0,0 0 0 0 0,1 0-1 0 0,-1 0 1 0 0,0 0 0 0 0,1 0-1 0 0,-1-1 1 0 0,1 1 0 0 0,-1 0 0 0 0,1 0-1 0 0,-1 0 1 0 0,0-1 0 0 0,1 1 0 0 0,-1 0-1 0 0,1-1 1 0 0,-1 1 0 0 0,-1-2-23 0 0,0 1 0 0 0,1-1 1 0 0,-1 0-1 0 0,1 0 0 0 0,-1 1 0 0 0,1-1 0 0 0,0 0 1 0 0,0 0-1 0 0,0 0 0 0 0,0-1 0 0 0,0 1 1 0 0,0 0-1 0 0,0 0 0 0 0,1 0 0 0 0,-1-1 1 0 0,1 1-1 0 0,0-3 0 0 0,-3-11 15 0 0,3 14 263 0 0,2 4-226 0 0,1-1-42 0 0,1 0 0 0 0,-1 1 0 0 0,0 0 0 0 0,0-1-1 0 0,0 1 1 0 0,0 1 0 0 0,-1-1 0 0 0,1 0 0 0 0,0 1 0 0 0,-1-1 0 0 0,0 1 0 0 0,1 0 0 0 0,1 3 0 0 0,3 4 63 0 0,-2-3-20 0 0,0 0 0 0 0,0 1 0 0 0,-1-1-1 0 0,0 1 1 0 0,6 16 0 0 0,7 44 148 0 0,-5-20-79 0 0,60 251 377 0 0,-18-67-368 0 0,15-6-41 0 0,-53-182-77 0 0,30 56 1 0 0,-39-87-10 0 0,0 0 1 0 0,1 0-1 0 0,1-1 0 0 0,0-1 0 0 0,0 0 0 0 0,1 0 0 0 0,1 0 0 0 0,19 14 0 0 0,-22-20 19 0 0,0-1 1 0 0,0 0-1 0 0,0 0 0 0 0,1-1 0 0 0,-1 0 1 0 0,1 0-1 0 0,0-1 0 0 0,0 0 1 0 0,0-1-1 0 0,15 1 0 0 0,-11-1 85 0 0,1-2-1 0 0,0 0 1 0 0,-1 0 0 0 0,1-1-1 0 0,-1-1 1 0 0,20-6 0 0 0,-24 5 9 0 0,0 0 1 0 0,0 0 0 0 0,-1-1-1 0 0,1 0 1 0 0,-1-1 0 0 0,0 0-1 0 0,-1 0 1 0 0,1 0 0 0 0,-1-1-1 0 0,0 0 1 0 0,7-11 0 0 0,-11 14-96 0 0,-1 0 1 0 0,1 0 0 0 0,-1-1 0 0 0,0 1 0 0 0,0-1 0 0 0,0 1 0 0 0,-1-1 0 0 0,1 1 0 0 0,-1-1 0 0 0,1-9 0 0 0,-2 11-86 0 0,0-1 1 0 0,0 1-1 0 0,-1-1 0 0 0,1 1 0 0 0,-1-1 0 0 0,0 1 1 0 0,0-1-1 0 0,0 1 0 0 0,0 0 0 0 0,-1-1 1 0 0,0 1-1 0 0,1 0 0 0 0,-1 0 0 0 0,0 0 0 0 0,0 0 1 0 0,-4-3-1 0 0,-10-10-1176 0 0,-6 1-69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7:4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335 208 5527 0 0,'0'0'8471'0'0,"-2"0"-7978"0"0,-24-2 1452 0 0,21 1-1842 0 0,-1 1-1 0 0,1-1 1 0 0,-1 1 0 0 0,1 0 0 0 0,-1 0-1 0 0,0 1 1 0 0,1-1 0 0 0,-1 1 0 0 0,-9 3-1 0 0,9-1-82 0 0,1 0-1 0 0,0 0 1 0 0,0 1-1 0 0,0-1 1 0 0,0 1-1 0 0,0 0 1 0 0,1 0-1 0 0,0 1 1 0 0,0-1-1 0 0,0 1 1 0 0,-4 6-1 0 0,-4 8 0 0 0,-15 35 0 0 0,26-53-19 0 0,-21 51 175 0 0,1 1 0 0 0,-16 69 1 0 0,-14 115 1471 0 0,43-197-1293 0 0,7-40-331 0 0,1 1 1 0 0,0-1-1 0 0,0 0 1 0 0,0 1-1 0 0,-1-1 0 0 0,1 1 1 0 0,0-1-1 0 0,0 1 1 0 0,0-1-1 0 0,0 0 1 0 0,0 1-1 0 0,0-1 0 0 0,0 1 1 0 0,0-1-1 0 0,0 1 1 0 0,0-1-1 0 0,0 1 0 0 0,0-1 1 0 0,0 0-1 0 0,0 1 1 0 0,0-1-1 0 0,1 1 1 0 0,-1-1-1 0 0,0 1 0 0 0,7-10 656 0 0,-2 1-774 0 0,17-26 337 0 0,-3-2 0 0 0,-1-1 0 0 0,14-39-1 0 0,-10 25-149 0 0,78-202-128 0 0,-71 168-607 0 0,17-92-1 0 0,-26 93 95 0 0,-20 82 817 0 0,11 12-105 0 0,-6-4-162 0 0,0 1 0 0 0,0 0 0 0 0,-1 0 0 0 0,0 1 0 0 0,-1-1 0 0 0,1 1 0 0 0,2 12 0 0 0,6 12-61 0 0,-2-10 31 0 0,1 3-101 0 0,14 25 1 0 0,-20-42 103 0 0,1 0 0 0 0,-1-1 0 0 0,1 1 0 0 0,1-1 0 0 0,-1 0 0 0 0,14 10 0 0 0,115 78 286 0 0,-113-81-190 0 0,2-1-1 0 0,-1-2 1 0 0,1 0 0 0 0,33 8-1 0 0,230 52-155 0 0,-244-62-798 0 0,31 7-6306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13991 0 0,'0'0'2248'0'0,"0"3"-1862"0"0,0 3-296 0 0,0-1 0 0 0,0 1 1 0 0,-1 0-1 0 0,1-1 1 0 0,-2 1-1 0 0,1 0 1 0 0,0-1-1 0 0,-5 10 1 0 0,-22 45 356 0 0,25-55-342 0 0,-15 30 251 0 0,-123 217 547 0 0,114-216-822 0 0,-51 54 0 0 0,71-83-64 0 0,-2 2-41 0 0,8-7-163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235 116 11111 0 0,'0'0'1008'0'0,"-2"2"-828"0"0,-23 34 7238 0 0,27-37-7008 0 0,12-6-254 0 0,-2-1 1 0 0,1 0-1 0 0,17-15 0 0 0,-18 13-49 0 0,0 1 0 0 0,0 1 0 0 0,1 0 0 0 0,20-9 0 0 0,-10 8-97 0 0,2 2 0 0 0,41-8 0 0 0,52-1 43 0 0,-87 13-43 0 0,-16 1 86 0 0,1 0-1 0 0,-1 1 0 0 0,1 1 0 0 0,0 1 0 0 0,-1 0 0 0 0,19 5 0 0 0,-32-6-6 0 0,0 3-1 0 0,0-1-79 0 0,-1 1-1 0 0,1-1 1 0 0,-1 1-1 0 0,1 0 0 0 0,-1-1 1 0 0,0 1-1 0 0,0 0 1 0 0,-1 0-1 0 0,1 0 1 0 0,0 0-1 0 0,-1 0 1 0 0,0 0-1 0 0,1 0 0 0 0,-1 0 1 0 0,-1 0-1 0 0,1 0 1 0 0,0 0-1 0 0,-1 0 1 0 0,1-1-1 0 0,-1 1 1 0 0,0 0-1 0 0,0 0 0 0 0,-1 3 1 0 0,-2 0 30 0 0,0 0 1 0 0,0-1-1 0 0,-1 1 1 0 0,1-1-1 0 0,-1 0 1 0 0,-11 8-1 0 0,16-12-38 0 0,-20 15-1 0 0,-1-1-1 0 0,-39 21 1 0 0,-51 19-59 0 0,69-36 50 0 0,-198 83-834 0 0,238-101 755 0 0,4-3-1185 0 0,11-5 1226 0 0,0 1 1 0 0,1 0-1 0 0,0 0 0 0 0,-1 1 1 0 0,25-4-1 0 0,78-9 8 0 0,-103 16 38 0 0,1 1 0 0 0,0 1 0 0 0,0 0-1 0 0,-1 1 1 0 0,1 1 0 0 0,-1 0 0 0 0,1 1 0 0 0,25 8 0 0 0,-25-4 1 0 0,-2 3-59 0 0,-8-6 25 0 0,-2-2 29 0 0,0 0 0 0 0,0 0-1 0 0,-1 1 1 0 0,1-1 0 0 0,-1 0 0 0 0,1 1 0 0 0,-1-1-1 0 0,0 1 1 0 0,0 0 0 0 0,0-1 0 0 0,0 1 0 0 0,1 5 0 0 0,-1-3 31 0 0,0 1 0 0 0,0-1 0 0 0,-1 1 0 0 0,1 0 0 0 0,-1-1 1 0 0,-1 1-1 0 0,1 0 0 0 0,-1-1 0 0 0,0 1 0 0 0,0-1 1 0 0,0 1-1 0 0,-1-1 0 0 0,0 0 0 0 0,0 1 0 0 0,0-1 0 0 0,-1 0 1 0 0,1 0-1 0 0,-1 0 0 0 0,-8 8 0 0 0,1-1 45 0 0,0 0-1 0 0,-1 0 1 0 0,-1-1-1 0 0,0-1 1 0 0,-25 17-1 0 0,22-17-53 0 0,-102 63 58 0 0,90-58-36 0 0,-1-1 0 0 0,-42 14-1 0 0,38-18-14 0 0,-45 9-1 0 0,64-17-10 0 0,0 0 0 0 0,-1-1 0 0 0,1 0 1 0 0,0-1-1 0 0,-1-1 0 0 0,-18-3 0 0 0,19 1 40 0 0,-4-5 54 0 0,14 4-84 0 0,3 1 2 0 0,-2 0-13 0 0,0 0 1 0 0,0 0-1 0 0,1 0 1 0 0,0 0-1 0 0,0-1 1 0 0,0 1-1 0 0,0 0 1 0 0,0-1-1 0 0,1 1 1 0 0,-1-1-1 0 0,1 1 1 0 0,0-6 0 0 0,4-4 40 0 0,-2 9-103 0 0,0 0 0 0 0,0 0 1 0 0,1 0-1 0 0,0 0 0 0 0,-1 0 1 0 0,1 1-1 0 0,1-1 0 0 0,-1 1 1 0 0,0 0-1 0 0,7-5 0 0 0,-9 7-190 0 0,2 2-1805 0 0,9 2 1058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14943 0 0,'0'0'2563'0'0,"-2"2"-2054"0"0,-14 19 432 0 0,-36 33 1 0 0,30-32-440 0 0,-21 26 1 0 0,-3 2 41 0 0,36-41-544 0 0,2-2-42 0 0,6-6-184 0 0,14-14-4266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6911 0 0,'0'0'12022'0'0,"2"-2"-11401"0"0,56-60 1746 0 0,14-16-1493 0 0,-59 66-852 0 0,0 1 0 0 0,0 0 0 0 0,1 1 1 0 0,18-10-1 0 0,106-55-353 0 0,-130 72 303 0 0,-8 4 50 0 0,0 0 0 0 0,1 0 0 0 0,-1 0 0 0 0,0 1 0 0 0,0-1 1 0 0,0 0-1 0 0,0 0 0 0 0,0 0 0 0 0,0 0 0 0 0,0 2 0 0 0,-4 9 70 0 0,1 0 1 0 0,-1 0-1 0 0,-1-1 1 0 0,-7 14-1 0 0,-2 5 15 0 0,6-12-89 0 0,1 0 0 0 0,-7 28-1 0 0,13-33-6 0 0,2-8 0 0 0,0-1-1 0 0,0 1 1 0 0,1-1 0 0 0,3 8-1 0 0,2-1 1 0 0,-5-9-32 0 0,1 0 1 0 0,-1 1-1 0 0,0-1 0 0 0,1 0 1 0 0,-1-1-1 0 0,1 1 0 0 0,-1 0 1 0 0,1-1-1 0 0,0 1 0 0 0,5 1 1 0 0,8 1-7125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15 12207 0 0,'0'0'1106'0'0,"3"0"-913"0"0,31-5 884 0 0,-19 3 579 0 0,21-5-1 0 0,-34 7-1006 0 0,3-1-382 0 0,2 1 1470 0 0,-13 10-749 0 0,-4 1-988 0 0,-1-1 0 0 0,0 0 0 0 0,-20 14 0 0 0,-13 11 0 0 0,-101 112 0 0 0,117-120 25 0 0,1 1-1 0 0,1 1 1 0 0,2 2-1 0 0,1 0 0 0 0,-23 43 1 0 0,35-54-2 0 0,1 0 1 0 0,-7 23-1 0 0,15-37-18 0 0,0 0 0 0 0,1 0 0 0 0,0 1 0 0 0,0-1 0 0 0,0 1 0 0 0,0-1 0 0 0,1 0 0 0 0,0 1-1 0 0,1-1 1 0 0,0 1 0 0 0,2 9 0 0 0,-2-14 3 0 0,-1 0-1 0 0,1 0 1 0 0,1 0-1 0 0,-1 0 1 0 0,0 0-1 0 0,0 0 1 0 0,1 0-1 0 0,-1-1 1 0 0,1 1 0 0 0,0-1-1 0 0,-1 1 1 0 0,1-1-1 0 0,0 1 1 0 0,0-1-1 0 0,0 0 1 0 0,2 1-1 0 0,1 1 2 0 0,-1-1-1 0 0,1-1 1 0 0,0 1-1 0 0,-1-1 1 0 0,1 0 0 0 0,5 1-1 0 0,20 0-435 0 0,0-1-1 0 0,0-2 0 0 0,43-6 1 0 0,-39 0-2301 0 0,-19 3 1158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2303 0 0,'-2'1'167'0'0,"-5"4"2962"0"0,0 1-1 0 0,-1 0 1 0 0,-11 14-1 0 0,10-9-400 0 0,-16 24 1 0 0,-27 71-2198 0 0,18-35 947 0 0,27-58-1414 0 0,2-4-27 0 0,0 0 0 0 0,1 1 0 0 0,1-1 0 0 0,-5 15 0 0 0,8-22-96 0 0,1 1-759 0 0,-1-2 702 0 0,0 0 0 0 0,0-1 0 0 0,0 1 0 0 0,1-1-1 0 0,-1 1 1 0 0,0-1 0 0 0,0 1 0 0 0,1-1 0 0 0,-1 1-1 0 0,0-1 1 0 0,1 1 0 0 0,-1-1 0 0 0,0 1 0 0 0,1-1-1 0 0,-1 0 1 0 0,1 1 0 0 0,-1-1 0 0 0,1 0-1 0 0,-1 1 1 0 0,1-1 0 0 0,0 1 0 0 0,11 3-6927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40 15519 0 0,'0'0'4912'0'0,"-2"1"-4529"0"0,-15 14-212 0 0,0 1 0 0 0,1 0 0 0 0,1 1 0 0 0,-20 28 0 0 0,-1 0-161 0 0,27-33-18 0 0,0 0 0 0 0,1 1 0 0 0,1 0 0 0 0,-1 0 0 0 0,2 1 0 0 0,0 0 0 0 0,-7 25 0 0 0,13-26 8 0 0,1-10 7 0 0,1 0-1 0 0,-1 0 1 0 0,1-1 0 0 0,-1 1-1 0 0,1 0 1 0 0,0-1-1 0 0,0 0 1 0 0,0 1-1 0 0,1-1 1 0 0,-1 0 0 0 0,0 0-1 0 0,1 0 1 0 0,-1-1-1 0 0,1 1 1 0 0,0 0 0 0 0,-1-1-1 0 0,6 2 1 0 0,1 0 49 0 0,1 0 0 0 0,-1 0 1 0 0,1-1-1 0 0,10 1 0 0 0,-12-1 13 0 0,-1-3-65 0 0,12-4 59 0 0,-13 4-49 0 0,0-1-1 0 0,0 0 1 0 0,-1-1-1 0 0,1 1 1 0 0,0-1-1 0 0,-1 0 0 0 0,0-1 1 0 0,0 1-1 0 0,0-1 1 0 0,0 0-1 0 0,0 0 1 0 0,-1-1-1 0 0,0 1 1 0 0,0-1-1 0 0,0 0 1 0 0,0 0-1 0 0,-1 0 1 0 0,4-9-1 0 0,2-5 32 0 0,-1-1 0 0 0,-1 1 0 0 0,-1-1-1 0 0,4-26 1 0 0,-7 33-25 0 0,0-1-1 0 0,-2 0 0 0 0,0 0 1 0 0,0 0-1 0 0,-1 0 1 0 0,-3-16-1 0 0,3 27-23 0 0,-1-1 0 0 0,0 1 0 0 0,0-1 0 0 0,0 1 0 0 0,0-1 0 0 0,0 1 1 0 0,-1 0-1 0 0,1-1 0 0 0,-1 1 0 0 0,0 0 0 0 0,0 0 0 0 0,0 0 0 0 0,-1 0 0 0 0,1 1 0 0 0,-1-1 0 0 0,1 1 0 0 0,-1-1 0 0 0,0 1 0 0 0,0 0 0 0 0,0 0 0 0 0,0 0 0 0 0,-5-2 0 0 0,5 3-28 0 0,0 0 1 0 0,0 0-1 0 0,0 0 0 0 0,0 1 0 0 0,0-1 0 0 0,0 1 0 0 0,0 0 0 0 0,0 0 0 0 0,0 0 1 0 0,0 0-1 0 0,0 0 0 0 0,0 1 0 0 0,0-1 0 0 0,0 1 0 0 0,0 0 0 0 0,0 0 0 0 0,0 0 1 0 0,0 0-1 0 0,1 0 0 0 0,-1 1 0 0 0,0-1 0 0 0,-2 3 0 0 0,3-3-143 0 0,1 1 0 0 0,0-1 0 0 0,0 1 1 0 0,0-1-1 0 0,-1 1 0 0 0,1 0 0 0 0,1-1 0 0 0,-1 1 0 0 0,0 0 0 0 0,0 0 0 0 0,1 0 1 0 0,-1 0-1 0 0,0 1 0 0 0,1-2 81 0 0,-1 2-1173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0,'0'0'13406'0'0,"2"2"-12532"0"0,46 41 1806 0 0,-14-11-1478 0 0,-25-23-867 0 0,-1-1-1 0 0,0 2 1 0 0,0-1 0 0 0,6 11 0 0 0,11 14 34 0 0,-17-25-309 0 0,0 1-1 0 0,0 0 1 0 0,-1 0-1 0 0,0 0 1 0 0,-1 1-1 0 0,7 16 0 0 0,-13-26-58 0 0,1 1 0 0 0,0 0 0 0 0,0-1-1 0 0,-1 1 1 0 0,1 0 0 0 0,-1 0-1 0 0,1-1 1 0 0,-1 1 0 0 0,0 0-1 0 0,1 0 1 0 0,-1 0 0 0 0,0-1-1 0 0,0 1 1 0 0,-1 0 0 0 0,1 0-1 0 0,0 0 1 0 0,-1 2 0 0 0,0 0 8 0 0,0-2-1 0 0,0-1 0 0 0,1 1 1 0 0,-1 0-1 0 0,0-1 0 0 0,0 1 0 0 0,1-1 1 0 0,-1 1-1 0 0,-1-1 0 0 0,1 1 0 0 0,0-1 1 0 0,0 0-1 0 0,-3 3 0 0 0,0-1 39 0 0,-3 5 60 0 0,-1-1-1 0 0,-16 11 0 0 0,0 0 163 0 0,10-5-234 0 0,11-11-2 0 0,-14 5-14 0 0,-6 2-36 0 0,21-8-63 0 0,-12 1-1123 0 0,5-2 1180 0 0,7 0-35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5983 0 0,'0'0'2727'0'0,"-1"1"-1572"0"0,-17 22-731 0 0,1 0-1 0 0,1 1 1 0 0,1 0 0 0 0,1 1 0 0 0,1 1 0 0 0,1 0 0 0 0,2 1-1 0 0,-10 38 1 0 0,8-18-296 0 0,7-33-67 0 0,1 1 0 0 0,1 1 0 0 0,0-1 0 0 0,1 0 0 0 0,0 1 0 0 0,2-1 0 0 0,0 19 0 0 0,1-32 43 0 0,19 9 616 0 0,-16-11-631 0 0,0-1-1 0 0,0 1 1 0 0,0 0-1 0 0,0-1 1 0 0,0 0-1 0 0,0 0 1 0 0,-1 0-1 0 0,1 0 1 0 0,0-1-1 0 0,0 0 1 0 0,5-3-1 0 0,38-25 704 0 0,76-66-406 0 0,-47 35-274 0 0,-60 49-112 0 0,2-1 0 0 0,1-2 0 0 0,-2 0 0 0 0,0-1 0 0 0,18-22 0 0 0,-30 30-13 0 0,-4 6-51 0 0,-1 4-283 0 0,-3 23 601 0 0,2-1 0 0 0,0 1 0 0 0,2 0 0 0 0,1 0 0 0 0,5 28 0 0 0,-4-39-265 0 0,0 0 0 0 0,0-1 1 0 0,1 1-1 0 0,1-1 0 0 0,10 21 0 0 0,-13-32-896 0 0,4 2-333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1375 0 0,'0'0'66'0'0,"-2"0"-8"0"0,-9-2 1212 0 0,-10-1 13414 0 0,20 3-14674 0 0,-1 1 1 0 0,1-1 0 0 0,-1 1 0 0 0,0 0-1 0 0,1-1 1 0 0,0 1 0 0 0,-1 0 0 0 0,1 0-1 0 0,0 0 1 0 0,-1 0 0 0 0,1 0 0 0 0,0 0 0 0 0,-2 3-1 0 0,-1 0 10 0 0,0 0-4 0 0,0 0 0 0 0,0 0 1 0 0,1 0-1 0 0,-1 0 0 0 0,1 1 0 0 0,0 0 0 0 0,1-1 0 0 0,-1 1 0 0 0,-2 8 0 0 0,-2 6-48 0 0,-4 25-1 0 0,5-20-36 0 0,-30 128-507 0 0,1-25-220 0 0,6 1 1 0 0,-20 212-1 0 0,46-287 198 0 0,2 1 0 0 0,3-1-1 0 0,14 92 1 0 0,-14-134 339 0 0,1 0-1 0 0,0-1 1 0 0,5 13 2622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9671 0 0,'0'0'6055'0'0,"2"0"-5327"0"0,80-1 2028 0 0,89-13 0 0 0,248-74-879 0 0,-266 51-1709 0 0,-12-4-402 0 0,38-7-1876 0 0,-153 44 507 0 0,-10 5-4380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3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7 919 0 0,'0'0'17203'0'0,"0"-5"-16976"0"0,0 5-197 0 0,0 0 0 0 0,0 0 1 0 0,0 0-1 0 0,0 0 0 0 0,0 0 0 0 0,0 0 0 0 0,-1 0 1 0 0,1 0-1 0 0,0 0 0 0 0,0 0 0 0 0,0 0 0 0 0,0 0 0 0 0,0 0 1 0 0,0 0-1 0 0,0 0 0 0 0,0 0 0 0 0,0 0 0 0 0,0 0 1 0 0,0 0-1 0 0,0 0 0 0 0,0 0 0 0 0,0 0 0 0 0,0 0 1 0 0,0 0-1 0 0,0 0 0 0 0,-1 0 0 0 0,1 0 0 0 0,0 0 0 0 0,0 0 1 0 0,0 0-1 0 0,0 0 0 0 0,0 0 0 0 0,0 0 0 0 0,0 0 1 0 0,0 0-1 0 0,0 0 0 0 0,0-1 0 0 0,0 1 0 0 0,0 0 0 0 0,0 0 1 0 0,0 0-1 0 0,0 0 0 0 0,0 0 0 0 0,0 0 0 0 0,0 0 1 0 0,0 0-1 0 0,0 0 0 0 0,0 0 0 0 0,0 0 0 0 0,0 0 1 0 0,-29 51 1063 0 0,27-49-910 0 0,1 0-106 0 0,-4 8-57 0 0,4-8 3 0 0,8-9-160 0 0,-4 5 108 0 0,-1 0 0 0 0,0 0 1 0 0,0-1-1 0 0,0 1 0 0 0,0-1 0 0 0,2-3 0 0 0,-3 5-284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3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399 234 10159 0 0,'0'0'7443'0'0,"1"-2"-7052"0"0,5-4-67 0 0,-4 5-18 0 0,-1-1-28 0 0,2-7-218 0 0,-1 1 0 0 0,0 0 0 0 0,0-1 0 0 0,-1 0 0 0 0,0 1 0 0 0,0-1 0 0 0,-1 0 0 0 0,0 1 0 0 0,-2-14 0 0 0,-2-4-199 0 0,-13-46 0 0 0,16 70 131 0 0,1 1-1 0 0,-1-1 1 0 0,0 1-1 0 0,1 0 1 0 0,-1-1-1 0 0,0 1 1 0 0,0 0-1 0 0,0 0 1 0 0,0-1-1 0 0,0 1 1 0 0,0 0-1 0 0,0 0 1 0 0,0 0 0 0 0,0 0-1 0 0,0 0 1 0 0,-1 0-1 0 0,1 1 1 0 0,0-1-1 0 0,-1 0 1 0 0,1 1-1 0 0,0-1 1 0 0,-1 1-1 0 0,1-1 1 0 0,-1 1-1 0 0,1 0 1 0 0,-1 0-1 0 0,1-1 1 0 0,-1 1-1 0 0,-1 0 1 0 0,-4 1 12 0 0,-1-1 1 0 0,1 1-1 0 0,0 0 0 0 0,-11 3 1 0 0,15-3-13 0 0,-21 6-4 0 0,0 2 0 0 0,0 0 0 0 0,1 2 0 0 0,0 0 0 0 0,-32 23 0 0 0,41-24 17 0 0,0 0 1 0 0,0 2-1 0 0,1 0 0 0 0,-17 21 0 0 0,23-25 16 0 0,1 0-1 0 0,0 0 1 0 0,1 1 0 0 0,0 0-1 0 0,0 0 1 0 0,1 1-1 0 0,0-1 1 0 0,1 1 0 0 0,-3 11-1 0 0,5-17-28 0 0,0-1 0 0 0,1 0 0 0 0,0 0 1 0 0,0 0-1 0 0,0 0 0 0 0,0 0 0 0 0,0 1 0 0 0,1-1 0 0 0,-1 0 0 0 0,1 0 0 0 0,0 0 0 0 0,0 0 0 0 0,0 0 0 0 0,0 0 0 0 0,0 0 0 0 0,1 0 1 0 0,-1-1-1 0 0,1 1 0 0 0,3 4 0 0 0,-2-4-21 0 0,1 0 1 0 0,-1-1 0 0 0,0 1-1 0 0,0-1 1 0 0,1 0 0 0 0,0 1-1 0 0,-1-2 1 0 0,1 1-1 0 0,0 0 1 0 0,0-1 0 0 0,0 0-1 0 0,0 0 1 0 0,0 0 0 0 0,7 1-1 0 0,16 0 30 0 0,0-1-1 0 0,0-1 0 0 0,0-2 1 0 0,1 0-1 0 0,-2-2 1 0 0,52-14-1 0 0,-64 13 69 0 0,-5-1 1 0 0,-7 4 20 0 0,-2 0-10 0 0,1-2-36 0 0,-1-1 0 0 0,0 0-1 0 0,-1 1 1 0 0,0-8 0 0 0,0 10 9 0 0,1 0 1 0 0,-3-8-32 0 0,-1-1 26 0 0,3 0-36 0 0,2 2 3 0 0,-1 7 186 0 0,-7 17 10 0 0,-24 43 398 0 0,-19 37-134 0 0,-66 96 1 0 0,102-172-435 0 0,-24 37 31 0 0,30-41-60 0 0,4-4-1 0 0,3-9 18 0 0,15 2-1251 0 0,0-5 30 0 0,1-4-58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3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5527 0 0,'0'0'15095'0'0,"-2"3"-14903"0"0,-1 1-174 0 0,0 1-1 0 0,-1 0 1 0 0,1-1 0 0 0,-1 0 0 0 0,0 0 0 0 0,0 0-1 0 0,-1 0 1 0 0,1-1 0 0 0,-1 1 0 0 0,0-1-1 0 0,-5 3 1 0 0,-130 51 138 0 0,99-44-241 0 0,-65 13 0 0 0,89-23-121 0 0,-1-1-1 0 0,1-1 1 0 0,-1 0-1 0 0,1-1 0 0 0,0-1 1 0 0,-30-5-1 0 0,46 5 138 0 0,-1 1 0 0 0,0-1 0 0 0,1 0 0 0 0,-1 1-1 0 0,0-1 1 0 0,1 0 0 0 0,-1 0 0 0 0,1 0 0 0 0,-1-1 0 0 0,1 1-1 0 0,-1 0 1 0 0,1 0 0 0 0,0-1 0 0 0,0 1 0 0 0,0-1 0 0 0,0 1-1 0 0,0-1 1 0 0,0 0 0 0 0,0 1 0 0 0,0-1 0 0 0,1 0 0 0 0,-1 1 0 0 0,0-1-1 0 0,1 0 1 0 0,0 0 0 0 0,-1 0 0 0 0,1 1 0 0 0,0-1 0 0 0,0 0-1 0 0,0-3 1 0 0,0 4-8 0 0,1-1-1 0 0,-1 1 0 0 0,0 0 1 0 0,1 0-1 0 0,-1 0 0 0 0,0 0 1 0 0,1 0-1 0 0,-1-1 0 0 0,1 1 1 0 0,0 0-1 0 0,-1 0 1 0 0,1 0-1 0 0,1 0 0 0 0,1-4 143 0 0,-9 20 259 0 0,0 1 0 0 0,0-1-1 0 0,-1-1 1 0 0,-1 1 0 0 0,0-1 0 0 0,-15 17 0 0 0,9-10-258 0 0,11-16-1 0 0,2-4-56 0 0,-7 18 57 0 0,3-8-53 0 0,3 2-2 0 0,4 0 32 0 0,4-2-33 0 0,-2-6-2 0 0,0-1 0 0 0,1 0 0 0 0,-1 0 0 0 0,1-1 0 0 0,0 1 0 0 0,0-1 0 0 0,0 0 0 0 0,0 0 0 0 0,1-1 0 0 0,-1 1 0 0 0,1-1 0 0 0,0-1 0 0 0,-1 1 0 0 0,13 1 0 0 0,7 0-2 0 0,0-1 0 0 0,28-1 0 0 0,-49-1-8 0 0,10 0 12 0 0,26 0 130 0 0,40 6 1 0 0,-67-5 159 0 0,0 2 0 0 0,13 3 1 0 0,-22-5-72 0 0,0 1 1 0 0,1 0-1 0 0,-1 0 0 0 0,0 0 1 0 0,0 0-1 0 0,0 0 0 0 0,-1 1 1 0 0,7 5-1 0 0,-8-5-173 0 0,0 0-1 0 0,0 0 1 0 0,0 0 0 0 0,0 1-1 0 0,0-1 1 0 0,-1 1 0 0 0,0-1-1 0 0,0 1 1 0 0,0-1 0 0 0,0 1-1 0 0,0 0 1 0 0,-1-1 0 0 0,1 1-1 0 0,-1 0 1 0 0,0 0 0 0 0,0-1-1 0 0,-1 1 1 0 0,1 0 0 0 0,-1-1-1 0 0,0 1 1 0 0,0 0-1 0 0,-2 4 1 0 0,1-3-25 0 0,-1 0 1 0 0,1-1-1 0 0,-1 1 0 0 0,-1-1 0 0 0,1 1 0 0 0,-1-1 0 0 0,1 0 1 0 0,-1 0-1 0 0,-1-1 0 0 0,1 1 0 0 0,0-1 0 0 0,-1 0 0 0 0,-8 5 1 0 0,0-2-13 0 0,0 0 0 0 0,-1 0 0 0 0,1-2 0 0 0,-17 4 0 0 0,-28 6-5 0 0,-73 17 48 0 0,98-24-115 0 0,19-6-3430 0 0,26-16-8389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19:3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1839 0 0,'0'0'9627'0'0,"-1"3"-9192"0"0,1 0-343 0 0,-1 1 0 0 0,1 0 0 0 0,0 0 0 0 0,0 0 0 0 0,1 0 0 0 0,-1-1 0 0 0,1 1 0 0 0,0 0 0 0 0,0 0 0 0 0,0-1 0 0 0,0 1 0 0 0,1-1 0 0 0,-1 1 0 0 0,1-1 0 0 0,0 1 0 0 0,0-1 0 0 0,4 4 0 0 0,6 9 294 0 0,1-1 0 0 0,17 16 0 0 0,-21-22-256 0 0,33 29 514 0 0,2-1 1 0 0,1-3 0 0 0,69 41-1 0 0,-82-55-267 0 0,-2 2-1 0 0,30 26 1 0 0,-46-35-221 0 0,-1 0 1 0 0,0 0-1 0 0,-1 2 0 0 0,-1-1 1 0 0,0 2-1 0 0,10 18 0 0 0,-17-26-38 0 0,-1-1 1 0 0,1 1-1 0 0,-2 1 0 0 0,1-1 0 0 0,-1 0 1 0 0,0 1-1 0 0,-1-1 0 0 0,0 1 0 0 0,0-1 0 0 0,-1 1 1 0 0,0 0-1 0 0,0-1 0 0 0,-1 1 0 0 0,-3 13 1 0 0,1-12-22 0 0,0-1 0 0 0,-1 1 0 0 0,0-1 0 0 0,0 1 1 0 0,-1-1-1 0 0,0-1 0 0 0,-1 1 0 0 0,0-1 1 0 0,0 0-1 0 0,-1 0 0 0 0,0-1 0 0 0,-8 8 0 0 0,-1-2 19 0 0,0-1-1 0 0,-1-1 1 0 0,-21 12-1 0 0,-57 22 401 0 0,9-4-179 0 0,81-39-322 0 0,1 1 0 0 0,0-1-1 0 0,0 1 1 0 0,-5 5 0 0 0,-10 7-46 0 0,18-14-124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8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22 539 1375 0 0,'0'0'1828'0'0,"-2"-1"-1206"0"0,-18-3 14664 0 0,23 5-15219 0 0,21 14 498 0 0,-22-13-377 0 0,1-2-52 0 0,11 2 330 0 0,26 1 0 0 0,-38-3-386 0 0,1 1 3 0 0,26 7 149 0 0,-3 3-46 0 0,-12-6-95 0 0,-10-3-68 0 0,0-1 0 0 0,0 1 0 0 0,0-1 0 0 0,0 0 0 0 0,1 0 0 0 0,-1 0 0 0 0,0-1 0 0 0,0 1 0 0 0,1-1 0 0 0,-1 0 0 0 0,0 0 0 0 0,0-1 0 0 0,1 1 0 0 0,-1-1 0 0 0,0 0 0 0 0,0 0 0 0 0,7-3 0 0 0,1 0 35 0 0,4-2 162 0 0,1-1 1 0 0,22-13-1 0 0,-22 10-61 0 0,0 2 1 0 0,18-7-1 0 0,-12 8-135 0 0,-17 6-3 0 0,-1 2-13 0 0,12-3-8 0 0,8 3 0 0 0,-20 1 0 0 0,0 0 0 0 0,26 5-12 0 0,0 1-48 0 0,-19-5 87 0 0,0-1 0 0 0,0 0 0 0 0,0-1 0 0 0,18 1 0 0 0,-4-2 17 0 0,-18 1-22 0 0,-2-1-8 0 0,-1 0 0 0 0,0 0 0 0 0,0-1 0 0 0,0 1 0 0 0,10-4 0 0 0,4 1-4 0 0,53-8-9 0 0,-60 10-1 0 0,32-1 0 0 0,1 2 0 0 0,0 0 0 0 0,-16-3 167 0 0,-1-1-1 0 0,36-10 0 0 0,-30 7 19 0 0,1 2-125 0 0,-19 4-60 0 0,1 2 0 0 0,0 1 0 0 0,6 1-2 0 0,-22-3 1 0 0,40-1 15 0 0,-5 0 106 0 0,-4-1-27 0 0,13 1 40 0 0,-36 1-107 0 0,27 3 31 0 0,7 5 18 0 0,-35-7-43 0 0,41 7 309 0 0,-31-5-244 0 0,2-2-26 0 0,-1 1 58 0 0,0-1 0 0 0,27-3 0 0 0,-33 1-76 0 0,18-5 84 0 0,-17 3-80 0 0,30 3 26 0 0,20 0 56 0 0,-20-2 253 0 0,78-12 1 0 0,-83 9-346 0 0,-4 1 6 0 0,-16 2-42 0 0,-13 1-8 0 0,14 2-6 0 0,21 1 363 0 0,-12 1 4 0 0,-18-2-352 0 0,4 2-12 0 0,-1 0 0 0 0,0 1 0 0 0,0-1 0 0 0,5 1 0 0 0,13-1 0 0 0,-20-1 12 0 0,42 9 112 0 0,-40-8-124 0 0,4 1 0 0 0,-16-2 0 0 0,3-1 0 0 0,26 2 0 0 0,-10-2 0 0 0,-19-1 0 0 0,20-1 0 0 0,8-3 0 0 0,-9 3 26 0 0,-21 1-26 0 0,35-13 91 0 0,-19 9-80 0 0,-4 0 0 0 0,-7 2 31 0 0,8-1-31 0 0,11-2-11 0 0,-21 4 0 0 0,21 1 0 0 0,0-2 0 0 0,-22 2 0 0 0,22 2 0 0 0,7-1 0 0 0,13 1 0 0 0,-21 0 0 0 0,43 7 0 0 0,-36-4 0 0 0,-5 2 0 0 0,6-3 0 0 0,-25-4 0 0 0,0 1 0 0 0,0-1 0 0 0,0 0 0 0 0,0-1 0 0 0,0 1 0 0 0,9-3 0 0 0,-2 0 0 0 0,-3 2 0 0 0,-1-1 0 0 0,1 0 0 0 0,8-4 0 0 0,28-8 0 0 0,-32 10 0 0 0,-9 2 0 0 0,0 1 0 0 0,0-1 0 0 0,0 1 0 0 0,0 0 0 0 0,0 1 0 0 0,8-1 0 0 0,-5 0 0 0 0,-3 0 0 0 0,-1 1 0 0 0,1 0 0 0 0,-1 0 0 0 0,1 0 0 0 0,7 2 0 0 0,-7-1 0 0 0,21 5 0 0 0,29 9 0 0 0,-21-6 0 0 0,2 1 0 0 0,-26-8 0 0 0,-4 0 0 0 0,1-1 0 0 0,0 0 0 0 0,0 0 0 0 0,0-1 0 0 0,0 0 0 0 0,14-2 0 0 0,0 0 0 0 0,0-1 0 0 0,21-7 0 0 0,-37 9 0 0 0,73-21 72 0 0,-27 8-72 0 0,-45 13 0 0 0,20-3 0 0 0,-4 3 0 0 0,-13 1 0 0 0,0 0 0 0 0,1-1 0 0 0,16-3 0 0 0,58-9 0 0 0,-58 10 0 0 0,-1-2 0 0 0,39-11 0 0 0,-30 7 0 0 0,0 1 0 0 0,0 2 0 0 0,46-2 0 0 0,-50 5 0 0 0,19-2 38 0 0,-1-1 1 0 0,0-3-1 0 0,-1-2 1 0 0,78-28-1 0 0,71-24 150 0 0,-190 61-180 0 0,17-2 30 0 0,0 0-1 0 0,0 2 1 0 0,1 0-1 0 0,31 3 1 0 0,-22-1-22 0 0,15-2 10 0 0,0-3-1 0 0,0-2 1 0 0,-1-1-1 0 0,46-16 1 0 0,-1-1 102 0 0,59-1 56 0 0,28-4-176 0 0,-165 26-8 0 0,7-3 0 0 0,-21 7 0 0 0,39-7 0 0 0,-25 5 0 0 0,1 2 0 0 0,1 2 0 0 0,0 0 0 0 0,0-1 0 0 0,-1 1 0 0 0,0-2 0 0 0,1 0 0 0 0,-1-2 0 0 0,-5 0 11 0 0,-5 0 31 0 0,-3 1-103 0 0,1 0 0 0 0,0 0-1 0 0,-1-1 1 0 0,1 1 0 0 0,-1-1-1 0 0,1 1 1 0 0,-1-1-1 0 0,0 0 1 0 0,0 0 0 0 0,0 0-1 0 0,0 0 1 0 0,0 0 0 0 0,0 0-1 0 0,0-1 1 0 0,-1 1-1 0 0,1-1 1 0 0,1-4 0 0 0,-2 3-1558 0 0,1-1 0 0 0,-1 1 0 0 0,-1-1 1 0 0,1-6-1 0 0,0-13-7044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8:3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104 410 7367 0 0,'-1'3'568'0'0,"-20"25"-133"0"0,18-24 262 0 0,0-1 1 0 0,-1 1-1 0 0,1-1 0 0 0,-1 0 1 0 0,0 0-1 0 0,0-1 0 0 0,0 1 1 0 0,0-1-1 0 0,-6 3 0 0 0,9-5-126 0 0,-1 0-56 0 0,-7 0-83 0 0,-3-3-260 0 0,9-1-193 0 0,2 2 32 0 0,-2 0-27 0 0,-2-6-187 0 0,4-14-136 0 0,1 20 248 0 0,-1-4 716 0 0,2 12-537 0 0,1 0 0 0 0,0-1-1 0 0,1 1 1 0 0,-1 0 0 0 0,1-1-1 0 0,0 1 1 0 0,1-1-1 0 0,-1 0 1 0 0,1 0 0 0 0,0 0-1 0 0,0 0 1 0 0,1-1 0 0 0,-1 0-1 0 0,1 0 1 0 0,0 0 0 0 0,0 0-1 0 0,0-1 1 0 0,1 0 0 0 0,-1 0-1 0 0,1 0 1 0 0,0-1 0 0 0,11 4-1 0 0,-1-2 65 0 0,0-1 0 0 0,0-1 0 0 0,1 0 0 0 0,-1-1 0 0 0,1 0-1 0 0,17-2 1 0 0,99-18 686 0 0,-56 6-515 0 0,-73 13-307 0 0,556-72 767 0 0,-478 63-692 0 0,-1-4 1 0 0,0-3-1 0 0,-1-4 1 0 0,152-60-1 0 0,65-77-288 0 0,-247 128 98 0 0,73-35-159 0 0,-97 53 79 0 0,0 1 0 0 0,53-13 1 0 0,-40 19-292 0 0,-38 4 454 0 0,0 0-1 0 0,-1 1 1 0 0,1-1 0 0 0,-1 0-1 0 0,1 0 1 0 0,0 1-1 0 0,-1-1 1 0 0,1 0-1 0 0,-1 1 1 0 0,1-1 0 0 0,0 1-1 0 0,-1-1 1 0 0,1 1-1 0 0,-1-1 1 0 0,0 1 0 0 0,1-1-1 0 0,-1 1 1 0 0,1 0-1 0 0,-1-1 1 0 0,0 1 0 0 0,1-1-1 0 0,-1 1 1 0 0,0 0-1 0 0,0 0 1 0 0,1 0-36 0 0,0 3 12 0 0,1-1 0 0 0,-1 1 1 0 0,0 0-1 0 0,0-1 0 0 0,-1 1 1 0 0,1 0-1 0 0,-1 0 1 0 0,0-1-1 0 0,0 1 0 0 0,0 0 1 0 0,-1 0-1 0 0,1-1 1 0 0,-1 1-1 0 0,0 0 0 0 0,-2 6 1 0 0,-1 1-8 0 0,0-1 1 0 0,-1 1 0 0 0,0-1 0 0 0,-7 9-1 0 0,-12 19-271 0 0,-2-2 0 0 0,-1 0 0 0 0,-2-2 0 0 0,-34 31 0 0 0,58-60 170 0 0,0-1 0 0 0,0 0 1 0 0,0 0-1 0 0,-1-1 1 0 0,1 0-1 0 0,-1 0 0 0 0,-9 4 1 0 0,13-6 87 0 0,0-1 0 0 0,0 0 0 0 0,0 1-1 0 0,0-1 1 0 0,0 0 0 0 0,0 0 0 0 0,-1 0 0 0 0,1 0 0 0 0,0 0 0 0 0,0 0 0 0 0,0-1-1 0 0,0 1 1 0 0,0-1 0 0 0,0 0 0 0 0,0 1 0 0 0,0-1 0 0 0,0 0 0 0 0,0 0 0 0 0,0 0-1 0 0,0 0 1 0 0,0-1 0 0 0,1 1 0 0 0,-1 0 0 0 0,1-1 0 0 0,-1 1 0 0 0,-1-3 0 0 0,-2-2-276 0 0,1 1 1 0 0,0-1 0 0 0,-6-13-1 0 0,-12-30-1224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08:3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455 517 1375 0 0,'-2'1'107'0'0,"-2"1"-32"0"0,1-1 0 0 0,0 1-1 0 0,-1-1 1 0 0,1 0 0 0 0,-7 1-1 0 0,-36 2 6455 0 0,20-4-3998 0 0,1 4-3574 0 0,-106 28-774 0 0,107-31 2549 0 0,20-2-354 0 0,0 1 0 0 0,0 0 1 0 0,0 1-1 0 0,0-1 1 0 0,1 1-1 0 0,-1-1 0 0 0,-4 2 1 0 0,-23 13 4163 0 0,30-14-3739 0 0,-9 5-77 0 0,2 0 4121 0 0,5 6-4450 0 0,0-2-273 0 0,-1-1-1 0 0,0 1 1 0 0,0-1-1 0 0,-11 16 1 0 0,-1 3 45 0 0,7-9-90 0 0,0 1 0 0 0,-12 37 0 0 0,21-54 147 0 0,3-3-161 0 0,4-1-48 0 0,0 0 0 0 0,0 0 0 0 0,0-1 1 0 0,0 0-1 0 0,0 0 0 0 0,-1-1 0 0 0,1 0 0 0 0,-1 0 0 0 0,1 0 0 0 0,-1-1 0 0 0,0 0 0 0 0,0 0 1 0 0,-1 0-1 0 0,7-7 0 0 0,5-5 35 0 0,0-1-1 0 0,-2-1 1 0 0,16-23 0 0 0,70-127 86 0 0,-54 86-79 0 0,20-39-186 0 0,-30 51-146 0 0,76-107-1 0 0,-110 172 265 0 0,-2 3 3 0 0,0-1 0 0 0,1 1 0 0 0,0 0 0 0 0,-1 0 0 0 0,1 0-1 0 0,0 1 1 0 0,0-1 0 0 0,3-2 0 0 0,7-5-5 0 0,2 4 22 0 0,18 1 42 0 0,-15 6-53 0 0,-13-1 0 0 0,0 0 0 0 0,0 0 0 0 0,0 1 0 0 0,0-1 0 0 0,-1 1 0 0 0,8 4 0 0 0,2 6-16 0 0,-8-5-21 0 0,-1 0 0 0 0,0 0 0 0 0,0 0 0 0 0,-1 0 0 0 0,0 1 0 0 0,0-1 0 0 0,0 1 0 0 0,-1 0 0 0 0,-1 0 0 0 0,1 0 1 0 0,-1 0-1 0 0,0 0 0 0 0,-1 0 0 0 0,0 1 0 0 0,0-1 0 0 0,-3 13 0 0 0,0-5-57 0 0,0 0 1 0 0,-1-1-1 0 0,-1 1 1 0 0,0-1-1 0 0,-1 0 1 0 0,-1-1 0 0 0,-13 23-1 0 0,4-12-133 0 0,-26 32 0 0 0,33-47 184 0 0,-1 0 0 0 0,0-1 0 0 0,0 0 0 0 0,0 0 0 0 0,-17 9 0 0 0,0-2 365 0 0,0-1-1 0 0,-1-2 1 0 0,0 0 0 0 0,-59 16-1 0 0,46-20 187 0 0,24-6-503 0 0,0 1-1 0 0,0 1 0 0 0,-30 12 0 0 0,47-17-29 0 0,-1 0-1 0 0,1 0 0 0 0,0 1 0 0 0,-1-1 0 0 0,1 0 0 0 0,-1 0 0 0 0,1 0 0 0 0,0 1 0 0 0,-1-1 0 0 0,1 0 0 0 0,-1 1 0 0 0,1-1 1 0 0,0 0-1 0 0,0 1 0 0 0,-1-1 0 0 0,1 1 0 0 0,0-1 0 0 0,0 0 0 0 0,-1 1 0 0 0,1-1 0 0 0,0 1 0 0 0,0-1 0 0 0,0 1 0 0 0,0-1 1 0 0,0 0-1 0 0,-1 2 0 0 0,7 9-305 0 0,-5-9 372 0 0,16 24-121 0 0,2-2 1 0 0,25 27-1 0 0,-21-26 8 0 0,28 42-1 0 0,128 228 281 0 0,-174-287-207 0 0,131 214-150 0 0,-105-185-628 0 0,2-4-298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3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42 8951 0 0,'13'-6'172'0'0,"1"-1"-1"0"0,-1 2 1 0 0,1 0 0 0 0,0 0-1 0 0,25-4 1 0 0,-36 9 305 0 0,11-2 3742 0 0,-2 0 2142 0 0,-23 8-5632 0 0,-60 23-753 0 0,2 3-1 0 0,1 3 0 0 0,-76 53 1 0 0,89-51-30 0 0,25-17 54 0 0,1 1 0 0 0,-29 27 0 0 0,36-28-30 0 0,2-2-40 0 0,-33 40-1 0 0,48-52 67 0 0,1 0-1 0 0,0 1 1 0 0,0 0-1 0 0,0-1 1 0 0,1 1 0 0 0,0 1-1 0 0,0-1 1 0 0,1 0-1 0 0,0 1 1 0 0,0-1 0 0 0,-1 11-1 0 0,3-15 0 0 0,0 0 1 0 0,0-1-1 0 0,0 1 0 0 0,0 0 0 0 0,0-1 1 0 0,1 1-1 0 0,-1-1 0 0 0,1 1 0 0 0,0 0 1 0 0,-1-1-1 0 0,1 1 0 0 0,0-1 0 0 0,1 0 0 0 0,-1 1 1 0 0,0-1-1 0 0,1 0 0 0 0,2 3 0 0 0,-2-2 13 0 0,1-1-1 0 0,0 0 0 0 0,0 0 0 0 0,0 0 0 0 0,0 0 0 0 0,0 0 0 0 0,0-1 0 0 0,0 1 0 0 0,1-1 0 0 0,-1 0 1 0 0,6 1-1 0 0,6 0 127 0 0,0 0 1 0 0,1-1 0 0 0,-1-1-1 0 0,27-3 1 0 0,-42 3-134 0 0,89-10 566 0 0,123-30 0 0 0,-168 27-626 0 0,-26 7 0 0 0,21-4 0 0 0,-37 10-33 0 0,3-1-177 0 0,-5 1 252 0 0,0 0-1 0 0,0 0 0 0 0,0 0 1 0 0,0 0-1 0 0,0 0 0 0 0,0-1 1 0 0,0 1-1 0 0,0 0 0 0 0,0 0 1 0 0,0 0-1 0 0,0 0 0 0 0,0 0 1 0 0,0 0-1 0 0,0 0 1 0 0,0 0-1 0 0,0 0 0 0 0,0 0 1 0 0,1 0-1 0 0,-1 0 0 0 0,0 0 1 0 0,0 0-1 0 0,0 0 0 0 0,0 0 1 0 0,0 0-1 0 0,0 0 0 0 0,0 0 1 0 0,0 0-1 0 0,0 0 1 0 0,0 0-1 0 0,0 0 0 0 0,0 0 1 0 0,0 0-1 0 0,1 0 0 0 0,-1 0 1 0 0,0 0-1 0 0,0 0 0 0 0,0 0 1 0 0,0 0-1 0 0,0 0 0 0 0,0 0 1 0 0,0 0-1 0 0,0 0 1 0 0,0 0-1 0 0,0 0 0 0 0,0 0 1 0 0,0 0-1 0 0,0 1 0 0 0,0-1 1 0 0,0 0-1 0 0,0 0 0 0 0,0 0 1 0 0,0 0-1 0 0,1 0 0 0 0,-1 0 1 0 0,0 0-1 0 0,0 0 1 0 0,0 0-1 0 0,0 0 0 0 0,0 0 1 0 0,0 0-1 0 0,0 0 0 0 0,0 0 1 0 0,0 1-1 0 0,0-1 0 0 0,0 0 1 0 0,0 0-1 0 0,-6 6-343 0 0,0 0 0 0 0,-1-1 0 0 0,1 0-1 0 0,-14 8 1 0 0,-4 4-3210 0 0,13-8-2452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3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8287 0 0,'0'0'639'0'0,"2"0"-415"0"0,28-5 15057 0 0,-29 5-15236 0 0,0 0 1 0 0,-1 0-1 0 0,1 0 0 0 0,0 1 0 0 0,0-1 1 0 0,-1 0-1 0 0,1 1 0 0 0,0-1 0 0 0,-1 1 0 0 0,1-1 1 0 0,0 1-1 0 0,0 0 0 0 0,2 4-31 0 0,-2-3-4 0 0,0 0-1 0 0,0 0 0 0 0,0 1 0 0 0,0-1 0 0 0,0 0 0 0 0,-1 1 0 0 0,1-1 0 0 0,-1 1 0 0 0,0-1 0 0 0,0 1 0 0 0,0-1 0 0 0,0 1 0 0 0,0 2 0 0 0,0 26-347 0 0,0-29-698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4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2303 0 0,'0'0'8935'0'0,"3"10"-6660"0"0,-2-5-2007 0 0,0 0 0 0 0,0 0 1 0 0,0 1-1 0 0,0-1 1 0 0,-1 0-1 0 0,0 0 0 0 0,0 0 1 0 0,-1 0-1 0 0,1 0 0 0 0,-1 0 1 0 0,-2 6-1 0 0,-2 7-111 0 0,-15 31 0 0 0,10-24 227 0 0,-24 48 34 0 0,-71 112-1 0 0,45-83-432 0 0,56-94-468 0 0,7-9 249 0 0,13-15-157 0 0,-8 7-291 0 0,21-18-1469 0 0,-13 11 1040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22 355 2303 0 0,'-1'2'102'0'0,"-9"49"-9"0"0,5-29 2447 0 0,0 17 7656 0 0,4-37-8911 0 0,10-8-633 0 0,-1-1-245 0 0,-1 1 0 0 0,0-2 0 0 0,0 1 0 0 0,-1-1 0 0 0,0 0 0 0 0,10-17 0 0 0,-2 2 260 0 0,89-161 850 0 0,-22 34-642 0 0,-79 147-883 0 0,0 0-1 0 0,-1 1 1 0 0,1-1-1 0 0,0 1 1 0 0,0 0-1 0 0,1-1 1 0 0,-1 1-1 0 0,0 0 1 0 0,1 0-1 0 0,-1 0 1 0 0,1 1 0 0 0,0-1-1 0 0,-1 1 1 0 0,1-1-1 0 0,0 1 1 0 0,4-1-1 0 0,0 0-17 0 0,0 2 0 0 0,0-1-1 0 0,0 1 1 0 0,0 0 0 0 0,0 0-1 0 0,9 2 1 0 0,107 16-2590 0 0,-101-17 960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4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313 384 5063 0 0,'-1'2'390'0'0,"-12"7"220"0"0,1 1 1 0 0,-1-2-1 0 0,0 1 1 0 0,-1-2-1 0 0,0 0 1 0 0,-15 5-1 0 0,27-11-471 0 0,1-1 0 0 0,0 0 0 0 0,-1 0 1 0 0,1 0-1 0 0,0 0 0 0 0,-1 0 0 0 0,1 0 0 0 0,-1 0 0 0 0,1-1 1 0 0,0 1-1 0 0,-1 0 0 0 0,1-1 0 0 0,0 1 0 0 0,0-1 0 0 0,-1 0 0 0 0,1 1 1 0 0,0-1-1 0 0,-1-1 0 0 0,-18-15 1215 0 0,16 13-1073 0 0,3 3 337 0 0,-10-13 612 0 0,11 12-1195 0 0,0 0 1 0 0,-1 1 0 0 0,1-1-1 0 0,0 0 1 0 0,0 0 0 0 0,0 0-1 0 0,0 0 1 0 0,1 0 0 0 0,-1 1 0 0 0,1-1-1 0 0,-1 0 1 0 0,2-3 0 0 0,0 0-2 0 0,1 1 0 0 0,0 0 1 0 0,0 0-1 0 0,3-4 1 0 0,137-157 635 0 0,-115 135-579 0 0,46-37-1 0 0,-57 54-32 0 0,1 0 1 0 0,1 0-1 0 0,0 2 0 0 0,28-12 0 0 0,-38 19 20 0 0,1 1 0 0 0,-1 0-1 0 0,1 0 1 0 0,0 2 0 0 0,0-1 0 0 0,0 1-1 0 0,0 0 1 0 0,0 1 0 0 0,0 0-1 0 0,0 1 1 0 0,0 0 0 0 0,0 0 0 0 0,19 6-1 0 0,-25-5-69 0 0,0 0 0 0 0,-1-1 0 0 0,1 1 1 0 0,-1 0-1 0 0,0 1 0 0 0,0-1 0 0 0,0 1 0 0 0,0-1 0 0 0,0 1 0 0 0,0 0 0 0 0,-1 0 0 0 0,1 0 0 0 0,-1 0 0 0 0,0 0 0 0 0,0 1 0 0 0,2 3 1 0 0,-3-4 3 0 0,1 1 1 0 0,-1-1 0 0 0,0 0-1 0 0,0 0 1 0 0,-1 0 0 0 0,1 1 0 0 0,-1-1-1 0 0,1 0 1 0 0,-1 1 0 0 0,0-1 0 0 0,0 0-1 0 0,-1 1 1 0 0,1-1 0 0 0,-1 0 0 0 0,1 1-1 0 0,-1-1 1 0 0,0 0 0 0 0,0 0-1 0 0,-2 4 1 0 0,-5 5 39 0 0,1 0 0 0 0,-2-1 0 0 0,1 0 0 0 0,-21 20 0 0 0,-47 34 116 0 0,63-55-164 0 0,-93 65-4 0 0,39-30 0 0 0,-5 2-82 0 0,-1-4 0 0 0,-152 65 0 0 0,185-92-896 0 0,39-16 452 0 0,3-1-734 0 0,8-7-314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4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33 3223 0 0,'2'-1'240'0'0,"15"-9"-276"0"0,-14 8 581 0 0,0 0 1 0 0,1 0 0 0 0,-1 0-1 0 0,1 0 1 0 0,0 1-1 0 0,0-1 1 0 0,0 1-1 0 0,7-1 1 0 0,7-3 6726 0 0,-24 12-5554 0 0,-22 19-1615 0 0,-1-1 0 0 0,-50 35 1 0 0,28-25 27 0 0,1 2 0 0 0,3 1 1 0 0,1 3-1 0 0,-60 68 1 0 0,92-90-48 0 0,-1 0 0 0 0,2 1 1 0 0,1 0-1 0 0,-12 27 0 0 0,19-36-35 0 0,0 2 1 0 0,0-1-1 0 0,2 0 0 0 0,-1 1 0 0 0,2-1 0 0 0,0 1 1 0 0,0 0-1 0 0,1 0 0 0 0,1 18 0 0 0,0-27-41 0 0,1 0 1 0 0,-1-1-1 0 0,1 1 0 0 0,0 0 0 0 0,0 0 0 0 0,0 0 0 0 0,1-1 0 0 0,-1 1 1 0 0,1 0-1 0 0,0-1 0 0 0,0 0 0 0 0,0 1 0 0 0,0-1 0 0 0,4 3 0 0 0,-2-2 0 0 0,0 0 0 0 0,1 0 0 0 0,0-1-1 0 0,0 0 1 0 0,0 0 0 0 0,0 0 0 0 0,1-1-1 0 0,10 4 1 0 0,-2-2 24 0 0,-1 0-1 0 0,1-1 1 0 0,-1-1 0 0 0,1-1-1 0 0,0 0 1 0 0,0 0-1 0 0,14-2 1 0 0,97-17-4009 0 0,-106 14 1995 0 0,19-3-3904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271 441 8031 0 0,'0'0'727'0'0,"-10"2"397"0"0,-45 6 485 0 0,33-6-1493 0 0,-27 6-1 0 0,35-4 13 0 0,0-1 1 0 0,-1-1-1 0 0,1 0 1 0 0,0-1-1 0 0,-19-1 1 0 0,31 0-99 0 0,1 0-1 0 0,0 0 1 0 0,0 0 0 0 0,0-1 0 0 0,-1 1 0 0 0,1 0 0 0 0,0-1 0 0 0,0 1 0 0 0,0-1 0 0 0,0 1 0 0 0,0-1-1 0 0,0 0 1 0 0,0 0 0 0 0,0 1 0 0 0,0-1 0 0 0,0 0 0 0 0,0 0 0 0 0,0 0 0 0 0,0 0 0 0 0,1 0-1 0 0,-2-1 1 0 0,1-1 26 0 0,0 1 0 0 0,0-1 0 0 0,0 0 0 0 0,1 1 0 0 0,-1-1-1 0 0,0 1 1 0 0,1-1 0 0 0,0 0 0 0 0,0-4 0 0 0,1-2 66 0 0,0-1 0 0 0,0 0 0 0 0,1 1 0 0 0,5-15 0 0 0,-1 7-42 0 0,1 1 0 0 0,0 0-1 0 0,2 1 1 0 0,0 0 0 0 0,15-20-1 0 0,-2 9-77 0 0,45-44 0 0 0,36-19-624 0 0,-89 79 592 0 0,0 1-1 0 0,0 0 1 0 0,0 1-1 0 0,1 0 1 0 0,1 1-1 0 0,17-5 1 0 0,-30 11 73 0 0,0 0-1 0 0,0 1 1 0 0,0-1 0 0 0,-1 1 0 0 0,1 0-1 0 0,0 0 1 0 0,0 0 0 0 0,0 0 0 0 0,0 0-1 0 0,0 0 1 0 0,-1 1 0 0 0,1 0 0 0 0,0-1-1 0 0,0 1 1 0 0,-1 0 0 0 0,1 0 0 0 0,4 3-1 0 0,-3-1 34 0 0,0 0 1 0 0,0 0-1 0 0,-1 1 0 0 0,1-1 0 0 0,-1 1 0 0 0,0-1 0 0 0,0 1 0 0 0,0 0 1 0 0,3 9-1 0 0,1 0 71 0 0,-2 0 0 0 0,0 1 0 0 0,-1 0 1 0 0,0 1-1 0 0,-1-1 0 0 0,2 17 0 0 0,-4-23-92 0 0,-1 0 0 0 0,1 0 0 0 0,-1 0 0 0 0,-1 0-1 0 0,1 0 1 0 0,-2-1 0 0 0,1 1 0 0 0,-1 0 0 0 0,0 0-1 0 0,0-1 1 0 0,-1 1 0 0 0,0-1 0 0 0,0 0 0 0 0,-1 0 0 0 0,0 0-1 0 0,-7 10 1 0 0,10-16-52 0 0,-55 63-742 0 0,49-56 382 0 0,-1-1 0 0 0,-1 0 1 0 0,1-1-1 0 0,-1 1 1 0 0,-18 8-1 0 0,11-7-42 0 0,-6 3-106 0 0,-1-1 1 0 0,-46 14 0 0 0,62-22 415 0 0,1-1 0 0 0,-1 1 0 0 0,0-2 0 0 0,0 1 0 0 0,1-1 0 0 0,-1 0 0 0 0,0 0 0 0 0,0 0 0 0 0,1-1 0 0 0,-1-1 0 0 0,0 1 0 0 0,1-1 0 0 0,-1 0 0 0 0,1 0 0 0 0,-12-6 0 0 0,8 1-135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8751 0 0,'0'0'794'0'0,"-2"2"-652"0"0,-7 6 368 0 0,1 1-1 0 0,-1 0 1 0 0,-6 11-1 0 0,-15 16 687 0 0,-21 18-672 0 0,2 2 0 0 0,3 1 0 0 0,3 3 0 0 0,-42 75 0 0 0,-135 209-799 0 0,136-225-2646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5063 0 0,'0'0'232'0'0,"-1"1"-13"0"0,-8 7-401 0 0,-13 9 1854 0 0,2 2 0 0 0,-21 22-1 0 0,19-14-607 0 0,2 0-1 0 0,0 0 0 0 0,-25 52 1 0 0,41-73-921 0 0,1 1 0 0 0,0 0 0 0 0,1 0 0 0 0,-1 1 0 0 0,2-1 1 0 0,-1 0-1 0 0,1 1 0 0 0,0-1 0 0 0,0 1 0 0 0,1 12 0 0 0,0-19-108 0 0,0 0 0 0 0,1 0-1 0 0,-1 1 1 0 0,0-1-1 0 0,0 0 1 0 0,1 0 0 0 0,-1 0-1 0 0,1 0 1 0 0,-1 0 0 0 0,1 1-1 0 0,-1-1 1 0 0,1 0-1 0 0,0 0 1 0 0,-1 0 0 0 0,1-1-1 0 0,0 1 1 0 0,0 0 0 0 0,0 0-1 0 0,0 0 1 0 0,0 0-1 0 0,0-1 1 0 0,0 1 0 0 0,0-1-1 0 0,0 1 1 0 0,0 0 0 0 0,0-1-1 0 0,0 0 1 0 0,0 1-1 0 0,1-1 1 0 0,-1 0 0 0 0,0 0-1 0 0,0 1 1 0 0,0-1 0 0 0,1 0-1 0 0,1 0 1 0 0,2-1 33 0 0,1 0 0 0 0,0-1 1 0 0,0 0-1 0 0,-1 0 0 0 0,11-5 0 0 0,-2 1 26 0 0,-6 3-78 0 0,1-1 1 0 0,0 0-1 0 0,-1-1 0 0 0,0 0 1 0 0,0 0-1 0 0,0-1 1 0 0,-1 0-1 0 0,0-1 1 0 0,12-12-1 0 0,-16 14-68 0 0,1 1 1 0 0,-1-1-1 0 0,0 0 0 0 0,0-1 0 0 0,0 1 0 0 0,-1 0 0 0 0,0-1 0 0 0,0 1 0 0 0,0-1 0 0 0,-1 0 1 0 0,1 0-1 0 0,-2 0 0 0 0,1 0 0 0 0,-1 1 0 0 0,1-1 0 0 0,-2-11 0 0 0,-1 5-140 0 0,-1-12-956 0 0,0 0 0 0 0,-11-34 0 0 0,14 57 746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2303 0 0,'4'-9'3539'0'0,"0"-18"6248"0"0,-6 29-9497 0 0,-6 15 35 0 0,1 1 0 0 0,0-1 0 0 0,2 1 0 0 0,-1 0 0 0 0,2 1 0 0 0,1-1 0 0 0,-2 31 0 0 0,8-26 595 0 0,0-23-768 0 0,2 0-106 0 0,0-1 0 0 0,0 0 0 0 0,-1 1 0 0 0,1-2 0 0 0,0 1 0 0 0,-1-1 0 0 0,1 1 0 0 0,-1-1-1 0 0,0 0 1 0 0,1-1 0 0 0,-1 1 0 0 0,0-1 0 0 0,6-5 0 0 0,5-5-27 0 0,-1-1 0 0 0,13-17 0 0 0,2 0-376 0 0,-28 30 272 0 0,-2 13-325 0 0,-1 0 409 0 0,0-4-1 0 0,0 0 1 0 0,1 1-1 0 0,0-1 0 0 0,1 1 1 0 0,0-1-1 0 0,0 0 0 0 0,1 1 1 0 0,3 14-1 0 0,-3-20 20 0 0,0-1-1 0 0,0 0 1 0 0,1 0 0 0 0,-1 1-1 0 0,1-1 1 0 0,0 0-1 0 0,-1 0 1 0 0,1 0-1 0 0,0-1 1 0 0,0 1 0 0 0,0 0-1 0 0,0-1 1 0 0,1 1-1 0 0,-1-1 1 0 0,0 0-1 0 0,1 0 1 0 0,-1 0 0 0 0,1 0-1 0 0,-1 0 1 0 0,1 0-1 0 0,-1-1 1 0 0,1 1 0 0 0,0-1-1 0 0,-1 0 1 0 0,5 0-1 0 0,3 0 42 0 0,0 0 0 0 0,0-1-1 0 0,0 0 1 0 0,0 0 0 0 0,14-5 0 0 0,-14 3-37 0 0,0-1 1 0 0,0 1-1 0 0,0-2 1 0 0,-1 0 0 0 0,1 0-1 0 0,-1-1 1 0 0,0 0-1 0 0,-1 0 1 0 0,13-13 0 0 0,-15 14-80 0 0,-1-1 0 0 0,0 1 0 0 0,-1-2 0 0 0,1 1 0 0 0,-1 0 1 0 0,0-1-1 0 0,-1 0 0 0 0,0 0 0 0 0,0 0 0 0 0,0 0 0 0 0,-1 0 0 0 0,0 0 1 0 0,0-1-1 0 0,0-8 0 0 0,2-14-1843 0 0,-2 13-1660 0 0,0 10-1763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65 220 1839 0 0,'-1'1'134'0'0,"1"1"-391"0"0,-7 16 821 0 0,6-15 155 0 0,-1-1 1 0 0,1 0-1 0 0,-1 0 0 0 0,1 0 1 0 0,-1 0-1 0 0,0 0 0 0 0,1 0 1 0 0,-1-1-1 0 0,0 1 0 0 0,-3 1 1 0 0,-27 17 7233 0 0,29-30-7245 0 0,8 0-686 0 0,1 1 1 0 0,0 0-1 0 0,0 0 1 0 0,1 1-1 0 0,0 0 0 0 0,1 0 1 0 0,0 0-1 0 0,9-6 1 0 0,11-12-16 0 0,9-12-4 0 0,-13 12-115 0 0,46-37 0 0 0,-62 57 121 0 0,-2 0-21 0 0,1 1 0 0 0,15-8 0 0 0,-20 12 27 0 0,1 0 0 0 0,-1 0 0 0 0,1 0 0 0 0,-1 0 0 0 0,1 0 0 0 0,-1 1 0 0 0,1 0 0 0 0,-1-1-1 0 0,1 1 1 0 0,0 0 0 0 0,-1 0 0 0 0,1 0 0 0 0,-1 0 0 0 0,5 2 0 0 0,3 0 65 0 0,-8-2-77 0 0,-1 1-1 0 0,1-1 1 0 0,-1 0-1 0 0,1 1 1 0 0,-1-1 0 0 0,0 1-1 0 0,1-1 1 0 0,-1 1-1 0 0,0 0 1 0 0,1 0-1 0 0,-1-1 1 0 0,0 1 0 0 0,0 0-1 0 0,0 0 1 0 0,0 0-1 0 0,1 0 1 0 0,-2 0-1 0 0,1 1 1 0 0,0-1 0 0 0,0 0-1 0 0,0 0 1 0 0,0 1-1 0 0,-1-1 1 0 0,1 0-1 0 0,-1 1 1 0 0,1-1-1 0 0,-1 1 1 0 0,1-1 0 0 0,-1 2-1 0 0,1 0 29 0 0,1 5-7 0 0,0 0 0 0 0,-1 0 0 0 0,0 1 0 0 0,-1-1 0 0 0,0 0 0 0 0,0 0 0 0 0,-1 10 0 0 0,-15 56 268 0 0,2-5-156 0 0,9-38-662 0 0,2-14-1985 0 0,-1 33 0 0 0,4-37-3629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536 233 1839 0 0,'0'0'7595'0'0,"1"-2"-7007"0"0,33-52 4211 0 0,-32 51-4711 0 0,-1-1 1 0 0,0 1 0 0 0,1 0-1 0 0,-1 0 1 0 0,-1-1-1 0 0,1 1 1 0 0,0 0 0 0 0,-1-1-1 0 0,0 1 1 0 0,0-1 0 0 0,0 1-1 0 0,0 0 1 0 0,0-1 0 0 0,-1 1-1 0 0,-1-7 1 0 0,-2-2 555 0 0,0 0 1 0 0,-12-23-1 0 0,0 3-185 0 0,16 31-478 0 0,0-1 1 0 0,-1 1-1 0 0,1-1 0 0 0,-1 1 0 0 0,1 0 0 0 0,-1-1 1 0 0,0 1-1 0 0,0 0 0 0 0,1 0 0 0 0,-1 0 0 0 0,0-1 1 0 0,0 1-1 0 0,0 0 0 0 0,0 0 0 0 0,-1 0 0 0 0,1 1 0 0 0,0-1 1 0 0,0 0-1 0 0,-2-1 0 0 0,1 2-29 0 0,1-1 35 0 0,1 1-1 0 0,-1 0 1 0 0,1 0-1 0 0,-1 0 1 0 0,0 0-1 0 0,1 0 1 0 0,-1 0-1 0 0,0 0 1 0 0,1 0-1 0 0,-1 0 1 0 0,1 0-1 0 0,-1 0 1 0 0,0 0-1 0 0,1 1 1 0 0,-1-1-1 0 0,0 0 1 0 0,1 0-1 0 0,-1 1 1 0 0,1-1-1 0 0,-1 0 1 0 0,1 1-1 0 0,-1-1 1 0 0,1 0-1 0 0,-1 1 1 0 0,-11 12-77 0 0,11-12 61 0 0,-170 201 113 0 0,152-180-26 0 0,9-11-8 0 0,0 1-1 0 0,-8 12 1 0 0,13-15-25 0 0,3-2 43 0 0,3-6-53 0 0,-1-1-1 0 0,1 0 1 0 0,0 0 0 0 0,-1 1-1 0 0,1-1 1 0 0,0 0-1 0 0,-1 0 1 0 0,1 0-1 0 0,0 0 1 0 0,0 0 0 0 0,-1 0-1 0 0,1 0 1 0 0,1 0-1 0 0,-2 0-2 0 0,16-2 33 0 0,0 0-1 0 0,0-1 0 0 0,-1-1 0 0 0,26-9 1 0 0,-12 1-25 0 0,38-22 0 0 0,40-23-336 0 0,-106 56 218 0 0,-1 3-426 0 0,-1-1 504 0 0,0 1-1 0 0,0-1 1 0 0,0 0 0 0 0,0 1 0 0 0,0-1-1 0 0,0 0 1 0 0,0 0 0 0 0,-3 2-1 0 0,0 1-16 0 0,-5 7 27 0 0,0 1 1 0 0,1 0-1 0 0,0 0 0 0 0,0 1 0 0 0,2 0 0 0 0,-9 23 0 0 0,-21 88-82 0 0,17-52-13 0 0,-45 170 642 0 0,36-125-120 0 0,15-67-231 0 0,-2-2-1 0 0,-3 1 0 0 0,-1-2 1 0 0,-2 0-1 0 0,-3-2 0 0 0,-34 52 1 0 0,47-82 327 0 0,-19 21 0 0 0,25-31-347 0 0,0 0 1 0 0,0-1-1 0 0,-1 0 0 0 0,1 0 0 0 0,-1 0 0 0 0,0 0 0 0 0,-9 3 0 0 0,14-6-153 0 0,-1-1 0 0 0,1 1-1 0 0,0-1 1 0 0,-1 0 0 0 0,1 1-1 0 0,0-1 1 0 0,-1 0-1 0 0,1 0 1 0 0,-1 0 0 0 0,1 0-1 0 0,-1 0 1 0 0,1 0-1 0 0,0-1 1 0 0,-1 1 0 0 0,1 0-1 0 0,0-1 1 0 0,-1 1-1 0 0,1-1 1 0 0,-2 0 0 0 0,1-1 0 0 0,0 1 0 0 0,-1-1 0 0 0,1 0 0 0 0,0 0 0 0 0,0 0 0 0 0,0 0 0 0 0,1 0 0 0 0,-1 0 0 0 0,-1-3 1 0 0,-2-3-9 0 0,1 0 1 0 0,1 0 0 0 0,-1 0 0 0 0,1-1 0 0 0,-2-9 0 0 0,1-3-138 0 0,1-1 1 0 0,1 1-1 0 0,1-1 0 0 0,0 1 1 0 0,2-1-1 0 0,3-26 0 0 0,1 19-1090 0 0,8-29-1 0 0,15-26-4898 0 0,-10 41 609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66 344 11951 0 0,'-5'4'257'0'0,"-1"1"3"0"0,0 0-1 0 0,1 1 1 0 0,-9 10 0 0 0,-9 9 2236 0 0,16-20 2128 0 0,10-14-4347 0 0,0 0-1 0 0,1 1 0 0 0,0-1 1 0 0,0 1-1 0 0,1 0 0 0 0,8-11 1 0 0,1-3-25 0 0,96-167-79 0 0,-105 180-220 0 0,1 1 0 0 0,0 0 0 0 0,0 1-1 0 0,1-1 1 0 0,0 1 0 0 0,10-7 0 0 0,-1 2-797 0 0,0 1 0 0 0,22-11 0 0 0,-28 18 48 0 0,0 0 1 0 0,0 1-1 0 0,1 0 1 0 0,-1 1-1 0 0,1 0 1 0 0,0 1-1 0 0,-1 0 1 0 0,1 0-1 0 0,14 2 1 0 0,8-2-822 0 0,-11 0 611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8951 0 0,'0'0'3682'0'0,"-4"10"2086"0"0,-13-5-4597 0 0,12-4-1158 0 0,1 0 1 0 0,0 1-1 0 0,-1-1 0 0 0,1 1 1 0 0,0 0-1 0 0,0 0 1 0 0,-5 3-1 0 0,-36 28-32 0 0,-23 18-26 0 0,18-9 74 0 0,-46 39-92 0 0,75-61 202 0 0,1 1 1 0 0,-22 28-1 0 0,41-48 173 0 0,15-5-78 0 0,35-14-314 0 0,-2-1 1 0 0,85-49-1 0 0,-108 55-107 0 0,-9 3-33 0 0,-14 9 130 0 0,-6 12-656 0 0,2-5 672 0 0,-2 3 107 0 0,0 1 0 0 0,-4 14 0 0 0,9-22-38 0 0,-1 0 1 0 0,1 0 0 0 0,-1 0 0 0 0,1 1 0 0 0,0-1 0 0 0,-1 0-1 0 0,1 0 1 0 0,0 0 0 0 0,1 1 0 0 0,-1-1 0 0 0,0 0-1 0 0,1 0 1 0 0,-1 1 0 0 0,1-1 0 0 0,-1 0 0 0 0,3 4 0 0 0,-2-5-187 0 0,0-1 0 0 0,0 1 1 0 0,0 0-1 0 0,0 0 0 0 0,0-1 1 0 0,0 1-1 0 0,0-1 1 0 0,0 1-1 0 0,0-1 0 0 0,1 1 1 0 0,-1-1-1 0 0,0 0 0 0 0,0 1 1 0 0,0-1-1 0 0,1 0 1 0 0,-1 0-1 0 0,2 0 0 0 0,-2 0 13 0 0,13 0-1166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102 326 11055 0 0,'0'0'1331'0'0,"-1"2"-334"0"0,-11 26 1075 0 0,1 1-1 0 0,-9 38 0 0 0,0 0-1206 0 0,11-39-951 0 0,1 1-1 0 0,1 0 1 0 0,2 0 0 0 0,1 1 0 0 0,0 39 0 0 0,4-60-1324 0 0</inkml:trace>
  <inkml:trace contextRef="#ctx0" brushRef="#br0" timeOffset="1">475 5 11631 0 0,'18'-3'512'0'0,"-7"3"112"0"0,3-2-496 0 0,4 2-128 0 0,3 0 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149 197 5527 0 0,'0'2'4114'0'0,"-1"1"-3588"0"0,1-2-254 0 0,1 1 1 0 0,-2-1-1 0 0,1 0 1 0 0,0 1-1 0 0,0-1 1 0 0,0 0-1 0 0,-1 0 1 0 0,1 1 0 0 0,0-1-1 0 0,-1 0 1 0 0,1 0-1 0 0,-1 0 1 0 0,0 1-1 0 0,1-1 1 0 0,-1 0-1 0 0,0 0 1 0 0,0 0-1 0 0,0 0 1 0 0,1 0-1 0 0,-1-1 1 0 0,0 1-1 0 0,0 0 1 0 0,0 0-1 0 0,0 0 1 0 0,-1-1 0 0 0,1 1-1 0 0,0-1 1 0 0,0 1-1 0 0,0-1 1 0 0,-2 1-1 0 0,-1 0-148 0 0,0 0 0 0 0,0 0 0 0 0,0 0 0 0 0,0-1 0 0 0,0 1 0 0 0,0-1 0 0 0,-1 0 0 0 0,1 0 0 0 0,0-1 0 0 0,0 1 0 0 0,0-1 0 0 0,0 0 0 0 0,0 0 0 0 0,0 0 0 0 0,0-1 0 0 0,1 1 0 0 0,-8-5 0 0 0,8 4-131 0 0,0 0-1 0 0,-1 1 1 0 0,1-2-1 0 0,1 1 0 0 0,-1 0 1 0 0,0 0-1 0 0,1-1 1 0 0,-1 0-1 0 0,1 1 1 0 0,0-1-1 0 0,-1 0 1 0 0,1 0-1 0 0,1 0 0 0 0,-1-1 1 0 0,0 1-1 0 0,1 0 1 0 0,0-1-1 0 0,0 1 1 0 0,0-1-1 0 0,0 1 1 0 0,0-1-1 0 0,1 1 0 0 0,-1-1 1 0 0,1 1-1 0 0,0-1 1 0 0,0 0-1 0 0,1 1 1 0 0,-1-1-1 0 0,1 1 1 0 0,-1-1-1 0 0,1 1 0 0 0,0-1 1 0 0,1 1-1 0 0,-1-1 1 0 0,4-5-1 0 0,-1 3-111 0 0,0-1 0 0 0,1 1 1 0 0,0 1-1 0 0,0-1 0 0 0,1 1 0 0 0,-1-1 0 0 0,1 2 0 0 0,0-1 0 0 0,9-5 1 0 0,-1 2 3 0 0,1 0 0 0 0,-1 1 0 0 0,23-7 0 0 0,-29 11 123 0 0,1 1 0 0 0,1 0 0 0 0,-1 1 0 0 0,0 0 0 0 0,0 1 0 0 0,0 0 0 0 0,10 1 1 0 0,-3 1 211 0 0,1 0 0 0 0,-1 1 0 0 0,16 6 1 0 0,-24-7-118 0 0,-1 0 1 0 0,0 1 0 0 0,0 0 0 0 0,0 0 0 0 0,0 0 0 0 0,-1 1 0 0 0,1 0-1 0 0,-1 1 1 0 0,8 6 0 0 0,-8-3-88 0 0,-3 1 3 0 0,-3-5 0 0 0,0-1 0 0 0,0 0 0 0 0,-1 0 1 0 0,1 0-1 0 0,-1 0 0 0 0,0 0 0 0 0,0 0 0 0 0,0 0 1 0 0,0 0-1 0 0,-1 0 0 0 0,1 0 0 0 0,-1-1 0 0 0,0 1 1 0 0,1 0-1 0 0,-1-1 0 0 0,-1 0 0 0 0,-2 3 0 0 0,-5 6 20 0 0,-1-2 0 0 0,-17 12-1 0 0,21-16-11 0 0,-176 110-726 0 0,168-106 291 0 0,0-1 0 0 0,-1 0 0 0 0,1-1 0 0 0,-2-1 0 0 0,-19 5 0 0 0,34-11-773 0 0,0-9-6526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7831 0 0,'0'0'603'0'0,"-1"2"-155"0"0,-59 80 7212 0 0,-18 28-5771 0 0,66-89-1641 0 0,-100 168 982 0 0,90-146-1168 0 0,2 1 0 0 0,-23 73 0 0 0,42-114-92 0 0,-8 26 15 0 0,-14 34 0 0 0,19-55-505 0 0,0 1-1 0 0,-1-1 1 0 0,0-1 0 0 0,0 1 0 0 0,0-1-1 0 0,-1 0 1 0 0,0 0 0 0 0,-11 9 0 0 0,2-4-1330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5527 0 0,'0'0'423'0'0,"-1"1"-278"0"0,-18 8 1851 0 0,18-8-1848 0 0,0 0-1 0 0,0-1 1 0 0,1 1 0 0 0,-1 0-1 0 0,0-1 1 0 0,1 1 0 0 0,-1 0-1 0 0,1 0 1 0 0,-1-1-1 0 0,1 1 1 0 0,-1 0 0 0 0,1 0-1 0 0,-1 0 1 0 0,1 0 0 0 0,0 0-1 0 0,-1 0 1 0 0,1 0-1 0 0,0 0 1 0 0,0 0 0 0 0,0 1-1 0 0,0 0 260 0 0,16 17 789 0 0,-14-15-901 0 0,1-1 0 0 0,-1 0 0 0 0,1 1 0 0 0,0-1 0 0 0,0 0 0 0 0,0-1 0 0 0,0 1 0 0 0,6 3 0 0 0,-5-4-21 0 0,0 0 0 0 0,1 0 0 0 0,0 0 0 0 0,-1 0 0 0 0,1-1 0 0 0,0 0 1 0 0,-1 0-1 0 0,1 0 0 0 0,0-1 0 0 0,0 1 0 0 0,0-1 0 0 0,0 0 0 0 0,0 0 1 0 0,-1-1-1 0 0,1 0 0 0 0,0 0 0 0 0,6-2 0 0 0,-9 3 240 0 0,1-1-380 0 0,0-1-105 0 0,4 0-24 0 0,0-1 0 0 0,0 0-1 0 0,0 0 1 0 0,0 0 0 0 0,-1-1-1 0 0,1 0 1 0 0,-1-1-1 0 0,0 1 1 0 0,0-1 0 0 0,7-9-1 0 0,-12 12-57 0 0,0 0 0 0 0,0 0 0 0 0,0 0 0 0 0,0 0 0 0 0,-1 0 0 0 0,1 0 0 0 0,-1 0 0 0 0,1 0 0 0 0,-1-4 0 0 0,1 0-145 0 0,-1 5 160 0 0,0 1 0 0 0,0 0 1 0 0,0-1-1 0 0,0 1 0 0 0,0 0 0 0 0,0-1 0 0 0,0 1 0 0 0,0-1 0 0 0,0 1 1 0 0,0 0-1 0 0,0-1 0 0 0,-1 1 0 0 0,1 0 0 0 0,0-1 0 0 0,0 1 0 0 0,0-1 1 0 0,0 1-1 0 0,-1 0 0 0 0,1 0 0 0 0,0-1 0 0 0,0 1 0 0 0,-1 0 0 0 0,1-1 1 0 0,0 1-1 0 0,-1 0 0 0 0,1 0 0 0 0,0-1 0 0 0,-1 1 0 0 0,1 0 0 0 0,0 0 1 0 0,-1 0-1 0 0,1 0 0 0 0,0 0 0 0 0,-1-1 0 0 0,0 1 0 0 0,-13-1-685 0 0,4 2 614 0 0,1 1 0 0 0,-1 0 0 0 0,1 1 1 0 0,0 0-1 0 0,0 0 0 0 0,0 1 1 0 0,0 0-1 0 0,1 1 0 0 0,-16 10 1 0 0,2 2 246 0 0,0 1 0 0 0,-23 23 1 0 0,22-16 304 0 0,-36 49 0 0 0,57-71-411 0 0,-1 0 0 0 0,1 1 0 0 0,0-1 0 0 0,0 1 0 0 0,1 0 0 0 0,-1 0 0 0 0,0 5 0 0 0,1-8-31 0 0,1 0 1 0 0,0 0 0 0 0,0 0-1 0 0,0 0 1 0 0,0 0-1 0 0,0 0 1 0 0,0 0-1 0 0,0 0 1 0 0,0 0 0 0 0,0 0-1 0 0,1 0 1 0 0,-1 0-1 0 0,0 0 1 0 0,1 0-1 0 0,-1-1 1 0 0,0 1 0 0 0,1 0-1 0 0,-1 0 1 0 0,1 0-1 0 0,-1 0 1 0 0,1-1-1 0 0,0 1 1 0 0,-1 0-1 0 0,1 0 1 0 0,0-1 0 0 0,0 1-1 0 0,-1-1 1 0 0,1 1-1 0 0,0 0 1 0 0,0-1-1 0 0,0 0 1 0 0,0 1 0 0 0,0-1-1 0 0,0 1 1 0 0,1-1-1 0 0,4 2-46 0 0,0-1 1 0 0,0 0-1 0 0,0 0 0 0 0,0-1 0 0 0,0 0 0 0 0,1 0 0 0 0,10-1 0 0 0,46-11-1679 0 0,-45 8 839 0 0,21-5-611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210 214 12095 0 0,'0'0'1091'0'0,"0"2"-899"0"0,0 1-30 0 0,-1 0 0 0 0,1 0 0 0 0,-1 0 0 0 0,0-1 0 0 0,0 1 0 0 0,0 0 0 0 0,-1-1 0 0 0,1 1 0 0 0,0-1 0 0 0,-1 1 0 0 0,0-1 0 0 0,1 0 0 0 0,-1 0 0 0 0,0 0 0 0 0,0 0 0 0 0,0 0 0 0 0,-1 0 0 0 0,1 0 0 0 0,0 0 0 0 0,-4 1 0 0 0,-1 0 323 0 0,0 0 0 0 0,0-1 0 0 0,0 0 0 0 0,-1 0 1 0 0,-11 1-1 0 0,7-1-270 0 0,5-1-83 0 0,0 0 1 0 0,-1-1 0 0 0,1 0-1 0 0,0 0 1 0 0,0-1-1 0 0,-1 0 1 0 0,1 0 0 0 0,0-1-1 0 0,0 1 1 0 0,-13-6 0 0 0,19 6-129 0 0,0 1 1 0 0,0-1 0 0 0,0 1-1 0 0,0-1 1 0 0,1 0 0 0 0,-1 1-1 0 0,0-1 1 0 0,0 0 0 0 0,0 0 0 0 0,1 1-1 0 0,-1-1 1 0 0,0 0 0 0 0,1 0-1 0 0,-1 0 1 0 0,1 0 0 0 0,-1 0 0 0 0,1 0-1 0 0,-1 0 1 0 0,1 0 0 0 0,0 0-1 0 0,0 0 1 0 0,-1 0 0 0 0,1 0 0 0 0,0 0-1 0 0,0 0 1 0 0,0 0 0 0 0,0 0-1 0 0,0 0 1 0 0,0-1 0 0 0,0 1 0 0 0,0 0-1 0 0,1 0 1 0 0,-1 0 0 0 0,1-1-1 0 0,1-4-34 0 0,0 1 0 0 0,0-1-1 0 0,0 1 1 0 0,6-8 0 0 0,6-10-378 0 0,1 0 0 0 0,1 1 1 0 0,26-29-1 0 0,-33 43 315 0 0,0-1-1 0 0,0 1 1 0 0,1 1 0 0 0,0 0-1 0 0,0 0 1 0 0,1 1 0 0 0,0 0-1 0 0,0 1 1 0 0,23-8 0 0 0,-25 11 122 0 0,0 0 0 0 0,-1 0 0 0 0,1 1 1 0 0,0 0-1 0 0,0 0 0 0 0,0 1 0 0 0,0 0 0 0 0,17 3 1 0 0,-19-2 75 0 0,-1 1 1 0 0,1 0-1 0 0,0 1 0 0 0,-1-1 1 0 0,1 1-1 0 0,-1 0 1 0 0,0 1-1 0 0,0 0 1 0 0,0 0-1 0 0,0 0 0 0 0,9 9 1 0 0,-7-4 17 0 0,0 0 1 0 0,-1 0-1 0 0,0 0 1 0 0,0 1-1 0 0,-1 0 1 0 0,0 1-1 0 0,-1-1 0 0 0,0 1 1 0 0,0 0-1 0 0,-2 0 1 0 0,5 16-1 0 0,-9-24-97 0 0,1 0 1 0 0,0 0-1 0 0,-1 0 0 0 0,1 0 0 0 0,-1 0 0 0 0,0 0 0 0 0,0 0 1 0 0,0 0-1 0 0,-1-1 0 0 0,1 1 0 0 0,-1 0 0 0 0,1-1 0 0 0,-4 4 1 0 0,2-1-22 0 0,-1 0 0 0 0,0-1 0 0 0,-1 1-1 0 0,1-1 1 0 0,-1 0 0 0 0,0-1-1 0 0,0 1 1 0 0,0-1 0 0 0,-1 0-1 0 0,1 0 1 0 0,-1-1 0 0 0,-8 4-1 0 0,-17 8-104 0 0,20-8 22 0 0,2-1-54 0 0,1 0-1 0 0,-1-1 1 0 0,0 0-1 0 0,0 0 1 0 0,0-1 0 0 0,-1 0-1 0 0,-12 2 1 0 0,14-4-59 0 0,-17 0-959 0 0,24-1 902 0 0,1-1 1 0 0,-1 1 0 0 0,1-1 0 0 0,0 1 0 0 0,-1-1 0 0 0,1 0 0 0 0,-1 1 0 0 0,1-1-1 0 0,0 1 1 0 0,0-1 0 0 0,-1 0 0 0 0,1 1 0 0 0,0-1 0 0 0,0 0 0 0 0,0 1 0 0 0,0-1-1 0 0,0 0 1 0 0,-1 1 0 0 0,1-1 0 0 0,1 0 0 0 0,-1 0 0 0 0,0 1 0 0 0,0-1 0 0 0,0 0-1 0 0,0 0 1 0 0,3-11-5465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6911 0 0,'-1'2'6555'0'0,"-4"8"-5979"0"0,-1 0 0 0 0,-1 0-1 0 0,0-1 1 0 0,0 0 0 0 0,-15 14 0 0 0,-15 20-104 0 0,-5 15 183 0 0,3 2 1 0 0,2 1 0 0 0,-40 93-1 0 0,-4 44-191 0 0,76-186-492 0 0,-1 0 0 0 0,0-1 0 0 0,-1 0 0 0 0,0-1 0 0 0,-1 1-1 0 0,0-1 1 0 0,0-1 0 0 0,-1 1 0 0 0,-16 12 0 0 0,10-8-159 0 0,12-10 12 0 0,0-1 0 0 0,-1 1 1 0 0,0-1-1 0 0,0 0 0 0 0,0 0 0 0 0,-4 2 0 0 0,-56 21-2016 0 0,41-17 1106 0 0,5-2 125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22 6911 0 0,'0'0'1634'0'0,"-9"2"1355"0"0,4-3-2892 0 0,0 1-1 0 0,0 0 1 0 0,0 0-1 0 0,0 0 1 0 0,0 1-1 0 0,0-1 1 0 0,0 1-1 0 0,0 1 1 0 0,0-1-1 0 0,0 1 1 0 0,0-1-1 0 0,0 1 1 0 0,1 1-1 0 0,-1-1 1 0 0,1 1 0 0 0,-7 4-1 0 0,-6 7 135 0 0,0 0 0 0 0,-23 25 0 0 0,23-22-185 0 0,6-5 158 0 0,0 0 0 0 0,0 0 0 0 0,1 1 1 0 0,1 1-1 0 0,0 0 0 0 0,0 0 0 0 0,2 0 0 0 0,-11 28 0 0 0,16-36-35 0 0,0 1-1 0 0,0-1 0 0 0,0 1 1 0 0,0 12-1 0 0,2-16-95 0 0,0 0-1 0 0,0 0 1 0 0,0 0-1 0 0,1 1 1 0 0,0-1-1 0 0,-1 0 1 0 0,1 0-1 0 0,0 0 1 0 0,0 0-1 0 0,1 0 1 0 0,2 5-1 0 0,-3-7 124 0 0,10 0 328 0 0,-2-1-436 0 0,0-1-1 0 0,0-1 1 0 0,0 1-1 0 0,-1-1 0 0 0,1-1 1 0 0,-1 0-1 0 0,1 0 1 0 0,-1-1-1 0 0,0 0 1 0 0,0 0-1 0 0,-1-1 0 0 0,1 1 1 0 0,-1-2-1 0 0,0 1 1 0 0,0-1-1 0 0,-1 0 1 0 0,0-1-1 0 0,8-9 0 0 0,-8 8-156 0 0,0-1 0 0 0,0 1 0 0 0,-1-1 0 0 0,0 0 0 0 0,-1 0 0 0 0,0 0 0 0 0,0-1 0 0 0,-1 1 0 0 0,0-1 1 0 0,0 0-1 0 0,-1 0 0 0 0,-1 0 0 0 0,0-1 0 0 0,0 1 0 0 0,-2-19 0 0 0,-3 3-1827 0 0,-2 0 0 0 0,-10-31 1 0 0,11 50-1038 0 0,0 8 2129 0 0,-1 11 624 0 0,3 16-2395 0 0,2-12-244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126 469 6447 0 0,'0'0'499'0'0,"-1"1"-328"0"0,-3 2 325 0 0,0 0 0 0 0,-1 0 0 0 0,1 0 0 0 0,-1 0 1 0 0,0-1-1 0 0,1 0 0 0 0,-7 2 0 0 0,3-1 1226 0 0,1 0 0 0 0,-14 8 1 0 0,19-10-1562 0 0,0 0 1 0 0,0 0 0 0 0,0 0-1 0 0,0 0 1 0 0,0-1 0 0 0,-1 1-1 0 0,1-1 1 0 0,0 1 0 0 0,0-1-1 0 0,0 0 1 0 0,-1 0 0 0 0,1 0-1 0 0,0 0 1 0 0,0 0 0 0 0,-6-2 1703 0 0,7 1-1678 0 0,0-1 0 0 0,0 0 0 0 0,1 0 0 0 0,-1 0 0 0 0,0 0 0 0 0,1 0 0 0 0,-1-2 0 0 0,0-1-31 0 0,1 1 0 0 0,0 0 0 0 0,1-1 0 0 0,-1 1 0 0 0,1 0 0 0 0,0-1 0 0 0,0 1 0 0 0,0 0 0 0 0,3-6 0 0 0,20-36 175 0 0,-11 24-198 0 0,1-5-157 0 0,2 2 0 0 0,0 0-1 0 0,2 0 1 0 0,1 2 0 0 0,1 1 0 0 0,1 0 0 0 0,1 1-1 0 0,0 1 1 0 0,2 2 0 0 0,0 0 0 0 0,31-16-1 0 0,53-22-857 0 0,-32 23-2702 0 0,-47 21-3507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9 8287 0 0,'0'0'639'0'0,"-5"-5"-227"0"0,1 4 266 0 0,0 0 0 0 0,0 0-1 0 0,0 1 1 0 0,0-1 0 0 0,0 1 0 0 0,0 0 0 0 0,-1 0-1 0 0,1 1 1 0 0,-6 1 0 0 0,6-2-1193 0 0,-9 2 670 0 0,-5 0 71 0 0,0 0 0 0 0,0 2 0 0 0,0 0 0 0 0,-20 7 0 0 0,-19 14 204 0 0,-98 56 0 0 0,119-60-399 0 0,7-4 16 0 0,-36 27 0 0 0,34-23-57 0 0,30-20-44 0 0,24 8-179 0 0,-10-7 175 0 0,0-1 0 0 0,17 0 0 0 0,-20-1 26 0 0,1 0 0 0 0,0 1 0 0 0,0 1-1 0 0,12 2 1 0 0,-12-1 50 0 0,8 2 215 0 0,-1 1 0 0 0,24 11 0 0 0,-38-15-188 0 0,1 0-1 0 0,-1 1 1 0 0,0-1-1 0 0,0 1 1 0 0,0 0-1 0 0,0 0 1 0 0,-1 0-1 0 0,1 0 0 0 0,-1 1 1 0 0,0 0-1 0 0,0-1 1 0 0,0 1-1 0 0,-1 0 1 0 0,5 8-1 0 0,-7-10-15 0 0,1-1 0 0 0,-1 0 0 0 0,0 0 0 0 0,0 1 0 0 0,1-1 0 0 0,-1 0 0 0 0,0 1 0 0 0,0-1 0 0 0,0 1 0 0 0,-1-1 0 0 0,1 0 0 0 0,0 0 0 0 0,0 1 1 0 0,-1-1-1 0 0,1 0 0 0 0,-1 1 0 0 0,1-1 0 0 0,-1 0 0 0 0,0 0 0 0 0,1 0 0 0 0,-1 0 0 0 0,0 1 0 0 0,0-1 0 0 0,0 0 0 0 0,0 0 0 0 0,1-1 0 0 0,-2 1 0 0 0,0 1 0 0 0,-4 3 95 0 0,0-1 0 0 0,-1 0 0 0 0,-12 6 1 0 0,12-6-73 0 0,-11 5-16 0 0,0 0 1 0 0,0-2 0 0 0,0 0-1 0 0,-1-1 1 0 0,0-1-1 0 0,-26 4 1 0 0,-18 1 131 0 0,29-3-377 0 0,0-3 0 0 0,-1 0 0 0 0,-42-2 0 0 0,74-2-85 0 0,-1-1 1 0 0,1 0-1 0 0,0 1 0 0 0,-1-1 1 0 0,1 0-1 0 0,0 0 0 0 0,-1-1 1 0 0,-2-1-1 0 0,4 2-202 0 0,6-9-2385 0 0,1 1-2110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1375 0 0,'0'0'12992'0'0,"-7"-1"-11932"0"0,0 1-940 0 0,0 0-1 0 0,0 0 1 0 0,0 1-1 0 0,0 0 1 0 0,1 0-1 0 0,-1 0 1 0 0,0 1-1 0 0,-11 5 1 0 0,-52 27-15 0 0,61-29-10 0 0,-23 15 41 0 0,1 1 0 0 0,1 1 0 0 0,-51 49 0 0 0,76-66-135 0 0,-8 6 27 0 0,1 1-1 0 0,0 1 1 0 0,1 0 0 0 0,0 0-1 0 0,-11 19 1 0 0,22-31 0 0 0,-1 0 0 0 0,1-1-1 0 0,0 1 1 0 0,-1 0 0 0 0,1 0 0 0 0,0 0 0 0 0,0 0 0 0 0,0-1 0 0 0,-1 1-1 0 0,1 0 1 0 0,0 0 0 0 0,0 0 0 0 0,0 0 0 0 0,0-1 0 0 0,1 1 0 0 0,-1 0-1 0 0,0 0 1 0 0,0 0 0 0 0,0 0 0 0 0,1-1 0 0 0,-1 1 0 0 0,1 1 0 0 0,0-1 7 0 0,0 1 1 0 0,0-1 0 0 0,0 0 0 0 0,0 0 0 0 0,0 0-1 0 0,1 0 1 0 0,-1 0 0 0 0,0 0 0 0 0,1 0-1 0 0,-1 0 1 0 0,2 0 0 0 0,4 2 140 0 0,0-1 0 0 0,-1 0 0 0 0,15 2 0 0 0,-21-4-173 0 0,16 2 123 0 0,0-1 0 0 0,0-1 0 0 0,0-1-1 0 0,22-3 1 0 0,-2 0-35 0 0,3 0-1616 0 0,71-16 0 0 0,-92 15-121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7:5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6 449 5527 0 0,'0'0'498'0'0,"-1"2"-406"0"0,-4 51 9742 0 0,9-73-7926 0 0,4-19-1333 0 0,2 1 0 0 0,19-49-1 0 0,-11 42-476 0 0,2 0 0 0 0,31-51 0 0 0,-43 84-222 0 0,-1 0 1 0 0,2 0 0 0 0,0 1 0 0 0,0 0 0 0 0,1 1 0 0 0,15-13 0 0 0,-18 17-315 0 0,-1 2 1 0 0,1-1-1 0 0,1 1 1 0 0,-1 0 0 0 0,1 0-1 0 0,-1 1 1 0 0,1 0 0 0 0,0 1-1 0 0,0 0 1 0 0,0 0-1 0 0,0 0 1 0 0,11 0 0 0 0,-4 2-4565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13 5983 0 0,'0'0'464'0'0,"-7"-6"2562"0"0,4 5-2786 0 0,-1 0 1 0 0,1 0-1 0 0,-1 0 1 0 0,0 0-1 0 0,0 0 1 0 0,1 1-1 0 0,-1 0 1 0 0,0 0 0 0 0,0 0-1 0 0,0 0 1 0 0,1 1-1 0 0,-1-1 1 0 0,0 1-1 0 0,1 0 1 0 0,-1 0-1 0 0,0 0 1 0 0,1 1-1 0 0,-1-1 1 0 0,1 1-1 0 0,0 0 1 0 0,-5 3-1 0 0,-7 5 34 0 0,-1 1-1 0 0,-26 26 1 0 0,37-32-9 0 0,-31 32 686 0 0,-59 77-1 0 0,91-109-892 0 0,-6 8 128 0 0,-15 26-1 0 0,23-36-154 0 0,1 0 0 0 0,-1 0 0 0 0,1 1 0 0 0,-1-1 0 0 0,1 0 0 0 0,0 1-1 0 0,0-1 1 0 0,1 0 0 0 0,-1 1 0 0 0,1-1 0 0 0,0 1 0 0 0,0 0 0 0 0,0-1-1 0 0,1 7 1 0 0,0-8 4 0 0,-1 0 0 0 0,1-1-1 0 0,0 1 1 0 0,0-1-1 0 0,0 1 1 0 0,0 0 0 0 0,0-1-1 0 0,0 0 1 0 0,0 1 0 0 0,1-1-1 0 0,-1 0 1 0 0,0 1 0 0 0,1-1-1 0 0,-1 0 1 0 0,1 0 0 0 0,0 0-1 0 0,-1-1 1 0 0,1 1 0 0 0,0 0-1 0 0,-1 0 1 0 0,1-1 0 0 0,0 1-1 0 0,0-1 1 0 0,-1 0 0 0 0,1 1-1 0 0,0-1 1 0 0,0 0 0 0 0,2 0-1 0 0,6 0 134 0 0,0-1 0 0 0,0 0-1 0 0,18-3 1 0 0,15-7 172 0 0,0-1 0 0 0,0-2-1 0 0,68-32 1 0 0,-89 34-306 0 0,1-1 0 0 0,-2 0-1 0 0,0-2 1 0 0,0 0 0 0 0,-2-2 0 0 0,0 0 0 0 0,31-36-1 0 0,-35 36-59 0 0,-30 46-617 0 0,-54 58 3 0 0,44-58 457 0 0,2 1-1 0 0,-29 48 1 0 0,50-75 52 0 0,0 0 0 0 0,1 1 1 0 0,-1-1-1 0 0,1 0 0 0 0,0 1 1 0 0,0-1-1 0 0,0 1 0 0 0,0 0 1 0 0,0 5-1 0 0,1-9 43 0 0,0 1 0 0 0,1-1 0 0 0,-1 1 0 0 0,0-1-1 0 0,0 1 1 0 0,1-1 0 0 0,-1 1 0 0 0,0-1 0 0 0,1 1 0 0 0,-1-1 0 0 0,0 0 0 0 0,1 1 0 0 0,-1-1 0 0 0,1 0 0 0 0,-1 1 0 0 0,1-1 0 0 0,-1 0-1 0 0,1 1 1 0 0,-1-1 0 0 0,1 0 0 0 0,-1 0 0 0 0,1 0 0 0 0,0 1 0 0 0,13 2-1363 0 0,12-6-216 0 0,4-8-12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26 4143 0 0,'0'0'319'0'0,"10"-5"550"0"0,-3 0 4181 0 0,-1-4-1613 0 0,-6 9-3372 0 0,0-1 0 0 0,0 1 1 0 0,0 0-1 0 0,0 0 0 0 0,0 0 1 0 0,-1-1-1 0 0,1 1 0 0 0,0 0 0 0 0,0 0 1 0 0,0-1-1 0 0,0 1 0 0 0,0 0 1 0 0,0 0-1 0 0,0 0 0 0 0,-1-1 0 0 0,1 1 1 0 0,0 0-1 0 0,0 0 0 0 0,0 0 1 0 0,0 0-1 0 0,-1 0 0 0 0,1-1 0 0 0,0 1 1 0 0,0 0-1 0 0,-1 0 0 0 0,1 0 1 0 0,0 0-1 0 0,-2 0 4 0 0,1-1 1 0 0,0 1-1 0 0,0 0 1 0 0,-1 0-1 0 0,1 0 0 0 0,-1 0 1 0 0,1 0-1 0 0,0 0 1 0 0,-1 0-1 0 0,1 0 1 0 0,0 1-1 0 0,0-1 0 0 0,-1 1 1 0 0,0 0-1 0 0,-14 5 23 0 0,-146 68 622 0 0,130-57-479 0 0,1 1 1 0 0,-56 42-1 0 0,85-58-206 0 0,0 0 0 0 0,0 0 0 0 0,-1 0-1 0 0,1 0 1 0 0,1 0 0 0 0,-1 1 0 0 0,0-1 0 0 0,0 1-1 0 0,1-1 1 0 0,0 1 0 0 0,-1-1 0 0 0,1 1-1 0 0,0 0 1 0 0,0 0 0 0 0,0 0 0 0 0,1 0 0 0 0,-1 3-1 0 0,1-4 14 0 0,0 1 0 0 0,0 0-1 0 0,1-1 1 0 0,-1 1 0 0 0,1-1 0 0 0,-1 1-1 0 0,1-1 1 0 0,0 1 0 0 0,0-1-1 0 0,0 0 1 0 0,1 1 0 0 0,-1-1-1 0 0,0 0 1 0 0,1 0 0 0 0,0 0-1 0 0,-1 0 1 0 0,1 0 0 0 0,0 0 0 0 0,4 3-1 0 0,-2-2-4 0 0,1 0 0 0 0,0 0-1 0 0,-1 0 1 0 0,1 0 0 0 0,0-1-1 0 0,0 0 1 0 0,0 0 0 0 0,1 0-1 0 0,-1-1 1 0 0,0 0-1 0 0,1 0 1 0 0,-1 0 0 0 0,1 0-1 0 0,-1-1 1 0 0,11-1 0 0 0,-9 0-23 0 0,0 0-1 0 0,0 0 1 0 0,0-1 0 0 0,0 0 0 0 0,0 0-1 0 0,0-1 1 0 0,0 0 0 0 0,-1 0 0 0 0,0-1 0 0 0,1 0-1 0 0,7-6 1 0 0,-2-1-15 0 0,14-12 42 0 0,-26 22-63 0 0,1 1 0 0 0,-1-1-1 0 0,0 1 1 0 0,1 0 0 0 0,-1-1-1 0 0,1 1 1 0 0,-1-1 0 0 0,1 1-1 0 0,0 0 1 0 0,-1-1 0 0 0,1 1 0 0 0,-1 0-1 0 0,1 0 1 0 0,0-1 0 0 0,-1 1-1 0 0,1 0 1 0 0,-1 0 0 0 0,1 0-1 0 0,0 0 1 0 0,-1 0 0 0 0,1 0-1 0 0,0 0 1 0 0,0 0 0 0 0,0 1-2 0 0,-1 0 0 0 0,1 0 0 0 0,-1 0 0 0 0,0 0 1 0 0,1 0-1 0 0,-1 0 0 0 0,0-1 0 0 0,0 1 0 0 0,0 0 0 0 0,0 0 0 0 0,1 0 1 0 0,-2 2-1 0 0,2 5-120 0 0,2 10-881 0 0,-3-16-287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13359 0 0,'0'0'6471'0'0,"1"2"-5859"0"0,1 2-498 0 0,0-1-1 0 0,0 1 1 0 0,-1-1-1 0 0,1 1 1 0 0,-1-1 0 0 0,1 1-1 0 0,-1 0 1 0 0,0 0 0 0 0,-1 0-1 0 0,1 0 1 0 0,-1 0 0 0 0,0 5-1 0 0,0-2-5 0 0,-1 1 0 0 0,0-1 0 0 0,-1 0-1 0 0,0 1 1 0 0,0-1 0 0 0,-3 7 0 0 0,-61 147 537 0 0,20-52-500 0 0,7-21-82 0 0,-2 1-90 0 0,7-21-449 0 0,21-34-837 0 0,12-32 707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8751 0 0,'27'-36'2901'0'0,"56"-54"0"0"0,-69 77-2233 0 0,1 0 0 0 0,1 1 0 0 0,0 0 0 0 0,1 1 0 0 0,0 1 0 0 0,25-10 0 0 0,-36 18-645 0 0,-1 0 0 0 0,0 0 1 0 0,1 1-1 0 0,-1 0 1 0 0,1 0-1 0 0,0 0 1 0 0,-1 1-1 0 0,1 0 1 0 0,-1 0-1 0 0,1 0 1 0 0,7 2-1 0 0,-5 0 42 0 0,1 1 1 0 0,-1-1-1 0 0,0 1 1 0 0,0 0-1 0 0,0 1 0 0 0,12 8 1 0 0,-3 0 36 0 0,-1 1 1 0 0,0 0 0 0 0,-1 1-1 0 0,-1 1 1 0 0,18 24-1 0 0,-25-30-42 0 0,1 1 0 0 0,-2 0 0 0 0,0 0 0 0 0,0 0 0 0 0,0 1 0 0 0,-2 0 0 0 0,8 22 0 0 0,-11-29-40 0 0,-1 0 1 0 0,1 0-1 0 0,0 0 1 0 0,-1 0-1 0 0,0 0 1 0 0,0 0-1 0 0,0 0 1 0 0,-1 0-1 0 0,1 0 1 0 0,-1 0-1 0 0,0 0 1 0 0,0 0-1 0 0,-1 0 1 0 0,1 0-1 0 0,-1-1 1 0 0,1 1-1 0 0,-1 0 1 0 0,-1-1-1 0 0,1 0 1 0 0,0 1-1 0 0,-1-1 1 0 0,1 0-1 0 0,-1 0 1 0 0,0 0-1 0 0,0-1 1 0 0,-6 5 0 0 0,-14 8 118 0 0,-1 0 1 0 0,-1-2 0 0 0,0-1 0 0 0,-51 17 0 0 0,-112 22-174 0 0,141-40-25 0 0,36-9-293 0 0,0 1 0 0 0,0-1 0 0 0,-13 0 0 0 0,23-2-302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 6911 0 0,'-6'-2'7751'0'0,"23"13"-7205"0"0,0 1 0 0 0,-2 0 0 0 0,0 1 0 0 0,22 25 1 0 0,49 67 1207 0 0,-64-76-1414 0 0,-4-6-55 0 0,0 2 0 0 0,-2 0-1 0 0,-1 1 1 0 0,-1 0 0 0 0,19 50 0 0 0,-29-64-217 0 0,-1 0 1 0 0,0 1-1 0 0,0-1 1 0 0,-1 1-1 0 0,-1 0 0 0 0,0-1 1 0 0,-1 1-1 0 0,0 0 1 0 0,-1 0-1 0 0,0-1 1 0 0,-1 1-1 0 0,-1-1 0 0 0,0 1 1 0 0,0-1-1 0 0,-1 0 1 0 0,-6 12-1 0 0,-2-3-11 0 0,0 0 1 0 0,0-1-1 0 0,-2-1 0 0 0,-17 18 0 0 0,-69 66 105 0 0,81-85-125 0 0,-44 38 17 0 0,-75 52 0 0 0,19-17-15 0 0,88-64-103 0 0,29-25 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6911 0 0,'0'0'10016'0'0,"2"0"-9450"0"0,102-8 1637 0 0,-70 6-2105 0 0,74 5-1731 0 0,-89-5 127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0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14655 0 0,'0'0'1474'0'0,"2"-1"-1262"0"0,15-2 618 0 0,0 0 1 0 0,0 1 0 0 0,0 1-1 0 0,17 1 1 0 0,29-3 339 0 0,-6 1-1044 0 0,-36 2-266 0 0,32-4 0 0 0,-18-1-1884 0 0,-12 2-2039 0 0,9-2-2569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1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1375 0 0,'0'0'13248'0'0,"2"0"-12820"0"0,7 2 2672 0 0,-10-2-3046 0 0,-6 4-44 0 0,0 0 2 0 0,6-3 112 0 0,1-8 547 0 0,-11 13-478 0 0,0 0 1 0 0,1 1 0 0 0,-15 11-1 0 0,19-13-155 0 0,4-4 855 0 0,3-2-826 0 0,4-6-43 0 0,1-1 19 0 0,2 4-33 0 0,1 0-10 0 0,-1-1 0 0 0,6-1 44 0 0,-12 5-24 0 0,-1 1 620 0 0,-1 1-586 0 0,-2 4-67 0 0,0-1 1 0 0,0 0 0 0 0,0 0 0 0 0,-1 0 0 0 0,0 0 0 0 0,0 0 0 0 0,0 0 0 0 0,0-1-1 0 0,-5 5 1 0 0,-2 2-104 0 0,7-7 90 0 0,-9 8-106 0 0,11-10 49 0 0,2-2-697 0 0,108-55-4599 0 0,-103 53 5195 0 0,32-22-1448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1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320 224 9007 0 0,'-1'1'414'0'0,"-3"2"-350"0"0,1-1-1 0 0,-1 1 1 0 0,0-1 0 0 0,0 0 0 0 0,1 0 0 0 0,-1 0 0 0 0,-7 1 0 0 0,-16 9 6387 0 0,28-21-6035 0 0,0 6-375 0 0,0 1-1 0 0,0-1 0 0 0,0 1 1 0 0,0-1-1 0 0,1 1 0 0 0,-1-1 1 0 0,1 1-1 0 0,0 0 0 0 0,0 0 0 0 0,0-1 1 0 0,0 1-1 0 0,0 1 0 0 0,0-1 1 0 0,3-2-1 0 0,36-20 375 0 0,-40 23-395 0 0,132-61 545 0 0,-47 24-226 0 0,-43 18-4 0 0,2 3-1 0 0,-1 2 0 0 0,77-15 1 0 0,-116 28-250 0 0,1 2 1 0 0,-1-1 0 0 0,1 1 0 0 0,-1-1 0 0 0,1 2-1 0 0,10 0 1 0 0,-15-1-76 0 0,0 1 0 0 0,0-1 0 0 0,0 0 0 0 0,0 0 0 0 0,0 1 0 0 0,0-1 0 0 0,0 1 0 0 0,0-1 0 0 0,0 1 0 0 0,0-1 0 0 0,0 1 0 0 0,0 0 0 0 0,0-1 0 0 0,0 1 0 0 0,-1 0 0 0 0,1 0 0 0 0,0-1 0 0 0,0 1 0 0 0,-1 0 0 0 0,1 0 0 0 0,-1 0 0 0 0,1 0 0 0 0,-1 0 0 0 0,1 0 0 0 0,-1 0 0 0 0,1 0 0 0 0,-1 0 0 0 0,0 0 0 0 0,0 0 0 0 0,0 0 0 0 0,1 0 0 0 0,-1 0 0 0 0,0 1 0 0 0,0-1 0 0 0,0 0 0 0 0,-1 0 0 0 0,1 0 0 0 0,0 0 0 0 0,0 0 0 0 0,-1 0 0 0 0,0 2 0 0 0,-1 4-2 0 0,-1-1 1 0 0,0 1-1 0 0,0 0 1 0 0,-1-1 0 0 0,0 0-1 0 0,0 1 1 0 0,0-1 0 0 0,-11 10-1 0 0,-5 4-11 0 0,-23 16-1 0 0,27-22 8 0 0,-65 50-106 0 0,-3-3-1 0 0,-111 62 0 0 0,147-96 84 0 0,1 1 0 0 0,2 2 0 0 0,-68 60 0 0 0,75-51-108 0 0,23-22 84 0 0,-21 17 0 0 0,-6 1 48 0 0,41-34 491 0 0,14-3-349 0 0,24-5 263 0 0,71-2-1 0 0,38 11 459 0 0,-46-1-399 0 0,-49-2-367 0 0,1-3-1 0 0,51-11 1 0 0,-58 5-76 0 0,78-30 1 0 0,-63 19-16 0 0,-25 14-42 0 0,-19 5-632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6703 0 0,'0'0'4431'0'0,"2"1"-4262"0"0,23 13 663 0 0,-23-13-448 0 0,8 6 100 0 0,32 25 1974 0 0,-39-31-2364 0 0,-1 0 0 0 0,1 1 0 0 0,0-1 0 0 0,0-1 0 0 0,5 2 0 0 0,4 1 80 0 0,2 1 27 0 0,0-1-1 0 0,14 2 1 0 0,-14-3-170 0 0,0 0 1 0 0,13 5-1 0 0,-6-2 13 0 0,-18-5-36 0 0,0 1-1 0 0,1-1 1 0 0,-1 1 0 0 0,0 0 0 0 0,0 1-1 0 0,0-1 1 0 0,0 0 0 0 0,0 1 0 0 0,0-1-1 0 0,0 1 1 0 0,0 0 0 0 0,0 0 0 0 0,-1 0-1 0 0,4 4 1 0 0,-6-6-8 0 0,8 8 2 0 0,1 0-1 0 0,0-1 1 0 0,0 0-1 0 0,1-1 1 0 0,-1 0-1 0 0,14 5 1 0 0,16 2 75 0 0,-25-9-40 0 0,0 1 1 0 0,25 11-1 0 0,-18-5-37 0 0,-16-9 0 0 0,-1 0 0 0 0,0 0 0 0 0,0 0 0 0 0,0 1 0 0 0,0-1 0 0 0,3 4 0 0 0,24 17 0 0 0,-28-21 0 0 0,12 8 0 0 0,-8-7 17 0 0,-1 0 0 0 0,0-1 0 0 0,1 1 0 0 0,0-2 0 0 0,-1 1 0 0 0,1-1 0 0 0,11 1 0 0 0,50-2 217 0 0,-31-1-157 0 0,21 0 159 0 0,-27-1-89 0 0,58 6-1 0 0,-24-1-62 0 0,-7-1-77 0 0,76 7 100 0 0,-13-4-33 0 0,-90-3-6 0 0,49-5 0 0 0,-11 0 48 0 0,254 5 328 0 0,-163-7-326 0 0,78-14 82 0 0,-128 8-128 0 0,-8 3 18 0 0,98-12 126 0 0,-105 7-7 0 0,108-18 473 0 0,-51 12-404 0 0,-15 4-55 0 0,-102 9-197 0 0,0-2-1 0 0,-1-1 1 0 0,0-2 0 0 0,34-15-1 0 0,-40 15 19 0 0,31-8 1 0 0,16-6-6 0 0,-47 15 41 0 0,0 2 0 0 0,45-8 0 0 0,-48 12-81 0 0,-13 2 19 0 0,0 0 0 0 0,0-1 1 0 0,0 0-1 0 0,15-7 1 0 0,-25 9-8 0 0,0 0-1 0 0,0 1 1 0 0,1-1 0 0 0,-1 0-1 0 0,0 1 1 0 0,0-1 0 0 0,0 1-1 0 0,0 0 1 0 0,3 0 0 0 0,26-4 191 0 0,-22 2-138 0 0,0-1 3 0 0,-2 1 10 0 0,-1 1-40 0 0,-5 1-26 0 0,-1 0-1 0 0,1-1 1 0 0,0 1 0 0 0,0 0-1 0 0,0 0 1 0 0,0 0 0 0 0,0 0 0 0 0,0 0-1 0 0,0 1 1 0 0,0-1 0 0 0,0 0-1 0 0,0 0 1 0 0,0 0 0 0 0,1 2 0 0 0,8 0-1 0 0,33 8 54 0 0,-22-5-23 0 0,27 4 49 0 0,-33-5 16 0 0,-12-3-88 0 0,11 5 26 0 0,-11-4-41 0 0,-1-1 0 0 0,0 0 1 0 0,0 1-1 0 0,0 0 0 0 0,0-1 0 0 0,0 1 0 0 0,0 0 1 0 0,0 0-1 0 0,-1 0 0 0 0,1 0 0 0 0,0 0 1 0 0,-1 0-1 0 0,0 0 0 0 0,0 1 0 0 0,2 4 1 0 0,10 17 8 0 0,7 16 14 0 0,-15-28-20 0 0,0 0-1 0 0,2 0 0 0 0,-1-1 1 0 0,13 17-1 0 0,-10-17-6 0 0,18 16-1 0 0,-17-17 9 0 0,16 19 0 0 0,-14-15 10 0 0,1 0 0 0 0,15 13 1 0 0,-4-4-6 0 0,-21-21 30 0 0,5 4-31 0 0,2 1-11 0 0,-1 0 0 0 0,0 1 12 0 0,-1-2 49 0 0,-6-5 10 0 0,0 1 0 0 0,0-1 0 0 0,1 0 0 0 0,-1 1 0 0 0,0-1-1 0 0,1 0 1 0 0,2 0 0 0 0,4 2-32 0 0,2 1-87 0 0,-2-3 44 0 0,-7 0 121 0 0,-1-1-64 0 0,7 1-42 0 0,2-1-11 0 0,-7 0-4 0 0,-1 0 0 0 0,0 0 1 0 0,0 0-1 0 0,0-1 0 0 0,1 1 0 0 0,-1-1 0 0 0,0 1 0 0 0,0-1 1 0 0,0 0-1 0 0,0 0 0 0 0,0 0 0 0 0,4-2 0 0 0,2-2-10 0 0,23-10 60 0 0,53-34 0 0 0,4-2 1 0 0,-50 30-37 0 0,0-2-1 0 0,40-31 1 0 0,-44 27-10 0 0,-15 11 0 0 0,2 1 0 0 0,0 1 0 0 0,28-15 0 0 0,6-4 0 0 0,-49 30 0 0 0,24-11 0 0 0,-29 13-23 0 0,0 1 11 0 0,-1 0 1 0 0,0-1-1 0 0,1 1 0 0 0,-1 0 0 0 0,0 0 0 0 0,1 0 0 0 0,-1-1 0 0 0,1 1 0 0 0,-1 0 0 0 0,0 0 0 0 0,1 0 0 0 0,-1 0 0 0 0,1 0 0 0 0,-1 0 0 0 0,1 0 0 0 0,-1 0 0 0 0,0 0 1 0 0,1 0-1 0 0,-1 0 0 0 0,1 0 0 0 0,0 0 0 0 0,6 5 1 0 0,0 1 11 0 0,0 0 0 0 0,0-1 0 0 0,0 0 0 0 0,14 8 0 0 0,-6-7 21 0 0,0 0 0 0 0,0-2 0 0 0,1 0 0 0 0,0 0-1 0 0,0-2 1 0 0,17 1 0 0 0,-7 0 14 0 0,26 7 0 0 0,56 15-123 0 0,-93-22 45 0 0,26 3-1 0 0,2 1 0 0 0,-24-4 66 0 0,22 1 0 0 0,10 1 209 0 0,54 6-450 0 0,-11 5 296 0 0,31 3-26 0 0,77-9 44 0 0,-105-6-166 0 0,75-3-6 0 0,-133 2 109 0 0,43 7 0 0 0,-66-8-57 0 0,28 0 0 0 0,-16-1 95 0 0,82-2-98 0 0,-37-1-17 0 0,81-10 100 0 0,-55 2-57 0 0,318-3-51 0 0,-362 10 49 0 0,0-2 0 0 0,75-18 1 0 0,-101 17 3 0 0,132-31 0 0 0,-107 26 0 0 0,63-4 0 0 0,-29 5 0 0 0,-3-2 0 0 0,160-28 0 0 0,-67 4 0 0 0,-97 21 0 0 0,1 3 56 0 0,13-4 40 0 0,-39 8-147 0 0,-40 7 17 0 0,0-1 1 0 0,18-5-1 0 0,7-6 103 0 0,-2-1 0 0 0,74-36 0 0 0,-98 42-63 0 0,-1-1 1 0 0,0 0 0 0 0,20-17-1 0 0,-28 20-87 0 0,-5 0 53 0 0,-1 5-31 0 0,0 0 39 0 0,0 1 0 0 0,0-1 0 0 0,0 1-1 0 0,-1-1 1 0 0,1 1 0 0 0,0-1-1 0 0,0 1 1 0 0,-1-1 0 0 0,1 1-1 0 0,0 0 1 0 0,-1-1 0 0 0,1 1-1 0 0,0-1 1 0 0,-1 1 0 0 0,1 0-1 0 0,0-1 1 0 0,-1 1 0 0 0,1 0-1 0 0,-1-1 1 0 0,1 1 0 0 0,-1 0 0 0 0,1 0-1 0 0,-1 0 1 0 0,1-1 0 0 0,-1 1-1 0 0,1 0 1 0 0,-1 0 0 0 0,1 0-1 0 0,-1 0 1 0 0,1 0 0 0 0,-1 0-1 0 0,1 0 1 0 0,-1 0 0 0 0,0 0-1 0 0,1 0 1 0 0,-1 0 0 0 0,1 0-1 0 0,-1 1 1 0 0,-1-1-37 0 0,0 0-304 0 0,-3 5-1683 0 0,0 3 856 0 0,-1 0-11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1 848 8895 0 0,'0'0'6360'0'0,"1"-2"-6088"0"0,274-299 1496 0 0,-236 264-1701 0 0,100-99 357 0 0,-102 95-290 0 0,50-68 1 0 0,-68 81-124 0 0,-23 49 169 0 0,1-2-91 0 0,-45 119 207 0 0,7-37-252 0 0,16-40-24 0 0,-5 1 24 0 0,-6 16 40 0 0,35-76 922 0 0,4-3-986 0 0,-1 0 1 0 0,0-1 0 0 0,1 1 0 0 0,-1 0 0 0 0,0-1 0 0 0,0 1 0 0 0,0-1 0 0 0,2-2-1 0 0,3-2 43 0 0,2-1-58 0 0,0-1 0 0 0,10-11 1 0 0,3-4 6 0 0,3-2 70 0 0,27-37 1 0 0,-25 29-81 0 0,162-196 346 0 0,-4 31 286 0 0,-148 160-611 0 0,-29 31-23 0 0,-1 3-12 0 0,-6 3-48 0 0,1 1 0 0 0,4 3 36 0 0,-6-2 16 0 0,1 0 0 0 0,-1 0 0 0 0,0 1 0 0 0,1-1 0 0 0,-1 0 0 0 0,0 1-1 0 0,0-1 1 0 0,0 0 0 0 0,0 1 0 0 0,0-1 0 0 0,-1 0 0 0 0,1 1 0 0 0,0-1 0 0 0,-1 2 0 0 0,0-2-4 0 0,-3 12 1 0 0,0-1 0 0 0,-2 0 0 0 0,1 0 0 0 0,-2 0-1 0 0,1-1 1 0 0,-11 13 0 0 0,-11 20 10 0 0,-162 318 1 0 0,123-208 0 0 0,64-149 1 0 0,3-3-5 0 0,-5 23 105 0 0,5-24-269 0 0,16-3-6030 0 0,-2-1-102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24 10135 0 0,'1'-2'778'0'0,"18"-20"9112"0"0,-17 32-9062 0 0,-2 0-828 0 0,-1 0 0 0 0,0 0 0 0 0,0 0 0 0 0,-6 19 0 0 0,-15 40 0 0 0,15-51 0 0 0,-22 57 84 0 0,-55 102 0 0 0,-54 63 106 0 0,135-235-188 0 0,-110 168-757 0 0,63-100-906 0 0,41-58 565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3679 0 0,'0'0'14070'0'0,"-1"1"-13877"0"0,-1 2-114 0 0,0 0-1 0 0,-1 0 1 0 0,1 0 0 0 0,-1 0 0 0 0,1-1-1 0 0,-1 1 1 0 0,-4 2 0 0 0,3-2-12 0 0,0 0 0 0 0,0 1 0 0 0,1-1 0 0 0,-6 7 0 0 0,3 0-38 0 0,-1 0 0 0 0,1 1 0 0 0,1-1 0 0 0,0 1 0 0 0,0 0 0 0 0,1 1 0 0 0,0-1 0 0 0,1 1 0 0 0,1 0 0 0 0,0 0 0 0 0,-1 15 0 0 0,3-26-10 0 0,0 0-1 0 0,0 1 1 0 0,0-1 0 0 0,0 1-1 0 0,1-1 1 0 0,-1 1-1 0 0,0-1 1 0 0,1 1 0 0 0,-1-1-1 0 0,1 0 1 0 0,-1 1-1 0 0,1-1 1 0 0,0 0-1 0 0,0 1 1 0 0,-1-1 0 0 0,1 0-1 0 0,0 0 1 0 0,0 0-1 0 0,2 2 1 0 0,-1-2 45 0 0,0 1 0 0 0,0-1 0 0 0,0-1 0 0 0,0 1 0 0 0,0 0 0 0 0,0 0 1 0 0,0-1-1 0 0,0 1 0 0 0,0-1 0 0 0,0 1 0 0 0,5-1 0 0 0,1 0 143 0 0,0-1 0 0 0,0 0 1 0 0,0 0-1 0 0,0-1 0 0 0,13-4 0 0 0,-17 5-160 0 0,9-3 70 0 0,0 0 0 0 0,0-1-1 0 0,0 0 1 0 0,-1-1 0 0 0,1-1-1 0 0,19-15 1 0 0,-21 13-123 0 0,-1 0-1 0 0,0-1 1 0 0,-1-1-1 0 0,8-11 1 0 0,-12 15-367 0 0,0 0 0 0 0,-1 0 0 0 0,0-1-1 0 0,0 1 1 0 0,-1-1 0 0 0,1 0 0 0 0,2-15 0 0 0,-4 12-1338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9 12551 0 0,'4'-9'1443'0'0,"-16"38"2540"0"0,-63 172-1889 0 0,56-145-2074 0 0,-26 55-1 0 0,-34 50 118 0 0,23-48-121 0 0,7-30-202 0 0,25-45-814 0 0,23-36 97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10 119 9215 0 0,'-2'1'707'0'0,"-5"2"2161"0"0,7-2-2721 0 0,0 0 0 0 0,1 0 0 0 0,-1 0 1 0 0,0 1-1 0 0,1-1 0 0 0,-1 0 0 0 0,1 0 0 0 0,-1 0 0 0 0,1 0 1 0 0,0 0-1 0 0,-1 0 0 0 0,1 0 0 0 0,0 0 0 0 0,0-1 0 0 0,0 1 1 0 0,-1 0-1 0 0,1 0 0 0 0,0-1 0 0 0,0 1 0 0 0,0 0 0 0 0,0-1 1 0 0,0 1-1 0 0,1-1 0 0 0,-1 1 0 0 0,0-1 0 0 0,0 0 0 0 0,0 1 1 0 0,0-1-1 0 0,2 0 0 0 0,3 1-35 0 0,0 0-1 0 0,0 0 1 0 0,0-1 0 0 0,8 0-1 0 0,8-1 402 0 0,0-2-1 0 0,-1 0 1 0 0,22-7-1 0 0,62-24 1150 0 0,3 0-282 0 0,107-26-2043 0 0,-193 57-1438 0 0,-20 3 896 0 0,8 32-7143 0 0,-9-23 6777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69 4143 0 0,'0'0'10098'0'0,"0"2"-9228"0"0,1 4-551 0 0,0 0 0 0 0,-1-1-1 0 0,0 1 1 0 0,-1 0 0 0 0,1 0-1 0 0,-1-1 1 0 0,0 1 0 0 0,-3 9-1 0 0,-4 5 296 0 0,-9 20 0 0 0,-5 12-111 0 0,18-39-402 0 0,1-3 81 0 0,-1-1 0 0 0,2 1 1 0 0,0 0-1 0 0,0 0 0 0 0,-1 10 1 0 0,3-18 39 0 0,1-1 2 0 0,-1 0-198 0 0,1 0 0 0 0,-1 0 0 0 0,1 0 0 0 0,-1 0 0 0 0,1 0 0 0 0,-1 0 0 0 0,1 0-1 0 0,0 0 1 0 0,-1 0 0 0 0,1-1 0 0 0,0 1 0 0 0,0 0 0 0 0,0-1 0 0 0,0 1 0 0 0,0 0 0 0 0,-1-1 0 0 0,1 1 0 0 0,0-1-1 0 0,0 1 1 0 0,0-1 0 0 0,0 0 0 0 0,1 1 0 0 0,-1-1 0 0 0,0 0 0 0 0,0 0 0 0 0,0 0 0 0 0,0 0 0 0 0,0 0 0 0 0,0 0 0 0 0,0 0-1 0 0,0 0 1 0 0,0 0 0 0 0,0 0 0 0 0,3-1 0 0 0,2-1 133 0 0,1-1 0 0 0,-1 0-1 0 0,1 0 1 0 0,8-6 0 0 0,-6 4-37 0 0,21-12 14 0 0,-1-2 0 0 0,-1 0 0 0 0,-1-2 1 0 0,-1-1-1 0 0,37-41 0 0 0,-12 13-625 0 0,15-20-517 0 0,-39 39-3089 0 0,-20 24 2165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 3679 0 0,'0'0'9704'0'0,"2"0"-8988"0"0,3 0-395 0 0,0 0 0 0 0,-1 0 0 0 0,1 0 0 0 0,0-1 0 0 0,-1 0-1 0 0,1 1 1 0 0,-1-2 0 0 0,1 1 0 0 0,-1-1 0 0 0,6-2 0 0 0,-9 4 861 0 0,-2 0-938 0 0,-9 3-151 0 0,0 0 0 0 0,0 1 0 0 0,0 0 0 0 0,1 0 0 0 0,-1 1 0 0 0,1 0 0 0 0,0 1 0 0 0,1 0 0 0 0,-11 9 0 0 0,8-6-54 0 0,1 1 1 0 0,0 0 0 0 0,1 1 0 0 0,0 0 0 0 0,0 1-1 0 0,-8 16 1 0 0,4 2 152 0 0,12-28 88 0 0,3-1-168 0 0,2 1-43 0 0,-1 0-1 0 0,1 0 1 0 0,0-1-1 0 0,0 1 1 0 0,-1-1-1 0 0,1 0 1 0 0,0 0-1 0 0,0 0 1 0 0,0-1-1 0 0,8 1 1 0 0,3-1 96 0 0,0-1 1 0 0,22-4 0 0 0,-34 6-124 0 0,-2 0-41 0 0,0-1 0 0 0,0 1-1 0 0,-1 0 1 0 0,1 0 0 0 0,0 0-1 0 0,0 0 1 0 0,-1 0 0 0 0,1 0-1 0 0,-1 0 1 0 0,1 0 0 0 0,-1 0-1 0 0,1 0 1 0 0,-1 0-1 0 0,1 0 1 0 0,-1 0 0 0 0,0 1-1 0 0,0-1 1 0 0,0 0 0 0 0,1 2-1 0 0,-1 0 9 0 0,0-2-7 0 0,0-1 0 0 0,1 1 0 0 0,-1 0 0 0 0,0 0 0 0 0,0-1 0 0 0,0 1 0 0 0,0 0 0 0 0,1-1 0 0 0,-1 1 0 0 0,0 0 0 0 0,0-1 0 0 0,0 1 0 0 0,0 0 0 0 0,-1 0 0 0 0,1-1 0 0 0,0 1 0 0 0,0 0 0 0 0,0-1 0 0 0,-1 1 0 0 0,1 0 0 0 0,0-1 0 0 0,0 1 0 0 0,-1 0 0 0 0,0 0 0 0 0,0 1 1 0 0,-2 6-52 0 0,2-7-202 0 0,12 4-2197 0 0,-9-5 2094 0 0,-1 1 0 0 0,1-1 0 0 0,-1 0 0 0 0,1 0 0 0 0,0 0 0 0 0,-1 0 0 0 0,1 0 0 0 0,-1 0 0 0 0,1 0 0 0 0,-1-1 0 0 0,1 1 0 0 0,0 0 0 0 0,-1-1 0 0 0,1 1 0 0 0,-1-1 0 0 0,3-1 0 0 0,14-10-5448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128 239 5063 0 0,'22'-23'1504'0'0,"-8"9"9254"0"0,-14 16-10212 0 0,1 5-337 0 0,-1 0 0 0 0,-1 1 0 0 0,1-1 0 0 0,-1 0 1 0 0,0 0-1 0 0,0 0 0 0 0,-1 0 0 0 0,0 0 0 0 0,-4 7 0 0 0,-5 12 315 0 0,-15 25 0 0 0,8-16-160 0 0,-1 1-279 0 0,2 0 0 0 0,2 2 0 0 0,1 0 0 0 0,-13 61 0 0 0,24-39-1895 0 0,2-58 679 0 0</inkml:trace>
  <inkml:trace contextRef="#ctx0" brushRef="#br0" timeOffset="1">582 1 1839 0 0,'0'0'14771'0'0,"-1"1"-14126"0"0,-45 80 1278 0 0,26-49-1325 0 0,-19 40 1 0 0,24-32-224 0 0,0 0 0 0 0,-11 58 0 0 0,-8 84-1669 0 0,26-129-583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0,'0'0'1698'0'0,"0"2"-404"0"0,2 12 82 0 0,-1 0-1 0 0,2 0 0 0 0,5 19 1 0 0,0-1-164 0 0,-4-15-806 0 0,0-1 1 0 0,1-1-1 0 0,1 1 1 0 0,0-1 0 0 0,13 23-1 0 0,-16-33-346 0 0,1 1 0 0 0,-1-1 0 0 0,1 0 0 0 0,0 0 0 0 0,1 0 0 0 0,-1 0 0 0 0,1-1 0 0 0,0 0 0 0 0,0 0 0 0 0,0 0 0 0 0,1-1 0 0 0,0 1 0 0 0,-1-1-1 0 0,1-1 1 0 0,0 1 0 0 0,0-1 0 0 0,8 2 0 0 0,-9-4-94 0 0,-1 1-1 0 0,0-1 1 0 0,0-1-1 0 0,1 1 0 0 0,-1 0 1 0 0,0-1-1 0 0,0 0 1 0 0,7-2-1 0 0,-1-1-200 0 0,0 0-1 0 0,13-7 1 0 0,-3-1-844 0 0,1-4-289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2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1839 0 0,'0'0'83'0'0,"-1"1"-6"0"0,-9 12 3464 0 0,1 1-1 0 0,-11 20 0 0 0,-10 33 1267 0 0,-13 77-3874 0 0,20-58 1 0 0,-83 206-766 0 0,47-139-567 0 0,49-126 272 0 0,-10 44-1 0 0,18-61 136 0 0,1 1 0 0 0,-1-1 0 0 0,2 0 0 0 0,-1 1 0 0 0,2-1 0 0 0,-1 1-1 0 0,4 17 1 0 0,-3-25-31 0 0,0-1 0 0 0,-1 1 0 0 0,1-1-1 0 0,0 1 1 0 0,0-1 0 0 0,1 1 0 0 0,-1-1-1 0 0,0 0 1 0 0,1 0 0 0 0,0 0 0 0 0,-1 0-1 0 0,1 0 1 0 0,0 0 0 0 0,0 0 0 0 0,0 0 0 0 0,0 0-1 0 0,0-1 1 0 0,0 0 0 0 0,1 1 0 0 0,-1-1-1 0 0,0 0 1 0 0,1 0 0 0 0,3 1 0 0 0,-2-1-874 0 0,-1 0 0 0 0,1 0 0 0 0,0-1-1 0 0,0 0 1 0 0,7 0 0 0 0,6-1-4667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809 196 2303 0 0,'11'-5'242'0'0,"1"0"0"0"0,-1 0 0 0 0,0-1 0 0 0,12-9 0 0 0,12-10 1229 0 0,2 2 0 0 0,0 2 0 0 0,1 1 0 0 0,66-24 1 0 0,-89 39-838 0 0,39-12 932 0 0,-47 15-575 0 0,0 1 0 0 0,0 0 0 0 0,9 0 0 0 0,-15 12-290 0 0,-1-9-649 0 0,0 0 0 0 0,0 0-1 0 0,-1 0 1 0 0,0 0 0 0 0,1 0 0 0 0,-1 0 0 0 0,0 0-1 0 0,0-1 1 0 0,0 1 0 0 0,0 0 0 0 0,0 0 0 0 0,0-1-1 0 0,0 1 1 0 0,0-1 0 0 0,-3 3 0 0 0,-26 21 338 0 0,22-19-288 0 0,-64 41 225 0 0,-139 71 0 0 0,133-77-309 0 0,10-6-234 0 0,-79 29-1 0 0,116-53 29 0 0,-1-1 0 0 0,0-2-1 0 0,0-1 1 0 0,-1-1 0 0 0,-38 1 0 0 0,64-7 84 0 0,0 0 0 0 0,0 0 0 0 0,0 0 0 0 0,0-1 0 0 0,0 0 1 0 0,-7-3-1 0 0,12 4 65 0 0,1-1 0 0 0,0 1 0 0 0,-1-1 0 0 0,1 1 0 0 0,0-1 0 0 0,0 1 0 0 0,-1-1 0 0 0,1 0 0 0 0,0 0 0 0 0,0 0 0 0 0,0 1 0 0 0,0-1 1 0 0,0 0-1 0 0,0 0 0 0 0,0 0 0 0 0,1-1 0 0 0,-1 1 0 0 0,0 0 0 0 0,0 0 0 0 0,1 0 0 0 0,-1 0 0 0 0,1-1 0 0 0,-1 1 0 0 0,1 0 0 0 0,0-1 0 0 0,-1 1 0 0 0,1 0 0 0 0,0-1 0 0 0,0 1 0 0 0,0 0 1 0 0,0-1-1 0 0,0 1 0 0 0,0-1 0 0 0,0 1 0 0 0,0 0 0 0 0,1-1 0 0 0,0-1 0 0 0,0-2-43 0 0,1 0 0 0 0,0 1 1 0 0,1-1-1 0 0,-1 1 0 0 0,1-1 1 0 0,0 1-1 0 0,0 0 0 0 0,0 0 0 0 0,0 0 1 0 0,1 1-1 0 0,0-1 0 0 0,-1 1 0 0 0,1 0 1 0 0,6-4-1 0 0,-5 4 133 0 0,1 0 0 0 0,-1 0 0 0 0,1 0-1 0 0,0 1 1 0 0,0 0 0 0 0,0 0 0 0 0,0 0 0 0 0,0 1 0 0 0,0 0-1 0 0,13-1 1 0 0,-17 2-22 0 0,-1 0 0 0 0,1 0 0 0 0,0 0 0 0 0,0 0 0 0 0,0 1 0 0 0,0-1 0 0 0,0 0 0 0 0,-1 1 0 0 0,1 0 0 0 0,0-1 0 0 0,0 1 0 0 0,-1 0 0 0 0,1 0 0 0 0,0 0 0 0 0,-1 0 0 0 0,1 0 0 0 0,-1 0 0 0 0,1 1 0 0 0,-1-1 0 0 0,0 0 0 0 0,0 1 0 0 0,1-1 0 0 0,-1 1 0 0 0,0-1 0 0 0,0 1 0 0 0,-1 0 0 0 0,1-1 0 0 0,0 1 0 0 0,0 0 0 0 0,-1 0 0 0 0,1-1 0 0 0,-1 1 0 0 0,1 0 0 0 0,-1 0 0 0 0,0 0 0 0 0,0 0 0 0 0,0 3 0 0 0,0 2 31 0 0,0 0 0 0 0,-1 1-1 0 0,0-1 1 0 0,0 1 0 0 0,-1-1 0 0 0,0 0-1 0 0,-6 14 1 0 0,-13 27 99 0 0,-3 0-1 0 0,-2-1 0 0 0,-1-2 1 0 0,-37 45-1 0 0,7-12-105 0 0,-23 26 12 0 0,53-76-42 0 0,-31 24 1 0 0,12-13 3 0 0,24-18 37 0 0,21-20 674 0 0,18-2-277 0 0,0-1 0 0 0,0-1-1 0 0,0-1 1 0 0,30-10 0 0 0,-18 5-103 0 0,200-69 789 0 0,-219 74-1126 0 0,127-44-100 0 0,-70 19-2486 0 0,-65 29 1495 0 0,8-5-3802 0 0,-6 1 3514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15343 0 0,'0'0'1394'0'0,"0"2"-1150"0"0,0 0-183 0 0,0 0 1 0 0,0 0 0 0 0,1 0 0 0 0,-1 0 0 0 0,0 0 0 0 0,1 0 0 0 0,-1 0 0 0 0,1 0 0 0 0,-1-1-1 0 0,1 1 1 0 0,0 0 0 0 0,0 0 0 0 0,0 0 0 0 0,0-1 0 0 0,0 1 0 0 0,0-1 0 0 0,1 1 0 0 0,1 2-1 0 0,0-3 74 0 0,-1 1-1 0 0,1 0 1 0 0,0-1-1 0 0,-1 0 0 0 0,1 0 1 0 0,0 0-1 0 0,0 0 0 0 0,-1 0 1 0 0,1 0-1 0 0,0-1 0 0 0,0 1 1 0 0,6-1-1 0 0,4 0 219 0 0,-1 0-1 0 0,1-2 0 0 0,0 1 1 0 0,-1-2-1 0 0,23-6 0 0 0,60-28 875 0 0,-70 25-1122 0 0,-1-2 0 0 0,27-18-1 0 0,9-13-4173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0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9503 0 0,'2'1'432'0'0,"43"38"219"0"0,33 23 558 0 0,-25-25-112 0 0,-20-16-553 0 0,-1 2 0 0 0,-1 1-1 0 0,49 48 1 0 0,-76-67-396 0 0,0 0-1 0 0,0 1 1 0 0,0-1-1 0 0,-1 1 1 0 0,1-1-1 0 0,-1 1 1 0 0,-1 0 0 0 0,1 0-1 0 0,-1 0 1 0 0,0 1-1 0 0,-1-1 1 0 0,1 0-1 0 0,-1 1 1 0 0,0-1-1 0 0,-1 10 1 0 0,0-8 88 0 0,-1 0 0 0 0,0 1 0 0 0,-1-1 0 0 0,0 0 0 0 0,0 0-1 0 0,-1 0 1 0 0,0-1 0 0 0,0 1 0 0 0,0 0 0 0 0,-1-1 0 0 0,-9 12 0 0 0,-1 0 245 0 0,-2 0-1 0 0,0-1 1 0 0,-31 27-1 0 0,-65 41 210 0 0,31-24-1142 0 0,40-30-320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0,'0'0'560'0'0,"1"4"1315"0"0,4 15-229 0 0,1 0 1 0 0,1-1-1 0 0,0 1 1 0 0,1-1-1 0 0,2-1 0 0 0,-1 0 1 0 0,19 23-1 0 0,-12-19-353 0 0,1-2 0 0 0,38 35 1 0 0,-43-43-1181 0 0,0-1 1 0 0,2 0-1 0 0,-1-1 1 0 0,1-1-1 0 0,0 0 1 0 0,27 10 0 0 0,-35-16-218 0 0,0 0 1 0 0,-1-1 0 0 0,1 0 0 0 0,0 0 0 0 0,0-1 0 0 0,-1 1 0 0 0,1-1 0 0 0,0 0 0 0 0,9-2 0 0 0,-11 1-285 0 0,1 0 1 0 0,-1-1-1 0 0,1 1 1 0 0,-1-1-1 0 0,0 0 1 0 0,0 0-1 0 0,0-1 0 0 0,0 1 1 0 0,0-1-1 0 0,-1 0 1 0 0,1 0-1 0 0,-1 0 1 0 0,5-6-1 0 0,3-5-5692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9671 0 0,'-1'1'748'0'0,"-135"99"4659"0"0,110-82-4981 0 0,1 2 1 0 0,1 1-1 0 0,-32 37 0 0 0,48-50-264 0 0,-9 12 103 0 0,1 1 1 0 0,-24 37 0 0 0,37-48-916 0 0,3-7-163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8287 0 0,'6'-1'11472'0'0,"-39"22"-11211"0"0,-9 8-258 0 0,20-11-3 0 0,1 1 0 0 0,0 1 0 0 0,2 1 0 0 0,1 1 0 0 0,-19 28 0 0 0,34-46 0 0 0,1 0 0 0 0,0 1 0 0 0,0-1 0 0 0,0 0 0 0 0,0 1 0 0 0,1-1 0 0 0,0 1 0 0 0,-1-1 0 0 0,1 9 0 0 0,2-4 0 0 0,5 3 91 0 0,-1-11-23 0 0,-3-1-28 0 0,3 2 32 0 0,1 0 1 0 0,0 0-1 0 0,0-1 0 0 0,0 0 1 0 0,0 0-1 0 0,0 0 1 0 0,0-1-1 0 0,0 0 0 0 0,0 0 1 0 0,0-1-1 0 0,0 0 0 0 0,6-1 1 0 0,10-3-122 0 0,39-16 0 0 0,-46 15-854 0 0,24-13 1 0 0,-6-3-5191 0 0,-15 6 405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11975 0 0,'-9'9'507'0'0,"1"1"0"0"0,0 0 0 0 0,1 0 0 0 0,-12 21 0 0 0,-17 50 2739 0 0,22-47-2508 0 0,-18 52 222 0 0,-37 156 0 0 0,14-41-5433 0 0,49-185-1453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12815 0 0,'0'0'1158'0'0,"0"2"-850"0"0,-3 9 276 0 0,1-1 0 0 0,-2-1 0 0 0,1 1 0 0 0,-6 10 0 0 0,3-7-103 0 0,-8 25-1 0 0,10-22-236 0 0,-2 10 214 0 0,-5 29-1 0 0,10-48-364 0 0,1 0 0 0 0,-1 0 0 0 0,1 0 0 0 0,1 0 0 0 0,-1 0 0 0 0,1 0 0 0 0,1 0 0 0 0,-1 0 0 0 0,4 8 0 0 0,-5-14 247 0 0,2 0-164 0 0,2 1-78 0 0,-1 0-1 0 0,1-1 1 0 0,-1 1-1 0 0,1-1 1 0 0,0 0 0 0 0,0 0-1 0 0,-1 0 1 0 0,1-1-1 0 0,0 1 1 0 0,0-1-1 0 0,0 0 1 0 0,0 0-1 0 0,0-1 1 0 0,0 1-1 0 0,0-1 1 0 0,-1 1 0 0 0,8-4-1 0 0,-4 2-40 0 0,-1-1-1 0 0,0 1 1 0 0,0-2 0 0 0,0 1-1 0 0,0-1 1 0 0,0 1 0 0 0,-1-2-1 0 0,0 1 1 0 0,0-1-1 0 0,0 1 1 0 0,0-1 0 0 0,-1-1-1 0 0,0 1 1 0 0,0-1 0 0 0,4-6-1 0 0,-1-2-657 0 0,-1 1 0 0 0,0-1 0 0 0,-1 0 0 0 0,-1-1 0 0 0,5-27 0 0 0,-6 26-1215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9215 0 0,'5'1'6711'0'0,"-7"4"-3439"0"0,-11 11-1811 0 0,-20 18-2195 0 0,19-23 750 0 0,6-4-5 0 0,0 0 0 0 0,0 0 0 0 0,1 0 0 0 0,0 1 0 0 0,-7 9 0 0 0,7-3-11 0 0,8-9 0 0 0,0-2 0 0 0,2 12 0 0 0,1-11 0 0 0,-2-2 0 0 0,3 3 12 0 0,0 1 0 0 0,1-2 0 0 0,0 1 1 0 0,0-1-1 0 0,9 6 0 0 0,-8-6 18 0 0,0 1-1 0 0,0 0 1 0 0,9 9 0 0 0,-14-12-23 0 0,0 0-1 0 0,0 0 0 0 0,0 1 1 0 0,0-1-1 0 0,-1 1 1 0 0,1-1-1 0 0,-1 1 0 0 0,0 0 1 0 0,0 0-1 0 0,0-1 1 0 0,0 1-1 0 0,-1 0 0 0 0,1 0 1 0 0,0 3-1 0 0,-1-2 28 0 0,1-1 1 0 0,-1 0-1 0 0,0 1 0 0 0,0-1 0 0 0,-1 0 1 0 0,1 1-1 0 0,0-1 0 0 0,-1 0 0 0 0,0 1 0 0 0,0-1 1 0 0,0 0-1 0 0,0 0 0 0 0,-1 0 0 0 0,1 0 1 0 0,-1 0-1 0 0,0 0 0 0 0,-3 4 0 0 0,0-1 90 0 0,0 0 1 0 0,-1-1-1 0 0,0 0 0 0 0,0 0 0 0 0,0 0 0 0 0,0-1 0 0 0,-1 1 1 0 0,-9 3-1 0 0,-7 3-3 0 0,-26 8 0 0 0,45-18-163 0 0,-1 1 0 0 0,1-1 1 0 0,0 0-1 0 0,-1 0 0 0 0,1 0 0 0 0,-1-1 0 0 0,1 0 0 0 0,-1 0 0 0 0,-4 0 1 0 0,8 0-171 0 0,1 0 1 0 0,-1-1 0 0 0,0 1 0 0 0,1 0 0 0 0,-1 0 0 0 0,1-1 0 0 0,-1 1 0 0 0,1 0 0 0 0,-1-1 0 0 0,1 1 0 0 0,0-1 0 0 0,-1 1 0 0 0,1-1 0 0 0,-1 1 0 0 0,1 0 0 0 0,0-1 0 0 0,-1 1 0 0 0,1-1 0 0 0,0 0-1 0 0,0 1 1 0 0,-1-1 0 0 0,1 1 0 0 0,0-1 0 0 0,0 1 0 0 0,0-1 0 0 0,0 0 0 0 0,0 1 0 0 0,0-1 0 0 0,0 1 0 0 0,0-2 0 0 0,1-8-6372 0 0</inkml:trace>
  <inkml:trace contextRef="#ctx0" brushRef="#br0" timeOffset="1">498 41 14223 0 0,'0'0'1946'0'0,"1"1"-1508"0"0,1 1-287 0 0,0 0-1 0 0,-1 0 1 0 0,1-1-1 0 0,-1 1 1 0 0,1 0-1 0 0,-1 0 1 0 0,0 0 0 0 0,1 0-1 0 0,-1 1 1 0 0,0-1-1 0 0,0 0 1 0 0,-1 0-1 0 0,2 3 1 0 0,-1 1 87 0 0,0-1 0 0 0,-1 1 1 0 0,1-1-1 0 0,-1 1 1 0 0,-1 7-1 0 0,-1 5 641 0 0,-2 0 0 0 0,-7 26 0 0 0,-9 47 407 0 0,13-56-1715 0 0,7-34 69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3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15407 0 0,'0'0'1972'0'0,"0"2"-1646"0"0,-2 15 459 0 0,1 1 1 0 0,2 31 0 0 0,1-5 177 0 0,-2 73 1194 0 0,0-116-2104 0 0,0 0 0 0 0,0 0 1 0 0,0 0-1 0 0,0 0 0 0 0,0 0 1 0 0,0 0-1 0 0,0 0 0 0 0,0 0 1 0 0,1 0-1 0 0,-1 0 0 0 0,0 0 0 0 0,1 0 1 0 0,-1 0-1 0 0,1 0 0 0 0,-1 0 1 0 0,1 0-1 0 0,-1 0 0 0 0,1 0 1 0 0,0 0-1 0 0,-1 0 0 0 0,1-1 1 0 0,0 1-1 0 0,1 1 0 0 0,0-2-19 0 0,-1 1-1 0 0,0-1 1 0 0,1 1-1 0 0,-1-1 0 0 0,1 0 1 0 0,-1 0-1 0 0,1 0 1 0 0,-1 0-1 0 0,0 0 1 0 0,1 0-1 0 0,-1 0 1 0 0,1-1-1 0 0,-1 1 0 0 0,0 0 1 0 0,3-2-1 0 0,4-1 41 0 0,-1 0 0 0 0,0-1 0 0 0,1 0 0 0 0,11-10 0 0 0,78-73 216 0 0,-48 40-606 0 0,-8 8-255 0 0,-17 15-1932 0 0,45-34 0 0 0,-64 54 1823 0 0,1 0 0 0 0,0 1 0 0 0,9-5 0 0 0,0 4-7222 0 0,-13 6 7843 0 0,0-1 1 0 0,1 0-1 0 0,-1 1 0 0 0,0-1 1 0 0,0 1-1 0 0,-1 0 1 0 0,1-1-1 0 0,2 4 1 0 0,10 8 2806 0 0,-8-9-2008 0 0,0 0-1 0 0,0-1 1 0 0,0 0-1 0 0,0 0 1 0 0,1-1-1 0 0,-1 0 1 0 0,1 0-1 0 0,0 0 1 0 0,0-1-1 0 0,-1 0 1 0 0,1 0-1 0 0,11 0 1 0 0,10-2 604 0 0,48-7-1 0 0,-57 6-1191 0 0,0-1 0 0 0,-1-1 0 0 0,0-1 0 0 0,0 0 0 0 0,23-12 0 0 0,-39 16-152 0 0,1 0 0 0 0,-1 0 0 0 0,0 0 0 0 0,0-1 0 0 0,-1 1 0 0 0,1-1 0 0 0,0 0 0 0 0,0 1 0 0 0,-1-1 0 0 0,1 0 0 0 0,-1 0 0 0 0,0 0 0 0 0,1 0 0 0 0,0-3 0 0 0,-1 4 0 0 0,0-1 2 0 0,12-8-19 0 0,-12 9-72 0 0,-11 2-382 0 0,6-1 427 0 0,-1 0 0 0 0,1 1 0 0 0,0-1 0 0 0,0 1 0 0 0,-1 0 0 0 0,1 0 0 0 0,-4 2 0 0 0,-11 6 31 0 0,0 1 0 0 0,1 0 0 0 0,0 2 0 0 0,1 0 0 0 0,1 1 0 0 0,0 1 0 0 0,0 0 0 0 0,-24 30 0 0 0,23-21 106 0 0,1 1-1 0 0,-16 32 1 0 0,23-42-66 0 0,5-7-9 0 0,1-1 1 0 0,0 1-1 0 0,0 0 0 0 0,0-1 0 0 0,1 1 0 0 0,0 0 0 0 0,-2 10 0 0 0,4-15 6 0 0,0 1 1 0 0,0 0-1 0 0,0-1 1 0 0,0 1 0 0 0,1 0-1 0 0,-1-1 1 0 0,1 1-1 0 0,-1 0 1 0 0,1-1-1 0 0,0 1 1 0 0,0-1 0 0 0,0 1-1 0 0,0-1 1 0 0,1 1-1 0 0,-1-1 1 0 0,1 0-1 0 0,-1 0 1 0 0,1 0-1 0 0,0 0 1 0 0,0 0 0 0 0,0 0-1 0 0,3 2 1 0 0,1 0 39 0 0,1 0-1 0 0,-1 0 1 0 0,1-1 0 0 0,-1 0 0 0 0,1 0 0 0 0,0-1 0 0 0,0 0 0 0 0,0 0-1 0 0,0-1 1 0 0,15 1 0 0 0,6 0 66 0 0,41-4-1 0 0,-61 1-121 0 0,170-17-876 0 0,-166 17 484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164 253 13447 0 0,'0'0'1216'0'0,"-1"2"-1000"0"0,-7 9-193 0 0,6-7 22 0 0,-1-1 1 0 0,1 1 0 0 0,-1-1 0 0 0,-5 6 0 0 0,-10 5 560 0 0,-1 0 0 0 0,-22 12-1 0 0,23-16 107 0 0,-19 6-1 0 0,35-15-208 0 0,2-3-474 0 0,-1 0-1 0 0,1 0 1 0 0,0-1 0 0 0,0 1-1 0 0,0 0 1 0 0,0 0 0 0 0,0-4-1 0 0,3-3-19 0 0,0 1 0 0 0,0-1 0 0 0,0 0 0 0 0,1 1-1 0 0,0 0 1 0 0,1 0 0 0 0,0 0 0 0 0,7-8 0 0 0,4-4-20 0 0,33-30 1 0 0,-6 12-121 0 0,93-64-1 0 0,-119 92 100 0 0,0 1-1 0 0,28-13 1 0 0,-37 19 45 0 0,-1 1 1 0 0,1-1-1 0 0,0 1 0 0 0,0 1 1 0 0,0-1-1 0 0,0 1 0 0 0,0 1 1 0 0,0-1-1 0 0,8 2 0 0 0,-14-1 24 0 0,1 0 0 0 0,-1 1-1 0 0,0-1 1 0 0,1 1 0 0 0,-1 0-1 0 0,0 0 1 0 0,0-1 0 0 0,1 1-1 0 0,-1 1 1 0 0,0-1 0 0 0,0 0-1 0 0,0 1 1 0 0,0-1 0 0 0,0 1-1 0 0,-1-1 1 0 0,1 1 0 0 0,0 0-1 0 0,2 3 1 0 0,-2-1 22 0 0,-1-1-1 0 0,1 1 1 0 0,-1-1 0 0 0,1 1-1 0 0,-1 0 1 0 0,0 0 0 0 0,-1-1-1 0 0,1 1 1 0 0,-1 0 0 0 0,1 7-1 0 0,-2 2 82 0 0,-1 0 0 0 0,0 1 1 0 0,0-1-1 0 0,-1 0 0 0 0,-9 22 0 0 0,4-14-94 0 0,-21 50 88 0 0,25-62-110 0 0,4-7-113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6911 0 0,'0'0'528'0'0,"-6"11"1611"0"0,-30 38 4438 0 0,18-24-5206 0 0,0 0-1 0 0,-24 49 0 0 0,38-66-1331 0 0,1-1 0 0 0,0 1 0 0 0,0 0 0 0 0,1 0-1 0 0,0 0 1 0 0,0 1 0 0 0,1-1 0 0 0,0 0 0 0 0,1 1-1 0 0,0-1 1 0 0,0 1 0 0 0,1-1 0 0 0,0 0 0 0 0,0 0-1 0 0,3 9 1 0 0,-2-11 57 0 0,0-1 0 0 0,0 1 0 0 0,1-1 0 0 0,0 0 0 0 0,0 0 0 0 0,0 0-1 0 0,1 0 1 0 0,0 0 0 0 0,7 7 0 0 0,-9-10-49 0 0,0-1-1 0 0,0 1 1 0 0,0 0-1 0 0,0-1 1 0 0,0 0-1 0 0,0 1 1 0 0,0-1-1 0 0,0 0 1 0 0,1 0-1 0 0,-1 0 1 0 0,0-1-1 0 0,1 1 1 0 0,-1-1-1 0 0,1 1 1 0 0,-1-1-1 0 0,1 1 1 0 0,-1-1-1 0 0,1 0 1 0 0,-1 0-1 0 0,0-1 1 0 0,1 1-1 0 0,-1 0 1 0 0,1-1-1 0 0,-1 0 1 0 0,5-1-1 0 0,3-3 33 0 0,-1 0 0 0 0,1-1 0 0 0,-1-1 0 0 0,0 0 1 0 0,-1 0-1 0 0,13-13 0 0 0,42-56 113 0 0,-30 33-307 0 0,41-41-1560 0 0,-22 29-4025 0 0,-39 42 3110 0 0,11-13-3356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91 1375 0 0,'1'2'107'0'0,"19"32"1308"0"0,-4 3 7235 0 0,-15-34-8430 0 0,-1-1 0 0 0,1 0 0 0 0,-1 1 0 0 0,0-1 0 0 0,0 1 0 0 0,0-1 0 0 0,0 0 0 0 0,-1 1 0 0 0,1-1 0 0 0,0 0 1 0 0,-1 1-1 0 0,0-1 0 0 0,1 0 0 0 0,-1 0 0 0 0,0 1 0 0 0,0-1 0 0 0,-1 0 0 0 0,1 0 0 0 0,0 0 0 0 0,-1 0 0 0 0,1 0 0 0 0,-4 2 0 0 0,-3 4 286 0 0,0 0 1 0 0,0-1 0 0 0,-14 9-1 0 0,18-14-278 0 0,-7 6 157 0 0,5-3-101 0 0,0-1 0 0 0,-1 1 0 0 0,-10 4 0 0 0,16-9-124 0 0,1-6-132 0 0,1 0-1 0 0,0 1 1 0 0,0-1-1 0 0,1 0 1 0 0,0 0 0 0 0,0 1-1 0 0,0-1 1 0 0,1 1-1 0 0,-1 0 1 0 0,1-1-1 0 0,0 1 1 0 0,1 1-1 0 0,5-7 1 0 0,7-7-32 0 0,34-31 0 0 0,-43 44 10 0 0,61-54-183 0 0,-64 57 169 0 0,0-1 0 0 0,1 1-1 0 0,-1 0 1 0 0,0 1 0 0 0,1-1 0 0 0,-1 1 0 0 0,0 0 0 0 0,9-1 0 0 0,-12 2 22 0 0,0 0 1 0 0,0 0 0 0 0,0 1-1 0 0,0-1 1 0 0,0 1 0 0 0,0-1 0 0 0,0 1-1 0 0,0-1 1 0 0,0 1 0 0 0,0-1 0 0 0,0 1-1 0 0,0 0 1 0 0,0 0 0 0 0,0-1-1 0 0,1 3 1 0 0,0-1 32 0 0,2 1 5 0 0,0 1 0 0 0,-1-1-1 0 0,1 1 1 0 0,-1 0 0 0 0,0 0 0 0 0,0 0-1 0 0,-1 0 1 0 0,1 1 0 0 0,-1-1 0 0 0,0 1-1 0 0,0-1 1 0 0,-1 1 0 0 0,1 0-1 0 0,0 5 1 0 0,-2-1 14 0 0,-3 2 3 0 0,3-11-58 0 0,-3 8 84 0 0,2 7-77 0 0,1-13-103 0 0,8-11-1018 0 0,5-7 801 0 0,1 1 0 0 0,1 0 0 0 0,0 1 0 0 0,25-17 0 0 0,-4 2-67 0 0,-26 22 319 0 0,0-1-1 0 0,0 2 1 0 0,0 0-1 0 0,18-8 1 0 0,-21 11 69 0 0,-1 0-1 0 0,1 1 1 0 0,0 0 0 0 0,0 0 0 0 0,0 1 0 0 0,1 0 0 0 0,-1 0 0 0 0,13 1 0 0 0,-18 0 9 0 0,-1 0 0 0 0,1 0 0 0 0,0 1 1 0 0,-1-1-1 0 0,1 1 0 0 0,0-1 1 0 0,-1 1-1 0 0,1 0 0 0 0,-1-1 1 0 0,1 1-1 0 0,0 0 0 0 0,-1 0 0 0 0,0 0 1 0 0,1 0-1 0 0,-1 0 0 0 0,0 1 1 0 0,0-1-1 0 0,1 0 0 0 0,-1 1 0 0 0,0-1 1 0 0,0 1-1 0 0,0-1 0 0 0,-1 1 1 0 0,1-1-1 0 0,0 1 0 0 0,-1-1 1 0 0,1 1-1 0 0,0 0 0 0 0,-1-1 0 0 0,0 1 1 0 0,0 0-1 0 0,1 0 0 0 0,-1-1 1 0 0,0 1-1 0 0,-1 3 0 0 0,1 5 79 0 0,-1 0 1 0 0,0 1-1 0 0,-1-1 0 0 0,-4 15 0 0 0,1-11 64 0 0,-10 25-1 0 0,10-29-94 0 0,0 0 0 0 0,1 1 0 0 0,-5 20 1 0 0,9-29-167 0 0,11 3-3474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82 4143 0 0,'-1'1'6386'0'0,"-3"4"-6007"0"0,0 0 0 0 0,0 0 0 0 0,1 0 0 0 0,0 0 1 0 0,0 0-1 0 0,0 1 0 0 0,1-1 0 0 0,0 1 0 0 0,-3 10 1 0 0,-8 59-176 0 0,10-56 158 0 0,0 2-236 0 0,1 0 0 0 0,1 0 0 0 0,2 22 0 0 0,0-33-67 0 0,0 0 0 0 0,1 0 0 0 0,0 0 0 0 0,0 0 0 0 0,1 0 0 0 0,0 0 0 0 0,1-1 0 0 0,6 13 0 0 0,-9-21-11 0 0,1 1 0 0 0,-1-1 0 0 0,0 1 0 0 0,0-1 0 0 0,1 0 0 0 0,-1 1-1 0 0,1-1 1 0 0,-1 0 0 0 0,1 0 0 0 0,-1 0 0 0 0,1 0 0 0 0,0 0 0 0 0,-1 0 0 0 0,1-1 0 0 0,0 1 0 0 0,0-1 0 0 0,0 1 0 0 0,-1-1 0 0 0,1 1 0 0 0,0-1-1 0 0,0 0 1 0 0,0 0 0 0 0,0 0 0 0 0,0 0 0 0 0,0 0 0 0 0,0-1 0 0 0,-1 1 0 0 0,1 0 0 0 0,0-1 0 0 0,0 0 0 0 0,2 0 0 0 0,3-2 27 0 0,-1 0 0 0 0,1 0 0 0 0,-1 0-1 0 0,0-1 1 0 0,0 1 0 0 0,0-1 0 0 0,6-6 0 0 0,-7 4-126 0 0,0-1 0 0 0,0 1 0 0 0,0-1 0 0 0,0 0-1 0 0,-1 0 1 0 0,-1 0 0 0 0,1 0 0 0 0,3-11 0 0 0,6-12-407 0 0,-13 29 352 0 0,1 3-209 0 0,0 0 304 0 0,-1 1 1 0 0,1-1-1 0 0,0 0 0 0 0,0 1 0 0 0,0-1 0 0 0,2 2 0 0 0,3 8 62 0 0,-2-2-9 0 0,0 0-1 0 0,0-1 1 0 0,1 1-1 0 0,1-1 1 0 0,-1 0-1 0 0,1 0 1 0 0,9 9 0 0 0,-13-16-12 0 0,0 0 0 0 0,0 0 1 0 0,1 0-1 0 0,-1 0 1 0 0,0-1-1 0 0,1 1 1 0 0,-1-1-1 0 0,1 1 1 0 0,0-1-1 0 0,0 0 0 0 0,-1 0 1 0 0,1 0-1 0 0,0 0 1 0 0,0 0-1 0 0,0-1 1 0 0,0 0-1 0 0,0 1 0 0 0,0-1 1 0 0,0 0-1 0 0,0 0 1 0 0,0-1-1 0 0,0 1 1 0 0,0 0-1 0 0,0-1 1 0 0,0 0-1 0 0,-1 0 0 0 0,1 0 1 0 0,0 0-1 0 0,0 0 1 0 0,2-2-1 0 0,5-3 84 0 0,-1 0 0 0 0,-1 0-1 0 0,1-1 1 0 0,-1 0 0 0 0,0-1-1 0 0,-1 0 1 0 0,0 0 0 0 0,0 0-1 0 0,8-15 1 0 0,5-10-179 0 0,20-46 0 0 0,-34 65 38 0 0,16-34-241 0 0,-12 23-134 0 0,1 1 0 0 0,1 0 0 0 0,1 1 1 0 0,24-32-1 0 0,-33 50 175 0 0,0 1 1 0 0,0-1 0 0 0,1 1-1 0 0,0 0 1 0 0,0 0-1 0 0,0 1 1 0 0,10-6-1 0 0,-13 8 156 0 0,-1 0 0 0 0,1 0-1 0 0,0 1 1 0 0,0-1 0 0 0,-1 1 0 0 0,1-1-1 0 0,0 1 1 0 0,0 0 0 0 0,0 0 0 0 0,0-1-1 0 0,0 1 1 0 0,-1 1 0 0 0,1-1 0 0 0,0 0-1 0 0,0 0 1 0 0,0 1 0 0 0,0-1 0 0 0,-1 1-1 0 0,1-1 1 0 0,0 1 0 0 0,0 0 0 0 0,-1 0-1 0 0,1 0 1 0 0,0 0 0 0 0,-1 0 0 0 0,1 0-1 0 0,-1 0 1 0 0,0 0 0 0 0,2 2 0 0 0,7 9-339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 6911 0 0,'0'0'623'0'0,"-2"0"-514"0"0,-3 2 823 0 0,0-1-1 0 0,0 1 0 0 0,0 0 0 0 0,0 1 0 0 0,0 0 0 0 0,0-1 1 0 0,1 1-1 0 0,-1 1 0 0 0,1-1 0 0 0,-5 5 0 0 0,-5 6 92 0 0,-18 24-1 0 0,14-14-737 0 0,2 1-1 0 0,0 0 1 0 0,-15 35 0 0 0,10-12-13 0 0,-14 51 0 0 0,2 12-220 0 0,-30 84 41 0 0,55-174-93 0 0,0 0 0 0 0,-2-1 0 0 0,0 0 0 0 0,-2-1 0 0 0,0 0 0 0 0,-23 27 0 0 0,32-42 0 0 0,2-3 0 0 0,0 0 0 0 0,0 0 0 0 0,0 0 0 0 0,0 0 0 0 0,0 0 0 0 0,0 0 0 0 0,-1 0 0 0 0,1 0 0 0 0,0 0 0 0 0,0-1 0 0 0,-1 1 0 0 0,1 0 0 0 0,0-1 0 0 0,-1 1 0 0 0,1-1 0 0 0,-1 0 0 0 0,-1 1 0 0 0,2-1 0 0 0,0 0 0 0 0,0 1 0 0 0,0-1 0 0 0,0 0 0 0 0,1 0 0 0 0,-1 0 0 0 0,0 0 0 0 0,0 0 0 0 0,0 0 0 0 0,0 0 0 0 0,0 0 0 0 0,0-1 0 0 0,0 1 0 0 0,0 0 0 0 0,0 0 0 0 0,0-1 0 0 0,1 1 0 0 0,-1-1 0 0 0,0 1 0 0 0,0 0 0 0 0,0-1 0 0 0,1 0 0 0 0,-1 1 0 0 0,0-1 0 0 0,1 1 0 0 0,-1-1 0 0 0,0 0 0 0 0,1 0 0 0 0,-1 1 0 0 0,1-1 0 0 0,-1 0 0 0 0,1 0 0 0 0,-1 0 0 0 0,1 1 0 0 0,0-1 0 0 0,-1 0 0 0 0,1 0 0 0 0,0 0 0 0 0,0 0 0 0 0,-1 0 0 0 0,1 0 0 0 0,0 0 0 0 0,0 0 0 0 0,0 0 0 0 0,1-1 0 0 0,-1-3-9 0 0,0 1 1 0 0,0-1-1 0 0,1 0 0 0 0,-1 1 1 0 0,1-1-1 0 0,1 0 0 0 0,-1 1 1 0 0,1-1-1 0 0,-1 1 0 0 0,1 0 1 0 0,0 0-1 0 0,6-8 0 0 0,3-4-167 0 0,25-26 1 0 0,-21 25 71 0 0,2-2-212 0 0,0 2 0 0 0,34-28 0 0 0,-43 39 245 0 0,1 0-1 0 0,0 0 1 0 0,0 1-1 0 0,1 0 0 0 0,-1 0 1 0 0,1 1-1 0 0,0 1 0 0 0,0 0 1 0 0,11-2-1 0 0,-4 2 123 0 0,0 1-1 0 0,0 0 0 0 0,0 1 1 0 0,0 2-1 0 0,26 2 1 0 0,-38-2-2 0 0,0 0 0 0 0,1 1 0 0 0,-1-1 0 0 0,0 1 0 0 0,0 0 0 0 0,-1 0 0 0 0,1 1 0 0 0,0 0 0 0 0,6 4 0 0 0,-8-4 2 0 0,0-1 0 0 0,-1 1 0 0 0,1 0 0 0 0,-1 0 0 0 0,1 1 0 0 0,-1-1 0 0 0,0 0 0 0 0,0 1 0 0 0,0-1 0 0 0,-1 1 0 0 0,1 0 0 0 0,-1-1 0 0 0,0 1 0 0 0,1 5 0 0 0,-1-2-3 0 0,0 0 1 0 0,-1 1-1 0 0,0-1 1 0 0,0 0-1 0 0,0 0 1 0 0,-1 0-1 0 0,0 0 1 0 0,-1 0-1 0 0,0 0 1 0 0,0 0-1 0 0,0-1 1 0 0,-1 1 0 0 0,0-1-1 0 0,0 1 1 0 0,0-1-1 0 0,-9 11 1 0 0,0-2 12 0 0,0-1 1 0 0,-1 0-1 0 0,0-1 1 0 0,-1-1 0 0 0,-19 14-1 0 0,21-18-72 0 0,0 0 0 0 0,0-1 0 0 0,-1 0 1 0 0,0-1-1 0 0,0-1 0 0 0,-1 0 0 0 0,0 0 0 0 0,1-1 0 0 0,-1-1 0 0 0,-1-1 0 0 0,-17 2 0 0 0,30-4-98 0 0,0 0-1 0 0,0 0 0 0 0,1 0 0 0 0,-1 0 0 0 0,0-1 0 0 0,0 1 1 0 0,1 0-1 0 0,-1-1 0 0 0,0 1 0 0 0,1-1 0 0 0,-1 0 0 0 0,1 1 0 0 0,-1-1 1 0 0,1 0-1 0 0,-1 0 0 0 0,1 0 0 0 0,-1 0 0 0 0,1-1 0 0 0,0 1 0 0 0,0 0 1 0 0,-1 0-1 0 0,1-1 0 0 0,0 1 0 0 0,0-1 0 0 0,0 1 0 0 0,1-1 0 0 0,-2-1 1 0 0,0-11-1309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10135 0 0,'0'0'778'0'0,"1"1"-506"0"0,6 7 308 0 0,0-1 1 0 0,1 0 0 0 0,0-1 0 0 0,0 0-1 0 0,0 0 1 0 0,1-1 0 0 0,-1 1 0 0 0,1-2-1 0 0,1 0 1 0 0,-1 0 0 0 0,0 0 0 0 0,1-1-1 0 0,14 2 1 0 0,-10-2-403 0 0,0-2 0 0 0,1 0-1 0 0,-1-1 1 0 0,0 0 0 0 0,1-1 0 0 0,-1-1-1 0 0,0 0 1 0 0,0-1 0 0 0,20-7 0 0 0,-25-5-128 0 0,-4 11-85 0 0,-3 3 16 0 0,-1 1-1 0 0,0-1 1 0 0,1 0-1 0 0,-1 0 0 0 0,0 0 1 0 0,0 0-1 0 0,0 0 0 0 0,0 0 1 0 0,0-1-1 0 0,0 1 1 0 0,0 0-1 0 0,0 0 0 0 0,-1-1 1 0 0,1 1-1 0 0,0 0 1 0 0,-1-1-1 0 0,1 1 0 0 0,-1-1 1 0 0,1 1-1 0 0,-1-3 1 0 0,0 3-151 0 0,-12-1-156 0 0,10 2 307 0 0,0 0 1 0 0,0-1-1 0 0,0 1 0 0 0,0 0 0 0 0,0 0 0 0 0,0 0 0 0 0,0 1 0 0 0,-3-1 0 0 0,-7 4 3 0 0,-1 1 0 0 0,1 0 0 0 0,-1 1 0 0 0,2 0 1 0 0,-1 0-1 0 0,-16 14 0 0 0,-60 54 214 0 0,67-54-80 0 0,0 2 0 0 0,2 0 0 0 0,-22 32 0 0 0,39-51-112 0 0,1 0 0 0 0,-1 0 0 0 0,1 0 0 0 0,-1 0 0 0 0,1 0 0 0 0,0 0 0 0 0,0 0 0 0 0,0 1 0 0 0,1-1 0 0 0,-1 0 0 0 0,1 1 0 0 0,0 4 0 0 0,0-7-8 0 0,0 1 0 0 0,0-1-1 0 0,1 1 1 0 0,-1-1 0 0 0,0 1 0 0 0,1-1 0 0 0,-1 1 0 0 0,1-1 0 0 0,0 0 0 0 0,0 1-1 0 0,-1-1 1 0 0,1 0 0 0 0,0 0 0 0 0,0 1 0 0 0,0-1 0 0 0,0 0 0 0 0,0 0-1 0 0,1 0 1 0 0,-1 0 0 0 0,0 0 0 0 0,0-1 0 0 0,1 1 0 0 0,-1 0 0 0 0,0 0-1 0 0,1-1 1 0 0,-1 1 0 0 0,1-1 0 0 0,2 1 0 0 0,4 0-177 0 0,-1 0 1 0 0,1 0-1 0 0,-1-1 1 0 0,1 0-1 0 0,-1-1 1 0 0,0 0-1 0 0,14-3 1 0 0,10-1-1257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52 419 4143 0 0,'0'0'15915'0'0,"-9"0"-14839"0"0,7 0-942 0 0,0 0-1 0 0,0 0 1 0 0,1 0 0 0 0,-1 0-1 0 0,0 0 1 0 0,0 0 0 0 0,1-1-1 0 0,-1 1 1 0 0,0-1 0 0 0,1 1-1 0 0,-1-1 1 0 0,1 0 0 0 0,-1 0-1 0 0,1 0 1 0 0,-1 0 0 0 0,1 0-1 0 0,-1 0 1 0 0,1 0 0 0 0,0 0-1 0 0,-2-2 1 0 0,2 1-27 0 0,0 0 0 0 0,0 1 0 0 0,0-1 1 0 0,0 0-1 0 0,1 0 0 0 0,-1 0 0 0 0,1 0 0 0 0,-1 0 0 0 0,1 0 0 0 0,0 0 0 0 0,0 0 1 0 0,0 0-1 0 0,0-1 0 0 0,0-2 0 0 0,2-2 40 0 0,-1 0 0 0 0,1 0 0 0 0,0 0 0 0 0,0 1 0 0 0,1-1 0 0 0,0 1 0 0 0,0-1 0 0 0,8-10 0 0 0,5-2-130 0 0,1 0-1 0 0,0 1 1 0 0,1 2-1 0 0,1 0 0 0 0,0 0 1 0 0,30-16-1 0 0,9-2-533 0 0,68-28-1 0 0,-15 12-3712 0 0,-76 32-3732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290 279 2303 0 0,'0'0'6050'0'0,"1"-2"-5480"0"0,1-2 29 0 0,0 0-1 0 0,0 0 0 0 0,0-1 0 0 0,0 1 0 0 0,0 0 0 0 0,-1-1 1 0 0,0 0-1 0 0,0 1 0 0 0,0-1 0 0 0,0-9 0 0 0,-1 14-516 0 0,-1-1 0 0 0,1 1 1 0 0,0-1-1 0 0,0 1 0 0 0,-1-1 0 0 0,1 1 0 0 0,0-1 0 0 0,-1 1 0 0 0,1 0 0 0 0,0-1 0 0 0,-1 1 0 0 0,1-1 0 0 0,0 1 1 0 0,-1 0-1 0 0,1-1 0 0 0,-1 1 0 0 0,1 0 0 0 0,-1 0 0 0 0,1-1 0 0 0,-1 1 0 0 0,1 0 0 0 0,-1 0 0 0 0,0-1 0 0 0,-13-2 988 0 0,14 3-1032 0 0,-1-1 0 0 0,1 1 0 0 0,-1 0 0 0 0,0 0 0 0 0,1 0 1 0 0,-1 0-1 0 0,1 0 0 0 0,-1 0 0 0 0,1 0 0 0 0,-1 0 0 0 0,0 0 0 0 0,1 0 0 0 0,-1 1 0 0 0,1-1 0 0 0,-1 0 0 0 0,1 0 0 0 0,-1 0 0 0 0,0 1 0 0 0,1-1 0 0 0,-1 0 0 0 0,1 1 0 0 0,-1-1 0 0 0,1 0 0 0 0,0 1 1 0 0,-2 0-1 0 0,1 0 43 0 0,1 1-26 0 0,-1 5-29 0 0,0-5 66 0 0,3-1 67 0 0,-1 1-111 0 0,1-1 0 0 0,0 1 0 0 0,0-1 0 0 0,0 0 0 0 0,0 1 1 0 0,0-1-1 0 0,0 0 0 0 0,1-1 0 0 0,-1 1 0 0 0,0 0 0 0 0,0-1 0 0 0,1 1 0 0 0,-1-1 0 0 0,0 1 1 0 0,1-1-1 0 0,-1 0 0 0 0,0 0 0 0 0,1 0 0 0 0,-1-1 0 0 0,0 1 0 0 0,5-2 0 0 0,5 0 268 0 0,0-1 0 0 0,22-9-1 0 0,131-62 461 0 0,-129 54-931 0 0,-1-1 0 0 0,46-36 0 0 0,-76 53-1 0 0,0-1 1 0 0,0 1-1 0 0,7-9 0 0 0,-12 12-93 0 0,-11-8-1551 0 0,5 7 1506 0 0,0 0 0 0 0,-1 0 0 0 0,1 0 1 0 0,-1 1-1 0 0,1 0 0 0 0,-1 1 0 0 0,0-1 0 0 0,-12 2 1 0 0,-5 2-271 0 0,-26 6 0 0 0,39-7 459 0 0,-3 1 103 0 0,0 0 0 0 0,0 2 1 0 0,0 0-1 0 0,0 0 0 0 0,1 1 1 0 0,0 1-1 0 0,0 0 0 0 0,1 1 1 0 0,-1 0-1 0 0,2 1 1 0 0,-1 0-1 0 0,-14 17 0 0 0,-52 54 470 0 0,-107 85-1 0 0,175-158-439 0 0,-47 41-7 0 0,52-43-11 0 0,0 1 1 0 0,0-1-1 0 0,0 1 1 0 0,1 0-1 0 0,-1 0 1 0 0,1 1 0 0 0,-4 9-1 0 0,8-15 152 0 0,11 8 180 0 0,-5-6-261 0 0,-1 0 0 0 0,1-1 0 0 0,0 0 0 0 0,0 0 0 0 0,1 0 0 0 0,-1-1 0 0 0,0 0-1 0 0,0 0 1 0 0,1 0 0 0 0,10-1 0 0 0,8-1 196 0 0,32-5 0 0 0,96-25-35 0 0,-53 5-5306 0 0,-75 20 3346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14279 0 0,'0'0'1103'0'0,"-2"1"-720"0"0,-51 50 1809 0 0,1-1-174 0 0,28-30-1905 0 0,0 0 0 0 0,1 2-1 0 0,1 1 1 0 0,2 1 0 0 0,-27 38-1 0 0,46-60-293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0 11519 0 0,'0'0'887'0'0,"-1"1"-583"0"0,-8 3 209 0 0,0 1 1 0 0,0-1-1 0 0,1 2 0 0 0,-1-1 1 0 0,-11 12-1 0 0,-36 38 2669 0 0,35-33-2996 0 0,-28 31 117 0 0,3 1 1 0 0,2 2-1 0 0,2 3 1 0 0,3 1-1 0 0,3 2 0 0 0,-31 69 1 0 0,17-14-298 0 0,-20 44 31 0 0,48-118-188 0 0,-42 65 0 0 0,60-103 47 0 0,-11 17-41 0 0,-1 0-1 0 0,-20 20 0 0 0,31-36-244 0 0,-1-1 0 0 0,0 0 0 0 0,0 0 0 0 0,0 0-1 0 0,0-1 1 0 0,-1 0 0 0 0,0 0 0 0 0,0-1 0 0 0,0 0 0 0 0,0 0 0 0 0,-14 3 0 0 0</inkml:trace>
  <inkml:trace contextRef="#ctx0" brushRef="#br0" timeOffset="1">1 780 18487 0 0,'0'0'2194'0'0,"2"0"-2026"0"0,9 4-36 0 0,0-1 0 0 0,0-1 0 0 0,0 0 1 0 0,1 0-1 0 0,-1-1 0 0 0,14 0 1 0 0,72-8 526 0 0,-65 4-413 0 0,66-8 6 0 0,-1-4-1 0 0,127-37 0 0 0,-149 28-1865 0 0,-2-3-1 0 0,0-4 1 0 0,74-43 0 0 0,-93 42-348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16 3679 0 0,'1'-1'284'0'0,"1"0"-227"0"0,-1 1-39 0 0,0-1-1 0 0,0 1 0 0 0,-1-1 0 0 0,1 1 1 0 0,0-1-1 0 0,-1 1 0 0 0,1-1 1 0 0,-1 0-1 0 0,1 1 0 0 0,3-9 6949 0 0,-10 20-5083 0 0,-67 104 1120 0 0,3-5-1758 0 0,-48 113 112 0 0,-2 2-718 0 0,44-84-403 0 0,-11 20-107 0 0,66-128-68 0 0,0-1 0 0 0,-45 49 0 0 0,30-49 160 0 0,36-31-149 0 0,-7-7 80 0 0,5 4-157 0 0,1 0 0 0 0,0 0 0 0 0,0 0 0 0 0,0 0-1 0 0,1 0 1 0 0,-1 0 0 0 0,0 0 0 0 0,1 0 0 0 0,-1 0 0 0 0,1 0-1 0 0,0-1 1 0 0,0 1 0 0 0,0 0 0 0 0,0 0 0 0 0,0 0 0 0 0,0-1-1 0 0,1 1 1 0 0,-1 0 0 0 0,1 0 0 0 0,-1 0 0 0 0,3-4 0 0 0,0-3-94 0 0,1 0 1 0 0,0 1 0 0 0,9-14 0 0 0,2 0-205 0 0,1 2 0 0 0,1 0 0 0 0,1 0 0 0 0,0 2 0 0 0,1 0 1 0 0,2 2-1 0 0,-1 0 0 0 0,36-20 0 0 0,-49 32 310 0 0,-1 0-1 0 0,1 1 0 0 0,1 0 0 0 0,-1 1 1 0 0,0-1-1 0 0,1 2 0 0 0,-1-1 0 0 0,10 0 1 0 0,-14 1 38 0 0,-1 1 0 0 0,0 0 0 0 0,0 0 0 0 0,1 1 0 0 0,-1-1 0 0 0,0 0 0 0 0,0 1 0 0 0,1 0 1 0 0,-1-1-1 0 0,0 1 0 0 0,0 0 0 0 0,0 0 0 0 0,0 0 0 0 0,0 0 0 0 0,0 0 0 0 0,0 1 0 0 0,0-1 1 0 0,-1 1-1 0 0,1-1 0 0 0,0 1 0 0 0,-1 0 0 0 0,1-1 0 0 0,-1 1 0 0 0,0 0 0 0 0,1 0 1 0 0,-1 0-1 0 0,0 0 0 0 0,0 0 0 0 0,-1 0 0 0 0,1 0 0 0 0,1 5 0 0 0,0 4 174 0 0,1 1 0 0 0,-2 0 0 0 0,0-1 0 0 0,0 1 1 0 0,-1 0-1 0 0,-1 0 0 0 0,-3 21 0 0 0,-25 82 324 0 0,21-88-461 0 0,8-26-356 0 0,-2 7 732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17 15087 0 0,'0'0'1366'0'0,"2"1"-1126"0"0,3 3 101 0 0,0-1 1 0 0,0 0-1 0 0,0-1 1 0 0,1 1-1 0 0,-1-1 0 0 0,1 0 1 0 0,0 0-1 0 0,-1-1 1 0 0,1 1-1 0 0,0-1 1 0 0,0-1-1 0 0,0 1 1 0 0,7-1-1 0 0,-3 0-152 0 0,0-1-1 0 0,0 0 1 0 0,0-1-1 0 0,-1 0 0 0 0,1 0 1 0 0,-1-1-1 0 0,15-6 0 0 0,-19 7-170 0 0,-4 2-14 0 0,1 0-1 0 0,-1-1 0 0 0,0 1 0 0 0,0-1 0 0 0,1 0 0 0 0,-1 1 0 0 0,0-1 1 0 0,0 0-1 0 0,0 0 0 0 0,0 0 0 0 0,0 0 0 0 0,0 0 0 0 0,0 0 1 0 0,0 0-1 0 0,0 0 0 0 0,-1 0 0 0 0,2-2 0 0 0,-1 2-5 0 0,-1 1-1 0 0,0 0 1 0 0,0 0-1 0 0,0 0 1 0 0,0 0-1 0 0,0 0 0 0 0,0 0 1 0 0,0 0-1 0 0,0 0 1 0 0,0 0-1 0 0,0 0 1 0 0,1-1-1 0 0,-1 1 1 0 0,0 0-1 0 0,0 0 1 0 0,0 0-1 0 0,0 0 1 0 0,0 0-1 0 0,0 0 1 0 0,0-1-1 0 0,0 1 1 0 0,0 0-1 0 0,0 0 1 0 0,0 0-1 0 0,0 0 1 0 0,0 0-1 0 0,0 0 1 0 0,0-1-1 0 0,0 1 0 0 0,0 0 1 0 0,0 0-1 0 0,0 0 1 0 0,0 0-1 0 0,0 0 1 0 0,-1 0-1 0 0,1 0 1 0 0,0-1-1 0 0,0 1 1 0 0,0 0-1 0 0,0 0 1 0 0,0 0-1 0 0,0 0 1 0 0,0 0-1 0 0,0 0 1 0 0,0 0-1 0 0,0 0 1 0 0,-1 0-1 0 0,1 0 1 0 0,0 0-1 0 0,0 0 0 0 0,0-1 1 0 0,0 1-1 0 0,0 0 1 0 0,0 0-1 0 0,-1 0 1 0 0,1 0-1 0 0,0 0 1 0 0,0 0-1 0 0,0 0 1 0 0,0 0-1 0 0,0 0 1 0 0,0 0-1 0 0,0 0 1 0 0,-1 0-1 0 0,1 0 1 0 0,-15 4-370 0 0,-18 10-218 0 0,-13 8 477 0 0,-65 42 0 0 0,89-49 117 0 0,0 1-1 0 0,1 1 1 0 0,1 0 0 0 0,-30 35-1 0 0,47-48 4 0 0,0 1 0 0 0,0-1 0 0 0,0 0 0 0 0,1 1-1 0 0,-1-1 1 0 0,-1 7 0 0 0,3-10-96 0 0,7 6-777 0 0,5 3-4476 0 0,3-5-1305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1 499 5063 0 0,'0'0'11366'0'0,"5"-5"-10444"0"0,11-16 906 0 0,-2 0-1 0 0,22-40 1 0 0,-26 41-1707 0 0,2 0 0 0 0,0 0 0 0 0,30-34 0 0 0,-15 27-160 0 0,1 1 1 0 0,1 2 0 0 0,2 0-1 0 0,0 3 1 0 0,41-23-1 0 0,-30 23-1552 0 0,1 1 0 0 0,1 2-1 0 0,82-21 1 0 0,-72 30-4286 0 0,-28 5 1167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176 362 10191 0 0,'0'0'3248'0'0,"-2"1"-2533"0"0,-3 3-487 0 0,1-1 0 0 0,-1 0-1 0 0,1 0 1 0 0,-1 0 0 0 0,0-1 0 0 0,-1 1 0 0 0,1-1-1 0 0,0 0 1 0 0,-1-1 0 0 0,-7 2 0 0 0,10-2-184 0 0,0-1 1 0 0,0 0-1 0 0,0 0 1 0 0,0 0-1 0 0,0 0 1 0 0,0 0-1 0 0,0-1 1 0 0,0 1 0 0 0,0-1-1 0 0,0 0 1 0 0,0 0-1 0 0,0 0 1 0 0,0 0-1 0 0,1-1 1 0 0,-1 1-1 0 0,0-1 1 0 0,1 0-1 0 0,-1 0 1 0 0,1 1-1 0 0,0-2 1 0 0,-4-2-1 0 0,1-1-39 0 0,0-1 0 0 0,0 0 0 0 0,1 0 0 0 0,0 0 1 0 0,0 0-1 0 0,1-1 0 0 0,0 0 0 0 0,0 0 0 0 0,1 1 0 0 0,-1-1 0 0 0,2-1 0 0 0,-1 1 0 0 0,1 0 0 0 0,1 0 0 0 0,-1-1 0 0 0,2 1 0 0 0,0-10 0 0 0,1 6-94 0 0,0 1 0 0 0,0 0 0 0 0,1 0 0 0 0,0 1 0 0 0,1-1 1 0 0,0 1-1 0 0,1-1 0 0 0,0 1 0 0 0,1 1 0 0 0,0-1 0 0 0,1 1 0 0 0,8-11 0 0 0,-8 13-62 0 0,0 0 1 0 0,0 1 0 0 0,0 0-1 0 0,1 0 1 0 0,0 0-1 0 0,0 1 1 0 0,0 0-1 0 0,1 1 1 0 0,0 0 0 0 0,0 0-1 0 0,13-4 1 0 0,-10 6 223 0 0,0 0 1 0 0,1 0 0 0 0,-1 1-1 0 0,0 1 1 0 0,1 0-1 0 0,-1 0 1 0 0,0 1 0 0 0,20 5-1 0 0,75 20 1394 0 0,-91-20-1122 0 0,0 0 0 0 0,0 0 0 0 0,0 2 0 0 0,18 12 0 0 0,-29-18-311 0 0,-2 1 0 0 0,1 0-1 0 0,0 0 1 0 0,0 0 0 0 0,-1 1-1 0 0,0-1 1 0 0,0 1 0 0 0,0 0-1 0 0,0 0 1 0 0,0 0 0 0 0,-1 0-1 0 0,0 0 1 0 0,0 0 0 0 0,0 1-1 0 0,0-1 1 0 0,-1 1 0 0 0,0-1 0 0 0,0 1-1 0 0,0 0 1 0 0,0 0 0 0 0,-1-1-1 0 0,1 1 1 0 0,-1 0 0 0 0,-1 0-1 0 0,1 0 1 0 0,-1-1 0 0 0,1 1-1 0 0,-1 0 1 0 0,-1-1 0 0 0,1 1-1 0 0,-1 0 1 0 0,0-1 0 0 0,0 0-1 0 0,0 1 1 0 0,0-1 0 0 0,-1 0 0 0 0,-4 6-1 0 0,-3 1-85 0 0,-1 1 0 0 0,0-2 0 0 0,0 1 0 0 0,-1-2 1 0 0,-1 1-1 0 0,1-2 0 0 0,-1 1 0 0 0,-1-2 0 0 0,0 0 0 0 0,0-1 0 0 0,-16 5 0 0 0,-5 0-1065 0 0,-1-1 0 0 0,0-2-1 0 0,-54 4 1 0 0,74-11-260 0 0,-32-1 0 0 0,20-3-2182 0 0,10 0-124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212 129 8287 0 0,'0'0'756'0'0,"1"0"-622"0"0,24 4 3685 0 0,-7-1-2188 0 0,32 7 0 0 0,-47-9-1608 0 0,0 0 0 0 0,0 0-1 0 0,0-1 1 0 0,1 0 0 0 0,-1 1 0 0 0,0-1 0 0 0,1 0 0 0 0,-1-1-1 0 0,0 1 1 0 0,0 0 0 0 0,1-1 0 0 0,-1 0 0 0 0,0 0 0 0 0,5-2-1 0 0,2-2 156 0 0,0 0-1 0 0,17-13 0 0 0,-10 7 56 0 0,-7 5-199 0 0,-1-1 0 0 0,0 0 0 0 0,0-1 0 0 0,0 0 0 0 0,-1 0 0 0 0,0-1 0 0 0,0 0 0 0 0,6-12 0 0 0,-13 21-46 0 0,-1 0 0 0 0,0-1-1 0 0,1 1 1 0 0,-1-1 0 0 0,0 1 0 0 0,1-1-1 0 0,-1 1 1 0 0,0-1 0 0 0,0 1-1 0 0,1-1 1 0 0,-1 1 0 0 0,0-1 0 0 0,0 1-1 0 0,0-1 1 0 0,0 1 0 0 0,0-1-1 0 0,0 0 1 0 0,0 1 0 0 0,0-1-1 0 0,0 1 1 0 0,0-1 0 0 0,0 1 0 0 0,0-1-1 0 0,0 1 1 0 0,0-1 0 0 0,0 0-1 0 0,0 1 1 0 0,-1-1 0 0 0,1 1 0 0 0,-1-1-1 0 0,0 0-5 0 0,0 0 0 0 0,0 1-1 0 0,0 0 1 0 0,0-1-1 0 0,0 1 1 0 0,0-1 0 0 0,0 1-1 0 0,0 0 1 0 0,0 0 0 0 0,0-1-1 0 0,0 1 1 0 0,0 0-1 0 0,0 0 1 0 0,-2 1 0 0 0,-7-1-140 0 0,1 2 1 0 0,-16 3-1 0 0,-2 3 7 0 0,1 1 1 0 0,0 1 0 0 0,0 1-1 0 0,1 2 1 0 0,1 0-1 0 0,0 2 1 0 0,-33 26-1 0 0,28-17 146 0 0,1 1 0 0 0,1 1 0 0 0,2 2 0 0 0,1 0 1 0 0,-24 37-1 0 0,43-59 16 0 0,1 1 1 0 0,1-1 0 0 0,-1 1-1 0 0,1 0 1 0 0,1 0-1 0 0,-1 0 1 0 0,1 1 0 0 0,0-1-1 0 0,1 0 1 0 0,-2 16 0 0 0,3-20 19 0 0,0 0 0 0 0,0 0 1 0 0,1 0-1 0 0,-1 0 0 0 0,1 0 1 0 0,0 0-1 0 0,0 0 0 0 0,0 0 1 0 0,0 0-1 0 0,0 0 1 0 0,0 0-1 0 0,1 0 0 0 0,0-1 1 0 0,-1 1-1 0 0,1-1 0 0 0,0 1 1 0 0,0-1-1 0 0,1 0 0 0 0,-1 1 1 0 0,0-1-1 0 0,1 0 0 0 0,-1-1 1 0 0,1 1-1 0 0,-1 0 0 0 0,1-1 1 0 0,0 1-1 0 0,0-1 1 0 0,5 2-1 0 0,10 1 186 0 0,0 0-1 0 0,1-2 1 0 0,-1 0 0 0 0,1 0 0 0 0,0-2-1 0 0,33-3 1 0 0,26-7 119 0 0,78-19 0 0 0,-100 17-336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8 1375 0 0,'7'-8'7796'0'0,"-11"21"-3827"0"0,-10 7-3710 0 0,10-15 180 0 0,-58 76 1026 0 0,-25 34-442 0 0,-43 87-338 0 0,17-25-507 0 0,109-172-176 0 0,-135 187 87 0 0,117-166-84 0 0,-1 0 0 0 0,-2-2 0 0 0,0-1 0 0 0,-53 38 0 0 0,49-42-323 0 0,-37 23-493 0 0,20-19-2463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7367 0 0,'0'0'2094'0'0,"-1"1"-629"0"0,-8 15-23 0 0,0-1-1 0 0,-2-1 1 0 0,-18 21 0 0 0,-16 22 438 0 0,21-22-1062 0 0,-16 23-89 0 0,35-50-710 0 0,2-1 0 0 0,-1 1 0 0 0,1-1 0 0 0,0 1 0 0 0,0 0 0 0 0,-1 10 0 0 0,3-13 23 0 0,1 0 1 0 0,-1 0 0 0 0,1 0 0 0 0,0-1 0 0 0,0 1 0 0 0,1 0 0 0 0,-1 0-1 0 0,1 0 1 0 0,0-1 0 0 0,4 9 0 0 0,-5-11-2 0 0,1 0-1 0 0,0-1 1 0 0,0 1 0 0 0,0-1-1 0 0,0 1 1 0 0,0-1-1 0 0,0 0 1 0 0,0 1 0 0 0,1-1-1 0 0,-1 0 1 0 0,0 0 0 0 0,1 0-1 0 0,-1 0 1 0 0,1 0 0 0 0,-1 0-1 0 0,1 0 1 0 0,0 0 0 0 0,-1-1-1 0 0,1 1 1 0 0,0-1-1 0 0,-1 1 1 0 0,1-1 0 0 0,0 0-1 0 0,0 1 1 0 0,-1-1 0 0 0,1 0-1 0 0,0 0 1 0 0,0 0 0 0 0,0-1-1 0 0,-1 1 1 0 0,4-1 0 0 0,4-1 35 0 0,-2-1 0 0 0,1 0 0 0 0,0 0 0 0 0,0-1 0 0 0,-1 0 0 0 0,0 0 0 0 0,0-1 0 0 0,0 0 0 0 0,0 0 0 0 0,-1-1 0 0 0,0 1 0 0 0,6-9 0 0 0,7-8 210 0 0,-1-1 0 0 0,17-28 0 0 0,-21 27-955 0 0,18-36 0 0 0,-28 51 467 0 0,0-1 1 0 0,-1 1-1 0 0,0-1 0 0 0,-1 0 0 0 0,0 1 1 0 0,0-1-1 0 0,0-14 0 0 0,-2 23-403 0 0,-6-3-877 0 0,-15-6-39 0 0,20 10 1128 0 0,1 0 0 0 0,-1 0-1 0 0,0 0 1 0 0,0 0 0 0 0,0 0 0 0 0,0 0 0 0 0,1 0-1 0 0,-1 0 1 0 0,0 0 0 0 0,0 0 0 0 0,0 0-1 0 0,1 0 1 0 0,-1 1 0 0 0,0-1 0 0 0,-1 1-1 0 0,-6 3-4370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22 7367 0 0,'18'-21'8240'0'0,"-19"22"-7850"0"0,-13 16-8 0 0,1 0 1 0 0,0 2 0 0 0,2-1-1 0 0,0 1 1 0 0,-9 23-1 0 0,10-23-93 0 0,9-16-242 0 0,-8 14 309 0 0,-10 31 0 0 0,17-44-269 0 0,1 0 0 0 0,0 0 0 0 0,0 1 0 0 0,0-1 0 0 0,1 0 0 0 0,-1 0 0 0 0,1 1 1 0 0,0-1-1 0 0,0 1 0 0 0,1-1 0 0 0,-1 0 0 0 0,1 0 0 0 0,2 6 0 0 0,-3-9-50 0 0,1 0 0 0 0,0 0 0 0 0,-1 0 0 0 0,1 0 0 0 0,0-1 0 0 0,0 1 0 0 0,-1 0 0 0 0,1-1 0 0 0,0 1 0 0 0,0-1 0 0 0,0 1 0 0 0,0-1 0 0 0,0 1 1 0 0,0-1-1 0 0,0 1 0 0 0,0-1 0 0 0,0 0 0 0 0,2 1 0 0 0,17 1 435 0 0,-12-2-323 0 0,1-1-1 0 0,-1 0 1 0 0,0 0 0 0 0,0-1-1 0 0,0 0 1 0 0,-1 0 0 0 0,1 0-1 0 0,11-7 1 0 0,-4 2-57 0 0,-1-2 0 0 0,-1 0 1 0 0,16-13-1 0 0,-13 11-78 0 0,-10 8-17 0 0,-1-1-1 0 0,1 0 0 0 0,8-8 1 0 0,-2-2-160 0 0,-11 13 67 0 0,-1 2-464 0 0,7 16 544 0 0,-6-14 16 0 0,9 12 0 0 0,-3-6 64 0 0,0-1-1 0 0,0 0 1 0 0,1 0-1 0 0,0 0 1 0 0,0-1-1 0 0,1 0 1 0 0,0-1 0 0 0,0 0-1 0 0,0 0 1 0 0,1-1-1 0 0,15 6 1 0 0,-14-7-22 0 0,-2 1-31 0 0,2-5-11 0 0,-9-1 3 0 0,1 1 0 0 0,-1-1 0 0 0,0 0 1 0 0,1 0-1 0 0,-1 0 0 0 0,0 0 0 0 0,0-1 0 0 0,0 1 0 0 0,0-1 0 0 0,0 1 0 0 0,0-1 0 0 0,0 1 0 0 0,-1-1 1 0 0,1 0-1 0 0,2-3 0 0 0,2-5 22 0 0,0 1-1 0 0,5-14 1 0 0,-2 6-13 0 0,6-8-145 0 0,2 0-1 0 0,21-24 1 0 0,-1 1-6440 0 0,-14 16-558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97 298 2303 0 0,'0'0'102'0'0,"0"2"-1"0"0,-2 1 528 0 0,-14 33 9840 0 0,7-24-6937 0 0,-3-3-3769 0 0,5-5 425 0 0,0-1 0 0 0,1 1 0 0 0,-1-1-1 0 0,-1-1 1 0 0,-7 2 0 0 0,10-2-56 0 0,2-1 332 0 0,17-16-175 0 0,44-49-205 0 0,76-64 0 0 0,-118 114-196 0 0,14-11-220 0 0,1 0 1 0 0,1 3-1 0 0,1 0 0 0 0,1 2 0 0 0,47-20 1 0 0,-79 39 460 0 0,0 0 96 0 0,1 0 1 0 0,-1 0 0 0 0,1 0-1 0 0,-1 0 1 0 0,1 1 0 0 0,-1-1 0 0 0,5 0-1 0 0,-7 2-187 0 0,1-1 0 0 0,-1 0 0 0 0,1 1 0 0 0,-1-1 0 0 0,1 0-1 0 0,-1 1 1 0 0,1-1 0 0 0,-1 1 0 0 0,1-1 0 0 0,-1 1 0 0 0,0-1 0 0 0,1 1-1 0 0,-1 0 1 0 0,0-1 0 0 0,0 1 0 0 0,1-1 0 0 0,-1 1 0 0 0,0 0 0 0 0,0-1-1 0 0,0 1 1 0 0,0-1 0 0 0,0 1 0 0 0,0 0 0 0 0,0-1 0 0 0,0 1 0 0 0,0 0 0 0 0,0-1-1 0 0,0 1 1 0 0,0 0 0 0 0,-2 20 256 0 0,-6 12-90 0 0,-23 60 0 0 0,21-68-338 0 0,1 1 1 0 0,2-1-1 0 0,0 2 0 0 0,-3 29 1 0 0,8-21-1151 0 0,4-21 542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836 69 7855 0 0,'0'0'714'0'0,"-8"-15"-18"0"0,-14-28 2653 0 0,21 42-3271 0 0,1 0 0 0 0,-1 1 0 0 0,0-1 1 0 0,1 0-1 0 0,-1 1 0 0 0,1-1 0 0 0,-1 0 0 0 0,0 1 1 0 0,0-1-1 0 0,1 1 0 0 0,-1-1 0 0 0,0 1 0 0 0,0-1 0 0 0,0 1 1 0 0,0 0-1 0 0,1-1 0 0 0,-1 1 0 0 0,0 0 0 0 0,0 0 0 0 0,0 0 1 0 0,0-1-1 0 0,0 1 0 0 0,0 0 0 0 0,-2 0 0 0 0,-23 5 413 0 0,22-4-420 0 0,-39 13-11 0 0,1 1-1 0 0,1 2 1 0 0,-42 24 0 0 0,73-36 7 0 0,-95 53 749 0 0,90-49-466 0 0,0 2 1 0 0,1-1-1 0 0,0 2 1 0 0,-19 21 0 0 0,29-29-219 0 0,1 0 0 0 0,0 0 1 0 0,0 1-1 0 0,0-1 1 0 0,-3 9-1 0 0,7-12-100 0 0,-1 1-1 0 0,0-1 1 0 0,1 0-1 0 0,-1 0 1 0 0,1 0-1 0 0,-1 0 1 0 0,1 0-1 0 0,0 0 1 0 0,0 0-1 0 0,-1 0 1 0 0,1 0-1 0 0,0 0 0 0 0,0 0 1 0 0,0 0-1 0 0,0 0 1 0 0,0-1-1 0 0,2 2 1 0 0,0 0 3 0 0,1 0 1 0 0,-1 0-1 0 0,1-1 1 0 0,-1 0-1 0 0,1 0 1 0 0,0 0-1 0 0,0 0 1 0 0,0 0-1 0 0,-1-1 1 0 0,1 1-1 0 0,7-1 1 0 0,6-1 100 0 0,23-5-1 0 0,-26 4-71 0 0,24-4-44 0 0,0-2 0 0 0,-1-1 0 0 0,0-2 0 0 0,0-2 0 0 0,-1-1 0 0 0,36-20 0 0 0,-14 3-158 0 0,-56 30 62 0 0,-4 2-482 0 0,-16 15 488 0 0,1 0-1 0 0,1 1 1 0 0,0 1-1 0 0,1 1 1 0 0,-20 34-1 0 0,-51 111 54 0 0,33-37-555 0 0,-39 138 0 0 0,60-159 265 0 0,8-20 823 0 0,-48 113 1 0 0,67-188-450 0 0,-1 0-1 0 0,0 0 1 0 0,-1-1 0 0 0,0 0 0 0 0,0 0 0 0 0,-1-1 0 0 0,0 0 0 0 0,-1-1 0 0 0,-11 10 0 0 0,14-14 51 0 0,0 1-1 0 0,0-2 0 0 0,0 1 1 0 0,0-1-1 0 0,-1 0 0 0 0,1 0 1 0 0,-1-1-1 0 0,1 0 1 0 0,-1 0-1 0 0,0-1 0 0 0,0 1 1 0 0,0-1-1 0 0,0-1 1 0 0,0 0-1 0 0,0 0 0 0 0,0 0 1 0 0,-10-2-1 0 0,12 1-10 0 0,0 0 1 0 0,1 0-1 0 0,-1-1 0 0 0,0 0 0 0 0,1 0 0 0 0,-1 0 1 0 0,1 0-1 0 0,0-1 0 0 0,0 0 0 0 0,0 0 0 0 0,0 0 1 0 0,-4-4-1 0 0,3 2-17 0 0,0-1-1 0 0,1 0 1 0 0,0 0 0 0 0,0 0-1 0 0,0 0 1 0 0,0-1 0 0 0,-3-10 0 0 0,2 2-81 0 0,1 0 1 0 0,0-1-1 0 0,2 1 1 0 0,-1-1-1 0 0,2 1 1 0 0,0-1 0 0 0,1-16-1 0 0,3-8-884 0 0,2-1-1 0 0,2 2 1 0 0,2-1-1 0 0,1 1 1 0 0,1 0-1 0 0,3 1 1 0 0,33-66-1 0 0,-20 57-5200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133 358 10135 0 0,'-1'1'778'0'0,"-31"22"-286"0"0,6-5 1829 0 0,1 3 2908 0 0,24-22-5145 0 0,1 1-1 0 0,-1 0 1 0 0,0 0 0 0 0,1 0-1 0 0,-1 0 1 0 0,1 0-1 0 0,-1 0 1 0 0,0 0-1 0 0,1 0 1 0 0,-1 0 0 0 0,1 0-1 0 0,-1 0 1 0 0,0 0-1 0 0,1 0 1 0 0,-2 1-1 0 0,2-1-34 0 0,-1 0 0 0 0,1 0 0 0 0,-1 0 0 0 0,0 1 0 0 0,1-1 0 0 0,-1 0 0 0 0,1 0 0 0 0,-1 0 0 0 0,0 0-1 0 0,1 0 1 0 0,-1 0 0 0 0,1 0 0 0 0,-1 0 0 0 0,0-1 0 0 0,1 1 0 0 0,-1 0 0 0 0,1 0 0 0 0,-1 0 0 0 0,1-1 0 0 0,-1 1 0 0 0,1 0-1 0 0,-1 0 1 0 0,1-1 0 0 0,-1 0 0 0 0,-2-1 49 0 0,1-1 0 0 0,0 1 0 0 0,0-1 0 0 0,0 0-1 0 0,0 0 1 0 0,1 0 0 0 0,-1 0 0 0 0,1 0 0 0 0,0 0 0 0 0,0 0-1 0 0,0 0 1 0 0,0-1 0 0 0,0 1 0 0 0,1 0 0 0 0,-1 0 0 0 0,1-1 0 0 0,0 1-1 0 0,0-1 1 0 0,0 1 0 0 0,1 0 0 0 0,1-7 0 0 0,0-2-2 0 0,2 0 1 0 0,-1 0 0 0 0,2 0-1 0 0,8-18 1 0 0,-4 11-95 0 0,1 0 1 0 0,1 1-1 0 0,0 1 0 0 0,1-1 0 0 0,1 2 0 0 0,1 0 1 0 0,0 0-1 0 0,28-23 0 0 0,-25 26-17 0 0,1 0-1 0 0,0 1 1 0 0,0 1 0 0 0,33-14-1 0 0,-44 22-130 0 0,0 1 1 0 0,1 0-1 0 0,-1 0 0 0 0,0 0 0 0 0,0 1 0 0 0,1 0 1 0 0,-1 1-1 0 0,1 0 0 0 0,-1 0 0 0 0,1 0 0 0 0,-1 1 1 0 0,0 0-1 0 0,1 1 0 0 0,-1-1 0 0 0,0 1 0 0 0,0 1 1 0 0,8 3-1 0 0,21 13-2242 0 0,-19-8 625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46 13303 0 0,'0'0'606'0'0,"1"-2"-10"0"0,19-27 2124 0 0,-38 19-1332 0 0,11 8-1334 0 0,0 1 0 0 0,0 0 0 0 0,0 0 1 0 0,0 1-1 0 0,-1 0 0 0 0,1 1 0 0 0,0-1 1 0 0,0 1-1 0 0,0 1 0 0 0,0-1 0 0 0,1 1 1 0 0,-13 5-1 0 0,-4 3 80 0 0,1 1-1 0 0,-27 18 1 0 0,26-14 41 0 0,0 2-1 0 0,1 1 0 0 0,1 0 1 0 0,-32 37-1 0 0,53-55-173 0 0,-2 3 19 0 0,0-1 0 0 0,-1 1 0 0 0,1-1 0 0 0,0 1 0 0 0,1 0-1 0 0,-1 0 1 0 0,0 0 0 0 0,1-1 0 0 0,0 2 0 0 0,-2 5 0 0 0,3 1 39 0 0,1-9-51 0 0,-1 0-1 0 0,0-1 1 0 0,1 1 0 0 0,-1 0 0 0 0,1 0 0 0 0,-1-1 0 0 0,1 1-1 0 0,-1 0 1 0 0,1-1 0 0 0,0 1 0 0 0,-1 0 0 0 0,1-1 0 0 0,0 1-1 0 0,-1-1 1 0 0,1 1 0 0 0,0-1 0 0 0,0 1 0 0 0,0-1 0 0 0,-1 0-1 0 0,1 1 1 0 0,0-1 0 0 0,0 0 0 0 0,0 0 0 0 0,0 0-1 0 0,0 0 1 0 0,-1 0 0 0 0,1 0 0 0 0,2 0 0 0 0,29-4 105 0 0,-24 3-68 0 0,5-1-5 0 0,-3 1-2 0 0,0-1 0 0 0,1 0 0 0 0,18-8 0 0 0,-8 2-24 0 0,-11 5-190 0 0,-1-1 1 0 0,1 0-1 0 0,-1-1 1 0 0,9-6-1 0 0,-17 10-90 0 0,-3 2-361 0 0,-1 0 624 0 0,0 0 7 0 0,1 0 0 0 0,0 0 0 0 0,0 0 1 0 0,-1 0-1 0 0,1 1 0 0 0,0-1 0 0 0,0 1 1 0 0,1-1-1 0 0,-1 1 0 0 0,0-1 1 0 0,0 1-1 0 0,1 0 0 0 0,-1 0 0 0 0,1 0 1 0 0,-1 0-1 0 0,-1 3 0 0 0,2-3-382 0 0,2-1-166 0 0,1 7-1162 0 0,3 1-4530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171 329 15087 0 0,'0'0'2424'0'0,"-7"1"-1596"0"0,-1 1-655 0 0,1-1 0 0 0,-1 0 0 0 0,1-1 0 0 0,-1 0 0 0 0,1 0 0 0 0,0 0 0 0 0,-1-1 0 0 0,1 0 0 0 0,-1-1 0 0 0,1 1 0 0 0,0-2 1 0 0,-9-2-1 0 0,13 3-157 0 0,-1 0 1 0 0,0 0 0 0 0,1 0 0 0 0,-1 0 0 0 0,1 0 0 0 0,0-1 0 0 0,0 0-1 0 0,0 1 1 0 0,0-1 0 0 0,0 0 0 0 0,1 0 0 0 0,-1-1 0 0 0,1 1-1 0 0,0-1 1 0 0,0 1 0 0 0,0-1 0 0 0,0 1 0 0 0,1-1 0 0 0,-1 0 0 0 0,1 0-1 0 0,0 0 1 0 0,0 0 0 0 0,1 0 0 0 0,-1-5 0 0 0,1 1-47 0 0,0-1 0 0 0,1 0 0 0 0,0 1 1 0 0,0-1-1 0 0,1 1 0 0 0,0-1 0 0 0,0 1 1 0 0,1-1-1 0 0,7-12 0 0 0,-3 8-167 0 0,0 0 1 0 0,1 0-1 0 0,1 1 0 0 0,18-20 1 0 0,-22 26 150 0 0,1 1 1 0 0,0 0 0 0 0,0 1 0 0 0,1-1-1 0 0,-1 1 1 0 0,1 0 0 0 0,0 1 0 0 0,0 0 0 0 0,0 0-1 0 0,1 0 1 0 0,-1 1 0 0 0,0 0 0 0 0,11-1 0 0 0,7 0 92 0 0,1 1 1 0 0,42 3 0 0 0,-24 0-61 0 0,-28-1 99 0 0,29 4 1 0 0,-40-3-50 0 0,-1 0 1 0 0,1 0 0 0 0,0 0 0 0 0,-1 1-1 0 0,1-1 1 0 0,-1 1 0 0 0,0 0 0 0 0,0 1-1 0 0,1-1 1 0 0,4 5 0 0 0,-8-6-28 0 0,0 0 0 0 0,0 1-1 0 0,0-1 1 0 0,0 1 0 0 0,0-1 0 0 0,0 1 0 0 0,-1 0 0 0 0,1-1-1 0 0,-1 1 1 0 0,1 0 0 0 0,-1-1 0 0 0,1 1 0 0 0,-1 0 0 0 0,0 0-1 0 0,0-1 1 0 0,0 1 0 0 0,0 0 0 0 0,0 0 0 0 0,0-1 0 0 0,-1 1-1 0 0,0 3 1 0 0,0 0 5 0 0,0 0 0 0 0,-1 0 0 0 0,0 0 0 0 0,0 0-1 0 0,-5 8 1 0 0,-4 4 18 0 0,-1-1-1 0 0,-1-1 1 0 0,0 0-1 0 0,-1 0 1 0 0,-25 19-1 0 0,5-8-25 0 0,-59 33-1 0 0,83-53-30 0 0,4-2-9 0 0,1 0 0 0 0,-1-1 0 0 0,0 0 0 0 0,0 0 1 0 0,-1 0-1 0 0,1-1 0 0 0,-1 0 0 0 0,1 0 0 0 0,-10 1 0 0 0,15-13-1652 0 0,2-2-53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3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8751 0 0,'0'0'674'0'0,"2"1"-137"0"0,-1-1-13 0 0,1 0-1 0 0,-1 0 1 0 0,1 1-1 0 0,-1-1 1 0 0,0 1-1 0 0,1-1 1 0 0,-1 1-1 0 0,0-1 1 0 0,1 1-1 0 0,-1 0 1 0 0,0 0-1 0 0,0 0 1 0 0,0-1-1 0 0,2 3 1 0 0,-2-2-453 0 0,-1 0 0 0 0,1 1 0 0 0,0-1 0 0 0,-1 0 0 0 0,1 0 0 0 0,-1 1 0 0 0,1-1 0 0 0,-1 0 0 0 0,0 1 0 0 0,1-1 0 0 0,-1 0 0 0 0,0 1 0 0 0,0-1 1 0 0,0 1-1 0 0,0-1 0 0 0,0 0 0 0 0,-1 2 0 0 0,0 4-16 0 0,-1-1 0 0 0,1 0 0 0 0,-2 0 1 0 0,1 0-1 0 0,0-1 0 0 0,-1 1 0 0 0,-7 10 0 0 0,-30 36 68 0 0,34-45-110 0 0,-332 426 526 0 0,290-374-670 0 0,-66 66 1 0 0,94-108-492 0 0,18-16 305 0 0,12-9-1222 0 0,36-32-3034 0 0,-26 24-318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 11743 0 0,'0'0'908'0'0,"2"2"-594"0"0,4 3 100 0 0,0-1 0 0 0,1 1 1 0 0,0-1-1 0 0,0 0 0 0 0,0 0 0 0 0,0-1 1 0 0,1 0-1 0 0,-1-1 0 0 0,1 1 1 0 0,-1-1-1 0 0,1-1 0 0 0,0 1 1 0 0,0-2-1 0 0,10 1 0 0 0,77-4 1581 0 0,-80 2-1876 0 0,-1-1-1 0 0,0-1 1 0 0,1 0 0 0 0,20-8-1 0 0,-32 10-113 0 0,0-1 4 0 0,0 1-1 0 0,0-1 1 0 0,0 1-1 0 0,0-1 1 0 0,-1 0 0 0 0,5-3-1 0 0,-6 4-6 0 0,0 0-81 0 0,-7-6-402 0 0,4 6 424 0 0,-1-1 0 0 0,1 1 1 0 0,-1-1-1 0 0,1 1 0 0 0,-1 0 0 0 0,1 0 0 0 0,-1 0 1 0 0,0 1-1 0 0,1-1 0 0 0,-1 0 0 0 0,0 1 1 0 0,0 0-1 0 0,0 0 0 0 0,1 0 0 0 0,-1 0 0 0 0,0 0 1 0 0,-5 1-1 0 0,-4 2-78 0 0,0 0 0 0 0,-19 7 0 0 0,30-9 127 0 0,-16 5 28 0 0,1 2 0 0 0,0 0-1 0 0,0 0 1 0 0,1 2 0 0 0,1 0 0 0 0,-22 19-1 0 0,18-13 174 0 0,1 2 1 0 0,0 0-1 0 0,1 1 0 0 0,-15 26 0 0 0,28-42-169 0 0,1 0 0 0 0,0 0-1 0 0,1 0 1 0 0,-1 1 0 0 0,1-1 0 0 0,-1 1-1 0 0,1-1 1 0 0,0 1 0 0 0,1-1 0 0 0,-1 1 0 0 0,0 6-1 0 0,1-9-24 0 0,0 1 0 0 0,1-1 0 0 0,-1 1 0 0 0,0 0 0 0 0,1-1 0 0 0,0 1 0 0 0,-1-1 0 0 0,1 1-1 0 0,0-1 1 0 0,0 0 0 0 0,-1 1 0 0 0,1-1 0 0 0,0 0 0 0 0,0 1 0 0 0,1-1 0 0 0,-1 0 0 0 0,0 0 0 0 0,0 0-1 0 0,1 0 1 0 0,-1 0 0 0 0,0 0 0 0 0,1 0 0 0 0,-1-1 0 0 0,1 1 0 0 0,-1 0 0 0 0,1-1 0 0 0,-1 1 0 0 0,3-1 0 0 0,10 4-1035 0 0,26 3 0 0 0,-19-5-1082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79 530 2759 0 0,'0'0'4778'0'0,"-17"-3"-2654"0"0,15 3-2073 0 0,1 0 0 0 0,0-1 0 0 0,-1 1 0 0 0,1-1 0 0 0,0 1 0 0 0,0-1 0 0 0,0 0 0 0 0,-1 0 0 0 0,1 0 0 0 0,0 1 0 0 0,0-1 0 0 0,0 0 0 0 0,0 0 0 0 0,0 0 0 0 0,1 0 0 0 0,-1-1 0 0 0,0 1 0 0 0,-1-2 0 0 0,1 0 79 0 0,0 0 0 0 0,0 0 0 0 0,0 0 0 0 0,0 0 0 0 0,1 0 0 0 0,0-1 0 0 0,-1 1 0 0 0,1-3 0 0 0,1-5 283 0 0,0 1 1 0 0,0-1-1 0 0,1 1 1 0 0,4-13-1 0 0,3-6-210 0 0,2 1 0 0 0,0 0 0 0 0,2 0 0 0 0,1 2-1 0 0,1-1 1 0 0,1 2 0 0 0,27-33 0 0 0,-30 43-241 0 0,1 1 1 0 0,0 0-1 0 0,0 1 0 0 0,2 1 1 0 0,0 0-1 0 0,0 1 0 0 0,1 1 1 0 0,0 0-1 0 0,0 1 1 0 0,1 1-1 0 0,1 1 0 0 0,25-7 1 0 0,-25 10 164 0 0,0 0 0 0 0,0 1 1 0 0,0 1-1 0 0,26 0 0 0 0,-38 2-68 0 0,1 0 1 0 0,-1 1-1 0 0,1 0 1 0 0,-1 1-1 0 0,1-1 0 0 0,-1 1 1 0 0,0 1-1 0 0,0-1 0 0 0,0 1 1 0 0,0 1-1 0 0,-1-1 0 0 0,1 1 1 0 0,-1 0-1 0 0,7 6 0 0 0,-11-8-31 0 0,0 0 0 0 0,1 1-1 0 0,-1-1 1 0 0,-1 1 0 0 0,1-1 0 0 0,0 1-1 0 0,0 0 1 0 0,-1 0 0 0 0,0 0-1 0 0,1 0 1 0 0,-1 0 0 0 0,0 0 0 0 0,0 6-1 0 0,0-3-5 0 0,0 0-1 0 0,-1 0 1 0 0,0 0-1 0 0,-1-1 1 0 0,1 1-1 0 0,-1 0 1 0 0,-2 7-1 0 0,-1-1-2 0 0,0 1 0 0 0,-1-1 0 0 0,-1 0 0 0 0,0 0-1 0 0,0 0 1 0 0,-9 11 0 0 0,8-14-16 0 0,0-1 0 0 0,-1 1-1 0 0,0-2 1 0 0,0 1 0 0 0,0-1-1 0 0,-1 0 1 0 0,-15 8 0 0 0,-7 2-33 0 0,-35 13 0 0 0,-1-1-409 0 0,-31 21-1190 0 0,-109 75-1 0 0,189-112 1477 0 0,1 1 0 0 0,-17 18-1 0 0,33-31-52 0 0,16-10-2330 0 0,3-3-1282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7831 0 0,'0'0'603'0'0,"2"1"-396"0"0,4 1 73 0 0,3 2 3503 0 0,-6-3-2740 0 0,-1 1 1 0 0,1-1-1 0 0,-1-1 0 0 0,1 1 1 0 0,0 0-1 0 0,-1 0 1 0 0,5-1-1 0 0,-6 0-942 0 0,0 0 1 0 0,1 0-1 0 0,-1-1 1 0 0,0 1-1 0 0,1 0 1 0 0,-1-1-1 0 0,0 1 1 0 0,0-1-1 0 0,1 0 1 0 0,-1 1-1 0 0,0-1 1 0 0,0 0-1 0 0,0 0 1 0 0,0 0-1 0 0,0 0 1 0 0,0 0-1 0 0,1-2 1 0 0,3-2 68 0 0,-1-1 1 0 0,0 1-1 0 0,-1-1 1 0 0,1 0-1 0 0,-1-1 1 0 0,0 1-1 0 0,2-10 1 0 0,11-51-153 0 0,-10 39-31 0 0,-4 17-275 0 0,1 1 0 0 0,0-1 0 0 0,1 1 0 0 0,0-1 0 0 0,0 1 0 0 0,1 0 0 0 0,1 1-1 0 0,-1-1 1 0 0,2 1 0 0 0,-1 0 0 0 0,1 0 0 0 0,1 1 0 0 0,-1 0 0 0 0,1 0 0 0 0,15-10 0 0 0,-9 9-249 0 0,0 2 0 0 0,0-1 0 0 0,1 2 0 0 0,0 0 0 0 0,0 0-1 0 0,1 2 1 0 0,25-6 0 0 0,-30 9 645 0 0,1 0 0 0 0,-1 0-1 0 0,1 1 1 0 0,-1 0-1 0 0,1 1 1 0 0,-1 0 0 0 0,0 1-1 0 0,1 0 1 0 0,-1 1-1 0 0,0 0 1 0 0,16 8 0 0 0,-23-9 112 0 0,0-1 1 0 0,0 2 0 0 0,0-1 0 0 0,-1 0 0 0 0,1 1 0 0 0,-1-1 0 0 0,0 1 0 0 0,1 0 0 0 0,-1 0 0 0 0,0 1-1 0 0,3 4 1 0 0,-4-5-129 0 0,-1 0 1 0 0,0 0-1 0 0,0-1 0 0 0,0 1 0 0 0,0 0 0 0 0,0 0 0 0 0,-1 0 0 0 0,0 0 1 0 0,1 0-1 0 0,-1 0 0 0 0,0 0 0 0 0,0 0 0 0 0,0 0 0 0 0,-1 0 0 0 0,1 0 1 0 0,-1 0-1 0 0,-1 4 0 0 0,0-1-15 0 0,-1 0 1 0 0,1 0-1 0 0,-1 0 1 0 0,0 0-1 0 0,-1 0 0 0 0,0-1 1 0 0,0 1-1 0 0,0-1 1 0 0,0 0-1 0 0,-1 0 0 0 0,-8 7 1 0 0,-6 2 43 0 0,-41 23 0 0 0,29-18-67 0 0,7-3-73 0 0,12-8-95 0 0,0 0 0 0 0,-1 0 0 0 0,-23 9 0 0 0,34-17-155 0 0,2 0 115 0 0,-1-1-1 0 0,0 1 0 0 0,1 0 1 0 0,-1-1-1 0 0,0 0 1 0 0,1 1-1 0 0,-1-1 0 0 0,1 1 1 0 0,-1-1-1 0 0,1 0 1 0 0,-1 1-1 0 0,1-1 0 0 0,-1 0 1 0 0,1 1-1 0 0,0-1 1 0 0,-1 0-1 0 0,1 0 0 0 0,0 0 1 0 0,0 1-1 0 0,-1-3 1 0 0,1-9-1472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0 5527 0 0,'-1'2'7812'0'0,"-50"140"-847"0"0,25-82-6215 0 0,-47 85 1 0 0,21-58-374 0 0,-67 86 0 0 0,50-87-273 0 0,-100 93 0 0 0,160-170-94 0 0,0 0 1 0 0,1 0-1 0 0,0 1 0 0 0,0 0 1 0 0,1 0-1 0 0,-9 18 0 0 0,16-28-12 0 0,0 0 0 0 0,-1 1 0 0 0,1-1 0 0 0,0 0 0 0 0,0 1 0 0 0,0-1 0 0 0,-1 1 0 0 0,1-1 0 0 0,0 0 0 0 0,0 1 0 0 0,0-1 0 0 0,0 1-1 0 0,0-1 1 0 0,0 1 0 0 0,0-1 0 0 0,0 0 0 0 0,0 1 0 0 0,0-1 0 0 0,0 1 0 0 0,0-1 0 0 0,0 1 0 0 0,0-1 0 0 0,1 0 0 0 0,-1 1 0 0 0,0-1 0 0 0,0 1 0 0 0,0-1 0 0 0,1 0 0 0 0,-1 1 0 0 0,6 1-45 0 0,-6-2 42 0 0,29 4-1370 0 0,-10-4-73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60 5983 0 0,'2'-8'623'0'0,"6"-23"2254"0"0,-9 10 7662 0 0,-12 29-10422 0 0,-160 126 549 0 0,103-76-336 0 0,57-48-238 0 0,0 1-1 0 0,-20 24 0 0 0,29-30-71 0 0,0-1 0 0 0,1 1-1 0 0,0 0 1 0 0,0 0 0 0 0,0 0 0 0 0,1 0-1 0 0,-1 1 1 0 0,1-1 0 0 0,1 1-1 0 0,-1-1 1 0 0,-1 11 0 0 0,4 1 118 0 0,2-13-98 0 0,-1-3-5 0 0,0 1-10 0 0,0 0 0 0 0,0 0 0 0 0,0 0 0 0 0,0 0 0 0 0,1-1 0 0 0,-1 1 0 0 0,0-1 0 0 0,1 1 0 0 0,0-1 0 0 0,-1 0 0 0 0,1 0 0 0 0,-1 0 0 0 0,1-1 0 0 0,0 1-1 0 0,0-1 1 0 0,0 1 0 0 0,-1-1 0 0 0,4 0 0 0 0,8 0 97 0 0,-1 0-1 0 0,19-4 0 0 0,-30 4-110 0 0,10-2 6 0 0,0 0 0 0 0,0-1 0 0 0,0-1 0 0 0,0 0 0 0 0,-1-1 0 0 0,1 0 0 0 0,-1 0 0 0 0,0-1 0 0 0,-1-1 0 0 0,1 0 0 0 0,-1 0 0 0 0,-1-1 0 0 0,0-1 0 0 0,0 1 0 0 0,0-1 0 0 0,-1-1 0 0 0,0 1 0 0 0,-1-2 0 0 0,0 1 0 0 0,-1-1 0 0 0,10-20 0 0 0,-10 16-307 0 0,9-29 0 0 0,-14 38 27 0 0,0 1 0 0 0,0 0 0 0 0,-1 0 0 0 0,1-1 0 0 0,-1 1 0 0 0,0 0-1 0 0,-1-1 1 0 0,1 1 0 0 0,-3-9 0 0 0,3 13 109 0 0,-1-1-1 0 0,0 1 0 0 0,0-1 1 0 0,0 0-1 0 0,0 1 1 0 0,0 0-1 0 0,0-1 0 0 0,0 1 1 0 0,0 0-1 0 0,0-1 1 0 0,-1 1-1 0 0,1 0 1 0 0,0 0-1 0 0,-1 0 0 0 0,1 0 1 0 0,-4-1-1 0 0,0 0-682 0 0,-1-1 0 0 0,1 1 0 0 0,-10-2 0 0 0,4 2-4299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4 498 11519 0 0,'0'0'887'0'0,"0"1"-583"0"0,0 8 3483 0 0,0-6-2546 0 0,-4 16 5575 0 0,5-21-6548 0 0,2-14-155 0 0,1 1 1 0 0,1-1-1 0 0,1 1 0 0 0,0 0 1 0 0,1 0-1 0 0,0 1 1 0 0,1 0-1 0 0,1 0 1 0 0,0 1-1 0 0,17-19 0 0 0,13-9-122 0 0,73-60-1 0 0,-84 78 55 0 0,5-5-198 0 0,2 1-1 0 0,0 2 0 0 0,2 1 1 0 0,49-22-1 0 0,-68 39-90 0 0,0 0 0 0 0,0 2 0 0 0,1 0 0 0 0,0 2 0 0 0,36-4 0 0 0,-45 7-265 0 0,0 1 0 0 0,0-1 0 0 0,0 1 0 0 0,0 1 0 0 0,-1 0 0 0 0,1 1 0 0 0,0-1 0 0 0,9 6 0 0 0,-4-1-1182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4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9815 0 0,'0'0'3543'0'0,"0"2"-3254"0"0,-4 9-6 0 0,0-1 0 0 0,0 1 0 0 0,0-1 0 0 0,-2 0 0 0 0,1 0 0 0 0,-10 12 0 0 0,6-8-80 0 0,1 0 1 0 0,-10 22-1 0 0,-16 52 101 0 0,-64 152-140 0 0,68-174-142 0 0,-90 176 73 0 0,5-60-31 0 0,113-178-64 0 0,-9 11-16 0 0,9-14-64 0 0,8-21-304 0 0,2 6 294 0 0,1 0 0 0 0,0 1 0 0 0,1 0 0 0 0,14-14 0 0 0,-14 15 84 0 0,4-3 82 0 0,0 1 0 0 0,1 0 0 0 0,1 1-1 0 0,0 1 1 0 0,1 0 0 0 0,0 2 0 0 0,0 0-1 0 0,1 0 1 0 0,1 2 0 0 0,-1 0 0 0 0,2 1-1 0 0,-1 1 1 0 0,0 1 0 0 0,1 1 0 0 0,0 1-1 0 0,33-2 1 0 0,-44 5-2 0 0,0 0 1 0 0,0 0-1 0 0,1 2 0 0 0,-1-1 0 0 0,0 1 0 0 0,0 0 0 0 0,14 6 1 0 0,-18-6-67 0 0,-1 0-1 0 0,1 0 1 0 0,-1 1 0 0 0,1-1 0 0 0,-1 1 0 0 0,0 0 0 0 0,0 0 0 0 0,0 1 0 0 0,-1-1 0 0 0,1 1 0 0 0,-1 0 0 0 0,0 0-1 0 0,0 0 1 0 0,0 0 0 0 0,3 7 0 0 0,-3-2-21 0 0,-1 0-63 0 0,-2-7-48 0 0,6 9-1956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4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114 160 8287 0 0,'0'0'4538'0'0,"9"-2"-2873"0"0,9-1-1269 0 0,24-6 135 0 0,52-16 1 0 0,-76 19-575 0 0,-1-1 0 0 0,30-17-1 0 0,-42 21-121 0 0,0 0 0 0 0,0 0-1 0 0,0-1 1 0 0,0 0-1 0 0,-1 0 1 0 0,1 0-1 0 0,-1-1 1 0 0,0 0-1 0 0,-1 1 1 0 0,1-1 0 0 0,-1 0-1 0 0,5-10 1 0 0,-4-3-223 0 0,-4 16 206 0 0,-24 6-467 0 0,5 3 514 0 0,0 1 0 0 0,1 0 0 0 0,0 2 0 0 0,-30 20 0 0 0,17-5 554 0 0,0 2 0 0 0,2 1-1 0 0,1 1 1 0 0,-38 50 0 0 0,14-6 157 0 0,46-62-506 0 0,-1 0 1 0 0,2 0 0 0 0,-1 1-1 0 0,1 0 1 0 0,-3 12 0 0 0,8-23-65 0 0,-1 1-1 0 0,1-1 1 0 0,-1 0 0 0 0,1 1 0 0 0,0-1 0 0 0,0 0 0 0 0,-1 1 0 0 0,1-1 0 0 0,0 1 0 0 0,0-1 0 0 0,0 1 0 0 0,1-1 0 0 0,-1 0 0 0 0,0 1-1 0 0,0-1 1 0 0,1 1 0 0 0,-1-1 0 0 0,1 0 0 0 0,-1 1 0 0 0,1-1 0 0 0,0 0 0 0 0,-1 0 0 0 0,1 1 0 0 0,0-1 0 0 0,0 0 0 0 0,0 0 0 0 0,0 0-1 0 0,0 0 1 0 0,0 0 0 0 0,0 0 0 0 0,0 0 0 0 0,1-1 0 0 0,-1 1 0 0 0,0 0 0 0 0,0-1 0 0 0,1 1 0 0 0,-1-1 0 0 0,0 1 0 0 0,1-1 0 0 0,-1 1 0 0 0,3-1-1 0 0,2 1 20 0 0,1-1-1 0 0,0 1 0 0 0,-1-1 0 0 0,1-1 1 0 0,0 1-1 0 0,-1-1 0 0 0,11-3 0 0 0,18-5 21 0 0,260-74-196 0 0,-258 71-407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4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6911 0 0,'-2'0'315'0'0,"-8"3"75"0"0,0 0-1 0 0,0 1 1 0 0,0 0 0 0 0,1 1-1 0 0,-1 0 1 0 0,1 0 0 0 0,0 1-1 0 0,1 0 1 0 0,-1 1 0 0 0,1 0-1 0 0,1 0 1 0 0,-12 13 0 0 0,3 0 248 0 0,1 0 0 0 0,0 1 1 0 0,2 0-1 0 0,-14 29 0 0 0,12-17-189 0 0,-20 69 1 0 0,1 40-133 0 0,25-102-266 0 0,-46 173 102 0 0,38-159-121 0 0,-46 97 0 0 0,55-136-45 0 0,-16 20 0 0 0,1-2-265 0 0,23-31 138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10135 0 0,'0'0'7539'0'0,"2"0"-6890"0"0,17-4-395 0 0,0-1 0 0 0,-1-1 0 0 0,0-1-1 0 0,20-10 1 0 0,23-8 292 0 0,140-36 701 0 0,-16 5-1154 0 0,-161 47-1618 0 0,-2 0-5629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8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0,'0'0'13008'0'0,"2"2"-12624"0"0,4 5 0 0 0,1 1-1 0 0,-1 0 1 0 0,0 0-1 0 0,8 17 0 0 0,16 43 756 0 0,-14-32-547 0 0,12 23-88 0 0,3-2-1 0 0,3-1 1 0 0,1-2-1 0 0,3-2 1 0 0,54 57 0 0 0,-77-93-469 0 0,0-1 0 0 0,1 0 0 0 0,1-2 0 0 0,0 0 0 0 0,1 0 1 0 0,1-2-1 0 0,24 12 0 0 0,-33-18-26 0 0,1-1 0 0 0,1 0 0 0 0,-1 0 1 0 0,1-1-1 0 0,-1-1 0 0 0,1 0 0 0 0,0-1 0 0 0,0 0 0 0 0,0 0 0 0 0,-1-1 1 0 0,1-1-1 0 0,0 0 0 0 0,0-1 0 0 0,19-5 0 0 0,-23 3-1084 0 0,-8 4 929 0 0,0 0 0 0 0,0-1 0 0 0,0 1 0 0 0,0 0 0 0 0,0-1 0 0 0,0 1 0 0 0,0 0 1 0 0,0-1-1 0 0,0 1 0 0 0,0-1 0 0 0,0 1 0 0 0,0 0 0 0 0,0-1 0 0 0,0 1 0 0 0,-1 0 0 0 0,1-1 0 0 0,0 1 0 0 0,0 0 0 0 0,0 0 1 0 0,0-1-1 0 0,-1 1 0 0 0,1 0 0 0 0,-1-1 0 0 0,-5-6-1485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10 5983 0 0,'0'0'9774'0'0,"7"-8"-8340"0"0,-7 8-1386 0 0,0 0 1 0 0,0 0-1 0 0,0 0 0 0 0,0-1 0 0 0,0 1 0 0 0,0 0 1 0 0,1 0-1 0 0,-1 0 0 0 0,0 0 0 0 0,0 0 0 0 0,0 0 1 0 0,0 0-1 0 0,0 0 0 0 0,0 0 0 0 0,1 0 1 0 0,-1 0-1 0 0,0-1 0 0 0,0 1 0 0 0,0 0 0 0 0,0 0 1 0 0,0 0-1 0 0,1 0 0 0 0,-1 0 0 0 0,0 0 0 0 0,0 0 1 0 0,0 0-1 0 0,0 0 0 0 0,0 0 0 0 0,1 0 0 0 0,-1 1 1 0 0,0-1-1 0 0,0 0 0 0 0,0 0 0 0 0,0 0 0 0 0,0 0 1 0 0,1 0-1 0 0,-1 0 0 0 0,0 0 0 0 0,0 0 0 0 0,0 0 1 0 0,0 0-1 0 0,0 0 0 0 0,0 1 0 0 0,0-1 0 0 0,0 0 1 0 0,1 0-1 0 0,-1 0 0 0 0,0 0 0 0 0,0 0 1 0 0,0 0-1 0 0,0 1 0 0 0,0-1 0 0 0,0 12 518 0 0,-7 18-525 0 0,-2-6 19 0 0,-1-1 1 0 0,-1 0 0 0 0,-1 0 0 0 0,-1-1 0 0 0,-18 23-1 0 0,2-9-16 0 0,-60 60 0 0 0,-110 72 47 0 0,135-117-52 0 0,19-16-45 0 0,-1-2-1 0 0,-63 35 0 0 0,101-66-188 0 0,9-7-634 0 0,12-11-2705 0 0,-10 13 1960 0 0,14-18-4786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1110 1 9671 0 0,'0'0'875'0'0,"-2"0"-719"0"0,-3 0 285 0 0,-1 1-1 0 0,1 0 1 0 0,-1 0-1 0 0,1 0 1 0 0,0 1 0 0 0,-1 0-1 0 0,1 0 1 0 0,0 0-1 0 0,-9 5 1 0 0,-5 6 684 0 0,-19 15 0 0 0,16-12-1388 0 0,-27 23 183 0 0,2 1 1 0 0,-68 75-1 0 0,-71 107-1 0 0,-46 51 143 0 0,27-81-85 0 0,143-136-118 0 0,37-36 75 0 0,12-11-6 0 0,-20 21 0 0 0,48-33-568 0 0,7-4-2 0 0,7-6-28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9671 0 0,'0'0'4779'0'0,"-19"4"-2860"0"0,18-2-1825 0 0,-1-1 1 0 0,1 0-1 0 0,-1 1 1 0 0,1-1-1 0 0,0 1 1 0 0,-1 0-1 0 0,1-1 1 0 0,0 1-1 0 0,0 0 1 0 0,0 0-1 0 0,-1 3 1 0 0,-9 28-105 0 0,7-22 112 0 0,-59 194-7 0 0,-13 36 59 0 0,58-195-112 0 0,-2 0-1 0 0,-1-1 0 0 0,-30 44 1 0 0,-29 26 152 0 0,64-96-170 0 0,0 0 1 0 0,-2-1-1 0 0,-30 25 1 0 0,48-43-27 0 0,0 0 0 0 0,0 1 1 0 0,-1-1-1 0 0,1 0 0 0 0,0 0 1 0 0,0 0-1 0 0,-1 0 0 0 0,1 1 0 0 0,0-1 1 0 0,0 0-1 0 0,-1 0 0 0 0,1 0 1 0 0,0 0-1 0 0,0 0 0 0 0,-1 0 0 0 0,1 1 1 0 0,0-1-1 0 0,0 0 0 0 0,-1 0 1 0 0,1 0-1 0 0,0 0 0 0 0,-1 0 0 0 0,1 0 1 0 0,0 0-1 0 0,0 0 0 0 0,-1-1 1 0 0,1 1-1 0 0,0 0 0 0 0,-1 0 0 0 0,1 0 1 0 0,0 0-1 0 0,0 0 0 0 0,-1 0 1 0 0,1 0-1 0 0,0-1 0 0 0,0 1 0 0 0,-1 0 1 0 0,1 0-1 0 0,0 0 0 0 0,0-1 1 0 0,0 1-1 0 0,-1 0 0 0 0,1 0 0 0 0,0 0 1 0 0,0-1-1 0 0,0 1 0 0 0,0 0 1 0 0,0 0-1 0 0,-1-1 0 0 0,-1-10-6 0 0,2 11 7 0 0,0-8-39 0 0,0 0-1 0 0,1-1 0 0 0,0 1 0 0 0,1 0 1 0 0,-1 0-1 0 0,1 0 0 0 0,1 0 1 0 0,4-9-1 0 0,-4 8 22 0 0,3-8 6 0 0,2 1 0 0 0,0 0 0 0 0,1 0 0 0 0,0 0 0 0 0,23-27 0 0 0,68-64-352 0 0,-81 89 289 0 0,-10 8 54 0 0,0 2 0 0 0,1-1 0 0 0,0 1 0 0 0,0 1-1 0 0,1 0 1 0 0,16-9 0 0 0,-23 15 46 0 0,0-1 1 0 0,0 1-1 0 0,0-1 0 0 0,0 1 0 0 0,0 1 1 0 0,0-1-1 0 0,0 0 0 0 0,0 1 0 0 0,0 0 1 0 0,1 0-1 0 0,-1 0 0 0 0,0 1 0 0 0,0-1 0 0 0,0 1 1 0 0,0 0-1 0 0,0 0 0 0 0,0 0 0 0 0,0 1 1 0 0,0-1-1 0 0,0 1 0 0 0,0 0 0 0 0,-1 0 1 0 0,6 4-1 0 0,-3 0 54 0 0,0-1 0 0 0,0 1 1 0 0,-1 0-1 0 0,1 0 0 0 0,-1 1 0 0 0,-1 0 1 0 0,1 0-1 0 0,-1 0 0 0 0,0 0 1 0 0,-1 0-1 0 0,0 1 0 0 0,0 0 0 0 0,-1 0 1 0 0,1 0-1 0 0,0 8 0 0 0,-1-1-18 0 0,0 0 0 0 0,-1 0 1 0 0,-1 0-1 0 0,0 0 0 0 0,-1 0 0 0 0,0 0 0 0 0,-6 21 0 0 0,5-28-46 0 0,0 0 0 0 0,-1 0 0 0 0,0 0 0 0 0,-1-1 0 0 0,0 1 0 0 0,0-1-1 0 0,-1 0 1 0 0,-9 12 0 0 0,5-9 6 0 0,0-1-1 0 0,-1 0 1 0 0,0-1 0 0 0,0 0-1 0 0,-13 8 1 0 0,-2-2-114 0 0,-1-2 1 0 0,0 0 0 0 0,0-2-1 0 0,-43 12 1 0 0,40-15-182 0 0,-32 4 1 0 0,50-9 11 0 0,0-1 0 0 0,0-1 0 0 0,-1 0 0 0 0,1-1 0 0 0,0 0 0 0 0,-11-2 0 0 0,18 2 51 0 0,0 0 0 0 0,1 0 0 0 0,0-1 0 0 0,-1 1 0 0 0,1-1 0 0 0,0 0 0 0 0,0 0 1 0 0,0 0-1 0 0,0 0 0 0 0,-5-5 0 0 0,-4-11-987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9671 0 0,'2'1'440'0'0,"3"2"-269"0"0,0 1 0 0 0,0-1 0 0 0,0 1 0 0 0,-1 0 0 0 0,1 0-1 0 0,-1 1 1 0 0,7 9 0 0 0,23 38 4686 0 0,-32-49-4434 0 0,-2-1 29 0 0,12 5 689 0 0,-8-5-1107 0 0,0-2 0 0 0,0 1 0 0 0,0 0 0 0 0,1-1 0 0 0,-1 0 0 0 0,0 0-1 0 0,1 0 1 0 0,-1 0 0 0 0,0-1 0 0 0,1 0 0 0 0,-1 0 0 0 0,4-1 0 0 0,-1-1 73 0 0,0 0 1 0 0,0-1 0 0 0,0 1-1 0 0,0-1 1 0 0,-1-1-1 0 0,8-5 1 0 0,5-8 179 0 0,-1 0-1 0 0,-1-1 1 0 0,16-23-1 0 0,-27 34-274 0 0,-4 5-13 0 0,7-8-97 0 0,0-1 1 0 0,-1 0-1 0 0,12-24 0 0 0,-19 34-206 0 0,-4 2 233 0 0,0-1 0 0 0,1 1 0 0 0,-1 0 0 0 0,0 0-1 0 0,0 0 1 0 0,1 1 0 0 0,-1-1 0 0 0,0 1 0 0 0,0-1 0 0 0,1 1-1 0 0,-1 0 1 0 0,1 0 0 0 0,-1 0 0 0 0,1 0 0 0 0,-5 3 0 0 0,-4 4 48 0 0,0-1 0 0 0,-11 12 1 0 0,5-5-49 0 0,-165 140 60 0 0,171-145 10 0 0,1 1 0 0 0,1 1-1 0 0,-11 14 1 0 0,17-22 3 0 0,0 1 0 0 0,1 0 0 0 0,-1 1-1 0 0,1-1 1 0 0,0 0 0 0 0,0 1 0 0 0,1-1-1 0 0,-1 1 1 0 0,1 0 0 0 0,0-1 0 0 0,0 1 0 0 0,0 0-1 0 0,1 5 1 0 0,0-7 44 0 0,1 0 0 0 0,0 0 0 0 0,0 0 0 0 0,0 0 0 0 0,0 0 0 0 0,0 0 0 0 0,1 0 0 0 0,-1 0-1 0 0,1 0 1 0 0,0-1 0 0 0,0 1 0 0 0,0-1 0 0 0,0 1 0 0 0,0-1 0 0 0,0 0 0 0 0,1 0 0 0 0,5 4 0 0 0,4 2 272 0 0,1 0 1 0 0,22 9-1 0 0,-18-8-57 0 0,1-1-21 0 0,66 32 281 0 0,-81-39-561 0 0,0 0 0 0 0,0 0 0 0 0,0-1 0 0 0,0 1 0 0 0,1-1 0 0 0,-1 0 0 0 0,0 1 0 0 0,0-1 0 0 0,0-1 0 0 0,1 1 0 0 0,5-2 0 0 0,-3 1-753 0 0,1-2 1 0 0,0 1-1 0 0,-1-1 1 0 0,9-5 0 0 0,4-2-5550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69 3679 0 0,'1'-3'110'0'0,"6"-12"162"0"0,-2 5-282 0 0,-5 7 739 0 0,2 1 0 0 0,-1-1 0 0 0,0 1-1 0 0,0-1 1 0 0,1 1 0 0 0,-1 0 0 0 0,1-1 0 0 0,0 1 0 0 0,0 0 0 0 0,0 0-1 0 0,0 0 1 0 0,0 0 0 0 0,0 1 0 0 0,0-1 0 0 0,0 0 0 0 0,1 1 0 0 0,-1 0-1 0 0,5-2 1 0 0,-7 3-683 0 0,1 0-1 0 0,-1 0 0 0 0,0 0 1 0 0,1 1-1 0 0,-1-1 0 0 0,1 0 1 0 0,-1 0-1 0 0,1 0 0 0 0,-1 1 1 0 0,0-1-1 0 0,1 0 0 0 0,-1 0 1 0 0,0 1-1 0 0,1-1 0 0 0,-1 0 1 0 0,0 1-1 0 0,1-1 0 0 0,-1 1 1 0 0,0-1-1 0 0,0 0 0 0 0,1 1 1 0 0,-1-1-1 0 0,0 1 1 0 0,5 10 195 0 0,-3-5-142 0 0,-1 0 0 0 0,0 0 0 0 0,0 0 1 0 0,0 0-1 0 0,-1 0 0 0 0,0 0 0 0 0,-1 10 0 0 0,-10 43 415 0 0,10-53-465 0 0,-98 308 1397 0 0,64-217-1258 0 0,-13 30-140 0 0,-96 182 0 0 0,142-305-99 0 0,-4 9-236 0 0,-1 0 0 0 0,-1-1 0 0 0,0 0 0 0 0,-12 14 0 0 0,17-24-813 0 0,-5 1-54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17735 0 0,'0'0'1610'0'0,"2"1"-1324"0"0,9 2-185 0 0,0-1-1 0 0,1 0 0 0 0,-1-1 1 0 0,0 0-1 0 0,1 0 0 0 0,-1-2 1 0 0,1 1-1 0 0,18-4 0 0 0,10-4 425 0 0,41-14-1 0 0,121-45 766 0 0,-31 9-1181 0 0,-5-5-4741 0 0,-136 51-2167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5527 0 0,'0'0'423'0'0,"-1"1"-278"0"0,-4 1 538 0 0,1 1-1 0 0,-1-1 0 0 0,1 1 0 0 0,0 0 0 0 0,0 1 0 0 0,0-1 0 0 0,0 1 1 0 0,1 0-1 0 0,-1 0 0 0 0,1 0 0 0 0,-4 6 0 0 0,-4 9 556 0 0,-13 27 0 0 0,20-37-1528 0 0,-17 40 1212 0 0,-28 101 0 0 0,29-80-482 0 0,-4 12 53 0 0,-43 123-160 0 0,43-145-300 0 0,-28 65 86 0 0,42-105-105 0 0,0-1 0 0 0,-1-1 0 0 0,-1 1 0 0 0,-17 17 0 0 0,24-29-21 0 0,-1-1 0 0 0,0-1 0 0 0,-7 7 0 0 0,11-11 2 0 0,1 0 0 0 0,0 0 0 0 0,0 0 0 0 0,-1-1 0 0 0,1 1 0 0 0,0 0 0 0 0,-1-1 0 0 0,1 1 0 0 0,-1 0 0 0 0,1-1 0 0 0,-1 0 0 0 0,1 1 0 0 0,-1-1 0 0 0,0 0 0 0 0,1 0 0 0 0,-1 0 0 0 0,1 0 0 0 0,-1 0 0 0 0,1 0 0 0 0,-1 0 0 0 0,1 0 1 0 0,-4-2-1 0 0,5 2-25 0 0,-1-1 0 0 0,0 1 0 0 0,1-1 0 0 0,-1 0 1 0 0,1 1-1 0 0,-1-1 0 0 0,1 0 0 0 0,0 0 0 0 0,-1 1 1 0 0,1-1-1 0 0,0 0 0 0 0,-1 0 0 0 0,1 0 0 0 0,0 1 1 0 0,0-1-1 0 0,0 0 0 0 0,0 0 0 0 0,0 0 0 0 0,0 0 1 0 0,0-16-365 0 0,2 9 200 0 0,0 1-1 0 0,0 0 1 0 0,0 0-1 0 0,1 0 1 0 0,0 0 0 0 0,0 1-1 0 0,9-12 1 0 0,-3 4-96 0 0,1 2 1 0 0,17-19-1 0 0,-25 29 336 0 0,0 0 0 0 0,0 1 0 0 0,-1-1 0 0 0,2 0 0 0 0,-1 1 1 0 0,0-1-1 0 0,0 1 0 0 0,0 0 0 0 0,1-1 0 0 0,-1 1 0 0 0,1 0 0 0 0,-1 0 0 0 0,1 1 0 0 0,-1-1 0 0 0,1 1 0 0 0,-1-1 0 0 0,1 1 0 0 0,-1 0 0 0 0,1 0 0 0 0,0 0 0 0 0,-1 0 0 0 0,1 0 0 0 0,0 1 0 0 0,-1-1 0 0 0,1 1 0 0 0,-1-1 0 0 0,1 1 1 0 0,-1 0-1 0 0,0 0 0 0 0,1 0 0 0 0,-1 1 0 0 0,0-1 0 0 0,1 0 0 0 0,-1 1 0 0 0,0 0 0 0 0,0-1 0 0 0,0 1 0 0 0,-1 0 0 0 0,1 0 0 0 0,0 0 0 0 0,-1 0 0 0 0,3 3 0 0 0,-2 0 87 0 0,1 0 0 0 0,0 0 0 0 0,-1 0 0 0 0,0 0 0 0 0,0 0-1 0 0,0 0 1 0 0,-1 1 0 0 0,0-1 0 0 0,0 1 0 0 0,0-1 0 0 0,0 8 0 0 0,-2 6 45 0 0,0-1 0 0 0,-4 20 0 0 0,3-24-117 0 0,1-1-39 0 0,1-2-3 0 0,0-9-166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0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38 5983 0 0,'0'0'950'0'0,"0"2"763"0"0,0 2-991 0 0,1-1 0 0 0,0 1-1 0 0,0-1 1 0 0,0 1 0 0 0,0-1 0 0 0,1 0 0 0 0,-1 0-1 0 0,1 0 1 0 0,0 0 0 0 0,4 5 0 0 0,-4-5-555 0 0,0-1 0 0 0,0 0 0 0 0,0 0 1 0 0,1 0-1 0 0,-1-1 0 0 0,1 1 0 0 0,-1-1 1 0 0,1 1-1 0 0,-1-1 0 0 0,1 0 0 0 0,0 0 0 0 0,0 0 1 0 0,0 0-1 0 0,0 0 0 0 0,0-1 0 0 0,0 1 0 0 0,0-1 1 0 0,0 0-1 0 0,0 0 0 0 0,0 0 0 0 0,4-1 1 0 0,-1 0-57 0 0,-1 0 0 0 0,1-1 0 0 0,0 0 0 0 0,-1 0 1 0 0,1 0-1 0 0,-1 0 0 0 0,8-6 0 0 0,34-25 225 0 0,-45 31-339 0 0,1 0-28 0 0,0-1 0 0 0,0 0 0 0 0,0 0-1 0 0,-1 0 1 0 0,0 0 0 0 0,1 0 0 0 0,-1 0 0 0 0,0 0-1 0 0,2-7 1 0 0,-4 10 13 0 0,0-1 0 0 0,1 1 1 0 0,-1 0-1 0 0,0-1 0 0 0,0 1 0 0 0,0 0 0 0 0,0-1 0 0 0,0 1 1 0 0,0-1-1 0 0,0 1 0 0 0,0 0 0 0 0,0-1 0 0 0,0 1 0 0 0,0 0 0 0 0,0-1 1 0 0,0 1-1 0 0,0 0 0 0 0,0-1 0 0 0,0 1 0 0 0,0 0 0 0 0,0-1 0 0 0,-1 1 1 0 0,1 0-1 0 0,0-1 0 0 0,0 1 0 0 0,0 0 0 0 0,-1-1 0 0 0,1 1 0 0 0,0 0 1 0 0,0 0-1 0 0,-1-1 0 0 0,1 1 0 0 0,0 0 0 0 0,0 0 0 0 0,-1 0 0 0 0,1-1 1 0 0,0 1-1 0 0,-1 0 0 0 0,1 0 0 0 0,0 0 0 0 0,-1 0 0 0 0,1 0 1 0 0,0-1-1 0 0,-1 1 0 0 0,1 0 0 0 0,0 0 0 0 0,-1 0 0 0 0,1 0 0 0 0,-1 0 1 0 0,0 1-1 0 0,-17 1-286 0 0,4 7 213 0 0,0 1 0 0 0,0 0 0 0 0,1 1 1 0 0,1 1-1 0 0,-20 22 0 0 0,4-6 46 0 0,2-2 44 0 0,-51 54 283 0 0,67-68-221 0 0,0 1 0 0 0,1-1 0 0 0,0 1 0 0 0,-12 28 0 0 0,20-38-55 0 0,-1 0 0 0 0,1 0 0 0 0,1-1 0 0 0,-1 1 1 0 0,0 0-1 0 0,1 0 0 0 0,-1 0 0 0 0,1 0 1 0 0,0 0-1 0 0,0 0 0 0 0,0 0 0 0 0,1 0 0 0 0,0 5 1 0 0,0-6-6 0 0,-1 0-1 0 0,1-1 1 0 0,0 1 0 0 0,0 0 0 0 0,0-1 0 0 0,0 1 0 0 0,0 0-1 0 0,0-1 1 0 0,1 0 0 0 0,-1 1 0 0 0,0-1 0 0 0,1 0 0 0 0,-1 0 0 0 0,1 1-1 0 0,-1-1 1 0 0,1 0 0 0 0,0-1 0 0 0,-1 1 0 0 0,1 0 0 0 0,0 0 0 0 0,0-1-1 0 0,3 2 1 0 0,3-1-9 0 0,1 0 0 0 0,-1 0-1 0 0,0 0 1 0 0,1-1 0 0 0,-1 0-1 0 0,12-2 1 0 0,52-12-250 0 0,-46 8 84 0 0,18-3-768 0 0,1-3-290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25 3223 0 0,'25'-25'15336'0'0,"-36"49"-13952"0"0,1-13-1236 0 0,0-1 0 0 0,-1 0-1 0 0,1 0 1 0 0,-2-1 0 0 0,0-1 0 0 0,-21 13-1 0 0,0 0-82 0 0,-20 11-14 0 0,-109 49 0 0 0,110-57-164 0 0,44-20-153 0 0,1 0-1 0 0,-13 10 0 0 0,19-13 107 0 0,2-1-338 0 0,0 0 478 0 0,-1 1 1 0 0,1-1-1 0 0,0 0 1 0 0,0 0-1 0 0,0 1 1 0 0,0-1-1 0 0,0 1 1 0 0,-1-1-1 0 0,1 1 1 0 0,0-1-1 0 0,0 1 1 0 0,3 2-33 0 0,8 1 21 0 0,1 0 0 0 0,-1-2 0 0 0,0 1 0 0 0,1-1 0 0 0,-1-1 0 0 0,16 0 0 0 0,6 1 32 0 0,24 2 174 0 0,50 5 494 0 0,-96-6-589 0 0,0-1 0 0 0,0 2 0 0 0,0-1 0 0 0,0 2-1 0 0,0-1 1 0 0,16 11 0 0 0,-25-14-67 0 0,-1 0 1 0 0,0 1-1 0 0,0 0 0 0 0,0-1 1 0 0,0 1-1 0 0,0 0 0 0 0,0 0 1 0 0,0 0-1 0 0,0 0 0 0 0,-1 0 1 0 0,1 1-1 0 0,-1-1 0 0 0,0 0 1 0 0,1 1-1 0 0,-1-1 0 0 0,0 1 1 0 0,-1-1-1 0 0,1 1 0 0 0,0 0 1 0 0,-1-1-1 0 0,1 1 0 0 0,-1 0 1 0 0,0-1-1 0 0,0 1 0 0 0,0 0 1 0 0,0 0-1 0 0,0-1 0 0 0,-1 1 1 0 0,1 0-1 0 0,-1-1 0 0 0,0 1 1 0 0,0-1-1 0 0,0 1 0 0 0,0-1 1 0 0,0 1-1 0 0,0-1 0 0 0,-1 0 1 0 0,1 1-1 0 0,-4 3 0 0 0,-15 15 48 0 0,-2 0 1 0 0,1-1-1 0 0,-39 26 0 0 0,48-36-36 0 0,-8 4-24 0 0,-2 0 1 0 0,0-1-1 0 0,0-1 1 0 0,-1-1-1 0 0,0-2 1 0 0,-42 13-1 0 0,52-20 8 0 0,1 0 1 0 0,-1 0-1 0 0,0-1 0 0 0,-25-1 0 0 0,-52-11 61 0 0,49 6-58 0 0,25 3-168 0 0,1 0-1 0 0,0-1 0 0 0,0-1 1 0 0,0 0-1 0 0,-20-9 0 0 0,34 12-160 0 0,3-5-2449 0 0,0 2 2189 0 0,0-1 1 0 0,0 1-1 0 0,0 0 0 0 0,4-5 1 0 0,9-5-1206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22 13991 0 0,'6'-8'1495'0'0,"-5"8"-1325"0"0,-1-1 0 0 0,1 1 0 0 0,-1-1 0 0 0,1 1 0 0 0,-1-1 0 0 0,0 1 0 0 0,1-1 0 0 0,-1 0 0 0 0,0 1 0 0 0,1-1 0 0 0,-1 1 0 0 0,0-1 0 0 0,0 0 0 0 0,1 1 0 0 0,-1-1 1 0 0,0 0-1 0 0,0 1 0 0 0,0-1 0 0 0,0-1 0 0 0,0 2-130 0 0,-1 0 0 0 0,1 0 0 0 0,-1 0 0 0 0,1 0 0 0 0,0 0 1 0 0,-1 0-1 0 0,1 0 0 0 0,-1 0 0 0 0,1 0 0 0 0,-1 0 0 0 0,1 0 0 0 0,0 0 0 0 0,-1 0 1 0 0,1 0-1 0 0,-1 0 0 0 0,1 1 0 0 0,-1-1 0 0 0,1 0 0 0 0,0 0 0 0 0,-1 1 1 0 0,-22 12-12 0 0,-24 20 29 0 0,-82 79 0 0 0,28-21-10 0 0,99-90-46 0 0,-12 10 81 0 0,0 1 1 0 0,1 0-1 0 0,0 1 0 0 0,-14 19 1 0 0,24-29-42 0 0,1 1 0 0 0,-1 0 1 0 0,1-1-1 0 0,0 1 0 0 0,1 0 1 0 0,-1 0-1 0 0,0 0 1 0 0,1 0-1 0 0,0 0 0 0 0,0 1 1 0 0,0-1-1 0 0,1 0 0 0 0,-1 0 1 0 0,1 1-1 0 0,0-1 0 0 0,0 0 1 0 0,1 1-1 0 0,-1-1 0 0 0,1 0 1 0 0,0 0-1 0 0,0 1 0 0 0,0-1 1 0 0,1 0-1 0 0,2 4 1 0 0,-3-5-3 0 0,1 0 0 0 0,-1 0 0 0 0,1 0 0 0 0,0 0 0 0 0,0-1 1 0 0,0 1-1 0 0,1 0 0 0 0,-1-1 0 0 0,1 0 0 0 0,-1 1 0 0 0,1-1 1 0 0,0 0-1 0 0,0 0 0 0 0,0-1 0 0 0,0 1 0 0 0,0-1 1 0 0,0 1-1 0 0,0-1 0 0 0,1 0 0 0 0,-1 0 0 0 0,0-1 0 0 0,1 1 1 0 0,-1 0-1 0 0,0-1 0 0 0,1 0 0 0 0,-1 0 0 0 0,1 0 0 0 0,5-1 1 0 0,6-2 62 0 0,1-1-1 0 0,-1 0 1 0 0,0-2 0 0 0,28-12 0 0 0,-7 2-219 0 0,55-24-2555 0 0,-73 31 1016 0 0,4-2-288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1 420 919 0 0,'3'6'37'0'0,"10"19"6"0"0,-8-13 449 0 0,9 21 16192 0 0,-7-28-10993 0 0,-3-12-5480 0 0,0 0 0 0 0,-1 0-1 0 0,1-1 1 0 0,-1 1 0 0 0,-1-1 0 0 0,3-10 0 0 0,6-54 413 0 0,-2 7-191 0 0,-4 47-474 0 0,1 1 0 0 0,0 0 0 0 0,2 0 0 0 0,-1 0 0 0 0,2 1 0 0 0,0 0 0 0 0,1 1 0 0 0,1 0-1 0 0,0 0 1 0 0,1 1 0 0 0,1 1 0 0 0,0 0 0 0 0,0 0 0 0 0,27-17 0 0 0,-28 22-504 0 0,2-2-363 0 0,21-11 0 0 0,-29 18-935 0 0,0 1 0 0 0,0-1 0 0 0,12-2 0 0 0,3 1-5088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4143 0 0,'0'0'17295'0'0,"-9"2"-17084"0"0,-3 1-210 0 0,1 0 0 0 0,-1 1 1 0 0,1 0-1 0 0,0 1 0 0 0,0 0 1 0 0,1 1-1 0 0,0 0 0 0 0,0 1 1 0 0,0 0-1 0 0,-14 14 0 0 0,-176 174 183 0 0,196-192-167 0 0,-31 38 94 0 0,33-38-102 0 0,0 0 1 0 0,0 1-1 0 0,0-1 1 0 0,0 0-1 0 0,0 0 1 0 0,1 1-1 0 0,-1-1 1 0 0,1 1-1 0 0,0 0 1 0 0,0-1-1 0 0,0 8 0 0 0,13-9 134 0 0,-7-2-113 0 0,1 0 0 0 0,-1-1 0 0 0,1 1 1 0 0,-1-1-1 0 0,1-1 0 0 0,7-2 0 0 0,34-15 202 0 0,-31 13-155 0 0,153-79 132 0 0,-77 36-417 0 0,-90 48 108 0 0,-2 3-1435 0 0,1-1 1528 0 0,1 3 1 0 0,-5 9 5 0 0,-4-2-2 0 0,4-7 13 0 0,0-1-1 0 0,1 0 1 0 0,-1 1 0 0 0,1 0 0 0 0,0-1-1 0 0,0 1 1 0 0,-2 5 0 0 0,0-2-74 0 0,4-5-480 0 0,4 5-3436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338 191 9935 0 0,'0'0'2642'0'0,"0"-2"-2153"0"0,3-3-404 0 0,-1 0-52 0 0,-1 1 0 0 0,1-1 0 0 0,-1 0 0 0 0,0 0 0 0 0,0 0 0 0 0,0 0 0 0 0,-1-8 0 0 0,1 2-159 0 0,-1 1-1 0 0,-1-1 0 0 0,-2-18 1 0 0,3 27-81 0 0,-11-14-516 0 0,7 11 532 0 0,1 0 0 0 0,-1 0 0 0 0,0 1 0 0 0,0-1 0 0 0,-1 1 0 0 0,1 0 1 0 0,-1 0-1 0 0,0 0 0 0 0,0 1 0 0 0,0-1 0 0 0,-1 1 0 0 0,-5-2 0 0 0,8 4 166 0 0,1 1-1 0 0,0-1 1 0 0,-1 1 0 0 0,1 0 0 0 0,-1 0 0 0 0,1 0-1 0 0,-1 0 1 0 0,-3 0 0 0 0,-7 1 26 0 0,10-1 8 0 0,-1 0 0 0 0,1 0 0 0 0,0 0 0 0 0,0 1 0 0 0,0-1 0 0 0,-1 1 0 0 0,1 0 0 0 0,-5 2 0 0 0,2-1-22 0 0,1 0 0 0 0,-1-1 1 0 0,0 0-1 0 0,1 0 1 0 0,-1 0-1 0 0,-11 0 0 0 0,15-1-40 0 0,-8 3 42 0 0,-1-3 37 0 0,9 0 706 0 0,-5 13-354 0 0,-2 1-13 0 0,1 1-1 0 0,-11 26 0 0 0,1-2 13 0 0,-30 67-1 0 0,43-91-354 0 0,-2 10 118 0 0,6-23 348 0 0,2 0-318 0 0,-1-1-146 0 0,1 0 0 0 0,-1-1 0 0 0,1 1 1 0 0,0 0-1 0 0,-1 0 0 0 0,1 0 0 0 0,0-1 1 0 0,0 1-1 0 0,-1 0 0 0 0,1-1 0 0 0,0 1 1 0 0,0 0-1 0 0,0-1 0 0 0,0 1 0 0 0,0-1 1 0 0,0 0-1 0 0,0 1 0 0 0,0-1 0 0 0,0 0 1 0 0,0 1-1 0 0,0-1 0 0 0,0 0 0 0 0,0 0 1 0 0,0 0-1 0 0,0 0 0 0 0,1 0 0 0 0,3 0 12 0 0,-1 0-1 0 0,1 0 1 0 0,0-1-1 0 0,0 1 0 0 0,-1-1 1 0 0,1 0-1 0 0,-1 0 1 0 0,1-1-1 0 0,-1 1 0 0 0,1-1 1 0 0,4-3-1 0 0,7-5 45 0 0,0-1-1 0 0,14-13 1 0 0,-28 22-74 0 0,7-6 4 0 0,-1 0 5 0 0,-8 8-14 0 0,0 0 0 0 0,0 0 0 0 0,0 0 1 0 0,0 0-1 0 0,0 0 0 0 0,0 0 0 0 0,0 0 0 0 0,0 0 0 0 0,0 0 1 0 0,0 0-1 0 0,0 0 0 0 0,0 0 0 0 0,0 0 0 0 0,0 0 0 0 0,0-1 0 0 0,0 1 1 0 0,0 0-1 0 0,0 0 0 0 0,1 0 0 0 0,-1 0 0 0 0,0 0 0 0 0,0 0 1 0 0,0 0-1 0 0,0 0 0 0 0,0 0 0 0 0,0 0 0 0 0,0 0 0 0 0,0 0 1 0 0,0 0-1 0 0,0 0 0 0 0,0 0 0 0 0,0 0 0 0 0,1 0 0 0 0,-1 0 1 0 0,0 0-1 0 0,0 0 0 0 0,0 1 0 0 0,0-1 0 0 0,0 0 0 0 0,0 0 0 0 0,0 0 1 0 0,0 0-1 0 0,0 0 0 0 0,0 0 0 0 0,0 0 0 0 0,0 0 0 0 0,0 0 1 0 0,0 0-1 0 0,0 0 0 0 0,0 0 0 0 0,0 0 0 0 0,0 0 0 0 0,0 0 1 0 0,1 0-1 0 0,-1 0 0 0 0,0 1 0 0 0,0-1 0 0 0,0 0 0 0 0,0 0 0 0 0,0 0 1 0 0,0 0-1 0 0,0 0 0 0 0,0 0 0 0 0,0 0 0 0 0,0 0 0 0 0,0 0 1 0 0,0 0-1 0 0,0 0 0 0 0,4 8 72 0 0,39 60 617 0 0,-36-58-692 0 0,-6-8-83 0 0,12-17-8902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154 117 7367 0 0,'0'0'8368'0'0,"2"0"-8224"0"0,17 2-8 0 0,0-1 0 0 0,0-1 0 0 0,0-1 0 0 0,0-1 0 0 0,36-7 0 0 0,-25 1-72 0 0,-1 0 0 0 0,-1-3 0 0 0,30-14 0 0 0,-39 15-69 0 0,0 0 0 0 0,30-25 1 0 0,-47 34-68 0 0,-13 2 54 0 0,1-1 0 0 0,-1 2 0 0 0,1 0 1 0 0,0 0-1 0 0,-11 4 0 0 0,-51 22-81 0 0,46-17 87 0 0,-14 7 117 0 0,1 1-1 0 0,1 2 1 0 0,1 2-1 0 0,1 2 0 0 0,-63 54 1 0 0,87-67 1 0 0,0-1-1 0 0,-11 15 1 0 0,19-20-56 0 0,0 0 0 0 0,0 0 0 0 0,0 0-1 0 0,1 0 1 0 0,0 1 0 0 0,0-1 0 0 0,-3 11 0 0 0,6-16-35 0 0,-1 1 0 0 0,1 0 0 0 0,-1 0 0 0 0,1 0 0 0 0,0 0 0 0 0,0 0 0 0 0,0 0 0 0 0,0 0 0 0 0,0 0 0 0 0,1 0 1 0 0,-1 0-1 0 0,1 0 0 0 0,-1 0 0 0 0,1 0 0 0 0,-1 0 0 0 0,1 0 0 0 0,0 0 0 0 0,0-1 0 0 0,0 1 0 0 0,0 0 0 0 0,0-1 0 0 0,1 1 0 0 0,-1-1 0 0 0,0 1 0 0 0,1-1 0 0 0,-1 1 0 0 0,1-1 0 0 0,-1 0 1 0 0,1 0-1 0 0,0 0 0 0 0,-1 0 0 0 0,1 0 0 0 0,0 0 0 0 0,0 0 0 0 0,0-1 0 0 0,2 1 0 0 0,5 2 32 0 0,0-1-1 0 0,0 0 1 0 0,0-1-1 0 0,0 0 1 0 0,1 0-1 0 0,13-2 1 0 0,-1 0-412 0 0,0-2 0 0 0,24-6 0 0 0,5-5-334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59 12407 0 0,'2'-4'149'0'0,"1"0"0"0"0,-1 0 0 0 0,1 0-1 0 0,0 1 1 0 0,0-1 0 0 0,0 1 0 0 0,0 0 0 0 0,0 0-1 0 0,1 0 1 0 0,-1 0 0 0 0,1 0 0 0 0,0 1 0 0 0,0-1-1 0 0,0 1 1 0 0,0 0 0 0 0,0 1 0 0 0,1-1-1 0 0,-1 1 1 0 0,0 0 0 0 0,1 0 0 0 0,6-1 0 0 0,-9 2-42 0 0,1 0 234 0 0,0-1 0 0 0,0 1 0 0 0,-1 0 0 0 0,1 0 0 0 0,0 1-1 0 0,4 0 1 0 0,-6-1-269 0 0,0 0 0 0 0,0 1 0 0 0,0-1 0 0 0,0 1 0 0 0,0-1-1 0 0,0 1 1 0 0,0 0 0 0 0,-1-1 0 0 0,1 1 0 0 0,0 0 0 0 0,0-1 0 0 0,-1 1 0 0 0,1 0-1 0 0,0 0 1 0 0,-1 0 0 0 0,1 0 0 0 0,-1-1 0 0 0,1 1 0 0 0,-1 0 0 0 0,0 0-1 0 0,1 0 1 0 0,-1 2 0 0 0,1 2 81 0 0,0-1-1 0 0,0 1 0 0 0,-1 0 0 0 0,0 0 1 0 0,0 0-1 0 0,0 0 0 0 0,-1-1 1 0 0,0 1-1 0 0,-1 7 0 0 0,-17 45 520 0 0,13-41-536 0 0,-30 82 400 0 0,-86 169 1 0 0,78-188-517 0 0,-91 154 88 0 0,126-221-156 0 0,1 1 0 0 0,-2-1-1 0 0,1-1 1 0 0,-17 15 0 0 0,25-25-166 0 0,1-1 0 0 0,-1 1 0 0 0,0 0-1 0 0,0 0 1 0 0,0-1 0 0 0,-1 1 0 0 0,1-1 0 0 0,0 1 0 0 0,0-1 0 0 0,0 1 0 0 0,0-1 0 0 0,0 0 0 0 0,-1 1 0 0 0,1-1-1 0 0,0 0 1 0 0,0 0 0 0 0,0 0 0 0 0,-1 0 0 0 0,1 0 0 0 0,-2 0 0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1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94 176 9215 0 0,'12'-19'619'0'0,"1"0"-1"0"0,0 1 1 0 0,29-30-1 0 0,-34 41 185 0 0,0 0 1 0 0,0 0-1 0 0,0 1 0 0 0,1 0 0 0 0,0 0 0 0 0,1 1 1 0 0,-1 1-1 0 0,1-1 0 0 0,0 2 0 0 0,16-5 1 0 0,-17 6-650 0 0,0 0 1 0 0,1 0 0 0 0,-1 2 0 0 0,0-1 0 0 0,0 1 0 0 0,1 0 0 0 0,-1 1 0 0 0,0 0-1 0 0,1 0 1 0 0,-1 1 0 0 0,10 4 0 0 0,-8-3-41 0 0,-1 1 0 0 0,1 1 0 0 0,-1 0 0 0 0,1 1 0 0 0,-1-1 0 0 0,-1 2 0 0 0,12 9 0 0 0,-17-13-87 0 0,-1 0 0 0 0,1 1 0 0 0,-1-1 0 0 0,0 1 0 0 0,0 0 0 0 0,-1 0 0 0 0,1 0 0 0 0,-1 0 0 0 0,0 1 0 0 0,0-1 0 0 0,0 0 0 0 0,0 1 0 0 0,-1-1 0 0 0,0 1 0 0 0,0 0 0 0 0,0 0 0 0 0,0-1 0 0 0,-1 1 0 0 0,0 0 0 0 0,0 5 0 0 0,-2 1 17 0 0,0 0 0 0 0,0 0 1 0 0,-1 0-1 0 0,-1 0 0 0 0,0-1 1 0 0,-6 12-1 0 0,-35 58 163 0 0,-90 98 12 0 0,123-163-223 0 0,6-8 15 0 0,-1 1 0 0 0,1-2 1 0 0,-1 1-1 0 0,-1-1 0 0 0,1 0 1 0 0,-1 0-1 0 0,0-1 0 0 0,0 0 0 0 0,0 0 1 0 0,-16 5-1 0 0,16-7-47 0 0,0-1 0 0 0,0-1-1 0 0,0 1 1 0 0,0-1 0 0 0,-1 0 0 0 0,1-1-1 0 0,0 0 1 0 0,-1 0 0 0 0,1-1 0 0 0,0 0 0 0 0,-1-1-1 0 0,-11-3 1 0 0,13 3-167 0 0,-1-1 0 0 0,1 0 0 0 0,0 0-1 0 0,0-1 1 0 0,0 0 0 0 0,-9-7 0 0 0,-18-20-6944 0 0,20 15 380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83 5695 0 0,'0'0'738'0'0,"7"-4"784"0"0,-1-2-893 0 0,1 1 0 0 0,-1-1 0 0 0,0-1-1 0 0,-1 1 1 0 0,1-1 0 0 0,6-11-1 0 0,1-1 2583 0 0,-14 19-3157 0 0,0-1-1 0 0,0 1 1 0 0,0-1-1 0 0,0 1 1 0 0,0-1-1 0 0,0 1 1 0 0,0 0-1 0 0,0-1 1 0 0,-1 1-1 0 0,1 0 1 0 0,0 0-1 0 0,0 0 1 0 0,0 0-1 0 0,0 0 1 0 0,0 0-1 0 0,-1 0 1 0 0,1 0-1 0 0,0 0 1 0 0,-1 1-1 0 0,-22 7 159 0 0,11-3-207 0 0,0 2 0 0 0,1 0 0 0 0,0 0 0 0 0,1 1 0 0 0,-14 12 0 0 0,-51 52 9 0 0,27-23 110 0 0,42-44-101 0 0,-10 11 155 0 0,0 0 1 0 0,1 0-1 0 0,1 2 1 0 0,-25 35 0 0 0,33-33 143 0 0,7-19-162 0 0,11 0 281 0 0,-6-1-333 0 0,-1 0-1 0 0,0 0 1 0 0,0-1 0 0 0,1 1 0 0 0,4-2 0 0 0,13-5 232 0 0,0-1-1 0 0,0-1 1 0 0,-1-1-1 0 0,31-21 0 0 0,-21 14-148 0 0,-11 5-119 0 0,-1 0-1 0 0,0-2 1 0 0,0 0-1 0 0,20-20 1 0 0,-38 32-107 0 0,1 0 0 0 0,0 1 0 0 0,-1-1 1 0 0,0 0-1 0 0,1 0 0 0 0,-1 0 0 0 0,0 0 1 0 0,0 0-1 0 0,0 0 0 0 0,0 0 0 0 0,-1-1 1 0 0,1 1-1 0 0,-1 0 0 0 0,1 0 0 0 0,-1-1 1 0 0,1-2-1 0 0,-2 4-56 0 0,0 0-1 0 0,1-1 1 0 0,-1 1 0 0 0,0 0-1 0 0,0-1 1 0 0,1 1 0 0 0,-1 0 0 0 0,0 0-1 0 0,0 0 1 0 0,0-1 0 0 0,-1 1-1 0 0,1 0 1 0 0,0 1 0 0 0,0-1-1 0 0,0 0 1 0 0,-1 0 0 0 0,1 0 0 0 0,-3 0-1 0 0,4 1 11 0 0,-9-4-200 0 0,0 0 1 0 0,0 1-1 0 0,0 0 0 0 0,0 1 1 0 0,0 0-1 0 0,0 1 1 0 0,-1 0-1 0 0,1 0 0 0 0,-1 1 1 0 0,-9 0-1 0 0,-30-1-1119 0 0,47 1 884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579 577 8751 0 0,'0'0'5443'0'0,"8"-8"-2074"0"0,50-56 1259 0 0,25-40-3185 0 0,-51 58-1304 0 0,-1-1 0 0 0,-2-1 1 0 0,32-76-1 0 0,-55 110-259 0 0,0-1 0 0 0,4-18 0 0 0,-9 29 84 0 0,0 0-1 0 0,-1 0 0 0 0,1 0 1 0 0,-1 0-1 0 0,0-1 1 0 0,0 1-1 0 0,0 0 1 0 0,0 0-1 0 0,-1 0 0 0 0,1 0 1 0 0,-1 0-1 0 0,0-1 1 0 0,-3-4-1 0 0,4 8 0 0 0,-1 0 0 0 0,0 1-1 0 0,0-1 1 0 0,0 0 0 0 0,0 0-1 0 0,0 0 1 0 0,1 1 0 0 0,-1-1 0 0 0,-1 0-1 0 0,1 1 1 0 0,0-1 0 0 0,0 1-1 0 0,0 0 1 0 0,0-1 0 0 0,0 1 0 0 0,0 0-1 0 0,0-1 1 0 0,-1 1 0 0 0,1 0 0 0 0,0 0-1 0 0,0 0 1 0 0,0 0 0 0 0,-1 0-1 0 0,1 0 1 0 0,0 1 0 0 0,0-1 0 0 0,0 0-1 0 0,0 1 1 0 0,0-1 0 0 0,-2 1-1 0 0,-4 2-133 0 0,0-1-1 0 0,1 1 0 0 0,-11 6 1 0 0,-3 4 79 0 0,0 2 1 0 0,2 0 0 0 0,-1 0 0 0 0,2 2 0 0 0,0 1 0 0 0,-25 34 0 0 0,-73 128 77 0 0,103-159-4 0 0,-22 39 147 0 0,3 3 0 0 0,3 0 0 0 0,-37 122 0 0 0,33-76-46 0 0,-88 201 0 0 0,106-283-763 0 0,0 0 1 0 0,-2-1 0 0 0,-1 0-1 0 0,-1-1 1 0 0,-22 23 0 0 0,34-41-12 0 0,-1-1 0 0 0,0 0 0 0 0,0 0 0 0 0,0 0 0 0 0,-1-1 0 0 0,1 0 0 0 0,-1 0 0 0 0,-1-1 0 0 0,-11 5 0 0 0,19-9 559 0 0,0 1-1 0 0,0-1 0 0 0,0 0 0 0 0,0 0 1 0 0,0 1-1 0 0,0-1 0 0 0,-1 0 0 0 0,1 0 1 0 0,0 0-1 0 0,0 0 0 0 0,0-1 0 0 0,0 1 1 0 0,0 0-1 0 0,0 0 0 0 0,0-1 0 0 0,0 1 1 0 0,0 0-1 0 0,0-1 0 0 0,0 1 0 0 0,0-1 1 0 0,0 0-1 0 0,0 1 0 0 0,0-1 0 0 0,-1-1 1 0 0,-4-6-902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40 236 11055 0 0,'-1'0'852'0'0,"-2"0"-737"0"0,1 0 0 0 0,0 0 0 0 0,0 1 0 0 0,0-1-1 0 0,-1 0 1 0 0,1 1 0 0 0,0-1 0 0 0,0 1 0 0 0,0 0 0 0 0,0 0-1 0 0,0 0 1 0 0,0 0 0 0 0,0 0 0 0 0,-6 6 5931 0 0,18-10-5266 0 0,151-54 1652 0 0,-29 9-1910 0 0,156-64-647 0 0,-240 93-695 0 0,-15 12-5499 0 0,-14 3-585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10135 0 0,'0'0'778'0'0,"-4"4"700"0"0,-5 10 98 0 0,0-1-1 0 0,-9 21 1 0 0,-24 68-517 0 0,34-80-569 0 0,-54 131 957 0 0,-147 260 0 0 0,84-200-1349 0 0,117-197-75 0 0,-85 143-18 0 0,65-112-1250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33 236 7367 0 0,'-33'-27'11884'0'0,"48"25"-11328"0"0,120-27 1619 0 0,-47 12-1919 0 0,213-55 705 0 0,-223 49-1090 0 0,66-23-898 0 0,-95 27-305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 15319 0 0,'0'0'698'0'0,"-1"1"-10"0"0,-4 2-647 0 0,0 1 1 0 0,1 0-1 0 0,0 0 1 0 0,0 1-1 0 0,0-1 1 0 0,-4 7-1 0 0,-7 9 438 0 0,-20 25 1050 0 0,-45 73-1 0 0,69-100-1321 0 0,-156 277 1032 0 0,42-66-1193 0 0,104-193-45 0 0,-36 58-3 0 0,46-79 5 0 0,0-1 0 0 0,-1 0 0 0 0,-26 24 0 0 0,33-33 21 0 0,3-3-21 0 0,0 0 1 0 0,0 0-1 0 0,0 0 0 0 0,-1 0 1 0 0,1-1-1 0 0,-1 0 0 0 0,1 1 1 0 0,-1-1-1 0 0,1 0 0 0 0,-1 0 1 0 0,-4 1-1 0 0,7-2-2 0 0,-1 0 1 0 0,1 0-1 0 0,-1 0 1 0 0,1 0-1 0 0,-1 0 1 0 0,1 0-1 0 0,-1 0 0 0 0,1 0 1 0 0,0 0-1 0 0,-1 0 1 0 0,1-1-1 0 0,-1 1 1 0 0,1 0-1 0 0,-1 0 1 0 0,1 0-1 0 0,0-1 0 0 0,-1 1 1 0 0,1 0-1 0 0,0-1 1 0 0,-1 1-1 0 0,1 0 1 0 0,0 0-1 0 0,-1-1 1 0 0,1 1-1 0 0,0-1 1 0 0,0 1-1 0 0,-1 0 0 0 0,1-1 1 0 0,0 1-1 0 0,0-1 1 0 0,0 1-1 0 0,-1-1 1 0 0,1 1-1 0 0,0 0 1 0 0,0-1-1 0 0,0 1 1 0 0,0-1-1 0 0,0 1 0 0 0,0-2 1 0 0,1-16-7 0 0,3 8-36 0 0,0 1 1 0 0,1-1-1 0 0,0 1 0 0 0,0 0 0 0 0,1 0 0 0 0,0 1 0 0 0,1 0 1 0 0,0 0-1 0 0,0 0 0 0 0,12-8 0 0 0,-1 2-137 0 0,0 1 0 0 0,1 0 0 0 0,35-17 0 0 0,-22 16-174 0 0,33-12 0 0 0,-52 21 338 0 0,1 1-1 0 0,0 1 1 0 0,1 1-1 0 0,-1-1 1 0 0,18 1-1 0 0,-29 2 76 0 0,0 0-1 0 0,1 0 1 0 0,-1 0-1 0 0,0 1 0 0 0,0-1 1 0 0,0 1-1 0 0,0 0 1 0 0,0 0-1 0 0,0 0 1 0 0,0 0-1 0 0,0 1 1 0 0,0-1-1 0 0,-1 1 1 0 0,1 0-1 0 0,0-1 1 0 0,-1 1-1 0 0,1 0 0 0 0,-1 1 1 0 0,0-1-1 0 0,0 0 1 0 0,0 1-1 0 0,0-1 1 0 0,0 1-1 0 0,0-1 1 0 0,-1 1-1 0 0,1 0 1 0 0,-1 0-1 0 0,0 0 0 0 0,0 0 1 0 0,0 0-1 0 0,1 3 1 0 0,-1 16 94 0 0,0 0 1 0 0,-2 0-1 0 0,-3 25 1 0 0,0-1-33 0 0,4-44-225 0 0,0 0 0 0 0,0 1-1 0 0,0-1 1 0 0,0 0 0 0 0,0 1 0 0 0,1-1-1 0 0,-1 0 1 0 0,1 0 0 0 0,-1 1 0 0 0,1-1-1 0 0,0 0 1 0 0,0 0 0 0 0,0 0 0 0 0,0 0-1 0 0,3 3 1 0 0,-3-4 3 0 0,0 0 0 0 0,0 0 0 0 0,0 0 0 0 0,0 0 1 0 0,1 0-1 0 0,-1 0 0 0 0,0-1 0 0 0,1 1 0 0 0,-1-1 0 0 0,0 1 0 0 0,1-1 0 0 0,-1 1 0 0 0,1-1 0 0 0,-1 0 0 0 0,1 1 0 0 0,-1-1 1 0 0,1 0-1 0 0,-1 0 0 0 0,1 0 0 0 0,-1 0 0 0 0,1 0 0 0 0,-1-1 0 0 0,1 1 0 0 0,-1 0 0 0 0,2-1 0 0 0,10-4-1789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16 157 8751 0 0,'2'-1'399'0'0,"9"-8"-23"0"0,25-18 658 0 0,-7 14 3504 0 0,-12 9-3393 0 0,0 1 0 0 0,1 1 1 0 0,0 0-1 0 0,29 2 0 0 0,17-2-50 0 0,-29-3-745 0 0,-1-1 0 0 0,0-2 0 0 0,35-12 0 0 0,-61 17-298 0 0,-4 2-37 0 0,0 0 0 0 0,0-1 0 0 0,0 1 0 0 0,0-1 0 0 0,0 0 0 0 0,5-4 0 0 0,-6 5-8 0 0,-1-1-3 0 0,6-10-4 0 0,-8 12-1 0 0,1-1-1 0 0,-1 1 1 0 0,0-1 0 0 0,1 1-1 0 0,-1-1 1 0 0,0 1 0 0 0,1-1-1 0 0,-1 1 1 0 0,0-1 0 0 0,0 1-1 0 0,0-1 1 0 0,0 0 0 0 0,0 1-1 0 0,0-1 1 0 0,0 1 0 0 0,0-1-1 0 0,0 0 1 0 0,0 1 0 0 0,0-1-1 0 0,0 1 1 0 0,0-1-1 0 0,0 0 1 0 0,-5-3-18 0 0,5 4 16 0 0,-2 0-16 0 0,1-1 0 0 0,-1 0-1 0 0,0 1 1 0 0,1-1 0 0 0,-1 1 0 0 0,1-1 0 0 0,-1 1 0 0 0,0 0 0 0 0,1-1 0 0 0,-1 1 0 0 0,0 0-1 0 0,1 0 1 0 0,-1 0 0 0 0,0 1 0 0 0,-2-1 0 0 0,-28 10-367 0 0,22-7 299 0 0,-20 8-53 0 0,0 1 1 0 0,1 1-1 0 0,1 2 0 0 0,0 1 0 0 0,-40 30 0 0 0,36-21 242 0 0,1 2 0 0 0,1 1-1 0 0,-50 62 1 0 0,74-82-64 0 0,0 0-1 0 0,0 1 1 0 0,1 0-1 0 0,0 0 0 0 0,-4 12 1 0 0,8-18-31 0 0,0 0 0 0 0,0-1 1 0 0,1 1-1 0 0,-1 0 0 0 0,1 0 0 0 0,0 0 1 0 0,0-1-1 0 0,0 1 0 0 0,0 0 0 0 0,1 4 1 0 0,-1-5-6 0 0,1 0 0 0 0,-1-1 0 0 0,1 1 0 0 0,0-1 0 0 0,-1 1 0 0 0,1-1 0 0 0,0 1 0 0 0,0-1 1 0 0,0 0-1 0 0,0 1 0 0 0,0-1 0 0 0,1 0 0 0 0,-1 0 0 0 0,0 0 0 0 0,0 0 0 0 0,1 0 0 0 0,-1 0 1 0 0,1 0-1 0 0,1 0 0 0 0,5 2 5 0 0,-1 0 1 0 0,1-1-1 0 0,-1 0 0 0 0,1 0 1 0 0,0-1-1 0 0,-1 0 1 0 0,9 0-1 0 0,58-3-22 0 0,-53 0 11 0 0,63-5-728 0 0,166-36 1 0 0,-197 31-337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40 11055 0 0,'1'-2'506'0'0,"-1"-1"-199"0"0,1 2-285 0 0,-1 0 0 0 0,1-1 0 0 0,-1 1 0 0 0,0 0 0 0 0,0 0 0 0 0,0 0 0 0 0,0 0 0 0 0,1-1 0 0 0,-2 1 0 0 0,1 0 0 0 0,0 0 0 0 0,0 0 0 0 0,0 0 0 0 0,0-1 0 0 0,-1 1 0 0 0,1 0 0 0 0,-1 0 0 0 0,1 0 0 0 0,-1 0 0 0 0,1 0 0 0 0,-1 0 0 0 0,1 0 0 0 0,-1 0 0 0 0,0 0 0 0 0,0 0 0 0 0,0 0 0 0 0,1 0 0 0 0,-1 1 0 0 0,0-1 0 0 0,-8-2 7478 0 0,2 7-6705 0 0,5-4-208 0 0,-2 3-357 0 0,0 0 1 0 0,0 0-1 0 0,0 1 1 0 0,0-1-1 0 0,1 1 1 0 0,0 0-1 0 0,-5 6 1 0 0,-19 34 221 0 0,12-18-151 0 0,-15 23-193 0 0,-172 300 1152 0 0,198-340-1272 0 0,0-1 0 0 0,0 1 0 0 0,1 0-1 0 0,0-1 1 0 0,0 1 0 0 0,-2 19 0 0 0,5-28-26 0 0,0 1 0 0 0,0-1 1 0 0,1 0-1 0 0,-1 1 1 0 0,0-1-1 0 0,0 1 0 0 0,0-1 1 0 0,0 0-1 0 0,1 1 0 0 0,-1-1 1 0 0,0 0-1 0 0,0 1 0 0 0,1-1 1 0 0,-1 0-1 0 0,0 1 0 0 0,0-1 1 0 0,1 0-1 0 0,-1 0 0 0 0,0 1 1 0 0,1-1-1 0 0,-1 0 0 0 0,0 0 1 0 0,1 1-1 0 0,-1-1 1 0 0,1 0-1 0 0,-1 0 0 0 0,0 0 1 0 0,1 0-1 0 0,0 0 0 0 0,11 2-1500 0 0,8-6-4075 0 0,4-4-1717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676 989 10135 0 0,'0'0'778'0'0,"2"0"-346"0"0,10-1 51 0 0,0 0 1 0 0,-1-1 0 0 0,1 0-1 0 0,-1-1 1 0 0,0 0-1 0 0,0-1 1 0 0,0 0 0 0 0,0-1-1 0 0,-1 0 1 0 0,1 0 0 0 0,14-12-1 0 0,10-9-218 0 0,55-53-1 0 0,-83 73-59 0 0,31-32-63 0 0,-2-2 0 0 0,-1-1-1 0 0,-2-1 1 0 0,34-59 0 0 0,-17 13-254 0 0,50-125-1 0 0,-74 154-56 0 0,-5 13-362 0 0,26-84-1 0 0,-43 104 327 0 0,-4 25 131 0 0,-2 2 14 0 0,-7 7 59 0 0,0-1-1 0 0,0 2 1 0 0,1-1-1 0 0,0 1 1 0 0,-8 11-1 0 0,-33 56 88 0 0,29-43-13 0 0,-139 200 164 0 0,1-2-52 0 0,-182 321-30 0 0,297-481 71 0 0,-2-1-1 0 0,-76 88 1 0 0,-73 46 921 0 0,57-61-1974 0 0,50-45-3985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11055 0 0,'0'0'5875'0'0,"-2"1"-4359"0"0,-18 10-817 0 0,1 1-1 0 0,0 1 1 0 0,-23 20 0 0 0,-49 51 165 0 0,88-81-813 0 0,-112 121 861 0 0,95-99-778 0 0,1 2 0 0 0,1 0 0 0 0,-16 35 0 0 0,29-52-121 0 0,0 1 0 0 0,1 0 0 0 0,0 0-1 0 0,1 0 1 0 0,0 0 0 0 0,1 1 0 0 0,0-1-1 0 0,-1 24 1 0 0,4-31 2 0 0,-1 1 0 0 0,0 0 0 0 0,1 0 0 0 0,0-1 0 0 0,0 1 0 0 0,1 0 0 0 0,-1-1 0 0 0,1 1 0 0 0,0-1 0 0 0,0 0 0 0 0,0 0 0 0 0,1 0 0 0 0,0 0 0 0 0,0 0 0 0 0,0 0 0 0 0,0-1 0 0 0,0 1 0 0 0,1-1 0 0 0,-1 0 0 0 0,1 0 0 0 0,0 0 0 0 0,0 0 0 0 0,0-1 0 0 0,7 3 0 0 0,-4-1 55 0 0,1-1 0 0 0,0 0 1 0 0,1 0-1 0 0,-1-1 0 0 0,0 0 1 0 0,1 0-1 0 0,-1-1 0 0 0,1 0 0 0 0,-1-1 1 0 0,1 0-1 0 0,-1 0 0 0 0,1-1 1 0 0,-1 0-1 0 0,1-1 0 0 0,-1 1 1 0 0,0-2-1 0 0,14-4 0 0 0,0-2-1 0 0,-1-2 0 0 0,0 0 1 0 0,0-1-1 0 0,-2-1 0 0 0,1 0 0 0 0,-2-2 0 0 0,1 0 0 0 0,-2-1 0 0 0,-1-1 1 0 0,0-1-1 0 0,-1 0 0 0 0,0-1 0 0 0,19-35 0 0 0,-25 36-203 0 0,0-1 0 0 0,-2 0 1 0 0,0 0-1 0 0,-2 0 0 0 0,0-1 0 0 0,-1 0 0 0 0,0 0 0 0 0,-2-1 0 0 0,-1 1 0 0 0,0 0 1 0 0,-1-1-1 0 0,-2 1 0 0 0,0 0 0 0 0,-5-21 0 0 0,6 36 26 0 0,0 1 0 0 0,0 0 1 0 0,-1-1-1 0 0,1 1 0 0 0,-1 0 0 0 0,0-1 0 0 0,0 1 0 0 0,-1 0 0 0 0,1 1 0 0 0,-6-8 1 0 0,6 10 78 0 0,1 0 1 0 0,-1 0 0 0 0,1 0-1 0 0,-1 0 1 0 0,1 0-1 0 0,-1 0 1 0 0,1 0 0 0 0,-1 0-1 0 0,0 1 1 0 0,1-1 0 0 0,-1 1-1 0 0,0-1 1 0 0,0 1 0 0 0,0 0-1 0 0,1-1 1 0 0,-1 1-1 0 0,0 0 1 0 0,0 0 0 0 0,0 0-1 0 0,0 1 1 0 0,1-1 0 0 0,-1 0-1 0 0,0 1 1 0 0,0-1 0 0 0,1 1-1 0 0,-1 0 1 0 0,0-1 0 0 0,1 1-1 0 0,-4 2 1 0 0,-17 12-1427 0 0,9-2-3678 0 0,0 1-1626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19727 0 0,'0'0'4032'0'0,"-9"0"-4032"0"0,1 0-984 0 0,-1 0-152 0 0,0 0-32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1839 0 0,'-10'-3'14998'0'0,"9"9"-14853"0"0,1 0 1 0 0,-1 0 0 0 0,1 0 0 0 0,0 0 0 0 0,1 0 0 0 0,-1-1-1 0 0,1 1 1 0 0,0 0 0 0 0,1 0 0 0 0,-1 0 0 0 0,1-1 0 0 0,0 1-1 0 0,0-1 1 0 0,4 6 0 0 0,6 9 308 0 0,1 1 1 0 0,19 22-1 0 0,-5-7 142 0 0,156 218 879 0 0,-176-244-1745 0 0,6 8 428 0 0,0 0-1 0 0,24 24 0 0 0,-31-37-561 0 0,-1 0-1 0 0,1-1 0 0 0,0 0 1 0 0,11 7-1 0 0,-13-9-339 0 0,0-1 1 0 0,1 1-1 0 0,-1-1 0 0 0,0 1 0 0 0,0-1 1 0 0,1 0-1 0 0,-1-1 0 0 0,9 1 0 0 0,9-3-5288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1002 0 10135 0 0,'-1'0'2646'0'0,"-5"0"-1895"0"0,1 1 0 0 0,-1 0 0 0 0,0-1 0 0 0,1 2 1 0 0,-1-1-1 0 0,-7 3 0 0 0,4 0-293 0 0,1 0-1 0 0,0 0 1 0 0,-11 8-1 0 0,-4 5-699 0 0,-34 35 0 0 0,26-22 795 0 0,-76 68-534 0 0,-61 54-442 0 0,117-110-193 0 0,-82 51 0 0 0,105-75 324 0 0,-59 32-595 0 0,77-45 756 0 0,0-1 0 0 0,0 0 1 0 0,0 0-1 0 0,0-1 1 0 0,-1-1-1 0 0,1 0 0 0 0,-12 1 1 0 0,21-3 121 0 0,-1 1-1 0 0,1-1 1 0 0,-1 0-1 0 0,1 0 1 0 0,-1-1 0 0 0,1 1-1 0 0,-1 0 1 0 0,1 0 0 0 0,-1-1-1 0 0,1 1 1 0 0,0-1-1 0 0,-1 1 1 0 0,1-1 0 0 0,-1 1-1 0 0,1-1 1 0 0,0 0 0 0 0,0 0-1 0 0,-1 0 1 0 0,1 0 0 0 0,0 0-1 0 0,0 0 1 0 0,0 0-1 0 0,0 0 1 0 0,-1-2 0 0 0,1 1 7 0 0,0 0 1 0 0,0 0 0 0 0,1 0 0 0 0,-1 0 0 0 0,1 0-1 0 0,-1-1 1 0 0,1 1 0 0 0,0 0 0 0 0,0 0 0 0 0,0 0-1 0 0,0-1 1 0 0,0 1 0 0 0,0 0 0 0 0,1 0 0 0 0,-1 0-1 0 0,2-3 1 0 0,6-17 1 0 0,7-22 0 0 0,-13 37 22 0 0,-2 5 623 0 0,5 51 780 0 0,-18 76 190 0 0,5-54-1114 0 0,-3 21-221 0 0,-3 0 0 0 0,-28 91 0 0 0,37-167-251 0 0,-1 0 0 0 0,-13 22 0 0 0,12-23-88 0 0,29-54-3129 0 0,-3 10 1972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112 301 10591 0 0,'-19'9'1357'0'0,"-40"22"-1588"0"0,41-18 3127 0 0,3 0 3770 0 0,35-30-6403 0 0,1 0-1 0 0,0 2 1 0 0,48-26-1 0 0,16-11-131 0 0,62-61-113 0 0,-6 6-89 0 0,-132 103 49 0 0,-5 6 7 0 0,-5 6-8 0 0,0 2 42 0 0,0 0 0 0 0,-1 0-1 0 0,0 0 1 0 0,-6 14 0 0 0,1 1 58 0 0,-9 30 79 0 0,-11 45 79 0 0,25-89-212 0 0,0 1 0 0 0,1-1 0 0 0,0 1-1 0 0,1 0 1 0 0,1-1 0 0 0,2 21-1 0 0,-2-30-20 0 0,-1 0-1 0 0,1 0 0 0 0,0 1 0 0 0,-1-1 0 0 0,1 0 0 0 0,0 0 0 0 0,0 0 0 0 0,0 0 0 0 0,1 0 0 0 0,-1 0 0 0 0,0 0 0 0 0,1-1 0 0 0,-1 1 0 0 0,1 0 0 0 0,0-1 1 0 0,-1 1-1 0 0,1-1 0 0 0,0 1 0 0 0,0-1 0 0 0,3 2 0 0 0,-2-2 4 0 0,1 0 0 0 0,0 0 1 0 0,-1 0-1 0 0,1 0 0 0 0,0-1 0 0 0,-1 1 1 0 0,1-1-1 0 0,0 0 0 0 0,0 0 0 0 0,-1-1 1 0 0,9 0-1 0 0,10-5 48 0 0,0-2 0 0 0,0 0 0 0 0,-1-1 0 0 0,0-1 0 0 0,20-12 0 0 0,-4 2 34 0 0,134-74-554 0 0,-170 93-868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14423 0 0,'0'0'1099'0'0,"0"2"-748"0"0,-1 8-309 0 0,-1 0 0 0 0,-1 0 1 0 0,1 0-1 0 0,-2-1 0 0 0,1 1 1 0 0,-1-1-1 0 0,-9 15 1 0 0,4-7 247 0 0,-27 52 1638 0 0,-81 114 0 0 0,97-156-1670 0 0,-144 224 789 0 0,161-245-956 0 0,-5 6-870 0 0,15-32-11677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197 354 13015 0 0,'0'0'596'0'0,"-2"1"-13"0"0,-5 2 1313 0 0,9-5-1408 0 0,91-66 1718 0 0,189-124-221 0 0,-247 171-1746 0 0,68-28 1 0 0,-90 44-191 0 0,1 0-1 0 0,0 1 1 0 0,0 0 0 0 0,0 2 0 0 0,0-1 0 0 0,0 2 0 0 0,1 0-1 0 0,22 1 1 0 0,-33 0-26 0 0,0 0 0 0 0,0 1 0 0 0,-1 0 0 0 0,1 0 0 0 0,0 0 0 0 0,-1 0 0 0 0,1 0 0 0 0,-1 1 0 0 0,0-1 0 0 0,1 1 0 0 0,-1 0 0 0 0,0 0 0 0 0,5 4 0 0 0,-6-4-2 0 0,-1 0-1 0 0,1 0 0 0 0,-1 0 0 0 0,0 0 1 0 0,0 0-1 0 0,0 0 0 0 0,0 1 0 0 0,0-1 1 0 0,0 0-1 0 0,0 1 0 0 0,-1-1 1 0 0,1 0-1 0 0,-1 1 0 0 0,0-1 0 0 0,0 0 1 0 0,0 1-1 0 0,0-1 0 0 0,0 1 0 0 0,0-1 1 0 0,-1 0-1 0 0,0 5 0 0 0,-3 7 80 0 0,0-1-1 0 0,-1 0 0 0 0,0-1 1 0 0,-12 21-1 0 0,-35 46 223 0 0,28-44-193 0 0,-6 9-39 0 0,-53 62 0 0 0,71-92-132 0 0,-2-1 0 0 0,1 0 1 0 0,-1-1-1 0 0,-1-1 0 0 0,0 0 0 0 0,-1-1 1 0 0,0-1-1 0 0,-18 8 0 0 0,26-14-120 0 0,0-1 0 0 0,1 1-1 0 0,-1-2 1 0 0,0 1 0 0 0,0-1-1 0 0,-12 0 1 0 0,18-2 75 0 0,0 0 1 0 0,0 0-1 0 0,0 0 0 0 0,0 0 0 0 0,0 0 1 0 0,0 0-1 0 0,0-1 0 0 0,0 1 0 0 0,0-1 1 0 0,1 1-1 0 0,-1-1 0 0 0,1 0 0 0 0,-1 1 1 0 0,1-1-1 0 0,-1 0 0 0 0,0-3 1 0 0,1 4 56 0 0,0 0 1 0 0,1 0 0 0 0,-1 0 0 0 0,1 0-1 0 0,-1 0 1 0 0,0 0 0 0 0,1-1 0 0 0,0 1 0 0 0,-1 0-1 0 0,1 0 1 0 0,0-1 0 0 0,0 1 0 0 0,0 0 0 0 0,-1-1-1 0 0,1 1 1 0 0,1 0 0 0 0,-1-1 0 0 0,0 1 0 0 0,0 0-1 0 0,0 0 1 0 0,1-1 0 0 0,-1 1 0 0 0,0 0 0 0 0,1 0-1 0 0,0 0 1 0 0,-1-1 0 0 0,1 1 0 0 0,-1 0-1 0 0,1 0 1 0 0,0 0 0 0 0,0 0 0 0 0,0 0 0 0 0,0 0-1 0 0,0 0 1 0 0,0 0 0 0 0,0 1 0 0 0,0-1 0 0 0,0 0-1 0 0,0 1 1 0 0,0-1 0 0 0,0 0 0 0 0,2 0 0 0 0,6-3 81 0 0,0 0 0 0 0,1 1 0 0 0,0 0 0 0 0,0 0 0 0 0,0 1 1 0 0,0 0-1 0 0,0 1 0 0 0,0 0 0 0 0,0 1 0 0 0,0 0 0 0 0,17 2 1 0 0,-9 0-2 0 0,0 1 1 0 0,0 1 0 0 0,-1 1-1 0 0,1 0 1 0 0,26 14 0 0 0,-36-16-11 0 0,-1 1 0 0 0,0 0 0 0 0,-1 0 0 0 0,1 0 0 0 0,-1 1 1 0 0,0 0-1 0 0,0 1 0 0 0,0-1 0 0 0,-1 1 0 0 0,9 12 0 0 0,-11-14 6 0 0,-1 0 0 0 0,0 0 0 0 0,0 0-1 0 0,-1 0 1 0 0,1 1 0 0 0,-1-1-1 0 0,0 0 1 0 0,0 1 0 0 0,-1-1-1 0 0,1 0 1 0 0,-1 1 0 0 0,0-1-1 0 0,0 1 1 0 0,0-1 0 0 0,-1 1-1 0 0,0-1 1 0 0,1 1 0 0 0,-1-1-1 0 0,-1 0 1 0 0,-2 7 0 0 0,-4 5 38 0 0,-1-2 1 0 0,0 1-1 0 0,-1-1 1 0 0,-1-1-1 0 0,0 0 0 0 0,-17 16 1 0 0,13-13-20 0 0,-10 10 41 0 0,-2-1 1 0 0,0-2-1 0 0,-2 0 0 0 0,0-2 1 0 0,-45 24-1 0 0,46-31-6 0 0,0-1 0 0 0,-1-1 0 0 0,0-2 0 0 0,-1-1 1 0 0,0-1-1 0 0,-51 6 0 0 0,-19-7-91 0 0,87-7 10 0 0,0-1 1 0 0,0 0 0 0 0,0-1 0 0 0,0-1 0 0 0,-19-6-1 0 0,29 8-12 0 0,0 0 0 0 0,0 0 0 0 0,1 0 0 0 0,-1-1 0 0 0,1 1 0 0 0,-1-1 0 0 0,1 1 0 0 0,-1-1 0 0 0,1 0 0 0 0,0 0 0 0 0,0 0 0 0 0,0-1 0 0 0,0 1 0 0 0,0 0 0 0 0,0-1 0 0 0,1 1 0 0 0,-3-5 0 0 0,3 3-59 0 0,-1 0 1 0 0,1 0-1 0 0,0 0 1 0 0,1 0-1 0 0,-1 0 1 0 0,1 0-1 0 0,0 0 1 0 0,0-1-1 0 0,0 1 0 0 0,0 0 1 0 0,2-7-1 0 0,0 4-147 0 0,0 0 0 0 0,0 0-1 0 0,0 0 1 0 0,1 1 0 0 0,0-1-1 0 0,0 1 1 0 0,1 0-1 0 0,0 0 1 0 0,0 0 0 0 0,0 0-1 0 0,1 0 1 0 0,0 1 0 0 0,0 0-1 0 0,8-6 1 0 0,-6 7-264 0 0,-1 0 1 0 0,1 0-1 0 0,0 1 1 0 0,0 0-1 0 0,1 1 1 0 0,-1 0-1 0 0,15-3 1 0 0,-5 3-846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14279 0 0,'0'0'3164'0'0,"0"2"-1341"0"0,0 5-775 0 0,-1 0 0 0 0,1-1 0 0 0,-4 13 0 0 0,-18 40-722 0 0,8-20 1 0 0,-3 5-75 0 0,-25 52 0 0 0,16-54-2837 0 0,0 0-3316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20 366 4143 0 0,'0'2'319'0'0,"-6"9"-277"0"0,-7 11 14612 0 0,22-32-13574 0 0,271-235-343 0 0,-229 205-653 0 0,64-36 0 0 0,-110 73-63 0 0,0-1-2 0 0,1 1 0 0 0,-1 0 0 0 0,1 0 0 0 0,0 0 0 0 0,0 1 0 0 0,0-1 0 0 0,0 2 0 0 0,0-1 0 0 0,10-1 0 0 0,-12 18 402 0 0,-3-8-348 0 0,-1-1 0 0 0,0 1 0 0 0,0-1 0 0 0,-1 0 0 0 0,0 0 0 0 0,0 1 0 0 0,-4 11 0 0 0,-18 43 315 0 0,14-40-300 0 0,-8 21 11 0 0,3-12-19 0 0,2 1 1 0 0,-11 43-1 0 0,22-66-143 0 0,0-1 0 0 0,0 0 0 0 0,1 0 0 0 0,0 1 1 0 0,0-1-1 0 0,1 0 0 0 0,0 0 0 0 0,0 0 0 0 0,1 1 0 0 0,-1-1 0 0 0,5 10 0 0 0,-4-13-2 0 0,0 0 0 0 0,0 0 1 0 0,0-1-1 0 0,1 1 0 0 0,-1 0 0 0 0,1-1 0 0 0,0 1 0 0 0,0-1 1 0 0,0 0-1 0 0,0 0 0 0 0,1 0 0 0 0,-1 0 0 0 0,1-1 0 0 0,0 1 0 0 0,-1-1 1 0 0,1 0-1 0 0,0 0 0 0 0,0 0 0 0 0,8 1 0 0 0,-1 0-1027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 13735 0 0,'0'0'1246'0'0,"2"0"-1028"0"0,14 0-135 0 0,-14 0 612 0 0,-10 4 98 0 0,-64 27 498 0 0,51-24-1094 0 0,0 2 0 0 0,1 1 0 0 0,0 0 0 0 0,-25 18 0 0 0,4 5-102 0 0,1 2 0 0 0,-62 72 0 0 0,-54 94 309 0 0,122-153-320 0 0,-109 166 376 0 0,139-208-386 0 0,1 1-1 0 0,0 0 1 0 0,0 0-1 0 0,0 0 1 0 0,1 0-1 0 0,0 1 1 0 0,1-1 0 0 0,-1 1-1 0 0,2-1 1 0 0,-1 1-1 0 0,1-1 1 0 0,0 1-1 0 0,1 9 1 0 0,1-11 7 0 0,-1 0 0 0 0,1 1 0 0 0,0-1 0 0 0,1 0 0 0 0,-1 0 1 0 0,1 0-1 0 0,1 0 0 0 0,-1 0 0 0 0,1-1 0 0 0,0 0 0 0 0,0 0 0 0 0,0 0 1 0 0,1 0-1 0 0,9 7 0 0 0,1-1-11 0 0,0 0 0 0 0,1-1 0 0 0,0-1 0 0 0,1 0 0 0 0,0-1-1 0 0,23 6 1 0 0,-14-6-566 0 0,0-1 0 0 0,0-1-1 0 0,48 3 1 0 0,-61-8-895 0 0,-2-1-65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8 292 17591 0 0,'-5'0'1251'0'0,"3"0"-1080"0"0,3 1 639 0 0,9-1-767 0 0,1 0 0 0 0,0 0 0 0 0,-1-1 0 0 0,1 0 0 0 0,-1-1 1 0 0,19-6-1 0 0,65-26-238 0 0,-65 22 196 0 0,472-207-1942 0 0,-467 203 134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4143 0 0,'0'0'319'0'0,"-1"1"200"0"0,-6 2 946 0 0,1 0-1 0 0,0 1 1 0 0,1-1 0 0 0,-1 1 0 0 0,0 1 0 0 0,-5 5 0 0 0,-31 34 701 0 0,30-31-2164 0 0,-6 9 509 0 0,1-1 1 0 0,1 2-1 0 0,-24 44 0 0 0,-28 81 1345 0 0,28-58-1438 0 0,31-68-373 0 0,9-22-55 0 0,0 1 1 0 0,0-1-1 0 0,0 0 0 0 0,1 1 0 0 0,-1-1 0 0 0,0 0 1 0 0,0 1-1 0 0,0-1 0 0 0,0 0 0 0 0,0 0 1 0 0,1 1-1 0 0,-1-1 0 0 0,0 0 0 0 0,0 0 0 0 0,0 1 1 0 0,1-1-1 0 0,-1 0 0 0 0,0 0 0 0 0,0 1 0 0 0,1-1 1 0 0,-1 0-1 0 0,0 0 0 0 0,1 0 0 0 0,-1 0 1 0 0,0 0-1 0 0,1 1 0 0 0,-1-1 0 0 0,0 0 0 0 0,0 0 1 0 0,1 0-1 0 0,-1 0 0 0 0,0 0 0 0 0,1 0 0 0 0,-1 0 1 0 0,0 0-1 0 0,1 0 0 0 0,-1 0 0 0 0,0 0 1 0 0,1 0-1 0 0,-1-1 0 0 0,0 1 0 0 0,1 0 0 0 0,13-1-394 0 0,24-15-2611 0 0,-17 6 1231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109 203 4607 0 0,'2'-1'354'0'0,"34"-16"26"0"0,54-21 14814 0 0,-94 51-15114 0 0,-4 4-12 0 0,-1-1 0 0 0,0 0 0 0 0,-23 28-1 0 0,0 1 150 0 0,-13 18-125 0 0,-14 20-71 0 0,53-72 64 0 0,0 0 0 0 0,0 0 1 0 0,1 0-1 0 0,1 1 0 0 0,-6 23 0 0 0,9-33-44 0 0,1 1-1 0 0,0 0 1 0 0,-1-1 0 0 0,1 1-1 0 0,0-1 1 0 0,0 1-1 0 0,1 0 1 0 0,-1-1 0 0 0,0 1-1 0 0,1-1 1 0 0,0 1-1 0 0,-1-1 1 0 0,1 1 0 0 0,0-1-1 0 0,0 0 1 0 0,1 1 0 0 0,-1-1-1 0 0,0 0 1 0 0,1 0-1 0 0,0 0 1 0 0,-1 0 0 0 0,1 0-1 0 0,2 2 1 0 0,-1-2 1 0 0,-1 0 0 0 0,1-1 1 0 0,-1 0-1 0 0,1 0 0 0 0,0 1 1 0 0,-1-2-1 0 0,1 1 0 0 0,0 0 1 0 0,0 0-1 0 0,0-1 0 0 0,0 0 1 0 0,0 1-1 0 0,0-1 0 0 0,3-1 0 0 0,3 1 51 0 0,1-1 0 0 0,-1 0-1 0 0,0-1 1 0 0,0 0 0 0 0,1-1-1 0 0,-1 0 1 0 0,-1 0-1 0 0,13-6 1 0 0,-6 1 6 0 0,-1-1-1 0 0,0 0 1 0 0,23-20-1 0 0,105-101 305 0 0,-122 109-316 0 0,25-31-1 0 0,-37 42-121 0 0,-1 0 0 0 0,0-1 0 0 0,-1 0 0 0 0,0 0 0 0 0,8-21 0 0 0,-13 30 3 0 0,-1 0 0 0 0,1-1 0 0 0,-1 1 0 0 0,1-1 0 0 0,-1 1 0 0 0,0-1 0 0 0,1 1 0 0 0,-1-1 0 0 0,-1 1 0 0 0,1-1 0 0 0,0 1 1 0 0,-1-1-1 0 0,1 1 0 0 0,-1 0 0 0 0,0-1 0 0 0,1 1 0 0 0,-3-4 0 0 0,1 4-31 0 0,0-1-1 0 0,0 1 1 0 0,0-1 0 0 0,0 1 0 0 0,0 0-1 0 0,-1-1 1 0 0,1 1 0 0 0,-1 0 0 0 0,1 1-1 0 0,-1-1 1 0 0,-5-2 0 0 0,-6-1-242 0 0,0 0 1 0 0,0 1-1 0 0,0 1 1 0 0,-25-3 0 0 0,34 5 221 0 0,-48-4-438 0 0,34 4 425 0 0,1-1 0 0 0,-1-1 1 0 0,1 0-1 0 0,-1-2 0 0 0,-19-7 0 0 0,35 11 2 0 0,0 0 0 0 0,1-1-1 0 0,-1 1 1 0 0,1-1 0 0 0,-1 1-1 0 0,1-1 1 0 0,0 0 0 0 0,-1 0-1 0 0,1 0 1 0 0,0-1 0 0 0,0 1-1 0 0,1 0 1 0 0,-1-1 0 0 0,0 1-1 0 0,1-1 1 0 0,0 0 0 0 0,-1 1 0 0 0,0-6-1 0 0,1 6-84 0 0,1 0 1 0 0,-1-1-1 0 0,1 1 0 0 0,0-1 1 0 0,0 1-1 0 0,0-1 0 0 0,0 1 0 0 0,0-1 1 0 0,1 1-1 0 0,-1 0 0 0 0,1-1 1 0 0,-1 1-1 0 0,1-1 0 0 0,0 1 0 0 0,0 0 1 0 0,0 0-1 0 0,0 0 0 0 0,1-1 1 0 0,-1 1-1 0 0,0 0 0 0 0,1 1 0 0 0,3-5 1 0 0,5-3-744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2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10591 0 0,'1'1'4226'0'0,"5"5"-3667"0"0,-1 0 0 0 0,1 0 0 0 0,0-1 0 0 0,0 0 0 0 0,0-1 1 0 0,1 1-1 0 0,0-1 0 0 0,7 3 0 0 0,64 24 169 0 0,-10-5 299 0 0,-60-22-895 0 0,0 0-1 0 0,0 0 0 0 0,0 1 0 0 0,0 0 0 0 0,-1 0 0 0 0,13 13 0 0 0,-18-15-90 0 0,0 0 0 0 0,1 0-1 0 0,-1-1 1 0 0,-1 1 0 0 0,1 1-1 0 0,0-1 1 0 0,-1 0 0 0 0,0 0-1 0 0,1 1 1 0 0,-1-1 0 0 0,-1 0-1 0 0,1 1 1 0 0,0-1 0 0 0,-1 1-1 0 0,0-1 1 0 0,0 1 0 0 0,0-1-1 0 0,0 1 1 0 0,0-1 0 0 0,-2 7-1 0 0,-1 3 27 0 0,-1 0 0 0 0,0 0-1 0 0,0-1 1 0 0,-2 1-1 0 0,-7 13 1 0 0,9-19-88 0 0,0-1 0 0 0,0 0 0 0 0,-1 0 0 0 0,0 0 0 0 0,0 0 0 0 0,0-1 1 0 0,-1 0-1 0 0,0 0 0 0 0,0 0 0 0 0,-11 5 0 0 0,12-7-82 0 0,0-1 1 0 0,-1 0-1 0 0,1 0 1 0 0,-1-1-1 0 0,0 1 1 0 0,0-1-1 0 0,0-1 1 0 0,-9 1-1 0 0,2-1-310 0 0,0-1-1 0 0,-24-4 1 0 0,28 3 203 0 0,0-1 0 0 0,1 1-1 0 0,-1-2 1 0 0,1 1 0 0 0,-13-8-1 0 0,17 9 45 0 0,0 0-1 0 0,1-1 1 0 0,-1 1 0 0 0,1-1-1 0 0,0 0 1 0 0,0 0-1 0 0,0 0 1 0 0,0 0-1 0 0,0-1 1 0 0,1 1 0 0 0,-1-1-1 0 0,1 1 1 0 0,-3-9-1 0 0,4 11-82 0 0,1-1 0 0 0,0 0 1 0 0,0 1-1 0 0,0-1 0 0 0,1 1 0 0 0,-1-1 0 0 0,0 1 0 0 0,0-1 0 0 0,1 0 0 0 0,-1 1 0 0 0,1 0 1 0 0,-1-1-1 0 0,1 1 0 0 0,0-1 0 0 0,0 1 0 0 0,-1-1 0 0 0,1 1 0 0 0,0 0 0 0 0,0 0 0 0 0,0 0 1 0 0,1-1-1 0 0,-1 1 0 0 0,0 0 0 0 0,0 0 0 0 0,3-1 0 0 0,-3 1-497 0 0,8-8-3821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 5063 0 0,'0'0'232'0'0,"-1"0"-13"0"0,-7 1 686 0 0,0 0 0 0 0,1 0 0 0 0,0 1 0 0 0,-1 0-1 0 0,1 0 1 0 0,0 0 0 0 0,0 1 0 0 0,-11 6 0 0 0,-53 35 705 0 0,66-40-1577 0 0,-13 9 208 0 0,1 0 1 0 0,1 1 0 0 0,1 1-1 0 0,0 1 1 0 0,1 0 0 0 0,0 1 0 0 0,-16 27-1 0 0,17-21-80 0 0,0 0 0 0 0,2 1 0 0 0,1 0 0 0 0,0 1-1 0 0,-9 45 1 0 0,17-62-79 0 0,0 1 0 0 0,1-1 0 0 0,1 1 0 0 0,0-1 0 0 0,1 18 0 0 0,-1-24-30 0 0,0 0 0 0 0,0 0 0 0 0,1 0 0 0 0,-1 0 0 0 0,1 0 0 0 0,-1 0-1 0 0,1 0 1 0 0,0 0 0 0 0,0 0 0 0 0,0 0 0 0 0,0 0 0 0 0,0-1 0 0 0,0 1-1 0 0,0 0 1 0 0,1-1 0 0 0,-1 1 0 0 0,1-1 0 0 0,-1 1 0 0 0,1-1 0 0 0,-1 0-1 0 0,1 1 1 0 0,0-1 0 0 0,0 0 0 0 0,-1 0 0 0 0,1 0 0 0 0,0 0 0 0 0,0-1-1 0 0,0 1 1 0 0,4 0 0 0 0,6 0 237 0 0,1 0 1 0 0,-1-2-1 0 0,1 1 0 0 0,-1-2 0 0 0,20-3 0 0 0,60-22 864 0 0,-73 20-971 0 0,-1 0 0 0 0,1-1 0 0 0,-1-1 1 0 0,33-22-1 0 0,-45 27-174 0 0,0-1 1 0 0,0 0-1 0 0,0 0 1 0 0,-1-1 0 0 0,0 0-1 0 0,0 0 1 0 0,0 0-1 0 0,-1-1 1 0 0,0 1 0 0 0,0-1-1 0 0,0 0 1 0 0,-1 0-1 0 0,0 0 1 0 0,-1-1 0 0 0,4-13-1 0 0,21-238-847 0 0,-27 255 679 0 0,0 1 0 0 0,0-1 0 0 0,0 1 0 0 0,0 0 0 0 0,-1-1 0 0 0,1 1 0 0 0,-1 0-1 0 0,0-1 1 0 0,0 1 0 0 0,0 0 0 0 0,0 0 0 0 0,-3-5 0 0 0,3 7 69 0 0,0 0-1 0 0,0 0 1 0 0,0-1 0 0 0,0 1-1 0 0,0 1 1 0 0,-1-1 0 0 0,1 0 0 0 0,0 0-1 0 0,-1 0 1 0 0,1 1 0 0 0,-1-1 0 0 0,1 1-1 0 0,0-1 1 0 0,-1 1 0 0 0,1-1-1 0 0,-1 1 1 0 0,1 0 0 0 0,-1 0 0 0 0,0 0-1 0 0,1 0 1 0 0,-1 0 0 0 0,1 0-1 0 0,-1 0 1 0 0,1 0 0 0 0,-1 1 0 0 0,1-1-1 0 0,-1 0 1 0 0,1 1 0 0 0,-3 1 0 0 0,-13 5-280 0 0,1 1 0 0 0,-1 1 0 0 0,2 1 0 0 0,-23 17 0 0 0,32-23 308 0 0,6-4 28 0 0,-9 7 82 0 0,1-1 0 0 0,-10 10 0 0 0,16-13-223 0 0,0-1-1 0 0,0 1 1 0 0,0 0-1 0 0,0 0 0 0 0,0-1 1 0 0,-1 5-1 0 0,-1 9-3570 0 0,6-3-1296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5063 0 0,'0'0'232'0'0,"23"-16"20119"0"0,-25 26-19509 0 0,0 5-656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72 7367 0 0,'0'0'568'0'0,"-8"3"-174"0"0,-70 32 7735 0 0,52-27-2221 0 0,31-15-5203 0 0,1-1-625 0 0,0 0 0 0 0,1 1 0 0 0,0 0 0 0 0,0 1 0 0 0,0-1 0 0 0,1 1 0 0 0,0 1 0 0 0,1-1 0 0 0,-1 2 0 0 0,11-5 0 0 0,-1 1 11 0 0,0 0 0 0 0,1 2 1 0 0,0 1-1 0 0,20-4 0 0 0,-34 8-60 0 0,0 0 0 0 0,0 1 0 0 0,0 0 1 0 0,0 0-1 0 0,6 1 0 0 0,-9 0-25 0 0,-1 0 1 0 0,0 0-1 0 0,0-1 1 0 0,0 1-1 0 0,0 0 1 0 0,-1 0-1 0 0,1 0 1 0 0,0 0-1 0 0,0 0 1 0 0,0 1 0 0 0,-1-1-1 0 0,1 0 1 0 0,-1 0-1 0 0,1 0 1 0 0,-1 1-1 0 0,1-1 1 0 0,-1 2-1 0 0,1 0-6 0 0,0 1 0 0 0,-1 0 0 0 0,1 0 0 0 0,-1 0 0 0 0,0 0 0 0 0,0 0 0 0 0,-1-1 0 0 0,1 1 0 0 0,-1 0 0 0 0,0 0 0 0 0,0 0 0 0 0,0 0 0 0 0,0-1 0 0 0,0 1 0 0 0,-1-1 0 0 0,0 1 0 0 0,-2 3 0 0 0,-6 8 0 0 0,0-2 0 0 0,-20 22 0 0 0,14-16 0 0 0,-4 6-18 0 0,-1-2 0 0 0,-1 0 0 0 0,-46 36 0 0 0,-7-6-46 0 0,-91 66-216 0 0,144-102 36 0 0,-1-1-1 0 0,-33 17 1 0 0,79-34 337 0 0,97-31 387 0 0,-120 32-480 0 0,204-31 784 0 0,-135 26-467 0 0,19-3 456 0 0,90 5 1 0 0,-172 3-759 0 0,16 5-26 0 0,-20-5-97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6447 0 0,'-2'0'298'0'0,"-4"0"-236"0"0,-1 0 1 0 0,1 1 0 0 0,-1 0 0 0 0,1 1-1 0 0,0-1 1 0 0,-7 4 0 0 0,-10 4 10567 0 0,25-7-10234 0 0,3 5-224 0 0,1-1 0 0 0,0 0 1 0 0,0 0-1 0 0,0-1 0 0 0,0 1 0 0 0,14 7 0 0 0,51 24 532 0 0,-22-11-213 0 0,-29-15-316 0 0,33 19 855 0 0,50 38 0 0 0,-88-57-747 0 0,-1 0 0 0 0,0 2 1 0 0,-1-1-1 0 0,0 2 0 0 0,-1 0 1 0 0,-1 0-1 0 0,20 32 0 0 0,-27-37-223 0 0,1 1-1 0 0,-1 0 0 0 0,-1 0 1 0 0,0 0-1 0 0,0 1 1 0 0,-1-1-1 0 0,-1 1 0 0 0,0-1 1 0 0,0 1-1 0 0,-1 0 1 0 0,0 0-1 0 0,0-1 0 0 0,-2 1 1 0 0,1-1-1 0 0,-1 1 1 0 0,-1-1-1 0 0,0 1 0 0 0,0-1 1 0 0,-9 16-1 0 0,5-11-41 0 0,-2 0 0 0 0,1-1 0 0 0,-2 0 0 0 0,0 0 0 0 0,-1-1-1 0 0,0-1 1 0 0,-1 0 0 0 0,0 0 0 0 0,-1-1 0 0 0,0-1 0 0 0,-26 16 0 0 0,-3 2 101 0 0,27-18-724 0 0,-22 12 0 0 0,36-21 72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7111 0 0,'0'0'14055'0'0,"-2"1"-13894"0"0,-24 31 375 0 0,25-31-425 0 0,0 0-49 0 0,-4 5-40 0 0,4-4 431 0 0,1-4-426 0 0,1 0-1 0 0,0 0 1 0 0,0 0-1 0 0,0 0 1 0 0,0 0-1 0 0,0 1 1 0 0,2-4-1 0 0,1-1 74 0 0,-3 5 540 0 0,-2 2-576 0 0,-4 2 0 0 0,3-1-11 0 0,-3 2-31 0 0,4-3 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2759 0 0,'0'0'542'0'0,"-1"2"1231"0"0,0 2-1231 0 0,-1 0-1 0 0,1 0 1 0 0,0-1-1 0 0,0 1 1 0 0,0 0-1 0 0,1 0 1 0 0,-1 0-1 0 0,1 0 1 0 0,0 0-1 0 0,0 0 1 0 0,1 1-1 0 0,-1-1 1 0 0,1 0-1 0 0,0 0 1 0 0,1 4-1 0 0,0-2-181 0 0,1 0 0 0 0,0 0 0 0 0,0 0 0 0 0,1-1-1 0 0,-1 0 1 0 0,1 1 0 0 0,0-1 0 0 0,9 8 0 0 0,2 0-61 0 0,1-1 1 0 0,1 0 0 0 0,0-1 0 0 0,0 0-1 0 0,23 9 1 0 0,108 55-14 0 0,-115-56-145 0 0,0 2 0 0 0,42 36-1 0 0,-60-45-85 0 0,-1 2-1 0 0,-1 0 1 0 0,0 0-1 0 0,0 1 1 0 0,-2 1-1 0 0,15 25 1 0 0,-20-29-40 0 0,0 1 0 0 0,-1 0 0 0 0,0 0 0 0 0,-1 0 1 0 0,0 1-1 0 0,-1-1 0 0 0,-1 1 0 0 0,0 0 0 0 0,-1 0 0 0 0,-1 16 0 0 0,-1-17-1 0 0,0 1 1 0 0,-1-1-1 0 0,-1 1 0 0 0,0-1 1 0 0,0 0-1 0 0,-2 0 0 0 0,0 0 0 0 0,-11 21 1 0 0,6-16 31 0 0,-2-1 0 0 0,1-1 0 0 0,-2 1 1 0 0,0-2-1 0 0,-19 17 0 0 0,-9 3 43 0 0,-1-2-1 0 0,-2-2 1 0 0,-72 38-1 0 0,109-64-170 0 0,-1-1-1 0 0,0 0 1 0 0,0-1 0 0 0,0 1-1 0 0,0-2 1 0 0,0 1-1 0 0,-1-1 1 0 0,1 0 0 0 0,-12 0-1 0 0,18-2-133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10591 0 0,'0'0'3623'0'0,"2"0"-2254"0"0,9 1-747 0 0,-1-1-1 0 0,1 0 0 0 0,0 0 0 0 0,0-1 1 0 0,20-4-1 0 0,56-20 758 0 0,-31 8-743 0 0,98-17 371 0 0,-128 31-1405 0 0,28-1 1 0 0,-37 4-1256 0 0,0 1-1 0 0,26 5 1 0 0,-26-3-4582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179 229 9215 0 0,'0'0'422'0'0,"2"-1"-13"0"0,5-1-264 0 0,-6 1-9 0 0,0 1 1 0 0,0 0-1 0 0,0-1 0 0 0,1 1 0 0 0,-1 0 0 0 0,0 0 0 0 0,0 0 0 0 0,0 0 0 0 0,0 0 0 0 0,0 0 0 0 0,0 0 1 0 0,0 0-1 0 0,0 0 0 0 0,0 0 0 0 0,1 1 0 0 0,-1-1 0 0 0,0 0 0 0 0,0 1 0 0 0,0-1 0 0 0,0 1 0 0 0,0-1 1 0 0,-1 1-1 0 0,3 1 0 0 0,-1-1 689 0 0,-2 0-633 0 0,1-1 0 0 0,-1 1 0 0 0,0-1-1 0 0,1 1 1 0 0,-1 0 0 0 0,0-1 0 0 0,1 1 0 0 0,-1-1-1 0 0,0 1 1 0 0,0 0 0 0 0,1-1 0 0 0,-1 1 0 0 0,0 0-1 0 0,0-1 1 0 0,0 1 0 0 0,0 0 0 0 0,0-1 0 0 0,0 1-1 0 0,0 1 1 0 0,0 0 263 0 0,0 2-313 0 0,-1 1 0 0 0,1 0 0 0 0,-1-1-1 0 0,0 1 1 0 0,0 0 0 0 0,0-1 0 0 0,-1 1 0 0 0,1-1 0 0 0,-1 0 0 0 0,-4 7 0 0 0,-3 4-9 0 0,-15 19 1 0 0,20-28-77 0 0,-19 22-69 0 0,-2-1 1 0 0,-34 30-1 0 0,8-8-2339 0 0,41-40 469 0 0</inkml:trace>
  <inkml:trace contextRef="#ctx0" brushRef="#br0" timeOffset="1">255 608 8287 0 0,'0'0'382'0'0,"-1"0"-8"0"0,1 0-365 0 0,-1 0-1 0 0,1 0 0 0 0,-1 0 1 0 0,1 0-1 0 0,-1 0 0 0 0,1 0 1 0 0,0 0-1 0 0,-1 0 0 0 0,1-1 1 0 0,-1 1-1 0 0,1 0 0 0 0,-1 0 1 0 0,1 0-1 0 0,0 0 0 0 0,-1-1 1 0 0,1 1-1 0 0,0 0 0 0 0,-1 0 1 0 0,1-1-1 0 0,-1 1 0 0 0,1 0 1 0 0,0-1-1 0 0,0 1 0 0 0,-1 0 1 0 0,1-1-1 0 0,0 1 0 0 0,0 0 1 0 0,-1-1-1 0 0,1 1 0 0 0,0-1 1 0 0,0 1-1 0 0,0 0 0 0 0,0-1 1 0 0,-1 1-1 0 0,1-1 0 0 0,0 1 1 0 0,0-1-1 0 0,0 1 0 0 0,0 0 1 0 0,0-1-1 0 0,0 1 0 0 0,0-1 1 0 0,1 0-1 0 0,4-15 1281 0 0,-5 16-1221 0 0,8-14 1053 0 0,0 1 0 0 0,1 0 1 0 0,1 0-1 0 0,13-13 0 0 0,-3 4-856 0 0,58-66-264 0 0,123-106 1 0 0,-72 90-370 0 0,-101 85 202 0 0,2 0-1 0 0,54-25 1 0 0,-79 42 197 0 0,1 0-1 0 0,0 0 1 0 0,0 1 0 0 0,8-2-1 0 0,-13 4-19 0 0,-1-1-1 0 0,1 0 1 0 0,-1 0-1 0 0,1 0 0 0 0,-1 0 1 0 0,1 1-1 0 0,-1-1 1 0 0,0 0-1 0 0,1 0 0 0 0,-1 1 1 0 0,0-1-1 0 0,1 0 1 0 0,-1 1-1 0 0,0-1 1 0 0,1 1-1 0 0,-1-1 0 0 0,0 0 1 0 0,1 1-1 0 0,-1-1 1 0 0,0 1-1 0 0,0-1 0 0 0,0 1 1 0 0,0-1-1 0 0,1 0 1 0 0,-1 1-1 0 0,0-1 1 0 0,0 1-1 0 0,0 0 0 0 0,0 0 22 0 0,1 2 26 0 0,-1 0-1 0 0,0 1 1 0 0,0-1 0 0 0,0 0 0 0 0,0 1 0 0 0,0-1 0 0 0,-1 1 0 0 0,1-1 0 0 0,-3 6 0 0 0,-12 32 344 0 0,9-27-243 0 0,-9 21 343 0 0,-27 44 0 0 0,24-46-206 0 0,-21 50 0 0 0,35-70-270 0 0,4-13-22 0 0,0 1-1 0 0,0-1 1 0 0,-1 1-1 0 0,1-1 1 0 0,0 1 0 0 0,0-1-1 0 0,0 1 1 0 0,0-1-1 0 0,0 1 1 0 0,0-1-1 0 0,0 1 1 0 0,0-1-1 0 0,0 1 1 0 0,0-1 0 0 0,1 1-1 0 0,-1-1 1 0 0,0 1-1 0 0,1 0-82 0 0,-1-1 0 0 0,1 0 0 0 0,0 1 1 0 0,-1-1-1 0 0,1 0 0 0 0,-1 0 0 0 0,1 1 0 0 0,0-1 0 0 0,-1 0 0 0 0,1 0 0 0 0,0 0 0 0 0,-1 0 0 0 0,1 0 0 0 0,0 0 0 0 0,0 0 1 0 0,16-1-6316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14711 0 0,'0'0'1335'0'0,"2"1"-1026"0"0,6-1 0 0 0,1 0-1 0 0,-1-1 1 0 0,0 0-1 0 0,1 0 1 0 0,-1-1-1 0 0,8-3 1 0 0,8 0 150 0 0,137-38 835 0 0,-108 28-1268 0 0,-33 9-388 0 0,20-5-4947 0 0,-11 5-979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50 11311 0 0,'0'0'522'0'0,"-2"0"-13"0"0,-2 0-378 0 0,2 1-112 0 0,0-1 1 0 0,0 0-1 0 0,0 1 1 0 0,0-1-1 0 0,0 1 1 0 0,0 0-1 0 0,0-1 1 0 0,0 1-1 0 0,1 0 1 0 0,-4 2-1 0 0,5-3 123 0 0,0 0-1 0 0,-1 0 1 0 0,1 0-1 0 0,0 0 1 0 0,0 0-1 0 0,0 0 0 0 0,-1 0 1 0 0,1 1-1 0 0,-2 0 1415 0 0,2-1-1414 0 0,0 0-1 0 0,0 0 1 0 0,0 1-1 0 0,0-1 0 0 0,0 0 1 0 0,0 0-1 0 0,0 0 1 0 0,0 1-1 0 0,0-1 1 0 0,-1 0-1 0 0,1 0 1 0 0,0 0-1 0 0,0 1 1 0 0,0-1-1 0 0,0 0 0 0 0,0 0 1 0 0,0 1-1 0 0,9 2 1149 0 0,14 0-939 0 0,-10-4-63 0 0,0-1-1 0 0,1 0 1 0 0,-1-1 0 0 0,0 0-1 0 0,14-6 1 0 0,18-5 219 0 0,-2 3-382 0 0,42-9 624 0 0,-74 18-1200 0 0,0 0 1 0 0,0 1-1 0 0,0 1 0 0 0,0 0 1 0 0,17 2-1 0 0,-26-2-888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10591 0 0,'2'0'5827'0'0,"4"0"-5424"0"0,1-1 0 0 0,-1 1-1 0 0,0-1 1 0 0,1 0 0 0 0,-1-1 0 0 0,0 0-1 0 0,0 0 1 0 0,0 0 0 0 0,0 0 0 0 0,5-4 0 0 0,8-2 124 0 0,26-10 221 0 0,85-20-1 0 0,-25 19-2604 0 0,-35 9-2784 0 0,-43 7 2699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10 12895 0 0,'0'0'595'0'0,"0"-2"-18"0"0,3-5 3607 0 0,-3 8-3789 0 0,-6 26 7 0 0,-2-1-1 0 0,-1-1 1 0 0,-23 48 0 0 0,-1 1 136 0 0,-73 154 284 0 0,-17-10-717 0 0,116-206-84 0 0,0 1-329 0 0,0 0-1 0 0,1 0 1 0 0,1 1-1 0 0,-8 28 1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10591 0 0,'0'0'819'0'0,"2"-1"-534"0"0,11-9 3433 0 0,0 1-1 0 0,22-11 1 0 0,-13 9-1783 0 0,24-7 1 0 0,99-23-2907 0 0,-96 29 1699 0 0,36-9-2000 0 0,-28 8-7462 0 0,-37 7 1623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 14279 0 0,'0'0'1298'0'0,"1"-1"-1069"0"0,7-2 1814 0 0,-12 16-837 0 0,-1-2-746 0 0,-1 0-1 0 0,1 0 0 0 0,-14 17 1 0 0,-7 13 161 0 0,-8 33-145 0 0,-30 92-1 0 0,17-36-157 0 0,-23 33-1030 0 0,61-143-437 0 0,9-18 166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50 284 7367 0 0,'0'0'568'0'0,"-16"4"1846"0"0,15-4-2128 0 0,0 0 0 0 0,0 1 1 0 0,0-1-1 0 0,0 0 0 0 0,1 1 0 0 0,-1-1 1 0 0,0 0-1 0 0,0 0 0 0 0,0 0 1 0 0,0 0-1 0 0,0 0 0 0 0,0 0 0 0 0,0 0 1 0 0,0-1-1 0 0,0 1 0 0 0,0 0 1 0 0,0 0-1 0 0,-1-1 0 0 0,1 0-175 0 0,1 1 0 0 0,-1-1 0 0 0,0 0 0 0 0,0 1 0 0 0,0-1 0 0 0,1 0 0 0 0,-1 0-1 0 0,0 1 1 0 0,1-1 0 0 0,-1 0 0 0 0,0 0 0 0 0,1 0 0 0 0,-1 0 0 0 0,1-1 0 0 0,-1 0-67 0 0,0-1 0 0 0,0 1 0 0 0,1-1 0 0 0,-1 0 0 0 0,1 1 0 0 0,0-1 0 0 0,0 1 0 0 0,0-1-1 0 0,0 0 1 0 0,0 1 0 0 0,1-1 0 0 0,-1 1 0 0 0,1-3 0 0 0,4-6 41 0 0,-1 1-1 0 0,1 0 0 0 0,1 0 1 0 0,0 1-1 0 0,0 0 0 0 0,8-9 1 0 0,48-49-53 0 0,-53 58-5 0 0,1 0 0 0 0,0 1 0 0 0,0 0 0 0 0,1 1 0 0 0,0 0 0 0 0,0 1 0 0 0,1 0 0 0 0,0 0 0 0 0,0 1 0 0 0,0 1 0 0 0,1 0 0 0 0,-1 1 0 0 0,1 0 0 0 0,20-1 0 0 0,-1 1 279 0 0,1 2 0 0 0,0 2 0 0 0,-1 0 0 0 0,63 12-1 0 0,-71-7-60 0 0,0 0-1 0 0,-1 1 0 0 0,1 2 0 0 0,-2 0 0 0 0,1 1 0 0 0,-2 2 1 0 0,26 16-1 0 0,-41-24-220 0 0,-1 0 0 0 0,0 0 0 0 0,0 1 0 0 0,0-1 0 0 0,-1 1 0 0 0,1 0 0 0 0,3 6 0 0 0,-8-10-11 0 0,1 0 0 0 0,-1 0-1 0 0,0 0 1 0 0,0 0 0 0 0,1 0 0 0 0,-1 0 0 0 0,0 0 0 0 0,0 0 0 0 0,0 0 0 0 0,0 0 0 0 0,0 0 0 0 0,-1 0-1 0 0,1 1 1 0 0,0-1 0 0 0,0 0 0 0 0,-1 0 0 0 0,1 0 0 0 0,-1 1 0 0 0,-9 16 77 0 0,10-18-87 0 0,-8 10 31 0 0,0 1 0 0 0,-1-2 0 0 0,-1 1 0 0 0,1-1 0 0 0,-19 12-1 0 0,5-3-9 0 0,-13 11-192 0 0,-2-2-1 0 0,-1-1 1 0 0,-68 33 0 0 0,74-44-809 0 0,0-1 1 0 0,-38 9 0 0 0,65-22 362 0 0,1 0 1 0 0,-1 0-1 0 0,1-1 1 0 0,0 1-1 0 0,-9-2 1 0 0,13 1 542 0 0,-3 0-1863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15487 0 0,'0'0'1408'0'0,"-2"1"-1162"0"0,-9 7-58 0 0,0 1 1 0 0,-15 14 0 0 0,-9 7 499 0 0,-73 43 77 0 0,11-8 240 0 0,77-49-836 0 0,1 0-1 0 0,-29 30 1 0 0,34-29-63 0 0,2-1-1 0 0,0 2 1 0 0,0 0-1 0 0,2 0 1 0 0,0 1-1 0 0,-9 27 1 0 0,3-1 271 0 0,-16 80 1 0 0,31-119-361 0 0,0 0 1 0 0,1 1 0 0 0,-1-1 0 0 0,1 1-1 0 0,1-1 1 0 0,-1 0 0 0 0,1 1 0 0 0,2 10-1 0 0,-3-16-16 0 0,0 0 0 0 0,1-1-1 0 0,-1 1 1 0 0,0 0-1 0 0,0 0 1 0 0,0 0-1 0 0,0 0 1 0 0,1-1-1 0 0,-1 1 1 0 0,0 0-1 0 0,1 0 1 0 0,-1 0-1 0 0,1-1 1 0 0,-1 1-1 0 0,1 0 1 0 0,-1-1-1 0 0,1 1 1 0 0,-1 0-1 0 0,2 0 1 0 0,1 1-1 0 0,-3-1-36 0 0,1 0 1 0 0,0 0-1 0 0,0 0 0 0 0,-1 0 0 0 0,1 0 0 0 0,0 0 1 0 0,0 0-1 0 0,0-1 0 0 0,0 1 0 0 0,0 0 0 0 0,0 0 1 0 0,1-1-1 0 0,-1 1 0 0 0,0-1 0 0 0,2 1 1 0 0,20-1-2207 0 0,-20 0 1744 0 0,15-2-6446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44 5983 0 0,'-6'-7'9808'0'0,"6"7"-9778"0"0,0 0 0 0 0,0 0 0 0 0,0-1-1 0 0,-1 1 1 0 0,1 0 0 0 0,0 0 0 0 0,0 0-1 0 0,0 0 1 0 0,0 0 0 0 0,-1 0 0 0 0,1-1 0 0 0,0 1-1 0 0,0 0 1 0 0,0 0 0 0 0,0 0 0 0 0,-1 0-1 0 0,1 0 1 0 0,0 0 0 0 0,0 0 0 0 0,0 0-1 0 0,-1 0 1 0 0,1 0 0 0 0,0 0 0 0 0,0 0 0 0 0,0 0-1 0 0,-1 0 1 0 0,1 0 0 0 0,0 0 0 0 0,0 0-1 0 0,0 0 1 0 0,-1 0 0 0 0,1 0 0 0 0,0 0-1 0 0,0 1 1 0 0,-1-1 0 0 0,-9 7 1373 0 0,-13 15 807 0 0,19-18-2071 0 0,-35 38-139 0 0,-58 81 0 0 0,89-111 129 0 0,0 0-1 0 0,1 0 0 0 0,-10 26 1 0 0,15-34-90 0 0,0 1 1 0 0,1 0-1 0 0,-1 0 1 0 0,1 0-1 0 0,0 0 1 0 0,1 0-1 0 0,-1 0 1 0 0,1 0 0 0 0,0 0-1 0 0,0 0 1 0 0,1 0-1 0 0,-1 0 1 0 0,1 0-1 0 0,2 6 1 0 0,-2-8-18 0 0,0-1 1 0 0,0 0 0 0 0,0 1-1 0 0,0-1 1 0 0,1 0-1 0 0,-1 0 1 0 0,1 0 0 0 0,0 0-1 0 0,0 0 1 0 0,-1 0-1 0 0,1 0 1 0 0,0 0-1 0 0,1-1 1 0 0,-1 1 0 0 0,0-1-1 0 0,0 0 1 0 0,3 2-1 0 0,-1-2 0 0 0,1 0 0 0 0,-1 1 0 0 0,1-1 0 0 0,-1-1 0 0 0,1 1-1 0 0,-1-1 1 0 0,1 0 0 0 0,0 0 0 0 0,4 0 0 0 0,5-2 25 0 0,0-1 1 0 0,0 0-1 0 0,-1-1 0 0 0,1-1 1 0 0,17-8-1 0 0,-15 5 6 0 0,0 0 0 0 0,0-2 0 0 0,0 0-1 0 0,18-16 1 0 0,-27 20-28 0 0,0 0-1 0 0,-1 0 0 0 0,0-1 0 0 0,0 0 1 0 0,-1 0-1 0 0,0 0 0 0 0,0-1 1 0 0,0 0-1 0 0,-1 0 0 0 0,-1 0 1 0 0,4-9-1 0 0,-5 9-27 0 0,-1 0-1 0 0,0 0 1 0 0,-1 1 0 0 0,1-1-1 0 0,-1 0 1 0 0,-1 0-1 0 0,0 0 1 0 0,0 0 0 0 0,0 1-1 0 0,-1-1 1 0 0,0 1-1 0 0,-1-1 1 0 0,-3-8-1 0 0,2 7-158 0 0,-1 0-1 0 0,0 0 0 0 0,0 0 0 0 0,0 1 0 0 0,-1 0 0 0 0,-1 0 0 0 0,1 0 0 0 0,-1 1 0 0 0,-15-13 0 0 0,15 16-62 0 0,0-1 1 0 0,0 1 0 0 0,-1 0-1 0 0,-13-5 1 0 0,-2 5-3261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10855 0 0,'0'0'980'0'0,"2"0"-804"0"0,5 0-77 0 0,-5 0 1392 0 0,0 1-917 0 0,21 7 475 0 0,0 1 0 0 0,-1 2 0 0 0,32 18 0 0 0,-38-18-892 0 0,0 0-1 0 0,-1 1 1 0 0,0 0 0 0 0,-1 1 0 0 0,-1 1 0 0 0,0 0 0 0 0,-1 1 0 0 0,18 27 0 0 0,129 274 1058 0 0,-152-299-1164 0 0,1 0-26 0 0,-1 0 0 0 0,-1 0 0 0 0,0 0 1 0 0,-1 1-1 0 0,-1 0 0 0 0,2 21 0 0 0,-6-32 15 0 0,0 1 0 0 0,0-1 0 0 0,0 1 0 0 0,-1 0 0 0 0,0-1 0 0 0,0 1 0 0 0,-1-1 0 0 0,0 0 0 0 0,-1 0 0 0 0,1 0 0 0 0,-1 0 0 0 0,-1 0 0 0 0,1 0 0 0 0,-1-1 0 0 0,0 1 0 0 0,-1-1 0 0 0,-7 9-1 0 0,-16 11 85 0 0,-2-1-1 0 0,0-1 0 0 0,-55 32 0 0 0,52-35-146 0 0,-29 16-692 0 0,61-36 369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58 350 9671 0 0,'0'0'748'0'0,"1"-1"-492"0"0,14-12 1499 0 0,0 1 0 0 0,1 1 0 0 0,1 0 0 0 0,26-13 0 0 0,18-11-402 0 0,-51 29-1285 0 0,139-95 259 0 0,-115 76-1010 0 0,-2-2 0 0 0,36-38 0 0 0,-54 47-1068 0 0,-25 19-92 0 0,3 3 1666 0 0,0 0 0 0 0,0 0 0 0 0,1 1 0 0 0,-1 0-1 0 0,-7 6 1 0 0,-34 34-186 0 0,43-39 329 0 0,-245 271 3161 0 0,174-186-2236 0 0,67-80-790 0 0,0 0 8 0 0,0 0-1 0 0,1 1 1 0 0,0 0-1 0 0,1 0 1 0 0,0 0-1 0 0,-9 24 1 0 0,16-35-87 0 0,1 1 1 0 0,-1-1-1 0 0,1 0 1 0 0,-1 1-1 0 0,1-1 0 0 0,0 1 1 0 0,-1-1-1 0 0,1 0 1 0 0,0 1-1 0 0,0-1 0 0 0,0 1 1 0 0,0-1-1 0 0,1 1 1 0 0,-1-1-1 0 0,0 1 0 0 0,0-1 1 0 0,1 0-1 0 0,-1 1 1 0 0,1-1-1 0 0,-1 0 0 0 0,1 1 1 0 0,0-1-1 0 0,0 0 1 0 0,-1 0-1 0 0,1 0 0 0 0,0 1 1 0 0,0-1-1 0 0,0 0 1 0 0,0 0-1 0 0,0 0 1 0 0,0-1-1 0 0,1 1 0 0 0,-1 0 1 0 0,0 0-1 0 0,0 0 1 0 0,1-1-1 0 0,0 1 0 0 0,4 1-9 0 0,-1-1-1 0 0,0 1 0 0 0,1-1 1 0 0,-1 0-1 0 0,1-1 0 0 0,-1 0 1 0 0,1 0-1 0 0,8 0 1 0 0,28-8-249 0 0,7-5-26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73 15551 0 0,'0'0'1408'0'0,"-2"2"-1162"0"0,-4 4 3052 0 0,20-3-2142 0 0,-4-2-907 0 0,0-1 0 0 0,0 0 0 0 0,1-1 0 0 0,-1 0 0 0 0,0-1 0 0 0,0 0 0 0 0,13-4 0 0 0,5-1-4 0 0,65-14 265 0 0,125-21-533 0 0,-209 41-282 0 0,22 0-159 0 0,-29 1 69 0 0,0 0 0 0 0,0 0-1 0 0,-1 1 1 0 0,1-1 0 0 0,0 1 0 0 0,0-1 0 0 0,-1 1 0 0 0,3 1 0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11055 0 0,'0'0'1379'0'0,"1"2"-132"0"0,-1 5-473 0 0,0 0 1 0 0,0 0-1 0 0,0 0 0 0 0,-1 0 1 0 0,0-1-1 0 0,0 1 1 0 0,-1 0-1 0 0,-2 8 1 0 0,-25 56 462 0 0,12-34-439 0 0,-184 402 438 0 0,183-402-1015 0 0,8-16-3854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5 270 15263 0 0,'-4'-11'1622'0'0,"4"9"-1617"0"0,0 1 0 0 0,0 0 0 0 0,1 0 0 0 0,-1 0 0 0 0,0 0 0 0 0,1 0 0 0 0,-1 0 0 0 0,0 0 0 0 0,1 0 0 0 0,-1 0 0 0 0,1 0 0 0 0,0 0 0 0 0,-1 0 0 0 0,1 1 0 0 0,0-1 0 0 0,-1 0 0 0 0,1 0 0 0 0,0 1 1 0 0,0-1-1 0 0,0 0 0 0 0,1 0 0 0 0,23-15 518 0 0,-19 13-297 0 0,204-119 2267 0 0,-184 107-2229 0 0,1 1 1 0 0,0 1-1 0 0,1 1 0 0 0,57-16 1 0 0,-67 24-151 0 0,1 0 1 0 0,0 1 0 0 0,-1 1-1 0 0,1 1 1 0 0,0 0-1 0 0,0 1 1 0 0,0 2 0 0 0,37 6-1 0 0,-49-6-59 0 0,-1 0-1 0 0,0 0 0 0 0,0 0 1 0 0,0 1-1 0 0,-1 0 1 0 0,1 0-1 0 0,-1 0 1 0 0,1 1-1 0 0,-1-1 1 0 0,0 2-1 0 0,-1-1 1 0 0,6 5-1 0 0,-7-5-14 0 0,0 0-1 0 0,-1 0 1 0 0,1-1 0 0 0,-1 2 0 0 0,0-1-1 0 0,0 0 1 0 0,0 0 0 0 0,0 1-1 0 0,-1-1 1 0 0,0 1 0 0 0,0-1 0 0 0,0 1-1 0 0,0-1 1 0 0,-1 1 0 0 0,1 0-1 0 0,-1-1 1 0 0,-1 7 0 0 0,-2 4 28 0 0,0 0 0 0 0,0-1 1 0 0,-1 1-1 0 0,-1-1 0 0 0,-1 0 0 0 0,-9 18 0 0 0,3-10 2 0 0,-1-1 0 0 0,-1-1-1 0 0,-19 22 1 0 0,24-32-64 0 0,-2 0 1 0 0,0-1-1 0 0,0 0 0 0 0,0 0 1 0 0,-1-1-1 0 0,0-1 0 0 0,-1 0 1 0 0,0 0-1 0 0,0-2 0 0 0,0 1 1 0 0,-23 4-1 0 0,8-3-401 0 0,0-1 0 0 0,-1-2 0 0 0,0-1 0 0 0,-50-2 0 0 0,65-1-730 0 0,1-1 0 0 0,-16-4-1 0 0,5-1-6058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5983 0 0,'0'0'542'0'0,"-1"2"-446"0"0,-38 39 10938 0 0,24-27-9537 0 0,-15 19 1 0 0,-172 226 1395 0 0,192-247-2667 0 0,1 2-1 0 0,1-1 1 0 0,0 1 0 0 0,1 1-1 0 0,-9 22 1 0 0,15-31-203 0 0,-1-1 1 0 0,0 0 0 0 0,1 1-1 0 0,0-1 1 0 0,0 1-1 0 0,1-1 1 0 0,0 1-1 0 0,0 0 1 0 0,0-1-1 0 0,0 1 1 0 0,1-1-1 0 0,0 1 1 0 0,0-1-1 0 0,1 1 1 0 0,-1-1-1 0 0,1 0 1 0 0,0 0-1 0 0,1 0 1 0 0,3 7-1 0 0,-3-8-20 0 0,-1-1 0 0 0,1 0-1 0 0,0 0 1 0 0,0 0 0 0 0,1 0-1 0 0,-1 0 1 0 0,1 0 0 0 0,-1-1 0 0 0,1 0-1 0 0,0 0 1 0 0,0 0 0 0 0,0 0-1 0 0,0 0 1 0 0,0-1 0 0 0,7 2 0 0 0,-5-2-316 0 0,0 0 1 0 0,1-1 0 0 0,-1 1-1 0 0,0-1 1 0 0,1-1 0 0 0,-1 1-1 0 0,0-1 1 0 0,0 0 0 0 0,1-1-1 0 0,5-1 1 0 0,4-4-1200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14279 0 0,'0'0'1298'0'0,"-1"2"-866"0"0,-27 41 4238 0 0,16-26-4041 0 0,1 1 0 0 0,0 1 0 0 0,1 0-1 0 0,-9 25 1 0 0,14-28-487 0 0,-3 7 136 0 0,-9 48 0 0 0,16-65-294 0 0,0 0 1 0 0,1-1-1 0 0,-1 1 0 0 0,1 0 1 0 0,1 0-1 0 0,-1 0 1 0 0,1 0-1 0 0,0 0 1 0 0,0-1-1 0 0,1 1 1 0 0,-1 0-1 0 0,1-1 1 0 0,5 10-1 0 0,-6-14-283 0 0,-1 0 231 0 0,1-1-1 0 0,-1 1 0 0 0,1-1 0 0 0,-1 1 0 0 0,1-1 0 0 0,-1 0 0 0 0,1 1 0 0 0,-1-1 1 0 0,1 1-1 0 0,0-1 0 0 0,-1 0 0 0 0,1 0 0 0 0,0 1 0 0 0,-1-1 0 0 0,1 0 0 0 0,0 0 0 0 0,-1 0 1 0 0,1 0-1 0 0,0 0 0 0 0,1 0 0 0 0,14 1-2242 0 0,-5-4 599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8751 0 0,'0'0'674'0'0,"-1"2"-438"0"0,-1 6 299 0 0,0 1 0 0 0,1 0 0 0 0,-1 0 0 0 0,2 0 0 0 0,-1 0 0 0 0,1 0 0 0 0,1-1 0 0 0,0 1 0 0 0,0 0 0 0 0,1 0 0 0 0,0 0 0 0 0,0-1 0 0 0,1 1 0 0 0,0-1 0 0 0,8 15 0 0 0,6 9 27 0 0,1-2 0 0 0,37 46 0 0 0,-42-58-342 0 0,60 72 879 0 0,29 41 694 0 0,-89-112-1553 0 0,-1 1 1 0 0,-1 0-1 0 0,-1 0 1 0 0,-1 1-1 0 0,8 24 1 0 0,-14-35-185 0 0,-1 0-1 0 0,0 0 1 0 0,-1 0 0 0 0,0 1 0 0 0,0-1 0 0 0,-1 0 0 0 0,0 1-1 0 0,-1-1 1 0 0,0 0 0 0 0,-1 0 0 0 0,0 1 0 0 0,-1-1-1 0 0,-3 10 1 0 0,0-7-2 0 0,0 0 0 0 0,-1 0 0 0 0,0 0-1 0 0,-1-1 1 0 0,-1 0 0 0 0,0 0 0 0 0,0-1-1 0 0,-18 16 1 0 0,-32 25 20 0 0,-2-1 0 0 0,-87 52-1 0 0,98-65-1292 0 0,34-25-862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99 455 0 0,'-10'-7'21080'0'0,"10"6"-20812"0"0,1 0 0 0 0,-1 0 0 0 0,0 1 0 0 0,1-1 0 0 0,-1 0 0 0 0,0 0-1 0 0,1 0 1 0 0,-1 1 0 0 0,1-1 0 0 0,-1 0 0 0 0,1 1 0 0 0,-1-1-1 0 0,2 0 1 0 0,18-15-3606 0 0,-13 12 5309 0 0,14-6-1883 0 0,0 2 0 0 0,1 0 0 0 0,-1 1 1 0 0,2 1-1 0 0,28-3 0 0 0,-27 4 67 0 0,1 2 0 0 0,37-1 0 0 0,-52 4-605 0 0,0 1-1 0 0,0 0 0 0 0,15 4 1 0 0,-19-3-640 0 0,0 0 1 0 0,0 0 0 0 0,0 0 0 0 0,0 1 0 0 0,-1 0 0 0 0,9 6 0 0 0,-1 1-5598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11519 0 0,'-1'0'887'0'0,"-12"5"-798"0"0,2-1 1134 0 0,1 0 0 0 0,1 1 0 0 0,-1 0 0 0 0,-11 8 3458 0 0,31-14-4266 0 0,1 0-1 0 0,-1-1 1 0 0,1 0-1 0 0,13-5 1 0 0,12-2-37 0 0,12-1-48 0 0,-26 4-319 0 0,0 2-1 0 0,0 0 0 0 0,29-1 0 0 0,-45 5-42 0 0,18 0-719 0 0,0 1 1 0 0,-1 0 0 0 0,27 6-1 0 0,-26-1-1759 0 0,1-1-4669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12895 0 0,'0'0'998'0'0,"0"2"-450"0"0,-24 73 4445 0 0,1 2-3389 0 0,-43 132-1509 0 0,-92 164-1122 0 0,122-305-426 0 0,-58 82-1 0 0,86-138-4730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7367 0 0,'2'0'12604'0'0,"24"-6"-7590"0"0,16-7-3915 0 0,0 0-856 0 0,3 0-127 0 0,135-33 42 0 0,-136 37-195 0 0,0 1-1 0 0,51 0 0 0 0,-91 7-106 0 0,1 1-1 0 0,0 0 1 0 0,0 0 0 0 0,0 1-1 0 0,-1-1 1 0 0,1 1-1 0 0,0 0 1 0 0,-1 0-1 0 0,1 1 1 0 0,5 2-1 0 0,0 3-1451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1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539 294 919 0 0,'34'-37'4166'0'0,"-2"-2"-1"0"0,36-57 0 0 0,-62 87-3893 0 0,-6 9-224 0 0,10-14 891 0 0,-1 0 1 0 0,0-1 0 0 0,12-29 0 0 0,-21 43-919 0 0,1 0 0 0 0,-1 1-1 0 0,0-1 1 0 0,1 1 0 0 0,-1-1 0 0 0,0 0 0 0 0,0 1 0 0 0,1-1 0 0 0,-1 0-1 0 0,0 1 1 0 0,0-1 0 0 0,0 0 0 0 0,0 1 0 0 0,0-1 0 0 0,0 0-1 0 0,0 0 1 0 0,0 1 0 0 0,-1-1 0 0 0,1 0 0 0 0,0 1 0 0 0,0-1 0 0 0,0 0-1 0 0,-1 1 1 0 0,1-1 0 0 0,0 1 0 0 0,-1-1 0 0 0,1 0 0 0 0,0 1-1 0 0,-1-1 1 0 0,1 1 0 0 0,-1-1 0 0 0,1 1 0 0 0,-1-1 0 0 0,1 1 0 0 0,-1 0-1 0 0,0-1 1 0 0,1 1 0 0 0,-1 0 0 0 0,1-1 0 0 0,-1 1 0 0 0,0 0-1 0 0,1 0 1 0 0,-1-1 0 0 0,0 1 0 0 0,1 0 0 0 0,-1 0 0 0 0,0 0 0 0 0,1 0-1 0 0,-1 0 1 0 0,-1 0 0 0 0,-2 0 30 0 0,-1 0-1 0 0,1 1 1 0 0,0 0-1 0 0,0-1 1 0 0,-1 1 0 0 0,-6 3-1 0 0,-40 18 47 0 0,-58 34 0 0 0,-44 37-134 0 0,113-68 46 0 0,-31 19-27 0 0,2 3 0 0 0,-70 64 0 0 0,132-106 34 0 0,1 1-1 0 0,0 1 1 0 0,1-1-1 0 0,-1 1 1 0 0,-7 12 0 0 0,13-18 65 0 0,9 1 45 0 0,1 0 1 0 0,0-1-1 0 0,0 0 1 0 0,0-1-1 0 0,1 0 0 0 0,-1-1 1 0 0,0 0-1 0 0,16-4 1 0 0,6-4-26 0 0,39-15 0 0 0,-45 14-56 0 0,3 0 0 0 0,35-14-599 0 0,87-20 1 0 0,-151 44 544 0 0,1 0 0 0 0,0-1 0 0 0,0 1 0 0 0,-1 0 0 0 0,1 0 0 0 0,0 0 0 0 0,-1 0 0 0 0,1 0 0 0 0,0 0 0 0 0,0 0 0 0 0,-1 0 0 0 0,1 0 0 0 0,0 0 0 0 0,-1 0 0 0 0,1 1 0 0 0,0-1 0 0 0,-1 0 0 0 0,1 0 0 0 0,0 1 0 0 0,-1-1 0 0 0,2 1 0 0 0,-2 0 1 0 0,1 0 1 0 0,-1 0-1 0 0,1 0 0 0 0,-1-1 1 0 0,0 1-1 0 0,0 0 1 0 0,0 0-1 0 0,1 0 0 0 0,-1 0 1 0 0,0 0-1 0 0,0 0 1 0 0,0 0-1 0 0,0 0 0 0 0,0 0 1 0 0,-1 0-1 0 0,1 0 0 0 0,-1 1 1 0 0,0 4 5 0 0,-1 0 1 0 0,0-1-1 0 0,0 1 1 0 0,-1 0-1 0 0,1-1 0 0 0,-1 0 1 0 0,-4 5-1 0 0,-28 35 10 0 0,26-33 0 0 0,-30 29 133 0 0,29-31-98 0 0,0-1 0 0 0,1 1 0 0 0,0 1 0 0 0,1 0 1 0 0,-7 12-1 0 0,14-21-75 0 0,17-5-835 0 0,-12 1 692 0 0,20-7-469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8 5527 0 0,'-3'-7'12800'0'0,"-59"134"-11012"0"0,-32 111-1197 0 0,63-157-559 0 0,-60 106 0 0 0,50-121 45 0 0,-12 23-478 0 0,47-83 616 0 0,4-5-1654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94 378 10191 0 0,'-27'30'1054'0'0,"20"-22"-700"0"0,0 1 1 0 0,-1-2-1 0 0,1 1 0 0 0,-19 12 1 0 0,25-19 751 0 0,-1 0-631 0 0,-7 3 2070 0 0,10-5-2043 0 0,10-19-326 0 0,0 2 0 0 0,2-1 1 0 0,0 2-1 0 0,1 0 1 0 0,0 0-1 0 0,33-27 1 0 0,114-76-257 0 0,-64 51 189 0 0,-76 53-87 0 0,66-46 70 0 0,-75 55-28 0 0,0 0-1 0 0,0 1 0 0 0,1 0 1 0 0,0 1-1 0 0,20-6 0 0 0,-27 10 3 0 0,0 0-1 0 0,0 0 1 0 0,0 1-1 0 0,0-1 1 0 0,0 1-1 0 0,0 1 1 0 0,0-1 0 0 0,0 1-1 0 0,0 0 1 0 0,0 0-1 0 0,8 4 1 0 0,-6-2-7 0 0,0 1 0 0 0,-1-1-1 0 0,0 2 1 0 0,1-1 0 0 0,-2 1 0 0 0,1 0 0 0 0,9 9 0 0 0,-3 0 4 0 0,0 1-1 0 0,-1 1 0 0 0,-1 0 1 0 0,0 0-1 0 0,-2 1 0 0 0,12 25 1 0 0,-18-36-48 0 0,-1-1 1 0 0,1 1-1 0 0,-1-1 1 0 0,-1 1-1 0 0,1 0 1 0 0,-1 0-1 0 0,0 0 1 0 0,0 0-1 0 0,-1 0 1 0 0,0 0-1 0 0,0 0 1 0 0,0 0-1 0 0,-1 0 1 0 0,0 0-1 0 0,0 0 1 0 0,0 0-1 0 0,-1 0 1 0 0,0-1-1 0 0,0 1 1 0 0,0 0-1 0 0,-1-1 1 0 0,0 0-1 0 0,0 0 1 0 0,0 1-1 0 0,-1-2 1 0 0,-6 8 0 0 0,-21 18 78 0 0,-3-2 0 0 0,0-1 1 0 0,-57 34-1 0 0,27-19-37 0 0,8-3-178 0 0,15-9-289 0 0,-2-1-1 0 0,-51 24 1 0 0,83-47-547 0 0,3-1-46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 6911 0 0,'0'0'6789'0'0,"-7"3"-4822"0"0,-5 1-636 0 0,1 1 0 0 0,0 0-1 0 0,-13 8 1 0 0,11-5-1191 0 0,2 0 1 0 0,-1 1-1 0 0,1 1 1 0 0,-15 17 0 0 0,-12 16-127 0 0,1 2 1 0 0,3 2 0 0 0,2 1 0 0 0,-44 88 0 0 0,52-89-15 0 0,-23 49 0 0 0,43-85 0 0 0,0-1 0 0 0,1 0 0 0 0,0 1 0 0 0,1 0 0 0 0,0-1 0 0 0,1 1 0 0 0,0 17 0 0 0,1-22-138 0 0,1 0-1 0 0,0-1 1 0 0,0 1 0 0 0,0-1-1 0 0,1 1 1 0 0,0-1-1 0 0,0 0 1 0 0,0 0-1 0 0,0 0 1 0 0,1 0 0 0 0,0 0-1 0 0,0 0 1 0 0,1-1-1 0 0,-1 1 1 0 0,8 5 0 0 0,-1 0-1080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14943 0 0,'0'0'1358'0'0,"-1"1"-1118"0"0,-1 1-166 0 0,1 1 0 0 0,0-1 0 0 0,-1 0 0 0 0,1 0 0 0 0,0 1 0 0 0,0-1 0 0 0,1 0 0 0 0,-1 1 0 0 0,0-1 0 0 0,1 1 1 0 0,-1-1-1 0 0,1 1 0 0 0,0 4 0 0 0,0-1 171 0 0,1 0 0 0 0,0 0 0 0 0,0-1 0 0 0,0 1 0 0 0,4 10 0 0 0,0-4 151 0 0,1-1-1 0 0,-1 0 1 0 0,2 0 0 0 0,0 0-1 0 0,8 10 1 0 0,12 9 220 0 0,2-3 0 0 0,0 0 1 0 0,53 37-1 0 0,-74-58-879 0 0,0 0 0 0 0,0 1 0 0 0,-1 0 0 0 0,0 1 0 0 0,0 0 0 0 0,-1 0 0 0 0,0 0 0 0 0,0 0 0 0 0,4 12 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3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0 10591 0 0,'0'0'964'0'0,"0"2"-794"0"0,-5 10 837 0 0,1 0 1 0 0,-1-1 0 0 0,-1 0 0 0 0,0 0 0 0 0,0-1-1 0 0,-16 19 1 0 0,-56 55 1975 0 0,73-79-3059 0 0,-17 14 223 0 0,-1 0 0 0 0,-1-1-1 0 0,0-1 1 0 0,-2-2 0 0 0,-43 21 0 0 0,50-28-308 0 0,-1 0 1 0 0,0-2-1 0 0,-1 0 0 0 0,1-1 0 0 0,-1-1 0 0 0,0-1 1 0 0,0-1-1 0 0,0-1 0 0 0,-29-1 0 0 0,48 0 98 0 0,1 0 0 0 0,-1 0 0 0 0,1-1 0 0 0,-1 1 0 0 0,1 0 0 0 0,-1-1 0 0 0,1 1 0 0 0,-1 0 0 0 0,1-1 0 0 0,0 0 0 0 0,-1 1-1 0 0,1-1 1 0 0,0 0 0 0 0,-1 0 0 0 0,1 0 0 0 0,-1-1 0 0 0,1 1-89 0 0,2 2 62 0 0,-1 0 86 0 0,1-1 0 0 0,0 1 0 0 0,-1 0 0 0 0,1 0 0 0 0,0 0 0 0 0,-1 0 0 0 0,1-1 0 0 0,-1 1 0 0 0,0 0 1 0 0,1 0-1 0 0,-1 0 0 0 0,0 0 0 0 0,1 0 0 0 0,-1 0 0 0 0,0 2 0 0 0,2 18 84 0 0,-2-20-73 0 0,0 23 236 0 0,-1 0 0 0 0,-9 44 0 0 0,0 2 54 0 0,7-39-154 0 0,-1 12 88 0 0,1 0-1 0 0,6 78 1 0 0,-1-85-82 0 0,-2-34 53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1839 0 0,'-2'0'423'0'0,"-12"5"2433"0"0,5-2-743 0 0,-1-1-1 0 0,1 1 0 0 0,-1-1 0 0 0,-14 1 0 0 0,24-3-2001 0 0,0 0-1 0 0,-1 0 0 0 0,1 0 0 0 0,0 0 1 0 0,0 0-1 0 0,-1 0 0 0 0,1 0 1 0 0,0 0-1 0 0,-1 0 0 0 0,1 0 0 0 0,0 0 1 0 0,-1 0-1 0 0,1 0 0 0 0,0 0 1 0 0,0 0-1 0 0,-1 0 0 0 0,1-1 0 0 0,0 1 1 0 0,0 0-1 0 0,-1 0 0 0 0,1 0 1 0 0,0 0-1 0 0,0 0 0 0 0,-1-1 0 0 0,1 1 1 0 0,0 0-1 0 0,0 0 0 0 0,0 0 1 0 0,-1-1-1 0 0,1 1 0 0 0,0 0 0 0 0,0 0 1 0 0,0-1-1 0 0,0 1 0 0 0,0 0 1 0 0,0-1-1 0 0,-1 1 0 0 0,5-9 1213 0 0,-4 8-1189 0 0,3-1 20 0 0,-3 1-119 0 0,0 1 0 0 0,0 0 1 0 0,0 0-1 0 0,0 0 1 0 0,0 0-1 0 0,0-1 1 0 0,0 1-1 0 0,0 0 0 0 0,0 0 1 0 0,0 0-1 0 0,0 0 1 0 0,0 0-1 0 0,0-1 1 0 0,1 1-1 0 0,-1 0 0 0 0,0 0 1 0 0,0 0-1 0 0,0 0 1 0 0,0 0-1 0 0,0 0 0 0 0,0-1 1 0 0,1 1-1 0 0,-1 0 1 0 0,0 0-1 0 0,0 0 1 0 0,0 0-1 0 0,0 0 0 0 0,1 0 1 0 0,-1 0-1 0 0,0 0 1 0 0,0 0-1 0 0,0 0 0 0 0,0 0 1 0 0,1 0-1 0 0,-1 0 1 0 0,0 0-1 0 0,6 4 30 0 0,0-1 1 0 0,1 1-1 0 0,-1-1 0 0 0,1 0 1 0 0,-1-1-1 0 0,1 0 0 0 0,0 0 1 0 0,0 0-1 0 0,0-1 0 0 0,0 0 1 0 0,8 0-1 0 0,1 0 47 0 0,1 0 0 0 0,-1 1 0 0 0,0 1 0 0 0,31 10 0 0 0,-3 1-112 0 0,-8-2 0 0 0,0-2 0 0 0,47 7 0 0 0,-9-10 0 0 0,-41-5-10 0 0,63 13 0 0 0,-94-15-15 0 0,-1 1 0 0 0,1-1-1 0 0,-1 1 1 0 0,1 0 0 0 0,-1-1 0 0 0,1 1 0 0 0,-1 0-1 0 0,0 0 1 0 0,1 0 0 0 0,-1 0 0 0 0,0 0 0 0 0,0 0-1 0 0,0 0 1 0 0,2 2 0 0 0,-2-1 20 0 0,0-1-1 0 0,-1 1 1 0 0,1-1 0 0 0,-1 0-1 0 0,1 1 1 0 0,-1 0 0 0 0,0-1 0 0 0,0 1-1 0 0,1-1 1 0 0,-1 1 0 0 0,0-1-1 0 0,0 1 1 0 0,-1-1 0 0 0,1 1 0 0 0,0-1-1 0 0,0 1 1 0 0,-1-1 0 0 0,1 1-1 0 0,-1-1 1 0 0,0 1 0 0 0,-1 2-1 0 0,1 0-16 0 0,0-2 20 0 0,0 0 0 0 0,0 0 0 0 0,-1 0 0 0 0,1 0 0 0 0,0 0-1 0 0,-1 0 1 0 0,1 0 0 0 0,-1 0 0 0 0,1-1 0 0 0,-1 1 0 0 0,0 0 0 0 0,0-1 0 0 0,0 0 0 0 0,-3 2 0 0 0,-3 2 2 0 0,7-4 3 0 0,0-1-1 0 0,0 1 1 0 0,1-1 0 0 0,-1 1-1 0 0,0-1 1 0 0,0 0-1 0 0,0 1 1 0 0,0-1-1 0 0,1 0 1 0 0,-1 0 0 0 0,0 0-1 0 0,0 0 1 0 0,0 1-1 0 0,0-1 1 0 0,0 0 0 0 0,0 0-1 0 0,0-1 1 0 0,0 1-1 0 0,1 0 1 0 0,-1 0 0 0 0,0 0-1 0 0,0-1 1 0 0,0 1-1 0 0,0 0 1 0 0,0-1 0 0 0,1 1-1 0 0,-3-2 1 0 0,-4-2 0 0 0,4 2 45 0 0,-2-2-35 0 0,0 0 31 0 0,-1-8-25 0 0,5 10-20 0 0,0 1-1 0 0,0 0 1 0 0,0 0-1 0 0,-1 0 1 0 0,1-1-1 0 0,0 1 1 0 0,-1 0-1 0 0,1 0 1 0 0,-1 1-1 0 0,1-1 0 0 0,-1 0 1 0 0,1 0-1 0 0,-1 1 1 0 0,1-1-1 0 0,-1 1 1 0 0,0-1-1 0 0,1 1 1 0 0,-1 0-1 0 0,0 0 1 0 0,1 0-1 0 0,-1 0 1 0 0,0 0-1 0 0,1 0 1 0 0,-1 0-1 0 0,0 0 1 0 0,1 1-1 0 0,-1-1 1 0 0,-3 2-1 0 0,-5 1-11 0 0,0 1 1 0 0,1 0-1 0 0,-15 8 0 0 0,20-9 12 0 0,-43 24-23 0 0,2 3 0 0 0,0 1 0 0 0,-45 43 0 0 0,0-5 24 0 0,12-10 0 0 0,69-50 0 0 0,9-9-10 0 0,0 0 1 0 0,1 0-1 0 0,-1 0 0 0 0,0 0 0 0 0,0 0 1 0 0,1 0-1 0 0,-1 0 0 0 0,0 0 0 0 0,0 0 0 0 0,1 0 1 0 0,-1 0-1 0 0,0 0 0 0 0,0 0 0 0 0,1 0 1 0 0,-1 0-1 0 0,0 0 0 0 0,0 0 0 0 0,0 1 1 0 0,1-1-1 0 0,-1 0 0 0 0,0 0 0 0 0,0 0 0 0 0,0 0 1 0 0,1 1-1 0 0,-1-1 0 0 0,0 0 0 0 0,0 0 1 0 0,0 0-1 0 0,0 1 0 0 0,0-1 0 0 0,1 0 1 0 0,-1 0-1 0 0,0 0 0 0 0,0 1 0 0 0,0-1 1 0 0,0 0-1 0 0,0 0 0 0 0,0 1 0 0 0,0-1 0 0 0,0 0 1 0 0,0 0-1 0 0,0 1 0 0 0,0-1 0 0 0,0 0 1 0 0,0 0-1 0 0,0 1 0 0 0,0-1 0 0 0,0 0 1 0 0,0 0-1 0 0,0 1 0 0 0,0-1 0 0 0,-1 0 0 0 0,1 0 1 0 0,0 0-1 0 0,0 1 0 0 0,0-1 0 0 0,0 0 1 0 0,0 0-1 0 0,-1 0 0 0 0,1 1 0 0 0,0-1 1 0 0,0 0-1 0 0,0 0 0 0 0,-1 0 0 0 0,1 0 1 0 0,0 1-1 0 0,0-1-29 0 0,4 0-445 0 0,0 1-1 0 0,0-1 1 0 0,1 1 0 0 0,-1-1 0 0 0,5-1 0 0 0,7-2-6822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78 1375 0 0,'-7'3'-496'0'0,"-19"10"708"0"0,-15 5 4744 0 0,33-15-3616 0 0,-1 0 0 0 0,1-1 0 0 0,-1 0 0 0 0,1 0 0 0 0,-1-1 0 0 0,-10 0 0 0 0,18 0-1080 0 0,-1-1 1 0 0,1 0-1 0 0,0 0 0 0 0,0-1 0 0 0,0 1 0 0 0,-1 0 1 0 0,1 0-1 0 0,0 0 0 0 0,0-1 0 0 0,0 1 0 0 0,0-1 1 0 0,-1 1-1 0 0,1-1 0 0 0,0 1 0 0 0,0-1 0 0 0,0 0 1 0 0,0 1-1 0 0,-1-2 0 0 0,2 1-170 0 0,-1 0 0 0 0,1 0 0 0 0,-1 0 1 0 0,1 1-1 0 0,0-1 0 0 0,-1 0 0 0 0,1 0 0 0 0,0 0 0 0 0,0 0 1 0 0,-1 0-1 0 0,1 0 0 0 0,0 0 0 0 0,0 0 0 0 0,0 0 0 0 0,0 0 1 0 0,0 0-1 0 0,0 0 0 0 0,1-1 0 0 0,0 0-52 0 0,-1-1 0 0 0,1 0 1 0 0,0 1-1 0 0,0-1 0 0 0,1 0 0 0 0,-1 1 1 0 0,1-1-1 0 0,-1 1 0 0 0,1 0 0 0 0,0 0 0 0 0,0-1 1 0 0,0 1-1 0 0,3-2 0 0 0,6-4-12 0 0,1 1 1 0 0,0 1-1 0 0,0 0 0 0 0,0 1 0 0 0,1 0 1 0 0,16-3-1 0 0,-2 2 13 0 0,0 1-1 0 0,29-2 1 0 0,-48 7-24 0 0,-1 0-1 0 0,1 0 0 0 0,0 1 1 0 0,-1 0-1 0 0,1 0 1 0 0,-1 0-1 0 0,1 1 0 0 0,-1 1 1 0 0,13 5-1 0 0,-17-7-14 0 0,-2-1 0 0 0,0 1 0 0 0,0 0 0 0 0,0 0 0 0 0,0-1 0 0 0,0 1 0 0 0,0 0 0 0 0,0 0 0 0 0,0 0 0 0 0,0 0 0 0 0,0 0 0 0 0,0 0 0 0 0,-1 0 0 0 0,1 0 0 0 0,0 1 0 0 0,-1-1 0 0 0,1 0 0 0 0,-1 0 0 0 0,0 1 0 0 0,1-1 0 0 0,-1 2 0 0 0,2 8 0 0 0,-3-6 0 0 0,0-1 0 0 0,0 1 0 0 0,-1-1 0 0 0,1 1 0 0 0,-1-1 0 0 0,0 0 0 0 0,-1 1 0 0 0,1-1 0 0 0,-1 0 0 0 0,1-1 0 0 0,-1 1 0 0 0,0 0 0 0 0,-1-1 0 0 0,-5 5 0 0 0,-2 2 0 0 0,-1 0 0 0 0,0-1 0 0 0,-18 9 0 0 0,-33 18-100 0 0,2 3 0 0 0,1 2 0 0 0,-98 91 0 0 0,48-17 73 0 0,-49 44-18 0 0,148-147 42 0 0,-15 11 19 0 0,25-22 51 0 0,12-3 26 0 0,192-34 494 0 0,-157 29-258 0 0,0 2-111 0 0,1 1 0 0 0,-1 2-1 0 0,0 2 1 0 0,1 3-1 0 0,75 13 1 0 0,-57-8-886 0 0,-38-5-1345 0 0,-1 0-4069 0 0,-15-1-902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12407 0 0,'0'0'1126'0'0,"-1"2"-929"0"0,-48 98 2439 0 0,-146 273 1551 0 0,178-344-4106 0 0,-65 118 156 0 0,80-144-232 0 0,1 1-1 0 0,-1 0 1 0 0,1-1 0 0 0,-1 1-1 0 0,1 0 1 0 0,1 0-1 0 0,-1 0 1 0 0,0 4 0 0 0,1-7-18 0 0,0-1 1 0 0,0 1 0 0 0,0 0 0 0 0,1-1 0 0 0,-1 1 0 0 0,0-1 0 0 0,0 1 0 0 0,0-1 0 0 0,1 1 0 0 0,-1-1 0 0 0,0 1 0 0 0,1-1 0 0 0,-1 1 0 0 0,1-1 0 0 0,-1 1 0 0 0,1-1 0 0 0,-1 1 0 0 0,0-1 0 0 0,1 0 0 0 0,-1 1 0 0 0,1-1 0 0 0,0 0 0 0 0,-1 0 0 0 0,1 1 0 0 0,-1-1 0 0 0,1 0 0 0 0,-1 0 0 0 0,1 0 0 0 0,0 0 0 0 0,-1 0 0 0 0,1 0 0 0 0,-1 0 0 0 0,1 0 0 0 0,0 0 0 0 0,0 0 0 0 0,21-2-1319 0 0,1-4-291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11975 0 0,'0'0'8528'0'0,"2"-1"-7516"0"0,13-7-428 0 0,1 2 0 0 0,0-1 0 0 0,30-6 1 0 0,-17 5-383 0 0,97-33 173 0 0,38-11-621 0 0,-126 43-2646 0 0,66-6 0 0 0,-87 13 1252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12895 0 0,'0'0'1172'0'0,"1"2"-966"0"0,0 2 104 0 0,1 1 0 0 0,-1 0 1 0 0,0 0-1 0 0,0 0 1 0 0,-1-1-1 0 0,1 1 1 0 0,-1 0-1 0 0,0 0 1 0 0,-1 0-1 0 0,1 0 0 0 0,-1 0 1 0 0,0 0-1 0 0,0-1 1 0 0,0 1-1 0 0,-4 7 1 0 0,-4 8 364 0 0,0 0 0 0 0,-17 24 1 0 0,12-22-619 0 0,-234 383 1243 0 0,231-380-1242 0 0,1 0 0 0 0,2 1 0 0 0,-18 44 0 0 0,31-68-60 0 0,0 1-1 0 0,0 0 1 0 0,0 0-1 0 0,1 0 0 0 0,-1 0 1 0 0,1 0-1 0 0,0 0 1 0 0,0-1-1 0 0,0 6 1 0 0,0-8-11 0 0,1 0 0 0 0,-1 1 0 0 0,0-1 0 0 0,0 1 1 0 0,1-1-1 0 0,-1 0 0 0 0,0 1 0 0 0,0-1 0 0 0,1 0 0 0 0,-1 1 0 0 0,0-1 0 0 0,1 0 1 0 0,-1 0-1 0 0,1 1 0 0 0,-1-1 0 0 0,0 0 0 0 0,1 0 0 0 0,-1 0 0 0 0,1 1 1 0 0,-1-1-1 0 0,1 0 0 0 0,-1 0 0 0 0,0 0 0 0 0,1 0 0 0 0,-1 0 0 0 0,1 0 1 0 0,12 0-168 0 0,-7-1-188 0 0,0-1 1 0 0,-1 1-1 0 0,1-1 1 0 0,0-1-1 0 0,-1 1 0 0 0,1-1 1 0 0,7-5-1 0 0,8-5-1131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3679 0 0,'-4'1'82'0'0,"0"0"-1"0"0,0 1 0 0 0,0-1 0 0 0,1 1 0 0 0,-1 0 1 0 0,0 0-1 0 0,1 1 0 0 0,-1-1 0 0 0,1 1 0 0 0,0 0 1 0 0,0 0-1 0 0,0 0 0 0 0,0 0 0 0 0,0 0 0 0 0,1 0 0 0 0,-5 8 1 0 0,4-6 550 0 0,0 1 1 0 0,1 0-1 0 0,-1 0 0 0 0,1 0 1 0 0,0 0-1 0 0,1 0 1 0 0,0 0-1 0 0,-1 0 1 0 0,2 1-1 0 0,-1 10 1 0 0,3 8 4 0 0,1 0 0 0 0,1 0 0 0 0,1 0 0 0 0,1 0 0 0 0,16 37 0 0 0,59 116 1040 0 0,-64-145-1404 0 0,22 45 145 0 0,57 84 1 0 0,-41-83-320 0 0,3-2-1 0 0,131 132 1 0 0,-175-196-89 0 0,6 5 24 0 0,0 1 1 0 0,-1 2-1 0 0,-1 0 0 0 0,16 25 0 0 0,-32-43-94 0 0,0 0 0 0 0,0 0 0 0 0,-1 0 0 0 0,1 0 0 0 0,-1 1 0 0 0,0-1 0 0 0,0 0 0 0 0,0 1 0 0 0,0-1 0 0 0,0 1 0 0 0,-1-1 0 0 0,0 1 0 0 0,0-1 0 0 0,0 1 0 0 0,0-1 0 0 0,0 1 0 0 0,-1-1 0 0 0,1 1 0 0 0,-1-1 0 0 0,0 0 0 0 0,0 1 0 0 0,-3 4 0 0 0,-7 11-760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48 121 11055 0 0,'-34'-30'1469'0'0,"22"17"5500"0"0,11 11-6207 0 0,1 1-743 0 0,0-1 0 0 0,0 1 0 0 0,0-1 0 0 0,0 1 0 0 0,0-1 0 0 0,0 1-1 0 0,0-1 1 0 0,0 1 0 0 0,1-1 0 0 0,-1 1 0 0 0,0 0 0 0 0,1-1 0 0 0,-1 1 0 0 0,1-1 0 0 0,0 1-1 0 0,-1 0 1 0 0,1 0 0 0 0,1-2 0 0 0,1 0 45 0 0,-1 0-1 0 0,1 1 1 0 0,-1 0 0 0 0,1 0-1 0 0,0 0 1 0 0,0 0 0 0 0,5-3-1 0 0,2 1 68 0 0,0-1-1 0 0,1 2 0 0 0,-1 0 1 0 0,15-3-1 0 0,-7 3-124 0 0,0 2 1 0 0,0-1-1 0 0,1 2 0 0 0,-1 1 0 0 0,0 0 0 0 0,1 1 1 0 0,18 5-1 0 0,-11 0 19 0 0,-1 0 1 0 0,1 2-1 0 0,-1 1 1 0 0,28 15-1 0 0,-40-18 140 0 0,-1 0-1 0 0,-1 1 0 0 0,1 0 0 0 0,-1 1 0 0 0,-1 1 0 0 0,19 20 1 0 0,-23-23-79 0 0,-1-1 1 0 0,0 2 0 0 0,-1-1 0 0 0,1 0 0 0 0,-1 1 0 0 0,-1 0 0 0 0,0 0 0 0 0,0 0 0 0 0,0 0-1 0 0,-1 1 1 0 0,0-1 0 0 0,1 14 0 0 0,-3-15-58 0 0,-1 0-1 0 0,0 0 1 0 0,0-1 0 0 0,0 1 0 0 0,-1 0-1 0 0,0-1 1 0 0,0 1 0 0 0,-1-1-1 0 0,1 1 1 0 0,-1-1 0 0 0,-1 0-1 0 0,1 0 1 0 0,-1-1 0 0 0,-5 6-1 0 0,1 0-127 0 0,-1-1 0 0 0,-1-1 0 0 0,1 1 0 0 0,-2-2-1 0 0,1 1 1 0 0,-15 8 0 0 0,-1-3-681 0 0,0-2-1 0 0,-1 0 1 0 0,0-2-1 0 0,-53 13 1 0 0,-114 9-5435 0 0,168-30 5618 0 0,5-3 47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5983 0 0,'0'0'4835'0'0,"-1"3"-2506"0"0,-2 4-1786 0 0,0 0 0 0 0,0 1 0 0 0,-1-2 0 0 0,0 1 0 0 0,-10 12-1 0 0,-32 32 481 0 0,2-3 813 0 0,-27 47-1236 0 0,-110 195 0 0 0,175-280-559 0 0,1 1 1 0 0,0 1-1 0 0,1-1 0 0 0,0 1 0 0 0,1 0 0 0 0,-4 21 0 0 0,7-29-30 0 0,0 0 0 0 0,0 0 0 0 0,0 1 0 0 0,0-1 0 0 0,1 0 0 0 0,-1 0 1 0 0,1 1-1 0 0,0-1 0 0 0,1 0 0 0 0,1 4 0 0 0,-2-6-27 0 0,0 1 0 0 0,1-1 1 0 0,0 0-1 0 0,-1 1 1 0 0,1-1-1 0 0,0 0 0 0 0,0 0 1 0 0,0 0-1 0 0,0 0 0 0 0,0 0 1 0 0,1-1-1 0 0,-1 1 1 0 0,1-1-1 0 0,-1 0 0 0 0,1 1 1 0 0,3 0-1 0 0,2 0-471 0 0,0 0 0 0 0,1 0 0 0 0,-1-1 0 0 0,0 0 0 0 0,1-1 0 0 0,-1 0 0 0 0,0 0 0 0 0,1 0 0 0 0,-1-1 1 0 0,1-1-1 0 0,-1 0 0 0 0,13-4 0 0 0,16-3-1623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9671 0 0,'0'0'875'0'0,"1"-1"-719"0"0,2-5 128 0 0,-2 5-85 0 0,-1 1 0 0 0,1-1 0 0 0,-1 1 0 0 0,1 0 0 0 0,-1-1 0 0 0,1 1 0 0 0,0-1 0 0 0,-1 1 0 0 0,1 0 0 0 0,0-1 0 0 0,-1 1 0 0 0,1 0 0 0 0,0 0 0 0 0,-1 0 0 0 0,1-1 0 0 0,0 1 0 0 0,-1 0 0 0 0,1 0 0 0 0,0 0 0 0 0,-1 0 0 0 0,2 0-1 0 0,15 3 1957 0 0,-15-3-1744 0 0,4 2-177 0 0,1 0 0 0 0,-1 0 0 0 0,0 1 0 0 0,0 0 0 0 0,0 0 0 0 0,-1 0 0 0 0,1 1 1 0 0,-1 0-1 0 0,1 0 0 0 0,7 8 0 0 0,1 3 99 0 0,0 1 0 0 0,13 19 0 0 0,12 26 219 0 0,-1 2-1 0 0,32 78 0 0 0,-61-121-533 0 0,-5-12-30 0 0,0 2-88 0 0,1 1-1 0 0,1-1 0 0 0,0 0 1 0 0,0 0-1 0 0,12 13 0 0 0,-17-22-65 0 0,1 0-1 0 0,-1 0 1 0 0,1 0 0 0 0,-1 0-1 0 0,1 0 1 0 0,-1-1 0 0 0,1 1-1 0 0,0 0 1 0 0,-1-1 0 0 0,1 1-1 0 0,0-1 1 0 0,-1 1 0 0 0,1-1-1 0 0,0 0 1 0 0,0 0 0 0 0,0 0-1 0 0,-1 0 1 0 0,1 0 0 0 0,0 0-1 0 0,0 0 1 0 0,-1-1 0 0 0,1 1-1 0 0,0-1 1 0 0,-1 1 0 0 0,1-1-1 0 0,0 0 1 0 0,-1 1 0 0 0,3-3-1 0 0,12-7-6417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 14047 0 0,'0'0'2974'0'0,"2"1"-2180"0"0,-1 0-677 0 0,1 0 0 0 0,-1 0 0 0 0,0 1 0 0 0,1-1 0 0 0,-1 0 0 0 0,0 1 1 0 0,0-1-1 0 0,0 1 0 0 0,0-1 0 0 0,0 1 0 0 0,0-1 0 0 0,-1 1 0 0 0,1 0 0 0 0,0-1 0 0 0,0 5 0 0 0,-1-4-50 0 0,0 0 1 0 0,0 1-1 0 0,0-1 0 0 0,0 1 1 0 0,-1-1-1 0 0,1 1 0 0 0,-1-1 1 0 0,0 0-1 0 0,0 1 0 0 0,0-1 1 0 0,0 0-1 0 0,-1 3 0 0 0,-7 10 54 0 0,0-1 0 0 0,-1 0 1 0 0,0-1-1 0 0,-1 0 0 0 0,-1-1 0 0 0,-23 20 0 0 0,-88 56-230 0 0,96-70 110 0 0,-54 33-134 0 0,-1-4 0 0 0,-125 52-1 0 0,186-91 76 0 0,-1 0 1 0 0,-28 5-1 0 0,48-13-133 0 0,2-3-155 0 0,0 0 230 0 0,0 0-1 0 0,1 0 0 0 0,-1 0 1 0 0,1 0-1 0 0,0 1 0 0 0,0-1 1 0 0,-1 0-1 0 0,2 0 0 0 0,-1 1 1 0 0,0-1-1 0 0,1 0 0 0 0,-1 1 1 0 0,1 0-1 0 0,0-1 0 0 0,0 1 1 0 0,3-4-1 0 0,12-14-668 0 0,-16 18 975 0 0,2 15-60 0 0,2 12 106 0 0,-1 0 1 0 0,-2-1 0 0 0,1 31-1 0 0,-1 3 392 0 0,0 145 1276 0 0,-3-193-1731 0 0,-1 0 0 0 0,0 0 0 0 0,0 1 1 0 0,-1-1-1 0 0,0-1 0 0 0,-1 1 0 0 0,-9 18 0 0 0,6-15-352 0 0,-14 18 0 0 0,-13 8-4032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13447 0 0,'0'0'1216'0'0,"1"2"-1000"0"0,-1-1-149 0 0,1 0-1 0 0,-1 0 0 0 0,0 0 1 0 0,0 0-1 0 0,0 0 1 0 0,1 0-1 0 0,-1 0 1 0 0,0 0-1 0 0,-1 0 0 0 0,1 0 1 0 0,0 0-1 0 0,0 0 1 0 0,0 0-1 0 0,-1 1 0 0 0,1-1 1 0 0,0 0-1 0 0,-1 0 1 0 0,1 0-1 0 0,-1-1 0 0 0,1 1 1 0 0,-1 0-1 0 0,-1 2 1 0 0,-20 28 803 0 0,13-20-484 0 0,-14 19 275 0 0,-35 33 0 0 0,-6 7-151 0 0,4-1-256 0 0,-16 21 4 0 0,55-63-325 0 0,-2 0-1 0 0,-1-2 1 0 0,-1 0-1 0 0,0-2 0 0 0,-46 31 1 0 0,66-49 42 0 0,2-4 19 0 0,0 1 1 0 0,1 0 0 0 0,-1-1 0 0 0,0 0 0 0 0,0 1 0 0 0,0-1-1 0 0,-4 1 1 0 0,1-1 16 0 0,16-15 322 0 0,-4 10-224 0 0,0-1 0 0 0,0 1 0 0 0,0 0-1 0 0,1 1 1 0 0,-1 0 0 0 0,9-3 0 0 0,46-13 630 0 0,-23 8-246 0 0,-20 5-273 0 0,159-48 1363 0 0,2 14-1200 0 0,-152 36-696 0 0,-25 4-501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29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17999 0 0,'0'0'4783'0'0,"2"0"-4363"0"0,13-6 239 0 0,-3 2-480 0 0,0 0 0 0 0,0 1 0 0 0,22-3-1 0 0,43-4 157 0 0,92-24-1 0 0,-10-14-5764 0 0,-144 43 3686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3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450 210 1839 0 0,'0'0'83'0'0,"-2"0"-6"0"0,-14 5-61 0 0,-56 2 12780 0 0,58-3-11949 0 0,5-2 291 0 0,16-8-455 0 0,107-70 733 0 0,39-25-736 0 0,-136 92-536 0 0,1 1-1 0 0,26-10 0 0 0,-36 16-56 0 0,0 0-1 0 0,-1 0 1 0 0,1 0-1 0 0,0 1 0 0 0,0 1 1 0 0,0-1-1 0 0,0 1 1 0 0,13 2-1 0 0,-19-2-79 0 0,0 0-1 0 0,-1 1 1 0 0,1-1-1 0 0,0 0 0 0 0,-1 1 1 0 0,1-1-1 0 0,-1 1 1 0 0,1 0-1 0 0,0 0 1 0 0,-1 0-1 0 0,1 0 1 0 0,-1 0-1 0 0,0 0 1 0 0,1 0-1 0 0,-1 0 1 0 0,0 0-1 0 0,0 0 0 0 0,0 1 1 0 0,0-1-1 0 0,0 1 1 0 0,0-1-1 0 0,0 0 1 0 0,0 1-1 0 0,0 0 1 0 0,-1-1-1 0 0,1 1 1 0 0,0-1-1 0 0,-1 1 1 0 0,0 0-1 0 0,1 0 0 0 0,-1-1 1 0 0,0 1-1 0 0,0 0 1 0 0,0-1-1 0 0,0 1 1 0 0,0 0-1 0 0,0 0 1 0 0,-1 1-1 0 0,-1 5 18 0 0,0 1-1 0 0,0-1 0 0 0,-1-1 1 0 0,0 1-1 0 0,0 0 1 0 0,-7 11-1 0 0,-9 12-119 0 0,-2-1 0 0 0,0-1-1 0 0,-2-1 1 0 0,-1-1 0 0 0,-37 32-1 0 0,9-15-226 0 0,-108 69 0 0 0,-99 71-557 0 0,236-168 636 0 0,-29 16 1 0 0,-4 2 32 0 0,45-25 211 0 0,9-7 1270 0 0,21-4-834 0 0,-1 1 1 0 0,1-2-1 0 0,21-6 0 0 0,-17 3-202 0 0,28-2-1 0 0,-39 7-163 0 0,117-7 912 0 0,-107 8-843 0 0,-1 1 0 0 0,1 1 0 0 0,39 8 0 0 0,-44-4-150 0 0,-9-2-899 0 0,-7-3 703 0 0,-1-1 0 0 0,1 1 1 0 0,0-1-1 0 0,-1 0 0 0 0,1 1 0 0 0,-1-1 1 0 0,1 0-1 0 0,0 0 0 0 0,-1 0 1 0 0,1 1-1 0 0,-1-1 0 0 0,1 0 0 0 0,0 0 1 0 0,-1 0-1 0 0,1 0 0 0 0,0 0 0 0 0,-1 0 1 0 0,1 0-1 0 0,1-1 0 0 0,7 0-6569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3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13935 0 0,'0'0'638'0'0,"-2"1"-14"0"0,-5 2-399 0 0,6-3-168 0 0,0 0 0 0 0,0 1 1 0 0,0-1-1 0 0,0 1 0 0 0,0 0 0 0 0,0-1 1 0 0,0 1-1 0 0,0 0 0 0 0,0-1 0 0 0,0 1 1 0 0,0 0-1 0 0,0 0 0 0 0,0 0 0 0 0,1 0 1 0 0,-1 0-1 0 0,0 0 0 0 0,1 0 1 0 0,-1 0-1 0 0,1 0 0 0 0,-1 0 0 0 0,1 0 1 0 0,0 0-1 0 0,-1 0 0 0 0,1 0 0 0 0,0 0 1 0 0,0 1-1 0 0,0-1 0 0 0,-1 0 0 0 0,1 0 1 0 0,1 0-1 0 0,-1 1 0 0 0,0-1 0 0 0,0 0 1 0 0,1 2-1 0 0,0 1 46 0 0,0-1 0 0 0,1 1 0 0 0,-1-1 1 0 0,1 1-1 0 0,0-1 0 0 0,0 0 0 0 0,4 5 0 0 0,-2-3 44 0 0,1 0 1 0 0,0-1-1 0 0,0 1 0 0 0,1-1 0 0 0,-1-1 0 0 0,1 1 0 0 0,8 3 0 0 0,48 19 714 0 0,-13-7-231 0 0,-30-10-519 0 0,0 1 1 0 0,0 0-1 0 0,-1 2 0 0 0,-1 0 1 0 0,0 1-1 0 0,-1 1 0 0 0,0 0 1 0 0,-1 1-1 0 0,0 1 0 0 0,-2 0 0 0 0,0 1 1 0 0,0 1-1 0 0,-2 0 0 0 0,0 0 1 0 0,-1 1-1 0 0,-1 0 0 0 0,-1 1 1 0 0,10 38-1 0 0,-11-25-97 0 0,-2 1-1 0 0,-1 0 1 0 0,-1 0 0 0 0,-2 0 0 0 0,-2 0 0 0 0,-5 39-1 0 0,-1-29 3 0 0,-1 0-1 0 0,-2 0 0 0 0,-2-2 1 0 0,-23 53-1 0 0,19-59-15 0 0,-1-2 0 0 0,-2 0 0 0 0,-1-1 0 0 0,-2-1 0 0 0,-1-1 0 0 0,-2-1 0 0 0,-53 51 0 0 0,60-64 16 0 0,-2 0 0 0 0,0-1 0 0 0,-1 0 0 0 0,0-2 0 0 0,-1-1 0 0 0,-1 0 0 0 0,-33 12 0 0 0,-44 3-516 0 0,42-14 240 0 0,56-13 185 0 0,22 5-5766 0 0,-9-5-355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88 2759 0 0,'-2'0'3707'0'0,"-2"0"-2966"0"0,0 0-1 0 0,0 0 0 0 0,0 1 1 0 0,1-1-1 0 0,-1 1 1 0 0,0 0-1 0 0,0 0 1 0 0,0 0-1 0 0,1 0 0 0 0,-1 1 1 0 0,-6 3 4731 0 0,13-5-5157 0 0,11 1-83 0 0,1 0 1 0 0,0-2-1 0 0,24-3 0 0 0,47-12-74 0 0,-39 6-80 0 0,-23 6-262 0 0,71-17 666 0 0,-82 18-975 0 0,0-2 0 0 0,-1 1 1 0 0,1-2-1 0 0,-1 0 0 0 0,12-8 1 0 0,-11 5-950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16127 0 0,'0'0'1460'0'0,"-1"1"-1161"0"0,-6 4-86 0 0,0 0 0 0 0,0 1-1 0 0,1 0 1 0 0,-1 0 0 0 0,1 0 0 0 0,1 1 0 0 0,-10 14 0 0 0,-31 60-153 0 0,18-29-3 0 0,13-25-48 0 0,-138 247 187 0 0,147-261-395 0 0,3-7-101 0 0,1-1 0 0 0,-1 0 0 0 0,1 0-1 0 0,-2 0 1 0 0,1 0 0 0 0,0 0 0 0 0,-1-1 0 0 0,0 1 0 0 0,-6 5 0 0 0,4-6-1220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2 10423 0 0,'0'0'474'0'0,"-2"0"-6"0"0,-2-1-393 0 0,1 1 1 0 0,-1 0-1 0 0,0-1 1 0 0,0 2-1 0 0,0-1 1 0 0,0 0-1 0 0,1 1 1 0 0,-1 0 0 0 0,0 0-1 0 0,1 0 1 0 0,-1 0-1 0 0,0 1 1 0 0,1-1-1 0 0,-1 1 1 0 0,1 0-1 0 0,0 0 1 0 0,0 0-1 0 0,0 1 1 0 0,0-1 0 0 0,-5 5-1 0 0,-4 6 507 0 0,1 0 0 0 0,0 1 0 0 0,-11 20 1 0 0,13-21-440 0 0,-106 164 2166 0 0,-94 137-985 0 0,153-239-1218 0 0,-3-3 0 0 0,-70 66 0 0 0,31-43 32 0 0,-130 127-397 0 0,205-201-1763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68 478 9215 0 0,'-6'-6'950'0'0,"-18"-11"-123"0"0,20 15-272 0 0,0 0 0 0 0,0-1 0 0 0,0 0 1 0 0,0 0-1 0 0,-4-5 0 0 0,7 7-470 0 0,0 0 0 0 0,0 0 0 0 0,0-1 0 0 0,1 1-1 0 0,-1-1 1 0 0,0 1 0 0 0,0-1 0 0 0,1 1 0 0 0,-1-1 0 0 0,1 1-1 0 0,0-1 1 0 0,-1 1 0 0 0,1-1 0 0 0,0 0 0 0 0,0 1-1 0 0,0-1 1 0 0,0 1 0 0 0,0-1 0 0 0,0 0 0 0 0,1-2 0 0 0,1-3 157 0 0,1-1 0 0 0,0 1 0 0 0,0-1 1 0 0,1 1-1 0 0,-1 0 0 0 0,1 0 1 0 0,9-10-1 0 0,1 0 147 0 0,26-25 1 0 0,3 5-205 0 0,1 1 0 0 0,1 2 0 0 0,2 3-1 0 0,2 1 1 0 0,65-29 0 0 0,-96 51-85 0 0,0 1 0 0 0,0 0 0 0 0,1 1 0 0 0,0 1 0 0 0,0 1 0 0 0,0 0 0 0 0,22 0 0 0 0,-33 3-40 0 0,-1 1 1 0 0,0 1 0 0 0,0-1-1 0 0,1 1 1 0 0,-1 0 0 0 0,0 1 0 0 0,0 0-1 0 0,0 0 1 0 0,0 0 0 0 0,-1 1-1 0 0,1 0 1 0 0,0 0 0 0 0,-1 1 0 0 0,0 0-1 0 0,0 0 1 0 0,0 0 0 0 0,-1 1 0 0 0,1 0-1 0 0,-1 0 1 0 0,0 0 0 0 0,0 1-1 0 0,4 7 1 0 0,-3-3-37 0 0,0-1-1 0 0,-1 2 0 0 0,0-1 1 0 0,-1 1-1 0 0,-1-1 0 0 0,1 1 1 0 0,-2 0-1 0 0,1 0 0 0 0,-2 0 1 0 0,1 1-1 0 0,-1-1 1 0 0,-1 0-1 0 0,0 1 0 0 0,-1-1 1 0 0,0 0-1 0 0,-1 1 0 0 0,0-1 1 0 0,-7 21-1 0 0,4-17 4 0 0,-1-1 0 0 0,-1 0 1 0 0,0 0-1 0 0,0-1 0 0 0,-1 0 0 0 0,-1 0 0 0 0,0-1 0 0 0,-1 0 0 0 0,0 0 1 0 0,-1-1-1 0 0,0-1 0 0 0,-1 0 0 0 0,-19 13 0 0 0,-4-3-95 0 0,0-1 1 0 0,-2-1-1 0 0,-59 19 0 0 0,37-19-146 0 0,-100 17-1 0 0,76-25-994 0 0,48-9-4735 0 0,18-3-563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16783 0 0,'0'0'770'0'0,"-2"2"-18"0"0,-37 36-434 0 0,26-25-218 0 0,0 0 0 0 0,-1-1 0 0 0,-31 20 0 0 0,-77 32 271 0 0,-49 30 328 0 0,157-85-497 0 0,0 1 0 0 0,1 1 0 0 0,1 0 1 0 0,-1 1-1 0 0,2 0 0 0 0,0 0 1 0 0,0 1-1 0 0,1 1 0 0 0,1 0 1 0 0,0 0-1 0 0,1 1 0 0 0,1 0 1 0 0,0 0-1 0 0,-6 22 0 0 0,12-31-190 0 0,0 0-1 0 0,0 0 0 0 0,1 1 1 0 0,0-1-1 0 0,0 1 1 0 0,1 7-1 0 0,-1-11-23 0 0,0 0 0 0 0,1 0 0 0 0,-1 0 0 0 0,1 0 0 0 0,-1-1 0 0 0,1 1 0 0 0,0 0 0 0 0,0 0 0 0 0,0 0 0 0 0,1 0 0 0 0,-1-1 0 0 0,1 1 0 0 0,1 2 0 0 0,2 1-55 0 0,-4-4 7 0 0,1 0 0 0 0,0 0 0 0 0,0 0 0 0 0,0 0 0 0 0,0 0 0 0 0,0-1 0 0 0,0 1 0 0 0,0-1 0 0 0,5 2-1 0 0,0 1-216 0 0,0-1-39 0 0,-1 0 0 0 0,1 0 1 0 0,0-1-1 0 0,0 0 0 0 0,0-1 1 0 0,0 0-1 0 0,0 0 0 0 0,0 0 1 0 0,9-1-1 0 0,-1 1-860 0 0,9 1-442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65 161 12407 0 0,'-64'25'6840'0'0,"66"-27"-5968"0"0,11-10-369 0 0,1 0 0 0 0,0 1 0 0 0,1 1 0 0 0,16-9 0 0 0,68-31 46 0 0,-67 36-342 0 0,1 0-1 0 0,0 3 1 0 0,64-15 0 0 0,-90 25-123 0 0,0 0 0 0 0,0 0 0 0 0,0 0 0 0 0,0 1 1 0 0,0 0-1 0 0,0 0 0 0 0,0 0 0 0 0,10 3 0 0 0,-16-2-74 0 0,-1 0-1 0 0,1-1 1 0 0,-1 1 0 0 0,0 0-1 0 0,1 0 1 0 0,-1 0-1 0 0,0 0 1 0 0,0 0 0 0 0,1 0-1 0 0,-1 0 1 0 0,0 0-1 0 0,0 0 1 0 0,0 0 0 0 0,0 0-1 0 0,0-1 1 0 0,0 1-1 0 0,-1 0 1 0 0,1 0 0 0 0,-1 1-1 0 0,0 3-9 0 0,0-1 0 0 0,-1 0 0 0 0,0 0 0 0 0,0 0 0 0 0,-1 0 0 0 0,1-1 0 0 0,-1 1 0 0 0,1-1 0 0 0,-1 1 0 0 0,-4 3 0 0 0,-36 29 0 0 0,-91 56 0 0 0,-6 5 0 0 0,132-91 0 0 0,1 0 0 0 0,-1 0 0 0 0,1 1 0 0 0,1 1 0 0 0,0-1 0 0 0,0 1 0 0 0,-9 14 0 0 0,12-13 0 0 0,2-1 0 0 0,6-1 0 0 0,-3-4 10 0 0,1-2-1 0 0,0 1 0 0 0,0 0 1 0 0,0 0-1 0 0,0-1 1 0 0,0 0-1 0 0,0 0 0 0 0,0 0 1 0 0,0 0-1 0 0,0 0 0 0 0,1 0 1 0 0,-1-1-1 0 0,0 0 1 0 0,1 1-1 0 0,3-2 0 0 0,6 1 73 0 0,0-2-1 0 0,21-4 0 0 0,0-1-19 0 0,166-14-294 0 0,-192 20 59 0 0,1 0-1 0 0,-1-1 1 0 0,0 0 0 0 0,15-5-1 0 0,-20 6-200 0 0,0-1 0 0 0,0 1 0 0 0,0-1 0 0 0,0 0 0 0 0,0 0-1 0 0,-1 0 1 0 0,1 0 0 0 0,-1 0 0 0 0,1 0 0 0 0,-1-1 0 0 0,0 1 0 0 0,0-1-1 0 0,0 1 1 0 0,0-1 0 0 0,2-4 0 0 0,1-3-4365 0 0,4-1-1149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14279 0 0,'0'0'1103'0'0,"-2"1"-619"0"0,1 1-378 0 0,0-1-1 0 0,-1 0 1 0 0,1 1 0 0 0,0-1 0 0 0,0 1-1 0 0,0-1 1 0 0,-1 1 0 0 0,2-1 0 0 0,-1 1-1 0 0,0 0 1 0 0,0 0 0 0 0,1-1 0 0 0,-1 1-1 0 0,0 0 1 0 0,1 0 0 0 0,0 0-1 0 0,0 0 1 0 0,-1 0 0 0 0,1-1 0 0 0,0 1-1 0 0,0 0 1 0 0,1 0 0 0 0,-1 0 0 0 0,0 0-1 0 0,1 2 1 0 0,1 5 69 0 0,0 0-1 0 0,1 0 0 0 0,-1 0 1 0 0,6 9-1 0 0,13 22 79 0 0,1-1 0 0 0,2-1 0 0 0,36 43 0 0 0,102 106 706 0 0,-77-93 143 0 0,-70-77-862 0 0,-1 0 0 0 0,-1 2-1 0 0,0 0 1 0 0,-2 0-1 0 0,19 41 1 0 0,-26-49-198 0 0,0 0 0 0 0,-1 0-1 0 0,0 1 1 0 0,-1-1 0 0 0,0 1 0 0 0,0-1 0 0 0,-2 1-1 0 0,1 0 1 0 0,-2 0 0 0 0,1-1 0 0 0,-2 1 0 0 0,1-1-1 0 0,-5 15 1 0 0,-1-6-33 0 0,-1-1 1 0 0,0 0-1 0 0,-2 0 0 0 0,0-1 1 0 0,-1-1-1 0 0,-1 1 0 0 0,-27 30 1 0 0,8-16-39 0 0,-1 0 1 0 0,-59 43-1 0 0,-74 35-154 0 0,93-67-6848 0 0,54-32-432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77 3679 0 0,'0'0'167'0'0,"1"-1"-7"0"0,14-23 56 0 0,12-28 12941 0 0,-27 55-13115 0 0,-1 0-1 0 0,0 0 1 0 0,0 0 0 0 0,0 0-1 0 0,0 0 1 0 0,0 0 0 0 0,-3 5-1 0 0,-2 3 21 0 0,-51 109 200 0 0,-76 117 1 0 0,122-219-251 0 0,7-11-9 0 0,-5 8 11 0 0,1 0 0 0 0,-8 22 1 0 0,32-40-310 0 0,-6-1-236 0 0,0-1 0 0 0,-1 0 0 0 0,1 0 0 0 0,-1-1 0 0 0,0 0 0 0 0,-1-1-1 0 0,1 0 1 0 0,-1 0 0 0 0,10-12 0 0 0,2-4-1053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4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 2759 0 0,'0'0'126'0'0,"1"-2"-5"0"0,3-4-96 0 0,1-10 13125 0 0,-17 47-13141 0 0,-1-2 0 0 0,-23 37 1 0 0,21-39-7 0 0,1-1 0 0 0,1 2 1 0 0,-10 32-1 0 0,21-53 83 0 0,0 0 1 0 0,1 1-1 0 0,0-1 0 0 0,0 0 1 0 0,1 0-1 0 0,0 0 1 0 0,1 0-1 0 0,0 9 0 0 0,0-15-54 0 0,-1 0-1 0 0,1 0 1 0 0,-1 0-1 0 0,1 0 1 0 0,-1-1-1 0 0,1 1 1 0 0,0 0-1 0 0,-1 0 1 0 0,1 0-1 0 0,0-1 1 0 0,0 1-1 0 0,-1 0 1 0 0,1-1-1 0 0,0 1 1 0 0,0-1-1 0 0,0 1 1 0 0,0-1-1 0 0,0 1 1 0 0,0-1-1 0 0,0 0 0 0 0,1 1 1 0 0,20 3 439 0 0,-13-5-355 0 0,-1 0 0 0 0,1 0 0 0 0,-1-1 0 0 0,1 0 0 0 0,-1 0 0 0 0,0-1 0 0 0,10-5 0 0 0,55-30 57 0 0,-59 30-151 0 0,17-10 177 0 0,30-23 0 0 0,-50 32-182 0 0,-1 0 1 0 0,1 0 0 0 0,-2 0-1 0 0,1-2 1 0 0,-2 1 0 0 0,9-13-1 0 0,-15 20-17 0 0,0-1-1 0 0,-1 0 1 0 0,0 0-1 0 0,0 0 1 0 0,0 0-1 0 0,0 0 1 0 0,0 0-1 0 0,-1-1 1 0 0,1 1-1 0 0,-1 0 1 0 0,0 0-1 0 0,-1 0 1 0 0,1 0-1 0 0,-1 0 1 0 0,-2-8-1 0 0,2 5-44 0 0,-2-1 0 0 0,1 1 0 0 0,-1 0 0 0 0,0 0 0 0 0,-1 0 0 0 0,0 0 0 0 0,-7-10 0 0 0,9 14 3 0 0,-1 0 0 0 0,0 0 0 0 0,0 1-1 0 0,0-1 1 0 0,0 0 0 0 0,0 1 0 0 0,-1 0 0 0 0,1 0 0 0 0,-1 0-1 0 0,1 0 1 0 0,-5-1 0 0 0,-2 0-111 0 0,-1 1 0 0 0,-18-3-1 0 0,21 4 96 0 0,5 1 92 0 0,1 0 0 0 0,-1 0-1 0 0,1 0 1 0 0,-1 0 0 0 0,1 1-1 0 0,-1-1 1 0 0,-3 2-1 0 0,-4 0-1383 0 0,1 0-3883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58 2303 0 0,'1'-2'102'0'0,"36"-54"13107"0"0,-37 58-13104 0 0,-1 0-1 0 0,1-1 1 0 0,-1 1 0 0 0,0 0 0 0 0,0-1-1 0 0,1 1 1 0 0,-1-1 0 0 0,0 1-1 0 0,-2 2 1 0 0,-2 3 111 0 0,-26 59 808 0 0,-35 112 0 0 0,37-92-819 0 0,-54 161-142 0 0,81-239-720 0 0,0 0 0 0 0,0 0 0 0 0,1 0 0 0 0,-1 13 1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3223 0 0,'0'0'15792'0'0,"1"-2"-15738"0"0,8-4 2222 0 0,-8 9-2218 0 0,4 9-46 0 0,-1-2-1 0 0,-3-8 316 0 0,-1 1-262 0 0,1 0-57 0 0,-1 0-6 0 0,-9 15-33 0 0,5-10 52 0 0,4-7 96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10047 0 0,'0'0'7000'0'0,"-2"-11"-4726"0"0,2 2-1685 0 0,0 7-12 0 0,1 1-38 0 0,14-29 1073 0 0,-14 29-996 0 0,0 14-535 0 0,3 13-81 0 0,-4 5 40 0 0,0-29-101 0 0,2-3-490 0 0,7-3-629 0 0,2-2-364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176 181 4607 0 0,'-2'1'354'0'0,"-30"10"-275"0"0,-55 16 4118 0 0,49-16-1851 0 0,36-11-774 0 0,-13 0 4184 0 0,18 0-5686 0 0,0 0-1 0 0,-1 0 0 0 0,1 0 1 0 0,0-1-1 0 0,-1 1 0 0 0,1-1 0 0 0,-1 0 1 0 0,5-2-1 0 0,4 0 50 0 0,36-7 571 0 0,93-8-1 0 0,51 12 239 0 0,-112 4-770 0 0,598-46 237 0 0,-301-15-150 0 0,157-3 1250 0 0,-258 57-1086 0 0,-247 11-453 0 0,41 7 1 0 0,-23-3-22 0 0,-34-6-1346 0 0,-21-3 841 0 0,-21-4-779 0 0,-4 3-2255 0 0,17 4-2934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65 10591 0 0,'40'-59'2190'0'0,"-36"53"152"0"0,-4 9-812 0 0,-5 10-917 0 0,-66 102 197 0 0,40-69-735 0 0,-280 481 181 0 0,113-96-192 0 0,160-343-598 0 0,-4-2 1 0 0,-56 86-1 0 0,88-156 97 0 0,-1-1 1 0 0,-21 23-1 0 0,26-32-240 0 0,0 0 0 0 0,0-1 0 0 0,-1 0 0 0 0,0 0-1 0 0,0 0 1 0 0,0-1 0 0 0,-1 0 0 0 0,-8 4 0 0 0,0-4-3422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8263 0 0,'0'0'960'0'0,"-1"2"-540"0"0,-5 6-11 0 0,-1 0-1 0 0,0 0 0 0 0,0 0 1 0 0,0-1-1 0 0,-11 8 1 0 0,-6 6 248 0 0,-93 89 1831 0 0,87-79-2242 0 0,-15 13 51 0 0,30-30-133 0 0,1 0 0 0 0,-22 30-1 0 0,24-28-53 0 0,5-3-30 0 0,3 1-64 0 0,4-11 6 0 0,0 0 0 0 0,0 0 0 0 0,1 0 0 0 0,-1 1 0 0 0,0-1 0 0 0,1 0 0 0 0,0 0 0 0 0,0 0 0 0 0,0 0 0 0 0,0 0 0 0 0,0-1-1 0 0,1 1 1 0 0,-1 0 0 0 0,1 0 0 0 0,0-1 0 0 0,0 1 0 0 0,0-1 0 0 0,0 0 0 0 0,0 1 0 0 0,0-1 0 0 0,1 0 0 0 0,-1 0 0 0 0,4 1 0 0 0,1 2 127 0 0,1 0 0 0 0,0-1 0 0 0,0 0 0 0 0,0 0 0 0 0,1-1 0 0 0,15 4 0 0 0,-12-5 38 0 0,-1 0 0 0 0,1-1 1 0 0,-1-1-1 0 0,1 0 0 0 0,0 0 1 0 0,-1-1-1 0 0,1-1 1 0 0,0 0-1 0 0,-1 0 0 0 0,0-1 1 0 0,19-8-1 0 0,-9 2 61 0 0,-1-1-1 0 0,0-1 1 0 0,-1 0-1 0 0,0-1 0 0 0,20-17 1 0 0,-32 23-215 0 0,0-1-1 0 0,0 1 1 0 0,0-1 0 0 0,-1 0 0 0 0,0 0 0 0 0,0-1-1 0 0,-1 0 1 0 0,1 0 0 0 0,-2 0 0 0 0,1-1 0 0 0,-2 0-1 0 0,1 1 1 0 0,-1-1 0 0 0,0-1 0 0 0,-1 1-1 0 0,0 0 1 0 0,0-1 0 0 0,-1 1 0 0 0,0-1 0 0 0,-1 1-1 0 0,-1-17 1 0 0,1 18-33 0 0,0 4 0 0 0,0 0 0 0 0,0 1 0 0 0,0-1 0 0 0,-1 0 0 0 0,1 0 0 0 0,-3-5 0 0 0,3 6-40 0 0,-1 1-1 0 0,1 0 1 0 0,-1-1 0 0 0,0 1-1 0 0,0 0 1 0 0,0 0 0 0 0,0 0-1 0 0,0-1 1 0 0,0 1-1 0 0,0 0 1 0 0,-1 0 0 0 0,1 1-1 0 0,-1-1 1 0 0,0 0-1 0 0,1 0 1 0 0,-1 1 0 0 0,0-1-1 0 0,0 1 1 0 0,0 0 0 0 0,-3-2-1 0 0,3 2-1 0 0,0 0-1 0 0,0 1 1 0 0,0-1-1 0 0,0 1 1 0 0,0 0-1 0 0,0 0 1 0 0,0 0-1 0 0,0 0 1 0 0,-3 0-1 0 0,-2 0-50 0 0,-10 0-87 0 0,1 1 1 0 0,0 1 0 0 0,-1 1-1 0 0,1 0 1 0 0,0 0 0 0 0,0 2-1 0 0,1 0 1 0 0,0 1 0 0 0,-23 12-1 0 0,36-17 44 0 0,15-1-395 0 0,-6 0 219 0 0,0 0 0 0 0,0 0-1 0 0,0-1 1 0 0,12-2 0 0 0,7-4-1502 0 0,-4-2-3824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10 13247 0 0,'0'0'1195'0'0,"0"-2"-982"0"0,3-5 1998 0 0,0 18-1605 0 0,-1-6-497 0 0,-1 4 62 0 0,0-1 1 0 0,0 1 0 0 0,-1-1-1 0 0,0 1 1 0 0,0-1 0 0 0,-1 1 0 0 0,-4 14-1 0 0,-21 60 956 0 0,14-50-669 0 0,3-7-220 0 0,-2 0 1 0 0,-25 44-1 0 0,-38 42-120 0 0,59-89-75 0 0,-20 20-33 0 0,27-34-422 0 0,0 0 1 0 0,0 0 0 0 0,1 1 0 0 0,0 1-1 0 0,1-1 1 0 0,-7 17 0 0 0,8-15-816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14279 0 0,'0'0'6142'0'0,"3"0"-6068"0"0,22-9-58 0 0,-15 5-16 0 0,0 0 0 0 0,12-7 0 0 0,-7 2-7 0 0,-13 5-13 0 0,5-2-33 0 0,0-1-253 0 0,-7 7 305 0 0,-1-1 1 0 0,0 1-1 0 0,1-1 1 0 0,-1 1-1 0 0,0 0 1 0 0,1 0-1 0 0,-1-1 1 0 0,0 1-1 0 0,0 0 1 0 0,1 0 0 0 0,-1 0-1 0 0,0 0 1 0 0,0 0-1 0 0,1 0 1 0 0,-1 0-1 0 0,0 0 1 0 0,1 0-1 0 0,-1 0 1 0 0,0 0-1 0 0,0 1 1 0 0,1-1 0 0 0,-1 0-1 0 0,0 0 1 0 0,1 1-1 0 0,-1-1 1 0 0,0 1-1 0 0,-1 0 0 0 0,-5 1 1 0 0,4-1 0 0 0,1 0 0 0 0,-1 1 0 0 0,1-1 0 0 0,-1 0 0 0 0,1 1 0 0 0,-1 0 0 0 0,1-1 0 0 0,0 1 0 0 0,-4 4 0 0 0,-6 5 0 0 0,-4 6-48 0 0,15-14 22 0 0,0-2-92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33 5983 0 0,'7'-3'175'0'0,"12"-9"289"0"0,-5 2-273 0 0,0 2 5671 0 0,-6 21-4451 0 0,-8-11-1349 0 0,1 0 0 0 0,-1 0 1 0 0,0 0-1 0 0,1 0 0 0 0,-1 1 1 0 0,0-1-1 0 0,0 0 0 0 0,0 0 0 0 0,-1 0 1 0 0,1 0-1 0 0,0 0 0 0 0,-1 0 0 0 0,0 0 1 0 0,1 0-1 0 0,-1 0 0 0 0,0 0 0 0 0,0 0 1 0 0,0 0-1 0 0,0-1 0 0 0,0 1 1 0 0,0 0-1 0 0,-2 1 0 0 0,-5 6 188 0 0,1-1 0 0 0,-18 14 0 0 0,12-11 47 0 0,-34 34 697 0 0,16-15-356 0 0,0-1 1 0 0,-53 36 0 0 0,68-55-535 0 0,1 1 0 0 0,0 1 1 0 0,0 0-1 0 0,-13 16 0 0 0,21-19-73 0 0,0 0 1 0 0,0 0-1 0 0,0 0 1 0 0,1 1-1 0 0,1 0 1 0 0,0 0-1 0 0,0 0 1 0 0,-3 13-1 0 0,7-20-20 0 0,-7 23 113 0 0,1 1 1 0 0,-6 53-1 0 0,12-74-117 0 0,0 11 2 0 0,2-13-9 0 0,3 11-12 0 0,-3-12 4 0 0,0 0 0 0 0,1 0 0 0 0,0 0 0 0 0,-1-1 0 0 0,1 1 0 0 0,0-1 0 0 0,0 1 0 0 0,1-1 0 0 0,-1 1 0 0 0,0-1 0 0 0,1 0 0 0 0,-1 0 0 0 0,1 0-1 0 0,3 1 1 0 0,-1-1-6 0 0,-1 0-1 0 0,1 0 1 0 0,0 0-1 0 0,1-1 0 0 0,-1 1 1 0 0,0-2-1 0 0,11 2 1 0 0,-3-2-84 0 0,1 0-1 0 0,0-2 1 0 0,0 1 0 0 0,-1-2 0 0 0,25-7 0 0 0,14-8-1604 0 0,-29 8 698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14223 0 0,'-22'27'780'0'0,"1"1"0"0"0,1 2-1 0 0,2 0 1 0 0,-18 40 0 0 0,27-50-398 0 0,2-3 20 0 0,0 1 1 0 0,-6 21-1 0 0,3-6-112 0 0,-4 5-104 0 0,10-26-163 0 0,-1 1 16 0 0,4-11-109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6 7367 0 0,'0'0'12784'0'0,"0"2"-12658"0"0,-1 5-103 0 0,-1 0-1 0 0,0-1 1 0 0,0 1 0 0 0,-1-1 0 0 0,1 0 0 0 0,-7 11 0 0 0,-28 39 143 0 0,23-37-146 0 0,12-16-20 0 0,-57 89 0 0 0,50-76 0 0 0,1-1 0 0 0,1 1 0 0 0,0 1 0 0 0,-5 20 0 0 0,10-33 0 0 0,1 0 0 0 0,1 15 0 0 0,0-16 6 0 0,0-2-1 0 0,0 0 0 0 0,0-1 0 0 0,0 1 0 0 0,0 0 0 0 0,0 0 0 0 0,0-1-1 0 0,0 1 1 0 0,0 0 0 0 0,0-1 0 0 0,0 1 0 0 0,1 0 0 0 0,-1 0 0 0 0,0-1 0 0 0,0 1 0 0 0,1-1 0 0 0,0 2 0 0 0,7 10 84 0 0,5-2-20 0 0,-10-8-30 0 0,1 0-1 0 0,-1-1 1 0 0,1 1-1 0 0,-1-1 1 0 0,1 0-1 0 0,0-1 0 0 0,0 1 1 0 0,0 0-1 0 0,-1-1 1 0 0,1 0-1 0 0,0 0 1 0 0,0 0-1 0 0,0 0 1 0 0,0-1-1 0 0,-1 0 1 0 0,1 1-1 0 0,0-1 1 0 0,4-2-1 0 0,8-4 213 0 0,0 0 0 0 0,27-16 1 0 0,-37 20-209 0 0,16-10 31 0 0,0 0-1 0 0,-1-2 1 0 0,-1 0 0 0 0,0-1-1 0 0,-1-1 1 0 0,18-20-1 0 0,-32 30-78 0 0,0 0 0 0 0,0 0 0 0 0,0 0 0 0 0,-1-1 0 0 0,0 0 0 0 0,-1 1 0 0 0,0-1 0 0 0,0-1-1 0 0,2-10 1 0 0,-3 12-49 0 0,-2 1 0 0 0,1-1 0 0 0,-1 0 0 0 0,0 0-1 0 0,-1 0 1 0 0,1 0 0 0 0,-1 1 0 0 0,-1-1 0 0 0,1 0-1 0 0,-1 1 1 0 0,0-1 0 0 0,-1 1 0 0 0,-4-8 0 0 0,6 11-39 0 0,-1 0 0 0 0,0-1 1 0 0,0 2-1 0 0,0-1 1 0 0,-1 0-1 0 0,1 0 1 0 0,-1 1-1 0 0,1-1 1 0 0,-1 1-1 0 0,0 0 1 0 0,0 0-1 0 0,0 0 1 0 0,-5-3-1 0 0,3 3-33 0 0,-1 0-1 0 0,0 0 1 0 0,1 1-1 0 0,-1-1 0 0 0,0 1 1 0 0,0 1-1 0 0,-9-1 1 0 0,2 1-81 0 0,1 1 1 0 0,0 0-1 0 0,0 1 0 0 0,0 0 0 0 0,0 1 1 0 0,0 1-1 0 0,-13 5 0 0 0,23-8-97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0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35 9871 0 0,'-8'0'151'0'0,"4"0"-36"0"0,0 1 0 0 0,0-1 0 0 0,0 1 1 0 0,1 0-1 0 0,-1 0 0 0 0,0 0 0 0 0,-5 3 0 0 0,6-3 302 0 0,-1 1-1 0 0,0 0 0 0 0,1 0 0 0 0,-1 0 0 0 0,1 0 0 0 0,-8 6 7133 0 0,14-7-7148 0 0,26 2 221 0 0,0-1-1 0 0,45-3 1 0 0,-20 0-234 0 0,-29 1-306 0 0,0-2-1 0 0,45-8 1 0 0,-54 6-1173 0 0,26-9 1 0 0,-30 8-1472 0 0,-1 0 1 0 0,19-12-1 0 0,-15 6-3509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5527 0 0,'0'0'10846'0'0,"-2"1"-10390"0"0,-14 4 104 0 0,10-4-411 0 0,-1 1-1 0 0,1 1 1 0 0,-1-1 0 0 0,1 1 0 0 0,0 0 0 0 0,0 0-1 0 0,-6 5 1 0 0,-9 9 73 0 0,0 1-1 0 0,1 1 1 0 0,1 1 0 0 0,-19 25-1 0 0,31-36-187 0 0,0 1-1 0 0,1-1 0 0 0,1 1 0 0 0,-1 0 0 0 0,2 1 1 0 0,-1-1-1 0 0,1 1 0 0 0,1 0 0 0 0,0 0 1 0 0,1 0-1 0 0,0 0 0 0 0,-1 18 0 0 0,4-26 9 0 0,-1 0 0 0 0,1 0 0 0 0,0 0 0 0 0,0 0 0 0 0,0 0 0 0 0,1-1 0 0 0,-1 1-1 0 0,1 0 1 0 0,-1-1 0 0 0,1 1 0 0 0,0-1 0 0 0,0 1 0 0 0,4 3 0 0 0,-5-5-27 0 0,0-1 1 0 0,0 1-1 0 0,0 0 0 0 0,0-1 1 0 0,-1 1-1 0 0,1-1 1 0 0,0 1-1 0 0,0-1 0 0 0,0 1 1 0 0,0-1-1 0 0,0 1 1 0 0,0-1-1 0 0,0 0 1 0 0,1 0-1 0 0,0 0 0 0 0,3 1 32 0 0,5 1 18 0 0,1 0 0 0 0,-1 0-1 0 0,1-2 1 0 0,0 1 0 0 0,-1-1-1 0 0,1-1 1 0 0,0 0 0 0 0,-1 0-1 0 0,17-5 1 0 0,-4-1-16 0 0,0 0 0 0 0,0-2 0 0 0,23-12 0 0 0,-38 16-32 0 0,0 1 1 0 0,-1-1 0 0 0,1-1-1 0 0,-1 1 1 0 0,0-1-1 0 0,11-14 1 0 0,-15 17-9 0 0,1-1 1 0 0,-1-1 0 0 0,0 1-1 0 0,-1 0 1 0 0,1-1-1 0 0,-1 1 1 0 0,0-1 0 0 0,0 0-1 0 0,0 0 1 0 0,-1 0-1 0 0,1 0 1 0 0,-1 0 0 0 0,1-9-1 0 0,-2 9-2 0 0,0 0 0 0 0,0 0 0 0 0,-1 0 0 0 0,1 0 0 0 0,-1 1 0 0 0,0-1 0 0 0,0 0 0 0 0,-1 0 0 0 0,1 0 0 0 0,-1 1 0 0 0,-4-8 0 0 0,3 5 22 0 0,-1 2-42 0 0,1-1-1 0 0,-1 1 0 0 0,0 0 1 0 0,-1 0-1 0 0,1 0 0 0 0,-1 1 0 0 0,0-1 1 0 0,0 1-1 0 0,0 0 0 0 0,-10-4 0 0 0,-6-5-399 0 0,-32-11 0 0 0,46 21 297 0 0,7 3 63 0 0,-1 0 0 0 0,0-1 0 0 0,0 1 1 0 0,1 0-1 0 0,-1 0 0 0 0,0 0 0 0 0,0-1 0 0 0,0 1 0 0 0,1 0 0 0 0,-1 0 0 0 0,0 0 0 0 0,0 0 0 0 0,0 0 1 0 0,1 0-1 0 0,-1 1 0 0 0,0-1 0 0 0,0 0 0 0 0,0 0 0 0 0,1 0 0 0 0,-1 1 0 0 0,0-1 0 0 0,0 1 0 0 0,1-1 1 0 0,-1 0-1 0 0,0 1 0 0 0,1-1 0 0 0,-2 2 0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 5983 0 0,'-7'-5'98'0'0,"0"0"1"0"0,1 1-1 0 0,-1-1 0 0 0,-1 1 0 0 0,1 1 0 0 0,-1-1 0 0 0,1 1 0 0 0,-1 1 0 0 0,-13-3 0 0 0,-19 1 12983 0 0,41 6-12799 0 0,1 4-266 0 0,1 0 0 0 0,0 0 0 0 0,0-1-1 0 0,0 1 1 0 0,1-1 0 0 0,0 0 0 0 0,0 0 0 0 0,0 0-1 0 0,1 0 1 0 0,7 5 0 0 0,8 6-6 0 0,31 17 1 0 0,-21-14-14 0 0,5 4-9 0 0,145 98 272 0 0,-170-113-155 0 0,0 0 0 0 0,-1 0-1 0 0,0 1 1 0 0,0 0 0 0 0,-1 0-1 0 0,0 1 1 0 0,-1 1 0 0 0,11 17-1 0 0,-14-20-31 0 0,0 0-1 0 0,-1 1 0 0 0,0 0 0 0 0,0 0 1 0 0,-1-1-1 0 0,0 1 0 0 0,0 1 0 0 0,-1-1 0 0 0,-1 0 1 0 0,1 0-1 0 0,-1 0 0 0 0,-2 15 0 0 0,-3-1-1 0 0,0-1 0 0 0,-2 0 0 0 0,0 0 0 0 0,-2 0 0 0 0,0-1 0 0 0,-1 0 0 0 0,-2-1 0 0 0,-22 33 0 0 0,7-19 69 0 0,-1 0 0 0 0,-1-2 0 0 0,-58 49 0 0 0,66-63-141 0 0,-81 62 13 0 0,73-63 22 0 0,27-16 122 0 0,-2 2-980 0 0,21-15-7594 0 0,4-7 2019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9671 0 0,'0'0'748'0'0,"2"0"-185"0"0,12 3 2723 0 0,45 14 3045 0 0,-57-16-5675 0 0,0 1-304 0 0,-1-1-293 0 0,1 1 0 0 0,-1 0 0 0 0,0 0 0 0 0,1-1 0 0 0,-1 1 1 0 0,0 0-1 0 0,0 0 0 0 0,0 0 0 0 0,-1 0 0 0 0,1 0 0 0 0,0 0 0 0 0,-1 0 0 0 0,1 0 0 0 0,-1 1 0 0 0,0-1 0 0 0,0 2 0 0 0,0 3 4 0 0,0 0 1 0 0,-1 0-1 0 0,0 0 0 0 0,-3 8 0 0 0,-12 34 246 0 0,-2-1 1 0 0,-44 84-1 0 0,10-34-159 0 0,-52 110-20 0 0,89-176-144 0 0,6-15-158 0 0,1 1-1 0 0,1 0 1 0 0,0 0-1 0 0,2 0 0 0 0,-5 23 1 0 0,10-1-2264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57 160 13991 0 0,'-10'-3'299'0'0,"4"1"-32"0"0,1 1 0 0 0,-1 0 0 0 0,0 0 0 0 0,1 0-1 0 0,-1 1 1 0 0,-6 0 0 0 0,14 0-249 0 0,0 0 0 0 0,1 1 0 0 0,-1 0 0 0 0,0-1-1 0 0,0 1 1 0 0,0 0 0 0 0,4 2 0 0 0,9 3 38 0 0,0-3 135 0 0,1-1 1 0 0,-1 0 0 0 0,0-1 0 0 0,1-1 0 0 0,28-4 0 0 0,76-17 402 0 0,13-10-191 0 0,165-33-110 0 0,-61 23-1772 0 0,-169 30 903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0,'0'0'623'0'0,"3"2"-514"0"0,2 1-1190 0 0,21 12 12031 0 0,-17-10-7364 0 0,-7 7-2709 0 0,-2-9-473 0 0,-3 9 381 0 0,2-9-713 0 0,-3 6-174 0 0,3-6-481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29 5527 0 0,'35'-28'8895'0'0,"-36"28"-8847"0"0,1 1 1 0 0,-1 0-1 0 0,1 0 1 0 0,-1 0-1 0 0,0 0 1 0 0,1 0-1 0 0,-1-1 0 0 0,0 1 1 0 0,1 0-1 0 0,-1-1 1 0 0,-1 2-1 0 0,-1 0 51 0 0,-49 50 1117 0 0,-76 79 415 0 0,96-96-1450 0 0,-50 75 0 0 0,0 40-37 0 0,65-112 50 0 0,2 1 0 0 0,-18 67 0 0 0,32-101-163 0 0,0 1 0 0 0,0 0 0 0 0,0 0 0 0 0,1 0 0 0 0,-1-1 0 0 0,1 1 0 0 0,1 0 0 0 0,-1 0 0 0 0,1 0 0 0 0,3 11 1 0 0,-3-13 7 0 0,1-1 1 0 0,-1 1 0 0 0,1 0 0 0 0,0-1 0 0 0,0 0-1 0 0,0 1 1 0 0,1-1 0 0 0,-1 0 0 0 0,1 0 0 0 0,-1 0 0 0 0,1-1-1 0 0,0 1 1 0 0,0 0 0 0 0,0-1 0 0 0,1 0 0 0 0,-1 0-1 0 0,6 3 1 0 0,-3-3 47 0 0,0-1 0 0 0,1 1 0 0 0,-1-1 0 0 0,0 0 0 0 0,1-1-1 0 0,9 1 1 0 0,5 0 65 0 0,-10-2-85 0 0,23-4-2034 0 0,-33 5 899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10103 0 0,'0'0'9040'0'0,"1"2"-8448"0"0,5 4 0 0 0,-4-5 567 0 0,-1 12-138 0 0,0-12-955 0 0,-1 0-1 0 0,0 1 0 0 0,0-1 0 0 0,1 0 0 0 0,-1 1 0 0 0,0-1 0 0 0,0 0 1 0 0,0 1-1 0 0,-1-1 0 0 0,1 0 0 0 0,0 1 0 0 0,0-1 0 0 0,-1 0 0 0 0,1 1 1 0 0,-1 1-1 0 0,-1 0 53 0 0,0 0-1 0 0,0 0 1 0 0,-1 0 0 0 0,1 0-1 0 0,-5 4 1 0 0,-25 19-931 0 0,28-24 530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46 12751 0 0,'0'0'587'0'0,"-1"1"-16"0"0,-77 43 5565 0 0,89-49-5478 0 0,59-38 814 0 0,-46 29-1164 0 0,-14 8-73 0 0,22-10 0 0 0,-29 14-148 0 0,0 1-1 0 0,0 0 0 0 0,0 1 0 0 0,0-1 1 0 0,0 0-1 0 0,0 1 0 0 0,0 0 1 0 0,1 0-1 0 0,-1 0 0 0 0,0 0 1 0 0,0 0-1 0 0,5 1 0 0 0,-7 0-71 0 0,0-1 1 0 0,1 1-1 0 0,-1-1 0 0 0,0 1 1 0 0,0-1-1 0 0,0 1 0 0 0,0 0 1 0 0,0-1-1 0 0,0 1 0 0 0,0 0 0 0 0,0 0 1 0 0,0 0-1 0 0,0 0 0 0 0,-1-1 1 0 0,1 1-1 0 0,0 0 0 0 0,0 1 1 0 0,0 0-1 0 0,0 1-6 0 0,0-1 1 0 0,0 1-1 0 0,-1-1 1 0 0,1 1-1 0 0,-1-1 1 0 0,1 1-1 0 0,-1 0 1 0 0,0 3-1 0 0,-1 2-7 0 0,0 0-1 0 0,0 0 0 0 0,-1 0 0 0 0,-4 14 1 0 0,-2-4 10 0 0,0 0 1 0 0,0-1-1 0 0,-2 0 1 0 0,-17 23-1 0 0,5-12-43 0 0,-39 40 0 0 0,-47 25-308 0 0,78-71 231 0 0,18-13 37 0 0,-1 0 0 0 0,1 1-1 0 0,1 0 1 0 0,-15 17 0 0 0,21-20 71 0 0,-1 6-2 0 0,8-9 7 0 0,-2-3 3 0 0,0 0 1 0 0,1-1 0 0 0,-1 1-1 0 0,1 0 1 0 0,-1 0 0 0 0,1 0 0 0 0,-1 0 0 0 0,1-1 0 0 0,-1 1 0 0 0,1 0-1 0 0,-1 0 1 0 0,1-1 0 0 0,0 1 0 0 0,0-1 0 0 0,-1 1 0 0 0,1-1 0 0 0,0 1-1 0 0,0-1 1 0 0,0 1 0 0 0,0-1 0 0 0,-1 1 0 0 0,1-1 0 0 0,0 0 0 0 0,2 1-1 0 0,19 1 137 0 0,5-5-67 0 0,-1-2 0 0 0,0 0-1 0 0,27-11 1 0 0,25-5 43 0 0,26-2-336 0 0,-90 20-128 0 0,0 0 0 0 0,18-6-1 0 0,5-9-3312 0 0,-26 12 2165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9671 0 0,'0'0'748'0'0,"-2"0"-492"0"0,-3 0 41 0 0,0 1-1 0 0,1-1 0 0 0,-1 1 0 0 0,0 0 0 0 0,1 1 0 0 0,-1-1 1 0 0,1 1-1 0 0,-1 0 0 0 0,1 0 0 0 0,-6 3 0 0 0,8-4-192 0 0,1 0-1 0 0,-1 0 1 0 0,1 0-1 0 0,-1 0 1 0 0,1 1-1 0 0,0-1 1 0 0,-1 0-1 0 0,1 0 1 0 0,0 1-1 0 0,0-1 1 0 0,0 1-1 0 0,0-1 1 0 0,0 1-1 0 0,0 0 0 0 0,0-1 1 0 0,1 1-1 0 0,-1 0 1 0 0,1-1-1 0 0,-1 1 1 0 0,1 0-1 0 0,0 0 1 0 0,-1-1-1 0 0,1 1 1 0 0,0 0-1 0 0,0 0 1 0 0,0 0-1 0 0,1-1 1 0 0,-1 1-1 0 0,0 0 1 0 0,1 0-1 0 0,0 1 1 0 0,7 14 124 0 0,1 0 0 0 0,0-1 0 0 0,1 0 0 0 0,1-1 0 0 0,18 20 0 0 0,-13-15-179 0 0,160 169 783 0 0,-162-174-567 0 0,0 0-1 0 0,-1 1 1 0 0,-1 1 0 0 0,0 0-1 0 0,-2 0 1 0 0,1 1 0 0 0,-2 1-1 0 0,-1-1 1 0 0,0 1-1 0 0,-1 1 1 0 0,7 37 0 0 0,-12-44-168 0 0,-2 1 0 0 0,0 0 0 0 0,0-1 1 0 0,-1 1-1 0 0,-1 0 0 0 0,-4 19 0 0 0,-3 2-8 0 0,-17 41-1 0 0,17-54-79 0 0,-1 0 0 0 0,-1-1 1 0 0,-1 0-1 0 0,0-1 0 0 0,-2-1 0 0 0,-25 30 0 0 0,24-32-21 0 0,0-2-1 0 0,-1 0 0 0 0,0-1 1 0 0,-1 0-1 0 0,-1-1 1 0 0,-26 14-1 0 0,36-22 13 0 0,-16 7-73 0 0,22-11-50 0 0,1-3 9 0 0,0 1 0 0 0,1-1-1 0 0,-1 0 1 0 0,1 0 0 0 0,-1 0 0 0 0,1 0 0 0 0,0 0-1 0 0,-1-3 1 0 0,6-19-1672 0 0,0 9 228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5983 0 0,'0'0'542'0'0,"-9"0"-436"0"0,3 0 1030 0 0,1 0-1 0 0,-1 0 0 0 0,0 1 0 0 0,1 0 0 0 0,0 0 1 0 0,-1 0-1 0 0,1 1 0 0 0,-10 3 0 0 0,10-2-682 0 0,0 0 1 0 0,1 0-1 0 0,-1 0 0 0 0,1 0 0 0 0,-6 7 0 0 0,4-4-374 0 0,1 1 0 0 0,0-1 1 0 0,0 1-1 0 0,1 0 0 0 0,-1 0 0 0 0,-3 11 0 0 0,-17 51 690 0 0,6-13-468 0 0,17-53-300 0 0,-8 21 96 0 0,-6 26 0 0 0,14-43-70 0 0,0 1 1 0 0,1-1-1 0 0,0 0 0 0 0,0 0 0 0 0,1 1 1 0 0,0-1-1 0 0,0 0 0 0 0,2 11 0 0 0,-2-17 101 0 0,1 1-102 0 0,0-1-1 0 0,0 1 1 0 0,0-1-1 0 0,0 1 1 0 0,0-1-1 0 0,0 1 1 0 0,0-1-1 0 0,0 0 1 0 0,1 0-1 0 0,-1 0 1 0 0,1 0-1 0 0,-1 0 1 0 0,0 0-1 0 0,1 0 1 0 0,0 0-1 0 0,-1 0 1 0 0,1-1-1 0 0,2 2 1 0 0,-1-2 8 0 0,0 1 0 0 0,0-1 0 0 0,1 0 0 0 0,-1 0 0 0 0,0 0 0 0 0,0 0 0 0 0,0-1 0 0 0,0 1 0 0 0,6-2 0 0 0,-2-1 28 0 0,0 1-1 0 0,0-1 1 0 0,0-1-1 0 0,0 1 1 0 0,0-1-1 0 0,-1 0 1 0 0,11-10-1 0 0,20-17 93 0 0,-23 20-116 0 0,0-1 1 0 0,22-25 0 0 0,-32 31-23 0 0,0 0-1 0 0,0 0 1 0 0,0-1 0 0 0,0 1-1 0 0,-1-1 1 0 0,0 0 0 0 0,-1 0-1 0 0,0 0 1 0 0,3-13 0 0 0,-5 17-18 0 0,1 1 0 0 0,-1-1 0 0 0,0 1 0 0 0,0-1 0 0 0,0 0 0 0 0,0 1 0 0 0,-1-1 0 0 0,1 1 0 0 0,-1-1 0 0 0,1 0 0 0 0,-1 1 0 0 0,0-1 0 0 0,0 1 0 0 0,0 0 0 0 0,0-1 0 0 0,0 1 0 0 0,-1 0 0 0 0,1 0 0 0 0,-1-1 0 0 0,1 1 0 0 0,-1 0 0 0 0,0 1 0 0 0,0-1 0 0 0,0 0 0 0 0,0 0 0 0 0,0 1 0 0 0,0 0 0 0 0,-1-1-1 0 0,1 1 1 0 0,-4-2 0 0 0,-5 0-96 0 0,0-1-1 0 0,-1 2 1 0 0,0-1-1 0 0,-20 0 0 0 0,-11-3-441 0 0,41 6 280 0 0,-4-3-3706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57 5063 0 0,'2'-1'232'0'0,"17"-11"806"0"0,25-11 0 0 0,1 3 9476 0 0,-39 20-8779 0 0,-5 0-1006 0 0,-5 4-664 0 0,2-2-192 0 0,-12 10 387 0 0,-30 22 0 0 0,28-23-196 0 0,1 0 0 0 0,-14 14 0 0 0,-167 184-11 0 0,129-137-42 0 0,37-37-9 0 0,1 0-1 0 0,1 2 1 0 0,3 1-1 0 0,1 1 1 0 0,1 1-1 0 0,-31 81 1 0 0,51-113 6 0 0,1 1 0 0 0,-1 0 0 0 0,2 0 0 0 0,-1 0 1 0 0,1 0-1 0 0,1 0 0 0 0,0 0 0 0 0,0 0 0 0 0,1 0 0 0 0,0 0 1 0 0,0 0-1 0 0,4 11 0 0 0,-4-13 3 0 0,2 0 1 0 0,-1-1-1 0 0,1 1 0 0 0,0-1 1 0 0,0 1-1 0 0,1-1 0 0 0,0 0 1 0 0,0 0-1 0 0,1-1 1 0 0,-1 1-1 0 0,1-1 0 0 0,0 0 1 0 0,0 0-1 0 0,1-1 0 0 0,10 7 1 0 0,-6-5 138 0 0,0-1 0 0 0,0-1 0 0 0,1 0 0 0 0,0-1 0 0 0,17 4 0 0 0,-1-3 394 0 0,30 2 0 0 0,-52-6-461 0 0,-1 0 0 0 0,0 0-1 0 0,1-1 1 0 0,-1 1 0 0 0,7-3 0 0 0,-9 3 228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1375 0 0,'0'0'4552'0'0,"2"0"-3422"0"0,1 0-637 0 0,0 0 1 0 0,0-1 0 0 0,0 1-1 0 0,0-1 1 0 0,0 0 0 0 0,-1 0 0 0 0,1 0-1 0 0,0 0 1 0 0,9-5 8925 0 0,-13 7-9352 0 0,0 7-42 0 0,1-7 35 0 0,0 9-71 0 0,1-6 151 0 0,3-9 811 0 0,-1-2-940 0 0,-2 5 394 0 0,-2 4-341 0 0,-3 2 0 0 0,2-1-11 0 0,-3 4-27 0 0,4-5 116 0 0,3-3-67 0 0,22-18-6 0 0,-15 7-47 0 0,-8 10 31 0 0,-1 5 0 0 0,1-3-38 0 0,-1 1-9 0 0,0-1 0 0 0,0 1 0 0 0,1-1 1 0 0,-1 1-1 0 0,0 0 0 0 0,0-1 0 0 0,0 1 0 0 0,0 0 1 0 0,0-1-1 0 0,0 1 0 0 0,0-1 0 0 0,0 1 1 0 0,0 0-1 0 0,0-1 0 0 0,0 1 0 0 0,0-1 0 0 0,0 1 1 0 0,-1 0-1 0 0,1 0 0 0 0,-6 8 65 0 0,2-3 213 0 0,-19 22-391 0 0,18-22 92 0 0,29-12-943 0 0,3-4-619 0 0,-9 0-4455 0 0,-7 2-434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20 6535 0 0,'0'0'2743'0'0,"2"1"-2567"0"0,3 2 1486 0 0,-2-1-1322 0 0,0 0 0 0 0,0-1 1 0 0,-1 1-1 0 0,1-1 0 0 0,0 0 0 0 0,1 0 1 0 0,-1 0-1 0 0,0 0 0 0 0,0 0 0 0 0,0-1 1 0 0,1 0-1 0 0,-1 1 0 0 0,5-1 0 0 0,1 0 3528 0 0,-11-11-3569 0 0,1 10-295 0 0,0 0 0 0 0,1 0 0 0 0,-1-1 0 0 0,0 1 0 0 0,0 0 0 0 0,0 0 0 0 0,0 0 0 0 0,0 0 0 0 0,0 0-1 0 0,-1 0 1 0 0,1 0 0 0 0,0 0 0 0 0,0 1 0 0 0,-1-1 0 0 0,1 0 0 0 0,0 1 0 0 0,-1-1 0 0 0,1 1 0 0 0,-3-1 0 0 0,-1-1-2 0 0,-2 1-10 0 0,1-1-1 0 0,0 1 1 0 0,0 0 0 0 0,0 0-1 0 0,0 1 1 0 0,-1-1 0 0 0,1 1-1 0 0,0 1 1 0 0,-8 1 0 0 0,-57 13-162 0 0,59-12 183 0 0,-7 3-13 0 0,0 0 0 0 0,1 1 0 0 0,-1 1 0 0 0,2 1 0 0 0,-1 0 0 0 0,1 1 0 0 0,1 1 0 0 0,0 1 0 0 0,-17 15 0 0 0,30-24-1 0 0,0 0 0 0 0,0 0-1 0 0,0 1 1 0 0,1-1 0 0 0,-1 1-1 0 0,1 0 1 0 0,-3 6 0 0 0,4-9-9 0 0,1 0 0 0 0,0 1 0 0 0,0-1 1 0 0,0 0-1 0 0,0 1 0 0 0,0-1 1 0 0,1 0-1 0 0,-1 0 0 0 0,0 0 1 0 0,0 1-1 0 0,1-1 0 0 0,-1 0 0 0 0,1 0 1 0 0,0 2-1 0 0,0 0 6 0 0,0-2 4 0 0,-1 0 1 0 0,0 0-1 0 0,0 0 0 0 0,1 0 0 0 0,-1 0 0 0 0,1 0 0 0 0,-1 1 0 0 0,1-1 1 0 0,-1 0-1 0 0,1-1 0 0 0,0 1 0 0 0,0 0 0 0 0,-1 0 0 0 0,1 0 1 0 0,0 0-1 0 0,0 0 0 0 0,0-1 0 0 0,0 1 0 0 0,0 0 0 0 0,0-1 1 0 0,0 1-1 0 0,0-1 0 0 0,0 1 0 0 0,0-1 0 0 0,0 0 0 0 0,2 1 0 0 0,1 0 8 0 0,27 7 49 0 0,0 0 0 0 0,49 3 0 0 0,-52-8 6 0 0,0 1 0 0 0,-1 2 0 0 0,52 16 0 0 0,-66-17-25 0 0,0 1 0 0 0,0 1 0 0 0,-1 0 0 0 0,0 0-1 0 0,-1 1 1 0 0,1 1 0 0 0,-1 0 0 0 0,12 13 0 0 0,-19-18-5 0 0,0 1 0 0 0,0 0-1 0 0,0 0 1 0 0,-1 0 0 0 0,0 1-1 0 0,0-1 1 0 0,0 1 0 0 0,-1-1 0 0 0,0 1-1 0 0,0 0 1 0 0,0 0 0 0 0,0 0 0 0 0,-1 0-1 0 0,0 0 1 0 0,-1 1 0 0 0,1-1 0 0 0,-1 0-1 0 0,-1 0 1 0 0,1 0 0 0 0,-1 1-1 0 0,-1 6 1 0 0,0-9 31 0 0,1-1 0 0 0,0 1 0 0 0,-1-1 0 0 0,0 1 0 0 0,0-1 0 0 0,0 0 0 0 0,0 0 0 0 0,-1 0 0 0 0,1 0-1 0 0,-1 0 1 0 0,0 0 0 0 0,1-1 0 0 0,-1 1 0 0 0,-1-1 0 0 0,-2 3 0 0 0,-8 3 52 0 0,-1 0-1 0 0,-19 7 1 0 0,7-4 6 0 0,11-3-126 0 0,-1-1-1 0 0,-1-2 1 0 0,1 1 0 0 0,-1-2-1 0 0,0 0 1 0 0,0-1 0 0 0,0-1-1 0 0,-1-1 1 0 0,1-1 0 0 0,0 0-1 0 0,0-1 1 0 0,-1-1 0 0 0,1-1-1 0 0,-22-6 1 0 0,36 8 3 0 0,0 0 0 0 0,1 0 0 0 0,-1-1 0 0 0,1 0-1 0 0,-1 1 1 0 0,1-1 0 0 0,0 0 0 0 0,0-1 0 0 0,-5-3 0 0 0,-2-5-9 0 0,9 7-13 0 0,0 0 3 0 0,0 2 18 0 0,0-1 0 0 0,0 0 0 0 0,0 0-1 0 0,1 0 1 0 0,-1 0 0 0 0,1 0 0 0 0,0 0 0 0 0,0 0 0 0 0,0 0 0 0 0,0 0 0 0 0,0 0 0 0 0,1 1 0 0 0,0-7 0 0 0,1 4 13 0 0,0 1 1 0 0,0-1 0 0 0,0 1 0 0 0,1-1 0 0 0,-1 1-1 0 0,1 0 1 0 0,5-6 0 0 0,5-3 28 0 0,0 1-1 0 0,0 0 1 0 0,26-16 0 0 0,104-61 24 0 0,-115 73-22 0 0,-8 4-33 0 0,7-3-28 0 0,29-24 1 0 0,-48 33-37 0 0,-1 0 1 0 0,0-1 0 0 0,0 0-1 0 0,0 0 1 0 0,-1-1 0 0 0,-1 1 0 0 0,1-2-1 0 0,4-9 1 0 0,-9 17 45 0 0,0-1-1 0 0,0 1 1 0 0,0-1-1 0 0,-1 0 1 0 0,1 1-1 0 0,-1-1 1 0 0,1 0-1 0 0,-1 0 1 0 0,0 1-1 0 0,0-1 1 0 0,1 0-1 0 0,-1 0 1 0 0,-1 0-1 0 0,1 1 1 0 0,0-1-1 0 0,0 0 1 0 0,-1-2-1 0 0,0 3-2 0 0,0-1-1 0 0,1 1 0 0 0,-1 0 0 0 0,0-1 0 0 0,0 1 0 0 0,0 0 0 0 0,0 0 0 0 0,0 0 1 0 0,0 0-1 0 0,0 0 0 0 0,-1 0 0 0 0,1 0 0 0 0,0 0 0 0 0,0 0 0 0 0,-1 0 0 0 0,-1 0 1 0 0,-1 0-28 0 0,1-1 0 0 0,-1 1 0 0 0,0 1 0 0 0,0-1 1 0 0,0 0-1 0 0,0 1 0 0 0,0 0 0 0 0,0 0 0 0 0,0 0 1 0 0,0 0-1 0 0,0 1 0 0 0,1-1 0 0 0,-1 1 0 0 0,-5 2 0 0 0,3-1-117 0 0,-14 6-394 0 0,19-8 374 0 0,0 0-1 0 0,0 1 0 0 0,1-1 1 0 0,-1 1-1 0 0,0-1 0 0 0,1 1 1 0 0,-1-1-1 0 0,0 1 0 0 0,1-1 0 0 0,-1 1 1 0 0,1 0-1 0 0,-1-1 0 0 0,1 1 1 0 0,-1 0-1 0 0,1-1 0 0 0,0 1 1 0 0,-1 0-1 0 0,1 0 0 0 0,0 0 1 0 0,0-1-1 0 0,-1 3 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13647 0 0,'-8'1'1239'0'0,"4"-1"-1155"0"0,0 0 1 0 0,0 1-1 0 0,1-1 0 0 0,-1 1 0 0 0,0 0 1 0 0,1 0-1 0 0,-1 1 0 0 0,0-1 1 0 0,1 1-1 0 0,0-1 0 0 0,-1 1 0 0 0,1 0 1 0 0,-4 3-1 0 0,6-4 425 0 0,-1 11 407 0 0,3-9-825 0 0,-1 1 0 0 0,0-1 0 0 0,1 0 0 0 0,-1 0 0 0 0,1 0 0 0 0,0-1 0 0 0,0 1 0 0 0,0 0 0 0 0,1 0 0 0 0,-1 0-1 0 0,0-1 1 0 0,1 1 0 0 0,0-1 0 0 0,0 1 0 0 0,0-1 0 0 0,0 0 0 0 0,0 1 0 0 0,0-1 0 0 0,0 0 0 0 0,1 0 0 0 0,-1-1 0 0 0,4 3 0 0 0,8 4 178 0 0,0 0 0 0 0,29 12 0 0 0,-35-17-172 0 0,78 32 521 0 0,78 34 142 0 0,-147-61-652 0 0,1 1 1 0 0,-2 0 0 0 0,1 2-1 0 0,-1 0 1 0 0,-1 1 0 0 0,0 0-1 0 0,23 26 1 0 0,-30-29-72 0 0,-1 1 1 0 0,0 0-1 0 0,0 0 1 0 0,-1 0 0 0 0,0 1-1 0 0,-1 0 1 0 0,0 1-1 0 0,-1-1 1 0 0,0 1-1 0 0,-1 0 1 0 0,0 0-1 0 0,-1 0 1 0 0,1 16-1 0 0,-2-9-19 0 0,-1 0 0 0 0,0 0 0 0 0,-2 0 0 0 0,-1 0-1 0 0,0 0 1 0 0,-1 0 0 0 0,-1-1 0 0 0,-1 1 0 0 0,0-1 0 0 0,-2-1 0 0 0,0 1-1 0 0,0-1 1 0 0,-2-1 0 0 0,0 0 0 0 0,-1 0 0 0 0,-1-1 0 0 0,-14 15-1 0 0,3-7-15 0 0,-2-2-1 0 0,0 0 0 0 0,-1-2 0 0 0,-1-1 0 0 0,-1-1 1 0 0,0-1-1 0 0,-1-1 0 0 0,-40 13 0 0 0,54-26-136 0 0,14-2 100 0 0,1 0 0 0 0,0 0 1 0 0,-1 0-1 0 0,1 0 0 0 0,0 0 1 0 0,-1 0-1 0 0,1 0 1 0 0,0 0-1 0 0,-1-1 0 0 0,1 1 1 0 0,0 0-1 0 0,0 0 0 0 0,-1 0 1 0 0,1 0-1 0 0,0-1 1 0 0,0 1-1 0 0,-1 0 0 0 0,1 0 1 0 0,0-1-1 0 0,0 1 0 0 0,0 0 1 0 0,-1-1-1 0 0,1 1 1 0 0,0-1-1 0 0,0 0-134 0 0,0-1 0 0 0,0 0 1 0 0,0 1-1 0 0,0-1 0 0 0,0 1 0 0 0,1-1 1 0 0,-1 0-1 0 0,1 1 0 0 0,-1-1 0 0 0,1 1 1 0 0,-1-1-1 0 0,1 1 0 0 0,0 0 0 0 0,0-1 1 0 0,1 0-1 0 0,10-18-6263 0 0,-6 7 613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10367 0 0,'0'0'1872'0'0,"0"-1"-1652"0"0,0-8-176 0 0,0 9-44 0 0,0 0 0 0 0,0 0 0 0 0,-1 0 0 0 0,1 0 0 0 0,0 1 0 0 0,0-1 0 0 0,0 0 0 0 0,0 0 0 0 0,0 0 0 0 0,0 0 0 0 0,0 0 0 0 0,0 0 0 0 0,0 0 0 0 0,0 0 0 0 0,0 0 0 0 0,-1 0 0 0 0,1 1 0 0 0,0-1 0 0 0,0 0 0 0 0,0 0 0 0 0,0 0 0 0 0,0 0 0 0 0,0 0 0 0 0,-1 0 0 0 0,1 0 0 0 0,0 0 0 0 0,0 0 0 0 0,0 0 0 0 0,0 0 0 0 0,0 0 0 0 0,0 0 0 0 0,-1 0 0 0 0,1 0 0 0 0,0 0 0 0 0,0 0 0 0 0,0 0 0 0 0,0 0 0 0 0,0 0 0 0 0,0 0 0 0 0,0-1 0 0 0,-1 1 0 0 0,1 0 0 0 0,0 0 0 0 0,0 0 0 0 0,0 0 0 0 0,0 0 0 0 0,0 0 0 0 0,0 0 0 0 0,0 0 0 0 0,0 0 0 0 0,0 0 0 0 0,0-1 0 0 0,-1 1 0 0 0,1 0 0 0 0,0 0 0 0 0,0 0 0 0 0,0 0 0 0 0,0 0 0 0 0,0 0 0 0 0,0-1 0 0 0,0 1 0 0 0,0 0 0 0 0,0 0 0 0 0,0 0 0 0 0,0 0 0 0 0,0 0 0 0 0,-7 8 0 0 0,7-8 0 0 0,-50 69 104 0 0,-88 90 0 0 0,118-135-100 0 0,13-14-10 0 0,0-1 0 0 0,-12 11 1 0 0,18-19-63 0 0,21 1-295 0 0,-16-1 350 0 0,-1 0 0 0 0,1-1 1 0 0,0 0-1 0 0,0 0 1 0 0,5 0-1 0 0,20-5 13 0 0,-11 1 16 0 0,0 1 0 0 0,0 1 0 0 0,0 0 0 0 0,1 2 0 0 0,-1 0 0 0 0,24 3 0 0 0,-15 2 162 0 0,18 3 256 0 0,-26-4-100 0 0,-13-3-202 0 0,-1 0 1 0 0,1 1-1 0 0,-1-1 0 0 0,9 5 0 0 0,-12-5 52 0 0,0 0-7 0 0,0 0-148 0 0,0-1 16 0 0,0 1 0 0 0,0-1 0 0 0,-1 1 0 0 0,1 0 0 0 0,0 0 0 0 0,0-1 0 0 0,-1 1 0 0 0,1 1-1 0 0,-1-1 1 0 0,1 0 0 0 0,1 2 0 0 0,2 6 73 0 0,-5-6-120 0 0,0 0 0 0 0,0 0 1 0 0,0 0-1 0 0,0 0 0 0 0,-1 0 1 0 0,1 0-1 0 0,-1 0 0 0 0,0 0 1 0 0,0-1-1 0 0,0 1 0 0 0,0 0 1 0 0,-2 3-1 0 0,-21 34-405 0 0,22-38 374 0 0,-29 49-1912 0 0,3 1-1 0 0,-27 64 0 0 0,49-105 1741 0 0,6-11 223 0 0,-1 0 0 0 0,1 0 0 0 0,0 0-1 0 0,0 0 1 0 0,0 0 0 0 0,0 0-1 0 0,0 0 1 0 0,0 0 0 0 0,0 0 0 0 0,-1 0-1 0 0,1 0 1 0 0,0 0 0 0 0,0 0 0 0 0,0 0-1 0 0,0 0 1 0 0,0 0 0 0 0,0 0 0 0 0,0 0-1 0 0,0 0 1 0 0,-1 0 0 0 0,1 0 0 0 0,0 0-1 0 0,0 0 1 0 0,0 0 0 0 0,0 0 0 0 0,0 0-1 0 0,0-1 1 0 0,0 1 0 0 0,0 0 0 0 0,0 0-1 0 0,0 0 1 0 0,-1 0 0 0 0,1 0 0 0 0,0 0-1 0 0,0 0 1 0 0,0 0 0 0 0,0-1 0 0 0,0 1-1 0 0,0 0 1 0 0,0 0 0 0 0,0 0 0 0 0,0 0-1 0 0,0 0 1 0 0,0 0 0 0 0,0 0 0 0 0,0-1-1 0 0,0 1 1 0 0,-1-23-1463 0 0,1 21 1032 0 0,0-19-2779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2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9215 0 0,'-2'1'707'0'0,"-15"7"-262"0"0,1 1 1 0 0,0 1-1 0 0,1 0 1 0 0,0 1-1 0 0,-20 19 1 0 0,-65 72 902 0 0,84-84-1542 0 0,-7 7 197 0 0,-38 54 1 0 0,55-70 1 0 0,0 0 0 0 0,1 1 0 0 0,0 0 0 0 0,1 0 0 0 0,0 0 1 0 0,0 0-1 0 0,1 0 0 0 0,1 1 0 0 0,0 0 0 0 0,-1 13 1 0 0,3-22 20 0 0,-1 0 0 0 0,2 1 1 0 0,-1-1-1 0 0,0 1 1 0 0,0-1-1 0 0,1 1 1 0 0,-1-1-1 0 0,1 0 0 0 0,0 1 1 0 0,0-1-1 0 0,0 0 1 0 0,0 0-1 0 0,0 0 0 0 0,0 1 1 0 0,1-1-1 0 0,-1 0 1 0 0,4 3-1 0 0,-2-2 33 0 0,0-1-1 0 0,0 0 1 0 0,1 0-1 0 0,-1 0 0 0 0,0 0 1 0 0,1 0-1 0 0,0 0 1 0 0,-1-1-1 0 0,1 0 1 0 0,5 1-1 0 0,3 0 128 0 0,0 0 0 0 0,0-1-1 0 0,0 0 1 0 0,1-1 0 0 0,-1-1 0 0 0,15-2-1 0 0,-6-1-47 0 0,0-1 0 0 0,0-2 0 0 0,-1 1 0 0 0,0-2 0 0 0,0-1 0 0 0,23-14 0 0 0,-13 5-68 0 0,0-2 1 0 0,-2 0 0 0 0,28-28-1 0 0,-46 39-47 0 0,0-1-1 0 0,-1 0 0 0 0,0-1 1 0 0,0 0-1 0 0,-2 0 1 0 0,1 0-1 0 0,8-19 0 0 0,-14 26-35 0 0,-1 0 0 0 0,1 0 0 0 0,-1 0 0 0 0,0 0 0 0 0,0 0 0 0 0,0 0 0 0 0,0 0 0 0 0,-1 0 0 0 0,0-1 0 0 0,1 1 0 0 0,-2 0 0 0 0,1 0-1 0 0,0-1 1 0 0,-1 1 0 0 0,0 0 0 0 0,0 0 0 0 0,0 0 0 0 0,0 0 0 0 0,-1 0 0 0 0,0 0 0 0 0,0 0 0 0 0,0 1 0 0 0,0-1 0 0 0,0 0 0 0 0,-1 1 0 0 0,1 0 0 0 0,-7-6 0 0 0,4 4-192 0 0,-1 1 1 0 0,1 0 0 0 0,-1 0 0 0 0,0 0 0 0 0,-1 1 0 0 0,1 0 0 0 0,0 0-1 0 0,-13-3 1 0 0,-5 0-1047 0 0,-29-3 1 0 0,6 1-2830 0 0,27 4 237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0,'0'0'136'0'0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 3223 0 0,'0'0'5312'0'0,"7"-7"-1869"0"0,21-14 274 0 0,-27 20-2978 0 0,-1 1-561 0 0,1 0 1 0 0,-1-1-1 0 0,0 1 0 0 0,1 0 0 0 0,-1-1 1 0 0,1 1-1 0 0,-1 0 0 0 0,1 0 1 0 0,-1 0-1 0 0,1-1 0 0 0,-1 1 1 0 0,1 0-1 0 0,-1 0 0 0 0,1 0 1 0 0,-1 0-1 0 0,1 0 0 0 0,-1 0 1 0 0,2 0-1 0 0,-2 3-135 0 0,1 0 1 0 0,-1 0 0 0 0,1 1-1 0 0,-1-1 1 0 0,0 0-1 0 0,0 1 1 0 0,-1-1-1 0 0,1 0 1 0 0,-1 0-1 0 0,0 1 1 0 0,1-1 0 0 0,-3 3-1 0 0,-17 42 317 0 0,12-32-221 0 0,-53 98 46 0 0,-5 9-66 0 0,55-92-292 0 0,11-29-56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0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 3679 0 0,'0'-7'14228'0'0,"-17"9"-13624"0"0,15-1-583 0 0,-1 0 0 0 0,0 0 0 0 0,0 1 0 0 0,1-1 0 0 0,-1 1 0 0 0,1 0-1 0 0,-1-1 1 0 0,1 1 0 0 0,0 0 0 0 0,0 1 0 0 0,0-1 0 0 0,0 0 0 0 0,0 1 0 0 0,-2 3 0 0 0,-4 7 80 0 0,-10 23 1 0 0,10-20-29 0 0,-30 52-5 0 0,-15 32 59 0 0,49-89-11 0 0,0 1 0 0 0,0-1 0 0 0,1 1 0 0 0,0-1 0 0 0,1 1 0 0 0,0 0-1 0 0,0 15 1 0 0,2-25-85 0 0,0 0-1 0 0,0-1 1 0 0,0 1-1 0 0,0 0 1 0 0,0 0-1 0 0,0 0 1 0 0,1 0 0 0 0,-1-1-1 0 0,1 1 1 0 0,-1 0-1 0 0,1 0 1 0 0,0-1-1 0 0,-1 1 1 0 0,1 0-1 0 0,0-1 1 0 0,0 1-1 0 0,0-1 1 0 0,0 1 0 0 0,1-1-1 0 0,-1 1 1 0 0,0-1-1 0 0,1 0 1 0 0,-1 0-1 0 0,0 0 1 0 0,1 1-1 0 0,0-2 1 0 0,-1 1-1 0 0,1 0 1 0 0,-1 0 0 0 0,1 0-1 0 0,0-1 1 0 0,0 1-1 0 0,0-1 1 0 0,-1 1-1 0 0,1-1 1 0 0,0 0-1 0 0,0 0 1 0 0,0 1-1 0 0,2-2 1 0 0,4 1 53 0 0,0-1 0 0 0,0 0 0 0 0,0-1 0 0 0,0 0 1 0 0,0 0-1 0 0,-1 0 0 0 0,13-7 0 0 0,-4 2-45 0 0,-1-1 0 0 0,0 0-1 0 0,-1-1 1 0 0,1-1 0 0 0,-2-1 0 0 0,0 0 0 0 0,0 0 0 0 0,-1-1 0 0 0,0-1 0 0 0,-1 0 0 0 0,17-26-1 0 0,-22 29-84 0 0,0 0 0 0 0,0 0 0 0 0,-1-1 0 0 0,-1 1 0 0 0,5-15-1 0 0,-8 20 22 0 0,0 1-1 0 0,-1-1 0 0 0,1 0 1 0 0,-1 1-1 0 0,0-1 0 0 0,0 0 1 0 0,0 0-1 0 0,-1 1 0 0 0,1-1 1 0 0,-1 0-1 0 0,-1 1 0 0 0,1-1 1 0 0,-1 0-1 0 0,1 1 0 0 0,-4-6 1 0 0,-2-2-6 0 0,5 7-34 0 0,0 0 1 0 0,-1 0 0 0 0,0 1 0 0 0,-6-9 0 0 0,7 12 21 0 0,1-1 1 0 0,-1 1 0 0 0,0-1-1 0 0,0 1 1 0 0,0 0-1 0 0,0 0 1 0 0,0 0-1 0 0,0 0 1 0 0,0 0 0 0 0,-1 0-1 0 0,1 0 1 0 0,0 1-1 0 0,-1-1 1 0 0,-2 0 0 0 0,-6 1-684 0 0,1-1 1 0 0,0 1 0 0 0,-1 1 0 0 0,-19 3 0 0 0,29-4-423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62 1375 0 0,'-2'1'107'0'0,"-15"8"1121"0"0,-9 9 10257 0 0,26-14-10524 0 0,-1-3-908 0 0,1-1 0 0 0,0 0 0 0 0,0 1 0 0 0,-1-1 0 0 0,1 0-1 0 0,0 0 1 0 0,0 1 0 0 0,0-1 0 0 0,0 0 0 0 0,0 1 0 0 0,0-1 0 0 0,-1 0-1 0 0,1 1 1 0 0,0-1 0 0 0,0 0 0 0 0,0 1 0 0 0,0-1 0 0 0,0 0-1 0 0,0 1 1 0 0,0-1 0 0 0,0 0 0 0 0,0 1 0 0 0,1-1 0 0 0,-1 0-1 0 0,0 1 1 0 0,0-1 0 0 0,0 0 0 0 0,0 1 0 0 0,0-1 0 0 0,0 0-1 0 0,1 1 1 0 0,3 2 98 0 0,0 0 0 0 0,0-1-1 0 0,0 1 1 0 0,1-1 0 0 0,-1 0-1 0 0,1 0 1 0 0,-1 0 0 0 0,1-1 0 0 0,0 1-1 0 0,-1-1 1 0 0,1 0 0 0 0,0-1-1 0 0,5 1 1 0 0,9-1 349 0 0,-1-1-1 0 0,24-3 1 0 0,-7 0-130 0 0,24-4 16 0 0,0-3 0 0 0,100-32 1 0 0,-88 22-1159 0 0,84-15 1 0 0,-147 35-892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3223 0 0,'2'0'2446'0'0,"30"7"4441"0"0,-26-6-6233 0 0,-1 1 0 0 0,1 0 0 0 0,8 5 0 0 0,-11-6-587 0 0,-1 1 0 0 0,0-1 0 0 0,1 1 0 0 0,-1 0 0 0 0,0 0 0 0 0,0-1 0 0 0,0 1 0 0 0,0 0 0 0 0,-1 1 0 0 0,1-1 0 0 0,0 0 0 0 0,-1 1 0 0 0,1-1 0 0 0,-1 0 0 0 0,0 1 0 0 0,0 0 0 0 0,0-1 0 0 0,0 1 0 0 0,-1 0 0 0 0,1-1 0 0 0,-1 1 0 0 0,1 3 0 0 0,-1 5 74 0 0,0 0 0 0 0,-1 0 0 0 0,0-1 0 0 0,-1 1 0 0 0,0-1 0 0 0,-1 1 0 0 0,-5 13 0 0 0,-35 70 1233 0 0,19-46-974 0 0,-1 3-92 0 0,-25 59-82 0 0,43-74-229 0 0,9-25-338 0 0,11-7-11209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12263 0 0,'0'0'5374'0'0,"1"2"-4924"0"0,1-1-391 0 0,0 1 0 0 0,-1 0 0 0 0,0 0-1 0 0,1 0 1 0 0,-1 0 0 0 0,0 0 0 0 0,0 0-1 0 0,0 0 1 0 0,0 0 0 0 0,0 0 0 0 0,-1 1 0 0 0,1-1-1 0 0,-1 0 1 0 0,1 1 0 0 0,-1-1 0 0 0,0 0-1 0 0,0 1 1 0 0,0-1 0 0 0,0 0 0 0 0,0 1-1 0 0,-1-1 1 0 0,1 0 0 0 0,-2 4 0 0 0,-1 7 201 0 0,-1 1 0 0 0,-10 22 0 0 0,10-26-108 0 0,-10 25 179 0 0,-99 229 225 0 0,110-259-969 0 0,1 1 0 0 0,0-1 0 0 0,0 0 0 0 0,0 1 0 0 0,1-1 0 0 0,-2 8 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8 12695 0 0,'0'0'1150'0'0,"-8"-3"-432"0"0,5 2-561 0 0,0 0-1 0 0,0 0 1 0 0,0 0-1 0 0,0 1 1 0 0,-1-1-1 0 0,1 1 0 0 0,0 0 1 0 0,-1 0-1 0 0,1 0 1 0 0,0 1-1 0 0,0-1 1 0 0,-1 1-1 0 0,1 0 1 0 0,0-1-1 0 0,0 2 0 0 0,-6 1 1 0 0,-5 4 30 0 0,1 1 1 0 0,-18 12-1 0 0,10-7 5 0 0,10-5-161 0 0,0 0 1 0 0,1 0 0 0 0,0 1 0 0 0,0 0-1 0 0,1 0 1 0 0,0 1 0 0 0,1 1 0 0 0,0-1 0 0 0,0 1-1 0 0,-6 14 1 0 0,6-9 31 0 0,1-1-1 0 0,1 1 1 0 0,0 0-1 0 0,1 1 0 0 0,1-1 1 0 0,1 1-1 0 0,-3 26 1 0 0,6-39 0 0 0,0 0 1 0 0,0 0 0 0 0,0 0-1 0 0,0 1 1 0 0,0-1-1 0 0,1 0 1 0 0,0 0 0 0 0,0 0-1 0 0,0 0 1 0 0,0 0-1 0 0,1 0 1 0 0,0 0 0 0 0,0 0-1 0 0,0 0 1 0 0,0-1-1 0 0,0 1 1 0 0,1-1 0 0 0,-1 0-1 0 0,1 1 1 0 0,0-1-1 0 0,0 0 1 0 0,0-1-1 0 0,1 1 1 0 0,-1 0 0 0 0,1-1-1 0 0,-1 0 1 0 0,1 0-1 0 0,0 0 1 0 0,0 0 0 0 0,-1-1-1 0 0,1 1 1 0 0,1-1-1 0 0,-1 0 1 0 0,0 0 0 0 0,6 0-1 0 0,7-1-33 0 0,0-1 0 0 0,-1-1 0 0 0,1 0-1 0 0,0-1 1 0 0,-1-1 0 0 0,0-1 0 0 0,0 0 0 0 0,0-1-1 0 0,-1 0 1 0 0,0-2 0 0 0,0 1 0 0 0,0-2 0 0 0,23-18 0 0 0,-28 18-16 0 0,0-1 1 0 0,0-1-1 0 0,-1 0 1 0 0,0 0-1 0 0,-1-1 1 0 0,9-15 0 0 0,-12 17-12 0 0,0 0-1 0 0,0-1 1 0 0,-1 1 0 0 0,0-1 0 0 0,-1 0 0 0 0,0 0 0 0 0,-1-1 0 0 0,1-13-1 0 0,-3 20-34 0 0,1 1 0 0 0,-2-1 0 0 0,1 0 0 0 0,0 1-1 0 0,-1-1 1 0 0,0 1 0 0 0,0-1 0 0 0,-1 1-1 0 0,1 0 1 0 0,-4-7 0 0 0,4 8-17 0 0,-1 1 1 0 0,0-1-1 0 0,0 1 1 0 0,1 0-1 0 0,-2-1 0 0 0,1 1 1 0 0,0 0-1 0 0,0 0 1 0 0,-1 1-1 0 0,1-1 0 0 0,-1 0 1 0 0,1 1-1 0 0,-1-1 1 0 0,0 1-1 0 0,1 0 0 0 0,-1 0 1 0 0,-3-1-1 0 0,-5 0-91 0 0,-1 0-1 0 0,1 1 0 0 0,0 0 1 0 0,0 1-1 0 0,-1 0 0 0 0,1 1 1 0 0,0 0-1 0 0,-13 3 0 0 0,-13 4-446 0 0,-36 15 0 0 0,71-22 539 0 0,0-1-225 0 0,11-9-2407 0 0,5-2 2073 0 0,6-5-1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 18199 0 0,'15'-11'830'0'0,"-12"9"627"0"0,-3 5-1382 0 0,0 2-11 0 0,0-1 0 0 0,0 1 0 0 0,0 0-1 0 0,-1-1 1 0 0,1 1 0 0 0,-1-1 0 0 0,0 1 0 0 0,-1-1-1 0 0,-2 8 1 0 0,-53 127 628 0 0,34-77-512 0 0,-59 150-210 0 0,75-194-299 0 0,-10 39 0 0 0,11-23-6036 0 0,4-21-102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11519 0 0,'0'0'7768'0'0,"-17"2"-4903"0"0,-1 11-1450 0 0,17-12-978 0 0,3 0-490 0 0,0-1 8 0 0,0 1-1 0 0,0 0 1 0 0,0-1-1 0 0,0 1 1 0 0,0-1-1 0 0,0 0 0 0 0,0 1 1 0 0,0-1-1 0 0,0 0 1 0 0,0 0-1 0 0,0-1 1 0 0,0 1-1 0 0,0 0 1 0 0,0-1-1 0 0,0 1 1 0 0,0-1-1 0 0,3-1 1 0 0,-1 0-157 0 0,0 0 0 0 0,0-1 0 0 0,0 0 1 0 0,0 0-1 0 0,0 0 0 0 0,4-5 0 0 0,-7 7-319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4143 0 0,'0'0'8815'0'0,"3"10"-5808"0"0,-1-7-2807 0 0,1 0 0 0 0,0-1 0 0 0,1 1-1 0 0,-1-1 1 0 0,0 0 0 0 0,1 0 0 0 0,-1 0 0 0 0,1 0 0 0 0,0 0 0 0 0,-1-1 0 0 0,1 0 0 0 0,0 0 0 0 0,7 1 0 0 0,8 1 461 0 0,30 0 0 0 0,192-7 1373 0 0,-107-1-1380 0 0,56-2-347 0 0,223-39 0 0 0,-265 23-275 0 0,131-23 19 0 0,-191 28-173 0 0,292-72-1644 0 0,-378 89 996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34 5527 0 0,'15'-33'6264'0'0,"-18"42"-5793"0"0,-41 74 235 0 0,4-8-560 0 0,-99 261-71 0 0,78-184-73 0 0,23-54 4 0 0,-46 103-18 0 0,59-147 47 0 0,-54 84 0 0 0,73-131-30 0 0,1 0-1 0 0,-1 1 1 0 0,0-2 0 0 0,-1 1-1 0 0,0-1 1 0 0,-8 7-1 0 0,12-11-2 0 0,1 0-1 0 0,-1-1 1 0 0,0 1-1 0 0,1 0 1 0 0,-1-1-1 0 0,0 0 0 0 0,0 0 1 0 0,0 0-1 0 0,0 0 1 0 0,0 0-1 0 0,0 0 1 0 0,0-1-1 0 0,0 0 1 0 0,0 1-1 0 0,0-1 1 0 0,0 0-1 0 0,0-1 0 0 0,0 1 1 0 0,0 0-1 0 0,0-1 1 0 0,-6-1-1 0 0,7 0-8 0 0,0 1 0 0 0,0 0 0 0 0,0-1-1 0 0,0 1 1 0 0,1-1 0 0 0,-1 1 0 0 0,0-1 0 0 0,1 0-1 0 0,-1 0 1 0 0,1 0 0 0 0,0 0 0 0 0,0 0 0 0 0,0 0-1 0 0,0 0 1 0 0,0 0 0 0 0,0 0 0 0 0,0 0-1 0 0,1-1 1 0 0,-1 1 0 0 0,1 0 0 0 0,-1-1 0 0 0,1 1-1 0 0,0 0 1 0 0,0-4 0 0 0,1-4-27 0 0,-1 1 1 0 0,1 0-1 0 0,1 0 0 0 0,-1 0 0 0 0,4-9 1 0 0,2-1 65 0 0,1 0 1 0 0,0 1-1 0 0,1-1 1 0 0,1 1-1 0 0,1 1 1 0 0,1 0-1 0 0,0 1 1 0 0,1 0-1 0 0,0 1 1 0 0,22-18-1 0 0,-17 17 136 0 0,0 1 0 0 0,2 1 0 0 0,0 1 1 0 0,0 1-1 0 0,1 1 0 0 0,1 0 0 0 0,0 2 0 0 0,36-11 0 0 0,-49 18-129 0 0,-1 0 0 0 0,0 0 0 0 0,1 1 0 0 0,-1 1 0 0 0,1-1 0 0 0,0 1 0 0 0,-1 0 0 0 0,1 1-1 0 0,-1 0 1 0 0,10 3 0 0 0,-12-3-20 0 0,0 1 0 0 0,-1 1 0 0 0,1-1 0 0 0,0 1 0 0 0,-1 0 0 0 0,0 0 0 0 0,1 1 0 0 0,-1-1 0 0 0,-1 1 0 0 0,1 0 0 0 0,0 1-1 0 0,-1-1 1 0 0,0 1 0 0 0,6 8 0 0 0,-5-4-39 0 0,1 0 0 0 0,-1 0 0 0 0,0 0 0 0 0,-1 1 0 0 0,0 0 0 0 0,-1 0 0 0 0,0 0 0 0 0,0 0 0 0 0,-1 0 0 0 0,-1 1 0 0 0,1-1 0 0 0,-2 1 0 0 0,0-1 0 0 0,0 1 0 0 0,0-1 0 0 0,-2 1 0 0 0,1-1 0 0 0,-1 0 0 0 0,-1 1 0 0 0,0-1 0 0 0,0 0 0 0 0,-1 0 0 0 0,0-1 0 0 0,-1 1 0 0 0,0-1 0 0 0,0 0 0 0 0,-12 15 0 0 0,-7 2 20 0 0,-1-2 0 0 0,0 0 0 0 0,-40 27 0 0 0,21-21 0 0 0,-72 37 0 0 0,86-51 63 0 0,-1-2 0 0 0,0-1-1 0 0,-1-2 1 0 0,0-1 0 0 0,-47 8-1 0 0,76-18-44 0 0,-1 1 0 0 0,1-1 0 0 0,-1 0 0 0 0,1 0-1 0 0,-1 0 1 0 0,1 0 0 0 0,-1-1 0 0 0,-4-1 0 0 0,7 2-14 0 0,0-1 1 0 0,0 1 0 0 0,0 0 0 0 0,1-1 0 0 0,-1 1-1 0 0,0-1 1 0 0,1 1 0 0 0,-1-1 0 0 0,0 1-1 0 0,1-1 1 0 0,-1 1 0 0 0,0-1 0 0 0,1 0 0 0 0,-1 1-1 0 0,1-1 1 0 0,-1 0 0 0 0,1 0 0 0 0,0 1-1 0 0,-1-1 1 0 0,1 0 0 0 0,0 0 0 0 0,-1 0 0 0 0,1 1-1 0 0,0-1 1 0 0,0 0 0 0 0,0 0 0 0 0,0 0-1 0 0,0 0 1 0 0,0 1 0 0 0,0-1 0 0 0,0 0-1 0 0,0 0 1 0 0,0 0 0 0 0,0 0 0 0 0,1 0 0 0 0,-1 1-1 0 0,0-1 1 0 0,1-1 0 0 0,1-3-16 0 0,0 0 1 0 0,1 1-1 0 0,-1-1 1 0 0,1 1-1 0 0,0 0 1 0 0,0 0-1 0 0,1 0 1 0 0,-1 0-1 0 0,7-6 1 0 0,5-1-2249 0 0,20-14 0 0 0,-5 6-2497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30 1375 0 0,'3'-2'107'0'0,"18"-20"7433"0"0,-14 16-2057 0 0,-7 13-3539 0 0,-12 22-2307 0 0,7-18 1107 0 0,-55 169 772 0 0,38-108-1190 0 0,-42 95 1 0 0,52-145-212 0 0,-1-1-1 0 0,-22 28 1 0 0,-2 5 37 0 0,27-38-355 0 0,10-13 105 0 0,-1-1-259 0 0,0 0-25 0 0,-1 5 470 0 0,14-5-6808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 7831 0 0,'0'0'603'0'0,"1"-2"-396"0"0,5-9 8210 0 0,-7 15-7781 0 0,-9 32 113 0 0,-2-2 0 0 0,-1 0 0 0 0,-22 41 0 0 0,-17 43 308 0 0,38-81-826 0 0,2-5-81 0 0,1 0-1 0 0,-10 52 1 0 0,17-70-138 0 0,-4 17-315 0 0,7-25 90 0 0,0-1 1 0 0,-1 0-1 0 0,1 0 1 0 0,-1 1-1 0 0,0-1 1 0 0,-1-1-1 0 0,1 1 1 0 0,-4 5-1 0 0,-13 20-5864 0 0,9-13-22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12351 0 0,'0'0'4072'0'0,"1"-2"-3665"0"0,77-88 6515 0 0,-80 92-6842 0 0,-5 9-26 0 0,2-5-34 0 0,1 0 0 0 0,-1 0 1 0 0,-5 13-1 0 0,6-10-9 0 0,3-7 15 0 0,17-5-3916 0 0,0-3-3465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47 3223 0 0,'0'0'7075'0'0,"2"-1"-6691"0"0,8-4 471 0 0,-1-1 1 0 0,0 0-1 0 0,17-14 0 0 0,-24 19-311 0 0,-1-1-2 0 0,8-4 2922 0 0,-9 8-3311 0 0,-1 2-107 0 0,0 0 0 0 0,0-1 0 0 0,0 1-1 0 0,0-1 1 0 0,-1 1 0 0 0,0-1 0 0 0,0 0 0 0 0,0 0 0 0 0,0 0 0 0 0,0 0 0 0 0,0 0 0 0 0,-6 5 0 0 0,-4 3 159 0 0,-24 16 1 0 0,14-12-143 0 0,-147 127-18 0 0,143-117-39 0 0,2 2 0 0 0,0 0-1 0 0,2 1 1 0 0,-21 37 0 0 0,39-58 41 0 0,0 0-1 0 0,1 0 1 0 0,-1 0-1 0 0,1 1 1 0 0,1-1-1 0 0,0 1 1 0 0,0 0 0 0 0,0 0-1 0 0,1 0 1 0 0,0 0-1 0 0,1 0 1 0 0,0 0-1 0 0,1 10 1 0 0,0-12-9 0 0,0 0 1 0 0,1-1 0 0 0,-1 1-1 0 0,1 0 1 0 0,1-1 0 0 0,-1 1-1 0 0,1-1 1 0 0,0 0-1 0 0,0 0 1 0 0,0 0 0 0 0,1 0-1 0 0,-1 0 1 0 0,1-1-1 0 0,1 1 1 0 0,-1-1 0 0 0,1 0-1 0 0,-1-1 1 0 0,8 5 0 0 0,0-1 99 0 0,1-1 0 0 0,0 0 0 0 0,0 0 0 0 0,1-2 0 0 0,24 6-1 0 0,-33-9-119 0 0,0 0-1 0 0,0 0 0 0 0,0-1 0 0 0,9 0 1 0 0,16 0 89 0 0,-22-1-258 0 0,0-1 1 0 0,0 1-1 0 0,0-1 1 0 0,0-1-1 0 0,0 0 0 0 0,0 0 1 0 0,-1 0-1 0 0,1-1 1 0 0,-1 0-1 0 0,0 0 1 0 0,0-1-1 0 0,0 0 0 0 0,6-6 1 0 0,-2-1-1037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11055 0 0,'0'0'6447'0'0,"0"3"-5811"0"0,-1 21-9 0 0,-1-1-1 0 0,-1 0 1 0 0,-9 35-1 0 0,-30 69 420 0 0,32-105-1019 0 0,-1 0 0 0 0,-19 28 0 0 0,-6 11-464 0 0,36-59 152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 12439 0 0,'2'-1'958'0'0,"8"-5"3796"0"0,-11 8-4387 0 0,-41 48 1116 0 0,-6 8-677 0 0,32-34-719 0 0,1 1 0 0 0,2 0 1 0 0,-13 32-1 0 0,-22 84 427 0 0,46-137-482 0 0,1 1 0 0 0,0-1 0 0 0,0 1 0 0 0,1-1 0 0 0,-1 7 0 0 0,-2 30 220 0 0,3-41-249 0 0,-1 1-1 0 0,1-1 1 0 0,0 0 0 0 0,0 1-1 0 0,0-1 1 0 0,0 0 0 0 0,0 1 0 0 0,0-1-1 0 0,0 1 1 0 0,0-1 0 0 0,0 0-1 0 0,0 1 1 0 0,0-1 0 0 0,1 0 0 0 0,-1 1-1 0 0,0-1 1 0 0,0 0 0 0 0,0 1-1 0 0,0-1 1 0 0,0 0 0 0 0,1 1-1 0 0,-1-1 1 0 0,0 0 0 0 0,1 1 0 0 0,6 10 74 0 0,-6-10-68 0 0,0-1 0 0 0,-1 0-1 0 0,1 0 1 0 0,0 1 0 0 0,-1-1-1 0 0,1 0 1 0 0,0 0 0 0 0,-1 0-1 0 0,1 1 1 0 0,0-1 0 0 0,0 0 0 0 0,-1 0-1 0 0,1 0 1 0 0,0 0 0 0 0,-1-1-1 0 0,1 1 1 0 0,1 0 0 0 0,0 0 13 0 0,4-1 30 0 0,0 1 1 0 0,0-1-1 0 0,-1 0 1 0 0,1-1-1 0 0,0 0 1 0 0,0 0-1 0 0,-1 0 1 0 0,1 0-1 0 0,-1-1 1 0 0,9-5-1 0 0,4-4 221 0 0,26-23 0 0 0,-34 26-235 0 0,-1 2-18 0 0,-1-1 0 0 0,0 0 0 0 0,-1 0 0 0 0,0-1 0 0 0,0 0 0 0 0,-1-1 0 0 0,0 1 0 0 0,-1-1 0 0 0,0 0 0 0 0,0 0 0 0 0,4-18 0 0 0,-5 14-22 0 0,-1 0 1 0 0,-1 0-1 0 0,0 0 0 0 0,-1 0 0 0 0,0 0 0 0 0,-2 0 0 0 0,1 0 0 0 0,-2 0 0 0 0,-2-14 0 0 0,3 25-32 0 0,0-1 0 0 0,0 1-1 0 0,0 0 1 0 0,-1 0 0 0 0,1-1-1 0 0,-1 1 1 0 0,0 0-1 0 0,0 0 1 0 0,0 0 0 0 0,0 1-1 0 0,0-1 1 0 0,-1 0-1 0 0,1 1 1 0 0,-1 0 0 0 0,0-1-1 0 0,1 1 1 0 0,-1 0 0 0 0,-3-1-1 0 0,-3 1 853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6911 0 0,'0'0'14775'0'0,"1"1"-14675"0"0,2 1-75 0 0,-1 0 0 0 0,1 0 0 0 0,-1-1 0 0 0,1 1 0 0 0,0-1 0 0 0,0 0 0 0 0,-1 1 0 0 0,1-1 0 0 0,0-1 0 0 0,0 1 0 0 0,0 0 0 0 0,0-1 0 0 0,0 1 0 0 0,0-1 0 0 0,0 0 0 0 0,0 0 0 0 0,0 0 0 0 0,5-2 0 0 0,7 0 128 0 0,0-1 1 0 0,21-8-1 0 0,-33 10-130 0 0,255-87 1352 0 0,-253 86-1242 0 0,4 0-170 0 0,-6 1-304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16271 0 0,'0'0'5146'0'0,"-1"2"-4837"0"0,-2 10-54 0 0,1 0 0 0 0,0 0 0 0 0,-1 14 0 0 0,-1 13-27 0 0,-20 81 134 0 0,-3 26-891 0 0,26-143 345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11055 0 0,'0'0'852'0'0,"-2"1"-560"0"0,0 1-87 0 0,-1 0 1 0 0,0 0-1 0 0,0 0 0 0 0,1 0 0 0 0,-1 1 0 0 0,1-1 0 0 0,-1 1 0 0 0,1 0 0 0 0,0 0 1 0 0,0-1-1 0 0,0 1 0 0 0,1 0 0 0 0,-1 1 0 0 0,1-1 0 0 0,0 0 0 0 0,0 0 0 0 0,-2 6 1 0 0,3-4-82 0 0,-1 0 0 0 0,1 0 0 0 0,0 0 0 0 0,0 0 0 0 0,0 0 1 0 0,1 0-1 0 0,0 0 0 0 0,0 0 0 0 0,0 0 0 0 0,0-1 1 0 0,1 1-1 0 0,2 5 0 0 0,3 5 58 0 0,1-1 0 0 0,1-1 0 0 0,0 1-1 0 0,1-1 1 0 0,17 17 0 0 0,-10-13 187 0 0,1 0 0 0 0,1-1 0 0 0,20 13 0 0 0,-3-6 89 0 0,-15-11-45 0 0,-1 2 1 0 0,0 0-1 0 0,28 27 0 0 0,-43-35-345 0 0,0-1-1 0 0,0 1 1 0 0,0 0 0 0 0,-1 1 0 0 0,0-1-1 0 0,0 1 1 0 0,-1 0 0 0 0,0-1-1 0 0,0 1 1 0 0,-1 1 0 0 0,1-1 0 0 0,-2 0-1 0 0,1 1 1 0 0,-1-1 0 0 0,0 1-1 0 0,0 8 1 0 0,-2-1-46 0 0,0 1 1 0 0,-2-1-1 0 0,1 0 0 0 0,-2 0 0 0 0,0 0 1 0 0,0-1-1 0 0,-2 0 0 0 0,-7 15 0 0 0,-7 9-18 0 0,-40 59 0 0 0,40-71-32 0 0,-1 0-1 0 0,-1-2 0 0 0,-1 0 1 0 0,-1-2-1 0 0,-1 0 1 0 0,-35 22-1 0 0,52-38-118 0 0,1-1 1 0 0,-12 13-1 0 0,18-17-182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18023 0 0,'0'0'1632'0'0,"0"2"-1344"0"0,-55 203 3015 0 0,47-160-2774 0 0,2 0 0 0 0,0 51 1 0 0,8-12-442 0 0,-1-58-502 0 0,0-1 0 0 0,-2 1 0 0 0,0-1 0 0 0,-8 36 0 0 0,5-49-5172 0 0,1-1-1841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272 130 7487 0 0,'-2'1'340'0'0,"-6"5"-60"0"0,1 1-1 0 0,-1 0 1 0 0,1 1-1 0 0,1 0 1 0 0,-1 0-1 0 0,1 0 1 0 0,-7 14-1 0 0,13-21 673 0 0,0-1-904 0 0,0 1-1 0 0,1 0 0 0 0,-1-1 1 0 0,0 1-1 0 0,1-1 1 0 0,-1 1-1 0 0,0-1 0 0 0,1 0 1 0 0,-1 1-1 0 0,1-1 0 0 0,-1 1 1 0 0,0-1-1 0 0,1 0 1 0 0,-1 1-1 0 0,1-1 0 0 0,-1 0 1 0 0,1 1-1 0 0,0-1 0 0 0,-1 0 1 0 0,1 0-1 0 0,-1 0 0 0 0,1 1 1 0 0,0-1-1 0 0,15 3 752 0 0,-8-2-528 0 0,0-1 0 0 0,0 0-1 0 0,0 0 1 0 0,0-1 0 0 0,0 0-1 0 0,0 0 1 0 0,10-4 0 0 0,56-21 744 0 0,-42 13-724 0 0,-21 9-249 0 0,94-40 27 0 0,-97 40-134 0 0,-6 3-189 0 0,-1-8-655 0 0,-1 7 841 0 0,-1 0 0 0 0,1 0-1 0 0,-1 0 1 0 0,1 0 0 0 0,-1 0 0 0 0,0 0 0 0 0,0 0-1 0 0,0 0 1 0 0,0 0 0 0 0,0 0 0 0 0,0 0 0 0 0,-2-1-1 0 0,-21-23-450 0 0,15 16 394 0 0,3 4 107 0 0,1 0-1 0 0,-1 0 1 0 0,0 1-1 0 0,0-1 0 0 0,-9-4 1 0 0,13 9 31 0 0,0-1 0 0 0,-1 1 0 0 0,1 0 0 0 0,-1 1 0 0 0,1-1 0 0 0,-1 0 1 0 0,0 1-1 0 0,1-1 0 0 0,-1 1 0 0 0,0 0 0 0 0,1 0 0 0 0,-1 0 0 0 0,0 0 0 0 0,1 1 0 0 0,-1-1 1 0 0,1 1-1 0 0,-1-1 0 0 0,0 1 0 0 0,-4 2 0 0 0,-10 5 10 0 0,0 1 0 0 0,1 0 1 0 0,0 1-1 0 0,0 1 0 0 0,-24 23 0 0 0,-64 73 119 0 0,80-81-134 0 0,0 1 87 0 0,2 0 0 0 0,-26 40-1 0 0,40-55-55 0 0,1 0 0 0 0,1 1-1 0 0,0 0 1 0 0,0 0 0 0 0,2 1-1 0 0,-1 0 1 0 0,2-1 0 0 0,-4 25-1 0 0,7-35-12 0 0,-1 0 0 0 0,1 0-1 0 0,0 0 1 0 0,0 0-1 0 0,0-1 1 0 0,1 1 0 0 0,-1 0-1 0 0,1 0 1 0 0,-1 0-1 0 0,1-1 1 0 0,0 1 0 0 0,0 0-1 0 0,0-1 1 0 0,0 1 0 0 0,1-1-1 0 0,-1 1 1 0 0,1-1-1 0 0,0 0 1 0 0,-1 1 0 0 0,1-1-1 0 0,0 0 1 0 0,0 0 0 0 0,0 0-1 0 0,1-1 1 0 0,-1 1-1 0 0,0 0 1 0 0,1-1 0 0 0,-1 0-1 0 0,1 1 1 0 0,-1-1 0 0 0,1 0-1 0 0,0 0 1 0 0,-1 0-1 0 0,1-1 1 0 0,0 1 0 0 0,3 0-1 0 0,13 1 196 0 0,0-1 0 0 0,0-1 0 0 0,0-1 0 0 0,0 0-1 0 0,0-1 1 0 0,30-8 0 0 0,109-41 1086 0 0,-87 26-916 0 0,-40 14-208 0 0,-13 4-102 0 0,0 2 0 0 0,1-1 0 0 0,30-3 0 0 0,-47 8-196 0 0,-2 3-598 0 0,0 0 164 0 0,0-1 1 0 0,1 1-1 0 0,-1-1 0 0 0,0 1 1 0 0,0 0-1 0 0,-1-1 0 0 0,1 1 1 0 0,0 0-1 0 0,-1 1 0 0 0,-4 8-5147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1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24 17391 0 0,'0'0'2123'0'0,"-9"1"220"0"0,0-2-157 0 0,9-1-1922 0 0,0 0-180 0 0,0 0-1 0 0,0 0 1 0 0,1 1-1 0 0,-1-1 0 0 0,1 0 1 0 0,-1 0-1 0 0,1 1 1 0 0,0-1-1 0 0,1-2 1 0 0,-1 3 65 0 0,-2 3-57 0 0,-43 73 420 0 0,32-52-631 0 0,11-21-27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20 7799 0 0,'0'0'706'0'0,"2"-1"-578"0"0,7-4-1471 0 0,8-9 8358 0 0,-27 23-5465 0 0,-47 54 136 0 0,37-39-1579 0 0,3-5 29 0 0,-18 17-1 0 0,-198 192-135 0 0,213-205 26 0 0,1 2 0 0 0,1-1 1 0 0,1 2-1 0 0,2 1 0 0 0,0 0 0 0 0,-16 43 0 0 0,28-61 27 0 0,1-1 0 0 0,0 0 0 0 0,0 1 0 0 0,0-1 1 0 0,1 1-1 0 0,1 0 0 0 0,0-1 0 0 0,0 1 0 0 0,0 0 0 0 0,1-1 0 0 0,0 1 0 0 0,1-1 1 0 0,0 1-1 0 0,0-1 0 0 0,1 0 0 0 0,0 0 0 0 0,1 0 0 0 0,-1 0 0 0 0,1 0 1 0 0,1-1-1 0 0,0 1 0 0 0,0-1 0 0 0,0-1 0 0 0,1 1 0 0 0,0-1 0 0 0,0 0 0 0 0,0 0 1 0 0,1 0-1 0 0,0-1 0 0 0,0 0 0 0 0,1-1 0 0 0,11 6 0 0 0,-5-4 219 0 0,0-1 0 0 0,0-1-1 0 0,0 0 1 0 0,21 3 0 0 0,-34-7-159 0 0,19-2 39 0 0,-18 2-208 0 0,10 2-761 0 0,6 0-1838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6447 0 0,'0'0'15092'0'0,"-8"7"-14648"0"0,-4 14-452 0 0,-9 26 0 0 0,20-45-196 0 0,3 3-2543 0 0,10-6-3136 0 0,13-16 4269 0 0,-1-2-2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67 185 9215 0 0,'0'0'831'0'0,"-8"-4"2788"0"0,8 3-3393 0 0,-1 1 1 0 0,1 0 0 0 0,-1-1-1 0 0,1 1 1 0 0,0-1 0 0 0,-1 1-1 0 0,1-1 1 0 0,0 1 0 0 0,-1-1 0 0 0,1 1-1 0 0,0-1 1 0 0,0 1 0 0 0,0-1-1 0 0,-1 1 1 0 0,1-1 0 0 0,0 1-1 0 0,0-1 1 0 0,0 1 0 0 0,0-1 0 0 0,0 1-1 0 0,0-1 1 0 0,0 1 0 0 0,0-1-1 0 0,0 0 1 0 0,0 0 0 0 0,9-17 1065 0 0,-4 12-1275 0 0,0 0 0 0 0,0 1 0 0 0,8-7 0 0 0,14-9 29 0 0,0 1-1 0 0,1 1 0 0 0,62-30 1 0 0,-83 47 34 0 0,0 0 1 0 0,0 0 0 0 0,1 0-1 0 0,-1 1 1 0 0,0 0 0 0 0,1 0-1 0 0,13 1 1 0 0,-21 0-65 0 0,1 0 0 0 0,-1 0 1 0 0,1 1-1 0 0,-1-1 0 0 0,1 0 1 0 0,-1 0-1 0 0,1 0 0 0 0,-1 0 0 0 0,1 1 1 0 0,-1-1-1 0 0,1 0 0 0 0,-1 1 0 0 0,1-1 1 0 0,-1 0-1 0 0,0 1 0 0 0,1-1 1 0 0,-1 0-1 0 0,0 1 0 0 0,1 0 0 0 0,0 0 40 0 0,10 11 143 0 0,-11-6-218 0 0,0-4 31 0 0,0 3 3 0 0,0 0 0 0 0,0 0 1 0 0,0 0-1 0 0,-1 0 0 0 0,1 0 0 0 0,-1 0 0 0 0,-1 0 0 0 0,1 0 0 0 0,-1 0 1 0 0,1-1-1 0 0,-1 1 0 0 0,-1-1 0 0 0,1 1 0 0 0,-4 4 0 0 0,-5 7 56 0 0,-2 0-1 0 0,-17 17 1 0 0,14-15-38 0 0,-97 95-151 0 0,50-52-60 0 0,48-47 134 0 0,-34 25 0 0 0,24-21 4 0 0,28-19 70 0 0,0 0 0 0 0,1 0 0 0 0,-1 0 0 0 0,0 1 0 0 0,0-1 0 0 0,0 1 0 0 0,5-1 0 0 0,3 1 70 0 0,19-4 153 0 0,-5 0-7 0 0,1 2-1 0 0,0 0 1 0 0,33 3 0 0 0,4 8-150 0 0,-36-5-288 0 0,47 3 0 0 0,-71-7 69 0 0,-1-1 1 0 0,1 1-1 0 0,0-1 0 0 0,-1 1 1 0 0,1-1-1 0 0,0 0 0 0 0,-1 0 0 0 0,1 0 1 0 0,-1 0-1 0 0,0 0 0 0 0,1-1 1 0 0,-1 1-1 0 0,5-4 0 0 0,7-8-6065 0 0,-5 4-594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0,'0'0'498'0'0,"1"2"-406"0"0,3 7 753 0 0,1 0 1 0 0,0 0 0 0 0,1-1-1 0 0,0 1 1 0 0,1-1-1 0 0,0-1 1 0 0,0 1 0 0 0,0-1-1 0 0,1 0 1 0 0,9 5 0 0 0,15 10 1117 0 0,48 24 1 0 0,-21-13-935 0 0,-47-26-775 0 0,0 1 0 0 0,-1 0 1 0 0,0 1-1 0 0,0 0 0 0 0,-1 1 0 0 0,0 0 0 0 0,14 19 0 0 0,-19-21-206 0 0,0 1 1 0 0,0-1-1 0 0,-1 1 0 0 0,0 0 0 0 0,0 0 0 0 0,-1 0 1 0 0,0 0-1 0 0,-1 0 0 0 0,0 1 0 0 0,-1-1 1 0 0,0 1-1 0 0,0 11 0 0 0,-1-4-28 0 0,-2 0-1 0 0,0 0 1 0 0,-1-1 0 0 0,-1 1-1 0 0,0-1 1 0 0,-1 1 0 0 0,-1-1-1 0 0,-1-1 1 0 0,0 1 0 0 0,-18 27-1 0 0,9-19 9 0 0,-2 0 0 0 0,0-2 0 0 0,-2 0-1 0 0,0-1 1 0 0,-35 28 0 0 0,44-40-16 0 0,-11 9 15 0 0,1-2-1 0 0,-2 0 0 0 0,-32 17 0 0 0,44-28-144 0 0,1 1 0 0 0,-13 7-1 0 0,22-12-102 0 0,7-12-4523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9215 0 0,'0'0'8674'0'0,"0"2"-8225"0"0,0 2-195 0 0,0 0 0 0 0,0 0 1 0 0,0-1-1 0 0,1 1 0 0 0,0 0 1 0 0,0-1-1 0 0,0 1 0 0 0,0 0 1 0 0,0-1-1 0 0,1 1 0 0 0,-1-1 1 0 0,1 0-1 0 0,4 5 0 0 0,-4-4-160 0 0,0-1 1 0 0,0 1-1 0 0,0-1 0 0 0,0 1 1 0 0,-1 0-1 0 0,1-1 0 0 0,-1 1 1 0 0,0 0-1 0 0,0 0 0 0 0,0 0 1 0 0,-1 0-1 0 0,1 0 0 0 0,-1 0 1 0 0,0 0-1 0 0,-1 7 0 0 0,-3 1-46 0 0,0 1-1 0 0,-2-1 1 0 0,1 0-1 0 0,-1 0 1 0 0,-11 15-1 0 0,8-13 5 0 0,1 1 0 0 0,-12 27-1 0 0,17-35-139 0 0,1 0 0 0 0,0 1-1 0 0,0-1 1 0 0,1 1 0 0 0,-1 9 0 0 0,2-15-291 0 0,1 0-758 0 0,6 14-2890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6911 0 0,'0'0'9367'0'0,"1"2"-8648"0"0,1-1-609 0 0,-1 1 0 0 0,1 0 0 0 0,-1-1 0 0 0,0 1 0 0 0,0 0 0 0 0,0 0 0 0 0,0 0 0 0 0,0 0 0 0 0,0 0 0 0 0,0 1 0 0 0,-1-1 0 0 0,1 0 0 0 0,-1 0 0 0 0,1 0 0 0 0,-1 5 0 0 0,0-2 20 0 0,0 0 0 0 0,-1 0-1 0 0,0 0 1 0 0,0 0 0 0 0,0 0 0 0 0,-4 8 0 0 0,-2 3 12 0 0,0 0 0 0 0,-2-1 0 0 0,-12 17 0 0 0,-111 130 46 0 0,90-116-163 0 0,-62 91-1 0 0,100-130-27 0 0,-76 132 98 0 0,72-123-65 0 0,1 1 0 0 0,0-1-1 0 0,1 2 1 0 0,1-1 0 0 0,1 1-1 0 0,-4 32 1 0 0,8-46 20 0 0,0 0-1 0 0,0 0 0 0 0,0 0 1 0 0,1 1-1 0 0,-1-1 1 0 0,1 0-1 0 0,0 0 0 0 0,0 0 1 0 0,0 0-1 0 0,1 0 1 0 0,-1 0-1 0 0,1 0 0 0 0,0-1 1 0 0,0 1-1 0 0,0 0 1 0 0,1-1-1 0 0,0 0 0 0 0,-1 1 1 0 0,5 3-1 0 0,1-1 76 0 0,0 0 0 0 0,0-1 0 0 0,1 0 0 0 0,-1 0-1 0 0,1-1 1 0 0,1 0 0 0 0,9 3 0 0 0,-14-5-80 0 0,2 2 15 0 0,1-2 0 0 0,-1 1 0 0 0,1-1 0 0 0,-1 0 0 0 0,1-1 0 0 0,-1 0 0 0 0,1 0 0 0 0,15-1 0 0 0,-16 0-29 0 0,19-2 26 0 0,-21 1-264 0 0,0 0 1 0 0,0 0-1 0 0,0 0 0 0 0,8-5 1 0 0,5-5-6817 0 0,-9 4 391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3679 0 0,'-1'2'5028'0'0,"-7"13"1837"0"0,-8 17-2672 0 0,16-31-3479 0 0,-2 12 502 0 0,2 27 213 0 0,1-27-1068 0 0,-2 0 0 0 0,-1 18 0 0 0,0-21-345 0 0,-6 12-499 0 0,6-18 230 0 0,1-2-216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42 1375 0 0,'1'0'506'0'0,"9"-1"2162"0"0,-1 1 0 0 0,0-1 0 0 0,10-3 0 0 0,1-1 635 0 0,30-13 2152 0 0,-50 18-5431 0 0,1 0 1 0 0,-1 0-1 0 0,0 0 0 0 0,0 0 0 0 0,0 0 0 0 0,1 0 0 0 0,-1 0 0 0 0,0 0 1 0 0,0 0-1 0 0,1 0 0 0 0,-1 0 0 0 0,0 0 0 0 0,0 0 0 0 0,0-1 1 0 0,1 1-1 0 0,-1 0 0 0 0,0 0 0 0 0,0 0 0 0 0,0 0 0 0 0,0 0 1 0 0,1-1-1 0 0,-1 1 0 0 0,0 0 0 0 0,0 0 0 0 0,0 0 0 0 0,0-1 1 0 0,0 1-1 0 0,1 0 0 0 0,-1 0 0 0 0,0 0 0 0 0,0-1 0 0 0,-6-3 600 0 0,-12 0-342 0 0,4 4-283 0 0,0 0-1 0 0,0 1 1 0 0,0 1 0 0 0,0 1 0 0 0,1 0 0 0 0,-22 7-1 0 0,-77 37-35 0 0,104-44 36 0 0,-68 30-16 0 0,-55 26-41 0 0,128-57 50 0 0,0 0 0 0 0,-1 1-1 0 0,1-1 1 0 0,0 1 0 0 0,0-1-1 0 0,0 1 1 0 0,-3 4 0 0 0,5-6-56 0 0,3 1-67 0 0,1 0 98 0 0,0 1-1 0 0,0-1 1 0 0,0 0-1 0 0,0 0 1 0 0,1 0-1 0 0,-1 0 1 0 0,1-1-1 0 0,6 3 1 0 0,36 7-252 0 0,-13-4 79 0 0,-16-3 85 0 0,1 2 1 0 0,31 14-1 0 0,-44-17 116 0 0,1 0 0 0 0,-1 0 1 0 0,0 1-1 0 0,0-1 0 0 0,0 1 0 0 0,0 1 1 0 0,-1-1-1 0 0,0 1 0 0 0,0 0 0 0 0,0 0 1 0 0,0 0-1 0 0,3 6 0 0 0,0 2 98 0 0,-1 1-1 0 0,0 1 1 0 0,-1-1-1 0 0,-1 1 1 0 0,0-1 0 0 0,2 18-1 0 0,-5-24-49 0 0,0-1 1 0 0,-1 0-1 0 0,0 1 0 0 0,0-1 0 0 0,0 0 0 0 0,-1 1 1 0 0,0-1-1 0 0,-1 0 0 0 0,0 0 0 0 0,0 0 0 0 0,0 0 1 0 0,-1 0-1 0 0,0 0 0 0 0,-7 11 0 0 0,6-13-54 0 0,0 0-1 0 0,0-1 0 0 0,0 0 1 0 0,-1 0-1 0 0,0 0 1 0 0,0-1-1 0 0,0 1 0 0 0,0-1 1 0 0,-9 4-1 0 0,-4 0-82 0 0,-31 10 0 0 0,42-15 51 0 0,0-1 0 0 0,-1 1 0 0 0,1-1 0 0 0,-1 0 0 0 0,1-1 0 0 0,-1 0 0 0 0,1 0 0 0 0,-1-1 0 0 0,1 0 0 0 0,-1 0-1 0 0,1 0 1 0 0,0-1 0 0 0,0 0 0 0 0,-8-4 0 0 0,11 4 44 0 0,0 0 0 0 0,0 0-1 0 0,0-1 1 0 0,1 1 0 0 0,-1-1 0 0 0,0 0-1 0 0,1 0 1 0 0,0 0 0 0 0,0-1-1 0 0,0 1 1 0 0,0-1 0 0 0,0 1 0 0 0,1-1-1 0 0,-1 0 1 0 0,1 0 0 0 0,0-1-1 0 0,1 1 1 0 0,-1 0 0 0 0,1 0 0 0 0,-1-1-1 0 0,1 1 1 0 0,1-1 0 0 0,-1 1-1 0 0,0-6 1 0 0,1 5 21 0 0,1 0 0 0 0,-1-1 0 0 0,1 1 0 0 0,0 0 0 0 0,1 0 0 0 0,-1 0 0 0 0,1 0 0 0 0,0 0-1 0 0,0 0 1 0 0,0 0 0 0 0,1 0 0 0 0,0 1 0 0 0,0-1 0 0 0,0 1 0 0 0,0 0 0 0 0,1 0 0 0 0,5-5 0 0 0,7-6 98 0 0,2 0 0 0 0,33-21 1 0 0,-41 30-118 0 0,120-89 114 0 0,-91 58-127 0 0,-23 21-41 0 0,20-15 0 0 0,-35 30-162 0 0,4-5-2423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 10135 0 0,'-2'0'464'0'0,"-3"-2"-358"0"0,1 0-1 0 0,-1 1 1 0 0,0 0-1 0 0,-9-1 1 0 0,-1 1 5729 0 0,21 12-5370 0 0,21 31 482 0 0,46 53-1 0 0,40 31-336 0 0,-99-112-523 0 0,-1 0 54 0 0,-1 1 1 0 0,0 0 0 0 0,0 1-1 0 0,-2 1 1 0 0,0-1 0 0 0,-1 2-1 0 0,7 18 1 0 0,-12-25-87 0 0,0 1 0 0 0,-1 0 0 0 0,0 0 0 0 0,-1 1-1 0 0,-1-1 1 0 0,0 0 0 0 0,0 1 0 0 0,-1-1 0 0 0,-1 1 0 0 0,0-1-1 0 0,-1 0 1 0 0,-3 14 0 0 0,-4 4 6 0 0,-1-2 0 0 0,-1 1 0 0 0,-2-1-1 0 0,-16 28 1 0 0,-75 97 211 0 0,95-141-265 0 0,-1 0 0 0 0,0-1 0 0 0,-1 0 1 0 0,0-1-1 0 0,-1-1 0 0 0,0 0 0 0 0,-1 0 0 0 0,-22 12 0 0 0,-38 12-987 0 0,63-29 820 0 0,1-1-1 0 0,-1 0 1 0 0,0-1 0 0 0,1 0-1 0 0,-1-1 1 0 0,-11 1 0 0 0,29-13-700 0 0,3 0-830 0 0,3-1-4786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23 455 0 0,'18'-22'10554'0'0,"-26"35"-8397"0"0,8-13-2217 0 0,-163 309 2393 0 0,25-41-1613 0 0,67-147-598 0 0,-45 79 84 0 0,80-131-131 0 0,34-64-171 0 0,-2 5 145 0 0,4-7-1398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246 181 9615 0 0,'-13'12'13056'0'0,"17"-18"-13017"0"0,13-22 94 0 0,-16 26-128 0 0,0 0 0 0 0,0 0 0 0 0,0 0 0 0 0,0-1 0 0 0,-1 1 0 0 0,1 0 0 0 0,-1-1 0 0 0,1 1 0 0 0,-1 0 0 0 0,0-1 0 0 0,0-3 0 0 0,0 5-5 0 0,-3-14-59 0 0,1 0 0 0 0,-10-26-1 0 0,11 37 47 0 0,-1 0 0 0 0,1 0-1 0 0,-1 0 1 0 0,0 1-1 0 0,-1-1 1 0 0,1 1 0 0 0,0 0-1 0 0,-1-1 1 0 0,0 1-1 0 0,0 0 1 0 0,0 1 0 0 0,0-1-1 0 0,0 0 1 0 0,0 1 0 0 0,-6-3-1 0 0,7 4-4 0 0,-1 1 0 0 0,1 0 0 0 0,-1-1-1 0 0,1 1 1 0 0,-1 0 0 0 0,1 0 0 0 0,0 1 0 0 0,-1-1-1 0 0,1 0 1 0 0,-1 1 0 0 0,1 0 0 0 0,0-1 0 0 0,-3 2-1 0 0,0 0-14 0 0,-2 0 23 0 0,1 1 0 0 0,0 0-1 0 0,-1 0 1 0 0,1 0 0 0 0,0 1-1 0 0,0 0 1 0 0,1 0 0 0 0,-1 1 0 0 0,1-1-1 0 0,-6 8 1 0 0,-5 7-53 0 0,-21 33 0 0 0,16-24 46 0 0,20-24 17 0 0,-1-1 0 0 0,0 0 0 0 0,1 0 0 0 0,0 1 0 0 0,-1-1 0 0 0,1 1 0 0 0,0-1 0 0 0,1 1 0 0 0,-1-1 0 0 0,1 1 0 0 0,0 0 0 0 0,0-1 0 0 0,0 1 0 0 0,0-1 0 0 0,0 1 0 0 0,2 5 0 0 0,-1-4 0 0 0,0 1 0 0 0,1-1 0 0 0,0 0 0 0 0,0-1 0 0 0,0 1 0 0 0,0 0 0 0 0,1-1 0 0 0,-1 1 0 0 0,1-1 0 0 0,7 8 0 0 0,-8-10 5 0 0,0 0 0 0 0,0 0 0 0 0,0 0 0 0 0,1 0 0 0 0,-1-1 0 0 0,1 1 1 0 0,-1-1-1 0 0,1 1 0 0 0,-1-1 0 0 0,1 0 0 0 0,0 0 0 0 0,-1 0 0 0 0,1-1 0 0 0,0 1 0 0 0,0 0 0 0 0,0-1 0 0 0,0 0 0 0 0,3 0 0 0 0,4-1 11 0 0,-1-1 0 0 0,1 0 0 0 0,-1 0 0 0 0,0-1 0 0 0,17-8 0 0 0,-16 6 5 0 0,0-1-1 0 0,-1 0 0 0 0,0-1 1 0 0,0 0-1 0 0,12-12 0 0 0,-6 5-14 0 0,-9 8 5 0 0,-5 5 18 0 0,-3 2-41 0 0,1 0 0 0 0,-1 0 0 0 0,0 0-1 0 0,1 0 1 0 0,-1 1 0 0 0,1-1 0 0 0,0 0-1 0 0,-1 1 1 0 0,-1 2 0 0 0,2-3 17 0 0,-8 11 89 0 0,0 1 0 0 0,1 0-1 0 0,1 0 1 0 0,0 0 0 0 0,1 1 0 0 0,-7 22 0 0 0,4-5 31 0 0,1 0 0 0 0,-4 33 0 0 0,10-40-72 0 0,1 1 1 0 0,1-1 0 0 0,4 35-1 0 0,-2-33-38 0 0,-1-4 22 0 0,-4-10 56 0 0,0 5-3084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87 198 10535 0 0,'0'0'482'0'0,"-2"2"-8"0"0,-82 43 6602 0 0,86-45-6756 0 0,8 1-53 0 0,0 0-1 0 0,0-1 0 0 0,0-1 1 0 0,0 1-1 0 0,14-4 1 0 0,53-16 778 0 0,-27 7-434 0 0,332-79 838 0 0,-241 52-1679 0 0,-112 30-919 0 0,-1-1 1 0 0,48-26-1 0 0,-63 28-783 0 0,-2 0-76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9215 0 0,'0'0'831'0'0,"1"2"-686"0"0,1 1 189 0 0,-1 1 0 0 0,0 0-1 0 0,0-1 1 0 0,0 1 0 0 0,-1 0-1 0 0,1 0 1 0 0,-1 0 0 0 0,0-1-1 0 0,0 1 1 0 0,0 0-1 0 0,0 0 1 0 0,-1 0 0 0 0,0-1-1 0 0,1 1 1 0 0,-1 0 0 0 0,-3 5-1 0 0,-2 9 978 0 0,-19 33 0 0 0,24-47-1390 0 0,-18 32 268 0 0,-68 148 1895 0 0,77-156-1901 0 0,2 1-1 0 0,-8 39 0 0 0,13-53-228 0 0,2 0-1 0 0,0 1 0 0 0,0 0 0 0 0,2-1 1 0 0,0 1-1 0 0,3 19 0 0 0,-1-19-1128 0 0,0 0-3607 0 0,-2-1-1641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2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33 11487 0 0,'4'-8'1040'0'0,"-2"4"-916"0"0,-1 2-108 0 0,0 0 0 0 0,0 1 1 0 0,0-1-1 0 0,0 0 1 0 0,0 1-1 0 0,0-1 1 0 0,1 1-1 0 0,-1-1 0 0 0,0 1 1 0 0,4-3 3059 0 0,-6 6-2872 0 0,-5 16 171 0 0,-1-1-1 0 0,0 0 1 0 0,-2-1-1 0 0,-18 29 1 0 0,5-9-121 0 0,10-16-105 0 0,-13 23 17 0 0,1 2 0 0 0,-21 53 0 0 0,12 23 2 0 0,17-56-154 0 0,14-58-449 0 0,0-1 1 0 0,-1 0-1 0 0,0 0 0 0 0,-7 12 0 0 0,4-10-1379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0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11687 0 0,'0'0'2864'0'0,"-1"1"-2340"0"0,-5 2-365 0 0,0 0 0 0 0,1 0 0 0 0,-1 0 0 0 0,1 1 0 0 0,0-1 1 0 0,0 2-1 0 0,1-1 0 0 0,-9 9 0 0 0,-1 5 245 0 0,-14 23 0 0 0,4-5-169 0 0,9-15-139 0 0,1 0 1 0 0,1 1-1 0 0,-15 34 1 0 0,22-40 21 0 0,0 1 1 0 0,1-1-1 0 0,0 1 1 0 0,1 0 0 0 0,-2 35-1 0 0,6-46-30 0 0,0 1 0 0 0,0-1-1 0 0,1 1 1 0 0,0-1 0 0 0,0 1-1 0 0,1-1 1 0 0,-1 1 0 0 0,6 10 0 0 0,-6-15-36 0 0,0 0 0 0 0,0 0 1 0 0,0 1-1 0 0,0-1 1 0 0,1 0-1 0 0,-1 0 0 0 0,1 0 1 0 0,-1 0-1 0 0,1-1 1 0 0,0 1-1 0 0,0 0 0 0 0,0-1 1 0 0,0 1-1 0 0,0-1 1 0 0,0 0-1 0 0,0 1 1 0 0,0-1-1 0 0,1 0 0 0 0,-1-1 1 0 0,0 1-1 0 0,1 0 1 0 0,-1 0-1 0 0,1-1 0 0 0,-1 0 1 0 0,4 1-1 0 0,-3-2-3 0 0,0 0-1 0 0,1 0 0 0 0,-1 0 1 0 0,0 0-1 0 0,0 0 1 0 0,0-1-1 0 0,0 1 0 0 0,0-1 1 0 0,0 0-1 0 0,0 0 0 0 0,0 0 1 0 0,-1 0-1 0 0,1-1 1 0 0,-1 1-1 0 0,1-1 0 0 0,1-3 1 0 0,140-196-190 0 0,-137 193 20 0 0,0-1 1 0 0,-1 0 0 0 0,0 0 0 0 0,0 0-1 0 0,-1-1 1 0 0,4-12 0 0 0,-8 19 65 0 0,0-1-1 0 0,0 1 1 0 0,0 0 0 0 0,0-1 0 0 0,-1 1 0 0 0,0-1 0 0 0,0 1-1 0 0,0-1 1 0 0,0 1 0 0 0,-1 0 0 0 0,0-1 0 0 0,0 1-1 0 0,0-1 1 0 0,0 1 0 0 0,-1 0 0 0 0,1 0 0 0 0,-1 0 0 0 0,0 0-1 0 0,-3-4 1 0 0,3 4 7 0 0,-1 0 0 0 0,0 0 0 0 0,0 0 0 0 0,0 0 0 0 0,-1 0 0 0 0,1 1 0 0 0,-1-1 0 0 0,0 1 0 0 0,0 0 0 0 0,0 0 0 0 0,0 1 0 0 0,0-1 0 0 0,-1 1 0 0 0,1 0 0 0 0,-1 0 0 0 0,1 0 0 0 0,-6 0 0 0 0,4 0 29 0 0,0 1-1 0 0,-1 1 1 0 0,1-1-1 0 0,0 1 1 0 0,-11 1-1 0 0,-2 0 1 0 0,17-1-61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53 14599 0 0,'-4'-31'1220'0'0,"1"9"2387"0"0,1 43-2034 0 0,2-19-1572 0 0,-5 134-7 0 0,3-119 15 0 0,0 0-1 0 0,-2-1 0 0 0,0 1 1 0 0,-1-1-1 0 0,0 0 0 0 0,-9 16 1 0 0,-57 100 1195 0 0,-40 90-1886 0 0,110-221 26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5983 0 0,'0'0'14103'0'0,"-8"9"-8766"0"0,0 22-5772 0 0,8-29-239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62 258 16439 0 0,'-13'-1'445'0'0,"8"1"-254"0"0,1 0 1 0 0,-1 0-1 0 0,0 0 0 0 0,0 0 1 0 0,0 1-1 0 0,-5 1 0 0 0,0 3 1417 0 0,37 0-514 0 0,30-9-460 0 0,1-3 0 0 0,74-18 0 0 0,-128 25-625 0 0,415-97 1646 0 0,-282 64-1099 0 0,277-48 384 0 0,-293 59-1057 0 0,-121 22 18 0 0,1 0 0 0 0,0 0 0 0 0,-1 0-1 0 0,1 0 1 0 0,0 0 0 0 0,-1 0 0 0 0,1 0 0 0 0,-1 0 0 0 0,1 0 0 0 0,0 0 0 0 0,-1 0 0 0 0,1 0 0 0 0,0 0 0 0 0,-1 0 0 0 0,1 0 0 0 0,-1 1 0 0 0,1-1 0 0 0,-1 0-1 0 0,1 0 1 0 0,0 1 0 0 0,1 7-2849 0 0,-2-6 2508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480 150 3223 0 0,'0'0'143'0'0,"0"-2"-3"0"0,2-5 45 0 0,-1 5 621 0 0,1-6 5272 0 0,-45 41 5521 0 0,45-35-11411 0 0,35-23-68 0 0,-5 2 111 0 0,66-33-1 0 0,-60 35-170 0 0,-16 9 9 0 0,24-11-1 0 0,-43 22-10 0 0,-1 2-126 0 0,-1 0 61 0 0,0-1 0 0 0,-1 1 0 0 0,1 0 1 0 0,0 0-1 0 0,-1 0 0 0 0,1 0 0 0 0,0 0 0 0 0,-1 0 0 0 0,1 0 1 0 0,-1 0-1 0 0,0 0 0 0 0,1 0 0 0 0,-1 0 0 0 0,0 0 0 0 0,0 0 1 0 0,1 0-1 0 0,-1 0 0 0 0,0 0 0 0 0,0 0 0 0 0,0 0 0 0 0,0 1 1 0 0,0-1-1 0 0,-1 0 0 0 0,1 1 0 0 0,-2 6 16 0 0,0 0 0 0 0,0 0 0 0 0,-1 0 0 0 0,0 0 0 0 0,-1 0 0 0 0,1-1 0 0 0,-8 11 0 0 0,-4 3 27 0 0,-19 22 0 0 0,-123 137 89 0 0,126-146-145 0 0,-1-1-1 0 0,-2-1 0 0 0,-1-2 1 0 0,-2-2-1 0 0,-52 32 0 0 0,-34 9-646 0 0,12-9-204 0 0,109-59 871 0 0,5-2 37 0 0,-1 1 0 0 0,1-1 1 0 0,-1 0-1 0 0,1 0 0 0 0,-1 0 1 0 0,1 0-1 0 0,-1 0 0 0 0,3-2 1 0 0,7-3 51 0 0,30-10 125 0 0,67-14 1 0 0,48-1 135 0 0,-58 13-32 0 0,1 3 97 0 0,-52 9-322 0 0,-3-4-145 0 0,-43 10-606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 12407 0 0,'0'0'1126'0'0,"1"-2"-929"0"0,0 1-176 0 0,-1 0 1 0 0,1 0-1 0 0,-1 1 1 0 0,1-1-1 0 0,0 0 1 0 0,-1 0-1 0 0,1 0 0 0 0,0 0 1 0 0,0 1-1 0 0,0-1 1 0 0,-1 0-1 0 0,1 1 0 0 0,0-1 1 0 0,2 0-1 0 0,1-1 2711 0 0,-3 4-2317 0 0,0 3-233 0 0,1 0 1 0 0,-1 0-1 0 0,-1 0 0 0 0,1 0 0 0 0,-1 0 1 0 0,0 1-1 0 0,0-1 0 0 0,0 0 1 0 0,-1 0-1 0 0,0 0 0 0 0,-1 6 1 0 0,-4 12 773 0 0,-12 26 0 0 0,1 2-39 0 0,7-9-355 0 0,-6 76-1 0 0,7-45-353 0 0,-1-15-653 0 0,-23 68 0 0 0,27-105-529 0 0,5-19-765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 3679 0 0,'-2'-8'8430'0'0,"-5"11"-8239"0"0,1 1 0 0 0,0-1 0 0 0,-1 1 0 0 0,1 1 0 0 0,1-1 0 0 0,-1 1 0 0 0,1 0 0 0 0,-1 0 1 0 0,2 1-1 0 0,-7 7 0 0 0,-5 11 835 0 0,-19 35 1 0 0,0-1-244 0 0,3-10-575 0 0,-3-1 0 0 0,-53 55 0 0 0,82-95-250 0 0,5-5-176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9671 0 0,'0'0'10062'0'0,"2"1"-9696"0"0,2-1-131 0 0,0 0 0 0 0,0-1 0 0 0,0 1 1 0 0,0 0-1 0 0,0-1 0 0 0,0 0 0 0 0,0 0 0 0 0,0-1 0 0 0,0 1 0 0 0,-1-1 0 0 0,6-2 0 0 0,-3 0-141 0 0,0 1-1 0 0,-1-1 1 0 0,0 1-1 0 0,0-2 1 0 0,0 1 0 0 0,8-9-1 0 0,-12 11 963 0 0,-1 5-949 0 0,-5 22-123 0 0,5-22-182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 3679 0 0,'0'0'284'0'0,"3"0"-186"0"0,21-7 13191 0 0,-24 10-12789 0 0,-1 1-378 0 0,-1 1 1 0 0,1-1 0 0 0,-1 0-1 0 0,0 0 1 0 0,0 0-1 0 0,0 0 1 0 0,-1 0-1 0 0,1 0 1 0 0,-1 0-1 0 0,0-1 1 0 0,0 1 0 0 0,-5 3-1 0 0,-6 5 318 0 0,-30 19 1 0 0,1-1-142 0 0,-2 5-159 0 0,21-17-46 0 0,-41 39 0 0 0,28-18 20 0 0,1 1 0 0 0,2 3 1 0 0,2 0-1 0 0,-33 61 0 0 0,59-93-95 0 0,0 1 1 0 0,1-1-1 0 0,1 1 0 0 0,-1 1 1 0 0,-4 24-1 0 0,9-32 12 0 0,-1 0 0 0 0,1-1 0 0 0,0 1 0 0 0,0 0 0 0 0,0 0 0 0 0,0-1 0 0 0,1 1 0 0 0,0 0 0 0 0,0 0 0 0 0,0-1 0 0 0,1 1 0 0 0,0-1 0 0 0,0 1 0 0 0,0-1 0 0 0,0 0 0 0 0,0 0 0 0 0,1 0 0 0 0,0 0 0 0 0,4 4 0 0 0,0-1 83 0 0,1 0 0 0 0,0-1 0 0 0,0 0 0 0 0,1-1 0 0 0,-1 0 0 0 0,1 0 0 0 0,1 0 0 0 0,-1-2 0 0 0,19 7 0 0 0,-13-7-15 0 0,-1 1 1 0 0,1-2 0 0 0,-1 0-1 0 0,1-1 1 0 0,0 0 0 0 0,18-2-1 0 0,15-7-292 0 0,-45 7 27 0 0,0 0-1 0 0,0 0 1 0 0,0 0 0 0 0,0 0 0 0 0,-1-1 0 0 0,1 1 0 0 0,0-1 0 0 0,-1 0-1 0 0,0 0 1 0 0,1 0 0 0 0,1-2 0 0 0,0 0-565 0 0,0 0-1721 0 0,5-9-4498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59 15087 0 0,'0'-2'694'0'0,"1"-1"-229"0"0,10-17 8 0 0,6-3 729 0 0,-16 21-554 0 0,-1 1-613 0 0,0 1 0 0 0,0 0 0 0 0,0-1 0 0 0,1 1 1 0 0,-1-1-1 0 0,0 1 0 0 0,0 0 0 0 0,0-1 0 0 0,0 1 1 0 0,1 0-1 0 0,-1-1 0 0 0,0 1 0 0 0,0 0 0 0 0,1 0 1 0 0,-1-1-1 0 0,0 1 0 0 0,1 0 0 0 0,-1 0 0 0 0,0-1 1 0 0,1 1-1 0 0,1-2 1984 0 0,-3 13-1933 0 0,-1 1 0 0 0,0-1 0 0 0,0 0-1 0 0,-1 0 1 0 0,-6 13 0 0 0,-2 9 39 0 0,-13 29 113 0 0,5-15-60 0 0,0 4-75 0 0,8-24-80 0 0,1 1 0 0 0,1 1 0 0 0,1-1 0 0 0,-5 44-1 0 0,16-49-1943 0 0,-3-20 321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 6911 0 0,'0'0'12740'0'0,"-1"1"-12424"0"0,-5 2-293 0 0,1 0-1 0 0,0 1 0 0 0,0 0 1 0 0,1 0-1 0 0,-1 0 0 0 0,1 0 1 0 0,0 1-1 0 0,0 0 1 0 0,0 0-1 0 0,0 0 0 0 0,1 0 1 0 0,-5 11-1 0 0,-2 8 131 0 0,-14 46 0 0 0,11-28-102 0 0,8-30-51 0 0,-24 84 0 0 0,27-87 56 0 0,0 0 1 0 0,1 0-1 0 0,0 0 0 0 0,0 14 0 0 0,1-16-17 0 0,0-6-6 0 0,0 0-1 0 0,0 0 0 0 0,0-1 1 0 0,0 1-1 0 0,1 0 1 0 0,-1-1-1 0 0,0 1 0 0 0,1 0 1 0 0,-1-1-1 0 0,0 1 0 0 0,1-1 1 0 0,-1 1-1 0 0,1 0 1 0 0,-1-1-1 0 0,1 1 0 0 0,-1-1 1 0 0,1 1-1 0 0,-1-1 1 0 0,1 1-1 0 0,-1-1 0 0 0,1 0 1 0 0,0 1-1 0 0,-1-1 0 0 0,1 0 1 0 0,0 0-1 0 0,1 1 1 0 0,19 2 564 0 0,-17-4-524 0 0,1 1 0 0 0,-1-1 0 0 0,1-1-1 0 0,-1 1 1 0 0,0-1 0 0 0,1 1 0 0 0,-1-1 0 0 0,5-4 0 0 0,32-22 323 0 0,-33 22-328 0 0,10-7-14 0 0,0-2-1 0 0,-2 0 1 0 0,1-1 0 0 0,-2 0-1 0 0,-1-1 1 0 0,0-1 0 0 0,12-19-1 0 0,-5-5-49 0 0,-20 38-28 0 0,1 1-1 0 0,-1-1 0 0 0,0 1 1 0 0,0-1-1 0 0,0 0 0 0 0,0 0 1 0 0,-1 1-1 0 0,0-1 0 0 0,0-5 1 0 0,0 6-11 0 0,0 1 0 0 0,-1 0 0 0 0,1 0 0 0 0,-1 0 0 0 0,0 0 0 0 0,0 0 0 0 0,0 0 0 0 0,0 0 0 0 0,0 0 0 0 0,0 0 0 0 0,0 0 0 0 0,-1 0 0 0 0,1 0 0 0 0,-2-1 0 0 0,-1 0-19 0 0,0 0 1 0 0,0 1-1 0 0,0-1 1 0 0,-9-3 0 0 0,6 3 13 0 0,0 0 1 0 0,1-1-1 0 0,-1 0 1 0 0,1 0-1 0 0,-6-5 0 0 0,7 5 39 0 0,1 0-1 0 0,0 1 0 0 0,1-1 0 0 0,-1 0 0 0 0,1-1 1 0 0,0 1-1 0 0,-4-8 0 0 0,3 5-8 0 0,3 7-51 0 0,1 0-1 0 0,0-1 0 0 0,0 1 0 0 0,0 0 0 0 0,-1 0 0 0 0,1-1 0 0 0,0 1 0 0 0,0 0 0 0 0,0-1 0 0 0,0 1 0 0 0,0 0 0 0 0,0 0 0 0 0,0-1 0 0 0,0 1 0 0 0,-1 0 0 0 0,1-1 1 0 0,0 1-1 0 0,0 0 0 0 0,0-1 0 0 0,1 1 0 0 0,-1 0 0 0 0,0-1 0 0 0,0 1 0 0 0,0 0 0 0 0,0 0 0 0 0,0-1 0 0 0,0 1 0 0 0,0 0 0 0 0,0-1 0 0 0,1 1 0 0 0,-1 0 0 0 0,0-1 1 0 0,12 4-1645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64 17567 0 0,'-3'-1'803'0'0,"-34"-7"298"0"0,21 6-962 0 0,12 4-93 0 0,-3 2 505 0 0,-3-3-165 0 0,8-1 172 0 0,0 2-422 0 0,-5 5 272 0 0,8-5-246 0 0,0 0-137 0 0,-1 0 1 0 0,1 0-1 0 0,1 0 1 0 0,-1-1-1 0 0,0 1 1 0 0,0 0-1 0 0,1-1 1 0 0,-1 1-1 0 0,1-1 1 0 0,-1 1 0 0 0,1-1-1 0 0,-1 0 1 0 0,1 1-1 0 0,0-1 1 0 0,0 0-1 0 0,0 0 1 0 0,0 0-1 0 0,0-1 1 0 0,0 1-1 0 0,0 0 1 0 0,0-1 0 0 0,0 1-1 0 0,0-1 1 0 0,3 0-1 0 0,10 0 75 0 0,1-2-1 0 0,-1 0 0 0 0,-1-1 1 0 0,1 0-1 0 0,0-2 1 0 0,-1 1-1 0 0,0-2 0 0 0,21-10 1 0 0,-19 8-41 0 0,-1-1 0 0 0,0-1 0 0 0,26-21 0 0 0,-40 30-761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110 170 2759 0 0,'-13'5'9655'0'0,"28"-7"-8784"0"0,-2-2-276 0 0,0 0-1 0 0,-1-1 1 0 0,1 0 0 0 0,-1-1 0 0 0,0 0 0 0 0,17-13 0 0 0,12-5 543 0 0,6-2 13 0 0,94-46 1719 0 0,-139 71-2370 0 0,0 3-444 0 0,2 9-45 0 0,-5 5-11 0 0,-3-5 4 0 0,0-1-1 0 0,0 1 1 0 0,-1-1-1 0 0,-1 0 1 0 0,0 0-1 0 0,0 0 1 0 0,-1-1 0 0 0,-8 10-1 0 0,-10 7 13 0 0,-35 30 0 0 0,2-3-39 0 0,-96 77-145 0 0,124-113 1 0 0,24-13 147 0 0,-1-1 0 0 0,1 1 0 0 0,-1 0 0 0 0,1 1 0 0 0,0 0 0 0 0,1 0 0 0 0,-1 0 0 0 0,-7 10-1 0 0,12-14 19 0 0,1-1 0 0 0,-1 1 0 0 0,1-1 0 0 0,0 1 0 0 0,-1-1 0 0 0,1 1 0 0 0,-1-1 0 0 0,1 1 0 0 0,0 0 0 0 0,0-1 0 0 0,-1 1 0 0 0,1-1 0 0 0,0 1 0 0 0,0 0 0 0 0,-1 1 0 0 0,2-1 6 0 0,-1 0 0 0 0,1-1 0 0 0,-1 1 0 0 0,1 0 0 0 0,0 0 0 0 0,-1 0 0 0 0,1 0 0 0 0,0 0-1 0 0,-1-1 1 0 0,1 1 0 0 0,0 0 0 0 0,0-1 0 0 0,0 1 0 0 0,0-1 0 0 0,0 1 0 0 0,0-1 0 0 0,0 1-1 0 0,0-1 1 0 0,0 1 0 0 0,0-1 0 0 0,0 0 0 0 0,0 0 0 0 0,0 0 0 0 0,0 1 0 0 0,0-1 0 0 0,2 0-1 0 0,30-1 152 0 0,-5-3 95 0 0,0-2 0 0 0,0 0 0 0 0,37-15 0 0 0,-9 3 205 0 0,-47 15-352 0 0,0 1 1 0 0,0 0-1 0 0,14 0 0 0 0,-9 2-31 0 0,1 2-13 0 0,-3 2-156 0 0,-10-3-167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13559 0 0,'0'0'1231'0'0,"0"2"-1014"0"0,2 19-190 0 0,1-15-27 0 0,0-1 8 0 0,3 7 40 0 0,1 1 0 0 0,1-1 0 0 0,0 0 1 0 0,13 15-1 0 0,43 40 610 0 0,-51-54-486 0 0,60 52 1448 0 0,-52-48-969 0 0,0 1-1 0 0,-1 0 1 0 0,-2 2-1 0 0,30 38 1 0 0,-44-52-558 0 0,0 1 0 0 0,-1 0-1 0 0,0 0 1 0 0,0 0 0 0 0,0 0 0 0 0,-1 1 0 0 0,0-1 0 0 0,-1 1-1 0 0,1 0 1 0 0,-1-1 0 0 0,-1 1 0 0 0,1 0 0 0 0,-2 0 0 0 0,1-1 0 0 0,-1 1-1 0 0,-3 13 1 0 0,1-8-71 0 0,-1 0-1 0 0,-1-1 1 0 0,0 1 0 0 0,-1-1-1 0 0,0-1 1 0 0,-1 1 0 0 0,-1-1-1 0 0,1 0 1 0 0,-10 10-1 0 0,-75 71 100 0 0,15-17-99 0 0,64-60-159 0 0,1 0 0 0 0,0 0 0 0 0,-14 24 0 0 0,21-27-663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9215 0 0,'-1'2'4634'0'0,"-2"8"-3273"0"0,-2 1 0 0 0,1-2 1 0 0,-8 12-1 0 0,5-8-846 0 0,-10 25-1 0 0,-22 95 1553 0 0,24-77-1593 0 0,11-38-439 0 0,-59 199 243 0 0,-18-6-37 0 0,43-119-2706 0 0,32-81 1279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14743 0 0,'0'0'1136'0'0,"-1"3"-534"0"0,-5 10 1042 0 0,0 0 0 0 0,0 0 0 0 0,-13 18-1 0 0,17-29-1476 0 0,2-2-88 0 0,0 1 0 0 0,-1-1-1 0 0,1 1 1 0 0,-1-1 0 0 0,1 0 0 0 0,-1 1-1 0 0,1-1 1 0 0,-1 0 0 0 0,1 1 0 0 0,-1-1-1 0 0,1 0 1 0 0,-1 0 0 0 0,1 1 0 0 0,-1-1-1 0 0,0 0 1 0 0,0 0 0 0 0,5-4-65 0 0,-2 2-14 0 0,0 1 0 0 0,-1-1 0 0 0,1 0 0 0 0,-1 0 0 0 0,1 1 0 0 0,-1-1-1 0 0,0 0 1 0 0,0 0 0 0 0,0-1 0 0 0,0 1 0 0 0,0 0 0 0 0,1-3 0 0 0,1-5-13 0 0,-2 7-50 0 0,-13-2-133 0 0,-21 8-1216 0 0,31-2 210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5 12351 0 0,'0'0'1119'0'0,"10"-5"5243"0"0,-21 24-4934 0 0,-15 19-1881 0 0,-147 167 453 0 0,104-128 11 0 0,25-30 55 0 0,24-27-75 0 0,1 1 0 0 0,1 1 0 0 0,1 0 0 0 0,-26 45 0 0 0,41-64 9 0 0,1 1 0 0 0,0-1 0 0 0,-1 0 0 0 0,1 1 0 0 0,0-1 0 0 0,0 1 0 0 0,1 0 1 0 0,-1-1-1 0 0,1 1 0 0 0,0 0 0 0 0,0-1 0 0 0,0 1 0 0 0,0 0 0 0 0,1-1 0 0 0,0 1 0 0 0,-1 0 0 0 0,1-1 0 0 0,0 1 0 0 0,1-1 0 0 0,-1 0 0 0 0,1 1 0 0 0,-1-1 0 0 0,4 4 0 0 0,-1-1 27 0 0,1 0-1 0 0,0-1 1 0 0,0 0-1 0 0,0 0 1 0 0,0-1 0 0 0,1 1-1 0 0,0-1 1 0 0,0 0-1 0 0,0 0 1 0 0,0-1 0 0 0,9 3-1 0 0,2 2 40 0 0,0-2 0 0 0,1 0 0 0 0,0-1 1 0 0,0-1-1 0 0,1 0 0 0 0,28 1 0 0 0,-45-5-408 0 0,1 0-1 0 0,-1-1 1 0 0,0 1 0 0 0,1-1 0 0 0,-1 1 0 0 0,0-1 0 0 0,0 0-1 0 0,1 0 1 0 0,-1 0 0 0 0,0 0 0 0 0,0 0 0 0 0,0 0-1 0 0,0-1 1 0 0,0 1 0 0 0,0-1 0 0 0,2-2 0 0 0,2-5-1504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557 705 8895 0 0,'0'0'2602'0'0,"1"-2"-2048"0"0,12-17 243 0 0,0 0-1 0 0,22-22 0 0 0,2-4-237 0 0,2-4-303 0 0,-3-2 0 0 0,55-104 0 0 0,-69 111-338 0 0,-2-2 0 0 0,-3 0-1 0 0,18-70 1 0 0,-34 112-47 0 0,0 0 0 0 0,0 0 0 0 0,-1 0 0 0 0,0 0 0 0 0,1 0 0 0 0,-1-1 0 0 0,-1 1 0 0 0,1 0 0 0 0,-1 0 0 0 0,1 0 0 0 0,-1 0 0 0 0,0 0 0 0 0,-1 1 0 0 0,-2-8 0 0 0,4 11 98 0 0,-1-1-1 0 0,1 1 0 0 0,-1 0 0 0 0,1-1 1 0 0,-1 1-1 0 0,0 0 0 0 0,1-1 1 0 0,-1 1-1 0 0,1 0 0 0 0,-1 0 1 0 0,1-1-1 0 0,-1 1 0 0 0,0 0 0 0 0,1 0 1 0 0,-1 0-1 0 0,0 0 0 0 0,1 0 1 0 0,-1 0-1 0 0,0 0 0 0 0,1 0 1 0 0,-2 0-1 0 0,-12 4-47 0 0,10-2 75 0 0,0 1 0 0 0,0-1 1 0 0,0 1-1 0 0,0 0 0 0 0,0 0 0 0 0,1 1 0 0 0,-1-1 0 0 0,1 1 0 0 0,0 0 0 0 0,-4 5 0 0 0,-3 8 81 0 0,-10 21 0 0 0,15-27-38 0 0,-102 247 829 0 0,22 10-209 0 0,16-48-376 0 0,46-154-205 0 0,-4-1 0 0 0,-53 93 0 0 0,31-76 15 0 0,-80 99 0 0 0,125-175-92 0 0,-84 101 60 0 0,71-90-58 0 0,0 0 1 0 0,0-1 0 0 0,-36 24-1 0 0,17-14-259 0 0,34-25-538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15319 0 0,'0'0'3292'0'0,"1"2"-2398"0"0,0 1-526 0 0,0 1 1 0 0,-1 0-1 0 0,1-1 1 0 0,-1 1 0 0 0,1 0-1 0 0,-1 0 1 0 0,0-1-1 0 0,-1 8 1 0 0,-10 31 950 0 0,-2 5-1614 0 0,13-45-583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49 3223 0 0,'-8'-2'16647'0'0,"13"-2"-16417"0"0,1-1 0 0 0,-1 1 0 0 0,1 0 0 0 0,0 0 0 0 0,-1 0 0 0 0,2 1 0 0 0,-1 0 0 0 0,0 1 0 0 0,1-1 1 0 0,-1 1-1 0 0,12-2 0 0 0,-5 2 28 0 0,1 0 1 0 0,-1 1 0 0 0,0 1 0 0 0,0 0-1 0 0,0 1 1 0 0,16 3 0 0 0,-26-2-167 0 0,-2-2-90 0 0,-1 0 1 0 0,1 0 0 0 0,0 0-1 0 0,-1 1 1 0 0,1-1-1 0 0,-1 0 1 0 0,1 1 0 0 0,-1-1-1 0 0,1 0 1 0 0,-1 1 0 0 0,1-1-1 0 0,-1 1 1 0 0,1-1-1 0 0,-1 1 1 0 0,0-1 0 0 0,1 1-1 0 0,-1-1 1 0 0,0 1-1 0 0,1-1 1 0 0,-1 1 0 0 0,0 0-1 0 0,0-1 1 0 0,1 1 0 0 0,-1-1-1 0 0,0 1 1 0 0,0 0-1 0 0,0-1 1 0 0,0 1 0 0 0,0 1-1 0 0,0-1 1 0 0,1 3-3 0 0,-1-1 0 0 0,0 0 0 0 0,0 1 0 0 0,0-1 0 0 0,0 1 0 0 0,0-1 0 0 0,-1 0 0 0 0,1 1 0 0 0,-1-1 0 0 0,0 0 0 0 0,0 0 0 0 0,0 1 0 0 0,-1-1 0 0 0,1 0 0 0 0,-4 5 0 0 0,-3 3 0 0 0,1 0 0 0 0,-17 16 0 0 0,16-18 0 0 0,-20 20-324 0 0,-59 48-1 0 0,-40 16-416 0 0,114-84 731 0 0,8-5 3 0 0,0 0 0 0 0,-1 1 0 0 0,2-1-1 0 0,-7 8 1 0 0,9-10 4 0 0,0 1 0 0 0,1-1 0 0 0,-1 1 0 0 0,0 0 0 0 0,1-1 0 0 0,-1 1 0 0 0,1 0 0 0 0,0 0 0 0 0,0 0 0 0 0,0 0 0 0 0,0 5 0 0 0,2 1 3 0 0,0-7 6 0 0,1-1 0 0 0,-1 1 0 0 0,0-1 0 0 0,1 1 0 0 0,-1-1 0 0 0,1 0 0 0 0,-1 0 0 0 0,1 0 0 0 0,0 0 0 0 0,-1 0 0 0 0,1 0 0 0 0,0 0 0 0 0,0-1 0 0 0,0 1 0 0 0,0 0 0 0 0,3 0 0 0 0,3 0 48 0 0,0 0-1 0 0,14 1 1 0 0,21-5 394 0 0,1-1 0 0 0,0-3 1 0 0,68-19-1 0 0,-107 25-1148 0 0,7-3 1798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3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9671 0 0,'0'0'1150'0'0,"2"2"-372"0"0,71 54 3981 0 0,-35-27-3251 0 0,56 53 0 0 0,-83-70-1273 0 0,1 1 0 0 0,-1 0-1 0 0,14 24 1 0 0,-21-30-177 0 0,-1-1 0 0 0,0 0 0 0 0,0 1 0 0 0,-1-1-1 0 0,0 1 1 0 0,0 0 0 0 0,-1 0 0 0 0,0 0 0 0 0,0 0 0 0 0,0 0-1 0 0,-1 11 1 0 0,-2-3 61 0 0,0-1 0 0 0,0 0 0 0 0,-2 0 1 0 0,0 0-1 0 0,-6 14 0 0 0,-33 65 511 0 0,5-12-282 0 0,23-40-248 0 0,-11 47-1 0 0,-5 19 9 0 0,29-101-116 0 0,-1 0 1 0 0,0 0-1 0 0,0-1 1 0 0,0 1-1 0 0,0-1 0 0 0,-1 0 1 0 0,0 0-1 0 0,0 0 0 0 0,0-1 1 0 0,0 1-1 0 0,-1-1 0 0 0,0 0 1 0 0,0 0-1 0 0,0-1 0 0 0,0 1 1 0 0,-9 3-1 0 0,-4 0-38 0 0,0-1-1 0 0,-1 0 1 0 0,-36 6 0 0 0,15-4 25 0 0,36-8 15 0 0,-23 10-60 0 0,22-9 143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92 3679 0 0,'0'0'16612'0'0,"3"-1"-16321"0"0,59-23 705 0 0,56-21-126 0 0,-113 44-842 0 0,10-4 83 0 0,0 1 0 0 0,0 0 0 0 0,1 1 0 0 0,19-1 0 0 0,-34 4-108 0 0,-1 0-1 0 0,1 0 1 0 0,0 1-1 0 0,-1-1 1 0 0,1 0-1 0 0,-1 1 1 0 0,1-1-1 0 0,-1 0 1 0 0,1 1-1 0 0,-1-1 1 0 0,1 1-1 0 0,-1-1 1 0 0,0 1-1 0 0,1-1 1 0 0,-1 1-1 0 0,0-1 1 0 0,1 1-1 0 0,-1 0 1 0 0,0-1-1 0 0,1 1 1 0 0,-1-1-1 0 0,0 1 1 0 0,0 0-1 0 0,4 15 18 0 0,-5-13-18 0 0,1-1 0 0 0,-1 1 1 0 0,1-1-1 0 0,-1 1 0 0 0,0 0 0 0 0,0-1 0 0 0,0 0 0 0 0,0 1 0 0 0,-1-1 0 0 0,1 0 1 0 0,-1 1-1 0 0,1-1 0 0 0,-1 0 0 0 0,0 0 0 0 0,-3 3 0 0 0,-4 3 17 0 0,-21 15 0 0 0,28-22-19 0 0,-191 131-204 0 0,174-118 133 0 0,2 1 1 0 0,-29 32-1 0 0,40-39 71 0 0,1-2 19 0 0,4-5 429 0 0,50 4 348 0 0,115-21-101 0 0,-2 0-101 0 0,-97 18-715 0 0,-63-2-33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28 6911 0 0,'9'-5'386'0'0,"1"0"1"0"0,-1 1-1 0 0,21-6 0 0 0,-5 7 5899 0 0,-44 17-5239 0 0,-23 12 29 0 0,18-12-457 0 0,-33 25 0 0 0,-114 110-370 0 0,18 1-234 0 0,131-125 96 0 0,1 0 0 0 0,2 2 1 0 0,0 0-1 0 0,-22 44 0 0 0,36-61-1 0 0,2-1 0 0 0,-1 1 1 0 0,1-1-1 0 0,1 1 0 0 0,0 0 0 0 0,0 0 0 0 0,1 0 0 0 0,1 0 0 0 0,-1 0 1 0 0,1 1-1 0 0,1-1 0 0 0,0 0 0 0 0,1 0 0 0 0,3 13 0 0 0,-4-17-27 0 0,1 0-1 0 0,0 0 0 0 0,1-1 1 0 0,-1 1-1 0 0,1-1 1 0 0,0 1-1 0 0,1-1 0 0 0,-1 0 1 0 0,1 0-1 0 0,0 0 1 0 0,0-1-1 0 0,1 0 0 0 0,-1 1 1 0 0,1-2-1 0 0,0 1 1 0 0,0 0-1 0 0,0-1 0 0 0,1 0 1 0 0,-1 0-1 0 0,1-1 1 0 0,-1 1-1 0 0,1-1 0 0 0,0 0 1 0 0,9 1-1 0 0,-9-2-2 0 0,0 0 0 0 0,-1 0 0 0 0,1-1 1 0 0,0 1-1 0 0,0-2 0 0 0,0 1 0 0 0,0-1 0 0 0,10-2 0 0 0,-14 3 12 0 0,-2 0-150 0 0,1 0 0 0 0,-1 0 1 0 0,0 0-1 0 0,1 0 0 0 0,-1 0 0 0 0,1 0 1 0 0,-1 0-1 0 0,0 0 0 0 0,1 0 1 0 0,-1 0-1 0 0,0 0 0 0 0,1 0 0 0 0,-1 0 1 0 0,0 0-1 0 0,1 0 0 0 0,-1-1 0 0 0,0 1 1 0 0,1 0-1 0 0,-1 0 0 0 0,0 0 1 0 0,1 0-1 0 0,-1-1 0 0 0,0 1 0 0 0,0 0 1 0 0,1 0-1 0 0,-1-1 0 0 0,0 1 0 0 0,0 0 1 0 0,1 0-1 0 0,-1-1 0 0 0,0 1 0 0 0,0 0 1 0 0,1-1-1 0 0,9-12-4173 0 0,-6 7 792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 6447 0 0,'7'-7'17208'0'0,"-5"7"-17194"0"0,0 0-1 0 0,0 1 1 0 0,0-1-1 0 0,0 0 1 0 0,-1 0-1 0 0,1 0 1 0 0,0-1 0 0 0,0 1-1 0 0,3-1 1 0 0,27-15 150 0 0,-60 53-104 0 0,11-15-87 0 0,-23 40 1 0 0,39-60 79 0 0,5-3-136 0 0,0 1 0 0 0,-1 0 1 0 0,1-1-1 0 0,0 0 0 0 0,-1 1 0 0 0,1-1 0 0 0,-1-1 0 0 0,1 1 1 0 0,-1-1-1 0 0,1 1 0 0 0,4-4 0 0 0,-5 3-974 0 0,0-1 0 0 0,0 1 1 0 0,0-1-1 0 0,-1 1 0 0 0,1-1 0 0 0,4-6 0 0 0,2-6-5687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3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16 13847 0 0,'0'0'1254'0'0,"1"-1"-1029"0"0,10-6 4786 0 0,-23 2-3621 0 0,-5 3-1182 0 0,0 1 1 0 0,1 1-1 0 0,-1 1 0 0 0,-22 3 0 0 0,-8 0 39 0 0,25-2-247 0 0,1 2 0 0 0,0 0 0 0 0,0 1 0 0 0,0 2 0 0 0,0 0 0 0 0,1 1 0 0 0,0 1 0 0 0,1 0 0 0 0,-21 15 0 0 0,31-18 0 0 0,9-5-2 0 0,-1-1 1 0 0,1 0-1 0 0,-1 1 0 0 0,0-1 1 0 0,1 1-1 0 0,-1-1 0 0 0,1 1 1 0 0,-1-1-1 0 0,1 1 0 0 0,-1-1 0 0 0,1 1 1 0 0,-1-1-1 0 0,1 1 0 0 0,0 0 1 0 0,-1-1-1 0 0,1 1 0 0 0,0 0 0 0 0,0-1 1 0 0,-1 1-1 0 0,1 0 0 0 0,0-1 1 0 0,0 1-1 0 0,0 0 0 0 0,0 0 1 0 0,0-1-1 0 0,0 1 0 0 0,0 0 0 0 0,0-1 1 0 0,0 1-1 0 0,0 0 0 0 0,0 0 1 0 0,0-1-1 0 0,1 1 0 0 0,-1 0 0 0 0,0-1 1 0 0,1 1-1 0 0,-1 0 0 0 0,0-1 1 0 0,1 2-1 0 0,0 0-2 0 0,2 4-21 0 0,1 0-1 0 0,-1-1 1 0 0,1 1-1 0 0,0 0 1 0 0,0-1-1 0 0,1 0 0 0 0,-1 0 1 0 0,1 0-1 0 0,1-1 1 0 0,-1 0-1 0 0,12 8 1 0 0,4 0-190 0 0,46 18 1 0 0,-45-21 173 0 0,52 19-24 0 0,12 4-25 0 0,-72-25 79 0 0,1 0-1 0 0,-1 1 1 0 0,21 16 0 0 0,-31-21 11 0 0,-1 0 0 0 0,0 0 0 0 0,0 1-1 0 0,0-1 1 0 0,0 1 0 0 0,0 0 0 0 0,-1 0 0 0 0,1 0 0 0 0,-1 0-1 0 0,0 0 1 0 0,0 0 0 0 0,-1 1 0 0 0,1-1 0 0 0,1 10-1 0 0,-3-11 2 0 0,1 1 0 0 0,-1 0 0 0 0,0 0-1 0 0,0-1 1 0 0,0 1 0 0 0,-1 0-1 0 0,1 0 1 0 0,-1-1 0 0 0,0 1 0 0 0,0 0-1 0 0,0-1 1 0 0,0 1 0 0 0,-1-1-1 0 0,1 0 1 0 0,-1 1 0 0 0,0-1-1 0 0,0 0 1 0 0,-5 6 0 0 0,-5 2 18 0 0,-1 0 1 0 0,0-1-1 0 0,-1-1 0 0 0,0 0 1 0 0,0-1-1 0 0,-1 0 0 0 0,-17 6 1 0 0,0 1 46 0 0,-7 1 6 0 0,0-1 0 0 0,-63 15 0 0 0,96-29-66 0 0,-1 1 0 0 0,0-1 0 0 0,0-1 0 0 0,0 1 0 0 0,1-1 1 0 0,-1 0-1 0 0,0 0 0 0 0,0-1 0 0 0,-7-2 0 0 0,12 3 0 0 0,0-1 1 0 0,0 1-1 0 0,0-1 1 0 0,0 0 0 0 0,0 0-1 0 0,0 0 1 0 0,0 0-1 0 0,1 0 1 0 0,-1 0 0 0 0,0 0-1 0 0,1 0 1 0 0,-1-1-1 0 0,1 1 1 0 0,-1-1-1 0 0,1 1 1 0 0,0-1 0 0 0,0 1-1 0 0,0-1 1 0 0,0 0-1 0 0,0 0 1 0 0,0 0-1 0 0,0 1 1 0 0,0-1 0 0 0,1 0-1 0 0,-1 0 1 0 0,1 0-1 0 0,-1 0 1 0 0,1 0-1 0 0,0 0 1 0 0,0 0 0 0 0,0 0-1 0 0,0 0 1 0 0,0 0-1 0 0,1-3 1 0 0,2-14 66 0 0,1 0-1 0 0,0 0 1 0 0,12-26 0 0 0,26-52 158 0 0,-26 67-181 0 0,1 0 0 0 0,2 2 0 0 0,1 0 0 0 0,1 1-1 0 0,48-47 1 0 0,-62 67-65 0 0,0 0 27 0 0,-1 0-1 0 0,0 0 1 0 0,0 0 0 0 0,0-1-1 0 0,8-16 1 0 0,-9 17-27 0 0,-3-1-1 0 0,-2 7-64 0 0,-7 6-2653 0 0,1 0 497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14999 0 0,'0'0'3344'0'0,"-1"2"-2780"0"0,1 2-477 0 0,-1-1-1 0 0,1 0 1 0 0,0 1 0 0 0,0-1-1 0 0,0 1 1 0 0,0-1 0 0 0,1 1-1 0 0,-1-1 1 0 0,1 0-1 0 0,0 1 1 0 0,0-1 0 0 0,0 0-1 0 0,1 1 1 0 0,-1-1 0 0 0,3 4-1 0 0,2 2 83 0 0,0 1-1 0 0,0-1 1 0 0,13 15-1 0 0,9 2 23 0 0,1 0-1 0 0,1-2 0 0 0,55 34 1 0 0,34 27-42 0 0,-104-73-95 0 0,-1 1 0 0 0,0 0 0 0 0,-1 1 0 0 0,-1 1 0 0 0,17 26 0 0 0,-24-34-46 0 0,-1 1 1 0 0,-1 0 0 0 0,1 0-1 0 0,-1 0 1 0 0,-1 1 0 0 0,1-1-1 0 0,-2 1 1 0 0,1-1-1 0 0,0 13 1 0 0,-2-8 7 0 0,0 0 0 0 0,-1 1 0 0 0,0-1-1 0 0,-1 0 1 0 0,-6 20 0 0 0,-1-5 14 0 0,-2 0 0 0 0,0-1 0 0 0,-2 0 0 0 0,-29 44-1 0 0,26-49 30 0 0,-1 0-1 0 0,0 0 0 0 0,-2-2 0 0 0,-24 21 0 0 0,-89 64 430 0 0,130-104-480 0 0,-20 15 65 0 0,-1-1 0 0 0,-47 23 0 0 0,67-37-126 0 0,0 1 1 0 0,0-1 0 0 0,0 0-1 0 0,0 0 1 0 0,-1 0 0 0 0,1 0-1 0 0,0-1 1 0 0,-1 1 0 0 0,1-1-1 0 0,-1 0 1 0 0,1 0 0 0 0,-1 0-1 0 0,1 0 1 0 0,0-1 0 0 0,-1 1-1 0 0,1-1 1 0 0,0 0 0 0 0,-4-1-1 0 0,6 1-227 0 0,-1 0 0 0 0,1 1 0 0 0,0-1 0 0 0,-1 0 0 0 0,1 0 0 0 0,0 0 0 0 0,0 0-1 0 0,0 0 1 0 0,0 0 0 0 0,0 0 0 0 0,0 0 0 0 0,0 0 0 0 0,0 0 0 0 0,0 0 0 0 0,1-1 0 0 0,-1 1 0 0 0,0 0 0 0 0,1-1-1 0 0,-1 1 1 0 0,1 0 0 0 0,-1-1 0 0 0,1 1 0 0 0,0-1 0 0 0,0 1 0 0 0,-1-1 0 0 0,1 1 0 0 0,0-2 0 0 0,0-6-1166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4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34 919 0 0,'6'-5'16263'0'0,"-12"4"-15621"0"0,0 0 1 0 0,0 0-1 0 0,0-1 1 0 0,0 1-1 0 0,-11-6 1 0 0,-19-5 102 0 0,28 10-708 0 0,0 1-1 0 0,-1 1 1 0 0,1-1 0 0 0,0 2 0 0 0,0-1-1 0 0,-14 3 1 0 0,10-1-37 0 0,0 0 0 0 0,-1 1 0 0 0,1 0 0 0 0,0 1 0 0 0,1 1 0 0 0,-21 10 0 0 0,8-1 0 0 0,-28 21 0 0 0,42-27 0 0 0,1 0 0 0 0,0 0 0 0 0,1 1 0 0 0,-1 0 0 0 0,-9 14 0 0 0,17-21 0 0 0,0-1 0 0 0,0 0 0 0 0,0 1 0 0 0,0-1 0 0 0,0 1 0 0 0,1-1 0 0 0,-1 1 0 0 0,1-1 0 0 0,-1 1 0 0 0,1 0 0 0 0,-1-1 0 0 0,1 1 0 0 0,0-1 0 0 0,0 1 0 0 0,0 0 0 0 0,0-1 0 0 0,0 1 0 0 0,0 0 0 0 0,0-1 0 0 0,0 1 0 0 0,1 0 0 0 0,-1-1 0 0 0,1 1 0 0 0,-1-1 0 0 0,1 1 0 0 0,1 2 0 0 0,0-2 0 0 0,0 1 0 0 0,0-1 0 0 0,1 0 0 0 0,-1 0 0 0 0,1 0 0 0 0,-1 0 0 0 0,1 0 0 0 0,0-1 0 0 0,-1 1 0 0 0,1-1 0 0 0,0 0 0 0 0,0 1 0 0 0,4-1 0 0 0,33 9-67 0 0,0-2-1 0 0,0-2 1 0 0,47 1 0 0 0,-40-4-47 0 0,83 16 1 0 0,-122-17 114 0 0,-1 0 0 0 0,0 0-1 0 0,0 1 1 0 0,0 0 0 0 0,0 0 0 0 0,-1 1-1 0 0,1 0 1 0 0,6 5 0 0 0,-11-8 10 0 0,-1 0 0 0 0,1 1 1 0 0,-1-1-1 0 0,0 1 0 0 0,1-1 1 0 0,-1 1-1 0 0,0-1 0 0 0,0 1 1 0 0,0 0-1 0 0,0 0 0 0 0,0 0 1 0 0,0-1-1 0 0,0 1 0 0 0,-1 0 1 0 0,1 0-1 0 0,-1 0 0 0 0,1 0 1 0 0,-1 0-1 0 0,0 0 0 0 0,0 0 1 0 0,1 0-1 0 0,-2 0 0 0 0,1 1 1 0 0,0-1-1 0 0,0 0 0 0 0,-1 0 1 0 0,1 0-1 0 0,-1 0 1 0 0,1-1-1 0 0,-1 1 0 0 0,0 0 1 0 0,0 0-1 0 0,-2 3 0 0 0,-1 0 47 0 0,0 1 0 0 0,0-1 0 0 0,-1 0 0 0 0,0 0 1 0 0,0 0-1 0 0,0-1 0 0 0,-1 0 0 0 0,1 0 0 0 0,-1 0 0 0 0,-12 5 0 0 0,-1 0 86 0 0,0-1 1 0 0,-27 7-1 0 0,15-7-90 0 0,0-1 0 0 0,-41 4 0 0 0,59-10-64 0 0,0 0 0 0 0,-1-1-1 0 0,1 0 1 0 0,0-1 0 0 0,0-1-1 0 0,-1 0 1 0 0,1-1 0 0 0,-15-5-1 0 0,25 7 5 0 0,1 0-1 0 0,0 0 0 0 0,-1 0 1 0 0,1-1-1 0 0,0 1 0 0 0,0-1 1 0 0,0 1-1 0 0,0-1 0 0 0,0 0 0 0 0,1 1 1 0 0,-1-1-1 0 0,0 0 0 0 0,1 0 1 0 0,0-1-1 0 0,-3-3 0 0 0,3 2 5 0 0,-1 0-1 0 0,1 1 1 0 0,0-1-1 0 0,0 0 1 0 0,0-1-1 0 0,1 1 1 0 0,-1 0-1 0 0,1 0 1 0 0,0-5-1 0 0,1 2 8 0 0,-1 1 1 0 0,1 0-1 0 0,1-1 0 0 0,-1 1 0 0 0,1 0 1 0 0,0 0-1 0 0,1 0 0 0 0,-1 0 0 0 0,1 0 1 0 0,0 1-1 0 0,0-1 0 0 0,7-7 0 0 0,-2 5 23 0 0,0 1 0 0 0,0 0-1 0 0,1 0 1 0 0,0 1-1 0 0,16-9 1 0 0,53-20 89 0 0,-55 26-100 0 0,0-2 0 0 0,30-17 0 0 0,-40 20-33 0 0,0-2 0 0 0,13-11 1 0 0,-22 17-99 0 0,-1 1 0 0 0,1-1 0 0 0,-1 0 0 0 0,0 0 0 0 0,0 0 0 0 0,-1 0 0 0 0,1 0 0 0 0,-1-1 0 0 0,0 1-1 0 0,3-9 1 0 0,-5 12-171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5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1375 0 0,'0'0'66'0'0,"-2"1"-8"0"0,-26 2-780 0 0,-2 0 3919 0 0,-46 7 14671 0 0,78-11-17632 0 0,23-1-15 0 0,0 0-1 0 0,1 1 1 0 0,26 4 0 0 0,77 13-110 0 0,-15-1-2408 0 0,-104-14 473 0 0,0-1 0 0 0,16-2-1 0 0,-15 0-1007 0 0,8 2-2583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35 139 7367 0 0,'-15'-5'-1644'0'0,"-5"4"13682"0"0,39 2-10018 0 0,10-3-1974 0 0,-1-1 0 0 0,1-2 1 0 0,51-15-1 0 0,-20 5-7 0 0,149-35-574 0 0,-120 27-4698 0 0,-27 7-885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1:5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8751 0 0,'0'0'4232'0'0,"3"0"-2405"0"0,31-7 925 0 0,61-11-619 0 0,87-14-147 0 0,-26 4-876 0 0,-111 21-939 0 0,66 1-1 0 0,-95 6-787 0 0,1 1 0 0 0,23 5 0 0 0,-9 1-5338 0 0,-13-2-652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37 12207 0 0,'0'0'1919'0'0,"-2"1"-1258"0"0,2-1-624 0 0,-11 6 258 0 0,1 0 0 0 0,0 1 0 0 0,1 0 0 0 0,0 1 1 0 0,0 0-1 0 0,-8 10 0 0 0,8-10-295 0 0,-20 21 55 0 0,1 0 1 0 0,1 2-1 0 0,-34 51 0 0 0,49-65 22 0 0,2 1 0 0 0,0 0 1 0 0,2 1-1 0 0,-12 31 0 0 0,19-45-47 0 0,-1 1 1 0 0,1 0-1 0 0,0-1 0 0 0,1 1 1 0 0,-1 0-1 0 0,1-1 0 0 0,0 1 1 0 0,1 0-1 0 0,0-1 0 0 0,-1 1 1 0 0,2-1-1 0 0,-1 1 0 0 0,1-1 1 0 0,-1 1-1 0 0,1-1 0 0 0,1 0 1 0 0,-1 0-1 0 0,1 0 1 0 0,0 0-1 0 0,0 0 0 0 0,7 7 1 0 0,2 1 334 0 0,20 16 0 0 0,-31-29-343 0 0,0 1-1 0 0,0 0 1 0 0,-1-1-1 0 0,1 1 1 0 0,0-1-1 0 0,0 1 1 0 0,0-1-1 0 0,0 0 1 0 0,0 1-1 0 0,0-1 0 0 0,0 0 1 0 0,0 0-1 0 0,0 1 1 0 0,2-1-1 0 0,2 0 41 0 0,0 1 2 0 0,1 0 1 0 0,-1 0-1 0 0,0-1 0 0 0,1 0 1 0 0,-1 0-1 0 0,0 0 0 0 0,1-1 0 0 0,-1 0 1 0 0,0 0-1 0 0,0 0 0 0 0,1-1 1 0 0,4-1-1 0 0,7-5 144 0 0,0 0 0 0 0,18-12 0 0 0,-6 3-76 0 0,204-97 1324 0 0,-158 79-1224 0 0,-69 32-200 0 0,0-1-1 0 0,-1 0 1 0 0,1 0-1 0 0,-1 0 1 0 0,0-1-1 0 0,0 1 0 0 0,0-2 1 0 0,-1 1-1 0 0,1 0 1 0 0,-1-1-1 0 0,-1 0 1 0 0,1 1-1 0 0,-1-2 1 0 0,3-6-1 0 0,4-11 145 0 0,-1-1 1 0 0,6-33-1 0 0,-14 54-173 0 0,2-5 18 0 0,-1-1-1 0 0,-1 0 0 0 0,0 1 1 0 0,0-1-1 0 0,-1 0 0 0 0,0 1 1 0 0,-2-12-1 0 0,2 19-46 0 0,-1-1 0 0 0,1 0 1 0 0,-1 1-1 0 0,1-1 0 0 0,-1 0 0 0 0,0 1 0 0 0,0-1 0 0 0,0 1 0 0 0,-1 0 0 0 0,1-1 1 0 0,0 1-1 0 0,-1 0 0 0 0,0-1 0 0 0,1 1 0 0 0,-1 0 0 0 0,0 0 0 0 0,0 1 0 0 0,0-1 0 0 0,0 0 1 0 0,-1 1-1 0 0,1-1 0 0 0,0 1 0 0 0,-1 0 0 0 0,1-1 0 0 0,-1 1 0 0 0,1 0 0 0 0,-1 1 1 0 0,0-1-1 0 0,-3 0 0 0 0,-15-1-258 0 0,0 1 0 0 0,-1 1 1 0 0,-21 2-1 0 0,26-1 183 0 0,0-2 0 0 0,-1 0-1 0 0,1-1 1 0 0,0 0 0 0 0,-21-7-1 0 0,31 8 101 0 0,5 1-2 0 0,-1-1 0 0 0,1 1 0 0 0,0-1 0 0 0,0 0 0 0 0,0 0 0 0 0,-1 0 0 0 0,1 0 0 0 0,0 0 0 0 0,-2-2 1 0 0,2 2-158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2303 0 0,'0'0'20968'0'0,"0"3"-20915"0"0,0 1-44 0 0,-5 21 65 0 0,2-13-3 0 0,2-9 426 0 0,2-6-444 0 0,3-5-30 0 0,1 0 11 0 0,-11 18 341 0 0,1-3-352 0 0,4-5 36 0 0,-4 5 161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230 168 5527 0 0,'0'0'11026'0'0,"1"-1"-10486"0"0,6-6-197 0 0,1 1 1 0 0,-1 0 0 0 0,1 1 0 0 0,0 0-1 0 0,14-6 1 0 0,48-18 592 0 0,-30 13-556 0 0,22-8 397 0 0,108-27 0 0 0,-163 49-691 0 0,0 1 1 0 0,0-1 0 0 0,0 1 0 0 0,1 1 0 0 0,-1-1 0 0 0,0 1 0 0 0,1 0 0 0 0,-1 1 0 0 0,12 2 0 0 0,-14 1-2 0 0,-3-1-81 0 0,0 0 0 0 0,0 1-1 0 0,0-1 1 0 0,0 1 0 0 0,0 0-1 0 0,-1 0 1 0 0,0 0 0 0 0,0 0-1 0 0,0 0 1 0 0,0 0 0 0 0,0 0-1 0 0,-1 0 1 0 0,0 0 0 0 0,0 0-1 0 0,0 0 1 0 0,0 0 0 0 0,-1 0-1 0 0,1 0 1 0 0,-1 0 0 0 0,0 0-1 0 0,-1 0 1 0 0,1 0 0 0 0,0 0-1 0 0,-4 4 1 0 0,-6 12-6 0 0,-2-2 0 0 0,0 0 0 0 0,-1 0 0 0 0,-1-1 0 0 0,-25 22 0 0 0,27-27-2 0 0,-1-1-1 0 0,0-1 0 0 0,-1 0 1 0 0,0-1-1 0 0,0-1 0 0 0,-1 0 1 0 0,-26 8-1 0 0,22-10-44 0 0,7-1 14 0 0,-1-1 0 0 0,0 0 1 0 0,-22 2-1 0 0,10-4-32 0 0,7 0-98 0 0,0-1 0 0 0,0 0 0 0 0,-26-3 0 0 0,43 1 57 0 0,4 0-676 0 0,2 0 768 0 0,0-1 0 0 0,1 1-1 0 0,-1-1 1 0 0,0 1 0 0 0,0 1-1 0 0,1-1 1 0 0,-1 0 0 0 0,0 1-1 0 0,1 0 1 0 0,-1 0 0 0 0,0 0-1 0 0,1 1 1 0 0,-1-1 0 0 0,0 1-1 0 0,0 0 1 0 0,1 1 0 0 0,6 2-1 0 0,-1-1-1 0 0,102 43 18 0 0,-78-29 0 0 0,53 16 0 0 0,-76-30 259 0 0,1 2 0 0 0,18 8-1 0 0,-27-11-132 0 0,-3 0-45 0 0,3 10-10 0 0,-3-9-59 0 0,0 0 0 0 0,-1 0 1 0 0,1 0-1 0 0,-1 0 1 0 0,0 0-1 0 0,0 0 1 0 0,0 0-1 0 0,0 0 1 0 0,0 0-1 0 0,-1-1 1 0 0,0 1-1 0 0,1-1 1 0 0,-1 1-1 0 0,0-1 1 0 0,0 1-1 0 0,0-1 1 0 0,-4 3-1 0 0,-5 4 32 0 0,0 1-1 0 0,-17 8 0 0 0,25-16-30 0 0,-61 41 32 0 0,-85 53 73 0 0,120-79-39 0 0,0-1-1 0 0,-48 18 1 0 0,69-31-59 0 0,-1 0 0 0 0,0-1-1 0 0,0 0 1 0 0,0 0 0 0 0,-1-1-1 0 0,1 0 1 0 0,0 0 0 0 0,-1-1 0 0 0,1 0-1 0 0,0-1 1 0 0,0 0 0 0 0,-1-1-1 0 0,-16-5 1 0 0,20 5 11 0 0,1 0 1 0 0,-1-1-1 0 0,1 0 0 0 0,0 0 0 0 0,-6-5 1 0 0,9 6-18 0 0,-1 0 0 0 0,1 0 0 0 0,0-1 0 0 0,-1 1 0 0 0,1-1 1 0 0,0 1-1 0 0,0-1 0 0 0,1 0 0 0 0,-1 0 0 0 0,0 0 0 0 0,-1-5 0 0 0,0-6-66 0 0,5 10 160 0 0,-1 4-147 0 0,-1 0 1 0 0,0 0-1 0 0,0 0 0 0 0,0-1 1 0 0,0 1-1 0 0,0 0 1 0 0,0 0-1 0 0,1 0 1 0 0,-1 0-1 0 0,0 0 0 0 0,0 0 1 0 0,0-1-1 0 0,0 1 1 0 0,0 0-1 0 0,0 0 1 0 0,0 0-1 0 0,0 0 0 0 0,0 0 1 0 0,0-1-1 0 0,0 1 1 0 0,0 0-1 0 0,0 0 1 0 0,0 0-1 0 0,0 0 0 0 0,0-1 1 0 0,0 1-1 0 0,0 0 1 0 0,0 0-1 0 0,0 0 1 0 0,0 0-1 0 0,0 0 0 0 0,0-1 1 0 0,0 1-1 0 0,0 0 1 0 0,0 0-1 0 0,12-3-2399 0 0,-10 2 1020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94 6447 0 0,'-16'4'320'0'0,"1"0"0"0"0,-1 1 0 0 0,1 1 0 0 0,1 0-1 0 0,-1 1 1 0 0,-16 10 0 0 0,22-10 3849 0 0,15-6-45 0 0,18-8-2029 0 0,111-56 679 0 0,15-6-1304 0 0,-142 66-1389 0 0,-1 1 0 0 0,1 0 0 0 0,0 1 0 0 0,-1-1 1 0 0,1 1-1 0 0,0 1 0 0 0,12-1 0 0 0,-18 2-71 0 0,0 0-1 0 0,0-1 1 0 0,1 1 0 0 0,-1 0-1 0 0,0 0 1 0 0,0 0-1 0 0,0 0 1 0 0,0 0 0 0 0,0 0-1 0 0,3 3 1 0 0,0 0 17 0 0,6 6-16 0 0,-9-6-11 0 0,0-1 0 0 0,0 1 0 0 0,0 0 0 0 0,0-1 0 0 0,0 1 0 0 0,-1 0 0 0 0,0 0 0 0 0,0 0 0 0 0,1 6 0 0 0,-2 4 0 0 0,-1-6 5 0 0,-1-1-1 0 0,0 1 0 0 0,0-1 1 0 0,-1 0-1 0 0,0 0 1 0 0,0 0-1 0 0,0 0 1 0 0,-1 0-1 0 0,0-1 0 0 0,-1 0 1 0 0,-7 9-1 0 0,-7 5 31 0 0,-39 33 0 0 0,38-37-30 0 0,-42 35-336 0 0,-1-3 0 0 0,-3-2 0 0 0,-2-4 0 0 0,-91 43 0 0 0,132-72 193 0 0,-34 23-1 0 0,64-37 166 0 0,-1 1-1 0 0,1-1 0 0 0,0 1 1 0 0,0 0-1 0 0,0 0 1 0 0,3 1-1 0 0,5-1 98 0 0,193-19 667 0 0,-123 8-110 0 0,125 2 1 0 0,-181 10-540 0 0,27 6 1 0 0,16 2-66 0 0,-65-8-223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287 116 1375 0 0,'-1'2'107'0'0,"-6"3"180"0"0,0 0 1 0 0,1 0-1 0 0,-2 0 0 0 0,1-1 0 0 0,0 0 1 0 0,-14 4-1 0 0,3 0 2578 0 0,4-1 1742 0 0,-28 8 1987 0 0,40-16-5772 0 0,-5-1-20 0 0,5 1 608 0 0,3-1-828 0 0,-1-1-452 0 0,1-1 1 0 0,0 1-1 0 0,0 0 0 0 0,0 0 1 0 0,0 0-1 0 0,0 0 0 0 0,1 0 1 0 0,0 0-1 0 0,-1 0 0 0 0,5-4 1 0 0,-1 1 2 0 0,0 0 1 0 0,1 1-1 0 0,0 0 1 0 0,7-6-1 0 0,6-1 36 0 0,1 0 0 0 0,23-11 0 0 0,-17 11-10 0 0,0 1-1 0 0,0 1 0 0 0,34-8 1 0 0,-47 15-69 0 0,0 1 0 0 0,1 0 1 0 0,0 1-1 0 0,0 0 0 0 0,-1 1 1 0 0,1 1-1 0 0,0 0 0 0 0,21 5 1 0 0,-30-6-78 0 0,16 10 71 0 0,-16-8-9 0 0,3 4-1 0 0,-4-2 1 0 0,3 3-48 0 0,-5-3 15 0 0,-2 8-31 0 0,-1-8-19 0 0,0 0 0 0 0,0-1 0 0 0,-1 1-1 0 0,1-1 1 0 0,-1 0 0 0 0,0 1 0 0 0,0-1 0 0 0,0 0 0 0 0,-1 0-1 0 0,1 0 1 0 0,-3 2 0 0 0,-36 31-88 0 0,28-26 77 0 0,-261 202-975 0 0,264-204 957 0 0,-70 57-100 0 0,53-41 127 0 0,-1-1-1 0 0,-2-2 0 0 0,-32 19 0 0 0,50-32 11 0 0,12-8 0 0 0,-1 0 0 0 0,1 0 0 0 0,0 0 0 0 0,-1 1 0 0 0,1-1 0 0 0,0 0 0 0 0,-1 1 0 0 0,1-1 0 0 0,0 0 0 0 0,0 0 0 0 0,-1 1 0 0 0,1-1 0 0 0,0 0 0 0 0,0 1 0 0 0,-1-1 0 0 0,1 1 0 0 0,0-1 0 0 0,0 0 0 0 0,0 1 0 0 0,0-1 0 0 0,0 1 0 0 0,0 0 0 0 0,0 0 1 0 0,1-1 0 0 0,0 1-1 0 0,0 0 1 0 0,0 0 0 0 0,0-1 0 0 0,0 1 0 0 0,1-1-1 0 0,-1 1 1 0 0,0-1 0 0 0,0 1 0 0 0,0-1-1 0 0,0 0 1 0 0,1 1 0 0 0,-1-1 0 0 0,0 0 0 0 0,0 0-1 0 0,1 0 1 0 0,-1 0 0 0 0,0 0 0 0 0,2 0-1 0 0,30-2 60 0 0,-30 2-56 0 0,88-9 577 0 0,0 5-1 0 0,103 8 0 0 0,-152-2-438 0 0,31 4 199 0 0,-53-2-251 0 0,-17-2-91 0 0,-1 0 11 0 0,0 0-11 0 0,-1-1 0 0 0,1 0 1 0 0,-1 1-1 0 0,0-1 1 0 0,1 0-1 0 0,-1 1 0 0 0,0 0 1 0 0,0-1-1 0 0,0 1 0 0 0,0 0 1 0 0,0-1-1 0 0,0 1 0 0 0,-1 0 1 0 0,2 2-1 0 0,-2-1-43 0 0,1-1 0 0 0,0 0 0 0 0,0 0 0 0 0,0 0-1 0 0,0-1 1 0 0,0 1 0 0 0,2 3 0 0 0,-2-4 15 0 0,-1 0 0 0 0,0 0 0 0 0,0 0-1 0 0,0 1 1 0 0,0-1 0 0 0,0 0 0 0 0,0 0 0 0 0,0 0-1 0 0,0 0 1 0 0,-1 3 0 0 0,1-2-58 0 0,-1 11-530 0 0,0-11-161 0 0,1 0-984 0 0,-4 7 210 0 0,3-7-259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1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250 186 11311 0 0,'0'0'1031'0'0,"-2"1"-850"0"0,-3 1 371 0 0,-1-1-1 0 0,1 1 1 0 0,-1-2-1 0 0,-8 2 1934 0 0,12-3-1130 0 0,-7-2 2804 0 0,11-2-4037 0 0,1 1-1 0 0,0-1 1 0 0,0 1-1 0 0,0 0 0 0 0,0 0 1 0 0,1 0-1 0 0,0 1 1 0 0,0-1-1 0 0,0 1 0 0 0,8-5 1 0 0,9-5 124 0 0,23-10 0 0 0,-26 15-131 0 0,36-17 147 0 0,1 3 0 0 0,63-16-1 0 0,-67 27 42 0 0,-33 10-176 0 0,-4 4-102 0 0,-13-2-25 0 0,0 0 0 0 0,-1-1 0 0 0,1 1 0 0 0,0 0 0 0 0,0 0 0 0 0,0 0 0 0 0,-1 0 0 0 0,1-1 0 0 0,0 1 0 0 0,0 2 0 0 0,1 1 0 0 0,-1 0 0 0 0,0 0 0 0 0,0 0 0 0 0,-1 0 0 0 0,1 0 0 0 0,-1 0 0 0 0,1 0 0 0 0,-1 0 0 0 0,-1 1 0 0 0,1-1 0 0 0,-1 0 0 0 0,1 0 0 0 0,-1 0 0 0 0,0 0 0 0 0,-2 4 0 0 0,1-1 0 0 0,-1 0 0 0 0,0 0 0 0 0,0 0 0 0 0,-1 0 0 0 0,0-1 0 0 0,0 0 0 0 0,-9 10 0 0 0,-32 32-75 0 0,-2-2 1 0 0,-70 54-1 0 0,-124 70-661 0 0,207-145 691 0 0,1 1-1 0 0,-53 54 1 0 0,79-71 32 0 0,6-7-51 0 0,4-1 8 0 0,10 0 64 0 0,0-1 1 0 0,0 0-1 0 0,0-1 1 0 0,1 0-1 0 0,21-6 0 0 0,6 0 111 0 0,8 2 266 0 0,0 2 0 0 0,0 2 0 0 0,57 6 0 0 0,55 8 715 0 0,-121-10-954 0 0,11 1 32 0 0,56 12 1 0 0,-92-12-171 0 0,0 1-1 0 0,-1 0 1 0 0,1 1 0 0 0,-1 0 0 0 0,0 1 0 0 0,0 1 0 0 0,21 16-1 0 0,-24-13-144 0 0,-9-10 73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212 435 1375 0 0,'0'0'14968'0'0,"-1"1"-14706"0"0,-4 4-161 0 0,0-1 1 0 0,0 1 0 0 0,0-1 0 0 0,0 0 0 0 0,-1 0 0 0 0,0-1 0 0 0,0 0-1 0 0,0 0 1 0 0,0 0 0 0 0,0-1 0 0 0,0 0 0 0 0,-1 0 0 0 0,1 0-1 0 0,-1-1 1 0 0,1 0 0 0 0,-1-1 0 0 0,-11 1 0 0 0,15-1-65 0 0,-1 0 0 0 0,0-1 0 0 0,1 1-1 0 0,-1-1 1 0 0,0 0 0 0 0,1 0 0 0 0,-1 0 0 0 0,1 0 0 0 0,-1-1 0 0 0,1 0 0 0 0,0 1-1 0 0,0-1 1 0 0,0 0 0 0 0,0 0 0 0 0,0-1 0 0 0,0 1 0 0 0,0-1 0 0 0,1 1 0 0 0,-1-1-1 0 0,1 0 1 0 0,0 0 0 0 0,0 0 0 0 0,0 0 0 0 0,0 0 0 0 0,-2-7 0 0 0,1 4-132 0 0,1-1 1 0 0,0 1 0 0 0,0-1-1 0 0,1 0 1 0 0,-1 0 0 0 0,2 1-1 0 0,-1-1 1 0 0,1 0-1 0 0,0 0 1 0 0,0 0 0 0 0,1 0-1 0 0,3-12 1 0 0,0 7 8 0 0,0 0 1 0 0,1 1 0 0 0,0-1-1 0 0,1 1 1 0 0,1 0-1 0 0,-1 1 1 0 0,2 0-1 0 0,9-12 1 0 0,7-3-48 0 0,46-40 0 0 0,-51 50 278 0 0,1 0 0 0 0,1 1 0 0 0,0 2 0 0 0,1 0 0 0 0,0 1 0 0 0,37-13 0 0 0,-40 18-4 0 0,1 1 0 0 0,-1 0-1 0 0,1 1 1 0 0,0 2-1 0 0,0 0 1 0 0,1 1-1 0 0,-1 1 1 0 0,29 3-1 0 0,-44-2-126 0 0,0-1 0 0 0,0 2 0 0 0,0-1-1 0 0,0 0 1 0 0,0 1 0 0 0,-1 0 0 0 0,1 0 0 0 0,-1 0-1 0 0,1 1 1 0 0,-1 0 0 0 0,0-1 0 0 0,0 2-1 0 0,5 3 1 0 0,-7-5-10 0 0,-1 0-1 0 0,1 0 1 0 0,0 1-1 0 0,-1-1 1 0 0,1 1-1 0 0,-1-1 1 0 0,0 1-1 0 0,0-1 1 0 0,0 1-1 0 0,0 0 1 0 0,0-1-1 0 0,-1 1 0 0 0,1 0 1 0 0,-1 0-1 0 0,1 0 1 0 0,-1-1-1 0 0,0 1 1 0 0,0 0-1 0 0,-1 0 1 0 0,1 0-1 0 0,-1 0 1 0 0,1-1-1 0 0,-1 1 1 0 0,-1 4-1 0 0,-4 6 9 0 0,0-1 0 0 0,0 1 0 0 0,-1-1 0 0 0,0-1 0 0 0,-1 1-1 0 0,-1-1 1 0 0,0-1 0 0 0,-12 12 0 0 0,-15 11 59 0 0,-40 27-1 0 0,35-28-114 0 0,14-10-4 0 0,-36 28 34 0 0,53-44 14 0 0,1 0 1 0 0,-1-1-1 0 0,0 0 1 0 0,-20 8-1 0 0,28-13 0 0 0,1 1 0 0 0,-1-1 0 0 0,0 0 0 0 0,1 1 0 0 0,-1-1 0 0 0,1 0-1 0 0,-1 0 1 0 0,0 0 0 0 0,1 0 0 0 0,-1 0 0 0 0,1-1 0 0 0,-1 1 0 0 0,0 0 0 0 0,1-1 0 0 0,-1 1 0 0 0,1-1-1 0 0,-1 1 1 0 0,-1-2 0 0 0,1 0-36 0 0,0 1 0 0 0,0-1 0 0 0,0 0 0 0 0,0 0 0 0 0,0 0 0 0 0,1 0 0 0 0,-1 0 0 0 0,1 0 0 0 0,0 0 0 0 0,-3-4 0 0 0,0-5-331 0 0,0-1 0 0 0,1 1 1 0 0,0-1-1 0 0,-1-13 0 0 0,2 16-50 0 0,2 8 362 0 0,-3-18-3042 0 0,-2-31 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3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36 8751 0 0,'1'-1'674'0'0,"37"-33"7382"0"0,-49 46-6852 0 0,-18 14-1154 0 0,1 1 1 0 0,1 1 0 0 0,-34 47-1 0 0,-62 127-50 0 0,46-71 0 0 0,-22 11 0 0 0,13-17 0 0 0,76-110-12 0 0,1 1 0 0 0,0 0 0 0 0,-8 23 0 0 0,16-37-233 0 0,3-11-3846 0 0,2-2 2371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5063 0 0,'7'-4'16016'0'0,"-8"12"-15949"0"0,-1 1-54 0 0,3-2-2 0 0,1-6 32 0 0,11-6 12 0 0,-10 3-10 0 0,-2 3-2 0 0,-8 17-6 0 0,0 0-60 0 0,6-17 52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790 167 6447 0 0,'0'0'499'0'0,"-1"1"-328"0"0,-13 7 19 0 0,-3 2 4341 0 0,19-28-2490 0 0,2 2-1545 0 0,0 0 0 0 0,13-27 0 0 0,3-14-169 0 0,-19 56-322 0 0,-1 0 0 0 0,1 0 0 0 0,-1 0 0 0 0,0 0-1 0 0,0 0 1 0 0,1 0 0 0 0,-1 0 0 0 0,0 0 0 0 0,0 0 0 0 0,0-1 0 0 0,0 1 0 0 0,0 0 0 0 0,-1 0-1 0 0,1 0 1 0 0,0 0 0 0 0,0 0 0 0 0,-1 0 0 0 0,1 0 0 0 0,0 0 0 0 0,-1 0 0 0 0,1 0 0 0 0,-1 0-1 0 0,1 0 1 0 0,-1 1 0 0 0,0-1 0 0 0,1 0 0 0 0,-1 0 0 0 0,0 0 0 0 0,0 1 0 0 0,0-1 0 0 0,1 0-1 0 0,-1 1 1 0 0,0-1 0 0 0,0 1 0 0 0,0-1 0 0 0,0 1 0 0 0,0-1 0 0 0,0 1 0 0 0,0 0 0 0 0,0 0 0 0 0,0-1-1 0 0,0 1 1 0 0,0 0 0 0 0,-2 0 0 0 0,-2 0-15 0 0,1 0-1 0 0,-1 0 0 0 0,1 0 1 0 0,-1 1-1 0 0,1-1 1 0 0,-1 1-1 0 0,1 0 1 0 0,0 1-1 0 0,-7 2 1 0 0,-147 83-714 0 0,95-51 621 0 0,-28 18 60 0 0,3 3 1 0 0,2 4-1 0 0,-86 80 0 0 0,170-139 50 0 0,-41 41 39 0 0,39-39-40 0 0,1 0 0 0 0,0 0 0 0 0,0 0 0 0 0,1 0 0 0 0,-1 0 0 0 0,1 0 0 0 0,0 1 0 0 0,0-1 1 0 0,-2 10-1 0 0,4-14-6 0 0,0 1 1 0 0,0 0-1 0 0,0 0 1 0 0,0 0-1 0 0,0-1 1 0 0,0 1-1 0 0,0 0 0 0 0,0 0 1 0 0,0 0-1 0 0,0 0 1 0 0,0-1-1 0 0,1 1 1 0 0,-1 0-1 0 0,0 0 1 0 0,0-1-1 0 0,1 1 1 0 0,-1 0-1 0 0,1 0 1 0 0,-1-1-1 0 0,1 1 1 0 0,-1 0-1 0 0,1-1 1 0 0,-1 1-1 0 0,1-1 1 0 0,-1 1-1 0 0,1-1 1 0 0,0 1-1 0 0,-1-1 1 0 0,1 1-1 0 0,0-1 1 0 0,-1 1-1 0 0,1-1 1 0 0,0 0-1 0 0,0 1 1 0 0,0-1-1 0 0,-1 0 1 0 0,1 0-1 0 0,0 0 1 0 0,0 0-1 0 0,1 0 1 0 0,4 1 23 0 0,0-1 1 0 0,0 0-1 0 0,0-1 1 0 0,9-1-1 0 0,-14 2-16 0 0,51-12 229 0 0,95-33 0 0 0,-87 24-123 0 0,99-36 181 0 0,-72 24 254 0 0,114-28 1 0 0,-198 60-523 0 0,4-1 78 0 0,0 1 0 0 0,1 0 0 0 0,-1 0 1 0 0,8 0-1 0 0,-14 1-100 0 0,0 0 1 0 0,-1 0-1 0 0,1 0 1 0 0,-1 0-1 0 0,1 0 0 0 0,-1 0 1 0 0,1 0-1 0 0,0 1 1 0 0,-1-1-1 0 0,1 0 0 0 0,-1 0 1 0 0,1 1-1 0 0,-1-1 1 0 0,1 0-1 0 0,-1 0 0 0 0,1 1 1 0 0,0 0-1 0 0,-1 0-4 0 0,0-1-1 0 0,1 1 1 0 0,-1 0 0 0 0,0 0-1 0 0,0 0 1 0 0,0 0-1 0 0,0-1 1 0 0,0 1-1 0 0,0 0 1 0 0,0 0 0 0 0,0 0-1 0 0,0 0 1 0 0,0 0-1 0 0,0 0 1 0 0,0-1-1 0 0,-1 1 1 0 0,1 0 0 0 0,0 0-1 0 0,-1 0 1 0 0,1-1-1 0 0,0 1 1 0 0,-2 1-1 0 0,-13 19-2 0 0,13-17 3 0 0,-123 144 444 0 0,102-122-292 0 0,6-10-80 0 0,12-11-48 0 0,0 0 0 0 0,1-1 1 0 0,-1 2-1 0 0,1-1 1 0 0,0 0-1 0 0,-3 7 0 0 0,21-13-1019 0 0,4-7-3277 0 0,4-5-1448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 8839 0 0,'0'0'800'0'0,"2"-2"-656"0"0,5-2-69 0 0,-5 2 634 0 0,10 2 6258 0 0,-12 15-6813 0 0,-2 0 0 0 0,0 0 0 0 0,-1 0 0 0 0,-8 26-1 0 0,-27 60 99 0 0,31-84-240 0 0,-18 42 8 0 0,-2-2 0 0 0,-3-1-1 0 0,-3-1 1 0 0,-75 96 0 0 0,120-158-1388 0 0,4-4 525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5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211 375 5063 0 0,'0'0'390'0'0,"-2"1"-252"0"0,-10 11 394 0 0,-8 10 396 0 0,-1-2 1 0 0,-1-1-1 0 0,-43 30 1 0 0,63-48 87 0 0,-7-1-27 0 0,8 1-871 0 0,0-1-1 0 0,0 0 0 0 0,0 0 0 0 0,0 0 1 0 0,0 1-1 0 0,0-1 0 0 0,0 0 0 0 0,-1-1 0 0 0,1 1 1 0 0,0 0-1 0 0,0 0 0 0 0,0 0 0 0 0,0-1 0 0 0,-2 0 1 0 0,0 0 19 0 0,1 0 1 0 0,-1-1-1 0 0,1 0 1 0 0,-1 1-1 0 0,1-1 1 0 0,0 0-1 0 0,0 0 1 0 0,0 0-1 0 0,0 0 1 0 0,0-1-1 0 0,0 1 1 0 0,0-1-1 0 0,1 1 1 0 0,-1-1-1 0 0,1 1 1 0 0,0-1-1 0 0,0 0 1 0 0,0 1-1 0 0,0-1 1 0 0,0 0-1 0 0,1 0 1 0 0,-1 0 0 0 0,1 0-1 0 0,0 0 1 0 0,0 0-1 0 0,0 0 1 0 0,0 0-1 0 0,0 0 1 0 0,0 0-1 0 0,1 1 1 0 0,0-1-1 0 0,0 0 1 0 0,-1 0-1 0 0,1 0 1 0 0,2-2-1 0 0,6-14 45 0 0,1 1 0 0 0,1 1-1 0 0,0 0 1 0 0,2 0 0 0 0,0 1-1 0 0,26-26 1 0 0,0 7-116 0 0,64-45-1 0 0,-69 57 142 0 0,1 1 0 0 0,69-31-1 0 0,-83 44-10 0 0,0 1-1 0 0,1 1 1 0 0,0 1 0 0 0,1 0-1 0 0,-1 2 1 0 0,39-2-1 0 0,-51 6-134 0 0,1 0 0 0 0,-1 1 0 0 0,0 0 0 0 0,1 1 0 0 0,-1 0 0 0 0,0 1 0 0 0,0 0 0 0 0,-1 0 0 0 0,1 1 0 0 0,-1 1 0 0 0,1-1 0 0 0,8 7 0 0 0,-13-8-56 0 0,-1 1-1 0 0,0-1 0 0 0,0 0 0 0 0,0 1 1 0 0,0 0-1 0 0,-1 0 0 0 0,0 0 1 0 0,0 0-1 0 0,0 1 0 0 0,0-1 0 0 0,0 1 1 0 0,-1 0-1 0 0,0 0 0 0 0,0 0 0 0 0,0 0 1 0 0,-1 0-1 0 0,0 0 0 0 0,0 0 0 0 0,0 0 1 0 0,0 1-1 0 0,-1-1 0 0 0,0 0 0 0 0,0 1 1 0 0,0-1-1 0 0,-2 6 0 0 0,0-1 2 0 0,0 0 0 0 0,-1 0 0 0 0,-1 0 1 0 0,1-1-1 0 0,-1 1 0 0 0,-1-1 0 0 0,0 0 0 0 0,0 0 0 0 0,-1-1 0 0 0,0 1 0 0 0,-1-1 1 0 0,0-1-1 0 0,0 1 0 0 0,-9 6 0 0 0,-9 6 21 0 0,-2-1-1 0 0,0-1 1 0 0,-30 14-1 0 0,42-24-24 0 0,-42 20-310 0 0,0-3-1 0 0,-90 27 1 0 0,70-26 89 0 0,54-19-703 0 0,-25 3 1 0 0,46-9 799 0 0,0-1-779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22 6447 0 0,'21'-22'11038'0'0,"-22"24"-10985"0"0,1 0 1 0 0,-1 0 0 0 0,0 0 0 0 0,0 0 0 0 0,-1 0 0 0 0,1 0 0 0 0,0 0 0 0 0,0 0 0 0 0,-3 2 0 0 0,0 0 24 0 0,-20 23 239 0 0,-55 48 0 0 0,35-36-230 0 0,-57 46-7 0 0,12-12-80 0 0,77-62 2 0 0,-134 126 192 0 0,115-105-110 0 0,2 2 0 0 0,-38 54 0 0 0,50-62-56 0 0,0 1-1 0 0,2 1 1 0 0,-19 50-1 0 0,30-66-26 0 0,0 0-1 0 0,1 0 1 0 0,1 1-1 0 0,0-1 1 0 0,0 15 0 0 0,2-19 4 0 0,0 0 0 0 0,1 0 0 0 0,0 0 0 0 0,1 0 1 0 0,-1 0-1 0 0,1 0 0 0 0,1 0 0 0 0,0-1 0 0 0,3 8 1 0 0,-3-10-6 0 0,0-1 0 0 0,0 1 1 0 0,0-1-1 0 0,1 0 0 0 0,-1 0 1 0 0,1-1-1 0 0,0 1 1 0 0,0-1-1 0 0,0 1 0 0 0,1-1 1 0 0,-1-1-1 0 0,1 1 1 0 0,0-1-1 0 0,0 1 0 0 0,0-1 1 0 0,0-1-1 0 0,0 1 1 0 0,7 1-1 0 0,5 0-79 0 0,0-1 0 0 0,0 0 0 0 0,0-1 0 0 0,24-2 0 0 0,92-12-1507 0 0,-87 5 242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70 6447 0 0,'51'-25'622'0'0,"17"-7"541"0"0,-59 29 428 0 0,-1 0-1 0 0,1 1 0 0 0,13-3 2134 0 0,-23 8-3678 0 0,1 0 1 0 0,-1 0-1 0 0,1 0 0 0 0,-1 0 0 0 0,0-1 0 0 0,0 1 0 0 0,0 0 0 0 0,-1-1 0 0 0,1 1 1 0 0,-1-1-1 0 0,1 1 0 0 0,-1-1 0 0 0,0 1 0 0 0,-3 2 0 0 0,-5 5-17 0 0,-20 16 1 0 0,15-15 11 0 0,-192 174 103 0 0,101-68 173 0 0,30-31 1 0 0,70-80-315 0 0,0 1 1 0 0,1-1-1 0 0,-1 1 1 0 0,1 1-1 0 0,0-1 0 0 0,-7 17 1 0 0,12-20 39 0 0,0-3-46 0 0,0 0 0 0 0,0 0 1 0 0,0 0-1 0 0,0 0 1 0 0,0 0-1 0 0,1 0 1 0 0,-1 0-1 0 0,0 0 0 0 0,1 1 1 0 0,-1-1-1 0 0,0 0 1 0 0,1 0-1 0 0,-1 0 1 0 0,1 0-1 0 0,0-1 0 0 0,-1 1 1 0 0,1 0-1 0 0,0 0 1 0 0,-1 0-1 0 0,1 0 1 0 0,0-1-1 0 0,0 1 0 0 0,0 0 1 0 0,0-1-1 0 0,0 1 1 0 0,0 0-1 0 0,0-1 0 0 0,2 1 1 0 0,1 1-37 0 0,1 0-144 0 0,0 0 0 0 0,0 0 0 0 0,0-1 0 0 0,0 0 0 0 0,0 0-1 0 0,0 0 1 0 0,0 0 0 0 0,1-1 0 0 0,7 0 0 0 0,-2-1-769 0 0,1 0 0 0 0,22-7 1 0 0,0-2-663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94 14191 0 0,'59'-41'1119'0'0,"10"-7"-374"0"0,-63 43-19 0 0,-11 6-269 0 0,-12 6-280 0 0,-26 16-31 0 0,-111 62 70 0 0,132-70-154 0 0,0 1 0 0 0,1 0 0 0 0,0 2 0 0 0,-26 28 0 0 0,43-41-31 0 0,0 0 1 0 0,1 0-1 0 0,-1 0 0 0 0,1 0 0 0 0,0 0 1 0 0,-2 6-1 0 0,5-9 342 0 0,1-1-213 0 0,1 1-111 0 0,-1 0 0 0 0,1 0 0 0 0,0 0 0 0 0,0 0-1 0 0,0-1 1 0 0,0 1 0 0 0,1-1 0 0 0,-1 1 0 0 0,0-1-1 0 0,1 0 1 0 0,-1 0 0 0 0,1 0 0 0 0,-1 0 0 0 0,1 0 0 0 0,-1-1-1 0 0,4 1 1 0 0,0 0 33 0 0,0-1-1 0 0,0 0 0 0 0,0-1 1 0 0,0 1-1 0 0,0-1 1 0 0,9-3-1 0 0,19-5 155 0 0,-2-1 1 0 0,40-18-1 0 0,-59 22-503 0 0,-1 0 1 0 0,0-1-1 0 0,0-1 1 0 0,-1 0 0 0 0,0 0-1 0 0,-1-1 1 0 0,0 0-1 0 0,14-16 1 0 0,-23 23 12 0 0,-1 1 1 0 0,1 0-1 0 0,0 0 1 0 0,0-1-1 0 0,0 1 0 0 0,-1 0 1 0 0,1-1-1 0 0,-1 1 1 0 0,1-1-1 0 0,-1 1 0 0 0,0 0 1 0 0,1-1-1 0 0,-1 1 1 0 0,0-1-1 0 0,0 1 0 0 0,0-1 1 0 0,0 1-1 0 0,0-1 1 0 0,-1 1-1 0 0,1-1 0 0 0,0 1 1 0 0,-1-1-1 0 0,1 1 1 0 0,-1-1-1 0 0,1 1 0 0 0,-1 0 1 0 0,1-1-1 0 0,-1 1 1 0 0,0 0-1 0 0,0-1 0 0 0,0 1 1 0 0,0 0-1 0 0,0 0 1 0 0,-2-1-1 0 0,-4-5-623 0 0,0 1-1 0 0,-1 0 1 0 0,0 0-1 0 0,-11-6 1 0 0,5 4-385 0 0,10 5 1038 0 0,3 2 125 0 0,-1 0 0 0 0,0-1 0 0 0,1 1 0 0 0,-1-1 0 0 0,1 1 0 0 0,0-1 0 0 0,-1 1 0 0 0,1-1 0 0 0,-1-2 0 0 0,-2-2 125 0 0,4 5 170 0 0,1 0 76 0 0,8-2 14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12407 0 0,'0'0'5831'0'0,"1"-1"-5427"0"0,9-10 79 0 0,-1-1 1 0 0,14-22-1 0 0,7-10-234 0 0,-1 8-181 0 0,1 1 1 0 0,2 2 0 0 0,1 1 0 0 0,2 1 0 0 0,41-28 0 0 0,-47 40-41 0 0,-8 3-2 0 0,29-13 1 0 0,-44 25-25 0 0,1 1 1 0 0,0 0-1 0 0,0 0 0 0 0,0 1 1 0 0,1 0-1 0 0,-1 1 1 0 0,1-1-1 0 0,13 0 1 0 0,-9 5-41 0 0,-11-2 51 0 0,1 0-1 0 0,-1 0 1 0 0,0 0-1 0 0,0 0 1 0 0,1 0-1 0 0,-1 0 1 0 0,0 0-1 0 0,0 1 1 0 0,0-1-1 0 0,-1 0 1 0 0,1 1-1 0 0,0-1 1 0 0,0 1-1 0 0,-1-1 1 0 0,1 1-1 0 0,-1 0 1 0 0,1-1-1 0 0,-1 1 1 0 0,0-1-1 0 0,0 1 1 0 0,0 0-1 0 0,1-1 1 0 0,-2 1-1 0 0,1 0 1 0 0,0-1-1 0 0,-1 3 1 0 0,1 3 45 0 0,-2 0 0 0 0,1 0 0 0 0,-1 0 0 0 0,-5 12 0 0 0,-47 84 405 0 0,17-34-1453 0 0,16-22-2653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421 687 14367 0 0,'2'0'662'0'0,"37"-12"563"0"0,-37 12-504 0 0,-1 1-371 0 0,0 0-290 0 0,1 0 0 0 0,-1 1 0 0 0,0-1 1 0 0,0-1-1 0 0,1 1 0 0 0,-1 0 0 0 0,0 0 0 0 0,1 0 1 0 0,-1-1-1 0 0,1 1 0 0 0,-1-1 0 0 0,1 1 1 0 0,-1-1-1 0 0,1 1 0 0 0,0-1 0 0 0,-1 0 1 0 0,1 0-1 0 0,-1 0 0 0 0,1 0 0 0 0,0 0 0 0 0,-1 0 1 0 0,1 0-1 0 0,-1-1 0 0 0,1 1 0 0 0,-1-1 1 0 0,1 1-1 0 0,-1-1 0 0 0,1 1 0 0 0,-1-1 1 0 0,1 0-1 0 0,-1 0 0 0 0,0 1 0 0 0,2-3 1 0 0,8-4 180 0 0,-1 0 1 0 0,1-1 0 0 0,-2-1-1 0 0,1 0 1 0 0,14-18 0 0 0,36-56 141 0 0,-59 82-383 0 0,28-45-96 0 0,-2-1 0 0 0,-3-1 1 0 0,-1-1-1 0 0,18-59 0 0 0,-29 74-206 0 0,14-44-544 0 0,-24 67 476 0 0,0 1 0 0 0,0 0 0 0 0,-1-1-1 0 0,0 1 1 0 0,-1-18 0 0 0,0 26 292 0 0,0 0 0 0 0,0 0-1 0 0,-1 0 1 0 0,1 0 0 0 0,-1 0 0 0 0,1 1 0 0 0,-1-1-1 0 0,1 0 1 0 0,-1 0 0 0 0,0 1 0 0 0,0-1 0 0 0,0 0 0 0 0,0 1-1 0 0,0-1 1 0 0,0 1 0 0 0,-1-1 0 0 0,-1-1 0 0 0,2 2 42 0 0,0 1 1 0 0,-1-1 0 0 0,1 1-1 0 0,0-1 1 0 0,0 1 0 0 0,-1 0 0 0 0,1-1-1 0 0,0 1 1 0 0,0 0 0 0 0,-1 0-1 0 0,1 0 1 0 0,0 0 0 0 0,-1 0 0 0 0,1 0-1 0 0,0 0 1 0 0,-1 0 0 0 0,1 1-1 0 0,0-1 1 0 0,0 1 0 0 0,-1-1 0 0 0,1 0-1 0 0,0 1 1 0 0,0 0 0 0 0,0-1 0 0 0,0 1-1 0 0,-2 1 1 0 0,-13 9 110 0 0,0 0-1 0 0,1 2 1 0 0,0 0 0 0 0,1 0 0 0 0,-16 21-1 0 0,1 3 405 0 0,-26 43 1 0 0,-77 145 226 0 0,111-185-596 0 0,1 2-1 0 0,3 0 0 0 0,1 1 1 0 0,3 1-1 0 0,-12 62 0 0 0,16-55-159 0 0,-38 173 215 0 0,39-197-260 0 0,-1-1-1 0 0,-2 0 0 0 0,0-1 1 0 0,-1-1-1 0 0,-2 1 0 0 0,-20 26 1 0 0,17-28-436 0 0,-2-1 0 0 0,0-1 1 0 0,-30 24-1 0 0,26-27-1544 0 0,-36 22 1 0 0,43-30-2020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42 105 12439 0 0,'-6'-1'188'0'0,"-15"3"947"0"0,7 9 5197 0 0,117-22-3924 0 0,21-15-2049 0 0,26-5-45 0 0,48-8-4482 0 0,-158 30-2840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24 7367 0 0,'0'0'7902'0'0,"-1"1"-7053"0"0,-65 75 1139 0 0,-34 43-119 0 0,94-111-1692 0 0,0 1 0 0 0,1 0 0 0 0,0 1 0 0 0,-6 14 0 0 0,9-19-97 0 0,0 1-1 0 0,1-1 1 0 0,-1 1-1 0 0,1 0 1 0 0,0-1-1 0 0,1 1 1 0 0,-1 0-1 0 0,1 0 1 0 0,1 8-1 0 0,-1-13-61 0 0,1 0 1 0 0,-1 0-1 0 0,1-1 0 0 0,-1 1 0 0 0,0 0 1 0 0,1 0-1 0 0,-1-1 0 0 0,1 1 0 0 0,0 0 1 0 0,-1-1-1 0 0,1 1 0 0 0,0-1 0 0 0,-1 1 1 0 0,1-1-1 0 0,0 1 0 0 0,-1-1 0 0 0,1 1 1 0 0,0-1-1 0 0,0 0 0 0 0,1 1 0 0 0,16 4 215 0 0,-12-5-170 0 0,1 0 0 0 0,0 0 0 0 0,0-1 0 0 0,0 0-1 0 0,0 0 1 0 0,0 0 0 0 0,-1-1 0 0 0,1 0 0 0 0,11-5 0 0 0,6-5 28 0 0,27-16 1 0 0,-41 22-101 0 0,5-3 23 0 0,0-1 1 0 0,-1 0 0 0 0,0-1-1 0 0,-1-1 1 0 0,0 0 0 0 0,-1 0-1 0 0,11-16 1 0 0,-19 22-56 0 0,0 0 0 0 0,0 0 0 0 0,0-1 0 0 0,-1 1 0 0 0,0-1-1 0 0,-1 0 1 0 0,0 0 0 0 0,3-11 0 0 0,-4 13-48 0 0,-1 0 0 0 0,0-1 0 0 0,0 1 0 0 0,0 0 0 0 0,0 0 0 0 0,-1-1 0 0 0,0 1 0 0 0,0 0 0 0 0,0 0 0 0 0,-1 0 0 0 0,0 0 0 0 0,0 0 0 0 0,-3-5 0 0 0,3 7-48 0 0,1-1 1 0 0,-2 1-1 0 0,1 0 0 0 0,0 0 0 0 0,-1 0 0 0 0,1 0 1 0 0,-1 0-1 0 0,0 0 0 0 0,0 1 0 0 0,0-1 1 0 0,0 1-1 0 0,-1 0 0 0 0,1 0 0 0 0,-1 0 0 0 0,1 1 1 0 0,-5-3-1 0 0,2 3-198 0 0,0 0 1 0 0,0 0-1 0 0,-1 0 0 0 0,1 0 1 0 0,0 1-1 0 0,0 0 0 0 0,0 0 1 0 0,0 1-1 0 0,-10 2 0 0 0,-15 2-1777 0 0,29-5 1416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126 413 8751 0 0,'0'0'399'0'0,"-1"2"-4"0"0,-4 5-721 0 0,-4 7 1548 0 0,-20 23-1 0 0,26-34-768 0 0,0 1 1 0 0,-1-1-1 0 0,1 0 0 0 0,-1 0 1 0 0,0-1-1 0 0,0 1 0 0 0,0-1 1 0 0,0 1-1 0 0,0-1 0 0 0,-1 0 1 0 0,-5 1-1 0 0,9-3-367 0 0,1 0 0 0 0,-1 1 0 0 0,0-1-1 0 0,0 0 1 0 0,0 0 0 0 0,0 0 0 0 0,0 0 0 0 0,0 0 0 0 0,1 0 0 0 0,-1-1 0 0 0,0 1 0 0 0,0 0 0 0 0,0 0-1 0 0,0-1 1 0 0,1 1 0 0 0,-1 0 0 0 0,0-1 0 0 0,0 1 0 0 0,1-1 0 0 0,-1 1 0 0 0,0-1 0 0 0,0 1 0 0 0,1-1-1 0 0,-1 1 1 0 0,1-1 0 0 0,-1 0 0 0 0,1 1 0 0 0,-1-1 0 0 0,1 0 0 0 0,-1 0 0 0 0,1 1 0 0 0,-1-1-1 0 0,1-1 1 0 0,-2-1 87 0 0,2 0-1 0 0,-1 0 1 0 0,0 0-1 0 0,0 0 0 0 0,1 0 1 0 0,0 0-1 0 0,0 0 0 0 0,0-3 1 0 0,0-1-15 0 0,1 1 0 0 0,1 0 1 0 0,-1 0-1 0 0,1-1 0 0 0,0 1 1 0 0,1 1-1 0 0,-1-1 0 0 0,1 0 1 0 0,4-5-1 0 0,6-9 13 0 0,18-20-1 0 0,-7 9-130 0 0,33-43-570 0 0,67-66 1 0 0,-111 126 197 0 0,1 1 0 0 0,1 0 0 0 0,16-11 0 0 0,-25 21 41 0 0,-1-1-1 0 0,1 1 1 0 0,0 0 0 0 0,0 0-1 0 0,0 1 1 0 0,0 0-1 0 0,0 0 1 0 0,0 0 0 0 0,1 1-1 0 0,-1 0 1 0 0,1 0 0 0 0,11 0-1 0 0,-2 3-920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893 1 4607 0 0,'0'0'7324'0'0,"-1"1"-6721"0"0,-2 2-401 0 0,-1 1 0 0 0,1-1 0 0 0,-1 0-1 0 0,0 0 1 0 0,0-1 0 0 0,0 1 0 0 0,-5 1 0 0 0,-36 16 485 0 0,24-12-458 0 0,-104 44 371 0 0,-73 33-194 0 0,198-85-404 0 0,-11 5 65 0 0,0 1 0 0 0,0 0 0 0 0,0 1-1 0 0,1 0 1 0 0,-17 15 0 0 0,20-13-54 0 0,7-9-13 0 0,0 1 0 0 0,0-1 0 0 0,-1 0 0 0 0,1 1 0 0 0,0-1 0 0 0,0 0 0 0 0,0 1 0 0 0,0-1 0 0 0,0 0 0 0 0,0 1 0 0 0,0-1 0 0 0,0 1 0 0 0,0-1 0 0 0,0 0 0 0 0,0 1 0 0 0,0-1 0 0 0,0 0 0 0 0,0 1 0 0 0,0-1 0 0 0,0 1 0 0 0,0-1 0 0 0,1 1 0 0 0,1 1 0 0 0,-1 0 0 0 0,1 0 0 0 0,0 0 0 0 0,0 0 0 0 0,0-1 0 0 0,1 1 0 0 0,-1-1 0 0 0,0 1 0 0 0,1-1 0 0 0,2 1 0 0 0,29 12 6 0 0,-29-12-1 0 0,8 3 17 0 0,111 46 55 0 0,-109-44-30 0 0,-1 1 0 0 0,-1 0 1 0 0,0 1-1 0 0,0 1 0 0 0,0 0 0 0 0,14 15 0 0 0,-23-21-29 0 0,-1 0-1 0 0,0 0 0 0 0,0 0 0 0 0,0 1 1 0 0,0-1-1 0 0,-1 0 0 0 0,0 1 1 0 0,0 0-1 0 0,0 0 0 0 0,0 0 1 0 0,-1-1-1 0 0,0 1 0 0 0,0 1 0 0 0,0-1 1 0 0,-1 0-1 0 0,0 0 0 0 0,0 8 1 0 0,-1-7-8 0 0,0 0 1 0 0,0 0-1 0 0,-1 0 1 0 0,0-1-1 0 0,0 1 1 0 0,0 0-1 0 0,-1-1 1 0 0,0 1-1 0 0,0-1 1 0 0,0 0-1 0 0,-1 0 1 0 0,0 0 0 0 0,0-1-1 0 0,-6 7 1 0 0,-3 1 50 0 0,-1-1 1 0 0,-1-1 0 0 0,0 0 0 0 0,0 0 0 0 0,-1-2 0 0 0,0 0 0 0 0,-29 10-1 0 0,1-4 129 0 0,-81 14 0 0 0,85-22-144 0 0,-62 3-1 0 0,80-9-36 0 0,0 0 0 0 0,0-2 0 0 0,0-1 0 0 0,-31-7 0 0 0,46 8-19 0 0,1 0 0 0 0,-1 0 0 0 0,1-1 0 0 0,-1 0 0 0 0,1 0 0 0 0,0-1 0 0 0,-7-5 0 0 0,12 8-11 0 0,-1 0 1 0 0,1 0 0 0 0,-1 0-1 0 0,1-1 1 0 0,0 1-1 0 0,0-1 1 0 0,-1 1 0 0 0,1-1-1 0 0,0 1 1 0 0,0-1-1 0 0,1 0 1 0 0,-1 1 0 0 0,0-1-1 0 0,0 0 1 0 0,1 0-1 0 0,-1 1 1 0 0,1-1 0 0 0,0 0-1 0 0,-1 0 1 0 0,1 0-1 0 0,0 0 1 0 0,0 0 0 0 0,0 1-1 0 0,0-1 1 0 0,1 0-1 0 0,-1 0 1 0 0,0 0 0 0 0,1 0-1 0 0,-1 1 1 0 0,1-1-1 0 0,1-2 1 0 0,1-2-241 0 0,1 0 0 0 0,0 1 0 0 0,1 0 0 0 0,-1-1 0 0 0,1 2 0 0 0,0-1 0 0 0,0 0 0 0 0,0 1 0 0 0,9-5 0 0 0,-6 3-412 0 0,24-18-4647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40 363 7831 0 0,'-1'2'603'0'0,"-18"38"1042"0"0,-1 2 9417 0 0,39-89-9052 0 0,-9 29-2037 0 0,2 0 0 0 0,0 1 0 0 0,1 1 0 0 0,0-1 0 0 0,1 2 0 0 0,1 0 0 0 0,1 1 0 0 0,0 0-1 0 0,1 2 1 0 0,0 0 0 0 0,1 0 0 0 0,38-17 0 0 0,-52 27-13 0 0,1 1 1 0 0,-1-1-1 0 0,1 1 0 0 0,0 0 1 0 0,0 0-1 0 0,0 0 0 0 0,5 1 1 0 0,-9-1 34 0 0,0 1 0 0 0,0 0 0 0 0,0 0 0 0 0,1 0 1 0 0,-1 0-1 0 0,0 0 0 0 0,0 0 0 0 0,0 0 0 0 0,0 1 0 0 0,0-1 0 0 0,0 0 1 0 0,0 1-1 0 0,0-1 0 0 0,0 0 0 0 0,0 1 0 0 0,0-1 0 0 0,0 1 0 0 0,0 0 1 0 0,0-1-1 0 0,0 1 0 0 0,0 0 0 0 0,0-1 0 0 0,0 1 0 0 0,0 1 0 0 0,2 2 15 0 0,0-2 23 0 0,0 1 0 0 0,0 0-1 0 0,-1 0 1 0 0,1 0 0 0 0,-1 1 0 0 0,0-1 0 0 0,0 0 0 0 0,0 1 0 0 0,2 4-1 0 0,0 5 67 0 0,-1 0-1 0 0,4 17 1 0 0,-6-22-46 0 0,0-5 0 0 0,0 3-30 0 0,-1-6-21 0 0,0 1-1 0 0,0-1 1 0 0,1 0-1 0 0,-1 0 1 0 0,0 1-1 0 0,0-1 1 0 0,1 0 0 0 0,-1 0-1 0 0,0 0 1 0 0,0 1-1 0 0,1-1 1 0 0,-1 0-1 0 0,0 0 1 0 0,1 0-1 0 0,-1 0 1 0 0,0 0 0 0 0,1 0-1 0 0,-1 0 1 0 0,0 0-1 0 0,0 0 1 0 0,1 0-1 0 0,-1 0 1 0 0,0 0-1 0 0,1 0 1 0 0,-1 0 0 0 0,0 0-1 0 0,1 0 1 0 0,-1 0-1 0 0,0 0 1 0 0,1 0-1 0 0,-1 0 1 0 0,1 0-1 0 0,9-4-83 0 0,-1-2-120 0 0,-1 0 0 0 0,0 0 0 0 0,0-1 0 0 0,0 0-1 0 0,-1-1 1 0 0,0 0 0 0 0,0 0 0 0 0,7-13-1 0 0,4-2-358 0 0,0 0 403 0 0,61-72-952 0 0,-68 84 991 0 0,0 0 0 0 0,1 1-1 0 0,0 0 1 0 0,1 1 0 0 0,24-14-1 0 0,-32 21 181 0 0,1 0-1 0 0,-1 0 0 0 0,10-2 1 0 0,-14 3 81 0 0,12 2 304 0 0,-10-1-367 0 0,-1 0 0 0 0,1 1 0 0 0,0-1 0 0 0,-1 1 0 0 0,1 0 0 0 0,0-1 0 0 0,-1 1 0 0 0,1 1 0 0 0,-1-1 0 0 0,1 0 0 0 0,-1 0 0 0 0,1 1 0 0 0,-1 0 0 0 0,0-1 0 0 0,0 1 0 0 0,0 0 0 0 0,0 0 0 0 0,0 0 0 0 0,0 0 0 0 0,-1 1 0 0 0,1-1 0 0 0,-1 0 0 0 0,1 1 0 0 0,-1-1 0 0 0,0 1 0 0 0,0-1 0 0 0,0 1 0 0 0,0 0 0 0 0,-1-1 0 0 0,1 1 0 0 0,0 4 1 0 0,0 2-1 0 0,-1 0 0 0 0,0-1 0 0 0,0 1 1 0 0,-1 0-1 0 0,0-1 0 0 0,0 1 1 0 0,-1 0-1 0 0,-5 14 0 0 0,-6 8 85 0 0,-21 38 0 0 0,-4 8 39 0 0,35-70-281 0 0,1-1-1 0 0,0 1 1 0 0,1-1 0 0 0,0 1-1 0 0,0 0 1 0 0,-1 11 0 0 0,2-16-301 0 0,13 2-3233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6447 0 0,'0'0'586'0'0,"-1"1"-486"0"0,-19 39 7899 0 0,-6-1-3798 0 0,-8 15-2396 0 0,13-17-1019 0 0,8-16-542 0 0,2 0 0 0 0,0 0-1 0 0,-10 32 1 0 0,21-43-559 0 0,11-4-4982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63 8895 0 0,'0'3'60'0'0,"-2"13"363"0"0,0 1-1 0 0,-5 19 0 0 0,5-30 67 0 0,0 0 0 0 0,0 0 0 0 0,-1 0 0 0 0,0 0 0 0 0,0 0 0 0 0,0-1 0 0 0,-1 1 0 0 0,-8 8 0 0 0,8-9-67 0 0,-21 19 4772 0 0,26-25-4955 0 0,12-11 123 0 0,18-12 0 0 0,3-2-337 0 0,72-56-69 0 0,-86 68-40 0 0,1 1 0 0 0,1 1 0 0 0,31-12 0 0 0,-39 18 78 0 0,-11 4 1 0 0,0 1 1 0 0,0-1 0 0 0,1 1 0 0 0,-1 0 0 0 0,0 0 0 0 0,0 0 0 0 0,0 0 0 0 0,1 1-1 0 0,-1 0 1 0 0,6-1 0 0 0,-8 1 200 0 0,4 19 78 0 0,-4-17-246 0 0,-1 1 0 0 0,1-1-1 0 0,0 0 1 0 0,-1 1 0 0 0,1-1 0 0 0,-1 0-1 0 0,0 5 1 0 0,-1 4 34 0 0,-1-1 0 0 0,-1 1 0 0 0,0-1 0 0 0,-6 17 0 0 0,-6 18 68 0 0,14-43-295 0 0,1 0-1 0 0,-1 0 1 0 0,1 0-1 0 0,0-1 0 0 0,0 1 1 0 0,0 0-1 0 0,0 0 1 0 0,0 0-1 0 0,0 0 1 0 0,1 0-1 0 0,-1-1 1 0 0,0 1-1 0 0,1 0 0 0 0,0 0 1 0 0,-1-1-1 0 0,1 1 1 0 0,1 2-1 0 0,4 5-6734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2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645 107 7831 0 0,'4'-6'650'0'0,"3"-6"-796"0"0,11-23 1 0 0,-12 10 1856 0 0,-5 23-1047 0 0,-1 0 0 0 0,0 0 0 0 0,0 0-1 0 0,0 0 1 0 0,0 0 0 0 0,-1 0 0 0 0,1 0 0 0 0,-1 0-1 0 0,0-3 1 0 0,1 5-508 0 0,-1 0-1 0 0,1-1 1 0 0,0 1-1 0 0,-1-1 1 0 0,1 1-1 0 0,0 0 0 0 0,-1-1 1 0 0,1 1-1 0 0,0 0 1 0 0,-1 0-1 0 0,1-1 1 0 0,-1 1-1 0 0,1 0 1 0 0,-1 0-1 0 0,1-1 1 0 0,-1 1-1 0 0,1 0 1 0 0,-1 0-1 0 0,1 0 1 0 0,-1 0-1 0 0,1 0 0 0 0,-1 0 1 0 0,1 0-1 0 0,-1 0 1 0 0,0 0-1 0 0,-14 2-265 0 0,14-2 362 0 0,-12 4-172 0 0,1 0-1 0 0,-1 0 1 0 0,1 1-1 0 0,0 1 0 0 0,0 0 1 0 0,1 1-1 0 0,0 0 1 0 0,-14 11-1 0 0,9-4-36 0 0,0 0-1 0 0,1 1 0 0 0,0 1 1 0 0,-16 24-1 0 0,29-37-33 0 0,0 0 0 0 0,0 0 0 0 0,0 0-1 0 0,1 0 1 0 0,-3 7 0 0 0,4-10-9 0 0,0 0 0 0 0,0 1 0 0 0,0-1 0 0 0,0 1 0 0 0,0-1 0 0 0,0 1 0 0 0,0-1 0 0 0,0 0 0 0 0,0 1 0 0 0,0-1 0 0 0,0 1 0 0 0,0-1 0 0 0,0 1 0 0 0,0-1 0 0 0,0 0 0 0 0,0 1 0 0 0,1-1 0 0 0,-1 1 0 0 0,0-1 0 0 0,1 2-3 0 0,1-1-1 0 0,-1 0 0 0 0,0 0 1 0 0,0-1-1 0 0,1 1 1 0 0,-1 0-1 0 0,1 0 1 0 0,-1-1-1 0 0,1 1 1 0 0,-1-1-1 0 0,1 1 0 0 0,-1-1 1 0 0,1 1-1 0 0,-1-1 1 0 0,1 0-1 0 0,-1 0 1 0 0,1 0-1 0 0,0 0 1 0 0,-1 0-1 0 0,1 0 0 0 0,1-1 1 0 0,6 0-45 0 0,-1-1 0 0 0,13-4 0 0 0,2-3-246 0 0,39-22 1 0 0,-42 20-90 0 0,42-16 1 0 0,-60 26 292 0 0,-2 3-195 0 0,0 4 212 0 0,0 0 0 0 0,0 1 0 0 0,-1-1 1 0 0,0 0-1 0 0,0 0 0 0 0,-1 0 0 0 0,0 0 0 0 0,0 0 1 0 0,0 0-1 0 0,0 0 0 0 0,-6 7 0 0 0,1 3 8 0 0,-36 76-174 0 0,-39 98 526 0 0,15 46-169 0 0,55-179-103 0 0,3 0 0 0 0,-2 73 0 0 0,11-110 6 0 0,-21 273 702 0 0,16-263-375 0 0,0-1-1 0 0,-3 1 1 0 0,0-2 0 0 0,-2 1 0 0 0,-1-1 0 0 0,-1 0 0 0 0,-26 43-1 0 0,30-59-187 0 0,0 0-1 0 0,-1-1 1 0 0,0 0-1 0 0,-1-1 1 0 0,0 0-1 0 0,-13 10 1 0 0,19-17-173 0 0,1-1-1 0 0,0 0 1 0 0,-1 0-1 0 0,1 0 1 0 0,-1 0 0 0 0,1 0-1 0 0,-1-1 1 0 0,0 1-1 0 0,0-1 1 0 0,0 0 0 0 0,1-1-1 0 0,-1 1 1 0 0,0 0-1 0 0,0-1 1 0 0,0 0 0 0 0,0 0-1 0 0,0 0 1 0 0,0-1-1 0 0,0 1 1 0 0,0-1 0 0 0,0 0-1 0 0,0 0 1 0 0,0 0-1 0 0,0-1 1 0 0,1 1 0 0 0,-5-4-1 0 0,1 1-121 0 0,0-1 0 0 0,1 0 0 0 0,-1-1 0 0 0,1 0 0 0 0,1 0-1 0 0,-1 0 1 0 0,1 0 0 0 0,0-1 0 0 0,0 0 0 0 0,1 0 0 0 0,0 0 0 0 0,0-1 0 0 0,1 1 0 0 0,-4-14-1 0 0,-1-7-988 0 0,2 0 0 0 0,-6-53-1 0 0,8 33-231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172 136 1375 0 0,'4'-3'150'0'0,"1"-1"0"0"0,0 1 0 0 0,-1 0-1 0 0,1 0 1 0 0,0 0 0 0 0,1 1-1 0 0,-1-1 1 0 0,0 1 0 0 0,7-1-1 0 0,-5 1 900 0 0,0-1 0 0 0,0 0-1 0 0,0 0 1 0 0,7-5-1 0 0,-3 1 974 0 0,-1 0-1 0 0,16-15 1 0 0,-23 18-1672 0 0,0 1-1 0 0,0-1 1 0 0,0 0 0 0 0,0 0 0 0 0,-1 0-1 0 0,1 0 1 0 0,-1 0 0 0 0,0 0 0 0 0,0 0-1 0 0,1-7 1095 0 0,-14 10-843 0 0,9 1-567 0 0,-1 0-1 0 0,1 0 1 0 0,0 0 0 0 0,-1 0-1 0 0,1 0 1 0 0,-1 1-1 0 0,1-1 1 0 0,0 1 0 0 0,0-1-1 0 0,-1 1 1 0 0,1 0 0 0 0,-3 1-1 0 0,-29 16-49 0 0,1 1 0 0 0,0 2 0 0 0,-29 24 0 0 0,43-30 7 0 0,2 1 0 0 0,0 0 0 0 0,1 2 0 0 0,1-1-1 0 0,1 2 1 0 0,-15 24 0 0 0,27-39 9 0 0,0 0 0 0 0,0-1 0 0 0,0 1 0 0 0,1 0 0 0 0,-1 4 0 0 0,1 4 0 0 0,1-10 9 0 0,1-1 1 0 0,-1 1-1 0 0,1 0 0 0 0,0-1 0 0 0,-1 1 0 0 0,1 0 1 0 0,0-1-1 0 0,0 1 0 0 0,0-1 0 0 0,0 1 0 0 0,0-1 1 0 0,1 0-1 0 0,-1 1 0 0 0,0-1 0 0 0,1 0 0 0 0,-1 0 1 0 0,1 0-1 0 0,-1 0 0 0 0,1 0 0 0 0,0 0 0 0 0,-1 0 1 0 0,1-1-1 0 0,0 1 0 0 0,-1 0 0 0 0,1-1 0 0 0,0 0 1 0 0,2 1-1 0 0,3 0 46 0 0,0 0-1 0 0,0-1 1 0 0,0 0 0 0 0,-1 0 0 0 0,1 0 0 0 0,7-2 0 0 0,14-3 126 0 0,0-1 0 0 0,0-2 0 0 0,-1 0 0 0 0,0-2 0 0 0,0-1 0 0 0,34-20 0 0 0,-50 24-150 0 0,0 0 0 0 0,0-2-1 0 0,-1 1 1 0 0,14-15 0 0 0,-20 19-19 0 0,-1 0 0 0 0,0 0 0 0 0,0 0 0 0 0,0 0 0 0 0,0 0 0 0 0,-1-1 0 0 0,1 1 0 0 0,-1-1 1 0 0,0 0-1 0 0,-1 1 0 0 0,1-1 0 0 0,-1 0 0 0 0,0 0 0 0 0,1-9 0 0 0,-2 10-41 0 0,-1 1 0 0 0,1-1 0 0 0,-1 1-1 0 0,1 0 1 0 0,-1-1 0 0 0,0 1 0 0 0,-1-1 0 0 0,1 1 0 0 0,0 0-1 0 0,-1 0 1 0 0,0 0 0 0 0,0 0 0 0 0,0 0 0 0 0,0 0 0 0 0,-2-2-1 0 0,-1 0-201 0 0,0 0-1 0 0,0 1 0 0 0,-1 0 0 0 0,1 0 0 0 0,-1 0 1 0 0,-8-4-1 0 0,13 8 197 0 0,1 0-1 0 0,0 0 1 0 0,-1 0 0 0 0,1 0 0 0 0,-1 0 0 0 0,1 0 0 0 0,0 0-1 0 0,-1 0 1 0 0,1 0 0 0 0,-1 0 0 0 0,1 0 0 0 0,0 0 0 0 0,-1 0-1 0 0,1 0 1 0 0,-1 1 0 0 0,1-1 0 0 0,0 0 0 0 0,-1 0-1 0 0,1 0 1 0 0,-1 1 0 0 0,-8 11-5061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47 491 7367 0 0,'0'0'334'0'0,"1"1"-1"0"0,17 13 14452 0 0,-28-27-11984 0 0,-15-18-3575 0 0,22 28 792 0 0,0-1-1 0 0,0 1 1 0 0,0-1 0 0 0,1 1 0 0 0,0-1 0 0 0,-1 0-1 0 0,1 0 1 0 0,1 0 0 0 0,-1 0 0 0 0,0-1 0 0 0,1 1-1 0 0,0 0 1 0 0,0-1 0 0 0,1 1 0 0 0,-1-1-1 0 0,1 1 1 0 0,0-1 0 0 0,0 1 0 0 0,0-1 0 0 0,1 1-1 0 0,-1 0 1 0 0,1-1 0 0 0,0 1 0 0 0,0 0 0 0 0,4-8-1 0 0,3-6-1 0 0,0 0 0 0 0,2 0 0 0 0,0 1-1 0 0,1 0 1 0 0,1 1 0 0 0,0 0 0 0 0,1 1-1 0 0,21-19 1 0 0,-12 15-47 0 0,1 0 0 0 0,1 1 0 0 0,1 2 0 0 0,53-28 0 0 0,-48 31-445 0 0,51-15 0 0 0,-32 15-6345 0 0,-19 6-718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168 511 4607 0 0,'0'0'12590'0'0,"-1"-1"-12166"0"0,-7-3-235 0 0,0-1 1 0 0,0 1 0 0 0,0 0 0 0 0,-1 1-1 0 0,-9-3 1 0 0,7 2-59 0 0,0 0-1 0 0,-18-9 1 0 0,23 9-27 0 0,0 1 0 0 0,0-1-1 0 0,0-1 1 0 0,1 1 0 0 0,-8-9-1 0 0,11 12-80 0 0,1-1-1 0 0,-1 0 1 0 0,1 0-1 0 0,0 0 0 0 0,0-1 1 0 0,0 1-1 0 0,0 0 1 0 0,0 0-1 0 0,0-1 1 0 0,0 1-1 0 0,1 0 0 0 0,-1-1 1 0 0,1 1-1 0 0,0-1 1 0 0,-1 1-1 0 0,1-1 1 0 0,1 1-1 0 0,-1-1 0 0 0,0-2 1 0 0,2-2-4 0 0,0-1-1 0 0,1 1 1 0 0,-1 0 0 0 0,1 0 0 0 0,1 0-1 0 0,-1 0 1 0 0,9-12 0 0 0,39-42-84 0 0,-32 40 19 0 0,4-5-50 0 0,1 1 0 0 0,0 2 0 0 0,2 0 1 0 0,49-32-1 0 0,-57 44 47 0 0,1 1 0 0 0,0 0 1 0 0,0 2-1 0 0,1 0 0 0 0,0 1 0 0 0,1 1 1 0 0,-1 0-1 0 0,40-3 0 0 0,-28 6 149 0 0,56 3 0 0 0,-77 0-78 0 0,0 1 1 0 0,0 1-1 0 0,0 0 0 0 0,0 1 0 0 0,-1 0 1 0 0,1 0-1 0 0,-1 1 0 0 0,18 9 0 0 0,-25-11-16 0 0,0 0 0 0 0,0 1-1 0 0,0-1 1 0 0,0 0 0 0 0,0 1-1 0 0,0 0 1 0 0,0 0 0 0 0,-1-1-1 0 0,0 1 1 0 0,1 1 0 0 0,-1-1 0 0 0,0 0-1 0 0,-1 1 1 0 0,1-1 0 0 0,-1 1-1 0 0,1-1 1 0 0,-1 1 0 0 0,0-1-1 0 0,0 1 1 0 0,-1 0 0 0 0,1 0 0 0 0,-1 0-1 0 0,0-1 1 0 0,0 1 0 0 0,0 6-1 0 0,-2-3 11 0 0,1 1-1 0 0,-1-1 0 0 0,0 1 1 0 0,-1-1-1 0 0,0 0 0 0 0,0 0 1 0 0,0 0-1 0 0,-1-1 0 0 0,0 1 1 0 0,-1-1-1 0 0,-9 11 0 0 0,-11 10 67 0 0,-1-1-1 0 0,-2-2 1 0 0,0-1-1 0 0,-47 29 1 0 0,36-29-52 0 0,-1-1 1 0 0,-1-2-1 0 0,-54 17 1 0 0,78-31-13 0 0,-37 7 0 0 0,45-11-78 0 0,0-1 0 0 0,1-1 1 0 0,-1 0-1 0 0,1 0 0 0 0,-1 0 1 0 0,-13-4-1 0 0,19 4-113 0 0,1-1 1 0 0,0 0-1 0 0,0 0 0 0 0,-1 0 1 0 0,1 0-1 0 0,0 0 0 0 0,0 0 0 0 0,0-1 1 0 0,0 1-1 0 0,0 0 0 0 0,0-1 0 0 0,1 0 1 0 0,-1 1-1 0 0,1-1 0 0 0,-1 0 1 0 0,1 0-1 0 0,-1 0 0 0 0,1 0 0 0 0,0 0 1 0 0,0-1-1 0 0,0 1 0 0 0,0 0 0 0 0,0 0 1 0 0,1-1-1 0 0,-1 1 0 0 0,1 0 1 0 0,-1-1-1 0 0,1 1 0 0 0,0 0 0 0 0,0-4 1 0 0,1-15-5434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93 8751 0 0,'27'-29'788'0'0,"12"-11"1129"0"0,-33 35-894 0 0,0 0 0 0 0,0 1 0 0 0,7-4-1 0 0,-13 8-976 0 0,0 0-1 0 0,0-1 1 0 0,0 1-1 0 0,0 0 1 0 0,0 0-1 0 0,1 0 1 0 0,-1 0-1 0 0,0 0 1 0 0,0 0 0 0 0,0 0-1 0 0,0 0 1 0 0,1-1-1 0 0,-1 1 1 0 0,0 0-1 0 0,0 0 1 0 0,0 0-1 0 0,0 0 1 0 0,1 0-1 0 0,-1 0 1 0 0,0 0-1 0 0,0 0 1 0 0,0 0-1 0 0,0 0 1 0 0,1 0-1 0 0,-1 0 1 0 0,0 0-1 0 0,0 0 1 0 0,0 0-1 0 0,0 0 1 0 0,1 1 0 0 0,-1-1-1 0 0,0 0 1 0 0,0 0-1 0 0,0 0 1 0 0,0 0-1 0 0,1 0 1 0 0,-1 0-1 0 0,0 0 1 0 0,0 0-1 0 0,0 1 1 0 0,0-1-1 0 0,0 0 1 0 0,0 0-1 0 0,0 0 1 0 0,1 0-1 0 0,-1 1 1 0 0,0-1-1 0 0,0 0 1 0 0,0 0-1 0 0,0 0 1 0 0,0 0 0 0 0,0 1-1 0 0,0-1 1 0 0,0 0-1 0 0,-3 16 477 0 0,-11 19-521 0 0,-9 3 122 0 0,-2-2-1 0 0,-38 42 1 0 0,-4 6-34 0 0,-75 136 45 0 0,-31 39-217 0 0,-25-24-1880 0 0,185-216 1006 0 0,12-18 198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16351 0 0,'-1'2'1262'0'0,"-8"12"-1155"0"0,0-1 0 0 0,0 0 0 0 0,-1-1 1 0 0,-1 0-1 0 0,-13 12 0 0 0,9-8-67 0 0,0 0 0 0 0,-15 20-1 0 0,19-19 11 0 0,1-1 0 0 0,1 1 0 0 0,-10 26 0 0 0,16-35-11 0 0,0 1 0 0 0,0-1 0 0 0,1 1 0 0 0,1 0 0 0 0,-1 0 0 0 0,1 0 1 0 0,1 0-1 0 0,0 0 0 0 0,1 11 0 0 0,-1-18 9 0 0,0 0 1 0 0,0-1-1 0 0,1 1 1 0 0,-1 0-1 0 0,1 0 1 0 0,-1-1-1 0 0,1 1 1 0 0,0-1-1 0 0,0 1 0 0 0,0-1 1 0 0,0 1-1 0 0,0-1 1 0 0,0 1-1 0 0,0-1 1 0 0,0 0-1 0 0,1 1 1 0 0,-1-1-1 0 0,0 0 1 0 0,2 1-1 0 0,0-1 11 0 0,-1 0 0 0 0,1 0 1 0 0,-1 0-1 0 0,1 0 0 0 0,0 0 0 0 0,-1-1 1 0 0,1 1-1 0 0,0-1 0 0 0,0 1 1 0 0,-1-1-1 0 0,4 0 0 0 0,2-1 34 0 0,0 0 0 0 0,0 0-1 0 0,0-1 1 0 0,0 0 0 0 0,-1 0 0 0 0,1-1 0 0 0,8-4 0 0 0,-8 3-74 0 0,-1 0 1 0 0,1 0-1 0 0,-1-1 1 0 0,0 0-1 0 0,0 0 1 0 0,-1-1-1 0 0,0 0 1 0 0,0 0 0 0 0,0 0-1 0 0,0-1 1 0 0,-1 0-1 0 0,0 0 1 0 0,-1 0-1 0 0,1-1 1 0 0,-2 1-1 0 0,1-1 1 0 0,-1 0 0 0 0,0 0-1 0 0,0 0 1 0 0,1-11-1 0 0,-2 11-62 0 0,-1 1 0 0 0,1-1 1 0 0,-2 0-1 0 0,1 0 0 0 0,-1 0 0 0 0,0 0 0 0 0,-1 1 0 0 0,1-1 0 0 0,-2 0 1 0 0,1 0-1 0 0,-1 1 0 0 0,0-1 0 0 0,-4-7 0 0 0,5 13-37 0 0,0 0-1 0 0,0 1 1 0 0,-1-1-1 0 0,1 1 1 0 0,-1 0-1 0 0,1-1 1 0 0,-1 1-1 0 0,1 0 1 0 0,-1 0-1 0 0,0 0 1 0 0,0 0-1 0 0,1 0 1 0 0,-1 0-1 0 0,0 1 0 0 0,0-1 1 0 0,0 0-1 0 0,-4 0 1 0 0,-15-2-2577 0 0,2 3-3567 0 0,12 0 1506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48 14423 0 0,'0'0'1307'0'0,"-1"1"-1072"0"0,-14 42 557 0 0,10-26-10 0 0,-1-1-1 0 0,-14 30 1 0 0,5-20-105 0 0,-13 31 1 0 0,24-47-590 0 0,1-1 0 0 0,0 1 0 0 0,0 0 0 0 0,1 0 0 0 0,0 1 1 0 0,-1 17-1 0 0,3-26-35 0 0,2-1-41 0 0,-1 0 0 0 0,1 1 0 0 0,0-1 0 0 0,-1 0 0 0 0,1 0 0 0 0,0 0 0 0 0,0-1 0 0 0,0 1 0 0 0,-1 0 0 0 0,1-1 0 0 0,3 1 0 0 0,-1 0 10 0 0,1-1 0 0 0,0 0 0 0 0,-1 0 0 0 0,1 0 0 0 0,0 0 0 0 0,-1-1 0 0 0,1 0 0 0 0,-1 0 0 0 0,1 0 0 0 0,8-4 0 0 0,3-2 50 0 0,22-14-1 0 0,-37 20-66 0 0,28-17-2 0 0,0-2 1 0 0,37-35-1 0 0,-19 12-3 0 0,-41 37-12 0 0,-7 28-48 0 0,-3 3 62 0 0,2-17 45 0 0,1 0 0 0 0,0 0 0 0 0,0 16 0 0 0,1-21-9 0 0,0 0 0 0 0,1 1 0 0 0,0-1-1 0 0,0 0 1 0 0,0 1 0 0 0,0-1 0 0 0,0 0 0 0 0,0 0-1 0 0,1 0 1 0 0,0 0 0 0 0,0 0 0 0 0,4 5-1 0 0,-2-3-4 0 0,0-1 0 0 0,1 0 0 0 0,-1 0 0 0 0,1-1 0 0 0,0 1 0 0 0,0-1 0 0 0,0 0 0 0 0,1 0 0 0 0,-1-1 0 0 0,1 0 0 0 0,6 2 0 0 0,2 0 3 0 0,0 0 0 0 0,0-2-1 0 0,22 2 1 0 0,-32-4-28 0 0,0 1 0 0 0,-1-2 0 0 0,1 1 0 0 0,0 0 0 0 0,-1-1 0 0 0,1 1 0 0 0,-1-1 0 0 0,1 0 0 0 0,-1 0 0 0 0,1-1 0 0 0,-1 1 0 0 0,0-1 0 0 0,1 1 0 0 0,-1-1 0 0 0,0 0 0 0 0,0 0 0 0 0,0-1 0 0 0,-1 1 0 0 0,1-1 0 0 0,0 1 0 0 0,-1-1 0 0 0,0 0 0 0 0,0 0 0 0 0,1 0 0 0 0,0-3 0 0 0,4-8 42 0 0,0 0 0 0 0,-2-1 1 0 0,0 0-1 0 0,6-24 1 0 0,-5 15-35 0 0,-2 5-1053 0 0,2 1 0 0 0,0 0-1 0 0,1 1 1 0 0,1-1 0 0 0,1 1-1 0 0,0 1 1 0 0,1 0 0 0 0,1 0-1 0 0,21-24 1 0 0,-21 29-4574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80 12351 0 0,'0'0'1878'0'0,"0"2"-1282"0"0,-46 110 1420 0 0,31-81-1825 0 0,2 0 1 0 0,1 1 0 0 0,-13 59-1 0 0,18-41 1 0 0,7-45-136 0 0,0-1 0 0 0,0 0 0 0 0,1 1 0 0 0,-1-1 0 0 0,1 0 0 0 0,0 0 0 0 0,0 0 0 0 0,0 0 0 0 0,3 6 0 0 0,-2-9-25 0 0,-1 1 0 0 0,1-1-1 0 0,-1 0 1 0 0,1 0 0 0 0,0 1 0 0 0,-1-1-1 0 0,1 0 1 0 0,0 0 0 0 0,0-1 0 0 0,0 1-1 0 0,0 0 1 0 0,0 0 0 0 0,0-1 0 0 0,0 0-1 0 0,0 1 1 0 0,0-1 0 0 0,4 0 0 0 0,-1 0 28 0 0,1 0 1 0 0,-1-1 0 0 0,0 0 0 0 0,0 0 0 0 0,1 0 0 0 0,-1 0 0 0 0,0-1 0 0 0,0 0 0 0 0,0 0 0 0 0,0 0-1 0 0,-1-1 1 0 0,1 0 0 0 0,5-3 0 0 0,5-6 77 0 0,1-1 0 0 0,14-17 0 0 0,157-165-125 0 0,-72 56-2952 0 0,-111 134 2700 0 0,45-55-3284 0 0,-37 47 1925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37 240 6447 0 0,'-7'15'481'0'0,"-8"21"1226"0"0,1-12 7759 0 0,15-25-9080 0 0,6-1-223 0 0,0-1-1 0 0,0-1 0 0 0,0 1 1 0 0,-1-1-1 0 0,1 0 1 0 0,-1-1-1 0 0,8-7 1 0 0,38-44 214 0 0,-14 14-120 0 0,-17 20-60 0 0,0 2 0 0 0,1 1 1 0 0,1 1-1 0 0,45-27 0 0 0,-60 40-142 0 0,7-4 130 0 0,1 1 1 0 0,-1 0-1 0 0,1 1 1 0 0,1 1 0 0 0,19-5-1 0 0,-34 11-145 0 0,-1 0 1 0 0,0 0-1 0 0,0 0 0 0 0,0 0 0 0 0,0 0 1 0 0,1 0-1 0 0,-1 0 0 0 0,0 0 0 0 0,0 0 1 0 0,0 0-1 0 0,0 1 0 0 0,1-1 0 0 0,-1 0 1 0 0,0 1-1 0 0,0-1 0 0 0,0 1 0 0 0,0-1 1 0 0,0 1-1 0 0,0 0 0 0 0,2 1 0 0 0,-2-1-18 0 0,0 1 0 0 0,0-1-1 0 0,0 1 1 0 0,0 0-1 0 0,0-1 1 0 0,0 1-1 0 0,-1 0 1 0 0,1-1-1 0 0,-1 1 1 0 0,1 0-1 0 0,-1 0 1 0 0,1 2 0 0 0,-1 2-8 0 0,1 1 1 0 0,-1 0 0 0 0,0 0 0 0 0,-1 0 0 0 0,0-1 0 0 0,-1 9-1 0 0,-6 9 29 0 0,0 0-1 0 0,-1-1 1 0 0,-15 26-1 0 0,14-30-195 0 0,0 1-1 0 0,2 1 1 0 0,0 0 0 0 0,-6 27-1 0 0,13-36-1069 0 0,2-2-4266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643 218 11519 0 0,'0'0'1403'0'0,"16"-12"5020"0"0,-7 3-6189 0 0,1 0 0 0 0,-1 0 0 0 0,-1-1 0 0 0,0 0 0 0 0,0 0 0 0 0,-1-1 0 0 0,0 1 0 0 0,-1-2 0 0 0,-1 1 0 0 0,1-1 0 0 0,-2 0 0 0 0,0 0 0 0 0,0 0 0 0 0,3-21 0 0 0,-7 32-239 0 0,0 0 0 0 0,0 1-1 0 0,1-1 1 0 0,-1 0 0 0 0,0 0-1 0 0,0 0 1 0 0,0 0 0 0 0,-1 1-1 0 0,1-1 1 0 0,0 0 0 0 0,0 0-1 0 0,0 0 1 0 0,-1 1 0 0 0,1-1-1 0 0,0 0 1 0 0,0 0 0 0 0,-1 1 0 0 0,1-1-1 0 0,-1 0 1 0 0,1 1 0 0 0,-1-1-1 0 0,1 0 1 0 0,-1 1 0 0 0,1-1-1 0 0,-1 1 1 0 0,0-1 0 0 0,-1 0-1 0 0,1 0-19 0 0,-1 1-1 0 0,0 0 1 0 0,1-1-1 0 0,-1 1 0 0 0,0 0 1 0 0,1 0-1 0 0,-1 0 0 0 0,0 0 1 0 0,1 0-1 0 0,-1 0 0 0 0,0 1 1 0 0,-2 0-1 0 0,-5 1-109 0 0,0 2-1 0 0,1-1 1 0 0,-16 9-1 0 0,4 1 83 0 0,0 1 0 0 0,2 0 0 0 0,-1 1-1 0 0,-16 19 1 0 0,10-7 105 0 0,-41 58 0 0 0,58-74-19 0 0,1 0 1 0 0,0 1 0 0 0,-8 21 0 0 0,14-30-28 0 0,-1 0 0 0 0,1 0 1 0 0,0 0-1 0 0,0 1 1 0 0,1-1-1 0 0,-1 0 0 0 0,1 1 1 0 0,0-1-1 0 0,-1 0 0 0 0,2 1 1 0 0,-1-1-1 0 0,0 0 1 0 0,1 1-1 0 0,-1-1 0 0 0,1 0 1 0 0,0 1-1 0 0,0-1 1 0 0,0 0-1 0 0,1 0 0 0 0,1 3 1 0 0,-1-4-1 0 0,0 0 0 0 0,0 0-1 0 0,0 0 1 0 0,0-1 0 0 0,0 1 0 0 0,0-1 0 0 0,1 1 0 0 0,-1-1 0 0 0,0 0 0 0 0,1 0 0 0 0,-1 0 0 0 0,1 0-1 0 0,0-1 1 0 0,-1 1 0 0 0,1-1 0 0 0,-1 1 0 0 0,1-1 0 0 0,0 0 0 0 0,-1 0 0 0 0,1 0 0 0 0,0-1-1 0 0,4 0 1 0 0,7-1 47 0 0,-1-1 0 0 0,26-9-1 0 0,-15 2-42 0 0,0-1-1 0 0,-1-1 0 0 0,-1-1 1 0 0,41-32-1 0 0,-47 33 24 0 0,-8 7-53 0 0,-6 4-81 0 0,-8 12-658 0 0,-25 64 540 0 0,3 0 0 0 0,-29 124 0 0 0,-13 165 220 0 0,32-149-126 0 0,28-166 183 0 0,-2 0 1 0 0,-2 0-1 0 0,-3-1 0 0 0,-32 67 1 0 0,39-95-7 0 0,-24 42 419 0 0,30-55-382 0 0,-1-1 0 0 0,-1 1 0 0 0,1-1 0 0 0,-1 0-1 0 0,0 0 1 0 0,-10 7 0 0 0,4-5 153 0 0,0 0 0 0 0,-1 0 0 0 0,0-1-1 0 0,0-1 1 0 0,-1 0 0 0 0,0-1 0 0 0,0 0 0 0 0,-17 2 0 0 0,25-5-169 0 0,1-2 0 0 0,-1 1 0 0 0,0-1 1 0 0,0 1-1 0 0,0-2 0 0 0,0 1 1 0 0,0-1-1 0 0,0 0 0 0 0,1 0 1 0 0,-1 0-1 0 0,0-1 0 0 0,1 0 1 0 0,-1 0-1 0 0,1-1 0 0 0,0 1 1 0 0,-1-1-1 0 0,1 0 0 0 0,0 0 1 0 0,1-1-1 0 0,-1 0 0 0 0,1 0 0 0 0,0 0 1 0 0,-5-5-1 0 0,2 0-88 0 0,1-1 1 0 0,0 0-1 0 0,0 0 1 0 0,1 0-1 0 0,0-1 0 0 0,1 1 1 0 0,0-1-1 0 0,1-1 0 0 0,0 1 1 0 0,0 0-1 0 0,2-1 1 0 0,-1 1-1 0 0,1-1 0 0 0,1 1 1 0 0,1-14-1 0 0,2-5-812 0 0,1-1 1 0 0,1 1-1 0 0,2 0 1 0 0,15-43-1 0 0,19-32-2787 0 0,-18 54 1667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7 349 6935 0 0,'0'0'630'0'0,"0"2"-520"0"0,-2 5 658 0 0,0 0 0 0 0,1 1 0 0 0,0-1 0 0 0,0 1 0 0 0,1-1 0 0 0,0 1 0 0 0,0-1 0 0 0,1 1 0 0 0,0-1 0 0 0,2 9 0 0 0,-2-13-427 0 0,0 1-1 0 0,0-1 1 0 0,-1 0-1 0 0,1 1 0 0 0,-1-1 1 0 0,0 1-1 0 0,0-1 1 0 0,0 1-1 0 0,-1-1 1 0 0,1 1-1 0 0,-2 5 3247 0 0,3-22-3402 0 0,1 0 0 0 0,0 1 0 0 0,2 0 0 0 0,-1-1-1 0 0,1 1 1 0 0,6-11 0 0 0,-6 12-159 0 0,10-20-59 0 0,1-1 1 0 0,1 2-1 0 0,2 0 0 0 0,0 1 0 0 0,3 1 0 0 0,0 1 1 0 0,1 1-1 0 0,2 1 0 0 0,48-40 0 0 0,-62 57-91 0 0,0 1 0 0 0,1 1-1 0 0,0 0 1 0 0,1 0 0 0 0,-1 1-1 0 0,1 0 1 0 0,0 1 0 0 0,17-3-1 0 0,-26 6-137 0 0,0 1-1 0 0,0 0 0 0 0,0 0 1 0 0,0 0-1 0 0,0 0 1 0 0,0 0-1 0 0,0 1 0 0 0,0-1 1 0 0,0 1-1 0 0,0 0 0 0 0,0 0 1 0 0,-1 0-1 0 0,1 0 0 0 0,0 0 1 0 0,-1 1-1 0 0,1-1 0 0 0,0 1 1 0 0,3 2-1 0 0,3 3-1356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227 114 13215 0 0,'0'0'1195'0'0,"2"-1"-982"0"0,6-2 188 0 0,1-1 0 0 0,-1 0-1 0 0,0 0 1 0 0,0-1 0 0 0,13-10 0 0 0,-18 12-225 0 0,0 1 1 0 0,0 0 0 0 0,0-1-1 0 0,-1 0 1 0 0,1 1-1 0 0,-1-1 1 0 0,0 0 0 0 0,0 0-1 0 0,0-1 1 0 0,0 1 0 0 0,0 0-1 0 0,-1-1 1 0 0,1 1 0 0 0,-1-1-1 0 0,0 1 1 0 0,0-1 0 0 0,1-5-1 0 0,-3 8-172 0 0,1 0 1 0 0,0 1-1 0 0,0-1 0 0 0,0 0 0 0 0,0 1 1 0 0,0-1-1 0 0,-1 0 0 0 0,1 1 0 0 0,0-1 0 0 0,-1 0 1 0 0,1 1-1 0 0,0-1 0 0 0,-1 0 0 0 0,1 1 0 0 0,-1-1 1 0 0,1 1-1 0 0,-1-1 0 0 0,1 1 0 0 0,-1-1 1 0 0,1 1-1 0 0,-1 0 0 0 0,0-1 0 0 0,1 1 0 0 0,-1 0 1 0 0,0-1-1 0 0,1 1 0 0 0,-1 0 0 0 0,0 0 1 0 0,1-1-1 0 0,-1 1 0 0 0,0 0 0 0 0,1 0 0 0 0,-1 0 1 0 0,0 0-1 0 0,0 0 0 0 0,1 0 0 0 0,-1 0 1 0 0,0 0-1 0 0,1 0 0 0 0,-1 0 0 0 0,0 1 0 0 0,1-1 1 0 0,-2 0-1 0 0,0 1 24 0 0,-11 0-42 0 0,0 1 0 0 0,0 1 0 0 0,0 0 0 0 0,1 1 0 0 0,-1 0 0 0 0,1 1 0 0 0,0 1 0 0 0,0 0 0 0 0,1 0 1 0 0,-17 13-1 0 0,7-3 48 0 0,1 0 0 0 0,1 2 1 0 0,1 0-1 0 0,-22 30 0 0 0,40-48-33 0 0,-20 28 143 0 0,18-26-102 0 0,1 1 0 0 0,-1-1 1 0 0,1 1-1 0 0,0 0 0 0 0,0-1 1 0 0,0 1-1 0 0,0 0 0 0 0,1 0 1 0 0,-1 5-1 0 0,1-7-25 0 0,0 0 0 0 0,0 0 0 0 0,0 0 0 0 0,0 0-1 0 0,1 0 1 0 0,-1 0 0 0 0,0 0 0 0 0,1 0 0 0 0,-1 0 0 0 0,1 0 0 0 0,-1 0-1 0 0,1 0 1 0 0,-1 0 0 0 0,1 0 0 0 0,0 0 0 0 0,-1-1 0 0 0,1 1 0 0 0,0 0-1 0 0,0 0 1 0 0,0-1 0 0 0,-1 1 0 0 0,1 0 0 0 0,0-1 0 0 0,0 1-1 0 0,0-1 1 0 0,0 1 0 0 0,0-1 0 0 0,0 0 0 0 0,0 1 0 0 0,0-1 0 0 0,2 0-1 0 0,2 1 28 0 0,0 0-1 0 0,0 0 1 0 0,0-1-1 0 0,1 0 1 0 0,5-1-1 0 0,5-2-4 0 0,0 0-1 0 0,0-1 1 0 0,-1-1-1 0 0,1-1 1 0 0,24-12-1 0 0,-9 4-40 0 0,-8 3-249 0 0,24-16 0 0 0,-37 21 8 0 0,-8 5-50 0 0,-19 13-760 0 0,7-6 1043 0 0,0 1 0 0 0,0 0 0 0 0,1 0 1 0 0,0 1-1 0 0,1 0 0 0 0,-1 1 0 0 0,1-1 1 0 0,1 2-1 0 0,-7 10 0 0 0,13-19 13 0 0,0 0 0 0 0,1 0 0 0 0,-1 0 0 0 0,1 0 0 0 0,0 0 0 0 0,-1 0 0 0 0,1 0 0 0 0,0 0 0 0 0,0 0 0 0 0,-1 0 0 0 0,1 0 0 0 0,0 0 0 0 0,0 1 0 0 0,4 2-93 0 0,-3-3-40 0 0,0 0-22 0 0,0 0 0 0 0,0 1 1 0 0,0-1-1 0 0,1 0 0 0 0,-1 0 1 0 0,0 0-1 0 0,1 0 1 0 0,-1 0-1 0 0,1-1 0 0 0,-1 1 1 0 0,1 0-1 0 0,-1-1 1 0 0,4 2-1 0 0,12 0-1099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79 408 13303 0 0,'0'0'1202'0'0,"-3"6"-982"0"0,1-2 2509 0 0,-10 8-464 0 0,11-11-1530 0 0,-8-2 481 0 0,7 0-1107 0 0,0 0 0 0 0,0-1 0 0 0,0 1 0 0 0,0-1 0 0 0,0 1 0 0 0,1-1 0 0 0,-1 0 0 0 0,0 1 0 0 0,1-1 0 0 0,-1 0 0 0 0,1 0 0 0 0,0 0 0 0 0,0 0 0 0 0,-1 0 0 0 0,0-5 0 0 0,-12-36 256 0 0,11 28-365 0 0,0 0 0 0 0,0-1-1 0 0,2 0 1 0 0,0 1 0 0 0,1-1 0 0 0,1 0-1 0 0,0 0 1 0 0,1 1 0 0 0,1-1 0 0 0,5-18-1 0 0,-4 25-136 0 0,0-1-1 0 0,1 1 1 0 0,0 0-1 0 0,0 0 1 0 0,1 0-1 0 0,1 1 1 0 0,-1 0-1 0 0,1 0 1 0 0,1 0-1 0 0,-1 1 1 0 0,1 0-1 0 0,1 1 1 0 0,-1 0-1 0 0,13-7 1 0 0,-11 7-32 0 0,0 1 0 0 0,1 0 0 0 0,-1 1 0 0 0,1 0 0 0 0,0 0 0 0 0,1 1 0 0 0,-1 1 0 0 0,0 0 0 0 0,1 0 0 0 0,-1 1 0 0 0,1 1 0 0 0,20 1 0 0 0,-22 1 194 0 0,1 0 0 0 0,-1 0 0 0 0,0 1 1 0 0,0 0-1 0 0,-1 1 0 0 0,1 0 1 0 0,-1 0-1 0 0,16 11 0 0 0,-22-13 21 0 0,0 0 0 0 0,0 1 0 0 0,0-1 0 0 0,0 1 0 0 0,-1-1 0 0 0,1 1 0 0 0,-1 0 0 0 0,0 0 0 0 0,1 0 0 0 0,-2 0 0 0 0,1 0 0 0 0,0 1 0 0 0,0-1 0 0 0,-1 0 0 0 0,0 1 0 0 0,0-1 0 0 0,0 1 0 0 0,0 0-1 0 0,0-1 1 0 0,-1 1 0 0 0,0 0 0 0 0,1-1 0 0 0,-2 1 0 0 0,1 0 0 0 0,0 0 0 0 0,-1-1 0 0 0,-1 7 0 0 0,-2 2 3 0 0,0-1-1 0 0,-1 1 1 0 0,0-1-1 0 0,-1 0 1 0 0,0-1-1 0 0,-1 1 1 0 0,0-1 0 0 0,-1-1-1 0 0,-14 15 1 0 0,-9 5 209 0 0,-50 36 0 0 0,49-40-220 0 0,17-13-73 0 0,-5 4-210 0 0,-1 0 0 0 0,0-2 1 0 0,0 0-1 0 0,-29 12 1 0 0,49-25-162 0 0,-3-10-3890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 10535 0 0,'0'0'482'0'0,"1"0"-8"0"0,5-4-222 0 0,-4 3 194 0 0,6 19 1264 0 0,-8-14-1604 0 0,0-1 0 0 0,0 0 0 0 0,0 1 0 0 0,0-1 0 0 0,-1 0 0 0 0,1 0 0 0 0,-1 1 0 0 0,0-1 0 0 0,-2 6 0 0 0,-17 29 549 0 0,10-19-259 0 0,-9 20 317 0 0,-3 0 1 0 0,-43 59-1 0 0,-87 84-264 0 0,-90 124 255 0 0,238-299-702 0 0,-12 16 46 0 0,1 0 0 0 0,1 1 0 0 0,-21 51 0 0 0,34-73-175 0 0,10 1-5548 0 0,0-3-213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9215 0 0,'0'0'1184'0'0,"2"1"-90"0"0,2 2-471 0 0,1 0 1 0 0,-1-1 0 0 0,1 0-1 0 0,0 0 1 0 0,0 0-1 0 0,0-1 1 0 0,0 0 0 0 0,0 0-1 0 0,9 1 1 0 0,-5-1-34 0 0,1-1-1 0 0,-1-1 1 0 0,1 0 0 0 0,15-3-1 0 0,4-4 27 0 0,-1-1 0 0 0,38-17 0 0 0,-58 22-439 0 0,3-1-141 0 0,0 0 0 0 0,-1-1 0 0 0,12-8 0 0 0,-19 12-47 0 0,0 0-1 0 0,0-1 0 0 0,0 1 1 0 0,0-1-1 0 0,-1 0 0 0 0,1 1 1 0 0,-1-1-1 0 0,1-1 0 0 0,-1 1 1 0 0,0 0-1 0 0,-1 0 0 0 0,1-1 1 0 0,2-5-1 0 0,-4 8-143 0 0,-17-6-311 0 0,11 7 403 0 0,1 1 0 0 0,-1 0-1 0 0,0 0 1 0 0,1 1 0 0 0,-1-1 0 0 0,1 1 0 0 0,-8 3 0 0 0,-35 21-56 0 0,48-26 119 0 0,-24 15 56 0 0,1 0 0 0 0,1 2 0 0 0,0 0 0 0 0,1 2 1 0 0,1 0-1 0 0,1 1 0 0 0,1 1 0 0 0,-25 37 0 0 0,41-55-49 0 0,0 0 1 0 0,0 0-1 0 0,1 0 0 0 0,-1 0 0 0 0,1 1 1 0 0,0-1-1 0 0,0 1 0 0 0,1-1 0 0 0,-1 1 1 0 0,0-1-1 0 0,1 1 0 0 0,0-1 0 0 0,0 7 0 0 0,1-8-5 0 0,-1 0 0 0 0,1 1 0 0 0,0-1 0 0 0,-1 0 0 0 0,1 0 0 0 0,0 0 0 0 0,0 1 0 0 0,0-1 0 0 0,1 0 0 0 0,-1-1 0 0 0,0 1 0 0 0,1 0 0 0 0,-1 0 0 0 0,1 0 0 0 0,0-1 0 0 0,0 1-1 0 0,-1-1 1 0 0,1 0 0 0 0,0 1 0 0 0,0-1 0 0 0,4 2 0 0 0,4 1-406 0 0,1 0 0 0 0,0-1 0 0 0,0 0 0 0 0,0 0 0 0 0,19 1 0 0 0,-3-2-948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98 378 9671 0 0,'0'0'11415'0'0,"-2"0"-10974"0"0,0 1-395 0 0,-1 0 0 0 0,0 0-1 0 0,0 0 1 0 0,0-1 0 0 0,0 1 0 0 0,0-1-1 0 0,0 1 1 0 0,0-1 0 0 0,0 0 0 0 0,0-1-1 0 0,0 1 1 0 0,0 0 0 0 0,0-1 0 0 0,0 0-1 0 0,1 1 1 0 0,-1-1 0 0 0,0 0-1 0 0,0 0 1 0 0,0-1 0 0 0,1 1 0 0 0,-1-1-1 0 0,1 1 1 0 0,-1-1 0 0 0,1 0 0 0 0,0 0-1 0 0,-1 0 1 0 0,1 0 0 0 0,0 0 0 0 0,0-1-1 0 0,1 1 1 0 0,-1-1 0 0 0,0 1 0 0 0,1-1-1 0 0,0 1 1 0 0,-1-1 0 0 0,1 0 0 0 0,0 0-1 0 0,0 0 1 0 0,1 1 0 0 0,-1-1-1 0 0,1 0 1 0 0,-1 0 0 0 0,1 0 0 0 0,0 0-1 0 0,0-6 1 0 0,2-2-67 0 0,-1 1 0 0 0,2-1 0 0 0,-1 1-1 0 0,2 0 1 0 0,-1 0 0 0 0,1 0 0 0 0,1 0 0 0 0,-1 0 0 0 0,2 1-1 0 0,-1 0 1 0 0,1 0 0 0 0,1 1 0 0 0,13-15 0 0 0,-3 7-282 0 0,-1 0 0 0 0,2 2 1 0 0,0 0-1 0 0,1 1 1 0 0,29-16-1 0 0,-26 18-426 0 0,0 0 1 0 0,40-12-1 0 0,-54 21 683 0 0,0-1 1 0 0,0 2-1 0 0,0-1 0 0 0,0 1 0 0 0,0 1 0 0 0,0-1 1 0 0,0 1-1 0 0,0 1 0 0 0,0-1 0 0 0,0 1 0 0 0,0 1 1 0 0,9 2-1 0 0,-14-2 112 0 0,1-1 0 0 0,-1 1-1 0 0,0 0 1 0 0,0 0 0 0 0,0 1 0 0 0,0-1 0 0 0,0 1-1 0 0,0-1 1 0 0,0 1 0 0 0,-1 0 0 0 0,0 0 0 0 0,1 0-1 0 0,-1 1 1 0 0,0-1 0 0 0,-1 0 0 0 0,1 1 0 0 0,0-1-1 0 0,-1 1 1 0 0,0 0 0 0 0,0-1 0 0 0,0 1 0 0 0,0 5-1 0 0,1 0 67 0 0,-1 0-1 0 0,-1 0 0 0 0,1 1 0 0 0,-1-1 0 0 0,-1 0 0 0 0,0 0 0 0 0,0 0 0 0 0,-4 11 0 0 0,0-5-73 0 0,-1 0-1 0 0,0 0 1 0 0,-2 0-1 0 0,1-1 1 0 0,-2 0-1 0 0,0-1 1 0 0,0 0-1 0 0,-19 19 1 0 0,1-5-12 0 0,-1-1 0 0 0,-46 33 0 0 0,63-51-140 0 0,-1 0 0 0 0,1-1 0 0 0,-1 0 0 0 0,-1-1-1 0 0,1-1 1 0 0,-1 0 0 0 0,-24 7 0 0 0,37-12 55 0 0,0 0 0 0 0,-1 0-1 0 0,1 0 1 0 0,0 0 0 0 0,-1 0 0 0 0,1 0 0 0 0,0 0 0 0 0,0 0 0 0 0,-1 0 0 0 0,1-1 0 0 0,0 1-1 0 0,-1 0 1 0 0,1 0 0 0 0,0 0 0 0 0,-1 0 0 0 0,1 0 0 0 0,0 0 0 0 0,0-1 0 0 0,-1 1-1 0 0,1 0 1 0 0,0 0 0 0 0,0 0 0 0 0,0-1 0 0 0,-1 1 0 0 0,1 0 0 0 0,0 0 0 0 0,0-1-1 0 0,0 1 1 0 0,0 0 0 0 0,-1 0 0 0 0,1-1 0 0 0,0 1 0 0 0,0 0 0 0 0,0-1 0 0 0,0 1-1 0 0,0 0 1 0 0,0 0 0 0 0,0-1 0 0 0,0 0 0 0 0,0-10-1429 0 0,5-6-442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16527 0 0,'0'0'1795'0'0,"-1"2"-1606"0"0,-12 22 395 0 0,0 1 0 0 0,-11 35 0 0 0,-14 56 290 0 0,-7 20-670 0 0,21-79-225 0 0,-2-2 0 0 0,-36 55 0 0 0,-31 37-218 0 0,91-143 240 0 0,-1 1 0 0 0,1-1 1 0 0,0 1-1 0 0,0-1 0 0 0,0 1 0 0 0,1 0 0 0 0,-1 0 0 0 0,0 8 1 0 0,2-12-26 0 0,0 0 1 0 0,0 1 0 0 0,0-1-1 0 0,0 1 1 0 0,0-1 0 0 0,1 0-1 0 0,-1 1 1 0 0,0-1 0 0 0,1 0 0 0 0,-1 1-1 0 0,1-1 1 0 0,-1 0 0 0 0,1 0-1 0 0,0 1 1 0 0,-1-1 0 0 0,1 0-1 0 0,0 0 1 0 0,0 0 0 0 0,0 0-1 0 0,0 0 1 0 0,0 0 0 0 0,0 0 0 0 0,0 0-1 0 0,0 0 1 0 0,0-1 0 0 0,1 1-1 0 0,-1 0 1 0 0,0-1 0 0 0,1 1-1 0 0,-1-1 1 0 0,0 1 0 0 0,1-1-1 0 0,-1 0 1 0 0,2 1 0 0 0,4 0-678 0 0,-1 0 0 0 0,0-1 0 0 0,13 0 0 0 0,4-2-5698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16095 0 0,'0'0'2848'0'0,"0"2"-2684"0"0,0 1-128 0 0,0 0-1 0 0,0 0 1 0 0,0 0 0 0 0,1 0-1 0 0,-1 0 1 0 0,1 0 0 0 0,-1-1-1 0 0,1 1 1 0 0,2 5 0 0 0,16 29 137 0 0,-7-12-83 0 0,115 312 388 0 0,-104-258-378 0 0,-3 1-1 0 0,13 112 0 0 0,-30-166-45 0 0,-2-1-1 0 0,0 1 0 0 0,-2-1 1 0 0,-1 0-1 0 0,-1 1 1 0 0,-1-1-1 0 0,-10 33 1 0 0,8-39 79 0 0,-1 0 0 0 0,-1 0 0 0 0,-1-1 1 0 0,-1 0-1 0 0,0 0 0 0 0,-1-1 0 0 0,-1 0 1 0 0,-1-1-1 0 0,-23 23 0 0 0,13-18 132 0 0,-1-1-1 0 0,-53 33 1 0 0,-59 23 41 0 0,103-59-286 0 0,26-13-74 0 0,0 0 0 0 0,1 0 0 0 0,-1 0 0 0 0,1 1 0 0 0,0 0 0 0 0,-7 7-1 0 0,12-10-778 0 0,16 1-2573 0 0,6-4-3528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3:59:0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10335 0 0,'0'0'4555'0'0,"-2"1"-4467"0"0,-15 6-149 0 0,0 0 0 0 0,0 1 1 0 0,1 0-1 0 0,1 2 0 0 0,0 0 0 0 0,-28 24 1 0 0,29-21-144 0 0,-11 12-331 0 0,-23 29 1 0 0,42-45 457 0 0,-1-1 0 0 0,2 1 1 0 0,-1 1-1 0 0,1-1 0 0 0,0 1 0 0 0,1-1 1 0 0,-5 21-1 0 0,7-19 66 0 0,6 1 11 0 0,-2-10 3 0 0,0 0 0 0 0,0 0 0 0 0,0 0 0 0 0,0 0-1 0 0,0 0 1 0 0,0-1 0 0 0,0 1 0 0 0,1-1 0 0 0,-1 0-1 0 0,0 1 1 0 0,1-1 0 0 0,-1 0 0 0 0,1-1 0 0 0,4 2 0 0 0,5 1 76 0 0,23 1-1 0 0,-22-3-18 0 0,272 16 755 0 0,-279-17-799 0 0,1 0 0 0 0,-1 1 0 0 0,1-1 0 0 0,-1 2 0 0 0,0-1 0 0 0,8 3 0 0 0,2 0 19 0 0,-1 0-13 0 0,-3 2 37 0 0,-3 3-4 0 0,-2 3-45 0 0,-6-7-6 0 0,-1-1-1 0 0,1 1 0 0 0,-1 0 0 0 0,0-1 0 0 0,0 1 1 0 0,0 0-1 0 0,0-1 0 0 0,-1 1 0 0 0,0-1 1 0 0,0 1-1 0 0,0-1 0 0 0,-1 1 0 0 0,1-1 0 0 0,-1 0 1 0 0,0 0-1 0 0,0 0 0 0 0,-1 0 0 0 0,-2 4 1 0 0,-3 3 9 0 0,1-2-1 0 0,-2 1 1 0 0,1-1 0 0 0,-1 0 0 0 0,-15 11 0 0 0,5-7 69 0 0,0-1-1 0 0,-1-1 1 0 0,0-1 0 0 0,-1 0 0 0 0,-29 8 0 0 0,30-11-281 0 0,0-2 0 0 0,-1-1 0 0 0,1-1 0 0 0,-1 0 0 0 0,0-2 1 0 0,0 0-1 0 0,-25-3 0 0 0,14-3-448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10567 0 0,'0'0'956'0'0,"8"9"-134"0"0,-9-6-612 0 0,0 1 0 0 0,1-1 0 0 0,-1 1 1 0 0,0-1-1 0 0,-1 1 0 0 0,1-1 1 0 0,0 1-1 0 0,-1-1 0 0 0,0 0 0 0 0,-3 4 1 0 0,-26 34 637 0 0,19-26-563 0 0,-2 1 145 0 0,-30 27-1 0 0,4-4 16 0 0,30-28-332 0 0,-161 178 1334 0 0,161-177-1310 0 0,0 1 0 0 0,1 0 1 0 0,0 1-1 0 0,1 0 0 0 0,0 0 0 0 0,-8 24 0 0 0,16-36-120 0 0,-1 0-1 0 0,1 0 1 0 0,-1 0 0 0 0,1 0-1 0 0,0 1 1 0 0,-1-1-1 0 0,1 0 1 0 0,0 0 0 0 0,1 0-1 0 0,-1 1 1 0 0,0-1-1 0 0,1 0 1 0 0,-1 0 0 0 0,1 0-1 0 0,-1 0 1 0 0,1 0-1 0 0,0 0 1 0 0,2 4 0 0 0,-1-4 14 0 0,0 1 0 0 0,0-1 1 0 0,1 1-1 0 0,-1-1 0 0 0,1 0 1 0 0,-1 0-1 0 0,1 0 0 0 0,0 0 1 0 0,0 0-1 0 0,0-1 1 0 0,3 2-1 0 0,6 1 86 0 0,0 0 1 0 0,0-1 0 0 0,1 0-1 0 0,-1-1 1 0 0,17 1 0 0 0,13 0-458 0 0,-1-1 0 0 0,1-3 0 0 0,0-1 0 0 0,58-11 0 0 0,-74 6-985 0 0,-9 0-3622 0 0,-5 0-671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8287 0 0,'-11'2'13470'0'0,"14"-2"-12908"0"0,66 5 419 0 0,110-6-1 0 0,-62-1-997 0 0,16 2-1292 0 0,-76 0-6280 0 0,-40 0 959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0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3679 0 0,'0'0'17391'0'0,"2"-1"-16393"0"0,60-16 660 0 0,84-13 0 0 0,-64 15-1674 0 0,-59 10-581 0 0,0 1 0 0 0,0 1 0 0 0,0 1 0 0 0,0 1 0 0 0,31 2 0 0 0,-36 4-1954 0 0,-5 0-4597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34 8375 0 0,'0'0'758'0'0,"2"-1"-620"0"0,19-6-196 0 0,3-2 2386 0 0,37-7 1 0 0,-46 15-223 0 0,-23 7 1808 0 0,-14 4-474 0 0,11-5-3977 0 0,10-5 172 0 0,-39 14 555 0 0,0-1 0 0 0,-64 11 0 0 0,-85 0-234 0 0,175-23-13 0 0,-1 0 0 0 0,1-1 1 0 0,-1-1-1 0 0,1 0 0 0 0,0-1 0 0 0,-1 0 0 0 0,1-2 1 0 0,0 1-1 0 0,0-2 0 0 0,1 0 0 0 0,-1 0 1 0 0,1-1-1 0 0,-23-15 0 0 0,27 12-289 0 0,9 9 333 0 0,0 0-1 0 0,0-1 1 0 0,0 1-1 0 0,0 0 0 0 0,0 0 1 0 0,0 0-1 0 0,0 0 1 0 0,0 0-1 0 0,0 0 0 0 0,0 0 1 0 0,0 0-1 0 0,0-1 1 0 0,0 1-1 0 0,0 0 0 0 0,0 0 1 0 0,0 0-1 0 0,0 0 1 0 0,0 0-1 0 0,0 0 0 0 0,0 0 1 0 0,0 0-1 0 0,0 0 1 0 0,0-1-1 0 0,0 1 0 0 0,0 0 1 0 0,0 0-1 0 0,0 0 1 0 0,1 0-1 0 0,-1 0 0 0 0,0 0 1 0 0,0 0-1 0 0,0 0 1 0 0,0 0-1 0 0,0 0 0 0 0,0 0 1 0 0,0 0-1 0 0,0 0 1 0 0,0 0-1 0 0,1 0 0 0 0,-1 0 1 0 0,0 0-1 0 0,0 0 1 0 0,0 0-1 0 0,0 0 0 0 0,0 0 1 0 0,0 0-1 0 0,0 0 1 0 0,0 0-1 0 0,1 0 0 0 0,-1 0 1 0 0,0 0-1 0 0,0 0 1 0 0,0 0-1 0 0,0 0 0 0 0,0 0 1 0 0,3 1-11 0 0,-1 0 1 0 0,0 0 0 0 0,0 0-1 0 0,0 0 1 0 0,0 1-1 0 0,0-1 1 0 0,0 1 0 0 0,0-1-1 0 0,-1 1 1 0 0,1 0 0 0 0,0-1-1 0 0,-1 1 1 0 0,3 4 0 0 0,-1-2 87 0 0,-1 0 0 0 0,1 1 0 0 0,-1-1 1 0 0,0 1-1 0 0,0 0 0 0 0,0 0 0 0 0,-1 0 1 0 0,0-1-1 0 0,0 1 0 0 0,0 1 1 0 0,0 7-1 0 0,-1-3 116 0 0,0 1 0 0 0,-1-1 0 0 0,-1 1 0 0 0,-3 15 0 0 0,4-22-166 0 0,0 0-1 0 0,0 0 1 0 0,0-1-1 0 0,0 1 1 0 0,0 0-1 0 0,-1-1 1 0 0,0 1-1 0 0,0-1 1 0 0,0 1-1 0 0,0-1 1 0 0,0 0-1 0 0,-1 0 1 0 0,1 0-1 0 0,-1 0 1 0 0,-4 3-1 0 0,3-1-3 0 0,2-2-5 0 0,1-1 1 0 0,0 0-1 0 0,-1 1 1 0 0,1-1-1 0 0,-1 0 1 0 0,0 0-1 0 0,0 0 1 0 0,0 0-1 0 0,-4 3 0 0 0,6-5-4 0 0,0 0-1 0 0,0 0 0 0 0,0 0 0 0 0,0 0 1 0 0,0 0-1 0 0,-1 0 0 0 0,1 0 0 0 0,0 0 1 0 0,0 0-1 0 0,0 1 0 0 0,0-1 0 0 0,0 0 1 0 0,0 0-1 0 0,0 0 0 0 0,0 0 0 0 0,-1 0 1 0 0,1 0-1 0 0,0 0 0 0 0,0 1 0 0 0,0-1 1 0 0,0 0-1 0 0,0 0 0 0 0,0 0 0 0 0,0 0 1 0 0,0 0-1 0 0,0 1 0 0 0,0-1 0 0 0,0 0 1 0 0,0 0-1 0 0,0 0 0 0 0,0 0 0 0 0,0 1 1 0 0,0-1-1 0 0,0 0 0 0 0,0 0 0 0 0,0 0 1 0 0,0 0-1 0 0,0 0 0 0 0,0 1 0 0 0,0-1 1 0 0,1 0-1 0 0,-1 0 0 0 0,0 0 0 0 0,0 0 1 0 0,0 0-1 0 0,0 0 0 0 0,0 0 0 0 0,0 1 1 0 0,0-1-1 0 0,0 0 0 0 0,1 0 0 0 0,-1 0 1 0 0,0 0-1 0 0,7 1-3 0 0,-6-1 3 0 0,10 2-73 0 0,1-2 1 0 0,0 1-1 0 0,0-2 0 0 0,19-2 0 0 0,11-1-123 0 0,-7 3-10 0 0,0 1 0 0 0,65 10-1 0 0,-84-7 238 0 0,1 1 0 0 0,-1 0-1 0 0,0 1 1 0 0,-1 1 0 0 0,1 1-1 0 0,-1 0 1 0 0,0 1 0 0 0,15 11 0 0 0,-15-8 193 0 0,-1 2 0 0 0,19 19 0 0 0,2 3 102 0 0,30 21 297 0 0,-64-55-598 0 0,0 1 0 0 0,0-1 0 0 0,0 0 0 0 0,0 0 0 0 0,-1 0 0 0 0,1 1 0 0 0,-1-1 0 0 0,1 0 0 0 0,-1 1 0 0 0,1-1 0 0 0,-1 0 0 0 0,0 1 0 0 0,0-1 0 0 0,1 1 0 0 0,-1-1 0 0 0,0 0 0 0 0,0 1 0 0 0,-1-1 0 0 0,1 1 0 0 0,0-1 0 0 0,0 0 0 0 0,-1 3 0 0 0,-1 0 22 0 0,1 0 0 0 0,-1 0 1 0 0,1-1-1 0 0,-1 1 0 0 0,0 0 0 0 0,-3 3 0 0 0,-1 0 11 0 0,-1 0-1 0 0,1 0 1 0 0,-1-1 0 0 0,-1 0 0 0 0,1 0-1 0 0,-1-1 1 0 0,0 0 0 0 0,0 0-1 0 0,-1-1 1 0 0,1 0 0 0 0,-1 0-1 0 0,-13 3 1 0 0,-14 2 125 0 0,-67 9 0 0 0,76-14-115 0 0,-63 7 148 0 0,-120 1 0 0 0,179-15-3509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 1839 0 0,'0'0'11980'0'0,"3"-9"-7881"0"0,-6 12-2274 0 0,-8 11-850 0 0,-14 21-1110 0 0,16-22 195 0 0,-7 12 27 0 0,16-24 30 0 0,1-1-50 0 0,8-4-37 0 0,-1 1-1 0 0,1-2 1 0 0,-1 1 0 0 0,0-1-1 0 0,0 0 1 0 0,-1-1 0 0 0,11-10-1 0 0,-4 4-45 0 0,-13 11-60 0 0,-2 1-60 0 0,-7 1 110 0 0,-3 1-130 0 0,9 1 347 0 0,-1-1-2490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493 102 5983 0 0,'69'-34'361'0'0,"-4"2"284"0"0,-25 11 2728 0 0,-31 17-2856 0 0,3-5 6276 0 0,-21 8-6468 0 0,-25 3-144 0 0,1 2 0 0 0,-1 1 0 0 0,-58 18 0 0 0,39-9-95 0 0,-71 23 106 0 0,53-22-61 0 0,-36 10-86 0 0,88-19-13 0 0,-31 14-1 0 0,46-19-31 0 0,0 1 0 0 0,1 0 0 0 0,-1 0 0 0 0,0 1 1 0 0,1-1-1 0 0,0 1 0 0 0,-1-1 0 0 0,1 1 0 0 0,0 0 0 0 0,0 1 0 0 0,1-1 0 0 0,-1 0 0 0 0,1 1 0 0 0,-4 6 0 0 0,5 0 0 0 0,2-6 0 0 0,1-1 0 0 0,-1 1 0 0 0,1-1 0 0 0,0 0 0 0 0,0 1 0 0 0,0-1 0 0 0,1 0 0 0 0,-1 0 0 0 0,4 3 0 0 0,27 24 0 0 0,-31-28 0 0 0,25 18 18 0 0,2-1 0 0 0,0-1 0 0 0,38 16 0 0 0,-22-10-14 0 0,5 0 81 0 0,-23-12 103 0 0,31 20 0 0 0,-51-28-120 0 0,-1 1-1 0 0,1 0 0 0 0,-1 0 1 0 0,0 0-1 0 0,0 1 0 0 0,-1 0 1 0 0,1 0-1 0 0,-1 0 1 0 0,5 10-1 0 0,-9-14-52 0 0,1 1 0 0 0,-1-1 0 0 0,0 1 0 0 0,0 0 0 0 0,0-1 0 0 0,-1 1 0 0 0,1 0 0 0 0,-1 0 0 0 0,1-1 0 0 0,-1 1 0 0 0,0 0 0 0 0,0 0 0 0 0,0 0 0 0 0,0-1 0 0 0,-1 1 0 0 0,0 3 0 0 0,0-2 12 0 0,-1 0 0 0 0,1 0 0 0 0,-1 0 0 0 0,0 0 0 0 0,0-1 0 0 0,-1 1 0 0 0,1-1 0 0 0,-1 1 0 0 0,-4 4 0 0 0,-2 0 24 0 0,-1 0 1 0 0,1 0-1 0 0,-1-1 1 0 0,-1-1-1 0 0,1 0 1 0 0,-17 8-1 0 0,-11 2 8 0 0,0 0 0 0 0,-1-3-1 0 0,-1-1 1 0 0,-72 11 0 0 0,105-22-53 0 0,-1-1 1 0 0,1 1-1 0 0,-1-1 1 0 0,1-1-1 0 0,-1 0 1 0 0,-10-2-1 0 0,17 3-7 0 0,-1-1-1 0 0,1 1 0 0 0,-1 0 0 0 0,1-1 0 0 0,-1 1 1 0 0,1-1-1 0 0,0 0 0 0 0,-1 0 0 0 0,1 1 1 0 0,0-1-1 0 0,0 0 0 0 0,-1 0 0 0 0,1 0 1 0 0,0 0-1 0 0,0 0 0 0 0,0 0 0 0 0,0-1 0 0 0,0 1 1 0 0,0 0-1 0 0,1 0 0 0 0,-1-1 0 0 0,0 1 1 0 0,1-1-1 0 0,-1 1 0 0 0,1-1 0 0 0,-1 1 1 0 0,1 0-1 0 0,0-1 0 0 0,-1 1 0 0 0,1-1 1 0 0,0 0-1 0 0,0 1 0 0 0,0-1 0 0 0,0 1 0 0 0,1-1 1 0 0,-1 1-1 0 0,1-3 0 0 0,2-8-83 0 0,2 0 0 0 0,-1 0 0 0 0,1 0 0 0 0,1 1-1 0 0,0 0 1 0 0,9-13 0 0 0,50-57-159 0 0,-24 39 238 0 0,2 2-1 0 0,1 2 0 0 0,56-37 1 0 0,-40 34 202 0 0,-6 3 246 0 0,68-59 0 0 0,-113 88-456 0 0,-1-1 1 0 0,0-1 0 0 0,-1 1 0 0 0,0-1 0 0 0,10-22 0 0 0,2-3-3659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41 130 7831 0 0,'-15'3'832'0'0,"8"-1"-1583"0"0,-11 6 10877 0 0,27-5-9525 0 0,15-1-108 0 0,1 0-1 0 0,-1-2 1 0 0,1 0-1 0 0,45-8 1 0 0,-56 6-350 0 0,115-17 549 0 0,0-5-1 0 0,200-67 1 0 0,-304 86-2238 0 0,-26 15 278 0 0,0-6 1013 0 0,0-1 0 0 0,-1 1 0 0 0,1-1 1 0 0,-1 0-1 0 0,1 1 0 0 0,-1-1 0 0 0,0 0 0 0 0,-1 0 1 0 0,1 0-1 0 0,-5 4 0 0 0,-29 25-4419 0 0,21-21-284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2303 0 0,'0'0'14531'0'0,"0"3"-14176"0"0,0 8 85 0 0,-1 1-1 0 0,2 0 1 0 0,3 21 0 0 0,1 22 501 0 0,-6-37-785 0 0,0-1 0 0 0,-2 0 1 0 0,0 1-1 0 0,-1-1 0 0 0,-1 0 1 0 0,-1 0-1 0 0,0-1 0 0 0,-1 0 1 0 0,0 0-1 0 0,-16 23 1 0 0,5-10 69 0 0,2 1 0 0 0,1 0 0 0 0,-20 59 1 0 0,34-85-266 0 0,0 1 1 0 0,0 0-1 0 0,1-1 1 0 0,0 1-1 0 0,0 0 1 0 0,0-1-1 0 0,0 1 1 0 0,2 6-1 0 0,-2-10-27 0 0,0-1 0 0 0,1 1-1 0 0,-1-1 1 0 0,0 1 0 0 0,0-1-1 0 0,0 0 1 0 0,1 1 0 0 0,-1-1 0 0 0,0 1-1 0 0,0-1 1 0 0,1 0 0 0 0,-1 1-1 0 0,0-1 1 0 0,1 0 0 0 0,-1 1 0 0 0,0-1-1 0 0,1 0 1 0 0,-1 0 0 0 0,0 1-1 0 0,2-1 1 0 0,-1 1-318 0 0,8 5-1432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11055 0 0,'0'0'11736'0'0,"9"7"-11221"0"0,-7-6-493 0 0,0 0 0 0 0,1 0 0 0 0,-1-1 1 0 0,0 1-1 0 0,0-1 0 0 0,1 1 0 0 0,-1-1 0 0 0,0 0 0 0 0,1 0 1 0 0,-1 0-1 0 0,0 0 0 0 0,4-1 0 0 0,-1-1-13 0 0,-1 0 0 0 0,1 1 0 0 0,-1-1 0 0 0,0-1 0 0 0,1 1 0 0 0,-1-1 0 0 0,5-3 0 0 0,-8 5 44 0 0,-14 18 78 0 0,-1-2-51 0 0,2 0-23 0 0,11-14-133 0 0,12 3-4156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11519 0 0,'-1'2'4506'0'0,"-19"27"-735"0"0,-58 94-304 0 0,36-44-3015 0 0,-50 133 0 0 0,83-182-599 0 0,1 1 0 0 0,-4 32 0 0 0,12-61-116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24 2759 0 0,'2'-1'207'0'0,"19"-8"-101"0"0,2 0 3237 0 0,-20 8-1760 0 0,0 0 0 0 0,0 0 1 0 0,1 1-1 0 0,-1-1 0 0 0,7 0 1785 0 0,-8 2-2593 0 0,-1-1-575 0 0,0 0-1 0 0,1 1 1 0 0,-1-1-1 0 0,0 1 1 0 0,1-1 0 0 0,-1 1-1 0 0,0 0 1 0 0,0 0 0 0 0,0-1-1 0 0,2 2 1 0 0,-2-1 544 0 0,-4 10-79 0 0,2-8-591 0 0,-1 1 0 0 0,1-1 0 0 0,-1-1 0 0 0,0 1 0 0 0,0 0 0 0 0,0 0 0 0 0,-1-1 0 0 0,1 1-1 0 0,-1-1 1 0 0,1 0 0 0 0,-1 1 0 0 0,0-1 0 0 0,0-1 0 0 0,-6 4 0 0 0,-5 2 132 0 0,-29 9-1 0 0,37-13-181 0 0,-186 56 13 0 0,163-49-311 0 0,-40 9 0 0 0,60-18 121 0 0,1 1 0 0 0,-1-1 0 0 0,0 0 0 0 0,1-1 0 0 0,-1 0 0 0 0,0-1 0 0 0,0 1 0 0 0,1-2 0 0 0,-15-2 0 0 0,19 2-1 0 0,0 0-1 0 0,-1-1 1 0 0,1 1 0 0 0,0 0 0 0 0,0-1-1 0 0,0 0 1 0 0,1 0 0 0 0,-1 0 0 0 0,1-1-1 0 0,-1 1 1 0 0,1-1 0 0 0,0 0 0 0 0,1 0-1 0 0,-1 0 1 0 0,1 0 0 0 0,-1 0 0 0 0,1-1-1 0 0,-2-6 1 0 0,-3-10-1287 0 0,7 20 1124 0 0,-1 2-385 0 0,-3 0 736 0 0,1 0-1 0 0,0 0 1 0 0,-1 0-1 0 0,1 1 1 0 0,0-1-1 0 0,0 1 1 0 0,0 0-1 0 0,0 0 1 0 0,1 0-1 0 0,-1 0 1 0 0,1 1 0 0 0,-1-1-1 0 0,-2 4 1 0 0,-1 2 125 0 0,1-1 1 0 0,1 1 0 0 0,-6 12 0 0 0,4-7 35 0 0,-59 137 2589 0 0,59-138-2224 0 0,6-11-248 0 0,9 7-56 0 0,7-5-224 0 0,0-1 1 0 0,0-1-1 0 0,0 0 0 0 0,28-3 1 0 0,-32 1-35 0 0,21 0-34 0 0,77-1-94 0 0,-97 3 125 0 0,-1 0 1 0 0,1 1-1 0 0,-1 0 1 0 0,0 1 0 0 0,0 0-1 0 0,20 9 1 0 0,-27-9 47 0 0,1 0 0 0 0,-1 1 0 0 0,0-1 0 0 0,0 1 0 0 0,-1 0 0 0 0,1 0 1 0 0,-1 1-1 0 0,0-1 0 0 0,0 1 0 0 0,-1 0 0 0 0,1 0 0 0 0,-1 1 0 0 0,0-1 0 0 0,0 0 0 0 0,-1 1 0 0 0,0 0 1 0 0,0 0-1 0 0,2 6 0 0 0,-3-7-13 0 0,0-1-1 0 0,0 1 1 0 0,-1-1 0 0 0,1 1 0 0 0,-1-1 0 0 0,0 1-1 0 0,0-1 1 0 0,-1 1 0 0 0,0 0 0 0 0,1-1 0 0 0,-1 1-1 0 0,-1-1 1 0 0,1 0 0 0 0,-1 1 0 0 0,1-1 0 0 0,-1 0-1 0 0,0 0 1 0 0,-1 0 0 0 0,1 0 0 0 0,-1 0 0 0 0,0-1-1 0 0,0 1 1 0 0,0-1 0 0 0,-6 6 0 0 0,-12 5 25 0 0,-1-1 1 0 0,0-1 0 0 0,0-1-1 0 0,-36 12 1 0 0,20-8-29 0 0,-147 60-27 0 0,173-70-2 0 0,4-2-10 0 0,0 0 0 0 0,0 0 0 0 0,0 0 0 0 0,0-1 0 0 0,-1-1 0 0 0,0 1 0 0 0,1-1 0 0 0,-11 0-1 0 0,27-22-472 0 0,-4 14 201 0 0,1 0 0 0 0,0 0 1 0 0,1 0-1 0 0,-1 0 0 0 0,1 1 0 0 0,11-8 0 0 0,-2 1-2119 0 0,31-17 0 0 0,-21 16-3544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11 7831 0 0,'39'-10'6747'0'0,"-39"11"-6694"0"0,-1 0 0 0 0,0 1 1 0 0,1-1-1 0 0,-1 1 0 0 0,0-1 1 0 0,0 0-1 0 0,0 0 0 0 0,1 1 0 0 0,-1-1 1 0 0,-1 0-1 0 0,1 0 0 0 0,0 0 1 0 0,0 0-1 0 0,0 0 0 0 0,-1-1 0 0 0,1 1 1 0 0,-2 1-1 0 0,-3 2 97 0 0,-21 14 278 0 0,-42 22 1 0 0,42-26-264 0 0,1 1 0 0 0,-28 22 0 0 0,14-5 421 0 0,1 2-1 0 0,2 1 1 0 0,2 2 0 0 0,-51 69-1 0 0,81-99-498 0 0,1 1 0 0 0,0-1-1 0 0,0 1 1 0 0,1 0 0 0 0,-3 10-1 0 0,4-13-44 0 0,1 0 1 0 0,0 1-1 0 0,0-1 0 0 0,1 0 0 0 0,-1 0 0 0 0,1 0 0 0 0,1 0 1 0 0,-1 0-1 0 0,0 1 0 0 0,2 4 0 0 0,-1-8-23 0 0,0 0 0 0 0,-1 0 0 0 0,1-1 0 0 0,0 1-1 0 0,0 0 1 0 0,0-1 0 0 0,0 1 0 0 0,0 0 0 0 0,0-1 0 0 0,0 0 0 0 0,1 1-1 0 0,-1-1 1 0 0,0 0 0 0 0,1 1 0 0 0,2 0 0 0 0,-1 0 15 0 0,1 0-1 0 0,-1-1 1 0 0,1 1-1 0 0,-1-1 1 0 0,1 0 0 0 0,0 0-1 0 0,4 1 1 0 0,5-1 30 0 0,-1 0-1 0 0,1-1 1 0 0,21-3 0 0 0,-13 0-778 0 0,-1 0 1 0 0,1-2 0 0 0,27-10-1 0 0,-9-1-6170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57 6911 0 0,'-2'0'528'0'0,"-87"22"11823"0"0,100-26-11306 0 0,38-12-390 0 0,99-18 0 0 0,-112 27-582 0 0,-18 3-214 0 0,-1 0-156 0 0,-1 0 1 0 0,0 2-1 0 0,1 0 1 0 0,0 1-1 0 0,27 1 1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88 7367 0 0,'-6'7'10795'0'0,"260"-56"-6606"0"0,-79 19-2165 0 0,-114 14-4886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1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342 217 14855 0 0,'0'0'2754'0'0,"2"0"-2138"0"0,-1 0-524 0 0,0 1 0 0 0,1-1 0 0 0,-1 0 0 0 0,1 0 0 0 0,-1 1 0 0 0,0-1 0 0 0,1 0 1 0 0,-1-1-1 0 0,0 1 0 0 0,1 0 0 0 0,-1 0 0 0 0,1 0 0 0 0,-1-1 0 0 0,0 1 0 0 0,1-1 1 0 0,-1 1-1 0 0,0-1 0 0 0,0 0 0 0 0,0 1 0 0 0,1-1 0 0 0,-1 0 0 0 0,0 0 1 0 0,0 0-1 0 0,0 0 0 0 0,0 0 0 0 0,0 0 0 0 0,0 0 0 0 0,0 0 0 0 0,-1 0 0 0 0,1 0 1 0 0,0-1-1 0 0,-1 1 0 0 0,1 0 0 0 0,-1 0 0 0 0,1-1 0 0 0,-1 1 0 0 0,1 0 0 0 0,-1-1 1 0 0,0 1-1 0 0,0-2 0 0 0,3-8-57 0 0,-1 0-1 0 0,0 0 1 0 0,-1 0 0 0 0,0 0 0 0 0,-1-19 0 0 0,-1 24-88 0 0,0 1 0 0 0,0-1 0 0 0,0 1 0 0 0,0-1 0 0 0,-1 0 0 0 0,0 1 0 0 0,0 0 1 0 0,-1 0-1 0 0,1-1 0 0 0,-1 1 0 0 0,0 1 0 0 0,-8-10 0 0 0,9 12-5 0 0,-1-1-1 0 0,0 1 1 0 0,0 0-1 0 0,-1 0 1 0 0,1 0-1 0 0,0 0 1 0 0,-1 1-1 0 0,1-1 1 0 0,-1 1-1 0 0,1 0 1 0 0,-1 0-1 0 0,0 0 0 0 0,1 0 1 0 0,-6 1-1 0 0,1-1-20 0 0,0 0-1 0 0,0 2 0 0 0,0-1 0 0 0,0 1 0 0 0,-13 2 0 0 0,6 1 86 0 0,0 1 0 0 0,1 1 0 0 0,-1 0 0 0 0,2 1 0 0 0,-1 0 0 0 0,1 1 1 0 0,0 1-1 0 0,0 0 0 0 0,1 0 0 0 0,0 1 0 0 0,1 1 0 0 0,0 0 0 0 0,1 1 0 0 0,0 0 0 0 0,1 0 1 0 0,1 1-1 0 0,0 0 0 0 0,-9 19 0 0 0,15-27 20 0 0,0 1 0 0 0,0 0 0 0 0,0 0-1 0 0,1 0 1 0 0,0 0 0 0 0,0 0 0 0 0,1 0 0 0 0,0 0 0 0 0,0 0 0 0 0,0 0 0 0 0,2 9-1 0 0,-2-12-4 0 0,1 0-1 0 0,0 0 0 0 0,0 0 0 0 0,0 0 0 0 0,0-1 0 0 0,1 1 1 0 0,-1 0-1 0 0,1-1 0 0 0,0 1 0 0 0,-1-1 0 0 0,1 1 0 0 0,0-1 1 0 0,0 0-1 0 0,1 1 0 0 0,-1-1 0 0 0,0-1 0 0 0,1 1 0 0 0,-1 0 1 0 0,1 0-1 0 0,0-1 0 0 0,0 0 0 0 0,-1 1 0 0 0,1-1 0 0 0,4 1 1 0 0,4 0 42 0 0,1 0 1 0 0,-1 0 0 0 0,0-1 0 0 0,1-1 0 0 0,17-1 0 0 0,57-11 147 0 0,-50 4-196 0 0,-2-2 1 0 0,1-2-1 0 0,-2-1 0 0 0,57-30 0 0 0,-81 38-29 0 0,-9 19-70 0 0,-3-3 103 0 0,-1 0 1 0 0,0 0 0 0 0,0 0 0 0 0,-1 0 0 0 0,0-1-1 0 0,-1 1 1 0 0,0-1 0 0 0,-12 13 0 0 0,-17 32 229 0 0,-17 41 203 0 0,-32 62-6 0 0,45-89-432 0 0,38-67-222 0 0,14-4-9337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2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15 919 0 0,'2'0'67'0'0,"6"-1"-645"0"0,14-2 12728 0 0,9 7-6109 0 0,-4 6-3590 0 0,-25-9-2155 0 0,0 0-187 0 0,-1 0-52 0 0,2 1 59 0 0,0 0 0 0 0,0 0 0 0 0,0-1 0 0 0,1 1 0 0 0,4 1 1 0 0,-28 11 400 0 0,18-13-499 0 0,0 0 0 0 0,0 0 0 0 0,1 0 0 0 0,-1 0 0 0 0,0-1 0 0 0,0 1 0 0 0,-4 0 0 0 0,-9 1 31 0 0,6 0-37 0 0,0-1-1 0 0,0 0 1 0 0,-1-1 0 0 0,1 0-1 0 0,0-1 1 0 0,0 0 0 0 0,0 0-1 0 0,0-1 1 0 0,0 0 0 0 0,-13-5-1 0 0,12 3-13 0 0,4 0 5 0 0,1-1 7 0 0,2-2 32 0 0,3 5-37 0 0,2-1 2 0 0,9-7-23 0 0,-10 9 14 0 0,-1 1-1 0 0,1 0 0 0 0,-1-1 0 0 0,1 1 0 0 0,-1-1 0 0 0,1 1 0 0 0,0 0 0 0 0,-1-1 0 0 0,1 1 0 0 0,0 0 1 0 0,-1-1-1 0 0,1 1 0 0 0,0 0 0 0 0,-1 0 0 0 0,2 0 0 0 0,1-1 0 0 0,-1 1-1 0 0,1-1 1 0 0,-1 1 0 0 0,1-1-1 0 0,-1 0 1 0 0,1 0 0 0 0,2-1-1 0 0,4-2 4 0 0,0 3 11 0 0,-9 1 10 0 0,1 0 0 0 0,-1 0 0 0 0,1 0 1 0 0,-1 0-1 0 0,1 0 0 0 0,-1 0 0 0 0,1 0 0 0 0,-1 0 0 0 0,1 0 1 0 0,-1 0-1 0 0,1 0 0 0 0,-1 1 0 0 0,1-1 0 0 0,-1 0 0 0 0,1 0 1 0 0,-1 1-1 0 0,0-1 0 0 0,1 0 0 0 0,-1 1 0 0 0,1-1 0 0 0,-1 0 1 0 0,0 1-1 0 0,1-1 0 0 0,-1 0 0 0 0,0 1 0 0 0,0-1 1 0 0,1 1-1 0 0,-1 0 0 0 0,6 5 391 0 0,-6-6-411 0 0,0 0-1 0 0,0 0 0 0 0,1 0 1 0 0,-1 0-1 0 0,0 0 0 0 0,0 1 1 0 0,1-1-1 0 0,-1 0 0 0 0,0 0 1 0 0,0 0-1 0 0,0 0 0 0 0,1 0 1 0 0,-1 0-1 0 0,0 1 0 0 0,0-1 1 0 0,0 0-1 0 0,0 0 0 0 0,1 0 1 0 0,-1 1-1 0 0,0-1 0 0 0,0 0 1 0 0,0 0-1 0 0,0 0 0 0 0,0 1 1 0 0,0-1-1 0 0,1 0 0 0 0,-1 0 0 0 0,0 1 1 0 0,0-1-1 0 0,0 0 0 0 0,0 0 1 0 0,0 1-1 0 0,0-1 0 0 0,0 0 1 0 0,0 1-1 0 0,-13 7-1 0 0,6-5 12 0 0,6-2 45 0 0,2-2 8 0 0,12-11 45 0 0,-11 10-90 0 0,0 0-1 0 0,-1 1 0 0 0,1-1 1 0 0,0 0-1 0 0,0 1 1 0 0,0 0-1 0 0,0-1 0 0 0,1 1 1 0 0,-1 0-1 0 0,0 0 1 0 0,1 1-1 0 0,-1-1 0 0 0,0 0 1 0 0,5 0-1 0 0,-5 1 194 0 0,-2 2-188 0 0,0 0 1 0 0,-1 0-1 0 0,1 0 0 0 0,0 0 1 0 0,-1 0-1 0 0,1 0 1 0 0,-1 0-1 0 0,0 0 0 0 0,0 0 1 0 0,-1 2-1 0 0,-1 1-38 0 0,0 0 0 0 0,-1 0 0 0 0,0-1 1 0 0,-4 5-1 0 0,6-8-162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3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1375 0 0,'1'-2'272'0'0,"9"-21"2275"0"0,0 0-1 0 0,25-37 0 0 0,-25 44-1643 0 0,-9 14-267 0 0,4-4 1228 0 0,1-3 1193 0 0,-6 9-3009 0 0,0-1 1 0 0,1 1 0 0 0,-1 0-1 0 0,0 0 1 0 0,1 0 0 0 0,-1 0-1 0 0,0 0 1 0 0,1 0 0 0 0,-1 0-1 0 0,0 0 1 0 0,1 0 0 0 0,-1 0-1 0 0,0 0 1 0 0,1 0 0 0 0,-1 0-1 0 0,1 0 1 0 0,-1 0-1 0 0,0 0 1 0 0,1 0 0 0 0,-1 0-1 0 0,0 0 1 0 0,1 0 0 0 0,-1 1-1 0 0,0-1 1 0 0,0 0 0 0 0,1 0-1 0 0,-1 0 1 0 0,0 1 0 0 0,1-1-1 0 0,-1 0 1 0 0,0 0 0 0 0,1 1-1 0 0,2 1-12 0 0,0 0 0 0 0,0 0-1 0 0,0-1 1 0 0,0 1 0 0 0,1-1-1 0 0,-1 0 1 0 0,0 1 0 0 0,1-2-1 0 0,-1 1 1 0 0,1 0 0 0 0,-1-1 0 0 0,7 1-1 0 0,4-1 241 0 0,25-3 0 0 0,-27 2-257 0 0,-1 1-1 0 0,1-1 1 0 0,0 2-1 0 0,-1 0 1 0 0,1 0-1 0 0,-1 1 0 0 0,1 1 1 0 0,-1 0-1 0 0,0 0 1 0 0,0 1-1 0 0,0 0 1 0 0,17 10-1 0 0,-16-6-18 0 0,0-1 0 0 0,1 0 0 0 0,0-1 0 0 0,0 0 0 0 0,1-1 0 0 0,-1-1 0 0 0,28 5 0 0 0,-3-4 3 0 0,235 23 58 0 0,-215-26-52 0 0,140 10 46 0 0,216 18 217 0 0,-217-26-61 0 0,90 7-18 0 0,-84-6-58 0 0,-9 1 65 0 0,-29 7-83 0 0,-86-6-117 0 0,20 0 0 0 0,197-16 347 0 0,-159 14-212 0 0,1 1-89 0 0,39-10-35 0 0,185-35 326 0 0,-239 21-5 0 0,182-10 224 0 0,-48 7-544 0 0,142-51 64 0 0,-335 58-34 0 0,0 2-1 0 0,95-5 0 0 0,-141 16-41 0 0,0 0 0 0 0,0-1 0 0 0,0-1 0 0 0,0-1 0 0 0,0-1 0 0 0,-1 0 0 0 0,25-11 0 0 0,-38 14-1 0 0,-1 0 3 0 0,0 1-1 0 0,0 0 1 0 0,-1 0-1 0 0,1 0 0 0 0,0 1 1 0 0,0-1-1 0 0,4 0 1 0 0,21-5 20 0 0,-16 3-14 0 0,1 1 0 0 0,-1 0-1 0 0,14-1 1 0 0,-14 3 3 0 0,-8 0 17 0 0,12 4-3 0 0,17 3 39 0 0,-23-5-64 0 0,1 1 0 0 0,-5 0 16 0 0,-1-1-1 0 0,1 0 0 0 0,-1 1 1 0 0,0 0-1 0 0,0 0 1 0 0,0 1-1 0 0,5 4 1 0 0,-8-7-12 0 0,4 5-4 0 0,0-1 0 0 0,0 1 0 0 0,0 0 0 0 0,-1 1 0 0 0,0-1 0 0 0,0 1 0 0 0,0 0 0 0 0,-1 0 0 0 0,0 1 0 0 0,3 8 0 0 0,-3-6 0 0 0,1 0 0 0 0,8 11 0 0 0,5 3 0 0 0,38 38 0 0 0,-25-29 0 0 0,-18-18 17 0 0,-1 0 0 0 0,-1 1-1 0 0,0 0 1 0 0,-1 1 0 0 0,12 28-1 0 0,-16-33 1 0 0,-3-6 7 0 0,0 0-1 0 0,1-1 0 0 0,0 1 0 0 0,0-1 0 0 0,0 0 0 0 0,1-1 0 0 0,0 1 0 0 0,0-1 0 0 0,8 6 0 0 0,-10-7 25 0 0,9 4-2 0 0,-8-5-25 0 0,4 1 8 0 0,-6-2 591 0 0,-1-1-567 0 0,2 1-52 0 0,-1-1 0 0 0,0 0 0 0 0,0 1 0 0 0,1-1 0 0 0,-1 0 0 0 0,0 0-1 0 0,1-1 1 0 0,-1 1 0 0 0,0 0 0 0 0,0-1 0 0 0,1 0 0 0 0,-1 1 0 0 0,0-1-1 0 0,4-2 1 0 0,10-2-3 0 0,-8 3 9 0 0,0 1 1 0 0,0-1-1 0 0,-1 0 0 0 0,1-1 0 0 0,11-5 0 0 0,37-23 67 0 0,-31 16-52 0 0,170-105 95 0 0,-93 58-53 0 0,-58 34-64 0 0,-35 23 0 0 0,0-1 0 0 0,1 1 0 0 0,7 0 0 0 0,3-3 0 0 0,-2 1 0 0 0,-9 4 0 0 0,1 0 0 0 0,-1-1 0 0 0,14-9 0 0 0,-17 9-12 0 0,-6 4 11 0 0,0 0 0 0 0,0 0 0 0 0,0 0 1 0 0,0 0-1 0 0,0 0 0 0 0,0 0 0 0 0,0 0 0 0 0,0 0 0 0 0,0 0 0 0 0,0 0 0 0 0,0 0 0 0 0,0 0 0 0 0,0 0 0 0 0,0 0 1 0 0,0 0-1 0 0,0 0 0 0 0,1 0 0 0 0,-1 0 0 0 0,0 0 0 0 0,0 0 0 0 0,0 0 0 0 0,0 0 0 0 0,0 0 0 0 0,0 0 0 0 0,0 0 1 0 0,0 0-1 0 0,0 0 0 0 0,0 1 0 0 0,0-1 0 0 0,0 0 0 0 0,0 0 0 0 0,0 0 0 0 0,0 0 0 0 0,0 0 0 0 0,0 0 1 0 0,0 0-1 0 0,0 0 0 0 0,0 0 0 0 0,0 0 0 0 0,0 0 0 0 0,0 0 0 0 0,0 0 0 0 0,0 0 0 0 0,0 0 0 0 0,0 0 0 0 0,0 0 1 0 0,0 0-1 0 0,0 0 0 0 0,0 0 0 0 0,1 0 0 0 0,-1 0 0 0 0,0 0 0 0 0,-1 17-10 0 0,3 7-54 0 0,-2-20 65 0 0,0-3 0 0 0,0 1 0 0 0,0-1 0 0 0,0 0 0 0 0,0 0 0 0 0,0 1 0 0 0,1-1 0 0 0,-1 0 0 0 0,0 0 0 0 0,0 0 0 0 0,1 1 0 0 0,-1-1 0 0 0,1 0 0 0 0,1 2 0 0 0,-2 0 0 0 0,10 12 0 0 0,-9-13 0 0 0,0-1 0 0 0,1 1 0 0 0,-1 0 0 0 0,0-1 0 0 0,1 1 0 0 0,0-1 0 0 0,-1 1 0 0 0,1-1 0 0 0,0 0 0 0 0,2 2 0 0 0,2 0 0 0 0,2 3 0 0 0,61 35 0 0 0,-52-30 0 0 0,10 10 0 0 0,-24-18 0 0 0,1-1 0 0 0,0 0 0 0 0,0 0 0 0 0,0 0 0 0 0,6 2 0 0 0,3 2 0 0 0,-4-2 0 0 0,1 1 0 0 0,-1-2 0 0 0,1 1 0 0 0,-1-1 0 0 0,16 3 0 0 0,-1-3 0 0 0,29 2 0 0 0,-49-5 0 0 0,107 9 0 0 0,-65-6 0 0 0,-37-3 0 0 0,0 0 0 0 0,1 0 0 0 0,-1 1 0 0 0,-1 1 0 0 0,1 0 0 0 0,17 5 0 0 0,-12-2 0 0 0,0 0 0 0 0,0-1-1 0 0,1-1 1 0 0,0 0 0 0 0,24 1-1 0 0,78-3 15 0 0,-56-3 38 0 0,199 0 23 0 0,-202-1-46 0 0,-35 1-17 0 0,34 2 0 0 0,84 4-12 0 0,-37-3 0 0 0,-55-1 13 0 0,26 2 27 0 0,-27 2-4 0 0,51-5 0 0 0,-32 0-22 0 0,129-7 53 0 0,0 0 66 0 0,-153 8-69 0 0,83 12 0 0 0,-80-5-35 0 0,91 1 0 0 0,46-17-34 0 0,67-9 122 0 0,-123 11-105 0 0,112-12-2 0 0,0-25 191 0 0,-57 8 59 0 0,-104 22-132 0 0,62-10 88 0 0,143-17 75 0 0,-142 19-270 0 0,139-29 48 0 0,-47 7-74 0 0,74 5 5 0 0,-200 26 0 0 0,243-47 68 0 0,-301 47-57 0 0,-1-2 1 0 0,0-2-1 0 0,-1-2 0 0 0,-1-2 1 0 0,44-27-1 0 0,-20 8 21 0 0,-61 36-27 0 0,1 0 1 0 0,0 1-1 0 0,0 0 0 0 0,0 0 1 0 0,17-2-1 0 0,3 2-5 0 0,-17 0 0 0 0,1 2 0 0 0,-1 0 0 0 0,1 0 0 0 0,-1 2 0 0 0,17 1 0 0 0,-21-1 0 0 0,2 1 0 0 0,-3 2 0 0 0,-3 3-11 0 0,-4-6-43 0 0,-3 12-30 0 0,1-10 55 0 0,0 0 0 0 0,0 0 1 0 0,0 0-1 0 0,0 0 0 0 0,-1 0 1 0 0,1 0-1 0 0,-1-1 0 0 0,0 1 0 0 0,0 0 1 0 0,0-1-1 0 0,0 0 0 0 0,0 1 1 0 0,0-1-1 0 0,-5 3 0 0 0,1 0-472 0 0,-1-1-1 0 0,0 0 1 0 0,0-1 0 0 0,-13 6-1 0 0,3-4-1403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3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54 268 7111 0 0,'0'0'6975'0'0,"0"1"-6503"0"0,2 7-129 0 0,0 1 1 0 0,-1-1-1 0 0,0 0 1 0 0,0 1-1 0 0,-1-1 1 0 0,0 0-1 0 0,-1 1 1 0 0,1-1-1 0 0,-3 9 1 0 0,-1 12 34 0 0,4-26-346 0 0,-1 1 0 0 0,1-1-1 0 0,-1 1 1 0 0,0-1-1 0 0,-1 1 1 0 0,1-1 0 0 0,0 0-1 0 0,-1 1 1 0 0,0-1 0 0 0,0 0-1 0 0,0 0 1 0 0,0 0 0 0 0,0-1-1 0 0,-1 1 1 0 0,1 0-1 0 0,-4 2 1 0 0,-12 15 365 0 0,14-15-365 0 0,16-28-52 0 0,-11 18 15 0 0,2 0-1 0 0,-1 1 0 0 0,6-10 0 0 0,12-11 6 0 0,0 0 0 0 0,2 2 0 0 0,1 0 0 0 0,0 2 0 0 0,39-28 0 0 0,-43 36 100 0 0,1 1 0 0 0,0 1 0 0 0,1 0 0 0 0,0 2 0 0 0,45-14 0 0 0,-52 21-13 0 0,-3 2-59 0 0,0 6 15 0 0,-9-4-33 0 0,0 1 0 0 0,0-1 0 0 0,0 1 0 0 0,0 0 0 0 0,0 0 0 0 0,0-1 0 0 0,-1 1 0 0 0,0 0 0 0 0,1 0 1 0 0,-1 1-1 0 0,0-1 0 0 0,-1 0 0 0 0,1 0 0 0 0,-1 0 0 0 0,1 1 0 0 0,-1-1 0 0 0,0 0 0 0 0,0 1 0 0 0,0-1 1 0 0,-1 0-1 0 0,0 6 0 0 0,-1 1 9 0 0,0 0 0 0 0,-1 0 1 0 0,0-1-1 0 0,-1 1 0 0 0,0-1 1 0 0,-5 9-1 0 0,9-18-20 0 0,-5 9-29 0 0,0-1 0 0 0,-1 0 0 0 0,1 0 1 0 0,-2 0-1 0 0,-12 13 0 0 0,18-22 33 0 0,1-1 0 0 0,-1 1 0 0 0,0 0 1 0 0,1 0-1 0 0,0 0 0 0 0,-1 0 0 0 0,1-1 0 0 0,0 1 0 0 0,-1 0 1 0 0,1 0-1 0 0,0-1 0 0 0,0-1 0 0 0,1-1-7 0 0,0-1 0 0 0,0 1 0 0 0,1-1 0 0 0,-1 1 0 0 0,1 0 0 0 0,0 0 0 0 0,0-1 0 0 0,0 1 0 0 0,5-6 0 0 0,30-34-85 0 0,-25 30 48 0 0,21-22-10 0 0,2 0 0 0 0,2 3 1 0 0,1 1-1 0 0,56-37 0 0 0,-77 58 183 0 0,1 1 0 0 0,27-12 0 0 0,-39 20-89 0 0,1-1-1 0 0,0 1 1 0 0,0 0-1 0 0,0 0 1 0 0,0 1-1 0 0,0 0 1 0 0,0 0 0 0 0,0 1-1 0 0,1 0 1 0 0,7 1-1 0 0,-11 0 78 0 0,-3-1-116 0 0,0 0-1 0 0,0 0 1 0 0,0 1 0 0 0,0-1-1 0 0,0 1 1 0 0,0-1 0 0 0,0 1-1 0 0,0-1 1 0 0,0 1 0 0 0,0-1-1 0 0,0 1 1 0 0,-1 0 0 0 0,1 0-1 0 0,0-1 1 0 0,0 1 0 0 0,-1 0-1 0 0,1 0 1 0 0,0 0 0 0 0,-1 0-1 0 0,1 0 1 0 0,-1 0 0 0 0,1 0-1 0 0,-1 0 1 0 0,0 0 0 0 0,1 0-1 0 0,-1 0 1 0 0,0 0-1 0 0,0 0 1 0 0,1 0 0 0 0,-1 0-1 0 0,0 0 1 0 0,0 0 0 0 0,0 1-1 0 0,-1-1 1 0 0,1 0 0 0 0,0 1-1 0 0,-1 3 28 0 0,-1 10 16 0 0,-1 0 1 0 0,0 0 0 0 0,-1 0 0 0 0,-1-1 0 0 0,-9 19 0 0 0,-4 17 73 0 0,-49 185-645 0 0,64-227 137 0 0,2-7-86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13103 0 0,'0'0'1186'0'0,"1"0"-978"0"0,9-2-1078 0 0,3 1 5409 0 0,-12 1-4438 0 0,-1 0 1 0 0,1 1-1 0 0,-1-1 0 0 0,1 0 0 0 0,-1 1 0 0 0,1-1 0 0 0,-1 1 1 0 0,0-1-1 0 0,1 1 0 0 0,-1-1 0 0 0,1 0 0 0 0,-1 1 0 0 0,0 0 1 0 0,0-1-1 0 0,1 1 0 0 0,-1-1 0 0 0,0 1 0 0 0,0-1 0 0 0,0 1 1 0 0,0-1-1 0 0,0 1 0 0 0,0 0 0 0 0,0-1 0 0 0,0 1 0 0 0,0 0 1 0 0,2 31 154 0 0,-2 0 0 0 0,-7 48 1 0 0,1-2-90 0 0,5-67-145 0 0,1 0 0 0 0,1 0 1 0 0,0-1-1 0 0,1 1 1 0 0,0 0-1 0 0,4 14 1 0 0,-5-24-1 0 0,-1 0 1 0 0,1 0-1 0 0,-1 0 0 0 0,1 0 1 0 0,0 0-1 0 0,0 0 0 0 0,-1 0 1 0 0,1 0-1 0 0,0 0 0 0 0,0 0 1 0 0,0 0-1 0 0,0-1 0 0 0,0 1 1 0 0,0 0-1 0 0,0-1 0 0 0,0 1 1 0 0,0-1-1 0 0,0 1 1 0 0,0-1-1 0 0,0 1 0 0 0,1-1 1 0 0,-1 0-1 0 0,0 1 0 0 0,0-1 1 0 0,0 0-1 0 0,1 0 0 0 0,-1 0 1 0 0,0 0-1 0 0,0 0 0 0 0,0 0 1 0 0,1-1-1 0 0,-1 1 0 0 0,2-1 1 0 0,3 0 103 0 0,0-1-1 0 0,-1 1 1 0 0,1-2 0 0 0,0 1 0 0 0,5-4-1 0 0,2-2 25 0 0,-1-1-1 0 0,-1 0 0 0 0,1 0 0 0 0,12-16 0 0 0,-1 2-44 0 0,-6 6-61 0 0,-2-2 0 0 0,27-39 0 0 0,-40 54-27 0 0,1 1 4 0 0,4-13 6 0 0,-6 14-119 0 0,3-9-1048 0 0,2 1-314 0 0,7-11-1489 0 0,-4 7-2453 0 0,0 3-416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5 13159 0 0,'0'0'4034'0'0,"3"-4"-586"0"0,-3 3-3391 0 0,-1 37 73 0 0,-2-1 0 0 0,-2 0-1 0 0,-1 0 1 0 0,-22 68 0 0 0,-63 132 377 0 0,80-208-510 0 0,-138 270 58 0 0,41-89-34 0 0,75-134-621 0 0,32-71-228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4 106 10135 0 0,'0'0'778'0'0,"-3"11"2179"0"0,3-11-2689 0 0,0 1 0 0 0,0 0 0 0 0,1-1 0 0 0,-1 1 0 0 0,0 0 0 0 0,1-1 0 0 0,-1 1 0 0 0,0 0 0 0 0,1-1 0 0 0,-1 1 1 0 0,1-1-1 0 0,-1 1 0 0 0,1-1 0 0 0,0 1 0 0 0,-1-1 0 0 0,1 1 0 0 0,-1-1 0 0 0,1 0 0 0 0,0 1 0 0 0,1-1 0 0 0,19 5 1501 0 0,-13-5-1502 0 0,1 0-1 0 0,-1-1 0 0 0,10-1 1 0 0,215-61 2254 0 0,-11 2-1961 0 0,-215 59-709 0 0,1 1-1 0 0,-1 0 1 0 0,0 0-1 0 0,1 1 1 0 0,-1-1-1 0 0,1 2 1 0 0,-1-1-1 0 0,1 1 1 0 0,8 2-1 0 0,-14-2-1120 0 0,7 3-2022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95 116 8751 0 0,'0'0'674'0'0,"0"1"-438"0"0,-17 26 1853 0 0,13-19-601 0 0,-1-1 0 0 0,0 0 0 0 0,-7 9 0 0 0,12-15-1456 0 0,-32 38 2298 0 0,29-35-2174 0 0,1-1-1 0 0,0 1 1 0 0,0 0-1 0 0,0 0 1 0 0,0 0-1 0 0,1 0 1 0 0,0 0-1 0 0,0 0 1 0 0,-1 7-1 0 0,2-10-129 0 0,-1 6 201 0 0,0 1 1 0 0,1-1-1 0 0,1 8 0 0 0,0-12-159 0 0,-1 0-1 0 0,1 0 1 0 0,0 0-1 0 0,0 0 1 0 0,0-1-1 0 0,0 1 1 0 0,1 0-1 0 0,-1-1 1 0 0,1 1-1 0 0,2 3 0 0 0,-2-3-15 0 0,0-1-1 0 0,0 1 0 0 0,0-1 0 0 0,0 1 1 0 0,1-1-1 0 0,-1 0 0 0 0,1 0 0 0 0,-1 0 1 0 0,1 0-1 0 0,0-1 0 0 0,0 1 0 0 0,-1-1 0 0 0,1 1 1 0 0,0-1-1 0 0,0 0 0 0 0,0 0 0 0 0,1-1 1 0 0,-1 1-1 0 0,0 0 0 0 0,0-1 0 0 0,0 0 0 0 0,1 0 1 0 0,-1 0-1 0 0,0 0 0 0 0,0 0 0 0 0,0-1 1 0 0,1 0-1 0 0,-1 1 0 0 0,0-1 0 0 0,4-2 0 0 0,9-4 141 0 0,0 0 0 0 0,-1-1 0 0 0,26-18-1 0 0,39-36 203 0 0,-77 59-384 0 0,115-103 275 0 0,-95 82-688 0 0,-1 0 1 0 0,33-51-1 0 0,-49 68 31 0 0,-5 6 15 0 0,0 0 1 0 0,0-1 0 0 0,0 1-1 0 0,0-1 1 0 0,0 1-1 0 0,0-1 1 0 0,0 1-1 0 0,0-1 1 0 0,0 0 0 0 0,0-1-1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158 123 11055 0 0,'0'0'1307'0'0,"1"1"-436"0"0,6 0-389 0 0,-1 1 1 0 0,1-1-1 0 0,-1 0 1 0 0,1-1-1 0 0,-1 0 1 0 0,1 0-1 0 0,-1 0 1 0 0,11-2-1 0 0,55-15 416 0 0,-38 8-361 0 0,11-1-390 0 0,0-2-1 0 0,0-2 1 0 0,75-36 0 0 0,-101 37-725 0 0,-18 12 304 0 0,-3 0-57 0 0,0 1 266 0 0,0 0 0 0 0,0 0 0 0 0,0 0 0 0 0,0 0 0 0 0,0 1 0 0 0,0-1 0 0 0,0 1-1 0 0,0-1 1 0 0,0 1 0 0 0,0-1 0 0 0,-2 2 0 0 0,-25 14-133 0 0,20-11 74 0 0,-251 162 425 0 0,172-108 286 0 0,55-36-238 0 0,0 1 0 0 0,1 1 0 0 0,-39 42 0 0 0,68-63-294 0 0,-1 0 0 0 0,1 0 0 0 0,0 0 0 0 0,1 0 0 0 0,-1 1 0 0 0,-2 5 0 0 0,5-9-41 0 0,-1 0 0 0 0,1 0-1 0 0,0 0 1 0 0,-1 0 0 0 0,1 0 0 0 0,0 0 0 0 0,0 0-1 0 0,-1 0 1 0 0,1 0 0 0 0,0 0 0 0 0,0 0 0 0 0,0 0-1 0 0,0 0 1 0 0,1 0 0 0 0,-1 0 0 0 0,0 0 0 0 0,0 0 0 0 0,1 0-1 0 0,-1 0 1 0 0,0 0 0 0 0,1 0 0 0 0,-1 0 0 0 0,1 0-1 0 0,-1 0 1 0 0,1 0 0 0 0,0 0 0 0 0,-1 0 0 0 0,1 0-1 0 0,0-1 1 0 0,0 1 0 0 0,-1 0 0 0 0,1-1 0 0 0,0 1-1 0 0,2 1 1 0 0,2 0 33 0 0,1 0 0 0 0,0 0-1 0 0,-1 0 1 0 0,1-1 0 0 0,0 0-1 0 0,0 0 1 0 0,0 0 0 0 0,10 0 0 0 0,52-6-37 0 0,-55 3-54 0 0,31-3-1070 0 0,1 0-3589 0 0,1-2-1763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54 10591 0 0,'0'0'964'0'0,"-1"-1"-794"0"0,0-2 435 0 0,0 0 0 0 0,0 0 0 0 0,-1 0 0 0 0,1 0 0 0 0,-1 0 0 0 0,0 0 0 0 0,1 0 0 0 0,-1 1 0 0 0,-1-1 0 0 0,1 1 1 0 0,0-1-1 0 0,-1 1 0 0 0,-2-2 0 0 0,-4-2-796 0 0,7 5 198 0 0,1 0 0 0 0,-1 0 0 0 0,0 1 1 0 0,0-1-1 0 0,0 0 0 0 0,0 1 1 0 0,0-1-1 0 0,0 1 0 0 0,0 0 1 0 0,-1 0-1 0 0,1-1 0 0 0,0 1 1 0 0,0 1-1 0 0,0-1 0 0 0,0 0 1 0 0,0 0-1 0 0,0 1 0 0 0,0-1 1 0 0,0 1-1 0 0,0 0 0 0 0,-2 1 1 0 0,-1 0-13 0 0,0 2 1 0 0,0-1-1 0 0,0 0 1 0 0,1 1 0 0 0,-6 6-1 0 0,3-4 17 0 0,-90 93-8 0 0,66-66 59 0 0,20-22-43 0 0,-1 1 25 0 0,-17 23-1 0 0,27-32-5 0 0,-1 0-1 0 0,1 1 1 0 0,0 0 0 0 0,0-1 0 0 0,0 1 0 0 0,1 0-1 0 0,-1 0 1 0 0,1 0 0 0 0,0 0 0 0 0,0 0 0 0 0,0 0-1 0 0,1 5 1 0 0,0-8-23 0 0,0-1 1 0 0,0 1-1 0 0,1 0 0 0 0,-1 0 1 0 0,0-1-1 0 0,1 1 0 0 0,-1 0 1 0 0,1-1-1 0 0,-1 1 0 0 0,1 0 1 0 0,-1-1-1 0 0,1 1 0 0 0,0-1 1 0 0,-1 1-1 0 0,1-1 0 0 0,0 1 1 0 0,-1-1-1 0 0,1 1 0 0 0,0-1 0 0 0,0 1 1 0 0,17 5 210 0 0,-12-5-161 0 0,0 0 0 0 0,0-1 1 0 0,-1 0-1 0 0,1 0 1 0 0,0-1-1 0 0,0 0 1 0 0,0 0-1 0 0,0 0 1 0 0,6-2-1 0 0,7-4 80 0 0,25-12-1 0 0,-2 0-14 0 0,-41 18-123 0 0,1 1-2 0 0,0-1-1 0 0,-1 0 1 0 0,1 0 0 0 0,-1 0-1 0 0,1 0 1 0 0,-1 0-1 0 0,1 0 1 0 0,-1 0 0 0 0,0 0-1 0 0,1 0 1 0 0,1-3 0 0 0,2-1-15 0 0,-4 4-62 0 0,-1 2-22 0 0,3 12 29 0 0,-4 14-99 0 0,1-25 84 0 0,1 0-1111 0 0,0-2 1045 0 0,0 1-1 0 0,-1 0 1 0 0,1 0 0 0 0,0-1-1 0 0,0 1 1 0 0,0-1 0 0 0,0 1-1 0 0,0-1 1 0 0,0 1 0 0 0,0-1-1 0 0,0 1 1 0 0,0-1 0 0 0,0 0-1 0 0,0 1 1 0 0,2-1 0 0 0,7 1-1321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59 1375 0 0,'57'-59'19876'0'0,"-57"63"-19758"0"0,-1 0 0 0 0,0 0-1 0 0,0 0 1 0 0,0 0 0 0 0,0 0 0 0 0,-1 0-1 0 0,-1 3 1 0 0,-3 7 48 0 0,-75 186 364 0 0,24-60-284 0 0,9-28-733 0 0,-19 55-724 0 0,56-124-1644 0 0,11-41 1064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40 8287 0 0,'36'-40'11279'0'0,"-37"43"-10863"0"0,-14 31 233 0 0,-2 0-1 0 0,-23 35 1 0 0,-13 23-381 0 0,-25 89-162 0 0,22-48-41 0 0,-10 49-196 0 0,60-161-7 0 0,-6 20-4215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67 144 7831 0 0,'0'0'603'0'0,"0"2"-396"0"0,-4 49 3622 0 0,2-35-598 0 0,1 28 0 0 0,1-37-2947 0 0,1 0 0 0 0,0 0 0 0 0,4 14 1 0 0,-2-12-79 0 0,1 0 0 0 0,0 0 1 0 0,0-1-1 0 0,1 1 0 0 0,0-1 1 0 0,0 0-1 0 0,1 0 0 0 0,0 0 1 0 0,0-1-1 0 0,1 0 0 0 0,9 7 1 0 0,-10-9-194 0 0,1 0 0 0 0,0-1 0 0 0,0 1 0 0 0,0-2 0 0 0,0 1 1 0 0,0-1-1 0 0,1 0 0 0 0,0 0 0 0 0,-1-1 0 0 0,1 0 0 0 0,0-1 0 0 0,0 1 0 0 0,14-1 0 0 0,-8-1-122 0 0,-5 1-365 0 0,-1-1 0 0 0,1 0 0 0 0,0-1 0 0 0,-1 0 0 0 0,1 0 0 0 0,0-1 0 0 0,-1 0 0 0 0,1 0 0 0 0,9-5 0 0 0,3-5-1380 0 0,-1 0-212 0 0</inkml:trace>
  <inkml:trace contextRef="#ctx0" brushRef="#br0" timeOffset="1">507 1 8751 0 0,'0'0'3978'0'0,"0"2"-2292"0"0,-4 21 286 0 0,1 4-1120 0 0,-1 0 0 0 0,-2-1 0 0 0,-15 47 0 0 0,-106 199 246 0 0,102-219-928 0 0,-215 420 486 0 0,230-450-691 0 0,-40 73-360 0 0,34-75-1956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190 140 2759 0 0,'-26'14'1539'0'0,"21"-12"-913"0"0,0 0 0 0 0,0-1 0 0 0,0 1 0 0 0,0-1 0 0 0,0 0 0 0 0,0 0 0 0 0,-1 0 0 0 0,-5-1 0 0 0,6 1-107 0 0,-1-1 1 0 0,0 1 0 0 0,0 0 0 0 0,0 0 0 0 0,1 1 0 0 0,-10 3 2492 0 0,14-3-2820 0 0,1 0-1 0 0,0 0 0 0 0,-1 0 0 0 0,1 0 1 0 0,0 0-1 0 0,0 0 0 0 0,0 0 0 0 0,1 3 1 0 0,2-2-23 0 0,-1 0 1 0 0,1-1 0 0 0,0 1-1 0 0,0-1 1 0 0,0 1 0 0 0,0-1-1 0 0,1 0 1 0 0,-1 0 0 0 0,0-1-1 0 0,1 1 1 0 0,0-1 0 0 0,-1 0-1 0 0,1 0 1 0 0,0 0 0 0 0,0 0-1 0 0,-1 0 1 0 0,1-1 0 0 0,0 0 0 0 0,7 0-1 0 0,7-1 103 0 0,-1-1 0 0 0,0 0 0 0 0,19-6 0 0 0,-31 6-187 0 0,38-9 131 0 0,-2-3 0 0 0,1-1 0 0 0,-2-2 0 0 0,0-2 0 0 0,53-34 0 0 0,-81 46-363 0 0,-1 0 1 0 0,11-11-1 0 0,-19 15 96 0 0,0 1-1 0 0,-1-1 1 0 0,1 0 0 0 0,-1 1-1 0 0,1-1 1 0 0,-1-1 0 0 0,0 1-1 0 0,0 0 1 0 0,0 0 0 0 0,-1-1-1 0 0,3-6 1 0 0,-4 9 25 0 0,0 1 0 0 0,0 0 0 0 0,0-1-1 0 0,0 1 1 0 0,0 0 0 0 0,-1 0 0 0 0,1-1 0 0 0,0 1 0 0 0,0 0-1 0 0,0-1 1 0 0,0 1 0 0 0,-1 0 0 0 0,1 0 0 0 0,0-1 0 0 0,0 1-1 0 0,-1 0 1 0 0,1 0 0 0 0,0 0 0 0 0,0-1 0 0 0,-1 1 0 0 0,1 0-1 0 0,0 0 1 0 0,-1 0 0 0 0,1 0 0 0 0,0 0 0 0 0,-1-1 0 0 0,1 1-1 0 0,0 0 1 0 0,-1 0 0 0 0,1 0 0 0 0,-1 0 0 0 0,-9-1-522 0 0,-9 2-97 0 0,0 2 1 0 0,0 1 0 0 0,1 0-1 0 0,-36 13 1 0 0,34-10 363 0 0,-44 15 111 0 0,1 4-1 0 0,-75 42 0 0 0,122-59 310 0 0,1 1 0 0 0,0 0-1 0 0,0 1 1 0 0,1 0 0 0 0,0 2 0 0 0,1-1 0 0 0,-13 18-1 0 0,21-23 49 0 0,-1 0-1 0 0,2 1 0 0 0,-1 0 0 0 0,1 0 1 0 0,0 0-1 0 0,1 1 0 0 0,-3 8 0 0 0,4-11-40 0 0,1 1 0 0 0,0-1 0 0 0,1 0 0 0 0,-1 0 0 0 0,1 1 0 0 0,0-1 0 0 0,0 0 0 0 0,1 0 0 0 0,0 1 0 0 0,0-1 0 0 0,3 6 0 0 0,-3-8-76 0 0,1 0-1 0 0,-1-1 0 0 0,1 0 1 0 0,0 1-1 0 0,1-1 0 0 0,-1 0 1 0 0,0 0-1 0 0,1 0 0 0 0,0 0 1 0 0,0-1-1 0 0,0 1 0 0 0,0-1 1 0 0,0 0-1 0 0,0 0 0 0 0,0 0 1 0 0,1 0-1 0 0,-1 0 0 0 0,1-1 1 0 0,0 1-1 0 0,-1-1 1 0 0,5 1-1 0 0,8 2 115 0 0,0-1 0 0 0,1-1 0 0 0,25 1-1 0 0,-2-2-1032 0 0,1-1 0 0 0,71-9 0 0 0,-85 4-1049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15263 0 0,'0'0'1379'0'0,"-1"2"-1136"0"0,0 3-140 0 0,1-1 0 0 0,-1 0 0 0 0,1 0 0 0 0,-1 1 0 0 0,1-1 1 0 0,1 0-1 0 0,-1 1 0 0 0,0-1 0 0 0,1 0 0 0 0,0 0 0 0 0,0 1 1 0 0,0-1-1 0 0,1 0 0 0 0,-1 0 0 0 0,1 0 0 0 0,0-1 0 0 0,0 1 0 0 0,1 0 1 0 0,-1-1-1 0 0,6 7 0 0 0,5 4 540 0 0,1 0 1 0 0,0-1-1 0 0,24 16 1 0 0,-28-22-509 0 0,25 20 423 0 0,67 53 144 0 0,-73-56-840 0 0,0 0 0 0 0,48 27 0 0 0,-57-43-568 0 0,-18-8 366 0 0,-1 0 1 0 0,0 0-1 0 0,0 1 0 0 0,0-1 1 0 0,1 0-1 0 0,-1-1 1 0 0,0 1-1 0 0,0 0 0 0 0,0 0 1 0 0,0 0-1 0 0,2-1 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10591 0 0,'-2'1'819'0'0,"-75"53"1476"0"0,14-12 693 0 0,14-7-2281 0 0,-16 12 136 0 0,-90 86 1 0 0,150-129-897 0 0,-5 7-196 0 0,0 0 1 0 0,-1-1-1 0 0,0-1 0 0 0,-1 0 1 0 0,0 0-1 0 0,-1-1 0 0 0,-13 6 1 0 0,10-11-5140 0 0,9-5 354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42 7831 0 0,'23'-12'619'0'0,"17"-9"1215"0"0,-11 12 5480 0 0,-30 13-7167 0 0,0-1-1 0 0,0 0 1 0 0,-1 1 0 0 0,1-1-1 0 0,-1 0 1 0 0,0 0 0 0 0,0 0 0 0 0,0 0-1 0 0,-2 2 1 0 0,0 1 30 0 0,-11 13 166 0 0,0-1 0 0 0,-1-1 0 0 0,-20 17 0 0 0,-11 11 40 0 0,7-8-224 0 0,-6 6-60 0 0,40-38-85 0 0,2 1 1 0 0,-1-1-1 0 0,1 1 0 0 0,0 0 1 0 0,0 1-1 0 0,-3 7 0 0 0,2 6 28 0 0,4-18 263 0 0,9 6 3 0 0,-4-4-253 0 0,0-1-1 0 0,0 0 1 0 0,0 1 0 0 0,1-2 0 0 0,-1 1 0 0 0,1 0 0 0 0,0-1-1 0 0,0 0 1 0 0,0 0 0 0 0,0-1 0 0 0,0 1 0 0 0,0-1 0 0 0,1 0-1 0 0,-1-1 1 0 0,0 1 0 0 0,1-1 0 0 0,-1 0 0 0 0,0 0-1 0 0,10-2 1 0 0,6-2-266 0 0,0-1 0 0 0,0-1 0 0 0,32-13 0 0 0,-21 7-824 0 0,29-12-5579 0 0,-26 9 304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0 16415 0 0,'0'0'1484'0'0,"-2"2"-1221"0"0,-45 66 635 0 0,24-33 25 0 0,-23 44 703 0 0,17-26-917 0 0,-77 160 289 0 0,64-124-879 0 0,37-77-105 0 0,-106 204 96 0 0,105-206-142 0 0,-23 39-332 0 0,-30 70 0 0 0,58-115 148 0 0,-2 2 134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43 5527 0 0,'0'0'11116'0'0,"0"2"-9921"0"0,-5 19 88 0 0,-10 29 0 0 0,-1 3-593 0 0,10-31-493 0 0,1 0 1 0 0,2 1-1 0 0,-2 24 1 0 0,5-39-37 0 0,0 0-1 0 0,1 1 1 0 0,-1-1 0 0 0,2 1 0 0 0,-1-1 0 0 0,1 0 0 0 0,0 0-1 0 0,1 0 1 0 0,0 0 0 0 0,0 0 0 0 0,8 12 0 0 0,-9-18-112 0 0,-1 0 0 0 0,1 0 0 0 0,0-1 0 0 0,-1 1 0 0 0,1 0 0 0 0,0-1 0 0 0,0 0 1 0 0,0 1-1 0 0,0-1 0 0 0,0 0 0 0 0,1 0 0 0 0,-1 0 0 0 0,0 0 0 0 0,0 0 0 0 0,1-1 0 0 0,-1 1 0 0 0,0-1 1 0 0,1 1-1 0 0,-1-1 0 0 0,1 0 0 0 0,-1 0 0 0 0,0 0 0 0 0,1 0 0 0 0,-1-1 0 0 0,1 1 0 0 0,-1-1 0 0 0,4 0 1 0 0,1-1 55 0 0,0-1 1 0 0,0 1 0 0 0,0-1 0 0 0,0 0 0 0 0,0-1-1 0 0,-1 1 1 0 0,12-10 0 0 0,1-2-71 0 0,-1-1 0 0 0,-1-2 0 0 0,0 0-1 0 0,-1 0 1 0 0,-1-2 0 0 0,0 0 0 0 0,13-24 0 0 0,24-42-471 0 0,-33 57-2289 0 0,23-45-1 0 0,-37 63-2471 0 0,1 0-1386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26 4143 0 0,'0'0'319'0'0,"-1"-1"-210"0"0,1-1 534 0 0,-1 0 0 0 0,0 1-1 0 0,0-1 1 0 0,0 1 0 0 0,0-1-1 0 0,0 1 1 0 0,-1 0 0 0 0,1-1-1 0 0,0 1 1 0 0,-1 0-1 0 0,1 0 1 0 0,-1 0 0 0 0,1 0-1 0 0,-1 0 1 0 0,-1-1 0 0 0,0 2-387 0 0,1-1 0 0 0,0 0 0 0 0,0 1 0 0 0,0 0 0 0 0,-1-1 0 0 0,1 1 0 0 0,0 0 0 0 0,0 0 0 0 0,-1 0 0 0 0,-2 1 0 0 0,-3 1-401 0 0,0 1 0 0 0,0 0 0 0 0,0 0 0 0 0,1 0 0 0 0,-8 5 0 0 0,9-5 786 0 0,-20 11-558 0 0,1 1 0 0 0,-23 19 1 0 0,36-24-51 0 0,0 0-1 0 0,1 0 1 0 0,0 1 0 0 0,0 1 0 0 0,-13 19-1 0 0,23-29-29 0 0,-1 1-1 0 0,1 0 0 0 0,-1-1 1 0 0,1 1-1 0 0,0 0 1 0 0,0 0-1 0 0,0 0 1 0 0,0-1-1 0 0,1 1 0 0 0,-1 0 1 0 0,1 0-1 0 0,0 0 1 0 0,-1 0-1 0 0,1 0 0 0 0,1 0 1 0 0,-1 0-1 0 0,0 0 1 0 0,1 0-1 0 0,0 0 0 0 0,1 4 1 0 0,0-2 3 0 0,0 0 0 0 0,1 0 0 0 0,0-1 0 0 0,0 1 0 0 0,0-1 0 0 0,1 1 0 0 0,-1-1 0 0 0,1 0 0 0 0,0-1 1 0 0,6 6-1 0 0,41 25 69 0 0,-35-24 96 0 0,0 0-1 0 0,-1 1 1 0 0,-1 0-1 0 0,18 19 1 0 0,-29-27-101 0 0,0 0 1 0 0,0 1 0 0 0,0 0-1 0 0,-1 0 1 0 0,0 0 0 0 0,1 0 0 0 0,-1 0-1 0 0,-1 0 1 0 0,1 1 0 0 0,-1-1 0 0 0,1 0-1 0 0,-1 1 1 0 0,-1 0 0 0 0,1-1-1 0 0,0 1 1 0 0,-1-1 0 0 0,0 1 0 0 0,0 0-1 0 0,-1-1 1 0 0,1 1 0 0 0,-1-1-1 0 0,-1 6 1 0 0,0-6-31 0 0,0 0-1 0 0,1 0 0 0 0,-1 0 1 0 0,-1-1-1 0 0,1 1 0 0 0,0-1 1 0 0,-1 1-1 0 0,0-1 0 0 0,0 0 1 0 0,0 0-1 0 0,0 0 0 0 0,0 0 1 0 0,-1-1-1 0 0,1 1 0 0 0,-5 1 0 0 0,-8 5 64 0 0,0-1 0 0 0,-21 7-1 0 0,36-14-96 0 0,-127 45 298 0 0,100-38-468 0 0,1-1 0 0 0,-51 6 0 0 0,76-13-70 0 0,-19 0 165 0 0,11-2-1403 0 0,4-4-3301 0 0,5-4-1586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11975 0 0,'0'0'1494'0'0,"2"0"-169"0"0,-1 0-694 0 0,1 1-62 0 0,0-1 0 0 0,0 0-1 0 0,-1 0 1 0 0,1 0 0 0 0,8-1 6841 0 0,-12 2-7317 0 0,-59 42-74 0 0,36-26-120 0 0,1 1 1 0 0,0 1-1 0 0,-20 23 0 0 0,41-40 90 0 0,2-2 7 0 0,1 1 1 0 0,-1-1-1 0 0,0 1 0 0 0,0-1 0 0 0,1 1 0 0 0,-1-1 1 0 0,0 1-1 0 0,1 0 0 0 0,-1 0 0 0 0,1-1 1 0 0,-1 1-1 0 0,1 0 0 0 0,-1 0 0 0 0,1-1 0 0 0,0 1 1 0 0,-1 0-1 0 0,1 0 0 0 0,0 0 0 0 0,0 0 1 0 0,-1 1-1 0 0,1-2 0 0 0,-1 1-1 0 0,1-1 1 0 0,0 1 0 0 0,-1 0-1 0 0,1-1 1 0 0,0 1 0 0 0,0 0 0 0 0,-1-1-1 0 0,1 1 1 0 0,0-1 0 0 0,0 1 0 0 0,0 0-1 0 0,0-1 1 0 0,0 1 0 0 0,0 0-1 0 0,0 0 1 0 0,0-1 0 0 0,0 1 0 0 0,0 0-1 0 0,0-1 1 0 0,0 1 0 0 0,0-1 0 0 0,1 1-1 0 0,-1 0 1 0 0,0-1 0 0 0,1 2-1 0 0,0 0-18 0 0,2 5-18 0 0,0 1-1 0 0,0 0 1 0 0,1-1-1 0 0,0 0 1 0 0,0 0-1 0 0,1 0 1 0 0,0 0-1 0 0,0-1 1 0 0,9 8-1 0 0,-8-8 4 0 0,0 0 0 0 0,-1 1-1 0 0,0 0 1 0 0,0 0 0 0 0,0 0-1 0 0,-1 0 1 0 0,0 0-1 0 0,4 13 1 0 0,-7-19 38 0 0,0 4 6 0 0,1 1 1 0 0,-1 0-1 0 0,1 0 0 0 0,-1 10 0 0 0,-1-13-1 0 0,0 0 0 0 0,-1 0 1 0 0,1 0-1 0 0,-1 0 0 0 0,0 0 0 0 0,0 0 0 0 0,0 0 0 0 0,0-1 0 0 0,-1 1 0 0 0,1 0 0 0 0,-3 3 0 0 0,-2 2 31 0 0,0-1 1 0 0,0 0-1 0 0,0 0 0 0 0,-1-1 0 0 0,0 0 1 0 0,0 0-1 0 0,-1-1 0 0 0,1 1 1 0 0,-1-2-1 0 0,0 1 0 0 0,-1-1 0 0 0,-12 5 1 0 0,6-4-48 0 0,-1 0 1 0 0,0-1-1 0 0,0-1 1 0 0,0 0 0 0 0,-1-1-1 0 0,-19 0 1 0 0,32-2-50 0 0,1-1-1 0 0,-1 1 1 0 0,1 0 0 0 0,-1-1 0 0 0,1 1-1 0 0,-7-3 1 0 0,9 2-96 0 0,0 1-1 0 0,0-1 1 0 0,0 1 0 0 0,0-1-1 0 0,0 0 1 0 0,0 1 0 0 0,0-1-1 0 0,0 0 1 0 0,0 0 0 0 0,0 0-1 0 0,1 0 1 0 0,-1 0 0 0 0,0 0-1 0 0,0 0 1 0 0,1 0 0 0 0,-1 0 0 0 0,1 0-1 0 0,-1 0 1 0 0,1 0 0 0 0,-1 0-1 0 0,1 0 1 0 0,-1-3 0 0 0,1-8-7478 0 0</inkml:trace>
  <inkml:trace contextRef="#ctx0" brushRef="#br0" timeOffset="1">593 200 12895 0 0,'0'0'998'0'0,"2"0"-396"0"0,-1 1-288 0 0,1-1 0 0 0,-1 0-1 0 0,1 1 1 0 0,-1-1 0 0 0,0 1-1 0 0,0-1 1 0 0,1 1 0 0 0,-1 0-1 0 0,0-1 1 0 0,0 1 0 0 0,0 0-1 0 0,1 0 1 0 0,-1 0 0 0 0,0 0 0 0 0,0 0-1 0 0,-1 0 1 0 0,1 0 0 0 0,0 0-1 0 0,0 0 1 0 0,1 2 0 0 0,-1 0-93 0 0,0 1 1 0 0,0-1 0 0 0,0 0-1 0 0,0 0 1 0 0,-1 1 0 0 0,1-1 0 0 0,-1 0-1 0 0,0 6 1 0 0,0 1-54 0 0,-1 1 0 0 0,0 0 1 0 0,-1 0-1 0 0,-6 17 0 0 0,-46 103 954 0 0,17-47-887 0 0,30-60-729 0 0,18-25-6578 0 0,0-2-551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3223 0 0,'0'0'143'0'0,"2"1"-3"0"0,6 8 5513 0 0,-12 3-2306 0 0,3-10-1923 0 0,-4 13 197 0 0,1 0-1 0 0,0 1 1 0 0,1-1 0 0 0,-1 20 0 0 0,2 64-786 0 0,2-63-153 0 0,1-31-660 0 0,-1 0 0 0 0,1 0-1 0 0,0-1 1 0 0,0 1 0 0 0,0 0 0 0 0,1 0-1 0 0,0-1 1 0 0,0 1 0 0 0,4 6 0 0 0,-4-6-8 0 0,-1-4-11 0 0,-1 0 1 0 0,1 0-1 0 0,0 0 0 0 0,-1 1 0 0 0,1-1 1 0 0,-1 0-1 0 0,1 1 0 0 0,-1-1 0 0 0,0 0 1 0 0,0 1-1 0 0,1-1 0 0 0,-1 0 0 0 0,0 1 1 0 0,0-1-1 0 0,0 0 0 0 0,-1 1 0 0 0,1-1 0 0 0,0 1 1 0 0,0-1-1 0 0,-1 0 0 0 0,1 1 0 0 0,-1-1 1 0 0,1 0-1 0 0,-2 2 0 0 0,-2 12 52 0 0,3 0 33 0 0,1-14 728 0 0,1-3-672 0 0,53-54 296 0 0,-45 46-415 0 0,0 0 0 0 0,-1 0 0 0 0,7-13 1 0 0,-6 9-29 0 0,16-17 1 0 0,65-53-283 0 0,-64 62-399 0 0,39-28-3929 0 0,-49 39 951 0 0,10-9-3358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93 110 6447 0 0,'0'0'499'0'0,"1"2"-328"0"0,6 33 1838 0 0,-5-22 2344 0 0,7 25-1 0 0,-8-37-4193 0 0,-1 1 0 0 0,1-1 1 0 0,0 1-1 0 0,-1-1 0 0 0,1 1 0 0 0,0-1 0 0 0,0 0 0 0 0,0 1 0 0 0,0-1 0 0 0,0 0 1 0 0,0 0-1 0 0,0 0 0 0 0,0 0 0 0 0,0 0 0 0 0,0 0 0 0 0,1 0 0 0 0,-1 0 0 0 0,1 0 1 0 0,-1 0-1 0 0,0-1 0 0 0,1 1 0 0 0,1 0 0 0 0,1 0 4 0 0,-1-1 1 0 0,1 0-1 0 0,0 0 1 0 0,-1 0-1 0 0,1 0 1 0 0,-1-1-1 0 0,1 0 1 0 0,-1 1-1 0 0,5-2 1 0 0,23-8 89 0 0,0 0 0 0 0,0-2 0 0 0,-1-2 0 0 0,-1 0 0 0 0,0-2 0 0 0,-2-1 0 0 0,1-1 0 0 0,29-27 0 0 0,-53 42-248 0 0,0-1 0 0 0,0 1-1 0 0,0-1 1 0 0,-1 0 0 0 0,1-1 0 0 0,-1 1 0 0 0,0-1-1 0 0,0 1 1 0 0,0-1 0 0 0,-1 0 0 0 0,3-7-1 0 0,-5 12-14 0 0,-1-1 0 0 0,1 1 0 0 0,0 0-1 0 0,0-1 1 0 0,-1 1 0 0 0,1 0 0 0 0,0-1-1 0 0,-1 1 1 0 0,1 0 0 0 0,0-1 0 0 0,-1 1-1 0 0,1 0 1 0 0,-1 0 0 0 0,1-1 0 0 0,0 1-1 0 0,-1 0 1 0 0,1 0 0 0 0,-1 0 0 0 0,1 0-1 0 0,-1-1 1 0 0,1 1 0 0 0,-1 0 0 0 0,0 0-1 0 0,1 0-3 0 0,-3 0-19 0 0,0-1 0 0 0,-1 1 0 0 0,1 0 0 0 0,0 0 0 0 0,-1 1 0 0 0,1-1 0 0 0,0 0 0 0 0,-1 1 0 0 0,-3 1-1 0 0,-31 12-236 0 0,24-8 174 0 0,-21 9 49 0 0,0 1-1 0 0,2 1 0 0 0,0 2 1 0 0,-50 38-1 0 0,61-39 31 0 0,1 0 0 0 0,1 1-1 0 0,1 1 1 0 0,1 0 0 0 0,1 2 0 0 0,1 0-1 0 0,-17 29 1 0 0,29-43 30 0 0,-1 0 0 0 0,2 1 1 0 0,-1 0-1 0 0,1-1 0 0 0,0 2 0 0 0,1-1 0 0 0,0 0 0 0 0,1 0 1 0 0,0 1-1 0 0,0-1 0 0 0,1 11 0 0 0,1-15-4 0 0,-1-1-1 0 0,1 1 0 0 0,0 0 1 0 0,0-1-1 0 0,1 1 1 0 0,-1-1-1 0 0,1 0 0 0 0,0 0 1 0 0,0 1-1 0 0,0-1 1 0 0,1 0-1 0 0,0-1 0 0 0,-1 1 1 0 0,1 0-1 0 0,1-1 1 0 0,-1 1-1 0 0,0-1 0 0 0,1 0 1 0 0,0 0-1 0 0,-1-1 1 0 0,1 1-1 0 0,0-1 0 0 0,0 0 1 0 0,5 2-1 0 0,5 1 40 0 0,0 0-1 0 0,1-1 1 0 0,-1 0-1 0 0,1-1 1 0 0,0-1-1 0 0,0 0 1 0 0,25-1-1 0 0,6-4-1027 0 0,52-8-1 0 0,-85 9 453 0 0,24-4-7531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1839 0 0,'9'-16'160'0'0,"-4"9"-160"0"0,-1-2 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19 7167 0 0,'0'0'331'0'0,"10"-13"114"0"0,-7 8 3081 0 0,-2 6-2852 0 0,2 8-286 0 0,0-1 0 0 0,-1 1 0 0 0,0 0-1 0 0,0 0 1 0 0,0-1 0 0 0,-2 1 0 0 0,1 0-1 0 0,-1 0 1 0 0,0 0 0 0 0,-1 0 0 0 0,0 0 0 0 0,0 0-1 0 0,-5 15 1 0 0,-3 9-44 0 0,-2-1 0 0 0,-20 41 1 0 0,-86 138-214 0 0,23-48-472 0 0,78-130 340 0 0,1 1 0 0 0,-11 37 0 0 0,20-50-87 0 0,1 0 0 0 0,0 1-1 0 0,2-1 1 0 0,-2 39 0 0 0,5-58-28 0 0,14-15-11208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43 100 5527 0 0,'0'1'423'0'0,"-17"35"448"0"0,-1 7 4661 0 0,16-38-5139 0 0,1-1 0 0 0,-1 0 0 0 0,1 0 1 0 0,1 1-1 0 0,-1-1 0 0 0,1 0 0 0 0,-1 1 0 0 0,1-1 1 0 0,0 0-1 0 0,1 1 0 0 0,-1-1 0 0 0,2 6 1 0 0,-1-9-314 0 0,-1 0 0 0 0,1-1 0 0 0,0 1 0 0 0,0 0 0 0 0,0 0 0 0 0,-1 0 0 0 0,1-1 0 0 0,0 1 0 0 0,0 0 0 0 0,0-1 0 0 0,0 1 0 0 0,0-1 0 0 0,0 1 0 0 0,0-1 0 0 0,0 0 0 0 0,0 1 0 0 0,1-1 0 0 0,-1 0 0 0 0,0 0 0 0 0,0 0 0 0 0,0 0 0 0 0,0 0 0 0 0,2 0 0 0 0,25-2 691 0 0,-28 2-757 0 0,17-4 237 0 0,0 0-1 0 0,0-2 1 0 0,-1 0 0 0 0,0-1-1 0 0,16-10 1 0 0,-5 4-144 0 0,64-32 203 0 0,40-20-63 0 0,-100 52-242 0 0,1 1 1 0 0,43-10-1 0 0,-57 19-270 0 0,-1 1 1 0 0,21-1-1 0 0,-3 2-918 0 0,-29 0 686 0 0,-1 0 1 0 0,0 0-1 0 0,11-4 1 0 0,4-4-4326 0 0,-2-1-1020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4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44 1839 0 0,'-6'5'160'0'0,"-3"3"2014"0"0,0 1-1 0 0,-14 15 0 0 0,21-21-1690 0 0,0 0 0 0 0,0 0 0 0 0,0 0 0 0 0,0 0 0 0 0,0 0-1 0 0,1 1 1 0 0,0-1 0 0 0,-1 1 0 0 0,1-1 0 0 0,0 1 0 0 0,1-1 0 0 0,-1 1-1 0 0,0 4 1 0 0,2-7-395 0 0,-1 1 0 0 0,0-1 0 0 0,0 0 0 0 0,0 0 0 0 0,1 1 0 0 0,-1-1 0 0 0,1 0 0 0 0,-1 0 0 0 0,1 1 0 0 0,-1-1 0 0 0,1 0 0 0 0,0 0 0 0 0,-1 0 0 0 0,1 0 0 0 0,0 0 0 0 0,0 0 0 0 0,0 0 0 0 0,0 0 0 0 0,0 0 0 0 0,0-1 0 0 0,0 1 0 0 0,0 0 0 0 0,0 0 0 0 0,0-1 0 0 0,0 1 0 0 0,1-1 0 0 0,1 1 0 0 0,2 1 81 0 0,-1-1 0 0 0,1 0 0 0 0,0 0 1 0 0,-1-1-1 0 0,10 1 0 0 0,-5-1 42 0 0,0 0 0 0 0,0-1 0 0 0,0 0 1 0 0,0 0-1 0 0,0-1 0 0 0,0 0 0 0 0,0 0 0 0 0,-1-1 1 0 0,14-7-1 0 0,-19 9-166 0 0,15-8 211 0 0,0 0 0 0 0,28-22 1 0 0,-43 29-289 0 0,1-1 1 0 0,-1 0 0 0 0,1 1 0 0 0,-1-2 0 0 0,0 1 0 0 0,-1 0-1 0 0,1-1 1 0 0,0 1 0 0 0,-1-1 0 0 0,0 0 0 0 0,0 0-1 0 0,0 1 1 0 0,0-2 0 0 0,-1 1 0 0 0,1 0 0 0 0,-1 0 0 0 0,0 0-1 0 0,0-9 1 0 0,-1 12-12 0 0,0 0 0 0 0,0 0-1 0 0,-1 0 1 0 0,1 1 0 0 0,0-1 0 0 0,-1 0-1 0 0,1 0 1 0 0,-1 0 0 0 0,1 0-1 0 0,-1 0 1 0 0,1 0 0 0 0,-1 0 0 0 0,0 1-1 0 0,1-1 1 0 0,-1 0 0 0 0,0 1 0 0 0,0-1-1 0 0,0 0 1 0 0,1 1 0 0 0,-2-1-1 0 0,-1-1-91 0 0,1 1 0 0 0,0 0 0 0 0,0 0 0 0 0,0 0 0 0 0,-1 0 0 0 0,-4-1 0 0 0,-1 2-157 0 0,0-1 1 0 0,0 2 0 0 0,0-1 0 0 0,0 1 0 0 0,0 0 0 0 0,1 0 0 0 0,-1 1 0 0 0,0 0 0 0 0,-11 5 0 0 0,-7 4-227 0 0,-33 19 0 0 0,48-24 533 0 0,-32 19 68 0 0,2 2 0 0 0,1 2 0 0 0,1 1 0 0 0,-38 38 1 0 0,58-49 256 0 0,-28 36 0 0 0,39-44-232 0 0,1 0 0 0 0,0 1-1 0 0,0-1 1 0 0,1 1 0 0 0,-5 15-1 0 0,10-24-63 0 0,0 0-1 0 0,0 1 0 0 0,0-1 1 0 0,0 1-1 0 0,1-1 1 0 0,0 1-1 0 0,-1-1 0 0 0,1 1 1 0 0,0-1-1 0 0,1 1 1 0 0,-1-1-1 0 0,0 1 0 0 0,1-1 1 0 0,0 0-1 0 0,0 1 1 0 0,3 5-1 0 0,-3-6-9 0 0,1 0 1 0 0,0 0-1 0 0,1-1 0 0 0,-1 1 1 0 0,0-1-1 0 0,1 1 0 0 0,-1-1 1 0 0,1 0-1 0 0,0 0 0 0 0,0 0 1 0 0,0-1-1 0 0,0 1 0 0 0,0-1 1 0 0,0 1-1 0 0,0-1 0 0 0,6 1 1 0 0,4 1 26 0 0,0-1 1 0 0,1 0-1 0 0,-1-1 1 0 0,0 0-1 0 0,0-2 1 0 0,26-2-1 0 0,82-22 326 0 0,-100 21-374 0 0,324-86-3531 0 0,-278 69-2268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7 16351 0 0,'4'-6'3162'0'0,"-28"67"-2090"0"0,-19 54-202 0 0,-37 179-602 0 0,7-22-128 0 0,4-97-139 0 0,37-102-16 0 0,-16 39-220 0 0,-38 97-2321 0 0,83-201 1155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 12439 0 0,'-4'0'251'0'0,"-1"1"0"0"0,0 0-1 0 0,1 0 1 0 0,-1 0 0 0 0,0 0-1 0 0,1 1 1 0 0,-1 0 0 0 0,1 0-1 0 0,0 0 1 0 0,0 1 0 0 0,0-1-1 0 0,0 1 1 0 0,-5 4 2314 0 0,10-5-2438 0 0,0-1 0 0 0,0 1 0 0 0,0-1 0 0 0,0 0-1 0 0,1 1 1 0 0,-1-1 0 0 0,0 0 0 0 0,1 0 0 0 0,-1 0 0 0 0,1 0-1 0 0,0 0 1 0 0,-1 0 0 0 0,1 0 0 0 0,2 0 0 0 0,4 2 81 0 0,0-1-1 0 0,0 0 1 0 0,0 0-1 0 0,0-1 1 0 0,0 0 0 0 0,0-1-1 0 0,11 0 1 0 0,61-6 1048 0 0,-69 4-1107 0 0,184-32 1093 0 0,-31 4-1589 0 0,-53 20-3719 0 0,-90 10-3332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0,'0'0'5028'0'0,"0"2"-4745"0"0,-1 9 238 0 0,1 1 0 0 0,1 0 0 0 0,-1-1-1 0 0,2 1 1 0 0,5 21 0 0 0,-1-7 201 0 0,2 15 77 0 0,3 0 0 0 0,2 0 0 0 0,1-2 0 0 0,2 1 0 0 0,1-2 0 0 0,33 52 0 0 0,175 252 1261 0 0,-214-328-2039 0 0,3 7 8 0 0,1 0 0 0 0,2-2 0 0 0,24 25 0 0 0,-35-40-11 0 0,-1 0-1 0 0,1 0 1 0 0,0 0-1 0 0,11 5 1 0 0,-14-8 4 0 0,1 0 0 0 0,-1 1 1 0 0,0-1-1 0 0,1 0 0 0 0,-1-1 1 0 0,0 1-1 0 0,1-1 1 0 0,-1 1-1 0 0,1-1 0 0 0,-1 0 1 0 0,4 0-1 0 0,-6-1-114 0 0,0 1 1 0 0,0 0-1 0 0,0-1 0 0 0,0 1 1 0 0,0 0-1 0 0,0-1 0 0 0,0 1 1 0 0,0-1-1 0 0,0 0 0 0 0,0 1 1 0 0,0-1-1 0 0,-1 0 0 0 0,1 1 1 0 0,0-1-1 0 0,0 0 0 0 0,-1 0 1 0 0,1 0-1 0 0,-1 0 0 0 0,1 1 1 0 0,0-1-1 0 0,-1 0 0 0 0,0 0 1 0 0,1 0-1 0 0,0-2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3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11519 0 0,'-22'4'479'0'0,"-1"2"0"0"0,1 0 0 0 0,1 1 0 0 0,-1 1 0 0 0,1 1 0 0 0,-25 15-1 0 0,-111 80 1601 0 0,141-92-1921 0 0,0 0 0 0 0,0 1-1 0 0,2 0 1 0 0,-1 1 0 0 0,2 1 0 0 0,0 0 0 0 0,-13 20 0 0 0,25-33-152 0 0,0-1 1 0 0,0 1-1 0 0,1-1 1 0 0,-1 1-1 0 0,0-1 1 0 0,1 1-1 0 0,-1 0 1 0 0,1-1-1 0 0,-1 1 1 0 0,1 0-1 0 0,0-1 1 0 0,-1 1-1 0 0,1 0 1 0 0,0-1-1 0 0,0 1 1 0 0,0 0-1 0 0,1 0 1 0 0,-1-1-1 0 0,0 1 1 0 0,1 0-1 0 0,-1-1 1 0 0,1 1-1 0 0,-1 0 1 0 0,1-1-1 0 0,0 1 1 0 0,0-1-1 0 0,0 1 1 0 0,0-1-1 0 0,0 0 1 0 0,0 1-1 0 0,0-1 1 0 0,0 0-1 0 0,0 0 1 0 0,1 1-1 0 0,-1-1 1 0 0,0 0-1 0 0,1 0 1 0 0,-1 0-1 0 0,3 0 1 0 0,5 4 7 0 0,1 0 0 0 0,0-1 0 0 0,1 0 0 0 0,19 3 0 0 0,-22-5 8 0 0,59 12 47 0 0,12 2-49 0 0,-68-13-10 0 0,0 1 0 0 0,0 0-1 0 0,0 0 1 0 0,18 12 0 0 0,-26-14 50 0 0,0-1 0 0 0,0 1 1 0 0,-1 0-1 0 0,1 1 0 0 0,0-1 0 0 0,-1 0 0 0 0,0 1 0 0 0,0 0 0 0 0,0-1 0 0 0,0 1 0 0 0,0 0 0 0 0,0 0 0 0 0,-1 0 1 0 0,1 0-1 0 0,-1 0 0 0 0,0 0 0 0 0,0 1 0 0 0,0-1 0 0 0,0 0 0 0 0,-1 1 0 0 0,1-1 0 0 0,-1 0 0 0 0,0 5 0 0 0,-1-2 29 0 0,0-1 0 0 0,0 1 0 0 0,0-1 0 0 0,-1 1 0 0 0,1-1 0 0 0,-2 0 0 0 0,1 0 0 0 0,0 0-1 0 0,-1 0 1 0 0,0 0 0 0 0,0-1 0 0 0,0 1 0 0 0,-6 5 0 0 0,-6 6-107 0 0,0-1 1 0 0,0-1-1 0 0,-1-1 0 0 0,-1 0 1 0 0,0-1-1 0 0,-1-1 1 0 0,0-1-1 0 0,-1 0 0 0 0,0-1 1 0 0,-1-1-1 0 0,0-1 0 0 0,0-1 1 0 0,-32 6-1 0 0,19-8-7542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42 1375 0 0,'27'-41'15631'0'0,"-36"45"-14914"0"0,2 2-650 0 0,1 0 0 0 0,1 0 0 0 0,-1 1-1 0 0,1-1 1 0 0,0 1 0 0 0,-6 12 0 0 0,5-9-20 0 0,-20 31 73 0 0,-115 168 401 0 0,-131 104-265 0 0,101-128-192 0 0,108-123 13 0 0,-2 0-50 0 0,64-61-144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45 14855 0 0,'8'-9'207'0'0,"-5"5"-32"0"0,1-1-1 0 0,0 1 0 0 0,0 0 0 0 0,1 0 0 0 0,0 1 0 0 0,-1-1 0 0 0,8-3 0 0 0,-11 7-252 0 0,0 0 71 0 0,-1 1 1 0 0,1 0 0 0 0,-1 0 0 0 0,1 0-1 0 0,-1 0 1 0 0,0 0 0 0 0,1 0 0 0 0,-1 0-1 0 0,0 0 1 0 0,0 0 0 0 0,0 0 0 0 0,0 0 0 0 0,0 0-1 0 0,0 0 1 0 0,0 0 0 0 0,0 2 0 0 0,-4 18 187 0 0,4-21-176 0 0,-6 17 252 0 0,0-1 0 0 0,-1 0 0 0 0,-13 21 1 0 0,1-1 305 0 0,-25 49 393 0 0,-23 49-3 0 0,-44 137 40 0 0,-46 69-770 0 0,125-278-214 0 0,-45 80-9 0 0,73-136-13 0 0,5-29-326 0 0,8-7 89 0 0,1 0 0 0 0,21-43-1 0 0,-16 40 121 0 0,-3 7 92 0 0,1-1-1 0 0,2 2 1 0 0,0 0 0 0 0,21-24 0 0 0,-24 34-42 0 0,1 1 0 0 0,0 0 0 0 0,1 1 0 0 0,0 1 0 0 0,1 0 0 0 0,1 1 0 0 0,21-13 0 0 0,-31 22 60 0 0,1-1-1 0 0,-1 1 0 0 0,0 0 1 0 0,1 1-1 0 0,-1-1 0 0 0,1 1 1 0 0,0 0-1 0 0,-1 1 0 0 0,1 0 1 0 0,0 0-1 0 0,-1 0 0 0 0,1 1 1 0 0,0 0-1 0 0,-1 0 1 0 0,1 1-1 0 0,11 4 0 0 0,-12-4 36 0 0,0 1 0 0 0,1 0 0 0 0,-1 0 0 0 0,-1 0 0 0 0,1 1 0 0 0,0 0 0 0 0,-1 0 0 0 0,1 0 0 0 0,-1 1 0 0 0,-1-1 0 0 0,1 1 0 0 0,-1 1 0 0 0,1-1 0 0 0,-1 1 0 0 0,-1-1 0 0 0,5 9 0 0 0,-4-4 92 0 0,-1 0 1 0 0,0 0-1 0 0,0 0 0 0 0,-1 0 1 0 0,0 0-1 0 0,-1 0 0 0 0,0 1 0 0 0,-1-1 1 0 0,0 1-1 0 0,0-1 0 0 0,-1 1 1 0 0,-1-1-1 0 0,0 0 0 0 0,0 0 0 0 0,-1 0 1 0 0,0 0-1 0 0,0 0 0 0 0,-1 0 1 0 0,-1-1-1 0 0,0 0 0 0 0,0 0 0 0 0,-1 0 1 0 0,0 0-1 0 0,0-1 0 0 0,-14 13 1 0 0,0-3-47 0 0,-1-1 1 0 0,-1-1 0 0 0,0-1 0 0 0,-1-1-1 0 0,-32 15 1 0 0,18-13-195 0 0,-1-1 0 0 0,-71 17-1 0 0,69-25-17 0 0,37-7-2 0 0,1 0-1 0 0,-1 0 0 0 0,1 0 1 0 0,-1 0-1 0 0,1-1 0 0 0,-1 1 1 0 0,1-1-1 0 0,-1 1 0 0 0,1-1 0 0 0,-1 0 1 0 0,1 0-1 0 0,0 0 0 0 0,-4-2 1 0 0,-3-7-6865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1375 0 0,'2'0'66'0'0,"13"6"2687"0"0,0-1 1 0 0,1-1-1 0 0,-1 0 0 0 0,25 2 1 0 0,-22-4-1302 0 0,-1-2-1 0 0,1 0 1 0 0,25-4 0 0 0,0-4-881 0 0,-1-2-1 0 0,58-22 1 0 0,-68 21-23 0 0,-17 6-520 0 0,11-3-68 0 0,-1-1 0 0 0,47-24 0 0 0,-71 32-193 0 0,-9 2-569 0 0,-10 3 507 0 0,0 0-1 0 0,1 2 0 0 0,-27 11 0 0 0,-48 31 14 0 0,53-26 416 0 0,1 3 0 0 0,1 1 0 0 0,1 2 0 0 0,2 1 0 0 0,-48 52 0 0 0,74-71-34 0 0,0 0-1 0 0,1 1 1 0 0,0 0-1 0 0,0 0 1 0 0,1 0-1 0 0,1 1 1 0 0,0 0-1 0 0,-5 19 1 0 0,8-27-46 0 0,1 1-1 0 0,0 0 1 0 0,1-1 0 0 0,-1 1 0 0 0,1 0 0 0 0,0 0 0 0 0,0-1 0 0 0,1 1 0 0 0,-1 0 0 0 0,1 0 0 0 0,0-1 0 0 0,0 1 0 0 0,1 0-1 0 0,-1-1 1 0 0,1 1 0 0 0,0-1 0 0 0,0 0 0 0 0,1 0 0 0 0,-1 0 0 0 0,1 0 0 0 0,0 0 0 0 0,0 0 0 0 0,0-1 0 0 0,1 1 0 0 0,5 4-1 0 0,-2-3-18 0 0,1 0-1 0 0,0 0 1 0 0,0-1-1 0 0,0 0 1 0 0,1 0-1 0 0,-1-1 0 0 0,1 0 1 0 0,0 0-1 0 0,0-1 1 0 0,14 2-1 0 0,7-2-205 0 0,58-3-1 0 0,-87 1 163 0 0,45-2-1030 0 0,4-5-318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85 5983 0 0,'46'-85'10975'0'0,"-46"85"-10724"0"0,5 9 1627 0 0,1 17-2256 0 0,-7-9 494 0 0,0-1 0 0 0,-1 1 0 0 0,-1-1 1 0 0,0 1-1 0 0,-1-1 0 0 0,-6 16 0 0 0,-3 11-103 0 0,-11 35 51 0 0,-3-1 0 0 0,-52 105 0 0 0,37-97-64 0 0,-59 87 0 0 0,-49 36-254 0 0,139-196-14 0 0,0-1 0 0 0,0 0 0 0 0,-2-1 0 0 0,1 0 1 0 0,-17 9-1 0 0,19-13 216 0 0,3-4-924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28 191 7831 0 0,'-3'0'603'0'0,"0"-1"-466"0"0,-2 0 138 0 0,-11 1 6097 0 0,17 0-6238 0 0,1-1-1 0 0,0 0 1 0 0,-1 1-1 0 0,1-1 1 0 0,-1 0-1 0 0,1 0 1 0 0,-1 0 0 0 0,1 0-1 0 0,-1 0 1 0 0,2-2-1 0 0,3-1 75 0 0,17-9 208 0 0,1 0 0 0 0,0 2 0 0 0,1 0 0 0 0,1 2 0 0 0,28-7 0 0 0,276-52 1388 0 0,-234 51-2924 0 0,-62 10-810 0 0,-1-1-4704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0 11975 0 0,'0'0'923'0'0,"-1"3"-602"0"0,-66 111 4053 0 0,6-13-2961 0 0,13-9-701 0 0,4 2 1 0 0,-60 188-1 0 0,98-259-695 0 0,-2 5-61 0 0,-12 31 0 0 0,17-52-17 0 0,0 0 0 0 0,0-1 0 0 0,-1 1 1 0 0,0-1-1 0 0,0 0 0 0 0,0 0 0 0 0,-1-1 0 0 0,0 1 0 0 0,-10 8 0 0 0,12-12 41 0 0,0 0 0 0 0,-1 0 0 0 0,1 0-1 0 0,0-1 1 0 0,-1 0 0 0 0,1 0 0 0 0,-1 0 0 0 0,0 0-1 0 0,1 0 1 0 0,-1-1 0 0 0,0 1 0 0 0,1-1 0 0 0,-1 0-1 0 0,0 0 1 0 0,-5-1 0 0 0,6 0 27 0 0,0 1 1 0 0,0-1-1 0 0,0 1 0 0 0,0-1 1 0 0,0 0-1 0 0,1 0 1 0 0,-1-1-1 0 0,0 1 0 0 0,1-1 1 0 0,-1 1-1 0 0,1-1 0 0 0,-1 0 1 0 0,1 1-1 0 0,0-1 0 0 0,0 0 1 0 0,0-1-1 0 0,0 1 0 0 0,0 0 1 0 0,-2-5-1 0 0,3 6 0 0 0,1-1 1 0 0,-1 1-1 0 0,1 0 0 0 0,0-1 1 0 0,0 1-1 0 0,0-1 0 0 0,0 1 1 0 0,0 0-1 0 0,0-1 0 0 0,0 1 0 0 0,0 0 1 0 0,1-1-1 0 0,-1 1 0 0 0,0-1 1 0 0,1 1-1 0 0,-1 0 0 0 0,1 0 1 0 0,-1-1-1 0 0,1 1 0 0 0,0 0 0 0 0,0 0 1 0 0,-1 0-1 0 0,1 0 0 0 0,0 0 1 0 0,0-1-1 0 0,0 2 0 0 0,2-3 1 0 0,3-3 17 0 0,1 1 0 0 0,16-11 0 0 0,-21 14-46 0 0,152-87-667 0 0,-135 79 661 0 0,-13 7 71 0 0,0 0-1 0 0,1 0 1 0 0,-1 0 0 0 0,1 1-1 0 0,0 0 1 0 0,0 0 0 0 0,-1 1-1 0 0,1 0 1 0 0,8-1 0 0 0,-12 2 1 0 0,-1 0 0 0 0,1 1 0 0 0,-1-1 0 0 0,0 0 0 0 0,1 1 0 0 0,-1-1 0 0 0,0 1 0 0 0,1 0 0 0 0,-1 0 0 0 0,0 0 0 0 0,0 0 0 0 0,0 0 0 0 0,0 0 0 0 0,0 0 0 0 0,0 1 0 0 0,0-1 0 0 0,0 1 0 0 0,0 0 0 0 0,-1-1 0 0 0,1 1 0 0 0,-1 0 0 0 0,1 0 0 0 0,-1 0 0 0 0,0 0 0 0 0,1 0 0 0 0,-1 0 0 0 0,0 0 0 0 0,-1 1 0 0 0,1-1 0 0 0,0 3 0 0 0,3 8 100 0 0,-2 1 0 0 0,0 0 0 0 0,0 0 0 0 0,-1 0 1 0 0,-2 21-1 0 0,-10 71 212 0 0,9-94-361 0 0,0 0-239 0 0,0 0 0 0 0,1 0 0 0 0,1 0 1 0 0,0 0-1 0 0,3 20 0 0 0,-3-31-1018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5983 0 0,'0'0'464'0'0,"2"0"122"0"0,8 3 2370 0 0,0 0 1 0 0,0-1 0 0 0,16 1-1 0 0,-9-2-1159 0 0,27-2-1 0 0,-19-2-1281 0 0,0-1 1 0 0,43-11-1 0 0,105-52 443 0 0,-120 44-883 0 0,-33 14-174 0 0,0-1 0 0 0,-1-1 0 0 0,20-14 0 0 0,-38 24-130 0 0,-15 5-486 0 0,1 1 239 0 0,0 0 0 0 0,0 1 0 0 0,-25 14 0 0 0,-43 37-87 0 0,30-19 274 0 0,-90 66 612 0 0,111-78-104 0 0,0 0-1 0 0,-35 44 1 0 0,61-66-168 0 0,1 0 0 0 0,0 0 0 0 0,0 0 0 0 0,0 1 0 0 0,1-1 0 0 0,-1 1 0 0 0,-2 7 0 0 0,5-10-37 0 0,0-1 0 0 0,-1 0 0 0 0,1 0 0 0 0,0 0 0 0 0,0 1 0 0 0,0-1 0 0 0,0 0 0 0 0,0 0 0 0 0,0 0 1 0 0,1 1-1 0 0,-1-1 0 0 0,0 0 0 0 0,1 0 0 0 0,-1 0 0 0 0,1 0 0 0 0,-1 1 0 0 0,1-1 0 0 0,-1 0 0 0 0,1 0 0 0 0,0 0 1 0 0,-1 0-1 0 0,1 0 0 0 0,0 0 0 0 0,0-1 0 0 0,0 1 0 0 0,0 0 0 0 0,0 0 0 0 0,0 0 0 0 0,0-1 0 0 0,0 1 0 0 0,0-1 1 0 0,0 1-1 0 0,0-1 0 0 0,0 1 0 0 0,0-1 0 0 0,0 0 0 0 0,1 1 0 0 0,0-1 0 0 0,11 3 45 0 0,0-1 0 0 0,0-1 0 0 0,0 0 0 0 0,0-1 0 0 0,0 0 0 0 0,18-3 0 0 0,20-4-1393 0 0,86-23 1 0 0,-97 19-6133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137 354 10943 0 0,'-14'11'286'0'0,"1"2"0"0"0,1 0-1 0 0,0 0 1 0 0,-15 24 0 0 0,6-4 456 0 0,-17 37 1927 0 0,48-80-1893 0 0,59-68 137 0 0,9-10-650 0 0,31-6-124 0 0,-18 16 18 0 0,-60 52 72 0 0,2 0 0 0 0,0 3 0 0 0,1 1 0 0 0,1 1 0 0 0,64-27 0 0 0,-97 47-216 0 0,57-20 497 0 0,-53 19-395 0 0,1 0-1 0 0,-1 1 1 0 0,1 0 0 0 0,0 0 0 0 0,-1 0 0 0 0,1 1 0 0 0,7 1 0 0 0,-12-1-78 0 0,-1 0 0 0 0,1 0 0 0 0,-1 1 0 0 0,1-1 0 0 0,0 1-1 0 0,-1-1 1 0 0,1 1 0 0 0,-1 0 0 0 0,1-1 0 0 0,-1 1 0 0 0,0 0 0 0 0,1 0 0 0 0,-1 0-1 0 0,0 0 1 0 0,0 0 0 0 0,1 0 0 0 0,-1 1 0 0 0,2 2 0 0 0,-2-2-11 0 0,0 1 0 0 0,0-1 0 0 0,1 1 0 0 0,-2 0 1 0 0,1 0-1 0 0,0-1 0 0 0,0 1 0 0 0,-1 0 0 0 0,0 0 0 0 0,1 3 1 0 0,-2 5 8 0 0,0 1 0 0 0,0-1 1 0 0,-1 0-1 0 0,-4 15 1 0 0,-1-2 37 0 0,-1 0 1 0 0,-1-1 0 0 0,-14 25 0 0 0,-43 65 101 0 0,12-22-304 0 0,54-89-452 0 0,-3 3 956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30 12263 0 0,'0'0'563'0'0,"-1"1"-14"0"0,-1 3-482 0 0,-1 1-1 0 0,1-1 1 0 0,-1 0-1 0 0,0 0 0 0 0,0 0 1 0 0,0 0-1 0 0,-6 4 1 0 0,-30 25 1737 0 0,23-20-820 0 0,9-8-692 0 0,1 1-1 0 0,1 0 0 0 0,-1 0 1 0 0,1 0-1 0 0,0 1 1 0 0,1 0-1 0 0,-1 0 0 0 0,2 0 1 0 0,-1 0-1 0 0,1 1 1 0 0,-5 12-1 0 0,7-15-223 0 0,0-1 1 0 0,0 0-1 0 0,0 1 1 0 0,1-1-1 0 0,-1 0 1 0 0,1 1-1 0 0,0-1 1 0 0,1 1-1 0 0,-1-1 1 0 0,1 1-1 0 0,0-1 1 0 0,0 0-1 0 0,0 1 1 0 0,0-1-1 0 0,1 0 1 0 0,0 0-1 0 0,0 0 1 0 0,0 0-1 0 0,0 0 1 0 0,0 0-1 0 0,1-1 1 0 0,6 7-1 0 0,-6-7-43 0 0,0 0 1 0 0,1-1-1 0 0,-1 0 0 0 0,1 0 1 0 0,0 0-1 0 0,-1 0 0 0 0,1 0 0 0 0,0-1 1 0 0,0 0-1 0 0,0 0 0 0 0,0 0 1 0 0,1 0-1 0 0,-1 0 0 0 0,0-1 0 0 0,0 0 1 0 0,0 0-1 0 0,0 0 0 0 0,1-1 1 0 0,-1 1-1 0 0,0-1 0 0 0,4-1 0 0 0,5-1 19 0 0,-1-1-1 0 0,0 0 0 0 0,-1 0 1 0 0,1-2-1 0 0,18-10 0 0 0,-10 3-183 0 0,0-1 0 0 0,-2 0 0 0 0,1-1 0 0 0,-2-1 0 0 0,0-1 0 0 0,-1 0 0 0 0,-1-1 0 0 0,-1-1 0 0 0,0 0 0 0 0,-1-1 0 0 0,18-40 0 0 0,-28 53-106 0 0,1-2-1235 0 0,-1 1 0 0 0,5-17 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11631 0 0,'0'0'531'0'0,"1"2"-8"0"0,5 17-218 0 0,-5-17 387 0 0,0 1 0 0 0,0-1-1 0 0,0 1 1 0 0,-1 0 0 0 0,1-1-1 0 0,-1 1 1 0 0,0 0 0 0 0,1 6 2062 0 0,4-19-2530 0 0,10-14-205 0 0,1 0 0 0 0,1 2 0 0 0,1 0 0 0 0,32-31 1 0 0,-34 38-32 0 0,0 2 1 0 0,1 0 0 0 0,1 0 0 0 0,0 2 0 0 0,0 0-1 0 0,35-14 1 0 0,-50 23 39 0 0,0 1 1 0 0,0 0-1 0 0,0 0 0 0 0,0 1 0 0 0,0-1 0 0 0,0 1 1 0 0,1-1-1 0 0,-1 1 0 0 0,0 0 0 0 0,0 0 0 0 0,0 1 1 0 0,0-1-1 0 0,0 0 0 0 0,0 1 0 0 0,0 0 0 0 0,0 0 1 0 0,0 0-1 0 0,0 0 0 0 0,3 2 0 0 0,-5-2 13 0 0,0 0 1 0 0,0 0-1 0 0,0 0 0 0 0,0 0 1 0 0,0 1-1 0 0,0-1 0 0 0,-1 0 1 0 0,1 1-1 0 0,0-1 0 0 0,-1 1 1 0 0,1-1-1 0 0,0 3 0 0 0,0 1 62 0 0,1 2-9 0 0,0-1 0 0 0,0 0 0 0 0,-1 1 0 0 0,1-1 0 0 0,-2 1 0 0 0,1 0 0 0 0,-1 9 0 0 0,-1 3 51 0 0,-5 23 1 0 0,5-39-149 0 0,1-2 35 0 0,3-1-68 0 0,-1 0-1 0 0,1 0 1 0 0,0 0-1 0 0,-1-1 1 0 0,1 0-1 0 0,0 1 1 0 0,-1-1-1 0 0,1 0 1 0 0,-1 0-1 0 0,1 0 1 0 0,-1-1 0 0 0,0 1-1 0 0,1-1 1 0 0,1-1-1 0 0,29-26-324 0 0,9-17-27 0 0,-23 25 302 0 0,27-26 0 0 0,-39 42 75 0 0,-1 0-1 0 0,1 0 0 0 0,0 0 1 0 0,1 0-1 0 0,-1 1 1 0 0,1 1-1 0 0,-1-1 1 0 0,16-3-1 0 0,-15 5 23 0 0,-8 2-6 0 0,1 0-1 0 0,-1 0 1 0 0,1 0 0 0 0,-1 1-1 0 0,0-1 1 0 0,1 0 0 0 0,-1 0-1 0 0,0 0 1 0 0,1 1 0 0 0,-1-1-1 0 0,1 0 1 0 0,-1 0 0 0 0,0 1-1 0 0,0-1 1 0 0,1 0 0 0 0,-1 1-1 0 0,0-1 1 0 0,1 1 0 0 0,-1-1-1 0 0,0 0 1 0 0,0 1 0 0 0,0-1-1 0 0,0 1 1 0 0,1-1 0 0 0,-1 1 0 0 0,3 11 54 0 0,-2 0 10 0 0,-2 0 1 0 0,0 0-1 0 0,0 0 0 0 0,-1 0 1 0 0,-1 0-1 0 0,0 0 0 0 0,-6 14 1 0 0,2-2 7 0 0,-19 85 51 0 0,24-96-128 0 0,1-4-28 0 0,1-7-121 0 0,2-1-795 0 0,4 4-709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28 6447 0 0,'-10'1'354'0'0,"0"0"-1"0"0,0 1 0 0 0,0 0 1 0 0,-17 6-1 0 0,5-1 1418 0 0,-75 27 3053 0 0,70-23-4316 0 0,1 2 0 0 0,0 1 0 0 0,-32 22 0 0 0,49-30-478 0 0,1 1 0 0 0,0 0 1 0 0,0 1-1 0 0,1 0 1 0 0,-1 0-1 0 0,2 0 0 0 0,-1 1 1 0 0,-4 9-1 0 0,7-11 29 0 0,1 0 0 0 0,0 0 0 0 0,0 0 0 0 0,1 0 0 0 0,0 0 0 0 0,0 1 0 0 0,1-1 0 0 0,0 1 0 0 0,0-1 0 0 0,1 1 0 0 0,0-1 0 0 0,1 10 0 0 0,2 8 383 0 0,1 0 1 0 0,13 43-1 0 0,-12-55-291 0 0,0 1 0 0 0,0-1-1 0 0,2 0 1 0 0,-1 0 0 0 0,2-1-1 0 0,11 16 1 0 0,-17-25-112 0 0,1 0 0 0 0,0-1 0 0 0,-1 1 0 0 0,1 0-1 0 0,0-1 1 0 0,0 1 0 0 0,0-1 0 0 0,1 0 0 0 0,-1 0 0 0 0,1-1 0 0 0,-1 1-1 0 0,7 1 1 0 0,-7-2-1 0 0,0 0-1 0 0,0-1 1 0 0,0 0-1 0 0,0 0 0 0 0,1 0 1 0 0,-1 0-1 0 0,0 0 1 0 0,0-1-1 0 0,0 1 1 0 0,0-1-1 0 0,1 0 0 0 0,-1 0 1 0 0,0 0-1 0 0,0 0 1 0 0,4-3-1 0 0,7-5 57 0 0,-1 0-1 0 0,0 0 1 0 0,0-2 0 0 0,-1 1-1 0 0,0-2 1 0 0,12-15 0 0 0,-1 0-14 0 0,32-55 0 0 0,-40 57-134 0 0,-2-1 0 0 0,-1 0-1 0 0,-1-1 1 0 0,9-33 0 0 0,-15 41-244 0 0,0 0-1 0 0,-2-1 1 0 0,0 0-1 0 0,-1 0 1 0 0,-1 0 0 0 0,-4-37-1 0 0,3 53 191 0 0,-1 0-1 0 0,1 0 1 0 0,-1 1-1 0 0,0-1 1 0 0,-1 1-1 0 0,1-1 1 0 0,-1 1-1 0 0,1-1 1 0 0,-4-4-1 0 0,4 7 75 0 0,1 0 0 0 0,-1 0-1 0 0,0 1 1 0 0,0-1 0 0 0,0 0 0 0 0,1 0 0 0 0,-1 1-1 0 0,0-1 1 0 0,0 1 0 0 0,0-1 0 0 0,0 1-1 0 0,0-1 1 0 0,0 1 0 0 0,0-1 0 0 0,0 1-1 0 0,0 0 1 0 0,0-1 0 0 0,0 1 0 0 0,-1 0 0 0 0,1 0-1 0 0,0 0 1 0 0,0 0 0 0 0,0 0 0 0 0,0 0-1 0 0,0 0 1 0 0,0 1 0 0 0,0-1 0 0 0,0 0 0 0 0,-1 0-1 0 0,1 1 1 0 0,0-1 0 0 0,0 1 0 0 0,0-1-1 0 0,1 1 1 0 0,-3 1 0 0 0,-3 2-106 0 0,-1 1 1 0 0,1 0-1 0 0,0 0 0 0 0,1 1 1 0 0,-1 0-1 0 0,1 0 0 0 0,1 0 1 0 0,-1 0-1 0 0,1 1 0 0 0,0 0 1 0 0,-4 9-1 0 0,4-7-1427 0 0,0 0 0 0 0,-3 15 0 0 0,3-3-3227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13359 0 0,'0'0'3882'0'0,"-1"2"-3098"0"0,-24 41 112 0 0,3 2 1 0 0,-27 76-1 0 0,-19 102-15 0 0,55-176-837 0 0,-36 132 45 0 0,-31 105 46 0 0,70-258-116 0 0,0-1 0 0 0,-2 0-1 0 0,-22 36 1 0 0,33-62-15 0 0,0 1 0 0 0,0-1 0 0 0,-1 0 0 0 0,1 0 0 0 0,0 0 0 0 0,0 0 1 0 0,0 0-1 0 0,1-1 0 0 0,-1 1 0 0 0,0 0 0 0 0,0 0 0 0 0,0-2 0 0 0,0 0-18 0 0,0 0-1 0 0,0 0 1 0 0,1 0-1 0 0,0 0 1 0 0,-1 0-1 0 0,1 0 1 0 0,0 0-1 0 0,0-1 1 0 0,0 1-1 0 0,1 0 1 0 0,-1 0-1 0 0,1 0 1 0 0,0 0 0 0 0,0 0-1 0 0,0 0 1 0 0,0 0-1 0 0,3-4 1 0 0,3-6-103 0 0,0 0 1 0 0,13-16-1 0 0,-17 25 102 0 0,8-11-104 0 0,1 1 0 0 0,0 0 0 0 0,20-17 0 0 0,-25 24 105 0 0,1 1 0 0 0,0 0 0 0 0,1 1 0 0 0,-1 0 0 0 0,1 0 0 0 0,0 1 0 0 0,0 0 0 0 0,11-3 1 0 0,-18 6 52 0 0,1 1 1 0 0,0 0-1 0 0,0 0 1 0 0,-1 0-1 0 0,1 0 1 0 0,0 0-1 0 0,-1 1 1 0 0,1-1-1 0 0,0 1 1 0 0,-1-1 0 0 0,1 1-1 0 0,-1 0 1 0 0,1 0-1 0 0,-1 1 1 0 0,0-1-1 0 0,1 0 1 0 0,-1 1-1 0 0,0-1 1 0 0,0 1-1 0 0,4 3 1 0 0,3 4 295 0 0,0 1 1 0 0,15 20-1 0 0,-20-24-257 0 0,15 20 172 0 0,-1 1 0 0 0,15 31-1 0 0,-29-45-182 0 0,-3-3-67 0 0,-2-7 8 0 0,0 0 0 0 0,0 0 0 0 0,0-1 0 0 0,-1 1 0 0 0,1-1 0 0 0,0 1 0 0 0,-1-1 0 0 0,0 0 0 0 0,0 1 0 0 0,1-1 0 0 0,-1 0 0 0 0,0 0 0 0 0,-1 0 0 0 0,1-1 0 0 0,-3 3 0 0 0,-3 1 11 0 0,0 0-1 0 0,0 0 0 0 0,-12 4 0 0 0,2-1-124 0 0,0-2 0 0 0,0 0 0 0 0,0-1 0 0 0,-1-1 0 0 0,0-1-1 0 0,1 0 1 0 0,-35 0 0 0 0,49-4 44 0 0,0 1 0 0 0,1 0 1 0 0,-1-1-1 0 0,0 0 0 0 0,0 0 0 0 0,0 0 0 0 0,1-1 0 0 0,-6-2 1 0 0,8 4-161 0 0,-1-1 0 0 0,1 0 0 0 0,-1 0 0 0 0,1 0 0 0 0,0-1 0 0 0,-1 1 0 0 0,1 0 1 0 0,0-1-1 0 0,0 1 0 0 0,0 0 0 0 0,0-1 0 0 0,0 1 0 0 0,0-1 0 0 0,0 0 0 0 0,0 1 1 0 0,1-1-1 0 0,-1 0 0 0 0,1 1 0 0 0,-1-1 0 0 0,0-2 0 0 0,1-10-6346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81 10591 0 0,'0'0'819'0'0,"1"1"-534"0"0,7 9 880 0 0,0-1 0 0 0,0 2 0 0 0,8 16 0 0 0,-9-16 132 0 0,0 0 0 0 0,0-1 0 0 0,12 14 0 0 0,-16-21-1117 0 0,1 0 0 0 0,-1 0-1 0 0,1 0 1 0 0,0-1 0 0 0,0 1 0 0 0,-1-1 0 0 0,2 0 0 0 0,-1 0 0 0 0,0 0 0 0 0,0-1 0 0 0,1 1 0 0 0,-1-1 0 0 0,7 1 0 0 0,-2-1-66 0 0,0-1 1 0 0,0 0-1 0 0,-1 0 0 0 0,1-1 1 0 0,0 0-1 0 0,0-1 0 0 0,-1 0 1 0 0,1 0-1 0 0,10-5 1 0 0,9-4-38 0 0,34-21-1 0 0,-58 30-63 0 0,8-4-43 0 0,-2-1 0 0 0,1 0 0 0 0,-1-1-1 0 0,0 0 1 0 0,0-1 0 0 0,-1 0-1 0 0,0 0 1 0 0,-1-1 0 0 0,0 0-1 0 0,11-18 1 0 0,-18 27 3 0 0,0-1 0 0 0,0 1 0 0 0,0-1 0 0 0,-1 1 0 0 0,1-1 0 0 0,0 1 0 0 0,-1-1 0 0 0,0 0 0 0 0,1 1 0 0 0,-1-1 0 0 0,0 1 0 0 0,0-1 0 0 0,0 0 0 0 0,0 1-1 0 0,0-1 1 0 0,0 0 0 0 0,0 1 0 0 0,0-1 0 0 0,-1 0 0 0 0,1 1 0 0 0,-1-1 0 0 0,1 1 0 0 0,-1-1 0 0 0,0 1 0 0 0,-1-3 0 0 0,1 3-10 0 0,-1 0 0 0 0,1-1 0 0 0,-1 1 0 0 0,1 0 0 0 0,-1 0 1 0 0,1 0-1 0 0,-1 1 0 0 0,0-1 0 0 0,1 0 0 0 0,-1 1 0 0 0,0-1 0 0 0,0 1 0 0 0,0-1 0 0 0,0 1 0 0 0,1 0 0 0 0,-1 0 1 0 0,0 0-1 0 0,0 0 0 0 0,0 0 0 0 0,0 0 0 0 0,0 0 0 0 0,-2 1 0 0 0,-11 3-46 0 0,-1 0 0 0 0,1 1 0 0 0,0 1 0 0 0,0 0 0 0 0,1 1 0 0 0,0 0 0 0 0,-14 11 0 0 0,-10 9 174 0 0,-39 36-1 0 0,50-39 117 0 0,-47 52-1 0 0,66-65-161 0 0,-1 0-1 0 0,1 1 0 0 0,1 0 1 0 0,0 0-1 0 0,1 0 0 0 0,0 1 1 0 0,1 0-1 0 0,-4 15 0 0 0,8-25-37 0 0,0 1-1 0 0,0-1 1 0 0,1 1-1 0 0,-1-1 1 0 0,1 1-1 0 0,0-1 1 0 0,0 1-1 0 0,0 0 1 0 0,1-1-1 0 0,-1 1 1 0 0,1-1-1 0 0,0 1 1 0 0,0-1-1 0 0,2 4 1 0 0,-2-4-17 0 0,0-1 1 0 0,1 0-1 0 0,-1 0 1 0 0,1 0 0 0 0,0 0-1 0 0,0 0 1 0 0,0 0-1 0 0,0 0 1 0 0,0-1 0 0 0,0 1-1 0 0,0-1 1 0 0,1 1 0 0 0,-1-1-1 0 0,0 0 1 0 0,1 0-1 0 0,-1 0 1 0 0,1 0 0 0 0,-1-1-1 0 0,5 2 1 0 0,7 1-509 0 0,1-1 1 0 0,-1-1 0 0 0,1 0 0 0 0,0-1-1 0 0,17-2 1 0 0,-10-1-1034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3:5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3 588 5527 0 0,'0'-2'5384'0'0,"-1"-6"-3991"0"0,0 1-1 0 0,1-1 0 0 0,0 1 1 0 0,0-1-1 0 0,1 1 0 0 0,3-13 0 0 0,14-44 1190 0 0,-5 22-1031 0 0,-8 30-1355 0 0,-1-1 1 0 0,1 1-1 0 0,1 0 1 0 0,0 1-1 0 0,1 0 1 0 0,0-1-1 0 0,1 2 0 0 0,0-1 1 0 0,0 1-1 0 0,1 1 1 0 0,19-16-1 0 0,1 2-167 0 0,1 2 0 0 0,1 1 0 0 0,34-15 0 0 0,89-32-176 0 0,-26 12-1953 0 0,-68 25-2295 0 0,-33 15-3291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 3223 0 0,'0'0'5592'0'0,"-6"-3"-5688"0"0,-1 1-120 0 0,2 0-24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 9215 0 0,'0'0'831'0'0,"2"-1"-686"0"0,6-2-3 0 0,-6 2 506 0 0,0 1-277 0 0,0 0 1 0 0,-1 0-1 0 0,1 0 1 0 0,-1 0 0 0 0,1 0-1 0 0,-1 1 1 0 0,1-1-1 0 0,-1 0 1 0 0,1 1-1 0 0,-1-1 1 0 0,1 1 0 0 0,-1 0-1 0 0,0-1 1 0 0,1 1-1 0 0,1 2 1 0 0,-2-2 404 0 0,-1 1-416 0 0,-1 4-267 0 0,-1-1 0 0 0,1 1 0 0 0,-1-1 0 0 0,-1 1-1 0 0,1-1 1 0 0,-1 0 0 0 0,0 0 0 0 0,0 0 0 0 0,0 0 0 0 0,-1 0 0 0 0,0-1 0 0 0,-4 5 0 0 0,-10 8-40 0 0,0-1 0 0 0,-1-1 0 0 0,-29 17 1 0 0,25-17-18 0 0,0 1 0 0 0,-24 23 0 0 0,29-22-40 0 0,-66 69-83 0 0,73-74 75 0 0,1 1 1 0 0,0 1-1 0 0,1 0 1 0 0,0 0 0 0 0,-6 17-1 0 0,11-23 13 0 0,1 0-1 0 0,0 1 1 0 0,0-1-1 0 0,1 1 1 0 0,0 0 0 0 0,-1 13-1 0 0,3-20 0 0 0,0 0-1 0 0,0 0 0 0 0,0 0 1 0 0,0 0-1 0 0,1 1 1 0 0,-1-1-1 0 0,1 0 0 0 0,-1 0 1 0 0,1 0-1 0 0,0 0 1 0 0,0 0-1 0 0,0 0 0 0 0,0 0 1 0 0,0-1-1 0 0,0 1 1 0 0,0 0-1 0 0,1 0 0 0 0,-1-1 1 0 0,1 1-1 0 0,-1-1 0 0 0,1 1 1 0 0,0-1-1 0 0,0 0 1 0 0,-1 0-1 0 0,1 0 0 0 0,0 0 1 0 0,0 0-1 0 0,0 0 1 0 0,0 0-1 0 0,0-1 0 0 0,0 1 1 0 0,3 0-1 0 0,3 1-30 0 0,0-1 0 0 0,0 0 0 0 0,0-1 0 0 0,0 1 0 0 0,0-1 0 0 0,0-1-1 0 0,9-1 1 0 0,57-14-929 0 0,-53 10 283 0 0,20-5-3637 0 0,2-1-1374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6911 0 0,'0'0'623'0'0,"-1"2"-514"0"0,-16 13 2175 0 0,-1-1 0 0 0,-1 0 0 0 0,-29 16 0 0 0,-21 14-752 0 0,42-26-1145 0 0,-23 19 53 0 0,45-32-407 0 0,1-1 0 0 0,-1 1 0 0 0,1 0 0 0 0,-1 0 0 0 0,2 0 0 0 0,-8 11 0 0 0,10-14-20 0 0,1-1 0 0 0,-1 1 0 0 0,1-1 1 0 0,0 1-1 0 0,-1-1 0 0 0,1 1 0 0 0,0-1 1 0 0,0 1-1 0 0,0 0 0 0 0,0-1 1 0 0,0 1-1 0 0,0-1 0 0 0,0 1 0 0 0,1-1 1 0 0,-1 1-1 0 0,0-1 0 0 0,1 1 1 0 0,-1-1-1 0 0,1 1 0 0 0,0-1 0 0 0,0 0 1 0 0,-1 1-1 0 0,1-1 0 0 0,0 0 0 0 0,0 0 1 0 0,0 1-1 0 0,2 0 0 0 0,-1 1 5 0 0,1-1 0 0 0,-1 0-1 0 0,1 0 1 0 0,0 0 0 0 0,0 0 0 0 0,0 0-1 0 0,0 0 1 0 0,0-1 0 0 0,0 0-1 0 0,7 2 1 0 0,-3-2 18 0 0,0 0 0 0 0,0 0 0 0 0,1-1 0 0 0,-1-1 0 0 0,0 1 0 0 0,11-3 0 0 0,44-12 159 0 0,-52 12-162 0 0,-2 1-19 0 0,38-13 101 0 0,-42 14-108 0 0,0-1 0 0 0,-1 0 0 0 0,1 0 1 0 0,-1 0-1 0 0,0 0 0 0 0,1 0 0 0 0,-1-1 0 0 0,0 1 0 0 0,4-5 0 0 0,-6 6-7 0 0,0-1 0 0 0,-1 1 0 0 0,1 0 0 0 0,0 0 0 0 0,0 0 0 0 0,-1 0 0 0 0,1 0 0 0 0,0-1 0 0 0,-1 1 0 0 0,0 0 0 0 0,1-1 0 0 0,-1 1 0 0 0,0 0 0 0 0,1-1 0 0 0,-1 1 0 0 0,0 0 0 0 0,0-1 0 0 0,0 1 0 0 0,0 0 0 0 0,0-1 0 0 0,-1 1 0 0 0,1 0 0 0 0,0-1 0 0 0,-1 1 0 0 0,0-3 0 0 0,0 2 0 0 0,-2-5-183 0 0,0 0-1 0 0,-1 1 1 0 0,0-1-1 0 0,0 1 1 0 0,0 0 0 0 0,-1 0-1 0 0,1 1 1 0 0,-2-1-1 0 0,1 1 1 0 0,0 0 0 0 0,-1 1-1 0 0,0-1 1 0 0,-12-6-1 0 0,16 10-522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139 237 8287 0 0,'0'0'639'0'0,"-2"1"-147"0"0,-52 38 6816 0 0,46-32-6725 0 0,1 0 1 0 0,-10 12 0 0 0,-28 41 1534 0 0,40-53-1895 0 0,5-6 438 0 0,1-2-591 0 0,141-177 380 0 0,-111 137-444 0 0,-8 10-62 0 0,26-27 0 0 0,-41 50-15 0 0,0 0 1 0 0,0 1 0 0 0,1 0 0 0 0,0 0-1 0 0,0 1 1 0 0,1 0 0 0 0,-1 1 0 0 0,12-5 0 0 0,-19 9 70 0 0,-1 1 0 0 0,1-1 0 0 0,0 0 0 0 0,0 1 0 0 0,0-1 1 0 0,0 1-1 0 0,0-1 0 0 0,0 1 0 0 0,0 0 0 0 0,0 0 0 0 0,0 0 1 0 0,0 0-1 0 0,0 0 0 0 0,0 1 0 0 0,-1-1 0 0 0,1 1 0 0 0,0-1 1 0 0,0 1-1 0 0,0-1 0 0 0,0 1 0 0 0,0 0 0 0 0,-1 0 0 0 0,1 0 1 0 0,0 0-1 0 0,1 2 0 0 0,0 0 31 0 0,-1 0 0 0 0,1 0 1 0 0,-1 0-1 0 0,0 1 0 0 0,0-1 0 0 0,0 1 0 0 0,-1-1 0 0 0,1 1 1 0 0,-1 0-1 0 0,0 0 0 0 0,1 6 0 0 0,0-1 17 0 0,-1 1 0 0 0,0 0 0 0 0,-1-1 0 0 0,0 1 0 0 0,-2 12 0 0 0,-11 50 78 0 0,0 3-72 0 0,3 9-2842 0 0,7-67 1404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701 866 14743 0 0,'0'0'6462'0'0,"2"0"-6013"0"0,2-1-319 0 0,1 0-1 0 0,-1-1 1 0 0,1 0 0 0 0,-1 1-1 0 0,0-2 1 0 0,0 1 0 0 0,0 0 0 0 0,0-1-1 0 0,0 0 1 0 0,-1 0 0 0 0,1 0-1 0 0,3-4 1 0 0,7-8 161 0 0,17-24 0 0 0,-28 34-273 0 0,57-79 7 0 0,57-108 0 0 0,-94 149-365 0 0,-1-1-1 0 0,23-71 1 0 0,-38 94-4 0 0,-2-1 0 0 0,0-1-1 0 0,-1 1 1 0 0,-1 0 0 0 0,-1-1 0 0 0,-1 0-1 0 0,-3-38 1 0 0,1 57 241 0 0,1-1-1 0 0,-1 0 0 0 0,0 1 1 0 0,0-1-1 0 0,-1 1 0 0 0,1 0 1 0 0,-1-1-1 0 0,0 1 1 0 0,0 0-1 0 0,-1 0 0 0 0,1 0 1 0 0,-5-5-1 0 0,5 7 75 0 0,0 0-1 0 0,0 1 1 0 0,0-1 0 0 0,0 1-1 0 0,0 0 1 0 0,0-1-1 0 0,-1 1 1 0 0,1 0 0 0 0,0 0-1 0 0,-1 0 1 0 0,1 1 0 0 0,-1-1-1 0 0,1 1 1 0 0,-1-1 0 0 0,1 1-1 0 0,-1 0 1 0 0,0 0-1 0 0,1 0 1 0 0,-1 0 0 0 0,1 0-1 0 0,-1 1 1 0 0,1-1 0 0 0,-5 2-1 0 0,4-1 23 0 0,-1 0 0 0 0,1 1-1 0 0,-1-1 1 0 0,1 1 0 0 0,-1 0-1 0 0,1 0 1 0 0,0 1 0 0 0,0-1-1 0 0,-5 5 1 0 0,-23 30 22 0 0,23-27 25 0 0,-99 143 570 0 0,90-124-395 0 0,2 1 0 0 0,-17 43 0 0 0,-15 65 183 0 0,43-126-381 0 0,-61 196 295 0 0,-32 99-224 0 0,52-181-36 0 0,-6-3 0 0 0,-5-1 0 0 0,-85 133 0 0 0,111-204 392 0 0,-2-2 0 0 0,-71 83 0 0 0,89-118-555 0 0,-2 0 0 0 0,1-1-1 0 0,-19 11 1 0 0,33-24-61 0 0,0 1 0 0 0,0-1 0 0 0,0 1-1 0 0,0-1 1 0 0,0 1 0 0 0,0-1 0 0 0,0 0 0 0 0,0 0 0 0 0,0 1 0 0 0,0-1 0 0 0,-3 0 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7 146 7831 0 0,'-7'-7'12843'0'0,"18"4"-12017"0"0,-5 2-657 0 0,33-11 803 0 0,48-13 337 0 0,5 2-936 0 0,116-22-276 0 0,-56 26-2397 0 0,-51 11-4419 0 0,-77 6 805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8287 0 0,'0'0'5395'0'0,"0"2"-3935"0"0,6 16 221 0 0,-5-16-1574 0 0,0 0 0 0 0,0 0-1 0 0,0 1 1 0 0,0-1 0 0 0,-1 0-1 0 0,1 0 1 0 0,-1 1 0 0 0,1-1-1 0 0,-1 0 1 0 0,0 0 0 0 0,0 1-1 0 0,0-1 1 0 0,0 0 0 0 0,-1 4-1 0 0,-1 0-11 0 0,0-1 0 0 0,0 0 0 0 0,0-1 0 0 0,-1 1 0 0 0,0 0 0 0 0,0-1 0 0 0,0 1 0 0 0,0-1-1 0 0,-1 0 1 0 0,1 0 0 0 0,-6 4 0 0 0,-3 2 43 0 0,-2 0 0 0 0,-16 9 0 0 0,13-9-59 0 0,9-3 5 0 0,0-1 0 0 0,1 1-1 0 0,0 1 1 0 0,0-1 0 0 0,-12 17-1 0 0,-5 7 178 0 0,16-23-146 0 0,1 1 1 0 0,-12 19-1 0 0,17-25-78 0 0,1 0-1 0 0,-1 0 0 0 0,1 0 0 0 0,-1 0 0 0 0,1 1 1 0 0,0-1-1 0 0,0 1 0 0 0,1-1 0 0 0,-1 1 0 0 0,1-1 1 0 0,0 1-1 0 0,-1-1 0 0 0,2 7 0 0 0,0-8-11 0 0,-1-1 0 0 0,1 1 0 0 0,0-1 0 0 0,-1 0 0 0 0,1 1 0 0 0,0-1 0 0 0,0 0 0 0 0,0 0 0 0 0,0 0 0 0 0,0 0 0 0 0,0 0 0 0 0,0 0 0 0 0,1 0 0 0 0,-1 0 0 0 0,0 0 0 0 0,1 0 0 0 0,-1-1 0 0 0,0 1 0 0 0,1 0 0 0 0,-1-1 0 0 0,1 1 0 0 0,-1-1 0 0 0,1 0 0 0 0,-1 0 0 0 0,1 1 0 0 0,1-1 0 0 0,7 1 117 0 0,0 0 1 0 0,17-1-1 0 0,-25-1-124 0 0,14 1 45 0 0,-1-2 0 0 0,1 0 1 0 0,-1-1-1 0 0,0 0 0 0 0,0-1 0 0 0,0-1 0 0 0,0 0 0 0 0,-1-1 0 0 0,15-9 0 0 0,-23 12-53 0 0,0-1-1 0 0,0 0 0 0 0,0-1 1 0 0,0 1-1 0 0,-1-1 0 0 0,0 0 1 0 0,0 0-1 0 0,0-1 0 0 0,0 1 1 0 0,-1-1-1 0 0,0 0 0 0 0,-1 0 0 0 0,1-1 1 0 0,-1 1-1 0 0,0-1 0 0 0,0 1 1 0 0,-1-1-1 0 0,0 0 0 0 0,-1 0 1 0 0,1 0-1 0 0,0-12 0 0 0,-2 11-52 0 0,0 0 0 0 0,0 1 0 0 0,-1-1-1 0 0,0 0 1 0 0,0 1 0 0 0,-1-1 0 0 0,0 1 0 0 0,-4-12 0 0 0,4 14-117 0 0,-1 0 0 0 0,0 1-1 0 0,0-1 1 0 0,0 1 0 0 0,0-1 0 0 0,-1 1 0 0 0,1 0 0 0 0,-1 0 0 0 0,0 1 0 0 0,-1-1 0 0 0,1 1 0 0 0,-9-5 0 0 0,8 4-153 0 0,-1 1 1 0 0,0 0-1 0 0,0 0 1 0 0,0 0 0 0 0,-1 1-1 0 0,1 0 1 0 0,-1 0-1 0 0,1 1 1 0 0,-1 0-1 0 0,1 0 1 0 0,-1 0-1 0 0,0 1 1 0 0,0 0-1 0 0,1 0 1 0 0,-1 1-1 0 0,-10 2 1 0 0,6 0-559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30 10135 0 0,'2'-1'778'0'0,"5"-3"-162"0"0,1 0 1 0 0,0 0-1 0 0,0 1 0 0 0,0 0 1 0 0,1 0-1 0 0,-1 1 1 0 0,1 0-1 0 0,16-2 1 0 0,-23 4 431 0 0,-7 13-727 0 0,-1-3-218 0 0,-1-1 1 0 0,0 1-1 0 0,-1-1 1 0 0,0 0-1 0 0,0-1 1 0 0,-13 10-1 0 0,1 0 46 0 0,-55 46 263 0 0,-134 87-1 0 0,134-100-356 0 0,73-50-55 0 0,-21 15 25 0 0,-32 29-1 0 0,49-40-1 0 0,1 0 0 0 0,0 0 0 0 0,0 1-1 0 0,1 0 1 0 0,0 0 0 0 0,0 0 0 0 0,0 0-1 0 0,0 1 1 0 0,1-1 0 0 0,0 1-1 0 0,-2 8 1 0 0,5-13-2 0 0,-1-1 0 0 0,1 1 0 0 0,0 0 0 0 0,0 0 1 0 0,0-1-1 0 0,0 1 0 0 0,0 0 0 0 0,0-1 0 0 0,0 1 0 0 0,0 0 0 0 0,1-1 0 0 0,-1 1 0 0 0,1 0 0 0 0,-1-1 0 0 0,1 1 0 0 0,0 0 0 0 0,0-1 1 0 0,-1 1-1 0 0,3 1 0 0 0,-1 0 19 0 0,0-1 0 0 0,1 0 0 0 0,-1 0 0 0 0,1 0 0 0 0,-1 0 0 0 0,1-1 0 0 0,0 1 0 0 0,0 0 0 0 0,5 1 0 0 0,4 1 77 0 0,1-1 1 0 0,-1 0-1 0 0,1-1 0 0 0,14 1 0 0 0,-1-2-413 0 0,1-1-1 0 0,-1-1 0 0 0,0-1 1 0 0,0-1-1 0 0,0-2 0 0 0,0 0 1 0 0,35-14-1 0 0,-27 7-1106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17 377 13015 0 0,'0'0'1179'0'0,"-1"2"-972"0"0,0 7 4806 0 0,1-8-4849 0 0,0-1 0 0 0,0 0 0 0 0,-1 1 0 0 0,1-1 0 0 0,0 0 0 0 0,0 1 0 0 0,0-1 0 0 0,-1 0 0 0 0,1 1 0 0 0,0-1 1 0 0,-1 0-1 0 0,1 0 0 0 0,0 1 0 0 0,0-1 0 0 0,-1 0 0 0 0,1 0 0 0 0,0 0 0 0 0,-1 1 0 0 0,1-1 0 0 0,-1 0 0 0 0,1 0 0 0 0,-1-1-137 0 0,0-1-1 0 0,0 0 1 0 0,0 1-1 0 0,0-1 0 0 0,0 0 1 0 0,1 0-1 0 0,-1 0 1 0 0,1 1-1 0 0,-1-1 1 0 0,1 0-1 0 0,0 0 1 0 0,-1 0-1 0 0,1 0 0 0 0,0 0 1 0 0,1-2-1 0 0,-1-1 66 0 0,1 1 0 0 0,0-1 0 0 0,1 1 0 0 0,-1-1 0 0 0,1 1 0 0 0,2-4 0 0 0,3-7 195 0 0,2 1 0 0 0,15-20 0 0 0,-23 33-287 0 0,32-39-864 0 0,2 2 0 0 0,1 1 0 0 0,2 2 0 0 0,1 2 0 0 0,52-34 0 0 0,-71 53-1288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77 233 3223 0 0,'0'2'240'0'0,"-1"4"-93"0"0,-1 0-1 0 0,0 0 1 0 0,-3 10-1 0 0,-2-3 2540 0 0,-1 1-1 0 0,0-1 1 0 0,-16 20-1 0 0,4-12 4531 0 0,22-29-6736 0 0,1 0-434 0 0,1 1 0 0 0,0-1 0 0 0,0 1-1 0 0,0-1 1 0 0,1 1 0 0 0,6-7 0 0 0,37-38 273 0 0,-28 32-279 0 0,4-5-198 0 0,2 1-1 0 0,1 1 1 0 0,1 1 0 0 0,33-19-1 0 0,-23 24 23 0 0,-38 16 142 0 0,1 1 0 0 0,0 0 0 0 0,0 0 0 0 0,0-1-1 0 0,0 1 1 0 0,0 0 0 0 0,-1 0 0 0 0,1 0 0 0 0,0 0 0 0 0,0 0 0 0 0,0 0-1 0 0,0 0 1 0 0,0 0 0 0 0,0 0 0 0 0,0 0 0 0 0,0 0 0 0 0,-1 1 0 0 0,1-1-1 0 0,0 0 1 0 0,0 1 0 0 0,0-1 0 0 0,-1 1 0 0 0,1-1 0 0 0,0 1 0 0 0,0-1 0 0 0,-1 1-1 0 0,1-1 1 0 0,0 1 0 0 0,-1 0 0 0 0,1-1 0 0 0,-1 1 0 0 0,1 0 0 0 0,-1 0-1 0 0,1-1 1 0 0,-1 1 0 0 0,1 0 0 0 0,-1 0 0 0 0,0 0 0 0 0,1-1 0 0 0,-1 1-1 0 0,0 2 1 0 0,1-1 19 0 0,1 2 17 0 0,-1 0 1 0 0,0 1-1 0 0,0-1 0 0 0,-1 1 1 0 0,1-1-1 0 0,-1 1 1 0 0,0-1-1 0 0,0 1 0 0 0,0-1 1 0 0,-2 8-1 0 0,-2 5 60 0 0,-7 22 0 0 0,8-29-75 0 0,-9 26 27 0 0,6-19-20 0 0,0 1 1 0 0,1 0 0 0 0,-3 27-1 0 0,8-44-34 0 0,0-1-1 0 0,-1 0 1 0 0,1 1 0 0 0,0-1-1 0 0,0 0 1 0 0,0 1-1 0 0,0-1 1 0 0,0 0 0 0 0,1 1-1 0 0,-1-1 1 0 0,0 0-1 0 0,0 1 1 0 0,0-1 0 0 0,0 0-1 0 0,0 1 1 0 0,0-1-1 0 0,0 0 1 0 0,1 1 0 0 0,-1-1-1 0 0,0 0 1 0 0,0 0-1 0 0,0 1 1 0 0,1-1 0 0 0,-1 0-1 0 0,0 0 1 0 0,0 1-1 0 0,1-1 1 0 0,-1 0 0 0 0,0 0-1 0 0,1 0 1 0 0,-1 0-1 0 0,0 1 1 0 0,1-1 0 0 0,-1 0-1 0 0,0 0 1 0 0,0 0-1 0 0,1 0 1 0 0,-1 0 0 0 0,1 0-1 0 0,-1 0 1 0 0,0 0-1 0 0,1 0 1 0 0,-1 0 0 0 0,0 0-1 0 0,1 0 1 0 0,-1 0-1 0 0,0 0 1 0 0,1 0 0 0 0,-1 0-1 0 0,0 0 1 0 0,1-1-1 0 0,-1 1 1 0 0,0 0 0 0 0,0 0-1 0 0,1 0 1 0 0,-1-1-1 0 0,12-3-117 0 0,0-1 1 0 0,-1-1-1 0 0,0 0 0 0 0,0-1 0 0 0,-1 0 0 0 0,1-1 0 0 0,8-8 0 0 0,7-4-260 0 0,130-106-1646 0 0,-12 10 820 0 0,-138 112 1200 0 0,-1 0-1 0 0,1 0 1 0 0,0 0-1 0 0,0 1 1 0 0,0 0-1 0 0,1 0 1 0 0,8-2 0 0 0,-12 4 62 0 0,0 1 0 0 0,-1-1 0 0 0,1 1-1 0 0,0 0 1 0 0,0 0 0 0 0,0 0 0 0 0,0 0 0 0 0,-1 1 0 0 0,1-1 0 0 0,0 1 0 0 0,0-1 0 0 0,-1 1 0 0 0,1 0 0 0 0,0 0 0 0 0,-1 0 0 0 0,1 0 0 0 0,-1 1 0 0 0,1-1 0 0 0,4 4 0 0 0,-3-1 100 0 0,0 0 0 0 0,0 0 0 0 0,0 1 0 0 0,0-1 0 0 0,-1 1 0 0 0,0 0 0 0 0,0 0-1 0 0,0 0 1 0 0,0 0 0 0 0,-1 0 0 0 0,0 1 0 0 0,0-1 0 0 0,0 1 0 0 0,-1-1 0 0 0,0 1 0 0 0,0 0 0 0 0,0 0-1 0 0,-1 9 1 0 0,-1 7 131 0 0,0 1 0 0 0,-2-1-1 0 0,-8 32 1 0 0,8-40-292 0 0,-29 119-1780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17623 0 0,'0'0'1978'0'0,"-2"1"-1445"0"0,-4 1-48 0 0,4-2-274 0 0,1 1 0 0 0,-1-1 0 0 0,1 1 0 0 0,-1-1 1 0 0,1 1-1 0 0,-1 0 0 0 0,1-1 0 0 0,0 1 0 0 0,-3 2 0 0 0,-2 3 52 0 0,1 1 1 0 0,0 0 0 0 0,0 0-1 0 0,0 0 1 0 0,1 0-1 0 0,0 1 1 0 0,1-1 0 0 0,0 1-1 0 0,0 0 1 0 0,-3 15-1 0 0,3-11-283 0 0,1 0-1 0 0,1 0 0 0 0,0 0 1 0 0,1 0-1 0 0,0 1 0 0 0,3 20 0 0 0,-2-31-225 0 0,-1-1 21 0 0,1 0 0 0 0,0 0 0 0 0,0 0 0 0 0,0 0 0 0 0,0 0 0 0 0,0 0 0 0 0,0 0 0 0 0,0 0 0 0 0,0 0 0 0 0,0 0 0 0 0,0-1 0 0 0,0 1 0 0 0,1 0 0 0 0,-1-1 0 0 0,0 1 0 0 0,0-1 0 0 0,1 1 0 0 0,-1-1 0 0 0,0 0 0 0 0,1 0 0 0 0,-1 0 0 0 0,0 1 0 0 0,3-1 0 0 0,10-2-7118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6 333 11055 0 0,'-5'4'11821'0'0,"39"-30"-10984"0"0,-1-1 0 0 0,37-40-1 0 0,-19 18-763 0 0,-45 44-87 0 0,33-33 20 0 0,2 2 0 0 0,77-51 0 0 0,-117 86-86 0 0,4 12-89 0 0,-3-4 160 0 0,-1 0 1 0 0,1 1-1 0 0,-1-1 0 0 0,-1 1 1 0 0,0-1-1 0 0,0 1 0 0 0,0-1 1 0 0,-3 12-1 0 0,0 19-3 0 0,3-25-167 0 0,1 0 0 0 0,4 22-1 0 0,-4-30-227 0 0,0 0 0 0 0,1 0 0 0 0,-1 0 0 0 0,1-1 0 0 0,0 1 0 0 0,1 0 0 0 0,-1-1-1 0 0,1 0 1 0 0,5 8 0 0 0,1-3-1573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14191 0 0,'0'0'4360'0'0,"-2"1"-3658"0"0,-36 33 1221 0 0,-52 38 1 0 0,-3 0-1378 0 0,69-51-508 0 0,-76 70-3 0 0,98-90-115 0 0,28 6-505 0 0,-14-8 400 0 0,0-1 0 0 0,0-1 0 0 0,0 1 0 0 0,0-2 0 0 0,0 0 0 0 0,-1 0 0 0 0,1-1 1 0 0,13-8-1 0 0,34-13-814 0 0,-57 26 835 0 0,-2 2-125 0 0,1 0 260 0 0,-1 0 0 0 0,1 0 1 0 0,-1 0-1 0 0,0 0 0 0 0,0 0 0 0 0,0 0 0 0 0,0 0 0 0 0,-1-1 0 0 0,1 1 0 0 0,-1 0 0 0 0,0 2 0 0 0,-2 8-19 0 0,-1 0-1 0 0,-1-1 0 0 0,0 1 1 0 0,-7 10-1 0 0,-3 8 68 0 0,-50 104 142 0 0,-18 41-20 0 0,14 6-107 0 0,-2 140 207 0 0,26 5 568 0 0,34-231-469 0 0,8-73-309 0 0,-5 49 706 0 0,8-61-844 0 0,0-1 0 0 0,0 0 0 0 0,1 0-1 0 0,0 1 1 0 0,3 10 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63 6911 0 0,'0'0'528'0'0,"-7"-5"-320"0"0,3 3 268 0 0,-1 0-1 0 0,1 0 0 0 0,-1 0 0 0 0,0 1 0 0 0,1 0 0 0 0,-1 0 1 0 0,0 0-1 0 0,1 0 0 0 0,-1 1 0 0 0,0 0 0 0 0,0 0 1 0 0,-5 0-1 0 0,0 0-197 0 0,9 1-232 0 0,-1 0-1 0 0,1 0 0 0 0,0 0 1 0 0,-1 0-1 0 0,1 0 0 0 0,0 0 1 0 0,-1 0-1 0 0,-1 2 0 0 0,-1 1 51 0 0,-19 16 180 0 0,1 2-1 0 0,1 0 0 0 0,1 1 1 0 0,1 1-1 0 0,-24 41 0 0 0,38-50 153 0 0,4-12-205 0 0,9 21 546 0 0,-7-21-723 0 0,1-1 1 0 0,0 1-1 0 0,1-1 0 0 0,-1 0 0 0 0,0 0 0 0 0,1 0 0 0 0,-1 0 0 0 0,1 0 0 0 0,-1 0 1 0 0,1-1-1 0 0,0 1 0 0 0,0-1 0 0 0,0 0 0 0 0,0 0 0 0 0,0 0 0 0 0,0 0 1 0 0,0 0-1 0 0,0-1 0 0 0,0 0 0 0 0,0 1 0 0 0,1-1 0 0 0,-1 0 0 0 0,5-1 0 0 0,4 0 63 0 0,-1-1 0 0 0,1 0-1 0 0,-1 0 1 0 0,1-1-1 0 0,10-5 1 0 0,-7 2-15 0 0,0-1 0 0 0,0 0 1 0 0,-1-1-1 0 0,0 0 0 0 0,-1-1 1 0 0,17-14-1 0 0,-24 18-76 0 0,0-1 1 0 0,-1 0-1 0 0,1 0 1 0 0,-1 0-1 0 0,0 0 1 0 0,-1-1-1 0 0,0 0 1 0 0,0 1-1 0 0,0-2 1 0 0,-1 1-1 0 0,0 0 1 0 0,0-1-1 0 0,-1 1 1 0 0,3-16-1 0 0,-5 20-24 0 0,1 0-1 0 0,-1 0 1 0 0,0 1 0 0 0,0-1-1 0 0,-1 0 1 0 0,1 0-1 0 0,0 0 1 0 0,-1 0 0 0 0,0 0-1 0 0,1 0 1 0 0,-1 1-1 0 0,-1-1 1 0 0,1 0 0 0 0,0 1-1 0 0,0-1 1 0 0,-1 1-1 0 0,0-1 1 0 0,1 1 0 0 0,-1 0-1 0 0,0-1 1 0 0,0 1-1 0 0,0 0 1 0 0,0 0 0 0 0,-1 1-1 0 0,1-1 1 0 0,-1 0-1 0 0,1 1 1 0 0,-1-1 0 0 0,1 1-1 0 0,-1 0 1 0 0,0 0-1 0 0,1 0 1 0 0,-1 0 0 0 0,-3 0-1 0 0,-7-1-187 0 0,6 0-3 0 0,1 1-1 0 0,-1 0 1 0 0,1 0-1 0 0,-1 1 1 0 0,0 0 0 0 0,-11 1-1 0 0,17 0-66 0 0,23-18-5009 0 0,-6 8 4002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6911 0 0,'0'0'528'0'0,"1"2"-341"0"0,15 29 995 0 0,4-3 4355 0 0,-19-26-4783 0 0,11 1 1478 0 0,-9-4-2021 0 0,1 0 0 0 0,-1 0 0 0 0,0 0 0 0 0,0 0 0 0 0,0-1 0 0 0,-1 1 0 0 0,1-1 0 0 0,0 0 0 0 0,-1 0 0 0 0,1 0 0 0 0,-1 0 0 0 0,1-1 0 0 0,-1 1 0 0 0,0 0 0 0 0,0-1 0 0 0,0 0 0 0 0,0 1 0 0 0,-1-1 0 0 0,1 0 0 0 0,-1 0 0 0 0,2-5 0 0 0,2-5 175 0 0,-1-1 0 0 0,0 1 1 0 0,3-26-1 0 0,2-38 204 0 0,-6 45-533 0 0,1-1 1 0 0,1 2-1 0 0,14-43 1 0 0,-15 64-175 0 0,1 0 0 0 0,0 0 0 0 0,0 0 0 0 0,1 1 0 0 0,0 0 0 0 0,1 0 1 0 0,0 1-1 0 0,1 0 0 0 0,-1 0 0 0 0,2 1 0 0 0,-1 0 0 0 0,1 0 0 0 0,15-9 0 0 0,-7 7-322 0 0,0-1-1 0 0,1 2 0 0 0,0 1 0 0 0,0 0 1 0 0,1 1-1 0 0,35-6 0 0 0,-44 10 52 0 0,-1 1 0 0 0,1 1 0 0 0,0-1 0 0 0,0 2 0 0 0,0-1 0 0 0,13 3 0 0 0,0 4-792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357 429 8751 0 0,'0'0'5624'0'0,"-1"2"-4816"0"0,0 0-650 0 0,0 0-1 0 0,-1 0 0 0 0,1 0 0 0 0,-1 0 1 0 0,1 0-1 0 0,-1 0 0 0 0,0-1 0 0 0,1 1 1 0 0,-1 0-1 0 0,0-1 0 0 0,0 0 0 0 0,0 1 1 0 0,-1-1-1 0 0,1 0 0 0 0,0 0 0 0 0,0 0 1 0 0,-1 0-1 0 0,-3 0 0 0 0,-8 3 273 0 0,-27 3 0 0 0,37-6-335 0 0,-10 1 14 0 0,0-2 1 0 0,0 1-1 0 0,0-2 1 0 0,1 0-1 0 0,-1 0 0 0 0,0-1 1 0 0,1-1-1 0 0,-1 0 1 0 0,1-1-1 0 0,0-1 1 0 0,0 0-1 0 0,0-1 0 0 0,1 0 1 0 0,-19-12-1 0 0,28 15-76 0 0,0 1 0 0 0,0-1 0 0 0,0 0 0 0 0,0 0 0 0 0,0 0 0 0 0,1-1 0 0 0,0 1 0 0 0,-1-1 0 0 0,1 1 0 0 0,0-1 0 0 0,1 0 0 0 0,-3-7 0 0 0,2 5-9 0 0,1 0 1 0 0,0 0-1 0 0,1-1 1 0 0,-1 1 0 0 0,1 0-1 0 0,0 0 1 0 0,2-12-1 0 0,2 1-8 0 0,0 0 0 0 0,1 0 0 0 0,1 1 0 0 0,1 0 0 0 0,10-20 0 0 0,-9 20-114 0 0,2 0 0 0 0,-1 0 0 0 0,2 1 0 0 0,0 1-1 0 0,1 0 1 0 0,0 0 0 0 0,19-15 0 0 0,-23 23 46 0 0,0 0-1 0 0,0 0 1 0 0,1 0 0 0 0,0 2 0 0 0,0-1-1 0 0,0 1 1 0 0,1 0 0 0 0,-1 1 0 0 0,1 0-1 0 0,0 0 1 0 0,0 1 0 0 0,0 1 0 0 0,0-1-1 0 0,18 1 1 0 0,-10 3 90 0 0,-1 0 0 0 0,0 1 1 0 0,0 1-1 0 0,0 0 0 0 0,0 1 0 0 0,-1 1 0 0 0,0 1 0 0 0,0 0 0 0 0,-1 1 0 0 0,1 0 0 0 0,23 19 1 0 0,-33-22 23 0 0,1 1 1 0 0,-1 0 0 0 0,0 0 0 0 0,0 0 0 0 0,-1 1 0 0 0,0 0 0 0 0,0 0 0 0 0,8 15 0 0 0,-13-20-42 0 0,1 1-1 0 0,0-1 1 0 0,-1 1-1 0 0,0-1 1 0 0,0 1 0 0 0,0 0-1 0 0,0-1 1 0 0,0 1-1 0 0,0-1 1 0 0,0 1-1 0 0,-1 0 1 0 0,0-1 0 0 0,1 1-1 0 0,-1-1 1 0 0,0 1-1 0 0,0-1 1 0 0,0 0-1 0 0,0 1 1 0 0,-1-1 0 0 0,1 0-1 0 0,-1 0 1 0 0,1 0-1 0 0,-4 4 1 0 0,-5 2 25 0 0,1 1 1 0 0,-1-1-1 0 0,-18 12 0 0 0,17-13-31 0 0,-28 18-172 0 0,0-3 0 0 0,-2-2 1 0 0,0-1-1 0 0,-62 19 1 0 0,92-35-329 0 0,-1 0 0 0 0,1-1 0 0 0,0-1 0 0 0,0 1 0 0 0,-17-2 1 0 0,26-1-1000 0 0,-1-3-314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5063 0 0,'-1'2'6490'0'0,"-5"5"-4764"0"0,2-2-1340 0 0,0-1 1 0 0,1 1-1 0 0,-1 0 0 0 0,1 0 0 0 0,-4 10 1 0 0,-66 212 2500 0 0,34-101-2257 0 0,20-69-558 0 0,-32 66 1 0 0,38-96-75 0 0,-1-2 0 0 0,-2 0 0 0 0,0 0 0 0 0,-32 35 0 0 0,13-22-97 0 0,-40 44-292 0 0,44-46-63 0 0,-53 46 1 0 0,23-25-56 0 0,60-55 367 0 0,2-1-513 0 0,0-1 305 0 0,1 1 0 0 0,-1-1 1 0 0,0 1-1 0 0,1-1 0 0 0,-1 0 0 0 0,1 1 1 0 0,-1-1-1 0 0,1 0 0 0 0,-1 0 1 0 0,1 0-1 0 0,-1 0 0 0 0,1 0 1 0 0,1-1-1 0 0,13-2-4669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7367 0 0,'0'0'971'0'0,"-1"3"128"0"0,-23 34 2292 0 0,-29 36 0 0 0,31-45-2912 0 0,1 1 0 0 0,1 1 0 0 0,-16 34 0 0 0,26-44-241 0 0,0 1 58 0 0,-11 32 0 0 0,19-46-268 0 0,1 0 0 0 0,-1-1 0 0 0,1 1 0 0 0,0 0 0 0 0,0 0 0 0 0,1 0 0 0 0,0 0 0 0 0,0 0 0 0 0,2 9 0 0 0,-1-14-9 0 0,-1 0 0 0 0,0 0 0 0 0,1 0-1 0 0,-1-1 1 0 0,1 1 0 0 0,0 0 0 0 0,-1-1 0 0 0,1 1 0 0 0,0 0 0 0 0,0-1 0 0 0,0 1 0 0 0,0-1 0 0 0,0 1 0 0 0,1-1 0 0 0,-1 0 0 0 0,0 0 0 0 0,1 1 0 0 0,-1-1 0 0 0,1 0 0 0 0,-1 0 0 0 0,1 0 0 0 0,-1-1 0 0 0,1 1 0 0 0,0 0 0 0 0,0 0 0 0 0,-1-1 0 0 0,1 1 0 0 0,0-1 0 0 0,0 0 0 0 0,-1 1 0 0 0,1-1 0 0 0,0 0 0 0 0,0 0 0 0 0,0 0 0 0 0,0 0 0 0 0,2-1 0 0 0,4-1 92 0 0,0 1-1 0 0,-1-1 1 0 0,1-1-1 0 0,-1 0 1 0 0,0 0-1 0 0,0 0 1 0 0,8-5-1 0 0,-6 2-66 0 0,-1 1 0 0 0,0-1 0 0 0,0 0 0 0 0,-1 0 0 0 0,0-1 0 0 0,0 0 0 0 0,-1-1 0 0 0,1 1 0 0 0,-2-1 0 0 0,1 0 0 0 0,-1-1 0 0 0,0 1 0 0 0,-1-1 0 0 0,0 0 0 0 0,0 0 0 0 0,-1 0 0 0 0,0-1 0 0 0,-1 1 0 0 0,0-1 0 0 0,-1 0 0 0 0,1-14 0 0 0,-1 9-216 0 0,-2 0 0 0 0,0 0 0 0 0,-1 0-1 0 0,-4-16 1 0 0,4 22 35 0 0,0 0 0 0 0,-1 1 1 0 0,0-1-1 0 0,-1 1 0 0 0,1 0 0 0 0,-2 0 0 0 0,-9-14 0 0 0,13 21-340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13 5983 0 0,'1'-1'464'0'0,"0"0"-311"0"0,0 0 0 0 0,1 0-1 0 0,-1 0 1 0 0,0 0 0 0 0,1 1-1 0 0,-1-1 1 0 0,1 0-1 0 0,11-3 10173 0 0,-23 13-9839 0 0,-6 3-111 0 0,-21 12-1 0 0,-12 9 109 0 0,-280 241 123 0 0,305-253-550 0 0,-30 33 0 0 0,48-47-2 0 0,0 0 1 0 0,0 1 0 0 0,1-1 0 0 0,0 1 0 0 0,1 0 0 0 0,-1 0 0 0 0,2 1 0 0 0,-1-1 0 0 0,-3 16 0 0 0,6-22-4 0 0,1 0 0 0 0,-1 1 0 0 0,1-1 0 0 0,0 1 0 0 0,0-1 0 0 0,0 0 0 0 0,0 1 0 0 0,0-1 0 0 0,1 1 1 0 0,-1-1-1 0 0,1 0 0 0 0,-1 1 0 0 0,1-1 0 0 0,0 0 0 0 0,0 1 0 0 0,0-1 0 0 0,0 0 0 0 0,1 0 0 0 0,-1 0 0 0 0,0 0 0 0 0,1 0 0 0 0,2 2 0 0 0,-1-2 12 0 0,0 1-1 0 0,0-1 0 0 0,1 0 0 0 0,-1 0 0 0 0,1 0 0 0 0,0 0 0 0 0,-1-1 0 0 0,1 0 0 0 0,0 1 0 0 0,0-1 0 0 0,0-1 0 0 0,7 2 0 0 0,11-1-727 0 0,1-1 0 0 0,0-1 0 0 0,-1-1 0 0 0,36-8 0 0 0,-54 9 413 0 0,20-4-1403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54 215 11519 0 0,'0'0'887'0'0,"-10"2"1318"0"0,8-1-1982 0 0,-1 0-1 0 0,1 0 1 0 0,0 0 0 0 0,0 1-1 0 0,0-1 1 0 0,0 1 0 0 0,0 0-1 0 0,1-1 1 0 0,-1 1-1 0 0,0 0 1 0 0,1 0 0 0 0,-1 0-1 0 0,-2 4 1 0 0,2-1-63 0 0,0-1 0 0 0,0 1 0 0 0,1 0 0 0 0,-1 0 0 0 0,1 0 0 0 0,-1 7 0 0 0,0 2-108 0 0,2 0 0 0 0,0 0 0 0 0,0 0 0 0 0,3 15 1 0 0,-2-25-36 0 0,0 1 1 0 0,0 0 0 0 0,1-1-1 0 0,0 1 1 0 0,0-1 0 0 0,0 0-1 0 0,2 5 1 0 0,-3-8 35 0 0,10 6 75 0 0,-9-6-110 0 0,1 1 0 0 0,-1-1 0 0 0,0 0 0 0 0,1-1 0 0 0,-1 1 0 0 0,1 0 0 0 0,-1-1 0 0 0,1 1 0 0 0,0-1-1 0 0,-1 0 1 0 0,1 0 0 0 0,-1 0 0 0 0,1 0 0 0 0,0 0 0 0 0,-1 0 0 0 0,1-1 0 0 0,4-1 0 0 0,1-1 46 0 0,1-1 0 0 0,-1 0 0 0 0,14-9 0 0 0,6-4 29 0 0,-19 13-81 0 0,0-1 0 0 0,-1 0 0 0 0,0 0-1 0 0,0-1 1 0 0,9-9 0 0 0,-3 0-23 0 0,24-31-1 0 0,-37 45-68 0 0,-3 2-369 0 0,1 1 448 0 0,-1-1 0 0 0,0 1 0 0 0,1-1 0 0 0,0 1 0 0 0,-1 0 0 0 0,1-1 0 0 0,0 1 0 0 0,-2 4 0 0 0,1-4 2 0 0,-5 8 138 0 0,1 1-1 0 0,1 0 1 0 0,-1 0 0 0 0,-7 23-1 0 0,12-30-78 0 0,0 1-1 0 0,0-1 0 0 0,0 0 1 0 0,0 1-1 0 0,1-1 0 0 0,0 1 0 0 0,0-1 1 0 0,0 1-1 0 0,0-1 0 0 0,1 1 1 0 0,-1-1-1 0 0,1 0 0 0 0,0 1 0 0 0,1-1 1 0 0,-1 0-1 0 0,4 7 0 0 0,-5-10-34 0 0,1 0-1 0 0,0 0 1 0 0,0 0 0 0 0,0 0-1 0 0,0-1 1 0 0,0 1-1 0 0,0 0 1 0 0,0-1-1 0 0,0 1 1 0 0,0 0 0 0 0,0-1-1 0 0,0 1 1 0 0,0-1-1 0 0,0 0 1 0 0,1 1 0 0 0,-1-1-1 0 0,0 0 1 0 0,0 1-1 0 0,0-1 1 0 0,1 0 0 0 0,1 0-1 0 0,24-4 267 0 0,-26 4-270 0 0,9-2 2 0 0,-1 0-1 0 0,1-1 0 0 0,-1-1 0 0 0,0 1 1 0 0,0-1-1 0 0,0-1 0 0 0,0 0 0 0 0,-1 0 0 0 0,0 0 1 0 0,0-1-1 0 0,0-1 0 0 0,-1 1 0 0 0,0-1 1 0 0,0 0-1 0 0,-1-1 0 0 0,0 0 0 0 0,0 0 0 0 0,0 0 1 0 0,-1 0-1 0 0,-1-1 0 0 0,1 0 0 0 0,-2 0 1 0 0,6-18-1 0 0,12-86-1703 0 0,-17 81 263 0 0,1 1-1 0 0,12-40 0 0 0,-5 45-386 0 0,-2 9-2702 0 0,-3 6-27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25 288 5983 0 0,'0'2'274'0'0,"-13"60"1068"0"0,8-41 2268 0 0,-1-2 3955 0 0,5-17-6368 0 0,5-2-1017 0 0,-1-1-1 0 0,0 1 0 0 0,0-1 1 0 0,1 0-1 0 0,-1 0 1 0 0,0 0-1 0 0,0-1 1 0 0,5-2-1 0 0,23-16 154 0 0,-30 20-326 0 0,35-28 95 0 0,-2 0 1 0 0,0-2 0 0 0,-2-2-1 0 0,30-38 1 0 0,-58 65-103 0 0,132-149 78 0 0,-121 140 1 0 0,-14 13 292 0 0,1 2-284 0 0,0 2-85 0 0,1 1 0 0 0,0-1 1 0 0,-1 1-1 0 0,0 0 0 0 0,0 0 0 0 0,0-1 0 0 0,0 1 1 0 0,1 6-1 0 0,10 39 75 0 0,-7-21-2 0 0,21 53 92 0 0,2 1 115 0 0,-26-71-258 0 0,-1 0 1 0 0,0 0 0 0 0,0 0 0 0 0,-1 0-1 0 0,-1 18 1 0 0,0-25-23 0 0,-1-1-6 0 0,1 0 1 0 0,0 0 0 0 0,-1-1 0 0 0,0 1 0 0 0,0 0 0 0 0,0-1 0 0 0,0 1 0 0 0,-1 2-1 0 0,-3 1 8 0 0,2-1-2644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733 246 5063 0 0,'0'0'232'0'0,"-9"-5"4195"0"0,7 3-3822 0 0,1 0 0 0 0,-1 0 0 0 0,0 0 0 0 0,1-1-1 0 0,-1 1 1 0 0,1-1 0 0 0,-1 1 0 0 0,1-1 0 0 0,0 0 0 0 0,0 1 0 0 0,0-5 0 0 0,-3-31 971 0 0,4 31-1515 0 0,0 0 0 0 0,0 0 0 0 0,-1 1 0 0 0,0-1-1 0 0,-1 0 1 0 0,-2-9 0 0 0,0 7-34 0 0,0-1 1 0 0,-1 1-1 0 0,1 1 0 0 0,-2-1 0 0 0,1 1 0 0 0,-1 0 0 0 0,-1 0 0 0 0,-10-10 1 0 0,14 15-48 0 0,0 0 0 0 0,-1 1 0 0 0,1-1 0 0 0,-1 1 0 0 0,0 0 0 0 0,0 0-1 0 0,0 1 1 0 0,0-1 0 0 0,0 1 0 0 0,0 0 0 0 0,0 0 0 0 0,0 0 0 0 0,0 0 0 0 0,-1 1 0 0 0,1 0 0 0 0,0-1 0 0 0,0 2 0 0 0,-1-1 0 0 0,1 0 0 0 0,0 1 0 0 0,0 0 0 0 0,-7 2 0 0 0,1 1 25 0 0,0 0-1 0 0,0 1 1 0 0,1 0-1 0 0,0 0 1 0 0,0 1-1 0 0,0 0 1 0 0,1 1-1 0 0,0 0 1 0 0,-12 13-1 0 0,7-5 139 0 0,1 0 0 0 0,1 1-1 0 0,0 0 1 0 0,-12 25 0 0 0,18-30-24 0 0,0-1 0 0 0,0 1 0 0 0,2 0 0 0 0,-1 1 0 0 0,1-1 1 0 0,1 1-1 0 0,0-1 0 0 0,0 13 0 0 0,2-22 34 0 0,7 7 151 0 0,-4-8-266 0 0,-1 1-1 0 0,0-1 1 0 0,1 1 0 0 0,0-1-1 0 0,-1 1 1 0 0,1-1-1 0 0,0 0 1 0 0,-1-1 0 0 0,1 1-1 0 0,0 0 1 0 0,0-1 0 0 0,0 1-1 0 0,-1-1 1 0 0,1 0-1 0 0,0 0 1 0 0,0 0 0 0 0,4-1-1 0 0,6 0 39 0 0,-1-2 0 0 0,20-5-1 0 0,-16 4-113 0 0,0-2-1 0 0,0 0 1 0 0,-1 0 0 0 0,0-2-1 0 0,0 0 1 0 0,0 0 0 0 0,-1-2-1 0 0,22-18 1 0 0,-35 26-106 0 0,-6 14-1575 0 0,-12 24 1541 0 0,-21 67 0 0 0,-1 43 207 0 0,9-31 33 0 0,-42 173 564 0 0,-3 9 1509 0 0,27-150-703 0 0,4-24-600 0 0,23-62-659 0 0,17-47-161 0 0,3-10 0 0 0,0 0-1 0 0,-1 0 1 0 0,1 1 0 0 0,-1-1 0 0 0,0 0 0 0 0,-4 5 0 0 0,6-9-9 0 0,-1 1-1 0 0,1-1 0 0 0,-1 0 1 0 0,1 0-1 0 0,0 0 1 0 0,-1 1-1 0 0,1-1 0 0 0,-1 0 1 0 0,1 0-1 0 0,-1 0 1 0 0,1 0-1 0 0,-1 0 0 0 0,1 0 1 0 0,0 0-1 0 0,-1 0 1 0 0,1 0-1 0 0,-1 0 0 0 0,1 0 1 0 0,-1 0-1 0 0,1 0 1 0 0,-1 0-1 0 0,1 0 0 0 0,-1 0 1 0 0,1 0-1 0 0,0-1 1 0 0,-2 1-1 0 0,-10-6-7 0 0,6 1-1 0 0,-1 0 1 0 0,0 0-1 0 0,1 0 1 0 0,0-1-1 0 0,1 0 0 0 0,-1-1 1 0 0,-7-11-1 0 0,-29-54-169 0 0,32 54 128 0 0,-1-6-189 0 0,0 0 0 0 0,1 0 0 0 0,1 0 0 0 0,2-2 0 0 0,0 1 0 0 0,2 0 0 0 0,-4-40 0 0 0,8 35-650 0 0,0 0 0 0 0,2 0 0 0 0,1 0-1 0 0,2 0 1 0 0,1 1 0 0 0,11-40 0 0 0,3 11-1300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0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70 421 1839 0 0,'0'2'83'0'0,"0"9"-6"0"0,0-8 68 0 0,0 0-1 0 0,0 1 1 0 0,0-1-1 0 0,-1 0 1 0 0,1 1-1 0 0,-1-1 1 0 0,-2 17 11575 0 0,1-18-11253 0 0,0 0-1 0 0,0 0 1 0 0,0-1-1 0 0,0 1 1 0 0,0 0-1 0 0,0-1 1 0 0,0 1-1 0 0,-1-1 1 0 0,-3 2 0 0 0,-9 0 1826 0 0,13-3-1907 0 0,-8-11 604 0 0,8 9-933 0 0,0-1-1 0 0,1 1 1 0 0,0-1 0 0 0,-1 1-1 0 0,1-1 1 0 0,0 0 0 0 0,1 0-1 0 0,-1 0 1 0 0,0 1 0 0 0,1-1 0 0 0,-1 0-1 0 0,1 0 1 0 0,0 0 0 0 0,0 0-1 0 0,0 0 1 0 0,1-4 0 0 0,2-7 60 0 0,7-30 0 0 0,-4 22-66 0 0,6-26 8 0 0,2 0 0 0 0,2 1 0 0 0,30-60 0 0 0,-42 99-87 0 0,0 0 0 0 0,1 0 0 0 0,0 1 0 0 0,0 0 0 0 0,1 0 0 0 0,-1 0 0 0 0,2 1 0 0 0,11-10 0 0 0,-12 12 1 0 0,-1 0 0 0 0,1 1 0 0 0,0 0 0 0 0,0 0 0 0 0,1 0 0 0 0,-1 1 0 0 0,1 0 0 0 0,-1 0 0 0 0,1 0 0 0 0,-1 1 0 0 0,14-1 0 0 0,-9 2-330 0 0,58-1 78 0 0,-35 5-2145 0 0,-3 6-4288 0 0,-16-3 572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231 110 10943 0 0,'0'0'498'0'0,"1"-1"-9"0"0,45-31 411 0 0,20-15 3077 0 0,-63 44-3689 0 0,-1 1 0 0 0,0-1 0 0 0,1 1-1 0 0,-1-1 1 0 0,4-5 0 0 0,-6 7 233 0 0,-1 0-361 0 0,-2 0-136 0 0,0 0-1 0 0,0 0 0 0 0,1 0 1 0 0,-1 0-1 0 0,0 1 1 0 0,0-1-1 0 0,0 1 0 0 0,0 0 1 0 0,0 0-1 0 0,0 0 0 0 0,0 0 1 0 0,0 1-1 0 0,0-1 1 0 0,1 1-1 0 0,-1 0 0 0 0,0-1 1 0 0,0 1-1 0 0,0 1 1 0 0,-4 1-1 0 0,-7 4 24 0 0,0 1 1 0 0,-17 13-1 0 0,29-19-26 0 0,-40 29 222 0 0,2 3 0 0 0,-49 53 0 0 0,85-83-210 0 0,-8 8 161 0 0,0 1 0 0 0,1 0-1 0 0,-12 18 1 0 0,23-30-176 0 0,-1 0 1 0 0,1-1-1 0 0,-1 1 0 0 0,1 0 1 0 0,0-1-1 0 0,-1 1 0 0 0,1 0 1 0 0,0 0-1 0 0,-1-1 0 0 0,1 1 1 0 0,0 0-1 0 0,0 0 0 0 0,0 0 1 0 0,0-1-1 0 0,0 1 0 0 0,0 0 0 0 0,0 0 1 0 0,0 0-1 0 0,0-1 0 0 0,0 1 1 0 0,0 0-1 0 0,0 0 0 0 0,1-1 1 0 0,-1 1-1 0 0,0 0 0 0 0,1 0 1 0 0,-1-1-1 0 0,0 1 0 0 0,1 0 1 0 0,-1-1-1 0 0,1 1 0 0 0,-1 0 0 0 0,1-1 1 0 0,-1 1-1 0 0,1-1 0 0 0,0 1 1 0 0,2 1 30 0 0,0 0 0 0 0,0-1 0 0 0,0 0 0 0 0,0 0 0 0 0,0 0 0 0 0,0 0 0 0 0,0 0 0 0 0,4 0 0 0 0,3 0 10 0 0,-1-1 0 0 0,1 0 0 0 0,0 0 0 0 0,-1-1 0 0 0,1 0 0 0 0,-1-1 1 0 0,0 0-1 0 0,1 0 0 0 0,14-7 0 0 0,-12 5-89 0 0,-1-2 1 0 0,1 0 0 0 0,-1 0-1 0 0,0-1 1 0 0,0 0 0 0 0,15-14-1 0 0,-16 11-135 0 0,-1-1 0 0 0,0 1 0 0 0,-1-1 0 0 0,0-1 0 0 0,-1 1 0 0 0,0-1 0 0 0,7-18 0 0 0,-13 27-402 0 0,-3 4 242 0 0,-4 7 169 0 0,-8 15 218 0 0,14-20-405 0 0,-1 0 0 0 0,1 0 1 0 0,0 0-1 0 0,0 0 0 0 0,0 0 1 0 0,1 0-1 0 0,-1 0 0 0 0,2 5 1 0 0,1 2-6044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57 459 8287 0 0,'0'0'639'0'0,"2"0"-415"0"0,2 1 520 0 0,0 0-1 0 0,1-1 0 0 0,-1 1 1 0 0,0-1-1 0 0,1 0 1 0 0,5-1-1 0 0,4 0 3714 0 0,-12 1-3469 0 0,-1 0-823 0 0,-1 0 0 0 0,0 0 0 0 0,1 0 0 0 0,-1 0 0 0 0,1 0-1 0 0,-1 0 1 0 0,0 0 0 0 0,1 0 0 0 0,-1-1 0 0 0,1 1 0 0 0,-1 0 0 0 0,0 0-1 0 0,1-1 1 0 0,-1 1 0 0 0,0 0 0 0 0,1 0 0 0 0,-1-1 0 0 0,0 1 0 0 0,0 0 0 0 0,1-1-1 0 0,-1 1 1 0 0,0-1 0 0 0,-2-5-150 0 0,-1 1 0 0 0,0 0 0 0 0,0-1 0 0 0,-1 1 0 0 0,0 0 0 0 0,0 1 0 0 0,0-1 0 0 0,0 1 0 0 0,-1 0 0 0 0,0 0 0 0 0,-8-6 0 0 0,8 6-4 0 0,0 1-1 0 0,0-1 0 0 0,0 0 0 0 0,0-1 0 0 0,1 1 0 0 0,-1-1 0 0 0,1 0 0 0 0,1 0 1 0 0,-1 0-1 0 0,1 0 0 0 0,0-1 0 0 0,-5-11 0 0 0,6 9-64 0 0,1 0-1 0 0,0-1 1 0 0,0 1 0 0 0,1-1-1 0 0,0 1 1 0 0,0 0 0 0 0,1-1-1 0 0,0 1 1 0 0,1 0 0 0 0,0 0-1 0 0,0 0 1 0 0,1 0 0 0 0,-1 0-1 0 0,2 0 1 0 0,-1 0 0 0 0,1 1-1 0 0,7-10 1 0 0,-2 4-66 0 0,1 0 1 0 0,0 0-1 0 0,1 1 0 0 0,0 0 0 0 0,1 1 0 0 0,0 0 1 0 0,1 1-1 0 0,14-9 0 0 0,-13 11 126 0 0,1 1 0 0 0,0 0 0 0 0,0 1 0 0 0,1 1 0 0 0,0 1 0 0 0,0 0 0 0 0,0 0 0 0 0,1 2 0 0 0,-1 0 0 0 0,1 1 0 0 0,-1 1 0 0 0,1 0 0 0 0,-1 1 0 0 0,1 1 0 0 0,30 8 0 0 0,-41-9 75 0 0,0 1 1 0 0,0 0-1 0 0,0 1 0 0 0,-1 0 0 0 0,1-1 0 0 0,-1 2 1 0 0,1-1-1 0 0,6 6 0 0 0,-10-7-56 0 0,0 0 1 0 0,0 1-1 0 0,0-1 1 0 0,-1 0-1 0 0,1 0 0 0 0,0 1 1 0 0,-1-1-1 0 0,0 1 1 0 0,0 0-1 0 0,1-1 0 0 0,-1 1 1 0 0,-1 0-1 0 0,1 0 0 0 0,0-1 1 0 0,-1 1-1 0 0,1 0 1 0 0,-1 0-1 0 0,0 0 0 0 0,0 0 1 0 0,-1 4-1 0 0,-1 7 16 0 0,-1 1 0 0 0,0-1 1 0 0,-1 0-1 0 0,-1 0 0 0 0,0 0 0 0 0,-12 21 0 0 0,6-16 23 0 0,-1 0 0 0 0,0 0 0 0 0,-26 28 0 0 0,25-33-129 0 0,-1 0 0 0 0,0-1 0 0 0,-1-1 1 0 0,0 0-1 0 0,-1-1 0 0 0,0-1 0 0 0,-1 0 0 0 0,-34 14 0 0 0,50-24-82 0 0,-1 1 0 0 0,0-1 0 0 0,1 0 1 0 0,-1 1-1 0 0,1-1 0 0 0,-1 0 0 0 0,0 0 0 0 0,1 0 0 0 0,-1 0 0 0 0,1-1 0 0 0,-1 1 0 0 0,0 0 1 0 0,1-1-1 0 0,-1 1 0 0 0,1-1 0 0 0,-1 1 0 0 0,1-1 0 0 0,-1 0 0 0 0,1 1 0 0 0,-1-1 0 0 0,1 0 1 0 0,0 0-1 0 0,-1 0 0 0 0,1 0 0 0 0,0 0 0 0 0,0-1 0 0 0,0 1 0 0 0,0 0 0 0 0,0 0 0 0 0,0-1 0 0 0,0 1 1 0 0,0-1-1 0 0,1 1 0 0 0,-1-1 0 0 0,1 1 0 0 0,-1-1 0 0 0,1 1 0 0 0,-1-1 0 0 0,1 1 0 0 0,0-3 1 0 0,-1-11-1472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9671 0 0,'1'2'4930'0'0,"1"0"-4708"0"0,-1 1 1 0 0,0-1 0 0 0,0 1-1 0 0,0 0 1 0 0,0 0-1 0 0,0-1 1 0 0,0 1 0 0 0,-1 0-1 0 0,1 0 1 0 0,-1 0 0 0 0,0 0-1 0 0,0 0 1 0 0,0-1 0 0 0,0 1-1 0 0,-1 0 1 0 0,1 0 0 0 0,-3 5-1 0 0,-1 8 86 0 0,-12 28-1 0 0,14-40-189 0 0,-36 81 579 0 0,-13 33 40 0 0,-28 126 6 0 0,29-78-414 0 0,7-64-501 0 0,12-32-17 0 0,29-65-2 0 0,0 0-1 0 0,0-1 1 0 0,-1 1 0 0 0,0-1-1 0 0,0 0 1 0 0,0 0 0 0 0,0 0-1 0 0,0 0 1 0 0,-6 5 0 0 0,6-7-288 0 0,-1 0 0 0 0,1 1 0 0 0,0-1 1 0 0,-1 0-1 0 0,1-1 0 0 0,-1 1 0 0 0,0 0 1 0 0,0-1-1 0 0,1 0 0 0 0,-1 0 0 0 0,0 0 0 0 0,-6 0 1 0 0,-3-1-1312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36 8751 0 0,'0'1'4315'0'0,"0"3"-3805"0"0,0-1 1 0 0,0 0-1 0 0,1 0 1 0 0,-1 0-1 0 0,1 0 1 0 0,0 0-1 0 0,-1 0 1 0 0,2 0-1 0 0,-1 0 1 0 0,0 0-1 0 0,3 4 1 0 0,-3-5-458 0 0,0-1 1 0 0,0 1-1 0 0,1-1 1 0 0,-1 1 0 0 0,1-1-1 0 0,-1 0 1 0 0,1 0-1 0 0,0 1 1 0 0,-1-1-1 0 0,1 0 1 0 0,0 0 0 0 0,0-1-1 0 0,0 1 1 0 0,0 0-1 0 0,0-1 1 0 0,0 1-1 0 0,0-1 1 0 0,0 1-1 0 0,0-1 1 0 0,2 0 0 0 0,12 0-26 0 0,-1 0 1 0 0,1-2 0 0 0,-1 1 0 0 0,0-2-1 0 0,0 0 1 0 0,1-1 0 0 0,-2-1 0 0 0,1 0 0 0 0,-1-1-1 0 0,1 0 1 0 0,20-14 0 0 0,-33 19-84 0 0,0 0 1 0 0,-1 0 0 0 0,1 0-1 0 0,-1-1 1 0 0,1 1-1 0 0,-1 0 1 0 0,0-1 0 0 0,0 1-1 0 0,1 0 1 0 0,-1-1-1 0 0,0 0 1 0 0,0 1 0 0 0,0-1-1 0 0,-1 0 1 0 0,1 1-1 0 0,0-1 1 0 0,-1 0 0 0 0,1 0-1 0 0,0-3 1 0 0,-2 4 18 0 0,1 0 1 0 0,-1 1-1 0 0,0-1 0 0 0,1 0 1 0 0,-1 1-1 0 0,0-1 0 0 0,0 0 1 0 0,0 1-1 0 0,0-1 0 0 0,1 1 1 0 0,-1 0-1 0 0,0-1 0 0 0,0 1 1 0 0,0 0-1 0 0,0-1 0 0 0,0 1 1 0 0,0 0-1 0 0,0 0 0 0 0,-2 0 1 0 0,-2 0 5 0 0,-1 0 1 0 0,0 0 0 0 0,1 1 0 0 0,-1 0 0 0 0,1 1 0 0 0,-1-1 0 0 0,1 1-1 0 0,-10 4 1 0 0,-41 24 168 0 0,42-22-78 0 0,-23 13 344 0 0,1 1 1 0 0,-55 46-1 0 0,75-54-263 0 0,-44 41 529 0 0,54-48-578 0 0,-1 1 0 0 0,1-1 0 0 0,1 1 0 0 0,-1 0 0 0 0,1 0 0 0 0,-4 11 0 0 0,8-18-76 0 0,1 0 1 0 0,-1 1-1 0 0,1-1 0 0 0,-1 1 1 0 0,1-1-1 0 0,-1 0 1 0 0,1 1-1 0 0,0-1 0 0 0,0 1 1 0 0,0-1-1 0 0,0 1 1 0 0,0-1-1 0 0,0 1 0 0 0,0-1 1 0 0,0 1-1 0 0,1-1 0 0 0,-1 0 1 0 0,1 1-1 0 0,-1-1 1 0 0,1 1-1 0 0,-1-1 0 0 0,2 1 1 0 0,-1 0-25 0 0,0 0-1 0 0,1-1 1 0 0,0 0 0 0 0,-1 1 0 0 0,1-1 0 0 0,0 0 0 0 0,-1 0-1 0 0,1 0 1 0 0,0 0 0 0 0,0 0 0 0 0,0 0 0 0 0,0-1-1 0 0,3 2 1 0 0,7 0-321 0 0,-1-1-1 0 0,1 0 0 0 0,-1 0 0 0 0,16-2 0 0 0,-26 1 282 0 0,49-5-2304 0 0,-25 2 559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51 355 1839 0 0,'0'6'151'0'0,"8"17"2125"0"0,-1-1 2173 0 0,-4-12-1357 0 0,0 0 0 0 0,10 19 5416 0 0,-27-45-7509 0 0,-11-14-605 0 0,18 22-351 0 0,1 1-1 0 0,-1-1 1 0 0,-8-17 0 0 0,13 22-42 0 0,1-1 1 0 0,-1 0-1 0 0,1 1 1 0 0,0-1-1 0 0,0 0 0 0 0,0 0 1 0 0,1 0-1 0 0,-1 0 1 0 0,1 0-1 0 0,0 0 1 0 0,0 0-1 0 0,0 0 1 0 0,2-6-1 0 0,1-1-52 0 0,0 0 1 0 0,0 0-1 0 0,1 1 1 0 0,1-1-1 0 0,0 1 0 0 0,0 0 1 0 0,11-15-1 0 0,55-59-1055 0 0,-52 62 758 0 0,-5 6-233 0 0,31-26 0 0 0,-39 38 476 0 0,-1-1 0 0 0,1 1 0 0 0,0 0 0 0 0,1 1 0 0 0,-1 0 0 0 0,1 0 0 0 0,-1 0-1 0 0,1 0 1 0 0,11-1 0 0 0,-17 3 122 0 0,1 1 1 0 0,0 0-1 0 0,-1 0 0 0 0,1 0 0 0 0,0 0 0 0 0,-1 0 1 0 0,1 0-1 0 0,0 0 0 0 0,-1 1 0 0 0,1-1 0 0 0,0 1 1 0 0,-1-1-1 0 0,1 1 0 0 0,-1-1 0 0 0,1 1 1 0 0,-1 0-1 0 0,1 0 0 0 0,-1 0 0 0 0,2 1 0 0 0,-1 0 27 0 0,0 1 0 0 0,0-1 0 0 0,0 0 0 0 0,0 1 0 0 0,-1-1 0 0 0,1 1 0 0 0,-1 0 0 0 0,0-1 0 0 0,0 1 0 0 0,1 3 0 0 0,1 4 106 0 0,-1 0-1 0 0,-1 0 1 0 0,0 0 0 0 0,0 1 0 0 0,-1 13 0 0 0,-4 6 23 0 0,-1 0-1 0 0,-1 0 1 0 0,-1-1 0 0 0,-17 42-1 0 0,11-34-352 0 0,-14 66-1 0 0,27-101-24 0 0,-2 1-132 0 0,2-3 291 0 0,0 1 0 0 0,0-1 0 0 0,0 0 0 0 0,0 0 0 0 0,0 1 0 0 0,0-1 0 0 0,0 0 0 0 0,0 0 1 0 0,0 1-1 0 0,0-1 0 0 0,0 0 0 0 0,0 0 0 0 0,0 0 0 0 0,0 1 0 0 0,0-1 0 0 0,0 0 0 0 0,0 0 0 0 0,-1 0 0 0 0,1 1 0 0 0,0-1 0 0 0,0 0 0 0 0,0 0 0 0 0,0 0 0 0 0,-1 0 0 0 0,1 1 0 0 0,0-1 1 0 0,0 0-1 0 0,0 0 0 0 0,-1 0 0 0 0,1 0 0 0 0,0 0 0 0 0,-1 0 0 0 0,-1 1-138 0 0,-1-1 0 0 0,0 0 0 0 0,1-1 0 0 0,-1 1 0 0 0,0 0 0 0 0,1-1 0 0 0,-1 1 0 0 0,1-1 0 0 0,-1 0 0 0 0,0 0 0 0 0,1 0 0 0 0,0 0 0 0 0,-1-1 0 0 0,1 1 0 0 0,0 0 0 0 0,-1-1 0 0 0,1 0 0 0 0,0 1 0 0 0,-3-4 0 0 0,-5-7-1835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29 3223 0 0,'0'-1'240'0'0,"1"0"-84"0"0,-1 0 0 0 0,0 0 0 0 0,1 0 0 0 0,-1 0 0 0 0,0-1-1 0 0,0 1 1 0 0,0 0 0 0 0,0 0 0 0 0,0 0 0 0 0,0 0 0 0 0,0 0-1 0 0,-1 0 1 0 0,1 0 0 0 0,0 0 0 0 0,0 0 0 0 0,-1 0 0 0 0,0-2-1 0 0,1 3 150 0 0,-1-1-1 0 0,1 1 0 0 0,-1-1 0 0 0,1 1 0 0 0,-1-1 0 0 0,0 1 0 0 0,1-1 0 0 0,-1 1 0 0 0,1 0 0 0 0,-1-1 0 0 0,0 1 0 0 0,1 0 0 0 0,-1 0 1 0 0,0-1-1 0 0,0 1 0 0 0,1 0 0 0 0,-1 0 0 0 0,0 0 0 0 0,0 0 0 0 0,-2 0 402 0 0,1 0 0 0 0,0 0 0 0 0,0 0 0 0 0,-1 1 0 0 0,1-1 0 0 0,0 1 0 0 0,-3 1 0 0 0,-5 3-1337 0 0,5-1 784 0 0,1 1-1 0 0,0 0 1 0 0,0 0-1 0 0,0 1 1 0 0,0-1 0 0 0,1 1-1 0 0,0 0 1 0 0,0 0-1 0 0,-4 12 1 0 0,-2 4 105 0 0,-121 275 2453 0 0,57-128-1550 0 0,34-72-142 0 0,-42 161 1 0 0,79-252-976 0 0,1 0 0 0 0,0 0 0 0 0,0 1-1 0 0,0-1 1 0 0,1 0 0 0 0,0 0 0 0 0,0 0 0 0 0,2 10 0 0 0,-2-14-87 0 0,1 0-1 0 0,-1 0 1 0 0,1 0 0 0 0,0 0 0 0 0,0 0-1 0 0,0 0 1 0 0,0 0 0 0 0,0-1 0 0 0,0 1-1 0 0,1 0 1 0 0,-1 0 0 0 0,0-1 0 0 0,1 1-1 0 0,-1-1 1 0 0,1 1 0 0 0,0-1 0 0 0,0 0-1 0 0,-1 0 1 0 0,1 0 0 0 0,0 0 0 0 0,0 0-1 0 0,0 0 1 0 0,0 0 0 0 0,0 0 0 0 0,0-1-1 0 0,1 1 1 0 0,2-1 0 0 0,10 3-1316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3679 0 0,'-1'2'4492'0'0,"0"5"-3331"0"0,-1-1 0 0 0,1 0-1 0 0,-2 1 1 0 0,-4 9-1 0 0,-3 3-221 0 0,-16 21-1 0 0,6-10 205 0 0,-38 50 513 0 0,42-62-1490 0 0,2 1 0 0 0,0 1 0 0 0,2 0 0 0 0,0 0 0 0 0,-11 27 0 0 0,22-43-109 0 0,-1 1 0 0 0,1-1 0 0 0,0 1 0 0 0,0 0 0 0 0,0-1 1 0 0,1 1-1 0 0,0 0 0 0 0,0 0 0 0 0,0 0 0 0 0,0-1 0 0 0,1 1 0 0 0,0 0 0 0 0,0-1 1 0 0,0 1-1 0 0,0 0 0 0 0,1-1 0 0 0,0 1 0 0 0,4 6 0 0 0,-5-10 2 0 0,1 1 0 0 0,-1-1-1 0 0,1 0 1 0 0,0 0 0 0 0,-1 0 0 0 0,1 0 0 0 0,0 0-1 0 0,0 0 1 0 0,0-1 0 0 0,-1 1 0 0 0,1 0-1 0 0,0-1 1 0 0,0 0 0 0 0,2 1 0 0 0,1 0 79 0 0,5 1-10 0 0,0-1 0 0 0,1 0 0 0 0,-1 0 0 0 0,1-1 0 0 0,-1-1 0 0 0,1 0 0 0 0,-1 0 0 0 0,0-1 0 0 0,0 0 1 0 0,1-1-1 0 0,18-7 0 0 0,-17 5-102 0 0,0-1 1 0 0,0 0-1 0 0,0-1 1 0 0,-1 0 0 0 0,0 0-1 0 0,0-2 1 0 0,-1 1 0 0 0,18-19-1 0 0,-22 19-92 0 0,0 0 0 0 0,-1-1 0 0 0,1 1-1 0 0,-2-1 1 0 0,1 0 0 0 0,-1 0 0 0 0,-1-1 0 0 0,0 1 0 0 0,3-15-1 0 0,-1-5-285 0 0,2-55 0 0 0,-3 22-3058 0 0,-2 44-216 0 0,6-23-1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0 919 0 0,'-7'1'543'0'0,"-2"1"3487"0"0,1 1 1 0 0,-17 7-1 0 0,5 0-2097 0 0,-18 13 0 0 0,23-12-1670 0 0,1 0-1 0 0,0 1 1 0 0,1 1-1 0 0,1 0 1 0 0,0 1-1 0 0,0 0 1 0 0,-10 18-1 0 0,-9 14-262 0 0,-40 79 0 0 0,65-112 76 0 0,1-1 1 0 0,0 2-1 0 0,1-1 0 0 0,1 0 0 0 0,0 1 0 0 0,-2 17 1 0 0,5-25-16 0 0,-1 0 1 0 0,2 0 0 0 0,-1 0 0 0 0,1-1 0 0 0,-1 1 0 0 0,2 0 0 0 0,2 9 0 0 0,-3-11-21 0 0,1-1 0 0 0,-1 0 1 0 0,1 1-1 0 0,0-1 1 0 0,0 0-1 0 0,0 0 0 0 0,1 0 1 0 0,-1-1-1 0 0,1 1 1 0 0,-1-1-1 0 0,1 1 0 0 0,0-1 1 0 0,4 3-1 0 0,-4-3-3 0 0,0-1-1 0 0,1 0 1 0 0,-1 0-1 0 0,0 0 1 0 0,1 0 0 0 0,-1 0-1 0 0,1 0 1 0 0,-1-1-1 0 0,1 0 1 0 0,-1 0-1 0 0,1 0 1 0 0,-1 0-1 0 0,1 0 1 0 0,-1-1 0 0 0,1 0-1 0 0,-1 1 1 0 0,0-1-1 0 0,1-1 1 0 0,3-1-1 0 0,5-2 76 0 0,-1 0-1 0 0,-1-1 0 0 0,1-1 0 0 0,11-9 0 0 0,1-1 9 0 0,-2-1 1 0 0,0-1-1 0 0,-1-1 0 0 0,-1 0 0 0 0,-1-2 1 0 0,19-29-1 0 0,-30 41-168 0 0,-1-2 1 0 0,0 1-1 0 0,0-1 0 0 0,-1 0 1 0 0,-1 0-1 0 0,0 0 1 0 0,0 0-1 0 0,-1-1 0 0 0,-1 0 1 0 0,0 0-1 0 0,-1 1 0 0 0,0-1 1 0 0,-1 0-1 0 0,-1 0 0 0 0,-3-24 1 0 0,3 32-132 0 0,-1 1 1 0 0,1-1-1 0 0,-1 0 1 0 0,0 0-1 0 0,0 1 1 0 0,-1-1-1 0 0,0 1 0 0 0,1-1 1 0 0,-5-4-1 0 0,4 6-1167 0 0,0-1 0 0 0,-1 1 0 0 0,0 0 0 0 0,1 0-1 0 0,-8-4 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557 561 13359 0 0,'0'0'1210'0'0,"0"2"-852"0"0,2 8 531 0 0,0 0 0 0 0,-1 0 0 0 0,-1 0 0 0 0,0 11 0 0 0,0-10 2290 0 0,1-11-3116 0 0,1 0-1 0 0,-1-1 0 0 0,1 1 1 0 0,-1-1-1 0 0,0 1 1 0 0,1-1-1 0 0,-1 1 1 0 0,0-1-1 0 0,0 0 0 0 0,1 0 1 0 0,-1 1-1 0 0,0-1 1 0 0,0 0-1 0 0,1-2 1 0 0,15-16 249 0 0,-14 16-217 0 0,15-22 211 0 0,0 0-1 0 0,25-52 1 0 0,19-62 91 0 0,-58 131-378 0 0,12-30-111 0 0,-1-1 0 0 0,-3-1 0 0 0,14-69 0 0 0,-22 63-358 0 0,-4 42 363 0 0,0 0-1 0 0,0 0 0 0 0,-1 0 1 0 0,1 0-1 0 0,-1 0 1 0 0,0 0-1 0 0,-1 0 0 0 0,-2-7 1 0 0,4 10 55 0 0,0 0 1 0 0,-1 1-1 0 0,1-1 1 0 0,-1 0-1 0 0,1 0 0 0 0,-1 1 1 0 0,1-1-1 0 0,-1 0 1 0 0,0 1-1 0 0,1-1 1 0 0,-1 1-1 0 0,0-1 0 0 0,1 1 1 0 0,-1-1-1 0 0,0 1 1 0 0,0-1-1 0 0,1 1 1 0 0,-1 0-1 0 0,0-1 0 0 0,0 1 1 0 0,0 0-1 0 0,0 0 1 0 0,1 0-1 0 0,-1-1 1 0 0,-2 1-1 0 0,1 1-6 0 0,1-1 0 0 0,-1 1 0 0 0,0-1-1 0 0,0 1 1 0 0,0-1 0 0 0,0 1 0 0 0,1 0 0 0 0,-1 0 0 0 0,0 0 0 0 0,1 0 0 0 0,-3 2-1 0 0,-3 2-73 0 0,1 2 0 0 0,-1-1-1 0 0,-10 14 1 0 0,-16 29-42 0 0,2 2 1 0 0,2 0-1 0 0,-24 61 0 0 0,-79 237 359 0 0,28 10 105 0 0,94-323-284 0 0,-15 62 38 0 0,-12 41 52 0 0,28-111-122 0 0,-1-1 0 0 0,-25 48 0 0 0,25-59-265 0 0,-1-1 0 0 0,0 0 1 0 0,-1 0-1 0 0,0-1 0 0 0,-17 13 0 0 0,12-12-1924 0 0,-35 24-1 0 0,45-35 1505 0 0,-1 0 0 0 0,1 0-1 0 0,-1-1 1 0 0,-9 3 0 0 0,-6 0-1076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4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11055 0 0,'2'1'6667'0'0,"4"3"-6280"0"0,1-1-1 0 0,0 0 1 0 0,0 0-1 0 0,0-1 1 0 0,0 0 0 0 0,0 0-1 0 0,0-1 1 0 0,0 0-1 0 0,1 0 1 0 0,-1-1 0 0 0,0 1-1 0 0,1-2 1 0 0,12-1 0 0 0,3-1-189 0 0,-1-2 0 0 0,0 0 0 0 0,27-11 0 0 0,7-7-30 0 0,96-56 0 0 0,-113 57-189 0 0,-15 9-113 0 0,8-5-1905 0 0,41-29 0 0 0,-52 31-5320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38 13303 0 0,'2'-1'606'0'0,"3"-5"-461"0"0,1 0 1 0 0,-1 1-1 0 0,2 0 1 0 0,-1 1-1 0 0,9-6 1 0 0,-14 9 559 0 0,2 13 30 0 0,-3-8-578 0 0,1 1 1 0 0,-2-1-1 0 0,1 1 0 0 0,0-1 1 0 0,-1 0-1 0 0,0 1 0 0 0,0-1 1 0 0,-3 9-1 0 0,-17 34 693 0 0,12-29-555 0 0,-295 566 2183 0 0,231-449-2377 0 0,27-52-94 0 0,-120 248-657 0 0,159-310 118 0 0,7-20-129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15919 0 0,'0'0'1446'0'0,"1"0"-1192"0"0,22 3 254 0 0,-1-1 0 0 0,0-1-1 0 0,1-1 1 0 0,24-3 0 0 0,91-19 2005 0 0,-87 12-1958 0 0,89-19 64 0 0,0-7 1 0 0,152-60-1 0 0,-46-3-3483 0 0,-188 72 531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15719 0 0,'0'0'1424'0'0,"-1"1"-1172"0"0,-38 101 2161 0 0,-71 129 0 0 0,36-81-1787 0 0,-285 519-255 0 0,358-667-365 0 0,-7 11 16 0 0,0 0 1 0 0,-1-1-1 0 0,-1 0 1 0 0,-16 17-1 0 0,38-59 33 0 0,6-2-160 0 0,1 2 1 0 0,1 0-1 0 0,37-41 0 0 0,-44 56 78 0 0,17-13 0 0 0,-25 23 25 0 0,0 1 1 0 0,0 0-1 0 0,1 0 1 0 0,-1 0-1 0 0,1 1 1 0 0,12-5-1 0 0,-8 7-46 0 0,-8 1 56 0 0,0 0-1 0 0,-1 1 1 0 0,1-1-1 0 0,0 1 1 0 0,-1 0-1 0 0,1-1 1 0 0,-1 1 0 0 0,1 0-1 0 0,-1 0 1 0 0,1 0-1 0 0,-1 0 1 0 0,1 0-1 0 0,-1 1 1 0 0,0-1-1 0 0,0 0 1 0 0,0 1-1 0 0,1-1 1 0 0,-1 0 0 0 0,-1 1-1 0 0,1-1 1 0 0,0 1-1 0 0,0 0 1 0 0,0-1-1 0 0,-1 1 1 0 0,1 0-1 0 0,0 1 1 0 0,1 7 77 0 0,0 0 0 0 0,0 0 0 0 0,0 13 0 0 0,-1-18-49 0 0,0 39 179 0 0,-1-30-181 0 0,0-1 0 0 0,1 0 0 0 0,1 0 1 0 0,0 0-1 0 0,4 17 0 0 0,-5-27-12 0 0,-1-2-20 0 0,0 0 0 0 0,1 0 1 0 0,-1 0-1 0 0,0 0 0 0 0,1 0 0 0 0,-1 0 0 0 0,1 0 0 0 0,-1 0 0 0 0,1 0 0 0 0,-1 0 0 0 0,1 0 1 0 0,0 0-1 0 0,-1-1 0 0 0,1 1 0 0 0,0 0 0 0 0,0-1 0 0 0,1 2 0 0 0,-1-1-110 0 0,0 0 0 0 0,1 1 0 0 0,-1-1 0 0 0,1 0 0 0 0,0 0 0 0 0,-1 0 0 0 0,1 0 0 0 0,0-1 0 0 0,0 1 0 0 0,-1 0 0 0 0,1-1 0 0 0,0 1 0 0 0,0-1-1 0 0,0 0 1 0 0,0 1 0 0 0,0-1 0 0 0,0 0 0 0 0,-1 0 0 0 0,1 0 0 0 0,0-1 0 0 0,0 1 0 0 0,0 0 0 0 0,2-1 0 0 0,5-2-1271 0 0,0 0 0 0 0,0 0 1 0 0,12-7-1 0 0,-15 7 525 0 0,15-7-5616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9671 0 0,'2'0'5438'0'0,"6"2"-4632"0"0,0 0 0 0 0,0 0 1 0 0,0-1-1 0 0,0-1 0 0 0,0 1 1 0 0,0-1-1 0 0,1-1 0 0 0,-1 1 0 0 0,12-4 1 0 0,11-3-527 0 0,34-13 0 0 0,-21 6 386 0 0,-43 14-661 0 0,28-8 80 0 0,-1-1 0 0 0,0-1 0 0 0,0-2-1 0 0,35-19 1 0 0,-61 30-104 0 0,-1 0 0 0 0,1-1 0 0 0,-1 1 0 0 0,1 0 0 0 0,-1 0 0 0 0,0-1 0 0 0,1 1 0 0 0,-1 0 0 0 0,0-1 0 0 0,0 0 0 0 0,0 1 0 0 0,0-1 0 0 0,0 1 0 0 0,-1-1 0 0 0,1 0 0 0 0,0-2 0 0 0,-1 3-12 0 0,0 0-1 0 0,0 0 0 0 0,0 0 0 0 0,0 1 0 0 0,0-1 0 0 0,0 0 0 0 0,0 0 1 0 0,-1 0-1 0 0,1 1 0 0 0,0-1 0 0 0,-1 0 0 0 0,1 0 0 0 0,-1 1 0 0 0,1-1 1 0 0,0 0-1 0 0,-1 1 0 0 0,0-1 0 0 0,1 1 0 0 0,-1-1 0 0 0,1 1 0 0 0,-1-1 1 0 0,0 1-1 0 0,0-2 0 0 0,-17-6-394 0 0,15 7 369 0 0,-1 1 0 0 0,1-1-1 0 0,-1 1 1 0 0,1 0 0 0 0,0 0 0 0 0,-1 1 0 0 0,1-1 0 0 0,-1 1 0 0 0,1-1 0 0 0,0 1-1 0 0,-1 0 1 0 0,1 1 0 0 0,-5 1 0 0 0,-4 4-154 0 0,-24 16 1 0 0,20-12 132 0 0,-17 12 84 0 0,2 1 0 0 0,1 2-1 0 0,1 1 1 0 0,1 1 0 0 0,2 2-1 0 0,-26 36 1 0 0,49-63 14 0 0,-8 12 101 0 0,-12 22 1 0 0,21-33-110 0 0,0-1 0 0 0,1 1 1 0 0,-1 0-1 0 0,1 0 1 0 0,-1-1-1 0 0,1 1 1 0 0,0 0-1 0 0,1 0 0 0 0,-1 0 1 0 0,1 0-1 0 0,0 0 1 0 0,0 7-1 0 0,0-9-10 0 0,1-1 0 0 0,-1 1 0 0 0,1-1-1 0 0,-1 0 1 0 0,1 1 0 0 0,0-1 0 0 0,-1 0-1 0 0,1 0 1 0 0,0 0 0 0 0,0 0 0 0 0,0 1 0 0 0,0-1-1 0 0,0 0 1 0 0,0-1 0 0 0,0 1 0 0 0,0 0-1 0 0,0 0 1 0 0,1 0 0 0 0,-1-1 0 0 0,0 1 0 0 0,1 0-1 0 0,-1-1 1 0 0,0 1 0 0 0,1-1 0 0 0,-1 0 0 0 0,3 1-1 0 0,3 0 7 0 0,1 0 0 0 0,-1-1 0 0 0,15 0-1 0 0,-16 0-6 0 0,20-2-231 0 0,1-1 0 0 0,39-9 0 0 0,51-21-1045 0 0,-102 29 1131 0 0,36-12-1019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11 11055 0 0,'0'0'1002'0'0,"1"-1"-824"0"0,14-9 8910 0 0,-15 12-8668 0 0,1 3-261 0 0,-1 1-1 0 0,1-1 1 0 0,-1 1-1 0 0,-1-1 1 0 0,1 1-1 0 0,-3 10 0 0 0,-11 35 214 0 0,6-26-189 0 0,-8 27 42 0 0,-38 85 0 0 0,-37 43 364 0 0,32-67-436 0 0,53-101-411 0 0,0 0 0 0 0,1 1 0 0 0,-7 22 0 0 0,13-35 155 0 0,0 1-1 0 0,-1-1 1 0 0,1 0 0 0 0,-1 0-1 0 0,1 0 1 0 0,0 0-1 0 0,-1 0 1 0 0,1 0-1 0 0,-1 0 1 0 0,1 0 0 0 0,0 0-1 0 0,-1 0 1 0 0,1 0-1 0 0,-1 0 1 0 0,1 0 0 0 0,0 0-1 0 0,0-1 1 0 0,16-7-1562 0 0,4-7-65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3679 0 0,'-1'2'14667'0'0,"-3"5"-14228"0"0,0 1 0 0 0,0-1 0 0 0,-1 0 0 0 0,0 0 0 0 0,0 0 0 0 0,-1-1 0 0 0,0 0 0 0 0,-8 7 0 0 0,-4 5 134 0 0,-17 21-234 0 0,3 2 1 0 0,1 1-1 0 0,1 2 1 0 0,-23 49-1 0 0,38-65-329 0 0,2 2 0 0 0,-13 36-1 0 0,21-48-1 0 0,0 0 0 0 0,0 1-1 0 0,2 0 1 0 0,1 0-1 0 0,-1 20 1 0 0,3-36 11 0 0,0 0 1 0 0,0 1-1 0 0,0-1 1 0 0,0 0-1 0 0,1 0 1 0 0,0 0-1 0 0,-1 1 1 0 0,1-1-1 0 0,0 0 1 0 0,1 0-1 0 0,-1 0 0 0 0,0 0 1 0 0,1 0-1 0 0,0-1 1 0 0,-1 1-1 0 0,1 0 1 0 0,0-1-1 0 0,1 1 1 0 0,-1-1-1 0 0,0 0 1 0 0,1 0-1 0 0,-1 0 1 0 0,1 0-1 0 0,0 0 1 0 0,-1 0-1 0 0,1-1 1 0 0,0 1-1 0 0,0-1 1 0 0,0 0-1 0 0,0 0 0 0 0,5 1 1 0 0,0 0 54 0 0,1-1 1 0 0,-1-1-1 0 0,1 1 1 0 0,-1-1 0 0 0,0-1-1 0 0,1 1 1 0 0,-1-1-1 0 0,0-1 1 0 0,1 0-1 0 0,-1 0 1 0 0,9-4-1 0 0,5-3-8 0 0,1-2 0 0 0,-2 0 0 0 0,1-2-1 0 0,-1 0 1 0 0,-1-1 0 0 0,-1-2 0 0 0,0 0 0 0 0,-1 0 0 0 0,-1-2 0 0 0,0 0-1 0 0,-1-1 1 0 0,15-25 0 0 0,-25 33-131 0 0,0 1 1 0 0,-1-1-1 0 0,0 0 1 0 0,-1-1-1 0 0,-1 1 0 0 0,0-1 1 0 0,0 0-1 0 0,-1 1 0 0 0,0-1 1 0 0,-1 0-1 0 0,-1 0 1 0 0,0-1-1 0 0,0 1 0 0 0,-4-18 1 0 0,0 12-55 0 0,0 1 1 0 0,0 0-1 0 0,-2 1 1 0 0,0-1-1 0 0,-1 1 1 0 0,-1 0-1 0 0,0 0 1 0 0,-1 1-1 0 0,-15-19 0 0 0,20 28-169 0 0,-1 0 0 0 0,0 1-1 0 0,0 0 1 0 0,0 0-1 0 0,0 0 1 0 0,-9-6-1 0 0,13 11 205 0 0,-1-1-1 0 0,1 0 1 0 0,-1 0-1 0 0,0 1 0 0 0,1-1 1 0 0,-1 0-1 0 0,0 1 1 0 0,1 0-1 0 0,-1-1 1 0 0,0 1-1 0 0,1 0 0 0 0,-1 0 1 0 0,0 0-1 0 0,0 0 1 0 0,1 0-1 0 0,-1 0 1 0 0,0 1-1 0 0,1-1 1 0 0,-1 1-1 0 0,0-1 0 0 0,1 1 1 0 0,-1-1-1 0 0,0 1 1 0 0,1 0-1 0 0,-1 0 1 0 0,1 0-1 0 0,0 0 0 0 0,-1 0 1 0 0,1 0-1 0 0,0 0 1 0 0,-2 2-1 0 0,-8 10-1408 0 0,0 3-334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17047 0 0,'0'0'1848'0'0,"-9"5"-808"0"0,0 1 176 0 0,0 1 32 0 0,-2 0 0 0 0,-2 0-1080 0 0,1-1-168 0 0,1-1-128 0 0,2 0 16 0 0,2 1-592 0 0,0-1-128 0 0,-4-3-16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12 450 4143 0 0,'0'0'319'0'0,"0"2"-210"0"0,0-1-159 0 0,-4 24 1311 0 0,-3 2 7894 0 0,7-18-2237 0 0,27-45-5635 0 0,58-60 0 0 0,-46 54-1122 0 0,156-154-57 0 0,-169 173-279 0 0,1 1-1 0 0,29-19 1 0 0,-42 32-561 0 0,1 1-1 0 0,-1 0 1 0 0,1 1-1 0 0,1 1 1 0 0,-1 1-1 0 0,24-6 1 0 0,-23 7-1342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0,'0'0'8608'0'0,"2"3"-8233"0"0,16 38 391 0 0,33 70 296 0 0,-13-43-481 0 0,3-1 0 0 0,65 78 0 0 0,41 17-66 0 0,-27-33-160 0 0,-40-40-205 0 0,63 74 124 0 0,-114-122-203 0 0,-18-25-252 0 0,0-1 0 0 0,15 16 0 0 0,-24-29-296 0 0,1-15-6158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1 10591 0 0,'0'0'964'0'0,"-1"2"-794"0"0,-5 13 707 0 0,-1 1 0 0 0,-1-2 1 0 0,-1 1-1 0 0,-19 25 0 0 0,19-30-102 0 0,-14 18 647 0 0,-37 33 0 0 0,53-55-1412 0 0,-245 226 754 0 0,197-176-578 0 0,3 2 1 0 0,-63 91-1 0 0,102-129-186 0 0,-10 15 0 0 0,-1-1 0 0 0,-41 43 0 0 0,40-50-229 0 0,-23 21-938 0 0,42-44 968 0 0,1 1 0 0 0,-1 0 0 0 0,-1-1 0 0 0,1 0 0 0 0,-1-1 0 0 0,-10 5 0 0 0,0-2-1436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0 451 5983 0 0,'2'-1'5184'0'0,"7"-4"-4368"0"0,0-1-1 0 0,0 0 0 0 0,0-1 1 0 0,-1 0-1 0 0,14-14 0 0 0,-3 0-18 0 0,17-26 0 0 0,47-92 808 0 0,-62 98-1133 0 0,2 2 1 0 0,43-57-1 0 0,-57 87-446 0 0,-9 9-21 0 0,1-1 0 0 0,-1 1 0 0 0,0-1 0 0 0,1 1 0 0 0,-1-1 0 0 0,1 1 0 0 0,-1 0 1 0 0,1-1-1 0 0,-1 1 0 0 0,1 0 0 0 0,0-1 0 0 0,-1 1 0 0 0,1 0 0 0 0,-1 0 0 0 0,1 0 1 0 0,0-1-1 0 0,-1 1 0 0 0,1 0 0 0 0,-1 0 0 0 0,2 0 0 0 0,3 4 10 0 0,-4-4-4 0 0,1 2-4 0 0,0 0 1 0 0,0 0 0 0 0,0-1-1 0 0,-1 1 1 0 0,1 0 0 0 0,0 1-1 0 0,-1-1 1 0 0,1 0-1 0 0,-1 0 1 0 0,0 1 0 0 0,0-1-1 0 0,1 3 1 0 0,9 33 104 0 0,-9-29-80 0 0,5 28 119 0 0,-1 0 0 0 0,0 42 1 0 0,-4-42-32 0 0,2 0 1 0 0,9 41-1 0 0,-12-75-104 0 0,-1 0 0 0 0,1 0 0 0 0,0-1 0 0 0,0 1 0 0 0,0 0 0 0 0,1-1 0 0 0,-1 1 0 0 0,1 0 0 0 0,-1-1-1 0 0,1 0 1 0 0,0 1 0 0 0,0-1 0 0 0,0 0 0 0 0,0 0 0 0 0,0 0 0 0 0,0 0 0 0 0,1 0 0 0 0,-1-1-1 0 0,1 1 1 0 0,-1-1 0 0 0,6 3 0 0 0,-3-3 59 0 0,0 0 0 0 0,1 0 0 0 0,-1 0 0 0 0,1 0 0 0 0,-1-1 0 0 0,1 0 0 0 0,-1 0 0 0 0,1-1 0 0 0,-1 0 0 0 0,10-2 0 0 0,3-1 25 0 0,1 0 0 0 0,-1-2 0 0 0,0 0 0 0 0,0-1 0 0 0,-1-1 0 0 0,0-1 0 0 0,0 0 0 0 0,-1-1 0 0 0,0-1 0 0 0,19-17 0 0 0,-3-3-483 0 0,-2-1 1 0 0,48-66-1 0 0,-35 42-4543 0 0,-37 47 3184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0 3223 0 0,'-1'2'240'0'0,"-3"22"2199"0"0,-2 1 0 0 0,-1-1 0 0 0,-2 0 0 0 0,-16 35 0 0 0,0-12-1333 0 0,-35 50 0 0 0,-110 196-649 0 0,157-270 55 0 0,6-10-1901 0 0,2-3-3166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199 247 1375 0 0,'-13'10'-53'0'0,"0"0"0"0"0,-12 12 0 0 0,11-8 2534 0 0,1 1-1 0 0,0 1 1 0 0,1 0-1 0 0,0 0 1 0 0,-15 31 1507 0 0,36-56-3510 0 0,-6 7-388 0 0,26-25 426 0 0,203-175 1681 0 0,-200 177-1877 0 0,2 2 0 0 0,0 1 0 0 0,2 2 0 0 0,0 2 0 0 0,57-22 0 0 0,-74 34-123 0 0,-1 1-1 0 0,1 1 0 0 0,34-4 0 0 0,-48 7-170 0 0,1 1 1 0 0,0-1-1 0 0,0 2 0 0 0,0-1 0 0 0,0 1 1 0 0,-1 0-1 0 0,1 0 0 0 0,0 0 0 0 0,-1 1 0 0 0,1 0 1 0 0,-1 0-1 0 0,1 0 0 0 0,-1 1 0 0 0,0-1 1 0 0,0 2-1 0 0,7 5 0 0 0,-9-7-26 0 0,-1 1 0 0 0,1 0 0 0 0,-1 0 1 0 0,0 1-1 0 0,0-1 0 0 0,0 0 0 0 0,-1 1 0 0 0,1-1 0 0 0,-1 1 0 0 0,0-1 0 0 0,0 1 0 0 0,0 0 1 0 0,-1-1-1 0 0,1 1 0 0 0,-1 0 0 0 0,0 0 0 0 0,0-1 0 0 0,0 1 0 0 0,0 0 0 0 0,-1 0 0 0 0,-1 6 0 0 0,0 0-4 0 0,-1 0 0 0 0,0 0 0 0 0,-1 0 0 0 0,0-1 0 0 0,0 0 0 0 0,-11 16-1 0 0,6-14-97 0 0,0 0-1 0 0,-1-1 0 0 0,-1 0 0 0 0,1 0 0 0 0,-2-2 0 0 0,-22 15 0 0 0,11-7-78 0 0,-164 100-587 0 0,41-26 628 0 0,115-71 134 0 0,-46 23 0 0 0,69-39-5 0 0,30-18-422 0 0,-4 1 189 0 0,1 3 178 0 0,0 1 1 0 0,1 0-1 0 0,0 2 0 0 0,0 1 0 0 0,1 0 1 0 0,0 1-1 0 0,0 1 0 0 0,40-3 0 0 0,-53 8 101 0 0,-1 0 0 0 0,1 0 0 0 0,-1 1 0 0 0,1 0-1 0 0,-1 1 1 0 0,1 0 0 0 0,-1 0 0 0 0,0 0 0 0 0,0 1 0 0 0,0 0 0 0 0,0 0-1 0 0,0 1 1 0 0,7 5 0 0 0,-9-5-9 0 0,-1-1 0 0 0,0 1-1 0 0,0 0 1 0 0,0 0 0 0 0,0 0-1 0 0,-1 1 1 0 0,0-1 0 0 0,0 1-1 0 0,0 0 1 0 0,0 0 0 0 0,-1 0-1 0 0,0 0 1 0 0,0 0 0 0 0,0 1-1 0 0,-1-1 1 0 0,0 1 0 0 0,0-1-1 0 0,1 10 1 0 0,-2-5-18 0 0,0-1 0 0 0,0 1 0 0 0,-1 0 0 0 0,0 0 0 0 0,-1-1 0 0 0,0 1 0 0 0,0-1 0 0 0,-1 1 0 0 0,0-1 0 0 0,-1 0 0 0 0,0 0 0 0 0,-1 0 0 0 0,0-1 0 0 0,0 1 0 0 0,-11 13 0 0 0,-6 4 4 0 0,14-15-2 0 0,-1-1 1 0 0,0 0-1 0 0,0-1 1 0 0,-19 16-1 0 0,-5-5 5 0 0,0-1 0 0 0,-1-1 0 0 0,-1-2 0 0 0,-48 14 0 0 0,64-23 11 0 0,-1-2 0 0 0,0-1 0 0 0,0 0-1 0 0,-25 1 1 0 0,32-5 20 0 0,0 0-1 0 0,0 0 1 0 0,-1-1-1 0 0,1-1 1 0 0,0 0-1 0 0,0 0 1 0 0,-19-8-1 0 0,29 9-45 0 0,0 0 0 0 0,1-1 0 0 0,-1 1 0 0 0,1-1-1 0 0,-1 1 1 0 0,1-1 0 0 0,0 0 0 0 0,-1 0 0 0 0,1 0 0 0 0,0 0 0 0 0,0-1-1 0 0,1 1 1 0 0,-1 0 0 0 0,0-1 0 0 0,1 1 0 0 0,-1-1 0 0 0,1 0 0 0 0,0 1-1 0 0,0-1 1 0 0,-1-5 0 0 0,1 6-83 0 0,1 0 0 0 0,0 0 0 0 0,0 0 0 0 0,0 0-1 0 0,0-1 1 0 0,0 1 0 0 0,0 0 0 0 0,0 0 0 0 0,1 0 0 0 0,-1 0 0 0 0,1 0 0 0 0,-1 0-1 0 0,1 0 1 0 0,0 0 0 0 0,0 0 0 0 0,0 0 0 0 0,0 0 0 0 0,0 0 0 0 0,0 0 0 0 0,1 1-1 0 0,-1-1 1 0 0,1 0 0 0 0,-1 1 0 0 0,1-1 0 0 0,-1 1 0 0 0,1 0 0 0 0,2-2 0 0 0,6 1-1976 0 0,-7 2 1091 0 0,9-1-5411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8287 0 0,'0'0'2686'0'0,"-9"1"1455"0"0,7 0-3865 0 0,0-1-1 0 0,-1 1 1 0 0,1 0-1 0 0,0 0 1 0 0,0 0-1 0 0,1 1 1 0 0,-1-1 0 0 0,0 0-1 0 0,0 1 1 0 0,0-1-1 0 0,1 1 1 0 0,-1-1-1 0 0,1 1 1 0 0,-1 0 0 0 0,1 0-1 0 0,0 0 1 0 0,0 0-1 0 0,0 0 1 0 0,0 0 0 0 0,0 0-1 0 0,0 0 1 0 0,0 2-1 0 0,-3 8 356 0 0,1 0 0 0 0,-3 24 0 0 0,3-15-52 0 0,-1 11-321 0 0,3-24-248 0 0,0 0 0 0 0,0 0 1 0 0,-1 0-1 0 0,0 0 1 0 0,0 0-1 0 0,-1 0 1 0 0,0 0-1 0 0,0-1 0 0 0,-7 11 1 0 0,9-17-359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5983 0 0,'2'1'14589'0'0,"6"-9"-10111"0"0,16-19-5780 0 0,-9 8 2144 0 0,16-14-763 0 0,2 1-1 0 0,71-53 1 0 0,85-39-98 0 0,-184 121 19 0 0,20-13 0 0 0,1 1 0 0 0,0 1 0 0 0,40-15 0 0 0,-53 27 0 0 0,-2 4 0 0 0,-10-1 0 0 0,0 0 0 0 0,1 0 0 0 0,-1 0 0 0 0,0 1 0 0 0,0-1 0 0 0,0 0 0 0 0,0 0 0 0 0,0 0 0 0 0,0 1 0 0 0,0-1 0 0 0,-1 1 0 0 0,1-1 0 0 0,0 1 0 0 0,-1-1 0 0 0,1 1 0 0 0,-1-1 0 0 0,0 1 0 0 0,1-1 0 0 0,-1 1 0 0 0,0-1 0 0 0,0 1 0 0 0,0 0 0 0 0,0-1 0 0 0,0 1 0 0 0,-1 2 0 0 0,0 5 0 0 0,0 0 0 0 0,-6 19 0 0 0,6-27 0 0 0,-10 34 0 0 0,-22 41 0 0 0,-10 27 0 0 0,39-91 0 0 0,1 1 0 0 0,0-1 0 0 0,1 1 0 0 0,0-1 0 0 0,0 1 0 0 0,2 19 0 0 0,0-27 71 0 0,1 0 0 0 0,-1 0 0 0 0,1 0 0 0 0,1 0-1 0 0,1 6 1 0 0,7 4-1324 0 0,-10-14 823 0 0,1 0 0 0 0,0-1 0 0 0,0 1 0 0 0,0 0 0 0 0,0-1-1 0 0,-1 1 1 0 0,1-1 0 0 0,0 1 0 0 0,0-1 0 0 0,0 0 0 0 0,0 1 0 0 0,0-1-1 0 0,0 0 1 0 0,2 0 0 0 0,8 0-7106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72 6911 0 0,'9'-6'425'0'0,"-1"0"0"0"0,19-8-1 0 0,46-13 7325 0 0,-41 17-5556 0 0,-29 8-1984 0 0,-1 1-1 0 0,1 0 1 0 0,0 0-1 0 0,0 0 1 0 0,0 1-1 0 0,-1-1 1 0 0,1 0-1 0 0,0 1 1 0 0,0 0-1 0 0,0 0 1 0 0,0 0-1 0 0,0 0 1 0 0,0 0-1 0 0,0 1 1 0 0,0-1-1 0 0,-1 1 1 0 0,1 0-1 0 0,4 1 0 0 0,-6-1-175 0 0,-1-1 0 0 0,0 0-1 0 0,1 1 1 0 0,-1-1 0 0 0,0 1-1 0 0,0 0 1 0 0,1-1 0 0 0,-1 1-1 0 0,0-1 1 0 0,0 1 0 0 0,0-1-1 0 0,0 1 1 0 0,0-1 0 0 0,1 1-1 0 0,-1 0 1 0 0,0-1 0 0 0,-1 1-1 0 0,1-1 1 0 0,0 1 0 0 0,0 1-1 0 0,0-1 62 0 0,0 4-24 0 0,-1 0 0 0 0,0 0 0 0 0,0 0 0 0 0,0-1-1 0 0,-1 1 1 0 0,1 0 0 0 0,-1-1 0 0 0,0 1-1 0 0,0-1 1 0 0,-1 1 0 0 0,-3 4 0 0 0,-6 7 16 0 0,-20 22 0 0 0,17-22 0 0 0,-61 71-36 0 0,-124 147 187 0 0,159-179-188 0 0,3 0 1 0 0,-49 93-1 0 0,75-124-49 0 0,2 1 0 0 0,0 0 0 0 0,-9 37 0 0 0,17-51 0 0 0,0-1 0 0 0,0 1 0 0 0,1 0 0 0 0,0 0 0 0 0,1 0 0 0 0,0-1 0 0 0,1 1 0 0 0,0 0 0 0 0,0 0 0 0 0,2-1 0 0 0,3 14 0 0 0,-3-17 5 0 0,1 0 0 0 0,0 0 0 0 0,0-1-1 0 0,0 0 1 0 0,1 0 0 0 0,0 0 0 0 0,0 0 0 0 0,0-1-1 0 0,1 0 1 0 0,0 0 0 0 0,0 0 0 0 0,0-1 0 0 0,8 4-1 0 0,-7-4 0 0 0,0 0 0 0 0,1 0 0 0 0,0-1 0 0 0,0 0 0 0 0,0 0 0 0 0,0-1 0 0 0,0 0 0 0 0,1 0 0 0 0,-1-1 0 0 0,1-1 0 0 0,12 1 0 0 0,-18-1-309 0 0,0 0 0 0 0,0-1-1 0 0,0 1 1 0 0,0 0 0 0 0,0-1 0 0 0,0 0 0 0 0,0 0 0 0 0,-1 0 0 0 0,5-1 0 0 0,-2-1-808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16759 0 0,'0'0'1682'0'0,"-1"2"-1540"0"0,-16 27 730 0 0,3 1 0 0 0,-23 62 0 0 0,23-56-646 0 0,-2 0 0 0 0,-29 46 0 0 0,25-46-176 0 0,-12 18-63 0 0,-15 30-88 0 0,45-82-59 0 0,15 0-4654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40 9671 0 0,'47'-40'10150'0'0,"-57"51"-9333"0"0,-59 66 138 0 0,-30 37-781 0 0,78-88-174 0 0,-63 93 0 0 0,76-105 0 0 0,1 0 0 0 0,-1 0 0 0 0,2 1 0 0 0,0 0 0 0 0,1 0 0 0 0,-6 30 0 0 0,10-42 11 0 0,1 0-1 0 0,0 1 0 0 0,-1-1 1 0 0,1 0-1 0 0,0 1 1 0 0,1-1-1 0 0,-1 0 0 0 0,0 1 1 0 0,1-1-1 0 0,0 0 1 0 0,2 6-1 0 0,-2-7 17 0 0,0 0 1 0 0,1 0-1 0 0,-1-1 0 0 0,0 1 1 0 0,1 0-1 0 0,0-1 0 0 0,-1 1 1 0 0,1-1-1 0 0,0 1 0 0 0,0-1 1 0 0,-1 0-1 0 0,1 0 0 0 0,0 0 1 0 0,0 0-1 0 0,1 0 0 0 0,-1 0 1 0 0,0-1-1 0 0,3 2 0 0 0,3-1 94 0 0,0 0 0 0 0,0 0 0 0 0,0-1 0 0 0,0 0 0 0 0,0 0-1 0 0,0 0 1 0 0,0-1 0 0 0,0-1 0 0 0,0 1 0 0 0,0-1 0 0 0,0-1 0 0 0,11-4 0 0 0,3-3 33 0 0,-1-1 1 0 0,-1 0 0 0 0,22-16 0 0 0,-33 20-134 0 0,0 0 0 0 0,-1 0 0 0 0,0-1 0 0 0,0 0 0 0 0,0 0 0 0 0,-1-1 0 0 0,0 0 0 0 0,-1 0 0 0 0,7-15 0 0 0,-9 17-7 0 0,-1-1-1 0 0,0 0 0 0 0,0 0 0 0 0,0-1 0 0 0,-1 1 0 0 0,-1 0 0 0 0,0-1 0 0 0,0 1 1 0 0,0-1-1 0 0,-1 1 0 0 0,0-1 0 0 0,-3-15 0 0 0,1 12-125 0 0,-1 1 0 0 0,0 0-1 0 0,-1 0 1 0 0,0 0 0 0 0,-1 0 0 0 0,0 0 0 0 0,-1 1-1 0 0,0 0 1 0 0,0 0 0 0 0,-1 1 0 0 0,-1 0-1 0 0,0 0 1 0 0,0 0 0 0 0,0 1 0 0 0,-1 0 0 0 0,0 1-1 0 0,-16-10 1 0 0,22 16-31 0 0,0-1 0 0 0,-1 1 0 0 0,1 0 0 0 0,0 0 0 0 0,-1 0 0 0 0,1 0 0 0 0,-1 0 0 0 0,1 1 1 0 0,-1-1-1 0 0,1 1 0 0 0,-1 0 0 0 0,1 0 0 0 0,-5 1 0 0 0,-13 3-7478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7:0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79 142 13823 0 0,'10'-14'1472'0'0,"-5"4"-1472"0"0,1 1 1168 0 0,-1 0-536 0 0,2 2 0 0 0,2 2-728 0 0,3-1-152 0 0,3 1-24 0 0,2 1-6608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177 126 8287 0 0,'66'-29'1201'0'0,"-22"10"3533"0"0,75-44 1 0 0,-93 48-1741 0 0,-40 22-2521 0 0,-17 10-382 0 0,-40 30-1 0 0,10-6-32 0 0,-147 105-263 0 0,203-142 191 0 0,0 1-1 0 0,0-1 1 0 0,0 1 0 0 0,0 0 0 0 0,-5 8-1 0 0,7-4-38 0 0,3-7 29 0 0,1-1-1 0 0,-1 1 0 0 0,1 0 1 0 0,0-1-1 0 0,0 0 0 0 0,-1 1 1 0 0,1-1-1 0 0,0 1 1 0 0,0-1-1 0 0,0 0 0 0 0,1 0 1 0 0,-1 0-1 0 0,0 0 1 0 0,0 0-1 0 0,1 0 0 0 0,-1 0 1 0 0,0 0-1 0 0,4 1 0 0 0,30 14-440 0 0,-29-14 404 0 0,-4-2 46 0 0,23 9-64 0 0,0 1-1 0 0,0 1 0 0 0,-2 1 0 0 0,28 19 0 0 0,-36-21 75 0 0,-1 1 0 0 0,0 1-1 0 0,0 1 1 0 0,-2-1 0 0 0,0 2-1 0 0,0 0 1 0 0,-1 1 0 0 0,11 19-1 0 0,-19-28 70 0 0,0-1 0 0 0,-1 2 0 0 0,1-1 0 0 0,-1 0 0 0 0,0 0 0 0 0,-1 1-1 0 0,0-1 1 0 0,0 1 0 0 0,0-1 0 0 0,-1 1 0 0 0,0-1 0 0 0,-1 13 0 0 0,0-16 22 0 0,1 1-1 0 0,-1 0 1 0 0,0-1 0 0 0,0 1 0 0 0,-1-1-1 0 0,1 0 1 0 0,-1 1 0 0 0,0-1 0 0 0,0 0-1 0 0,0 0 1 0 0,0 0 0 0 0,0 0 0 0 0,-1 0-1 0 0,1 0 1 0 0,-1-1 0 0 0,0 1 0 0 0,0-1 0 0 0,0 0-1 0 0,0 0 1 0 0,0 0 0 0 0,0 0 0 0 0,0-1-1 0 0,-1 1 1 0 0,-3 1 0 0 0,-9 1 16 0 0,0 0 0 0 0,0-1 0 0 0,0-1 0 0 0,-31 1-1 0 0,-66-9 287 0 0,101 5-733 0 0,0 0 1 0 0,0-1-1 0 0,-21-6 0 0 0,18 1-1172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2303 0 0,'-1'1'167'0'0,"-7"1"-752"0"0,-19 2 16394 0 0,26 12-14476 0 0,1-15-1265 0 0,-1 1-1 0 0,1 0 1 0 0,0 0 0 0 0,0 0 0 0 0,0 0 0 0 0,0 0-1 0 0,0 0 1 0 0,1 0 0 0 0,-1 0 0 0 0,1 0-1 0 0,-1 0 1 0 0,1 0 0 0 0,-1 0 0 0 0,1-1 0 0 0,0 1-1 0 0,2 3 1 0 0,8 10 501 0 0,1 1 1 0 0,15 14-1 0 0,-12-14-318 0 0,16 23-1 0 0,-25-30-202 0 0,0 0-1 0 0,-1 0 0 0 0,0 1 0 0 0,0-1 1 0 0,-1 1-1 0 0,-1 0 0 0 0,4 16 0 0 0,-6-20 5 0 0,0 0 0 0 0,0 0 0 0 0,-1 0-1 0 0,0 0 1 0 0,0 1 0 0 0,-1-1 0 0 0,0 0 0 0 0,0 0-1 0 0,0 0 1 0 0,-1 0 0 0 0,0 0 0 0 0,0-1 0 0 0,0 1-1 0 0,-4 7 1 0 0,-5 5 126 0 0,-1 0-1 0 0,0-1 1 0 0,-1-1-1 0 0,-23 23 1 0 0,10-15-99 0 0,-54 39 1 0 0,78-61-190 0 0,-5 2-2138 0 0,1-4 991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 5983 0 0,'0'-2'6351'0'0,"-2"-13"-1102"0"0,2 15-5112 0 0,-1-1 1 0 0,1 1 0 0 0,0-1-1 0 0,0 1 1 0 0,0-1 0 0 0,0 1 0 0 0,0-1-1 0 0,0 1 1 0 0,0-1 0 0 0,0 1-1 0 0,0-1 1 0 0,0 1 0 0 0,0 0-1 0 0,0-1 1 0 0,1 1 0 0 0,-1-1 0 0 0,0 1-1 0 0,0-1 1 0 0,0 1 0 0 0,4-4 3124 0 0,-11 18-2918 0 0,-2 4 164 0 0,-1-1 0 0 0,0 0 1 0 0,-23 28-1 0 0,13-19-420 0 0,23-28-218 0 0,-1-1-1 0 0,1 1 1 0 0,0 0-1 0 0,-1 1 0 0 0,7-4 1 0 0,5-3-812 0 0,6-7-628 0 0,23-20 1 0 0,-28 21 958 0 0,32-27-1323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484 140 2759 0 0,'2'-1'126'0'0,"26"-9"-1153"0"0,14-10 10766 0 0,-14 6-2768 0 0,-8 5-3932 0 0,-20 9-3012 0 0,1 0 0 0 0,-1-1-1 0 0,0 1 1 0 0,1 0 0 0 0,-1 0 0 0 0,0 0-1 0 0,1-1 1 0 0,-1 1 0 0 0,0 0 0 0 0,0 0-1 0 0,1-1 1 0 0,-1 1 0 0 0,0 0 0 0 0,0 0-1 0 0,0-1 1 0 0,1 1 0 0 0,-1 0 0 0 0,0-1-1 0 0,0 1 1 0 0,0 0 0 0 0,0-1 0 0 0,0 1-1 0 0,0 0 1 0 0,0-1 0 0 0,0 1 0 0 0,0-1 0 0 0,0 1-1 0 0,0 0 1 0 0,0-1 0 0 0,0 1 0 0 0,0 0-1 0 0,0-1 1 0 0,0 1 0 0 0,0 0 0 0 0,0-1-1 0 0,0 1 1 0 0,0 0 0 0 0,-1-1 0 0 0,-4-13 265 0 0,1 8-260 0 0,-1 1 0 0 0,-1 0 0 0 0,1 0 0 0 0,-1 1-1 0 0,0 0 1 0 0,0 0 0 0 0,0 0 0 0 0,0 0 0 0 0,-1 1 0 0 0,1 0 0 0 0,-1 1-1 0 0,0 0 1 0 0,0 0 0 0 0,0 0 0 0 0,0 1 0 0 0,0 0 0 0 0,-10-1 0 0 0,-2 1-89 0 0,1 1 0 0 0,-1 1 1 0 0,0 1-1 0 0,0 0 0 0 0,-26 7 0 0 0,22-2 23 0 0,-1 1 0 0 0,2 1-1 0 0,-1 0 1 0 0,2 2 0 0 0,-1 1-1 0 0,1 1 1 0 0,1 0-1 0 0,0 2 1 0 0,1 0 0 0 0,1 1-1 0 0,0 1 1 0 0,2 1 0 0 0,-23 29-1 0 0,34-41 35 0 0,1 0 0 0 0,0 1 0 0 0,0 0 0 0 0,0 0 0 0 0,1 0 0 0 0,0 0 0 0 0,-3 13 0 0 0,5-18 0 0 0,1-1 0 0 0,-1 1 0 0 0,1 0 0 0 0,0 0 0 0 0,0 0 0 0 0,0 0 0 0 0,0 0 0 0 0,0-1 0 0 0,0 1 0 0 0,1 0 0 0 0,-1 0 0 0 0,0 0 0 0 0,1 0 0 0 0,-1-1 0 0 0,1 1 0 0 0,0 0 0 0 0,0-1 0 0 0,0 1 0 0 0,0 0 0 0 0,0-1 0 0 0,0 1 0 0 0,0-1 0 0 0,0 1 0 0 0,0-1 0 0 0,1 0 0 0 0,-1 0 0 0 0,1 1 0 0 0,-1-1 0 0 0,1 0 0 0 0,-1 0 0 0 0,1 0 0 0 0,0-1 0 0 0,-1 1 0 0 0,1 0 0 0 0,0-1 0 0 0,3 2 0 0 0,2-1 1 0 0,1 1-1 0 0,-1-1 0 0 0,1-1 1 0 0,0 1-1 0 0,-1-1 1 0 0,14-2-1 0 0,47-11-9 0 0,-54 10 3 0 0,-13 3 4 0 0,131-32-154 0 0,-108 25 55 0 0,0-1-1 0 0,-1-1 1 0 0,31-17-1 0 0,-23 3-179 0 0,-18 13 58 0 0,-12 9 87 0 0,0-1 23 0 0,1-5 90 0 0,-4 1 23 0 0,1 5 0 0 0,0 1 0 0 0,0-1 0 0 0,-1 1-1 0 0,1 0 1 0 0,0 0 0 0 0,0-1 0 0 0,0 1-1 0 0,-1 0 1 0 0,1 0 0 0 0,0 0 0 0 0,0 0-1 0 0,0 0 1 0 0,-1 1 0 0 0,1-1 0 0 0,0 0 0 0 0,0 0-1 0 0,0 1 1 0 0,0-1 0 0 0,0 1 0 0 0,-2 0-1 0 0,-23 13 155 0 0,25-14-143 0 0,-8 6 110 0 0,1 0-1 0 0,0 1 0 0 0,0 0 1 0 0,1 0-1 0 0,-1 0 1 0 0,-8 14-1 0 0,-35 55 710 0 0,35-49-632 0 0,-21 31 112 0 0,2 3 1 0 0,-50 120 0 0 0,80-166-352 0 0,1-1 1 0 0,-2 15-1 0 0,6-27-167 0 0,11-1-8582 0 0,3-4 2227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71 12439 0 0,'14'-11'774'0'0,"0"1"1"0"0,0 0-1 0 0,17-7 0 0 0,-17 10 2175 0 0,23-8 0 0 0,-36 15-2859 0 0,0 0 1 0 0,-1 0 0 0 0,1 0-1 0 0,0 0 1 0 0,-1-1-1 0 0,1 1 1 0 0,0 0 0 0 0,0 1-1 0 0,-1-1 1 0 0,1 0-1 0 0,0 0 1 0 0,-1 0-1 0 0,1 0 1 0 0,0 0 0 0 0,0 1-1 0 0,-1-1 1 0 0,1 0-1 0 0,-1 1 1 0 0,1-1 0 0 0,0 0-1 0 0,-1 1 1 0 0,1-1-1 0 0,-1 1 1 0 0,1-1-1 0 0,-1 1 1 0 0,1-1 0 0 0,-1 1-1 0 0,1 0 1 0 0,-1-1-1 0 0,1 1 1 0 0,-1-1 0 0 0,0 1-1 0 0,1 0 1 0 0,-1-1-1 0 0,0 1 1 0 0,0 0-1 0 0,1 1 1 0 0,-1 1-70 0 0,1-1 1 0 0,0 1-1 0 0,-1 0 0 0 0,1 0 0 0 0,-1 0 0 0 0,0 0 1 0 0,0 4-1 0 0,-2-2 12 0 0,1 1 1 0 0,-1 0-1 0 0,0-1 1 0 0,0 1-1 0 0,-1-1 1 0 0,1 0-1 0 0,-1 0 1 0 0,-1 0-1 0 0,1 0 1 0 0,-1 0-1 0 0,1-1 1 0 0,-1 1-1 0 0,-1-1 1 0 0,1 0-1 0 0,-1 0 1 0 0,-7 4-1 0 0,-8 5 24 0 0,0-1 1 0 0,-39 15-1 0 0,50-23-66 0 0,-22 8-137 0 0,0-2 0 0 0,-1 0 0 0 0,-1-3 1 0 0,1-1-1 0 0,-42 3 0 0 0,56-7-137 0 0,-1-2 0 0 0,0 0 0 0 0,0-1 0 0 0,1 0 0 0 0,-1-2 0 0 0,1 0 0 0 0,-33-11 0 0 0,47 12 119 0 0,-1 0 0 0 0,1 0 0 0 0,0-1 0 0 0,0 1 0 0 0,0-1 0 0 0,0 0 0 0 0,0 0 0 0 0,0-1 0 0 0,-5-6 0 0 0,8 9-116 0 0,4 2-1734 0 0,-2 0 2084 0 0,0 0-1 0 0,0-1 0 0 0,0 1 0 0 0,0 0 0 0 0,0 0 0 0 0,0 0 0 0 0,0 0 1 0 0,0 0-1 0 0,0 1 0 0 0,0-1 0 0 0,-1 0 0 0 0,1 0 0 0 0,0 0 0 0 0,0 3 1 0 0,7 22 860 0 0,-7-15-689 0 0,0 1 1 0 0,0-1 0 0 0,-1 1 0 0 0,-1-1 0 0 0,-2 13 0 0 0,-13 58 206 0 0,10-57-408 0 0,-1 1-13 0 0,3-16 1 0 0,2 0 0 0 0,-1 1 0 0 0,0 16 0 0 0,3-17-28 0 0,6-1 0 0 0,-4-8 0 0 0,0 0 0 0 0,0 0 0 0 0,0 0 0 0 0,0 0 0 0 0,0-1 0 0 0,0 1 0 0 0,0 0 0 0 0,0-1 0 0 0,0 0 0 0 0,0 0 0 0 0,1 1 0 0 0,-1-1 0 0 0,4-1 0 0 0,32-4 0 0 0,-26 2 0 0 0,16-1-7 0 0,3-2 42 0 0,38-1 1 0 0,-58 7 44 0 0,-1 0 1 0 0,1 1-1 0 0,-1 0 1 0 0,1 1-1 0 0,-1 0 1 0 0,1 0 0 0 0,14 6-1 0 0,-19-5 19 0 0,-1 0-1 0 0,0 0 1 0 0,-1 0-1 0 0,1 0 0 0 0,0 1 1 0 0,-1 0-1 0 0,0 0 1 0 0,0 0-1 0 0,0 0 1 0 0,0 1-1 0 0,-1-1 1 0 0,0 1-1 0 0,0 0 1 0 0,0 0-1 0 0,3 8 0 0 0,-2-4 35 0 0,-1 0 0 0 0,0 0 0 0 0,0 1 0 0 0,-1-1 0 0 0,-1 0-1 0 0,1 1 1 0 0,-1 0 0 0 0,-1 15 0 0 0,0-20-100 0 0,-1 1 0 0 0,0-1 1 0 0,0 0-1 0 0,0 1 0 0 0,0-1 0 0 0,-1 0 1 0 0,0 0-1 0 0,0 0 0 0 0,-1 0 0 0 0,1-1 1 0 0,-1 1-1 0 0,0-1 0 0 0,-4 6 0 0 0,2-5-18 0 0,-1 0-1 0 0,1 0 1 0 0,0-1 0 0 0,-1 1-1 0 0,0-1 1 0 0,0-1-1 0 0,0 1 1 0 0,-14 4-1 0 0,-4 0-61 0 0,-1-2 0 0 0,0 0 0 0 0,-1-2 0 0 0,-36 2-1 0 0,47-5 17 0 0,-10 1-132 0 0,-18 3-125 0 0,-54-3 1 0 0,85-2 142 0 0,0-1 0 0 0,0-1 1 0 0,0 0-1 0 0,0-1 0 0 0,0 0 1 0 0,0 0-1 0 0,0-1 0 0 0,1-1 0 0 0,-13-6 1 0 0,21 9-163 0 0,0 0 0 0 0,0 0 0 0 0,0-1 0 0 0,0 1-1 0 0,0-1 1 0 0,0 0 0 0 0,0 1 0 0 0,1-1 0 0 0,-3-4 0 0 0,-4-13-7477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10135 0 0,'-2'0'-33'0'0,"-11"0"823"0"0,0 0 1 0 0,-1 1-1 0 0,2 0 1 0 0,-25 6-1 0 0,34-6-660 0 0,0 0 0 0 0,0 0 0 0 0,0 0 0 0 0,1 0 0 0 0,-1 1 0 0 0,0-1 0 0 0,1 1 0 0 0,-1 0 0 0 0,1-1 0 0 0,-1 1 0 0 0,1 0 0 0 0,0 0 1 0 0,0 1-1 0 0,0-1 0 0 0,0 0 0 0 0,0 1 0 0 0,1-1 0 0 0,-1 1 0 0 0,1 0 0 0 0,0-1 0 0 0,-1 1 0 0 0,1 0 0 0 0,0 0 0 0 0,1 0 0 0 0,-1 0 0 0 0,0 0 0 0 0,1 4 0 0 0,-1 1-87 0 0,1 0 0 0 0,1 1 0 0 0,-1-1 0 0 0,1 1 0 0 0,1-1 0 0 0,0 0 0 0 0,4 13 1 0 0,27 55 281 0 0,-20-50-291 0 0,19 38 521 0 0,43 64 1 0 0,50 53 1697 0 0,31 52-281 0 0,-145-216-1672 0 0,-1 1-1 0 0,-2 0 0 0 0,0 0 1 0 0,0 1-1 0 0,7 30 1 0 0,-13-36-214 0 0,0-1 0 0 0,-1 0 0 0 0,0 0 0 0 0,-1 0 0 0 0,0 1 1 0 0,-1-1-1 0 0,0 0 0 0 0,-1 0 0 0 0,0 0 0 0 0,-5 16 0 0 0,-3-1-52 0 0,-1-1 0 0 0,-1 0 0 0 0,-1 0 0 0 0,-2-2 0 0 0,0 1 0 0 0,-1-2 0 0 0,-28 31 0 0 0,32-42-209 0 0,-1 0-1 0 0,1-1 1 0 0,-2 0-1 0 0,0-2 0 0 0,0 1 1 0 0,-21 9-1 0 0,-8 0-2793 0 0,-1-5-3666 0 0,20-8-244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4607 0 0,'0'3'6296'0'0,"-27"98"2238"0"0,-56 138-6157 0 0,-16-5-1692 0 0,47-117-590 0 0,-70 143-61 0 0,121-257-124 0 0,3-6-1135 0 0,16-31-1170 0 0,-4 8 1156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8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162 558 10591 0 0,'-34'13'2276'0'0,"-63"15"0"0"0,77-26-206 0 0,18-2-1264 0 0,-6-13 1450 0 0,8 10-2109 0 0,0-1 0 0 0,0 0-1 0 0,0 0 1 0 0,0 0-1 0 0,1 0 1 0 0,-1 1 0 0 0,1-1-1 0 0,0 0 1 0 0,0 1 0 0 0,0-1-1 0 0,1 1 1 0 0,-1-1 0 0 0,1 1-1 0 0,3-5 1 0 0,4-6 28 0 0,21-25-1 0 0,-21 28-71 0 0,51-56 9 0 0,125-110 0 0 0,-183 175-112 0 0,36-31 7 0 0,1 2-1 0 0,1 1 0 0 0,48-26 1 0 0,-69 45 2 0 0,1 1-1 0 0,0 2 1 0 0,1 0 0 0 0,-1 0 0 0 0,1 2-1 0 0,1 1 1 0 0,-1 0 0 0 0,1 2 0 0 0,34-1-1 0 0,-48 4 56 0 0,1 0-1 0 0,0 1 1 0 0,-1 0-1 0 0,1 1 0 0 0,0 0 1 0 0,-1 0-1 0 0,0 1 1 0 0,0 0-1 0 0,11 5 0 0 0,-14-5-30 0 0,0 0-1 0 0,-1 0 0 0 0,1 0 1 0 0,-1 1-1 0 0,0-1 0 0 0,1 1 0 0 0,-2 0 1 0 0,1 1-1 0 0,0-1 0 0 0,-1 1 1 0 0,0-1-1 0 0,0 1 0 0 0,0 0 1 0 0,-1 0-1 0 0,3 8 0 0 0,-2-3-12 0 0,0 0 0 0 0,-1 0 0 0 0,-1 0 0 0 0,0 1 0 0 0,0-1-1 0 0,-1 1 1 0 0,0-1 0 0 0,-1 0 0 0 0,0 1 0 0 0,0-1 0 0 0,-1 0 0 0 0,-1 0 0 0 0,0 0-1 0 0,-4 11 1 0 0,-1-2-11 0 0,-1 0 0 0 0,-1-1 0 0 0,-1 0 0 0 0,0-1-1 0 0,-1 0 1 0 0,-16 17 0 0 0,-10 6-2 0 0,-1-2 0 0 0,-2-2 0 0 0,-1-2-1 0 0,-2-2 1 0 0,-1-1 0 0 0,-2-3 0 0 0,-73 34 0 0 0,114-60-67 0 0,0 1 1 0 0,0-1-1 0 0,0-1 1 0 0,0 1-1 0 0,-11 0 1 0 0,15-1-115 0 0,0-1 1 0 0,0 0 0 0 0,0 0 0 0 0,0 0 0 0 0,0 0 0 0 0,0 0 0 0 0,0-1 0 0 0,0 1 0 0 0,0 0 0 0 0,0-1 0 0 0,0 0 0 0 0,0 1-1 0 0,0-1 1 0 0,0 0 0 0 0,0 0 0 0 0,0 0 0 0 0,1 0 0 0 0,-1 0 0 0 0,0-1 0 0 0,-2-2 0 0 0,-3-8-1546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33 17735 0 0,'6'-6'273'0'0,"13"-12"1350"0"0,-13 9 1385 0 0,-9 10-2933 0 0,0 0-1 0 0,0 0 1 0 0,1 0 0 0 0,-1 1-1 0 0,0-1 1 0 0,1 1 0 0 0,-1-1-1 0 0,1 1 1 0 0,0 0-1 0 0,-1 0 1 0 0,-1 2 0 0 0,-3 2 53 0 0,-31 26 43 0 0,-42 48 1 0 0,54-54-134 0 0,-36 41 105 0 0,-80 109 0 0 0,106-124-78 0 0,2 2 0 0 0,-53 115-1 0 0,75-141-6 0 0,-15 55 0 0 0,25-72-48 0 0,0-1 1 0 0,0 1 0 0 0,1 0-1 0 0,0-1 1 0 0,1 1-1 0 0,0 0 1 0 0,1 0 0 0 0,3 18-1 0 0,-3-25-153 0 0,1 0 0 0 0,-1 0 0 0 0,1-1 0 0 0,-1 1 0 0 0,1-1 0 0 0,0 1-1 0 0,1-1 1 0 0,-1 1 0 0 0,1-1 0 0 0,-1 0 0 0 0,1 0 0 0 0,0-1 0 0 0,0 1 0 0 0,0 0 0 0 0,0-1 0 0 0,1 0 0 0 0,-1 0-1 0 0,1 0 1 0 0,-1 0 0 0 0,1 0 0 0 0,0-1 0 0 0,-1 1 0 0 0,1-1 0 0 0,0 0 0 0 0,0 0 0 0 0,0-1 0 0 0,0 1-1 0 0,0-1 1 0 0,0 0 0 0 0,0 0 0 0 0,0 0 0 0 0,0-1 0 0 0,8-1 0 0 0,8-4-7216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9215 0 0,'0'0'1174'0'0,"-1"2"12"0"0,0 22 4526 0 0,1-22-5504 0 0,0 1 1 0 0,0 0-1 0 0,1-1 1 0 0,0 1-1 0 0,-1 0 1 0 0,1-1-1 0 0,0 1 0 0 0,0-1 1 0 0,1 0-1 0 0,-1 1 1 0 0,0-1-1 0 0,3 3 1 0 0,140 167 4033 0 0,15 20-2562 0 0,-106-113-1460 0 0,-27-39-38 0 0,60 71 0 0 0,-80-105-354 0 0,1 0-1 0 0,0 0 1 0 0,0 0 0 0 0,0-1-1 0 0,1 0 1 0 0,-1-1-1 0 0,1 0 1 0 0,0 0 0 0 0,12 4-1 0 0,-14-6-3 0 0,1-1 1 0 0,-1 1-1 0 0,0-1 0 0 0,0 0 1 0 0,0 0-1 0 0,1-1 0 0 0,-1 0 0 0 0,0 0 1 0 0,1-1-1 0 0,-1 0 0 0 0,0 0 1 0 0,0 0-1 0 0,12-4 0 0 0,-12 0-2874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3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14423 0 0,'0'0'3410'0'0,"-1"1"-2789"0"0,-307 314 2879 0 0,190-206-3434 0 0,-2 3-15 0 0,66-56 51 0 0,-72 96 0 0 0,118-140-429 0 0,-1-1-1 0 0,0 0 0 0 0,0 0 1 0 0,-1-1-1 0 0,-1 0 0 0 0,-21 16 1 0 0,30-25-466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85 8287 0 0,'18'-39'780'0'0,"3"-7"8938"0"0,-24 47-9429 0 0,-9 7-221 0 0,0-1-1 0 0,1 1 1 0 0,-1 1 0 0 0,2 0-1 0 0,-1 1 1 0 0,-8 11 0 0 0,-2-1-73 0 0,-19 22 9 0 0,2 1-1 0 0,2 2 0 0 0,2 1 1 0 0,-51 94-1 0 0,30-31-111 0 0,-50 142 1 0 0,97-230 72 0 0,-19 56-94 0 0,25-69 105 0 0,0 1 1 0 0,1-1-1 0 0,-1 0 0 0 0,2 1 0 0 0,-1-1 1 0 0,1 0-1 0 0,2 12 0 0 0,-2-18 21 0 0,0-1-1 0 0,1 1 1 0 0,-1 0-1 0 0,1 0 1 0 0,-1 0-1 0 0,1-1 1 0 0,0 1-1 0 0,0 0 1 0 0,0-1-1 0 0,0 1 1 0 0,0-1-1 0 0,0 1 1 0 0,0-1-1 0 0,0 0 1 0 0,0 1-1 0 0,1-1 1 0 0,2 2-1 0 0,-1-1 11 0 0,-1-1-1 0 0,1 0 0 0 0,0 0 1 0 0,0 0-1 0 0,0 0 1 0 0,0 0-1 0 0,0 0 1 0 0,0-1-1 0 0,0 1 1 0 0,3-1-1 0 0,6 0 69 0 0,1-1 1 0 0,-1-1-1 0 0,0 1 0 0 0,14-5 0 0 0,-23 5-51 0 0,42-11 94 0 0,-1-2 0 0 0,-1-1 1 0 0,0-3-1 0 0,-1-1 0 0 0,-1-3 0 0 0,-1-1 0 0 0,-1-2 0 0 0,-2-1 0 0 0,52-46 1 0 0,-71 55-121 0 0,0-1 1 0 0,-2 0 0 0 0,0-1 0 0 0,-1-1 0 0 0,0 0-1 0 0,-2-1 1 0 0,-1-1 0 0 0,17-39 0 0 0,-24 49-39 0 0,-1-2 0 0 0,-1 1 1 0 0,0 0-1 0 0,0-1 0 0 0,-2 1 0 0 0,1-1 1 0 0,-2-19-1 0 0,-1 22-35 0 0,0 0 0 0 0,-1 0 0 0 0,0 1-1 0 0,-1-1 1 0 0,0 1 0 0 0,-1-1 0 0 0,0 1 0 0 0,0 0 0 0 0,-1 1 0 0 0,-8-12 0 0 0,5 8-97 0 0,-2 1 0 0 0,1 0 1 0 0,-2 0-1 0 0,1 1 0 0 0,-2 0 0 0 0,1 1 0 0 0,-1 0 1 0 0,-1 1-1 0 0,-16-9 0 0 0,18 12 15 0 0,-1 1 0 0 0,0 0 0 0 0,0 0 0 0 0,0 1 0 0 0,-1 1 0 0 0,1 0 0 0 0,-1 1 0 0 0,0 0-1 0 0,0 1 1 0 0,0 0 0 0 0,-17 2 0 0 0,14 0-296 0 0,1 1 0 0 0,-1 0-1 0 0,1 1 1 0 0,0 1 0 0 0,-23 8-1 0 0,19-3-4322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17567 0 0,'1'-1'803'0'0,"15"-12"266"0"0,-12 10-754 0 0,0 1 0 0 0,0-1 0 0 0,1 1-1 0 0,-1 0 1 0 0,0 0 0 0 0,1 0 0 0 0,8-1 0 0 0,37-5 1648 0 0,-22 4-1773 0 0,137-33 1120 0 0,-36 6-1049 0 0,-118 31 326 0 0,-3-1-2606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10135 0 0,'0'0'919'0'0,"2"-8"-742"0"0,-1 5 113 0 0,-1-1 0 0 0,1 1 0 0 0,1-1-1 0 0,-1 1 1 0 0,0 0 0 0 0,1 0 0 0 0,0 0 0 0 0,0 0-1 0 0,0 0 1 0 0,0 0 0 0 0,0 0 0 0 0,0 0-1 0 0,1 1 1 0 0,-1 0 0 0 0,1-1 0 0 0,0 1 0 0 0,0 0-1 0 0,5-3 1 0 0,4-1 1656 0 0,0 1 0 0 0,1 0 0 0 0,21-6 0 0 0,-10 4-1109 0 0,-17 5-718 0 0,1 1 1 0 0,0-1-1 0 0,-1 1 1 0 0,1 1-1 0 0,0-1 1 0 0,10 2-1 0 0,48 7 122 0 0,-45-4-415 0 0,37 1-1 0 0,-42-6-553 0 0,0 0 0 0 0,0-2 0 0 0,-1 0 0 0 0,1 0 1 0 0,-1-1-1 0 0,0-1 0 0 0,17-9 0 0 0,14-6-1224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284 298 6447 0 0,'0'0'499'0'0,"2"-1"-328"0"0,27-5 2865 0 0,-22 5-477 0 0,1-1 1 0 0,-1 0 0 0 0,11-3 0 0 0,-15 4-2438 0 0,-1-1-1 0 0,1 1 1 0 0,-1 0 0 0 0,0-1-1 0 0,0 1 1 0 0,0-1 0 0 0,1 0-1 0 0,1-2 1 0 0,14-16 582 0 0,-2 0-1 0 0,1-1 1 0 0,16-29 0 0 0,-30 44-684 0 0,-1 1 0 0 0,0 0 0 0 0,0-1 0 0 0,0 1-1 0 0,0-1 1 0 0,-1 0 0 0 0,0 1 0 0 0,0-1 0 0 0,0-7 0 0 0,-1 9-19 0 0,0 1 0 0 0,-1 0 1 0 0,1 0-1 0 0,-1 0 0 0 0,1 0 0 0 0,-1 0 0 0 0,0 0 0 0 0,0 0 1 0 0,-1 0-1 0 0,1 1 0 0 0,0-1 0 0 0,-1 0 0 0 0,0 1 0 0 0,0-1 1 0 0,0 1-1 0 0,0-1 0 0 0,0 1 0 0 0,0 0 0 0 0,-3-3 0 0 0,0 1-56 0 0,0 1 0 0 0,-1-1-1 0 0,1 1 1 0 0,-1 0 0 0 0,0 1-1 0 0,1-1 1 0 0,-1 1 0 0 0,0 0-1 0 0,-1 0 1 0 0,1 1 0 0 0,0 0-1 0 0,0 0 1 0 0,-8 0 0 0 0,5 1-4 0 0,0 1 0 0 0,-1 0 1 0 0,1 0-1 0 0,0 1 1 0 0,1 0-1 0 0,-1 1 1 0 0,0 0-1 0 0,-10 5 0 0 0,-3 4 16 0 0,2 0-1 0 0,-1 1 0 0 0,2 2 0 0 0,0-1 0 0 0,1 2 0 0 0,-18 20 0 0 0,21-21 36 0 0,1 1 1 0 0,1 1-1 0 0,1 0 0 0 0,-11 21 0 0 0,17-26 6 0 0,0-1-1 0 0,1 1 0 0 0,0 0 1 0 0,1 0-1 0 0,1 1 0 0 0,0-1 1 0 0,-3 26-1 0 0,6-36 2 0 0,0 0-1 0 0,0 0 1 0 0,0-1-1 0 0,0 1 1 0 0,0 0-1 0 0,0 0 1 0 0,1 0 0 0 0,-1 0-1 0 0,1-1 1 0 0,-1 1-1 0 0,1 0 1 0 0,0 0-1 0 0,0-1 1 0 0,0 1-1 0 0,0 0 1 0 0,0-1 0 0 0,0 1-1 0 0,2 1 1 0 0,-1-1-4 0 0,0-1 0 0 0,0 1 0 0 0,0-1-1 0 0,1 1 1 0 0,-1-1 0 0 0,1 0 0 0 0,-1 0 0 0 0,1 0 0 0 0,-1 0 0 0 0,1 0 0 0 0,4 0 0 0 0,1 0-6 0 0,0 0 0 0 0,1-1 0 0 0,0 0 0 0 0,-1-1 0 0 0,0 1 0 0 0,1-2 0 0 0,9-2 0 0 0,6-2 12 0 0,-1-2 0 0 0,0-1 0 0 0,0 0 0 0 0,-1-2 0 0 0,-1-1 0 0 0,0 0 0 0 0,0-2 0 0 0,-1 0 0 0 0,-1-1 0 0 0,29-29 0 0 0,-41 36 56 0 0,-1-1 0 0 0,1 1 0 0 0,-1-1 0 0 0,6-13 0 0 0,-12 21 207 0 0,-1 2-168 0 0,-9 10-57 0 0,1 0-1 0 0,0 0 0 0 0,-13 24 1 0 0,-18 44 100 0 0,31-60-81 0 0,-110 236 156 0 0,67-141-184 0 0,51-111-27 0 0,-16 32-10 0 0,2 2 1 0 0,-12 44 0 0 0,25-70-85 0 0,1-9-5 0 0,3-3-865 0 0,9-4-11 0 0,5-5-47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13823 0 0,'0'0'1062'0'0,"-2"2"-693"0"0,-2 3 129 0 0,-1 1 1 0 0,1 0-1 0 0,0 0 1 0 0,1 0-1 0 0,-1 0 1 0 0,1 0-1 0 0,1 1 0 0 0,-1 0 1 0 0,1-1-1 0 0,0 1 1 0 0,1 0-1 0 0,-2 11 1 0 0,1-2-170 0 0,1-1 0 0 0,1 1 0 0 0,0-1 0 0 0,5 30 0 0 0,2-16-128 0 0,0 1-1 0 0,2-1 1 0 0,1-1-1 0 0,16 34 1 0 0,67 102 293 0 0,-76-137-465 0 0,-1 1-1 0 0,-2 0 0 0 0,0 1 1 0 0,13 48-1 0 0,-21-58-18 0 0,-2 2 1 0 0,0-1-1 0 0,-1 0 0 0 0,-1 1 1 0 0,-1-1-1 0 0,-1 1 0 0 0,-1-1 1 0 0,-4 25-1 0 0,-3-6 17 0 0,-2 0 1 0 0,-1-1-1 0 0,-2 0 0 0 0,-1-1 0 0 0,-37 66 0 0 0,19-48 35 0 0,-3-2-1 0 0,-81 95 0 0 0,19-47 155 0 0,76-82-199 0 0,0-1-1 0 0,-47 29 0 0 0,64-45-112 0 0,0 0-1 0 0,0 1 1 0 0,0-2-1 0 0,0 1 1 0 0,0 0-1 0 0,0-1 1 0 0,-1 0-1 0 0,1 1 1 0 0,0-2-1 0 0,-1 1 1 0 0,1-1-1 0 0,-1 1 1 0 0,-5-1-1 0 0,0-3-548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78 11743 0 0,'0'0'539'0'0,"-2"1"-10"0"0,-7 3 1561 0 0,68 3 1703 0 0,13-10-2761 0 0,0-3-1 0 0,-1-3 1 0 0,1-4 0 0 0,72-22-1 0 0,-140 34-1025 0 0,17-5 39 0 0,-1 1-1 0 0,1 1 1 0 0,0 1-1 0 0,23-1 0 0 0,-41 13-2515 0 0,-4 1 997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18399 0 0,'0'0'1408'0'0,"0"2"-965"0"0,0 0-402 0 0,0 1 1 0 0,0-1-1 0 0,0 1 1 0 0,1-1-1 0 0,-1 0 1 0 0,1 1-1 0 0,-1-1 1 0 0,1 1-1 0 0,0-1 1 0 0,0 0-1 0 0,0 0 1 0 0,0 0-1 0 0,1 0 1 0 0,-1 1 0 0 0,0-1-1 0 0,1-1 1 0 0,0 1-1 0 0,-1 0 1 0 0,5 3-1 0 0,-4-4 76 0 0,1 1 0 0 0,0 0 1 0 0,0-1-1 0 0,0 0 0 0 0,0 0 0 0 0,0 0 0 0 0,0 0 1 0 0,0 0-1 0 0,0 0 0 0 0,1-1 0 0 0,-1 0 0 0 0,0 1 1 0 0,0-1-1 0 0,0-1 0 0 0,6 1 0 0 0,26-7 572 0 0,0-1 1 0 0,0-2-1 0 0,39-16 0 0 0,-53 18-490 0 0,155-68 186 0 0,-85 35-4785 0 0,-65 30-3657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11055 0 0,'0'0'852'0'0,"-1"2"-560"0"0,-3 17 1832 0 0,-2 32 0 0 0,5-43-1768 0 0,-1 0 0 0 0,1-1-1 0 0,-1 1 1 0 0,-1-1 0 0 0,1 1-1 0 0,-5 8 1 0 0,-27 43 427 0 0,13-22-210 0 0,-24 44 288 0 0,-98 202-1094 0 0,142-281-943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68 4607 0 0,'17'-17'495'0'0,"14"-15"5"0"0,-9 13 15552 0 0,-23 21-15783 0 0,-63 93 108 0 0,14-21-190 0 0,22-33-187 0 0,14-21 0 0 0,0 0 0 0 0,2 1 0 0 0,1 0 0 0 0,0 0 0 0 0,-11 34 0 0 0,15-29-1 0 0,-4 28-1 0 0,9-47 4 0 0,1 1-1 0 0,1-1 0 0 0,0 0 1 0 0,0 0-1 0 0,0 0 1 0 0,1 0-1 0 0,0 1 0 0 0,0-1 1 0 0,3 9-1 0 0,-3-13 21 0 0,0-1 0 0 0,0 0 1 0 0,0 1-1 0 0,0-1 0 0 0,1 0 0 0 0,-1 0 1 0 0,1 0-1 0 0,-1 0 0 0 0,1 0 0 0 0,0 0 0 0 0,0 0 1 0 0,-1-1-1 0 0,1 1 0 0 0,0 0 0 0 0,1-1 1 0 0,-1 0-1 0 0,0 0 0 0 0,0 1 0 0 0,1-1 1 0 0,-1 0-1 0 0,0-1 0 0 0,1 1 0 0 0,-1 0 1 0 0,1-1-1 0 0,-1 1 0 0 0,5-1 0 0 0,0 0 68 0 0,0-1-1 0 0,0 1 0 0 0,0-2 0 0 0,0 1 1 0 0,0-1-1 0 0,0 0 0 0 0,0 0 1 0 0,9-6-1 0 0,0 1-4 0 0,0-1 0 0 0,-1-1 1 0 0,0 0-1 0 0,-1-2 0 0 0,0 1 1 0 0,-1-2-1 0 0,0 0 0 0 0,20-23 1 0 0,-27 27-68 0 0,0-1 1 0 0,0 1 0 0 0,-1-1 0 0 0,0 0-1 0 0,-1 0 1 0 0,1 0 0 0 0,-2-1 0 0 0,0 0-1 0 0,0 1 1 0 0,-1-1 0 0 0,0 0 0 0 0,0 0-1 0 0,-1-1 1 0 0,-1 1 0 0 0,1 0 0 0 0,-3-14-1 0 0,1 12-59 0 0,-1 1-1 0 0,0 0 0 0 0,-1 0 0 0 0,0 0 0 0 0,0 1 0 0 0,-2-1 0 0 0,1 1 0 0 0,-1-1 0 0 0,-1 2 0 0 0,1-1 0 0 0,-2 0 0 0 0,1 1 0 0 0,-1 0 1 0 0,-1 1-1 0 0,0 0 0 0 0,0 0 0 0 0,-11-8 0 0 0,8 7-221 0 0,-1 1 0 0 0,-1 0-1 0 0,-13-6 1 0 0,22 12 173 0 0,-1 0-1 0 0,0 1 0 0 0,1-1 0 0 0,-1 1 0 0 0,0 0 0 0 0,0 0 1 0 0,0 0-1 0 0,0 1 0 0 0,0 0 0 0 0,0 0 0 0 0,0 0 0 0 0,-6 1 0 0 0,9-1-46 0 0,12 6-7155 0 0,2-1 1016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16415 0 0,'0'0'2466'0'0,"-1"2"-1704"0"0,-5 25-110 0 0,-2-1 1 0 0,0 0-1 0 0,-2-1 0 0 0,-19 36 0 0 0,21-40-443 0 0,0 0-1 0 0,2 0 0 0 0,0 0 1 0 0,-3 28-1 0 0,-4 17-22 0 0,-14 63-52 0 0,-3 10-33 0 0,25-120-985 0 0,-10 21 0 0 0,12-31-172 0 0,-2 0 0 0 0,1-1 0 0 0,-1 1 0 0 0,-8 10 0 0 0,2-6-6384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13823 0 0,'0'0'13963'0'0,"2"0"-13995"0"0,12 2-1343 0 0,1-2-6819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10567 0 0,'0'0'5515'0'0,"0"2"-4859"0"0,2 13-323 0 0,-1-1 1 0 0,-1 1-1 0 0,0 0 1 0 0,-1-1-1 0 0,-3 20 0 0 0,-20 72 183 0 0,19-87-485 0 0,-1-1 0 0 0,0 1 0 0 0,-1-1 0 0 0,-1 0 0 0 0,-1-1 0 0 0,-16 26 0 0 0,19-37-91 0 0,5-5-245 0 0,-3-11-7850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177 266 5983 0 0,'-2'1'464'0'0,"-37"19"234"0"0,4-5 2423 0 0,-62 39 6987 0 0,94-52-9205 0 0,3-2-872 0 0,0 0 0 0 0,0 0-1 0 0,0 0 1 0 0,0 0 0 0 0,0 0 0 0 0,0 0 0 0 0,0 0-1 0 0,0 0 1 0 0,1 0 0 0 0,-1 0 0 0 0,0 0-1 0 0,0 0 1 0 0,0 0 0 0 0,0 0 0 0 0,0 0 0 0 0,0 0-1 0 0,0 0 1 0 0,0 0 0 0 0,0 0 0 0 0,0 0-1 0 0,1 0 1 0 0,-1 0 0 0 0,0 0 0 0 0,0 0-1 0 0,0 0 1 0 0,0 0 0 0 0,0 0 0 0 0,0 0 0 0 0,0 1-1 0 0,0-1 1 0 0,0 0 0 0 0,0 0 0 0 0,0 0-1 0 0,0 0 1 0 0,0 0 0 0 0,1 0 0 0 0,-1 0 0 0 0,0 0-1 0 0,0 0 1 0 0,0 0 0 0 0,0 0 0 0 0,0 0-1 0 0,0 1 1 0 0,0-1 0 0 0,0 0 0 0 0,0 0 0 0 0,0 0-1 0 0,0 0 1 0 0,0 0 0 0 0,0 0 0 0 0,0 0-1 0 0,0 0 1 0 0,0 0 0 0 0,0 0 0 0 0,0 1 0 0 0,0-1-1 0 0,0 0 1 0 0,0 0 0 0 0,0 0 0 0 0,0 0-1 0 0,0 0 1 0 0,0 0 0 0 0,0 0 0 0 0,-1 0 0 0 0,1 0-1 0 0,0 1 1 0 0,31-2 333 0 0,1 0 1 0 0,-1-2-1 0 0,38-9 0 0 0,-17 3-266 0 0,-51 9-97 0 0,525-84 703 0 0,-3-20-152 0 0,-362 65-386 0 0,98-21 386 0 0,3 17-222 0 0,-226 40-540 0 0,0 0 1 0 0,43 4-1 0 0,-75-1-9 0 0,0 1 0 0 0,0 0 0 0 0,0 0 0 0 0,7 2 0 0 0,4 5-7146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395 202 4143 0 0,'0'0'738'0'0,"0"3"879"0"0,5 24 4883 0 0,-5-25-4572 0 0,0 0-1247 0 0,0 10 4226 0 0,2-12-4582 0 0,0 0-304 0 0,1-1 1 0 0,-1 0-1 0 0,1 1 0 0 0,-1-1 0 0 0,0 0 1 0 0,0 0-1 0 0,1 0 0 0 0,-1-1 0 0 0,0 1 1 0 0,0 0-1 0 0,0-1 0 0 0,0 0 0 0 0,0 1 1 0 0,-1-1-1 0 0,4-3 0 0 0,-3 1 39 0 0,1 0 0 0 0,-1 1 0 0 0,0-1 0 0 0,0 0 0 0 0,-1 0 0 0 0,1 0 0 0 0,-1-1 0 0 0,1-5 0 0 0,0-1 43 0 0,-1 1 0 0 0,0-1 0 0 0,-1 1 0 0 0,-1-1-1 0 0,1 0 1 0 0,-5-19 0 0 0,4 25-185 0 0,-1-1 0 0 0,1 1 0 0 0,-1 0 0 0 0,-1 0 0 0 0,1 0 0 0 0,-1 0 0 0 0,1 0 0 0 0,-1 0 0 0 0,-1 1 0 0 0,1-1 0 0 0,-5-4 0 0 0,5 7 17 0 0,0-1 0 0 0,0 1-1 0 0,0-1 1 0 0,0 1 0 0 0,0 0-1 0 0,-1 0 1 0 0,1 1 0 0 0,-1-1-1 0 0,1 1 1 0 0,-1 0 0 0 0,0 0-1 0 0,1 0 1 0 0,-1 0 0 0 0,0 0-1 0 0,0 1 1 0 0,0 0 0 0 0,-5 0-1 0 0,-10 2 8 0 0,0 0 0 0 0,1 2-1 0 0,-1 0 1 0 0,1 1 0 0 0,0 1 0 0 0,0 1-1 0 0,0 0 1 0 0,1 1 0 0 0,1 1-1 0 0,-1 1 1 0 0,1 0 0 0 0,1 1 0 0 0,0 1-1 0 0,0 1 1 0 0,2 0 0 0 0,-21 24 0 0 0,28-30 146 0 0,0 1 0 0 0,0 1 0 0 0,1-1 0 0 0,0 1 1 0 0,1 0-1 0 0,-5 14 0 0 0,8-21-51 0 0,0 1 1 0 0,0 0-1 0 0,0-1 0 0 0,1 1 0 0 0,-1 0 0 0 0,1 0 1 0 0,0 0-1 0 0,0 0 0 0 0,0 0 0 0 0,0-1 1 0 0,0 1-1 0 0,1 0 0 0 0,-1 0 0 0 0,1 0 1 0 0,0-1-1 0 0,0 1 0 0 0,0 0 0 0 0,0 0 0 0 0,0-1 1 0 0,0 1-1 0 0,1-1 0 0 0,-1 0 0 0 0,1 1 1 0 0,0-1-1 0 0,0 0 0 0 0,0 0 0 0 0,3 3 1 0 0,2 0 9 0 0,0-1 1 0 0,0 0 0 0 0,0-1 0 0 0,1 1 0 0 0,0-1-1 0 0,0-1 1 0 0,-1 1 0 0 0,1-1 0 0 0,1-1 0 0 0,15 2-1 0 0,-8-2 9 0 0,0-1-1 0 0,0 0 0 0 0,0-2 1 0 0,29-5-1 0 0,-39 6-28 0 0,-1-1-1 0 0,0 0 1 0 0,1 0 0 0 0,5-3 0 0 0,7-6-15 0 0,-15 7-12 0 0,-1 0-2 0 0,1 0 10 0 0,1 0 1 0 0,-1-1-1 0 0,-1 1 0 0 0,1-1 1 0 0,0 1-1 0 0,-1-1 0 0 0,2-6 1 0 0,10-20 82 0 0,-14 29 575 0 0,-1 15-624 0 0,0 0-1 0 0,-2 0 1 0 0,1 0 0 0 0,-2-1-1 0 0,0 1 1 0 0,-7 14 0 0 0,-2 11 7 0 0,3-8-32 0 0,-52 190 177 0 0,61-216-445 0 0,1 0-1 0 0,-1 0 0 0 0,0 0 1 0 0,-1-1-1 0 0,1 1 1 0 0,-1 0-1 0 0,1 0 1 0 0,-1-1-1 0 0,0 1 0 0 0,-1-1 1 0 0,1 0-1 0 0,-1 1 1 0 0,1-1-1 0 0,-1 0 0 0 0,-3 3 1 0 0,4-5-1273 0 0,-2 1-719 0 0,-1 1-1555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87 6911 0 0,'19'-25'42'0'0,"-11"17"1794"0"0,-1 1 0 0 0,14-11 0 0 0,-17 14-1143 0 0,0 1 0 0 0,1 0 0 0 0,-1 1 0 0 0,1-1 0 0 0,0 1-1 0 0,0 0 1 0 0,-1 0 0 0 0,1 0 0 0 0,0 0 0 0 0,1 1 0 0 0,-1 0 0 0 0,9 0 0 0 0,-12 0-637 0 0,-1 1 1 0 0,0 1-1 0 0,0-1 1 0 0,0 0-1 0 0,0 0 1 0 0,0 0 0 0 0,0 1-1 0 0,0-1 1 0 0,0 0-1 0 0,1 1 1 0 0,-1-1 0 0 0,0 1-1 0 0,0-1 1 0 0,-1 1-1 0 0,1 0 1 0 0,0-1 0 0 0,0 1-1 0 0,0 0 1 0 0,0 0-1 0 0,0-1 1 0 0,-1 1 0 0 0,2 2-1 0 0,-1-1-11 0 0,0 0 0 0 0,0 0-1 0 0,0 1 1 0 0,0-1 0 0 0,-1 1 0 0 0,1-1-1 0 0,-1 0 1 0 0,1 1 0 0 0,-1 4-1 0 0,0 3 23 0 0,-1-1 0 0 0,0 1 0 0 0,0 0 0 0 0,-4 10 0 0 0,-6 16 109 0 0,-1 1 0 0 0,-3-2 0 0 0,-20 39 0 0 0,-63 95-121 0 0,64-121-57 0 0,25-37-13 0 0,0 1 0 0 0,1 0 0 0 0,0 1 0 0 0,1 0 0 0 0,1 0 0 0 0,-9 23 0 0 0,15-34-539 0 0,1 5-2341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 15983 0 0,'0'0'5668'0'0,"-1"2"-5212"0"0,-1 4 1463 0 0,9-7-1328 0 0,14-8-813 0 0,-17 7 442 0 0,-2 1 1364 0 0,-2 3-1452 0 0,0 3-93 0 0,0-2-14 0 0,0 0 0 0 0,-1 0 1 0 0,0 0-1 0 0,1 0 0 0 0,-1-1 1 0 0,0 1-1 0 0,0 0 0 0 0,0 0 1 0 0,-4 5-1 0 0,2 2-25 0 0,0 0-15 0 0,2-8-93 0 0,2-3-192 0 0,0 1 261 0 0,0-1 0 0 0,0 1 0 0 0,-1-1 0 0 0,1 1 0 0 0,0-1-1 0 0,0 0 1 0 0,-1 1 0 0 0,1-1 0 0 0,0 0 0 0 0,-1 0 0 0 0,2-1 0 0 0,-1 0-45 0 0,4-3-599 0 0,-1-1 0 0 0,0 0 0 0 0,0 0 0 0 0,-1-1 0 0 0,0 1 0 0 0,0-1 0 0 0,2-7 0 0 0,-2 6 161 0 0,8-14-1516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28 12895 0 0,'3'-1'595'0'0,"2"-1"-330"0"0,-1 1-191 0 0,0-1 0 0 0,0 1 0 0 0,0-1 0 0 0,0 0 0 0 0,0-1 1 0 0,-1 1-1 0 0,1-1 0 0 0,6-5 4479 0 0,-14 19-3532 0 0,0-5-870 0 0,0 0 1 0 0,0 0 0 0 0,0-1-1 0 0,-1 1 1 0 0,-9 8 0 0 0,-31 24 176 0 0,32-28-282 0 0,-15 13 34 0 0,2 2 1 0 0,0 0 0 0 0,2 2-1 0 0,-28 39 1 0 0,25-26 106 0 0,1 2-1 0 0,-34 74 0 0 0,56-106-179 0 0,0 0-1 0 0,0 0 1 0 0,1 0-1 0 0,0 0 0 0 0,-1 15 1 0 0,3-21 18 0 0,1 1 1 0 0,0 0 0 0 0,0 0-1 0 0,1 0 1 0 0,-1-1 0 0 0,1 1-1 0 0,0 0 1 0 0,1-1-1 0 0,-1 1 1 0 0,1-1 0 0 0,-1 1-1 0 0,1-1 1 0 0,1 0 0 0 0,2 5-1 0 0,4 3 57 0 0,1 0-1 0 0,1 0 1 0 0,0-1-1 0 0,0-1 0 0 0,1 0 1 0 0,0 0-1 0 0,1-1 1 0 0,0-1-1 0 0,0 0 1 0 0,23 9-1 0 0,-31-14-158 0 0,0-1 0 0 0,1 0-1 0 0,-1-1 1 0 0,1 1 0 0 0,-1-1-1 0 0,1 0 1 0 0,6 0 0 0 0,-8-1-244 0 0,0 0 1 0 0,0 0-1 0 0,1 0 1 0 0,-1-1-1 0 0,0 0 1 0 0,0 1-1 0 0,0-1 1 0 0,0-1-1 0 0,0 1 1 0 0,0-1 0 0 0,-1 1-1 0 0,1-1 1 0 0,0 0-1 0 0,-1-1 1 0 0,1 1-1 0 0,3-3 1 0 0,11-14-1358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47 13591 0 0,'0'0'1231'0'0,"0"-2"-1014"0"0,2-1 70 0 0,-1 1 0 0 0,1-1 0 0 0,-1 0 0 0 0,1 0 0 0 0,0 0 0 0 0,0 1-1 0 0,0-1 1 0 0,0 1 0 0 0,1 0 0 0 0,-1 0 0 0 0,1 0 0 0 0,-1 0 0 0 0,1 0 0 0 0,0 0 0 0 0,0 0-1 0 0,0 1 1 0 0,6-3 0 0 0,-8 4-196 0 0,0 0 0 0 0,-1 0 0 0 0,1-1 0 0 0,0 1 0 0 0,0 0-1 0 0,0 0 1 0 0,0 0 0 0 0,0 0 0 0 0,0 0 0 0 0,0 0 0 0 0,0 0 0 0 0,0 0 0 0 0,0 1-1 0 0,0-1 1 0 0,0 0 0 0 0,0 0 0 0 0,0 1 0 0 0,0-1 0 0 0,-1 1 0 0 0,1-1 0 0 0,0 1-1 0 0,0-1 1 0 0,0 1 0 0 0,-1-1 0 0 0,1 1 0 0 0,0 0 0 0 0,-1 0 0 0 0,1-1 0 0 0,0 1-1 0 0,-1 0 1 0 0,1 1 0 0 0,1 1-20 0 0,0-1-1 0 0,-1 1 0 0 0,0 0 1 0 0,0 0-1 0 0,0-1 0 0 0,0 1 0 0 0,1 6 1 0 0,-1-2-3 0 0,-1 0 1 0 0,0 0-1 0 0,0 0 1 0 0,-1 0-1 0 0,0 0 1 0 0,0 0-1 0 0,-4 11 0 0 0,-21 47 240 0 0,12-35-198 0 0,-60 116 56 0 0,-6 17-1011 0 0,79-162-63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11055 0 0,'-2'1'7954'0'0,"-23"12"-7406"0"0,2 1 1 0 0,-1 0 0 0 0,2 2 0 0 0,0 1 0 0 0,1 0 0 0 0,-20 22 0 0 0,29-25-443 0 0,0 0 1 0 0,1 0-1 0 0,0 1 0 0 0,1 0 1 0 0,1 1-1 0 0,0 0 0 0 0,2 1 0 0 0,0 0 1 0 0,0 0-1 0 0,-4 20 0 0 0,10-30-103 0 0,-1 0 0 0 0,1-1 0 0 0,1 1 0 0 0,-1 0 0 0 0,1 0 0 0 0,1 0 0 0 0,-1 0 0 0 0,4 14-1 0 0,-3-18 2 0 0,0 0-1 0 0,0 1 0 0 0,0-1 0 0 0,0 0 0 0 0,1 0 0 0 0,0 0 0 0 0,-1 0 0 0 0,1 0 0 0 0,0 0 0 0 0,1-1 0 0 0,-1 1 0 0 0,0-1 0 0 0,1 1 1 0 0,-1-1-1 0 0,1 0 0 0 0,0 0 0 0 0,0 0 0 0 0,0-1 0 0 0,0 1 0 0 0,3 1 0 0 0,1-1 34 0 0,0 0 1 0 0,0-1-1 0 0,0 1 0 0 0,0-1 0 0 0,0-1 0 0 0,0 0 0 0 0,0 0 1 0 0,1 0-1 0 0,-1-1 0 0 0,0 1 0 0 0,0-2 0 0 0,0 1 1 0 0,0-1-1 0 0,9-4 0 0 0,-4 1 39 0 0,0 0 1 0 0,0-1-1 0 0,-1 0 0 0 0,0-1 0 0 0,0 0 1 0 0,0-1-1 0 0,9-9 0 0 0,-13 10-30 0 0,-1 0 1 0 0,1-1-1 0 0,-1 0 0 0 0,-1 0 1 0 0,0-1-1 0 0,0 0 0 0 0,-1 0 1 0 0,0 0-1 0 0,0 0 0 0 0,-1 0 0 0 0,3-17 1 0 0,-3 12-32 0 0,-1 0 1 0 0,0 0-1 0 0,-1 1 1 0 0,-1-1-1 0 0,0 0 1 0 0,-1 0 0 0 0,-5-24-1 0 0,4 31-89 0 0,1 0 1 0 0,-2 1-1 0 0,1-1 0 0 0,-1 1 1 0 0,1 0-1 0 0,-2 0 0 0 0,1 0 0 0 0,-7-9 1 0 0,7 12-12 0 0,1 1 0 0 0,0-1 0 0 0,-1 1 0 0 0,1 0 0 0 0,-1 0 0 0 0,1 0 0 0 0,-1 0 0 0 0,0 0 0 0 0,0 1 0 0 0,0-1 0 0 0,0 1 0 0 0,0 0 0 0 0,-1 0 1 0 0,1 0-1 0 0,0 0 0 0 0,0 0 0 0 0,-1 1 0 0 0,-5-1 0 0 0,2 1-425 0 0,-9 0 597 0 0,6 3-6711 0 0,0 1-532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1839 0 0,'0'0'19174'0'0,"2"1"-18476"0"0,3 5-496 0 0,0-1-1 0 0,1 0 1 0 0,0 0-1 0 0,0-1 1 0 0,0 0-1 0 0,0 0 1 0 0,1 0-1 0 0,-1-1 1 0 0,1 0-1 0 0,0 0 1 0 0,0-1-1 0 0,0 0 1 0 0,1 0-1 0 0,-1 0 1 0 0,14 0-1 0 0,-4-2 46 0 0,-1-1 0 0 0,0 0 0 0 0,0-1 0 0 0,1-1 1 0 0,19-6-1 0 0,-7 0 23 0 0,53-25 1 0 0,45-39-2662 0 0,-114 65 1190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0,'0'0'128'0'0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290 246 8839 0 0,'0'0'5078'0'0,"2"0"-4196"0"0,2 0-641 0 0,0-1-1 0 0,-1 1 1 0 0,1-1 0 0 0,0 0-1 0 0,-1 0 1 0 0,1 0-1 0 0,-1-1 1 0 0,0 1-1 0 0,1-1 1 0 0,-1 0-1 0 0,0 0 1 0 0,0 0 0 0 0,0 0-1 0 0,0-1 1 0 0,0 1-1 0 0,0-1 1 0 0,-1 1-1 0 0,1-1 1 0 0,-1 0-1 0 0,0 0 1 0 0,0 0 0 0 0,0-1-1 0 0,0 1 1 0 0,-1 0-1 0 0,3-7 1 0 0,-3 6-190 0 0,0-1 0 0 0,0 1 0 0 0,0-1 1 0 0,0 1-1 0 0,-1-1 0 0 0,0 1 0 0 0,0-1 0 0 0,0 1 1 0 0,-1-1-1 0 0,1 0 0 0 0,-1 1 0 0 0,0 0 0 0 0,-3-7 1 0 0,0-2-109 0 0,-1 1 0 0 0,0 0 0 0 0,-12-18 0 0 0,15 26-4 0 0,0 1 0 0 0,0-1-1 0 0,-1 1 1 0 0,0 0 0 0 0,0 0 0 0 0,0 0 0 0 0,0 0-1 0 0,0 0 1 0 0,0 1 0 0 0,-1-1 0 0 0,1 1-1 0 0,-1 0 1 0 0,0 0 0 0 0,0 0 0 0 0,0 1 0 0 0,-5-2-1 0 0,3 2-21 0 0,0 0 0 0 0,0 0 0 0 0,0 1 0 0 0,0 0 0 0 0,0 0 0 0 0,0 0 0 0 0,0 1 0 0 0,0 0 0 0 0,0 0 0 0 0,-10 4 0 0 0,4 0 85 0 0,1-1 0 0 0,0 2 0 0 0,1 0 1 0 0,-1 0-1 0 0,1 0 0 0 0,0 1 0 0 0,1 1 0 0 0,0 0 1 0 0,0 0-1 0 0,-9 11 0 0 0,7-6 122 0 0,1 0-1 0 0,1 0 0 0 0,0 1 1 0 0,1 0-1 0 0,0 1 0 0 0,-11 30 1 0 0,17-40-110 0 0,1 0 1 0 0,0 0 0 0 0,0 0 0 0 0,0 0 0 0 0,1 0 0 0 0,0 0-1 0 0,-1 0 1 0 0,2 0 0 0 0,-1 0 0 0 0,1 0 0 0 0,2 10-1 0 0,-3-13 2 0 0,1 0-1 0 0,0 0 0 0 0,0 0 0 0 0,0 0 1 0 0,0 0-1 0 0,0 0 0 0 0,0 0 0 0 0,1 0 0 0 0,-1-1 1 0 0,1 1-1 0 0,-1 0 0 0 0,1-1 0 0 0,-1 1 1 0 0,1-1-1 0 0,0 0 0 0 0,0 0 0 0 0,0 1 0 0 0,0-1 1 0 0,0 0-1 0 0,0 0 0 0 0,0-1 0 0 0,0 1 1 0 0,0 0-1 0 0,0-1 0 0 0,0 1 0 0 0,1-1 0 0 0,-1 0 1 0 0,0 0-1 0 0,3 0 0 0 0,7 0 39 0 0,-1-2 1 0 0,1 1-1 0 0,-1-2 0 0 0,1 1 1 0 0,-1-1-1 0 0,12-6 0 0 0,64-30 88 0 0,-85 38-140 0 0,7-5 11 0 0,1 1 0 0 0,-1-2 0 0 0,0 1 0 0 0,15-15 1 0 0,-19 15 7 0 0,-35 32 92 0 0,3 4 85 0 0,1 1 1 0 0,2 1-1 0 0,1 1 0 0 0,2 1 1 0 0,1 1-1 0 0,-23 58 0 0 0,40-85-160 0 0,0-3 1 0 0,1 1-1 0 0,0 0 1 0 0,0 0-1 0 0,0 0 1 0 0,1 0 0 0 0,0 0-1 0 0,0 0 1 0 0,1 0 0 0 0,0 0-1 0 0,0 1 1 0 0,2 11-1 0 0,-2-17-275 0 0,2 8 918 0 0,10-4-7066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640 915 10999 0 0,'0'0'499'0'0,"-9"-2"174"0"0,8 2-660 0 0,1 0 0 0 0,-1 0 0 0 0,0 0 1 0 0,1 0-1 0 0,-1-1 0 0 0,0 1 0 0 0,0 0 0 0 0,1 0 0 0 0,-1-1 0 0 0,0 1 0 0 0,1-1 0 0 0,-1 1 0 0 0,1-1 0 0 0,-1 1 0 0 0,1-1 0 0 0,-1 1 0 0 0,1-1 0 0 0,-1 1 0 0 0,1-1 0 0 0,-1 1 0 0 0,1-1 0 0 0,-1 0 1 0 0,1 1-1 0 0,0-1 0 0 0,0 0 0 0 0,-1 0 0 0 0,1 1 0 0 0,0-1 0 0 0,0 0 0 0 0,0 0 0 0 0,0 1 0 0 0,0-2 0 0 0,-1-1 151 0 0,1-2 56 0 0,-1 0 0 0 0,1 0 1 0 0,0 0-1 0 0,0 0 0 0 0,0 0 1 0 0,1-1-1 0 0,2-8 0 0 0,12-37 498 0 0,-9 36-615 0 0,52-145 1080 0 0,-17 53-428 0 0,29-125 0 0 0,-64 206-761 0 0,6-22-104 0 0,-3 0 1 0 0,-1 0-1 0 0,1-56 1 0 0,-9 103 32 0 0,-8-1-61 0 0,8 2 135 0 0,-1 0 0 0 0,1 0 0 0 0,-1 0 1 0 0,0 0-1 0 0,1-1 0 0 0,-1 1 0 0 0,1 0 0 0 0,-1 0 0 0 0,0 0 0 0 0,1 0 0 0 0,-1 0 1 0 0,0 1-1 0 0,1-1 0 0 0,-1 0 0 0 0,1 0 0 0 0,-1 0 0 0 0,0 0 0 0 0,1 1 0 0 0,-1-1 1 0 0,1 0-1 0 0,-1 1 0 0 0,1-1 0 0 0,-1 0 0 0 0,0 1 0 0 0,-5 4-21 0 0,0 0 0 0 0,1 0 0 0 0,0 1 0 0 0,0 0-1 0 0,-7 10 1 0 0,-20 37-14 0 0,23-37 45 0 0,-136 274-70 0 0,122-240 62 0 0,5-12-2 0 0,-142 323 38 0 0,131-284 22 0 0,3 1 1 0 0,-27 146-1 0 0,43-165-21 0 0,-20 64 0 0 0,23-99-14 0 0,-2-1 0 0 0,0 1 0 0 0,-2-2 0 0 0,-1 0 0 0 0,-20 30 0 0 0,-10 4-1411 0 0,-69 68 0 0 0,89-102-3985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 9215 0 0,'0'0'422'0'0,"-9"-2"132"0"0,6 1-539 0 0,-12 1 200 0 0,14 0-10 0 0,1 0 0 0 0,0 0 0 0 0,-1 0 0 0 0,1 0 0 0 0,0 0 0 0 0,-1 0 0 0 0,1 0 0 0 0,0 0 1 0 0,-1 0-1 0 0,1 0 0 0 0,0 0 0 0 0,-1 0 0 0 0,1 1 0 0 0,0-1 0 0 0,-1 0 0 0 0,1 0 0 0 0,0 1 0 0 0,-1-1 1 0 0,1 0-1 0 0,0 0 0 0 0,0 1 0 0 0,-1-1 0 0 0,1 0 0 0 0,0 0 0 0 0,0 1 0 0 0,0-1 0 0 0,-1 0 0 0 0,1 1 0 0 0,0 0 1 0 0,0 13 1687 0 0,11 22-2694 0 0,-8-27 1493 0 0,12 27-107 0 0,31 60 0 0 0,-26-60 203 0 0,17 50 1 0 0,-28-60-391 0 0,-1 1 0 0 0,-1-1 0 0 0,-1 1 1 0 0,-2 0-1 0 0,-1 1 0 0 0,-1-1 0 0 0,-1 1 1 0 0,-2-1-1 0 0,-5 44 0 0 0,1-40-137 0 0,-5 29 54 0 0,-18 61 1 0 0,17-83-298 0 0,-13 39 47 0 0,20-68-68 0 0,0 1 0 0 0,-1-1 0 0 0,0 0-1 0 0,0 0 1 0 0,-11 13 0 0 0,10-15-66 0 0,-1-1 0 0 0,0 0 1 0 0,0 0-1 0 0,0 0 0 0 0,-1-1 0 0 0,0 0 0 0 0,0 0 0 0 0,0-1 1 0 0,-10 3-1 0 0,-12 4-159 0 0,-40 9 1 0 0,26-9 185 0 0,14-2 34 0 0,-11 1 6 0 0,-68 30 1 0 0,97-34-23 0 0,66-30-706 0 0,-9 5-447 0 0,-20 6-575 0 0,0-2-3450 0 0,0 0-1681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7367 0 0,'0'0'568'0'0,"-1"1"-373"0"0,0 4 603 0 0,-1 0-1 0 0,1 1 1 0 0,0-1-1 0 0,0 0 1 0 0,1 0 0 0 0,0 0-1 0 0,0 1 1 0 0,0-1-1 0 0,0 0 1 0 0,1 0 0 0 0,0 1-1 0 0,0-1 1 0 0,0 0-1 0 0,4 9 1 0 0,-1-6-411 0 0,-1 0 0 0 0,9 11 0 0 0,-7-10-155 0 0,0-1 0 0 0,-1 1 0 0 0,0 0 0 0 0,-1 0 0 0 0,0 0 0 0 0,0 1 0 0 0,-1-1 0 0 0,0 1 0 0 0,-1-1 0 0 0,0 1 0 0 0,0 0 0 0 0,-1-1 0 0 0,0 1 0 0 0,-1 0 0 0 0,0-1-1 0 0,-4 15 1 0 0,-4 11-58 0 0,-2 0 0 0 0,-1 0 0 0 0,-17 33 0 0 0,15-37-13 0 0,-65 140 42 0 0,-32 78-1129 0 0,110-247 896 0 0,-4 9-670 0 0,1 1 0 0 0,1-1-1 0 0,0 1 1 0 0,-3 17 0 0 0,6-16-822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12895 0 0,'0'0'11261'0'0,"0"2"-10045"0"0,-1 1-925 0 0,1-2-216 0 0,0-1 1 0 0,0 1 0 0 0,-1-1-1 0 0,1 1 1 0 0,0-1 0 0 0,0 1-1 0 0,0-1 1 0 0,0 1-1 0 0,0-1 1 0 0,0 1 0 0 0,0-1-1 0 0,0 1 1 0 0,0-1 0 0 0,1 1-1 0 0,-1 0 1 0 0,0-1-1 0 0,0 1 1 0 0,0-1 0 0 0,1 0-1 0 0,-1 2 1 0 0,2-1-37 0 0,-1 0 0 0 0,1 0 0 0 0,-1 0 0 0 0,1 0-1 0 0,-1 0 1 0 0,1 0 0 0 0,0 0 0 0 0,0 0 0 0 0,-1-1 0 0 0,1 1 0 0 0,0 0 0 0 0,3-1-1 0 0,18 5-405 0 0,-23-5 341 0 0,0 0 0 0 0,0 0 0 0 0,0 0-1 0 0,0 0 1 0 0,0 0 0 0 0,0 0 0 0 0,0 0 0 0 0,-1-1 0 0 0,1 1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0,1 0 0 0 0,-1 0 0 0 0,0 0 0 0 0,0 0 0 0 0,0 0 0 0 0,0 0 0 0 0,-19-10-1315 0 0,-32-7-3451 0 0,37 8 3288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30 5063 0 0,'67'-29'15481'0'0,"-67"29"-15230"0"0,-4 14 1585 0 0,-13 13-2140 0 0,-113 119 1046 0 0,9-13-679 0 0,36-30-12 0 0,37-46-152 0 0,-66 100-1 0 0,97-129 131 0 0,-25 59 0 0 0,37-75-24 0 0,1 2 0 0 0,0-1 0 0 0,1 0 0 0 0,0 1 1 0 0,1-1-1 0 0,1 1 0 0 0,-1 17 0 0 0,3-26-4 0 0,-1 0 1 0 0,0-1-1 0 0,1 1 0 0 0,0 0 1 0 0,0 0-1 0 0,1-1 0 0 0,-1 1 1 0 0,1-1-1 0 0,0 1 0 0 0,0-1 1 0 0,1 0-1 0 0,-1 1 0 0 0,1-1 1 0 0,5 6-1 0 0,-3-5 4 0 0,0-1-1 0 0,0 0 0 0 0,1 1 1 0 0,-1-2-1 0 0,1 1 1 0 0,0-1-1 0 0,0 0 0 0 0,0 0 1 0 0,10 3-1 0 0,4-1 7 0 0,0-1-1 0 0,1 0 1 0 0,-1-1 0 0 0,1-2-1 0 0,38-1 1 0 0,-45-1-326 0 0,1 0 0 0 0,-1-2 0 0 0,26-6 0 0 0,-22 4-1121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20527 0 0,'0'0'1863'0'0,"0"1"-1467"0"0,-1 5-187 0 0,1 0 0 0 0,-2-1 0 0 0,1 1 0 0 0,0 0-1 0 0,-1-1 1 0 0,0 0 0 0 0,-4 7 0 0 0,-19 35 650 0 0,24-46-777 0 0,0 1-274 0 0,0-1 0 0 0,0 1 0 0 0,1 0 0 0 0,-1-1 1 0 0,1 1-1 0 0,-1 0 0 0 0,1 0 0 0 0,-1 2 0 0 0,3-3-91 0 0,0-1 0 0 0,0 0 0 0 0,0 0 1 0 0,0 0-1 0 0,-1 0 0 0 0,1 0 0 0 0,0 0 0 0 0,0-1 0 0 0,0 1 0 0 0,1-1 0 0 0,11-7-1317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270 285 7831 0 0,'2'-1'603'0'0,"22"-12"-516"0"0,14-7 5869 0 0,9-6 369 0 0,-33 17-5640 0 0,0 0 1 0 0,-1-1-1 0 0,22-22 0 0 0,-23 21-493 0 0,-9 7-158 0 0,1 0-1 0 0,0-1 1 0 0,-1 1 0 0 0,0-1-1 0 0,0 1 1 0 0,0-1-1 0 0,-1 0 1 0 0,0 0 0 0 0,0 0-1 0 0,0 0 1 0 0,0 0-1 0 0,-1-1 1 0 0,0 1 0 0 0,1-10-1 0 0,-2 13-33 0 0,0-1-1 0 0,0 1 1 0 0,0-1 0 0 0,0 0-1 0 0,0 1 1 0 0,0-1-1 0 0,-1 0 1 0 0,0 1-1 0 0,1-1 1 0 0,-1 1 0 0 0,0-1-1 0 0,0 1 1 0 0,0-1-1 0 0,-1 1 1 0 0,1 0-1 0 0,-1-1 1 0 0,1 1 0 0 0,-1 0-1 0 0,0 0 1 0 0,0 0-1 0 0,1 0 1 0 0,-1 1 0 0 0,-1-1-1 0 0,1 0 1 0 0,0 1-1 0 0,0 0 1 0 0,-1-1-1 0 0,1 1 1 0 0,0 0 0 0 0,-1 0-1 0 0,-3-1 1 0 0,-3 1-45 0 0,1-1 0 0 0,-1 1 0 0 0,1 1 1 0 0,-1 0-1 0 0,1 0 0 0 0,-1 0 0 0 0,1 1 1 0 0,-1 1-1 0 0,1-1 0 0 0,-1 1 0 0 0,-10 5 0 0 0,-7 3-120 0 0,0 1-1 0 0,-28 17 0 0 0,28-13 119 0 0,1 1 0 0 0,0 1 0 0 0,-25 24 0 0 0,35-27 35 0 0,0 0 0 0 0,2 1 0 0 0,0 1 0 0 0,0 0 0 0 0,-15 27 0 0 0,25-38 3 0 0,1-1-1 0 0,0 1 1 0 0,0 0-1 0 0,0 0 1 0 0,0 0-1 0 0,1 0 1 0 0,0 0-1 0 0,0 0 1 0 0,0 0-1 0 0,1 8 1 0 0,0-11-15 0 0,0 0 1 0 0,0 0-1 0 0,1-1 0 0 0,-1 1 1 0 0,1 0-1 0 0,-1 0 1 0 0,1 0-1 0 0,0 0 1 0 0,0 0-1 0 0,0-1 0 0 0,0 1 1 0 0,0 0-1 0 0,0-1 1 0 0,0 1-1 0 0,0-1 0 0 0,1 1 1 0 0,-1-1-1 0 0,1 0 1 0 0,-1 1-1 0 0,1-1 0 0 0,-1 0 1 0 0,1 0-1 0 0,0 0 1 0 0,-1 0-1 0 0,1-1 1 0 0,0 1-1 0 0,0 0 0 0 0,0-1 1 0 0,3 1-1 0 0,4 1-66 0 0,0-1-1 0 0,-1 0 1 0 0,1-1 0 0 0,0 0-1 0 0,0 0 1 0 0,0-1-1 0 0,0 0 1 0 0,0-1 0 0 0,-1 0-1 0 0,1 0 1 0 0,15-7-1 0 0,4-4-72 0 0,0 0-1 0 0,27-19 0 0 0,-39 22 276 0 0,-1-2 0 0 0,0 1 0 0 0,16-18 0 0 0,-30 28 704 0 0,-2 4-786 0 0,1-1 0 0 0,-1 1 1 0 0,0-1-1 0 0,1 1 0 0 0,-1-1 0 0 0,-1 0 0 0 0,1 1 0 0 0,-3 3 1 0 0,0 1-3 0 0,-16 31 144 0 0,-76 160 500 0 0,35-34-290 0 0,54-140-362 0 0,0 0 0 0 0,2 1 0 0 0,1 0 0 0 0,-2 46-1 0 0,6-70-351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58 16527 0 0,'32'-54'7951'0'0,"-26"51"-6657"0"0,-6 3-1293 0 0,0 1-1 0 0,1 0 1 0 0,-1-1-1 0 0,0 1 1 0 0,0 0-1 0 0,0-1 0 0 0,0 1 1 0 0,0 0-1 0 0,0-1 1 0 0,0 1-1 0 0,0 0 0 0 0,0-1 1 0 0,0 1-1 0 0,0 0 1 0 0,0-1-1 0 0,-1 1 0 0 0,1 0 1 0 0,0-1-1 0 0,-1 1 1 0 0,1 0-1 0 0,0-1 1 0 0,-1 1-1 0 0,1-1 0 0 0,0 1 1 0 0,-1-1-1 0 0,1 1 1 0 0,-2 0-1 0 0,1 1-1 0 0,-5 5 1 0 0,0 0 0 0 0,0-1 0 0 0,-1 0 0 0 0,1 1 0 0 0,-1-2 0 0 0,-1 1 0 0 0,-12 6 0 0 0,-61 27 0 0 0,49-25 0 0 0,-29 14-352 0 0,-1-3 0 0 0,-95 26 0 0 0,151-50 257 0 0,-1 1 0 0 0,1-1 1 0 0,-1 0-1 0 0,0-1 0 0 0,0 0 0 0 0,-9-1 0 0 0,14 1 60 0 0,0 0-1 0 0,1 0 1 0 0,-1-1 0 0 0,1 1-1 0 0,-1-1 1 0 0,1 1-1 0 0,-1-1 1 0 0,1 0 0 0 0,0 1-1 0 0,-1-1 1 0 0,1 0 0 0 0,0 0-1 0 0,-1 0 1 0 0,1 0-1 0 0,0 0 1 0 0,0 0 0 0 0,0 0-1 0 0,0-1 1 0 0,0 1-1 0 0,0 0 1 0 0,0-1 0 0 0,0 1-1 0 0,1 0 1 0 0,-1-1-1 0 0,0 1 1 0 0,1-1 0 0 0,-1 1-1 0 0,1-1 1 0 0,0 1-1 0 0,0-1 1 0 0,-1 0 0 0 0,1-1-1 0 0,0-1-35 0 0,0 0-1 0 0,0-1 0 0 0,0 1 1 0 0,0 0-1 0 0,1 0 1 0 0,-1 0-1 0 0,1-1 0 0 0,0 1 1 0 0,0 0-1 0 0,3-5 1 0 0,3-4-74 0 0,1 1 0 0 0,13-17 1 0 0,-9 13 100 0 0,-54 87 714 0 0,29-52-487 0 0,-56 87 483 0 0,54-81-486 0 0,2 0-1 0 0,-15 38 0 0 0,19-30 29 0 0,9-31-131 0 0,2-2 6 0 0,2 2-76 0 0,-1-1 0 0 0,1 0 0 0 0,0 0-1 0 0,0 0 1 0 0,0 0 0 0 0,0-1 0 0 0,0 0-1 0 0,0 0 1 0 0,0 0 0 0 0,0 0 0 0 0,0 0 0 0 0,0-1-1 0 0,7-2 1 0 0,8-2 41 0 0,29-13-1 0 0,-17 6-29 0 0,-24 9-27 0 0,0 0-1 0 0,1 1 0 0 0,-1 0 1 0 0,1 1-1 0 0,-1 0 1 0 0,1 0-1 0 0,0 0 1 0 0,-1 1-1 0 0,1 0 0 0 0,0 1 1 0 0,0 0-1 0 0,-1 0 1 0 0,1 0-1 0 0,-1 1 1 0 0,1 0-1 0 0,9 5 0 0 0,-9-4-3 0 0,0 1 0 0 0,-1 0 0 0 0,0 0 0 0 0,1 0 0 0 0,-2 1 0 0 0,1 0 0 0 0,0 1-1 0 0,-1-1 1 0 0,0 1 0 0 0,0 1 0 0 0,-1-1 0 0 0,7 10 0 0 0,-8-8 63 0 0,0-1 0 0 0,0 1 0 0 0,0 0 1 0 0,-1 0-1 0 0,-1 0 0 0 0,1 0 0 0 0,-1 1 1 0 0,-1-1-1 0 0,1 1 0 0 0,-1 16 0 0 0,-1-20 4 0 0,0 0 0 0 0,-1 1 1 0 0,0-1-1 0 0,0 0 0 0 0,0 0 0 0 0,-1 1 0 0 0,1-1 0 0 0,-1 0 0 0 0,0 0 0 0 0,-1-1 0 0 0,1 1 0 0 0,-1 0 0 0 0,0-1 0 0 0,0 0 0 0 0,-1 1 1 0 0,1-1-1 0 0,-1-1 0 0 0,-6 7 0 0 0,-1-2-6 0 0,0-1 0 0 0,-1 0 0 0 0,0 0 0 0 0,0-1 0 0 0,-18 6 0 0 0,-68 16 317 0 0,53-16-305 0 0,42-11-64 0 0,-45 10-594 0 0,44-10 507 0 0,0 0 0 0 0,0-1-1 0 0,-1 0 1 0 0,1 0 0 0 0,0 0 0 0 0,0 0 0 0 0,-1-1 0 0 0,1 1 0 0 0,-4-2 0 0 0,7 1-27 0 0,0 1-1 0 0,0-1 1 0 0,0 1 0 0 0,0-1 0 0 0,0 0-1 0 0,1 1 1 0 0,-1-1 0 0 0,0 0 0 0 0,0 1-1 0 0,1-1 1 0 0,-1 0 0 0 0,1 0 0 0 0,-1 0-1 0 0,1 0 1 0 0,-1 0 0 0 0,1 0 0 0 0,-1 0 0 0 0,1 0-1 0 0,0 0 1 0 0,-1 0 0 0 0,1 0 0 0 0,0 0-1 0 0,0 0 1 0 0,0 0 0 0 0,0 0 0 0 0,0 0-1 0 0,0-1 1 0 0,1-10-1778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10135 0 0,'-5'1'347'0'0,"-1"0"0"0"0,1 1-1 0 0,1-1 1 0 0,-1 1 0 0 0,0 0-1 0 0,0 0 1 0 0,1 1 0 0 0,-1-1 0 0 0,1 1-1 0 0,-1 0 1 0 0,1 0 0 0 0,0 1-1 0 0,1-1 1 0 0,-1 1 0 0 0,0 0-1 0 0,1 0 1 0 0,0 0 0 0 0,0 0-1 0 0,0 1 1 0 0,1-1 0 0 0,-1 1 0 0 0,-2 9-1 0 0,3-9-245 0 0,1 0-1 0 0,0 1 0 0 0,0-1 1 0 0,0 1-1 0 0,1 0 0 0 0,0-1 1 0 0,0 1-1 0 0,2 7 1 0 0,1 6 120 0 0,2 0 1 0 0,0-1 0 0 0,1 1-1 0 0,1-1 1 0 0,17 31 0 0 0,1-6 91 0 0,32 42 0 0 0,21 20 22 0 0,-23-34 629 0 0,66 115 0 0 0,-113-171-788 0 0,0 1-1 0 0,-2 0 0 0 0,0 0 0 0 0,-1 1 0 0 0,0 0 1 0 0,-1 0-1 0 0,-1 0 0 0 0,-1 0 0 0 0,-1 1 1 0 0,0 21-1 0 0,-2-18-55 0 0,-1 0 0 0 0,-2-1 0 0 0,0 1-1 0 0,0-1 1 0 0,-2 0 0 0 0,-1-1 0 0 0,0 1 0 0 0,-14 23 0 0 0,-16 19 10 0 0,-84 110-1 0 0,66-100-100 0 0,42-53-302 0 0,10-13 127 0 0,0-1-1 0 0,-1 0 0 0 0,0-1 1 0 0,0 1-1 0 0,0-1 1 0 0,0 1-1 0 0,-1-1 1 0 0,-5 4-1 0 0,-11 8 13 0 0,13-9 80 0 0,-1-1 0 0 0,-18 11 0 0 0,18-13 54 0 0,2-1-93 0 0,5-3-393 0 0,4-1-170 0 0,4-7-29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428 187 2759 0 0,'2'1'487'0'0,"2"0"1013"0"0,13 4 7907 0 0,-8-3-6050 0 0,-7-3-2995 0 0,0 1 0 0 0,0-1 1 0 0,0 1-1 0 0,0-1 0 0 0,0 0 1 0 0,3-2-1 0 0,-4 2-349 0 0,2-14 45 0 0,-2 7-54 0 0,-2 1 0 0 0,1-1 0 0 0,-1 1 0 0 0,-3-14 0 0 0,2 13-42 0 0,1 0 1 0 0,0 1-1 0 0,0-1 0 0 0,1-9 1 0 0,0 11-33 0 0,0 0 0 0 0,0 0 1 0 0,0 0-1 0 0,0 0 0 0 0,-1 1 1 0 0,-2-10-1 0 0,2 14 40 0 0,1 0 0 0 0,0-1 0 0 0,-1 1 0 0 0,0 0 0 0 0,1 0 0 0 0,-1-1 0 0 0,0 1 0 0 0,1 0 0 0 0,-1 0 0 0 0,0 0 0 0 0,0 0 0 0 0,0 0 0 0 0,0 0 0 0 0,0 0 0 0 0,0 0 0 0 0,-1 0 0 0 0,1 1 0 0 0,0-1 0 0 0,0 0 0 0 0,0 1 1 0 0,-1-1-1 0 0,1 1 0 0 0,0-1 0 0 0,-1 1 0 0 0,1 0 0 0 0,0 0 0 0 0,-1-1 0 0 0,1 1 0 0 0,-1 0 0 0 0,1 0 0 0 0,-3 1 0 0 0,-7 1-66 0 0,-1 0 1 0 0,1 2-1 0 0,-1-1 0 0 0,1 2 1 0 0,0-1-1 0 0,1 1 0 0 0,-13 8 1 0 0,2-1 20 0 0,-21 11 72 0 0,2 2 0 0 0,0 3 0 0 0,2 0 0 0 0,-52 52 0 0 0,81-71-6 0 0,0 0 0 0 0,-10 14 0 0 0,17-19 108 0 0,-1 0 0 0 0,0 0-1 0 0,1 0 1 0 0,0 1 0 0 0,0-1-1 0 0,0 1 1 0 0,1 0 0 0 0,-1-1 0 0 0,0 6-1 0 0,2-9-57 0 0,0 1-1 0 0,0-1 1 0 0,0 0-1 0 0,0 1 1 0 0,0-1-1 0 0,0 0 0 0 0,0 1 1 0 0,0-1-1 0 0,1 0 1 0 0,-1 1-1 0 0,0-1 1 0 0,1 0-1 0 0,-1 1 1 0 0,1-1-1 0 0,0 0 1 0 0,-1 0-1 0 0,1 0 1 0 0,0 0-1 0 0,1 2 1 0 0,0-2-87 0 0,-1 1 0 0 0,1-1 0 0 0,0 1 1 0 0,0-1-1 0 0,0 0 0 0 0,0 0 0 0 0,1 0 0 0 0,-1 0 1 0 0,0 0-1 0 0,3 1 0 0 0,5 0-167 0 0,1-1 0 0 0,-1 0 0 0 0,21 0 0 0 0,-29-1 282 0 0,22 0 139 0 0,1-2 1 0 0,-1 0 0 0 0,0-2-1 0 0,-1 0 1 0 0,1-2-1 0 0,-1-1 1 0 0,0 0-1 0 0,0-2 1 0 0,-1-1-1 0 0,0 0 1 0 0,31-21 0 0 0,-52 29-186 0 0,1 1 1 0 0,0 0-1 0 0,0 0 1 0 0,-1-1-1 0 0,1 1 1 0 0,-1-1-1 0 0,1 0 1 0 0,-1 1 0 0 0,0-1-1 0 0,0 0 1 0 0,1 0-1 0 0,-1 0 1 0 0,0 1-1 0 0,-1-1 1 0 0,2-3 0 0 0,-2 3-7 0 0,0 1 1 0 0,0-1-1 0 0,0 1 1 0 0,0 0 0 0 0,0-1-1 0 0,-1 1 1 0 0,1 0-1 0 0,0-1 1 0 0,-1 1 0 0 0,1 0-1 0 0,-1-1 1 0 0,0 1 0 0 0,1 0-1 0 0,-1 0 1 0 0,0 0-1 0 0,0 0 1 0 0,0-1 0 0 0,0 1-1 0 0,0 0 1 0 0,0 0-1 0 0,0 1 1 0 0,0-1 0 0 0,0 0-1 0 0,-1-1 1 0 0,-3-1-14 0 0,1 0 0 0 0,-1 0 1 0 0,0 0-1 0 0,0 0 0 0 0,0 1 0 0 0,0 0 1 0 0,0 0-1 0 0,0 0 0 0 0,-8-1 1 0 0,11 2-64 0 0,-3 1-32 0 0,4 0-5 0 0,-4 11-108 0 0,-6 13 577 0 0,-18 26 0 0 0,15-27-300 0 0,-17 37 0 0 0,16-19 48 0 0,1 0 1 0 0,-14 79-1 0 0,5 90 179 0 0,22-202-295 0 0,1-5 3 0 0,-1 1 1 0 0,1 0-1 0 0,0-1 1 0 0,1 1-1 0 0,-1 0 1 0 0,2 4-1 0 0,-2-6 536 0 0,2-2-448 0 0,5 3-5 0 0,-5-3 7 0 0,-10-5-3877 0 0,0 0 2081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2 12551 0 0,'11'-2'1338'0'0,"-6"3"-1185"0"0,0-1 1 0 0,-1 1-1 0 0,1 0 0 0 0,-1 0 1 0 0,1 0-1 0 0,-1 1 1 0 0,1 0-1 0 0,-1-1 1 0 0,6 4-1 0 0,-9-4 353 0 0,0 1-413 0 0,0-1 1 0 0,0 1 0 0 0,0-1 0 0 0,0 1-1 0 0,0 0 1 0 0,0-1 0 0 0,0 1 0 0 0,-1 0-1 0 0,1 0 1 0 0,-1-1 0 0 0,1 1 0 0 0,-1 0-1 0 0,0 0 1 0 0,0 0 0 0 0,0 3 0 0 0,-4 5-31 0 0,0-1 0 0 0,-1 1 0 0 0,0-1 1 0 0,-1 0-1 0 0,1 0 0 0 0,-2-1 0 0 0,-11 13 1 0 0,-61 51 538 0 0,51-47-532 0 0,-21 20 78 0 0,3 3 0 0 0,-57 73 1 0 0,-59 122 333 0 0,148-220-324 0 0,1 0 1 0 0,2 0-1 0 0,0 2 0 0 0,2-1 1 0 0,-10 41-1 0 0,17-55-43 0 0,0-1 0 0 0,1 1-1 0 0,1 0 1 0 0,-1 0 0 0 0,2 0 0 0 0,-1 0 0 0 0,5 17 0 0 0,-4-20-63 0 0,1 0 0 0 0,1-1 0 0 0,-1 1 0 0 0,1-1 0 0 0,1 0 0 0 0,-1 0 0 0 0,1 0 0 0 0,0 0 0 0 0,0 0 0 0 0,1-1 0 0 0,-1 0 0 0 0,7 6 0 0 0,-1-3 18 0 0,0 0 0 0 0,0-1 0 0 0,1 0-1 0 0,0 0 1 0 0,0-1 0 0 0,22 8 0 0 0,-11-7 155 0 0,0-1 0 0 0,42 6 0 0 0,-62-12-166 0 0,7-5-622 0 0,-8 3 36 0 0,-1-1 1 0 0,0 0-1 0 0,0 0 0 0 0,0 0 0 0 0,0 0 0 0 0,0 0 0 0 0,-1-4 1 0 0,-1-4-1064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45 200 7367 0 0,'-44'29'10198'0'0,"56"-30"-9737"0"0,1 0 1 0 0,-1-1 0 0 0,1 0 0 0 0,-1-1 0 0 0,1 0 0 0 0,17-8 0 0 0,71-37 162 0 0,-43 18-360 0 0,51-17 20 0 0,27-14-2131 0 0,-98 41-5373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2759 0 0,'0'0'17575'0'0,"-6"10"-14826"0"0,3-5-2648 0 0,-1-1 0 0 0,2 1 0 0 0,-1 0 0 0 0,0-1 0 0 0,1 1 0 0 0,0 0 0 0 0,0 1 0 0 0,1-1 0 0 0,-1 0 0 0 0,0 10 0 0 0,0-6-432 0 0,0-1 0 0 0,0 0 0 0 0,-6 12 0 0 0,8-19-648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16 8287 0 0,'0'0'639'0'0,"-7"0"-390"0"0,-4-1 136 0 0,1 1-1 0 0,0 1 0 0 0,-1 0 1 0 0,1 0-1 0 0,0 1 1 0 0,0 0-1 0 0,0 1 0 0 0,0 0 1 0 0,0 1-1 0 0,0 0 0 0 0,1 0 1 0 0,0 1-1 0 0,0 0 1 0 0,0 1-1 0 0,-13 11 0 0 0,6-3 510 0 0,0 0 0 0 0,2 1 0 0 0,0 0 0 0 0,0 2 0 0 0,2-1 0 0 0,-20 35 0 0 0,27-43-832 0 0,1 1 0 0 0,0-1-1 0 0,0 1 1 0 0,1 0 0 0 0,1 0 0 0 0,-1 0 0 0 0,1 0-1 0 0,1 0 1 0 0,-1 11 0 0 0,2-15-56 0 0,0-1 1 0 0,0 1-1 0 0,1-1 0 0 0,-1 1 1 0 0,1-1-1 0 0,0 1 1 0 0,1-1-1 0 0,-1 0 0 0 0,1 0 1 0 0,0 1-1 0 0,0-1 1 0 0,0 0-1 0 0,0-1 0 0 0,1 1 1 0 0,0 0-1 0 0,-1-1 1 0 0,1 1-1 0 0,0-1 0 0 0,1 0 1 0 0,6 5-1 0 0,-1-2 1 0 0,0 0 0 0 0,1-1 0 0 0,-1-1 0 0 0,1 0 0 0 0,0 0-1 0 0,0-1 1 0 0,0 0 0 0 0,1-1 0 0 0,-1 0 0 0 0,1 0 0 0 0,-1-1 0 0 0,21-1-1 0 0,-18-1 4 0 0,-1 0 0 0 0,1-1 0 0 0,0 0-1 0 0,-1-1 1 0 0,1 0 0 0 0,-1-1-1 0 0,0 0 1 0 0,0-1 0 0 0,-1-1-1 0 0,15-8 1 0 0,-14 6 13 0 0,0 0 0 0 0,-1 0 0 0 0,-1-2 0 0 0,0 1 0 0 0,0-1 0 0 0,11-15 0 0 0,-16 19-25 0 0,-1-1 0 0 0,0 0 0 0 0,0 0 0 0 0,-1 0 0 0 0,0 0 0 0 0,0-1 0 0 0,-1 1 0 0 0,0-1 0 0 0,0 1 0 0 0,0-1 0 0 0,-1 0 0 0 0,0-13 0 0 0,-1 11-145 0 0,-1 0-1 0 0,0 0 1 0 0,0 0 0 0 0,-1 0-1 0 0,-1 1 1 0 0,1-1 0 0 0,-2 0 0 0 0,1 1-1 0 0,-1 0 1 0 0,0 0 0 0 0,-9-12-1 0 0,9 14-108 0 0,-1 1-1 0 0,0 0 0 0 0,-1 0 0 0 0,1 0 1 0 0,-1 1-1 0 0,0 0 0 0 0,0 0 0 0 0,-1 0 1 0 0,1 1-1 0 0,-1 0 0 0 0,0 0 0 0 0,-1 0 1 0 0,1 1-1 0 0,-13-3 0 0 0,-22-5-2824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87 6447 0 0,'51'-52'3198'0'0,"-15"21"8500"0"0,-35 30-11059 0 0,1 0-154 0 0,4-1 1889 0 0,-14 10-1958 0 0,-17 9-562 0 0,-36 16 175 0 0,0-2 1 0 0,-67 23-1 0 0,80-38-189 0 0,-1-1 0 0 0,0-3 0 0 0,-74 9 0 0 0,74-17-191 0 0,44-4 259 0 0,1-1-1 0 0,-1 1 1 0 0,1-1-1 0 0,0 1 0 0 0,-1-1 1 0 0,1 0-1 0 0,0-1 1 0 0,-9-3-1 0 0,13 5 39 0 0,-1-1 0 0 0,0 1 0 0 0,0-1-1 0 0,0 1 1 0 0,1-1 0 0 0,-1 1 0 0 0,0-1 0 0 0,1 0-1 0 0,-1 0 1 0 0,0 1 0 0 0,1-1 0 0 0,-1 0 0 0 0,1 0-1 0 0,-1 1 1 0 0,1-1 0 0 0,-1 0 0 0 0,1 0 0 0 0,0 0-1 0 0,0 0 1 0 0,-1 0 0 0 0,1-1 0 0 0,0 0-30 0 0,0 0 1 0 0,0 1-1 0 0,0-1 1 0 0,1 0-1 0 0,-1 0 1 0 0,0 1-1 0 0,1-1 1 0 0,0 0-1 0 0,-1 1 1 0 0,2-4-1 0 0,3-2-286 0 0,-1 0-1 0 0,1 0 1 0 0,11-11-1 0 0,-14 16 206 0 0,8-8-30 0 0,-10 10 198 0 0,0 0 0 0 0,0 0 0 0 0,0 0 0 0 0,0 0 1 0 0,0 0-1 0 0,0 0 0 0 0,0 0 0 0 0,0 0 0 0 0,0 0 0 0 0,0 0 1 0 0,0 0-1 0 0,0 1 0 0 0,0-1 0 0 0,0 0 0 0 0,0 0 0 0 0,0 0 1 0 0,0 0-1 0 0,0 0 0 0 0,0 0 0 0 0,0 0 0 0 0,0 0 0 0 0,0 0 0 0 0,0 0 1 0 0,0 0-1 0 0,1 0 0 0 0,-1 0 0 0 0,0 0 0 0 0,0 0 0 0 0,0 0 1 0 0,0 0-1 0 0,0 0 0 0 0,0 0 0 0 0,0 0 0 0 0,0 1 0 0 0,0-1 1 0 0,0 0-1 0 0,0 0 0 0 0,0 0 0 0 0,0 0 0 0 0,0 0 0 0 0,0 0 1 0 0,0 0-1 0 0,0 0 0 0 0,1 0 0 0 0,-1 0 0 0 0,0 0 0 0 0,0 0 1 0 0,0 0-1 0 0,0 0 0 0 0,0 0 0 0 0,0 0 0 0 0,0 0 0 0 0,0 0 1 0 0,0 0-1 0 0,0-1 0 0 0,0 1 0 0 0,0 0 0 0 0,0 0 0 0 0,0 0 0 0 0,0 0 1 0 0,0 0-1 0 0,1 0 0 0 0,-1 0 0 0 0,0 0 0 0 0,0 0 0 0 0,0 0 1 0 0,0 0-1 0 0,-9 22 288 0 0,9-21-316 0 0,-21 38 257 0 0,-1 0 0 0 0,-37 48 0 0 0,26-40 148 0 0,0 7 72 0 0,32-52-380 0 0,1-1-18 0 0,0 0-39 0 0,0 0 1 0 0,0-1 0 0 0,0 1 0 0 0,0-1 0 0 0,0 1 0 0 0,0 0 0 0 0,1-1 0 0 0,-1 1 0 0 0,0-1-1 0 0,0 1 1 0 0,1-1 0 0 0,-1 1 0 0 0,0 0 0 0 0,0-1 0 0 0,1 1 0 0 0,-1-1 0 0 0,1 1 0 0 0,-1-1 0 0 0,0 0-1 0 0,1 1 1 0 0,-1-1 0 0 0,1 1 0 0 0,-1-1 0 0 0,2 1 0 0 0,-1-1 0 0 0,1 1 0 0 0,-1-1 1 0 0,1 1-1 0 0,0-1 0 0 0,-1 1 0 0 0,1-1 1 0 0,0 0-1 0 0,-1 0 0 0 0,3 0 0 0 0,5-1-3 0 0,1 0 0 0 0,14-3-1 0 0,-17 2 9 0 0,85-24-29 0 0,-8 2-152 0 0,-77 23 135 0 0,24-7-24 0 0,1 1-1 0 0,-1 2 1 0 0,1 1-1 0 0,37 1 1 0 0,-60 3 64 0 0,1 1 0 0 0,0 1 1 0 0,-1-1-1 0 0,0 1 0 0 0,1 1 0 0 0,-1 0 1 0 0,16 7-1 0 0,-19-6 7 0 0,0 0-1 0 0,0-1 1 0 0,0 2-1 0 0,0-1 1 0 0,-1 1 0 0 0,0 0-1 0 0,0 0 1 0 0,0 0 0 0 0,-1 1-1 0 0,0 0 1 0 0,7 11 0 0 0,-5-4 36 0 0,-1-1 0 0 0,0 1 1 0 0,0 1-1 0 0,-1-1 1 0 0,-1 1-1 0 0,-1 0 0 0 0,0-1 1 0 0,0 1-1 0 0,-1 0 1 0 0,-2 20-1 0 0,0-30-45 0 0,1 1-1 0 0,-1-1 1 0 0,0 0 0 0 0,0 0-1 0 0,-1 0 1 0 0,1 0 0 0 0,-1 0-1 0 0,0 0 1 0 0,0 0 0 0 0,-1 0-1 0 0,1-1 1 0 0,-1 1 0 0 0,1-1-1 0 0,-1 0 1 0 0,0 0 0 0 0,0 0 0 0 0,-1 0-1 0 0,1 0 1 0 0,-6 3 0 0 0,-6 3 47 0 0,0-1 0 0 0,0-1 0 0 0,-26 9 0 0 0,24-9-50 0 0,-80 27 22 0 0,-148 32 0 0 0,239-64-29 0 0,-21 0-35 0 0,25-2-124 0 0,3-3 32 0 0,0 0 1 0 0,0 1-1 0 0,0-1 0 0 0,0 0 1 0 0,0 1-1 0 0,1-1 1 0 0,-1 1-1 0 0,1-1 0 0 0,0 1 1 0 0,0 0-1 0 0,-1-1 1 0 0,1 1-1 0 0,4-3 0 0 0,-2 1-376 0 0,15-15-1172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11975 0 0,'-5'1'139'0'0,"0"-1"0"0"0,1 1 0 0 0,-1 0 0 0 0,0 1 0 0 0,1-1 0 0 0,0 1 0 0 0,-1 0 0 0 0,1 0 0 0 0,0 0 0 0 0,0 0 0 0 0,0 1 0 0 0,0 0 0 0 0,0 0-1 0 0,0 0 1 0 0,1 0 0 0 0,0 0 0 0 0,0 1 0 0 0,-1 0 0 0 0,2-1 0 0 0,-5 8 0 0 0,4-6-31 0 0,0 0-1 0 0,0-1 1 0 0,1 1 0 0 0,0 1-1 0 0,0-1 1 0 0,0 0 0 0 0,0 0-1 0 0,1 1 1 0 0,0-1 0 0 0,0 1 0 0 0,1-1-1 0 0,-1 1 1 0 0,1-1 0 0 0,0 1-1 0 0,1-1 1 0 0,-1 1 0 0 0,3 8-1 0 0,1-4 32 0 0,1 0 0 0 0,-1-1 0 0 0,2 1 0 0 0,-1-1 0 0 0,1 0 0 0 0,1-1 0 0 0,11 14 0 0 0,59 49 405 0 0,-70-65-512 0 0,163 121 618 0 0,-61-49-184 0 0,-90-63-393 0 0,29 20 471 0 0,-3 2 0 0 0,52 54 0 0 0,-85-78-337 0 0,0 1 0 0 0,-1 0 0 0 0,-1 0-1 0 0,0 2 1 0 0,-1-1 0 0 0,-1 1 0 0 0,0 0 0 0 0,-1 1-1 0 0,-1 0 1 0 0,0 0 0 0 0,5 32 0 0 0,-8-25 14 0 0,-1 1-1 0 0,0-1 1 0 0,-3 1 0 0 0,0 0-1 0 0,-1-1 1 0 0,-9 40 0 0 0,7-46-178 0 0,-1 0 1 0 0,-1-1-1 0 0,-1 1 1 0 0,0-1-1 0 0,-1 0 1 0 0,-1-1-1 0 0,-1 0 1 0 0,0-1-1 0 0,-18 20 1 0 0,23-28-39 0 0,-7 7 7 0 0,-1-1 0 0 0,0 0 0 0 0,-19 14 0 0 0,12-12-12 0 0,5-4 0 0 0,-25 15 0 0 0,-53 23 3 0 0,-79 45-19 0 0,171-93-54 0 0,12-6-695 0 0,36-30-1560 0 0,-24 22-116 0 0,2-4-5025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 13647 0 0,'5'-7'1239'0'0,"-1"0"-1022"0"0,0-2 3502 0 0,-4 12-3191 0 0,-1 63 344 0 0,-2-1 0 0 0,-3 1 1 0 0,-3 0-1 0 0,-22 80 0 0 0,25-124-882 0 0,-11 32-152 0 0,16-52-62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10591 0 0,'0'0'9782'0'0,"2"0"-9638"0"0,269-57 1802 0 0,-177 31-2312 0 0,-76 22-509 0 0,1 1 0 0 0,38-2 1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4:5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69 19295 0 0,'0'0'1744'0'0,"0"-2"-1338"0"0,0 2-322 0 0,-1-1 1 0 0,1 0 0 0 0,0 0 0 0 0,0 0 0 0 0,0 0 0 0 0,0 1 0 0 0,-1-1 0 0 0,1 0 0 0 0,1 0 0 0 0,-1 0 0 0 0,0 0 0 0 0,0 0 0 0 0,0 1-1 0 0,0-1 1 0 0,1 0 0 0 0,-1 0 0 0 0,0 0 0 0 0,0 1 0 0 0,1-1 0 0 0,-1 0 0 0 0,1 0 0 0 0,-1 1 0 0 0,1-2 0 0 0,1 1 7 0 0,0-1 0 0 0,-1 1 0 0 0,1 0 1 0 0,0-1-1 0 0,0 1 0 0 0,0 0 0 0 0,0 0 1 0 0,0 0-1 0 0,2-1 0 0 0,7-1 95 0 0,0 0 0 0 0,21-2 0 0 0,-27 4-75 0 0,54-5-24 0 0,61 2 1 0 0,41-4-768 0 0,-121 5-363 0 0,-30 3-4697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4143 0 0,'0'0'6651'0'0,"-5"10"-5784"0"0,-14 8-303 0 0,8-6 6297 0 0,10-11-7331 0 0,-4 2 2401 0 0,5-4-1841 0 0,0 1 1 0 0,-1-1-1 0 0,1 1 0 0 0,0-1 0 0 0,0 1 0 0 0,-1-1 0 0 0,1 0 1 0 0,0 1-1 0 0,0-1 0 0 0,0 1 0 0 0,0-1 0 0 0,0 0 0 0 0,-1 1 1 0 0,1-1-1 0 0,0 1 0 0 0,0-1 0 0 0,1 0 0 0 0,-1 0 0 0 0,0 0 441 0 0,-1 2-478 0 0,-3 3-30 0 0,3-2 477 0 0,2-4-447 0 0,0-2-31 0 0,-2 4-17 0 0,1 0 1 0 0,-1-1-1 0 0,1 1 1 0 0,-1 0-1 0 0,0 0 1 0 0,1 1-1 0 0,-1-1 1 0 0,1 0-1 0 0,-1 0 0 0 0,0 0 1 0 0,1 0-1 0 0,-1 0 1 0 0,1 1-1 0 0,-1-1 1 0 0,1 0-1 0 0,-1 0 1 0 0,1 1-1 0 0,-1-1 1 0 0,1 0-1 0 0,-2 2 0 0 0,-13 7 94 0 0,12-8-90 0 0,-9 9 35 0 0,7-3-33 0 0,0 0 0 0 0,4-5 362 0 0,3-3-320 0 0,2-3-31 0 0,-1 2 20 0 0,3-5-31 0 0,0 2-22 0 0,-6 5 10 0 0,0 0-1 0 0,0 0 1 0 0,0 0-1 0 0,0 0 1 0 0,0 0-1 0 0,0 0 0 0 0,0 0 1 0 0,0 0-1 0 0,0 0 1 0 0,0 0-1 0 0,0 0 1 0 0,0 0-1 0 0,0 0 0 0 0,0 0 1 0 0,0 0-1 0 0,0 0 1 0 0,0 0-1 0 0,0 0 0 0 0,0 0 1 0 0,0 0-1 0 0,0 0 1 0 0,0 0-1 0 0,0 0 1 0 0,0 0-1 0 0,0 0 0 0 0,0 0 1 0 0,-2 5 1 0 0,1-4 936 0 0,1-1-1075 0 0,-1 0 1 0 0,0 0 0 0 0,1 0-1 0 0,-1 0 1 0 0,0-1 0 0 0,0 1-1 0 0,1 0 1 0 0,-1 1 0 0 0,0-1-1 0 0,1 0 1 0 0,-1 0 0 0 0,0 0-1 0 0,0 0 1 0 0,1 0 0 0 0,-1 1-1 0 0,0-1 1 0 0,1 0 0 0 0,-1 1-1 0 0,1-1 1 0 0,-1 0 0 0 0,0 1-1 0 0,1-1 1 0 0,-1 1-1 0 0,1-1 1 0 0,-1 1 0 0 0,1-1-1 0 0,-1 2 1 0 0,-9 4-4861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76 4431 0 0,'0'0'200'0'0,"1"0"-8"0"0,16-7 628 0 0,0 0 0 0 0,-1-1 0 0 0,24-16 0 0 0,-30 19 111 0 0,0 0-1 0 0,1 1 0 0 0,-1 1 0 0 0,1-1 1 0 0,-1 2-1 0 0,22-4 0 0 0,-31 6 50 0 0,5 1 613 0 0,-11 1 635 0 0,-7 2-1965 0 0,-49 27 119 0 0,39-22-381 0 0,1 2-1 0 0,0 0 0 0 0,0 2 1 0 0,1 0-1 0 0,-20 18 0 0 0,20-12 0 0 0,1 2 0 0 0,-32 42 0 0 0,-49 79 0 0 0,86-122 7 0 0,3-4-14 0 0,-16 28 0 0 0,25-40 14 0 0,1 0 0 0 0,-1 0 0 0 0,0 0 1 0 0,1 0-1 0 0,0 0 0 0 0,0 0 0 0 0,0 1 0 0 0,0-1 0 0 0,1 0 0 0 0,0 1 0 0 0,0-1 0 0 0,1 9 1 0 0,-1-12 15 0 0,1 1 0 0 0,-1 0 0 0 0,1-1 0 0 0,0 1 0 0 0,0-1 0 0 0,0 1 0 0 0,0-1 0 0 0,0 1 0 0 0,0-1 0 0 0,0 0 0 0 0,0 0 0 0 0,0 1 0 0 0,1-1 0 0 0,-1 0 0 0 0,1 0 0 0 0,-1 0 0 0 0,1 0 0 0 0,-1-1 0 0 0,1 1 0 0 0,-1 0 0 0 0,1-1 0 0 0,1 1 0 0 0,5 2 165 0 0,-1-2 0 0 0,0 1 1 0 0,12 0-1 0 0,7 0 272 0 0,0-2 0 0 0,0 0 0 0 0,0-2 1 0 0,43-9-1 0 0,100-35 1027 0 0,-146 38-1327 0 0,0-1 0 0 0,38-21-1 0 0,-49 23-126 0 0,0-1 1 0 0,-1 0-1 0 0,0-1 0 0 0,-1 0 1 0 0,1-1-1 0 0,10-14 0 0 0,-11 12-22 0 0,-1 0 1 0 0,0-1-1 0 0,-1 0 0 0 0,0 0 0 0 0,-2-1 1 0 0,1 0-1 0 0,-2 0 0 0 0,0 0 1 0 0,0-1-1 0 0,3-22 0 0 0,-6 27-44 0 0,-1 0 0 0 0,-1 0 0 0 0,1 0 0 0 0,-2 0-1 0 0,1 0 1 0 0,-2 0 0 0 0,1 0 0 0 0,-1 0 0 0 0,-5-16 0 0 0,5 22 14 0 0,1 0-1 0 0,-1 0 1 0 0,0 0 0 0 0,0 0 0 0 0,-1 0 0 0 0,1 0 0 0 0,-1 1-1 0 0,0-1 1 0 0,0 1 0 0 0,0 0 0 0 0,0 0 0 0 0,0 0 0 0 0,-1 0-1 0 0,1 0 1 0 0,-1 1 0 0 0,0-1 0 0 0,0 1 0 0 0,0 0 0 0 0,0 1-1 0 0,0-1 1 0 0,0 0 0 0 0,-1 1 0 0 0,1 0 0 0 0,-5 0-1 0 0,-9 0-46 0 0,1 1-1 0 0,-1 1 1 0 0,1 1-1 0 0,0 0 1 0 0,-25 7-1 0 0,-10 1-170 0 0,-77 8-200 0 0,130-18 406 0 0,-1 0 0 0 0,0 0-1 0 0,0 0 1 0 0,0 0 0 0 0,0 0-1 0 0,0 0 1 0 0,0 0 0 0 0,0 0 0 0 0,0 1-1 0 0,0-1 1 0 0,0 0 0 0 0,0 0-1 0 0,0 0 1 0 0,0 0 0 0 0,0 0-1 0 0,1 0 1 0 0,-1 1 0 0 0,0-1 0 0 0,0 0-1 0 0,0 0 1 0 0,0 0 0 0 0,0 0-1 0 0,0 0 1 0 0,-1 0 0 0 0,1 1 0 0 0,0-1-1 0 0,0 0 1 0 0,0 0 0 0 0,0 0-1 0 0,0 0 1 0 0,0 0 0 0 0,0 0 0 0 0,0 1-1 0 0,0-1 1 0 0,0 0 0 0 0,0 0-1 0 0,0 0 1 0 0,0 0 0 0 0,0 0 0 0 0,-1 0-1 0 0,1 0 1 0 0,0 0 0 0 0,0 0-1 0 0,0 1 1 0 0,0-1 0 0 0,0 0-1 0 0,0 0 1 0 0,0 0 0 0 0,-1 0 0 0 0,1 0-1 0 0,0 0 1 0 0,0 0 0 0 0,0 0-1 0 0,0 0 1 0 0,0 0 0 0 0,-1 0 0 0 0,1 0-1 0 0,0 0 1 0 0,0 0 0 0 0,0 0-1 0 0,13 7-1384 0 0,-10-5 331 0 0,12 5-6157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2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 13415 0 0,'5'-9'9031'0'0,"-2"5"-8281"0"0,-3 9 452 0 0,-7 13-628 0 0,-5 4-270 0 0,11-17-295 0 0,0-3-8 0 0,1 0-1 0 0,-1-1 0 0 0,0 1 0 0 0,0 0 0 0 0,0-1 0 0 0,1 1 0 0 0,-1-1 0 0 0,-1 0 1 0 0,1 1-1 0 0,0-1 0 0 0,0 0 0 0 0,-3 3 0 0 0,-2 1-12 0 0,1 0-53 0 0,4-4 245 0 0,1-3-126 0 0,2-6-55 0 0,-2 8 3 0 0,0 0 0 0 0,1-1 0 0 0,-1 1 0 0 0,0 0 0 0 0,0-1 0 0 0,0 1 0 0 0,0 0 0 0 0,0-1 0 0 0,0 1-1 0 0,0 0 1 0 0,0-1 0 0 0,0 1 0 0 0,0-1 0 0 0,0 1 0 0 0,0 0 0 0 0,0-1 0 0 0,0 1 0 0 0,0 0 0 0 0,0-1 0 0 0,0 1 0 0 0,0 0 0 0 0,0-1 0 0 0,-1 0 0 0 0,-14 4 27 0 0,8-1-29 0 0,1 3-20 0 0,5-4-85 0 0,12-10-2151 0 0,1-1 253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537 215 6247 0 0,'0'0'563'0'0,"2"-1"-464"0"0,1 1 77 0 0,0-1 1 0 0,0 1-1 0 0,0-1 1 0 0,0 0-1 0 0,-1 0 0 0 0,1 0 1 0 0,0 0-1 0 0,0-1 1 0 0,-1 1-1 0 0,1-1 1 0 0,-1 0-1 0 0,0 0 1 0 0,1 1-1 0 0,-1-1 0 0 0,4-5 1 0 0,-3 2 104 0 0,0 0 1 0 0,0 0 0 0 0,0-1-1 0 0,-1 1 1 0 0,3-10-1 0 0,1-2 393 0 0,-3 10-422 0 0,-1-1 0 0 0,0 0 0 0 0,0 0 0 0 0,0 0 0 0 0,-1 0 0 0 0,0 0 1 0 0,-1-9-1 0 0,0 15-221 0 0,0 0 0 0 0,0-1 1 0 0,0 1-1 0 0,0 0 1 0 0,-1-1-1 0 0,1 1 1 0 0,-1 0-1 0 0,1 0 0 0 0,-1 0 1 0 0,0-1-1 0 0,0 1 1 0 0,0 0-1 0 0,0 0 1 0 0,0 0-1 0 0,0 0 1 0 0,-1 0-1 0 0,1 1 0 0 0,-1-1 1 0 0,1 0-1 0 0,-1 1 1 0 0,0-1-1 0 0,0 1 1 0 0,1-1-1 0 0,-1 1 1 0 0,0 0-1 0 0,0 0 0 0 0,0 0 1 0 0,-5-2-1 0 0,-1 2-30 0 0,0 0 0 0 0,0 0 0 0 0,0 0-1 0 0,0 1 1 0 0,0 1 0 0 0,0-1 0 0 0,0 1 0 0 0,0 1-1 0 0,0-1 1 0 0,1 1 0 0 0,-12 5 0 0 0,-2 1-50 0 0,1 1 1 0 0,0 1 0 0 0,-18 12-1 0 0,-8 9 286 0 0,1 2 0 0 0,2 1 0 0 0,1 3 1 0 0,-54 61-1 0 0,36-25 692 0 0,52-61-752 0 0,-1 0 0 0 0,2 0 0 0 0,0 1 0 0 0,-8 19 0 0 0,15-31-152 0 0,-1 1 0 0 0,1 0-1 0 0,-1 0 1 0 0,1-1 0 0 0,0 1-1 0 0,-1 0 1 0 0,1 0 0 0 0,0 0-1 0 0,0-1 1 0 0,0 1 0 0 0,0 0-1 0 0,1 2 1 0 0,-1-3-10 0 0,1-1-1 0 0,-1 1 1 0 0,0 0 0 0 0,1 0-1 0 0,-1 0 1 0 0,1 0 0 0 0,-1 0-1 0 0,1 0 1 0 0,0-1 0 0 0,-1 1-1 0 0,1 0 1 0 0,0 0 0 0 0,-1-1-1 0 0,1 1 1 0 0,0-1 0 0 0,1 2-1 0 0,1-1 8 0 0,0 0 0 0 0,-1 0 1 0 0,1-1-1 0 0,0 1 0 0 0,0 0 0 0 0,0-1 0 0 0,0 0 0 0 0,-1 0 0 0 0,1 0 0 0 0,0 0 0 0 0,0 0 0 0 0,0-1 0 0 0,5 0 0 0 0,15-6 108 0 0,0 0 0 0 0,0-1 0 0 0,22-12 0 0 0,64-38 120 0 0,-37 19-207 0 0,220-114-481 0 0,-285 149 177 0 0,0 1 0 0 0,13-5 0 0 0,-17 8-186 0 0,-4 2 332 0 0,0 0-1 0 0,0 1 0 0 0,0-1 0 0 0,0 0 1 0 0,-1 0-1 0 0,1 0 0 0 0,-1 0 1 0 0,1 0-1 0 0,-1 0 0 0 0,-4 3 1 0 0,2-1-69 0 0,-105 100-701 0 0,48-49 650 0 0,43-38 246 0 0,5-6 11 0 0,0 1-1 0 0,1 1 0 0 0,-14 18 0 0 0,22-21 100 0 0,6-7-9 0 0,6-3-1434 0 0,11-3-3805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2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28 11055 0 0,'0'0'506'0'0,"-7"-1"168"0"0,1 1-417 0 0,1-1-1 0 0,0 1 0 0 0,0 0 0 0 0,-1 0 1 0 0,1 1-1 0 0,0 0 0 0 0,0 0 1 0 0,-1 0-1 0 0,1 0 0 0 0,0 1 0 0 0,0 0 1 0 0,0 0-1 0 0,-6 3 0 0 0,-138 80 7696 0 0,162-91-7553 0 0,22-10-59 0 0,52-20-144 0 0,-21 11-99 0 0,22-7 162 0 0,-77 28-182 0 0,0 2-1 0 0,1 0 0 0 0,-1 0 0 0 0,0 1 0 0 0,1 1 0 0 0,13 0 0 0 0,-16 3 15 0 0,0 3-33 0 0,-9-4-54 0 0,1-1-1 0 0,0 1 1 0 0,0-1-1 0 0,-1 1 1 0 0,1 0-1 0 0,-1-1 1 0 0,0 1-1 0 0,1-1 1 0 0,-1 1-1 0 0,0 0 1 0 0,0-1-1 0 0,0 1 1 0 0,0 0-1 0 0,0-1 1 0 0,0 1-1 0 0,-1 0 1 0 0,1-1-1 0 0,0 1 1 0 0,-1 0-1 0 0,1-1 1 0 0,-1 1-1 0 0,0-1 1 0 0,1 1-1 0 0,-1-1 0 0 0,0 1 1 0 0,0-1-1 0 0,-1 2 1 0 0,-4 5 23 0 0,-1-1 0 0 0,1 0-1 0 0,-12 10 1 0 0,11-11-21 0 0,-8 7-6 0 0,1-2 0 0 0,-2 1 0 0 0,1-2 0 0 0,-32 15 0 0 0,-72 24 0 0 0,49-21 0 0 0,-70 36-187 0 0,139-64 140 0 0,0 1 0 0 0,1-1 0 0 0,-1 0 0 0 0,0 1 0 0 0,0-1 0 0 0,1 0 0 0 0,-1 1 0 0 0,0 0 0 0 0,1-1 0 0 0,-1 1 0 0 0,1-1-1 0 0,-1 1 1 0 0,1-1 0 0 0,-1 1 0 0 0,0 1 0 0 0,1-2 40 0 0,0 1 0 0 0,0-1 0 0 0,0 0 0 0 0,1 0 0 0 0,-1 1 0 0 0,0-1 0 0 0,0 0 0 0 0,0 0 0 0 0,1 0-1 0 0,-1 1 1 0 0,0-1 0 0 0,0 0 0 0 0,0 0 0 0 0,1 0 0 0 0,-1 0 0 0 0,0 1 0 0 0,0-1 0 0 0,1 0 0 0 0,-1 0 0 0 0,0 0 0 0 0,1 0 0 0 0,-1 0 0 0 0,0 0 0 0 0,0 0-1 0 0,1 0 1 0 0,-1 0 0 0 0,0 0 0 0 0,1 0 0 0 0,29 0 102 0 0,-27 0-152 0 0,59-7 35 0 0,-47 5 18 0 0,0 0-1 0 0,1 1 1 0 0,-1 0-1 0 0,1 1 1 0 0,-1 1 0 0 0,24 4-1 0 0,-33-4 5 0 0,-1 0 0 0 0,1 1 0 0 0,0-1 0 0 0,-1 1 0 0 0,1 0 0 0 0,-1 0 0 0 0,0 1 0 0 0,0 0 0 0 0,0-1 0 0 0,0 2 0 0 0,0-1 0 0 0,-1 1 0 0 0,1-1 0 0 0,5 7 0 0 0,1 3 0 0 0,-10-8 0 0 0,-1-2 0 0 0,1 0 5 0 0,-1 1 0 0 0,1 0 0 0 0,-1-1 0 0 0,0 1 0 0 0,0 0 0 0 0,0-1-1 0 0,0 1 1 0 0,0 0 0 0 0,-1-1 0 0 0,0 1 0 0 0,0 0 0 0 0,0-1 0 0 0,0 1 0 0 0,0-1 0 0 0,-1 0 0 0 0,0 1 0 0 0,0-1-1 0 0,1 0 1 0 0,-2 0 0 0 0,1 0 0 0 0,-4 4 0 0 0,-2 2 13 0 0,0-1 0 0 0,-1 1 0 0 0,0-1 0 0 0,0-1 0 0 0,-14 9 0 0 0,-5 1-10 0 0,0-1 0 0 0,-1-2 0 0 0,-44 16 0 0 0,58-25-4 0 0,-1 0-1 0 0,0-1 1 0 0,0-1-1 0 0,0-1 1 0 0,0 0-1 0 0,0-1 1 0 0,0 0 0 0 0,-30-4-1 0 0,36 1 8 0 0,8 1 31 0 0,1 0-45 0 0,1 0 0 0 0,-1 1 0 0 0,1-1 0 0 0,0 1 0 0 0,-1-1 0 0 0,1 0 0 0 0,0 1-1 0 0,-1-1 1 0 0,1 0 0 0 0,0 0 0 0 0,0 1 0 0 0,0-1 0 0 0,0 0 0 0 0,-1 1-1 0 0,1-1 1 0 0,0 0 0 0 0,0 0 0 0 0,1 1 0 0 0,-1-1 0 0 0,0 0 0 0 0,0 0 0 0 0,0 1-1 0 0,0-1 1 0 0,1 0 0 0 0,-1 1 0 0 0,0-1 0 0 0,1 0 0 0 0,-1 1 0 0 0,0-1 0 0 0,1 0-1 0 0,-1 1 1 0 0,1-1 0 0 0,-1 1 0 0 0,2-2 0 0 0,-1 1-34 0 0,4-4-342 0 0,1 0 0 0 0,-1 0 0 0 0,1 1 0 0 0,0-1 0 0 0,1 2 0 0 0,12-7 0 0 0,-2 0-1988 0 0,3-1-5016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26 8287 0 0,'14'-25'13979'0'0,"-78"137"-12109"0"0,26-46-1386 0 0,7-4-212 0 0,2 1 0 0 0,-40 129 0 0 0,53-118-445 0 0,16-72-11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12 13359 0 0,'5'-3'618'0'0,"-4"2"-516"0"0,1 0 0 0 0,0 0 0 0 0,0 0 0 0 0,0 0 0 0 0,0 0 0 0 0,0 0 0 0 0,0 1 0 0 0,0-1 0 0 0,3 0 0 0 0,8 3 8431 0 0,-11 1-7588 0 0,-1-1-681 0 0,-5 10 204 0 0,2-9-419 0 0,0 0 0 0 0,1 0 0 0 0,-1 0 0 0 0,-1-1 1 0 0,1 1-1 0 0,0-1 0 0 0,-1 0 0 0 0,1 1 0 0 0,-5 1 0 0 0,-27 18 224 0 0,22-16-188 0 0,-17 10-59 0 0,-2-1 0 0 0,0-2-1 0 0,0-1 1 0 0,-1-2 0 0 0,-50 10-1 0 0,35-12-288 0 0,0-2 1 0 0,-1-2-1 0 0,-61-2 0 0 0,93-3 26 0 0,0 0 0 0 0,1-1 0 0 0,-1-1-1 0 0,1 0 1 0 0,-1-1 0 0 0,1-1 0 0 0,-23-9 0 0 0,37 13 30 0 0,0 2-693 0 0,-2-1 900 0 0,1 1-1 0 0,0 0 1 0 0,0 1-1 0 0,0-1 0 0 0,0 0 1 0 0,0 0-1 0 0,0 1 1 0 0,0 0-1 0 0,0-1 1 0 0,0 1-1 0 0,1 0 1 0 0,-1 0-1 0 0,1 0 1 0 0,-3 3-1 0 0,-3 5 130 0 0,-13 15-66 0 0,17-20-51 0 0,-1 0 1 0 0,0 0 0 0 0,0-1 0 0 0,0 0-1 0 0,-6 5 1 0 0,-14 11 46 0 0,16-15-11 0 0,1 1 0 0 0,0 0 1 0 0,0 1-1 0 0,0 0 0 0 0,0 0 1 0 0,1 0-1 0 0,1 1 0 0 0,-8 11 0 0 0,1 8 187 0 0,11-25-107 0 0,6 10 3 0 0,-4-10-125 0 0,0-1 0 0 0,1 1 0 0 0,-1-1-1 0 0,1 1 1 0 0,0-1 0 0 0,0 1 0 0 0,-1-1 0 0 0,1 0 0 0 0,0 0 0 0 0,0 0 0 0 0,0 0 0 0 0,0 0 0 0 0,0 0 0 0 0,0-1 0 0 0,1 1-1 0 0,-1-1 1 0 0,0 0 0 0 0,0 1 0 0 0,0-1 0 0 0,1 0 0 0 0,-1 0 0 0 0,4-1 0 0 0,7 0 44 0 0,0-1 0 0 0,22-6 0 0 0,-25 6-43 0 0,5-2-8 0 0,83-16-31 0 0,-86 19 26 0 0,-1 0 0 0 0,0 1 0 0 0,1 0 0 0 0,-1 0 0 0 0,0 1 0 0 0,19 4 0 0 0,-24-3 2 0 0,0 0 0 0 0,0 0 0 0 0,0 0-1 0 0,-1 1 1 0 0,1 0 0 0 0,-1 0-1 0 0,0 0 1 0 0,0 1 0 0 0,0 0-1 0 0,-1 0 1 0 0,1 0 0 0 0,-1 0-1 0 0,7 10 1 0 0,-6-6 38 0 0,0 0 0 0 0,0 0 0 0 0,-1 0 0 0 0,0 1 1 0 0,0 0-1 0 0,-1 0 0 0 0,0 0 0 0 0,1 10 0 0 0,-1-4 105 0 0,0-1-51 0 0,0 0 1 0 0,0 24-1 0 0,-3-36-12 0 0,-4 9 82 0 0,-4 7 88 0 0,4-14-197 0 0,0 0 1 0 0,-1 0-1 0 0,1 0 0 0 0,-1 0 0 0 0,1-1 0 0 0,-1 0 1 0 0,0 0-1 0 0,-1 0 0 0 0,1-1 0 0 0,0 0 0 0 0,-8 3 1 0 0,-8 0 140 0 0,-36 6 0 0 0,34-7-89 0 0,-48 7 287 0 0,-143 1 0 0 0,206-11-389 0 0,4-1 6 0 0,1 0-1 0 0,0 0 1 0 0,0 0 0 0 0,-1-1-1 0 0,1 1 1 0 0,0-1-1 0 0,0 0 1 0 0,0 1-1 0 0,0-1 1 0 0,-4-2-1 0 0,6 2-106 0 0,1-1 7 0 0,1 0 1 0 0,0 0-1 0 0,0 0 1 0 0,0 1-1 0 0,0-1 1 0 0,1 0-1 0 0,-1 0 1 0 0,3-2-1 0 0,0 0-401 0 0,1 0 0 0 0,-1 0 0 0 0,1 0-1 0 0,5-2 1 0 0,-2 0-471 0 0,6-4-753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20:35:3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5527 0 0,'-1'2'13095'0'0,"-20"30"-11105"0"0,-16 31-403 0 0,13-14-816 0 0,3 0 0 0 0,-20 72 0 0 0,-13 109-151 0 0,44-182-485 0 0,2 1 0 0 0,-1 71-1 0 0,9-112-79 0 0,-1-1 0 0 0,1 1-1 0 0,-1 0 1 0 0,-1 0 0 0 0,1-1-1 0 0,-5 13 1 0 0,2-12-37 0 0,3-6-1 0 0,1-1 0 0 0,-1 1 0 0 0,1 0-1 0 0,-1-1 1 0 0,0 0 0 0 0,0 1 0 0 0,1-1-1 0 0,-1 1 1 0 0,0-1 0 0 0,0 0 0 0 0,-1 0-1 0 0,1 1 1 0 0,0-1 0 0 0,0 0 0 0 0,-1 0-1 0 0,0 1 1 0 0,-7 3-144 0 0,8-4-877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1117 11519 0 0,'1'-1'887'0'0,"17"-22"106"0"0,43-62 2981 0 0,-52 71-3716 0 0,-1-1 0 0 0,0-1 0 0 0,-1 1 0 0 0,5-20 0 0 0,30-101 534 0 0,102-223 0 0 0,-137 345-790 0 0,52-111 60 0 0,-46 93-153 0 0,17-66 0 0 0,-26 83 21 0 0,-2 0 0 0 0,2-19 0 0 0,-4 29 38 0 0,0 1-1 0 0,0-1 0 0 0,0 0 1 0 0,0 1-1 0 0,-1-1 0 0 0,0 1 1 0 0,0-1-1 0 0,0 1 0 0 0,-1-1 1 0 0,1 1-1 0 0,-5-8 0 0 0,4 10 20 0 0,1 1 0 0 0,-1-1 0 0 0,0 0 0 0 0,0 0 0 0 0,0 1 0 0 0,0-1 0 0 0,0 1 0 0 0,-1-1 0 0 0,1 1 0 0 0,0 0 0 0 0,-1 0 0 0 0,1 0-1 0 0,-1 1 1 0 0,1-1 0 0 0,-1 0 0 0 0,1 1 0 0 0,-5-1 0 0 0,-1 1-6 0 0,-1-1 0 0 0,0 1-1 0 0,-16 2 1 0 0,17 0 13 0 0,-1 0 0 0 0,1 1 0 0 0,0 0 0 0 0,0 0 0 0 0,1 1 0 0 0,-1 0 0 0 0,1 0 0 0 0,-1 0 0 0 0,1 1 0 0 0,1 0-1 0 0,-11 10 1 0 0,-1 3-13 0 0,1 0-1 0 0,-24 34 0 0 0,15-13 18 0 0,2 1-1 0 0,1 1 0 0 0,3 1 1 0 0,-21 59-1 0 0,-43 184 4 0 0,42-93-1 0 0,-24 85 0 0 0,52-231 0 0 0,-2 0 0 0 0,-2-1 0 0 0,-45 79 0 0 0,5-34 234 0 0,-4-2-1 0 0,-4-2 0 0 0,-84 82 1 0 0,118-138-279 0 0,-67 48 0 0 0,54-44-704 0 0,43-33 554 0 0,0 1 0 0 0,0-1-1 0 0,0 1 1 0 0,0-1 0 0 0,0 0 0 0 0,0 0 0 0 0,0 0 0 0 0,0 0 0 0 0,0 0-1 0 0,0-1 1 0 0,0 1 0 0 0,-1 0 0 0 0,-1-1 0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14743 0 0,'-1'-1'672'0'0,"-35"-16"5923"0"0,38 17-6027 0 0,9 2-425 0 0,1-1 1 0 0,-1-1 0 0 0,0 0 0 0 0,0-1-1 0 0,13-2 1 0 0,57-14 347 0 0,-52 10-334 0 0,129-27 421 0 0,-29 8-491 0 0,145-50 0 0 0,-202 49-1406 0 0,99-52 0 0 0,-128 56-1135 0 0,55-21 0 0 0,-69 34 1095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140 551 8287 0 0,'-78'80'5066'0'0,"76"-78"-4631"0"0,0-1 1 0 0,-1 1-1 0 0,1 0 1 0 0,0-1-1 0 0,-1 1 1 0 0,1-1-1 0 0,-1 0 0 0 0,0 1 1 0 0,1-2-1 0 0,-1 1 1 0 0,0 0-1 0 0,-3 0 1 0 0,5-1-341 0 0,1 0 1 0 0,-1 0-1 0 0,0 0 1 0 0,1 0-1 0 0,-1 0 1 0 0,0 0-1 0 0,1 0 1 0 0,-1 0-1 0 0,0-1 1 0 0,1 1-1 0 0,-1 0 1 0 0,0 0-1 0 0,1-1 1 0 0,-1 1 0 0 0,1 0-1 0 0,-1-1 1 0 0,1 1-1 0 0,-1-1 1 0 0,1 1-1 0 0,-1-1 1 0 0,1 1-1 0 0,-1-1 1 0 0,1 1-1 0 0,-1-1 1 0 0,1 1-1 0 0,0-1 1 0 0,-1 0-1 0 0,1 1 1 0 0,0-2-1 0 0,-6-17 1009 0 0,4 9-804 0 0,1 0 0 0 0,1 0 0 0 0,0 0-1 0 0,0 0 1 0 0,1 0 0 0 0,2-14 0 0 0,19-58 378 0 0,-16 64-633 0 0,2 0 0 0 0,0 1-1 0 0,1 0 1 0 0,0 0 0 0 0,2 1-1 0 0,0 0 1 0 0,1 1-1 0 0,0 0 1 0 0,22-20 0 0 0,14-7-289 0 0,79-54 0 0 0,-86 70-1263 0 0,0 2 0 0 0,1 2 0 0 0,57-21 0 0 0,-61 28-545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7831 0 0,'0'0'603'0'0,"-1"1"-396"0"0,-124 83 6888 0 0,-7-8-4400 0 0,109-63-2567 0 0,-1 0 38 0 0,1 2-1 0 0,1 0 1 0 0,0 2 0 0 0,1 0-1 0 0,1 1 1 0 0,0 1-1 0 0,1 1 1 0 0,2 1-1 0 0,0 0 1 0 0,-19 33 0 0 0,35-52-145 0 0,0 0 0 0 0,0 0 1 0 0,0 0-1 0 0,0 0 0 0 0,0 0 1 0 0,0 0-1 0 0,0 0 0 0 0,1 1 1 0 0,-1-1-1 0 0,1 0 0 0 0,0 0 1 0 0,-1 1-1 0 0,1 3 0 0 0,1-5-6 0 0,-1 0 0 0 0,0-1-1 0 0,1 1 1 0 0,-1-1 0 0 0,1 1 0 0 0,-1-1-1 0 0,0 1 1 0 0,1-1 0 0 0,-1 1 0 0 0,1-1-1 0 0,-1 0 1 0 0,1 1 0 0 0,0-1-1 0 0,-1 0 1 0 0,1 1 0 0 0,-1-1 0 0 0,1 0-1 0 0,0 0 1 0 0,-1 1 0 0 0,2-1 0 0 0,12 3 175 0 0,-6-3-95 0 0,-1 0 1 0 0,1 0-1 0 0,-1-1 0 0 0,1 0 0 0 0,-1 0 0 0 0,0-1 1 0 0,12-4-1 0 0,51-23 283 0 0,-54 21-298 0 0,4-1-18 0 0,-1-2-1 0 0,0 0 1 0 0,-1-1-1 0 0,0-1 1 0 0,24-23-1 0 0,-33 27-43 0 0,1-1 0 0 0,-1 0-1 0 0,-1 0 1 0 0,0-1-1 0 0,0 0 1 0 0,-1-1 0 0 0,-1 1-1 0 0,0-1 1 0 0,-1-1-1 0 0,6-15 1 0 0,-11 24-134 0 0,1 1 0 0 0,-1 0 0 0 0,0-1 0 0 0,0 1 0 0 0,0-1 0 0 0,0 1 0 0 0,0 0 0 0 0,-1-1 0 0 0,0 1 0 0 0,-1-4 0 0 0,-3-8-6244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51 378 12751 0 0,'-1'2'587'0'0,"-49"76"9018"0"0,215-224-7252 0 0,-37 27-2440 0 0,-102 98 11 0 0,1 1-1 0 0,0 2 1 0 0,38-20-1 0 0,-50 30 28 0 0,5-2-170 0 0,44-16-1 0 0,-63 25 205 0 0,0 1 0 0 0,0-1 1 0 0,0 1-1 0 0,0 0 0 0 0,0 0 0 0 0,0-1 0 0 0,0 1 0 0 0,0 0 0 0 0,0 0 0 0 0,0 0 1 0 0,0 0-1 0 0,1 1 0 0 0,-1-1 0 0 0,0 0 0 0 0,0 0 0 0 0,0 0 0 0 0,0 1 0 0 0,0-1 1 0 0,0 1-1 0 0,-1-1 0 0 0,1 1 0 0 0,2 0 0 0 0,-2 0 9 0 0,-1 0 0 0 0,1 0-1 0 0,0 0 1 0 0,-1 1 0 0 0,1-1 0 0 0,0 0-1 0 0,-1 0 1 0 0,0 0 0 0 0,1 1 0 0 0,-1-1-1 0 0,0 0 1 0 0,1 0 0 0 0,-1 1 0 0 0,0-1-1 0 0,0 2 1 0 0,-1 5-4 0 0,1-1 0 0 0,-1 1 0 0 0,-1-1 1 0 0,1 0-1 0 0,-4 8 0 0 0,-18 39-3 0 0,17-43 14 0 0,1 0-1 0 0,0 1 0 0 0,1-1 0 0 0,0 1 1 0 0,1 0-1 0 0,-3 21 0 0 0,4-1 12 0 0,2-32-8 0 0,0 1-1 0 0,0 0 1 0 0,0-1-1 0 0,1 1 1 0 0,-1-1-1 0 0,0 1 1 0 0,0-1-1 0 0,1 1 1 0 0,-1-1-1 0 0,0 1 1 0 0,1-1-1 0 0,-1 1 1 0 0,0-1-1 0 0,1 1 1 0 0,-1-1-1 0 0,1 0 1 0 0,-1 1-1 0 0,1-1 1 0 0,-1 0-1 0 0,1 1 1 0 0,-1-1-1 0 0,1 0 1 0 0,-1 1-1 0 0,1-1 1 0 0,-1 0-1 0 0,1 0 1 0 0,0 0-1 0 0,-1 0 1 0 0,1 0-1 0 0,-1 0 1 0 0,1 0-1 0 0,0 0 1 0 0,-1 0-1 0 0,2 0 1 0 0,19-1 88 0 0,-6-3-47 0 0,-1-1 1 0 0,1 0-1 0 0,-1 0 0 0 0,25-16 1 0 0,50-37 71 0 0,19-21-357 0 0,13-10-227 0 0,-109 80 425 0 0,1 2 0 0 0,1-1 0 0 0,0 2 0 0 0,0 0 1 0 0,0 1-1 0 0,0 0 0 0 0,1 1 0 0 0,21-3 0 0 0,-30 6 23 0 0,-1 1 1 0 0,0 0 0 0 0,0 0-1 0 0,0 1 1 0 0,0-1-1 0 0,1 1 1 0 0,-1 0-1 0 0,0 1 1 0 0,6 1-1 0 0,-10-2 14 0 0,1 0 0 0 0,-1 0 0 0 0,1-1 0 0 0,-1 1 0 0 0,1 0 0 0 0,-1 0 0 0 0,1 0 0 0 0,-1 0 0 0 0,0 1-1 0 0,0-1 1 0 0,1 0 0 0 0,-1 1 0 0 0,0-1 0 0 0,0 0 0 0 0,0 1 0 0 0,-1-1 0 0 0,1 1 0 0 0,0 0-1 0 0,-1-1 1 0 0,1 1 0 0 0,0 0 0 0 0,-1-1 0 0 0,0 1 0 0 0,1 0 0 0 0,-1-1 0 0 0,0 1 0 0 0,0 0-1 0 0,0 0 1 0 0,0-1 0 0 0,-1 4 0 0 0,-3 15 199 0 0,-1-1 1 0 0,-13 31-1 0 0,12-33 10 0 0,0 0 0 0 0,0 0 0 0 0,-4 35 0 0 0,8-34-114 0 0,1-1 0 0 0,1 1 0 0 0,1-1 0 0 0,1 1 0 0 0,0-1 0 0 0,1 1 0 0 0,1-1 0 0 0,0 0 0 0 0,2 0 0 0 0,0-1 0 0 0,0 0 0 0 0,2 0 0 0 0,0 0 0 0 0,13 19 0 0 0,-13-26-36 0 0,4 2-2 0 0,-8-10-566 0 0,-3-1-19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2303 0 0,'0'0'356'0'0,"-2"10"3306"0"0,1 1-2252 0 0,1 0 1 0 0,-1-1 0 0 0,4 21-1 0 0,-2-18-826 0 0,-1-6-382 0 0,0-1-1 0 0,0 0 1 0 0,-1 0-1 0 0,0 0 1 0 0,0 0 0 0 0,0 0-1 0 0,-1 0 1 0 0,0 0-1 0 0,-3 6 1 0 0,-4 8 153 0 0,-16 23 0 0 0,0 1 113 0 0,21-37-424 0 0,-16 32 245 0 0,2 1-1 0 0,-22 67 1 0 0,35-88-331 0 0,1-8-219 0 0,1 0 1 0 0,1 0-1 0 0,-1 1 0 0 0,1 13 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829 935 919 0 0,'2'1'67'0'0,"0"0"175"0"0,-1 0 1 0 0,1 0-1 0 0,0 0 0 0 0,-1 0 1 0 0,1 0-1 0 0,-1 1 0 0 0,11 12 12487 0 0,0-28-12257 0 0,0-1 1 0 0,-1 0-1 0 0,-1-1 0 0 0,-1 0 0 0 0,0-1 0 0 0,7-19 0 0 0,9-16-213 0 0,130-263-52 0 0,-30-13-968 0 0,-121 316 699 0 0,10-40-202 0 0,-13 47 220 0 0,0 0-1 0 0,0-1 1 0 0,-1 1 0 0 0,0-1 0 0 0,0 1 0 0 0,0-1 0 0 0,-1-5 0 0 0,0 10 33 0 0,1 0-1 0 0,0 0 1 0 0,0 0-1 0 0,-1 0 1 0 0,1 0 0 0 0,0 0-1 0 0,-1 0 1 0 0,1 0-1 0 0,-1 0 1 0 0,1 0 0 0 0,-1 1-1 0 0,1-1 1 0 0,-1 0 0 0 0,0 0-1 0 0,1 1 1 0 0,-1-1-1 0 0,0 0 1 0 0,0 1 0 0 0,0-1-1 0 0,0 0 1 0 0,1 1 0 0 0,-1-1-1 0 0,0 1 1 0 0,-2-1-1 0 0,1 1-3 0 0,0-1-1 0 0,0 1 0 0 0,0 0 0 0 0,0 0 0 0 0,0 0 0 0 0,-1 0 0 0 0,1 1 0 0 0,0-1 0 0 0,0 0 1 0 0,0 1-1 0 0,-3 1 0 0 0,-5 2-36 0 0,1 0 0 0 0,-1 1-1 0 0,-13 10 1 0 0,22-14 49 0 0,-25 18 8 0 0,0 1 0 0 0,2 1 0 0 0,0 1 0 0 0,2 2 0 0 0,0 0 0 0 0,-29 44 0 0 0,-91 174 393 0 0,125-210-396 0 0,-80 161 129 0 0,-78 218-1 0 0,47-107-12 0 0,104-257-119 0 0,-2-1 0 0 0,-2-1 0 0 0,-2-1-1 0 0,-43 48 1 0 0,43-58-640 0 0,-2-1 0 0 0,-1-2-1 0 0,-1-1 1 0 0,-40 27 0 0 0,52-44-649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471 238 9935 0 0,'0'0'455'0'0,"-1"0"-12"0"0,-17 4-349 0 0,1 1 1 0 0,1 1 0 0 0,-1 1-1 0 0,-29 15 1 0 0,-18 8 126 0 0,-13 5 187 0 0,27-11 88 0 0,37-17-284 0 0,-1 0-1 0 0,1 0 0 0 0,0 1 0 0 0,1 1 1 0 0,0 0-1 0 0,1 1 0 0 0,-17 18 0 0 0,23-23-51 0 0,0 1 1 0 0,0 0-1 0 0,1 0 0 0 0,0 1 0 0 0,0-1 0 0 0,1 1 1 0 0,-1 0-1 0 0,1-1 0 0 0,1 2 0 0 0,0-1 0 0 0,0 0 0 0 0,0 0 1 0 0,1 1-1 0 0,-1-1 0 0 0,2 1 0 0 0,-1-1 0 0 0,2 9 1 0 0,-1-13-91 0 0,0 0 0 0 0,1-1 0 0 0,0 1 1 0 0,-1 0-1 0 0,1 0 0 0 0,0 0 1 0 0,0 0-1 0 0,1-1 0 0 0,-1 1 1 0 0,1 0-1 0 0,-1-1 0 0 0,1 1 0 0 0,0-1 1 0 0,0 0-1 0 0,4 5 0 0 0,-2-5 17 0 0,-1 1-1 0 0,1-1 0 0 0,0 0 0 0 0,0 0 0 0 0,0 0 1 0 0,0 0-1 0 0,0 0 0 0 0,1-1 0 0 0,7 1 1 0 0,4 0 142 0 0,0 0 1 0 0,0-2 0 0 0,1 0 0 0 0,27-4 0 0 0,-22 1-89 0 0,1 0 0 0 0,-1-2 0 0 0,0 0 0 0 0,-1-2 0 0 0,0 0 0 0 0,21-11 0 0 0,-32 13-179 0 0,0 0 0 0 0,0-1 0 0 0,-1-1 0 0 0,0 1 0 0 0,0-1 0 0 0,-1-1 0 0 0,0 0 0 0 0,0 0-1 0 0,0-1 1 0 0,-1 0 0 0 0,-1 0 0 0 0,0 0 0 0 0,10-21 0 0 0,-11 18-136 0 0,0 0 1 0 0,-1 0-1 0 0,-1-1 0 0 0,0 1 0 0 0,-1-1 1 0 0,0 0-1 0 0,-1 0 0 0 0,0-19 0 0 0,-2 13-310 0 0,-2 0 0 0 0,1 0 0 0 0,-2 1 0 0 0,-1-1 0 0 0,-7-20 0 0 0,11 38 442 0 0,-14-42-1650 0 0,-13-56 1 0 0,27 94 1548 0 0,0 1 0 0 0,1-1 1 0 0,0 1-1 0 0,-1-1 0 0 0,2-7 0 0 0,-1 10 56 0 0,1 0 0 0 0,-1 1 0 0 0,0-1 0 0 0,1 0 0 0 0,-1 1 0 0 0,1-1 0 0 0,0 0 0 0 0,0 1 0 0 0,-1-1 0 0 0,1 1 0 0 0,0-1 0 0 0,0 1 0 0 0,0-1 0 0 0,1 1 0 0 0,-1 0 0 0 0,0 0 0 0 0,2-2 0 0 0,11-5-889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30 12751 0 0,'-5'-26'1158'0'0,"5"26"-1127"0"0,0 0 0 0 0,0-1-1 0 0,0 1 1 0 0,0 0 0 0 0,0 0 0 0 0,0 0 0 0 0,0-1 0 0 0,0 1 0 0 0,-1 0 0 0 0,1 0 0 0 0,0 0 0 0 0,0 0 0 0 0,0-1 0 0 0,0 1 0 0 0,0 0 0 0 0,0 0 0 0 0,-1 0 0 0 0,1 0 0 0 0,0 0-1 0 0,0 0 1 0 0,0 0 0 0 0,0-1 0 0 0,-1 1 0 0 0,1 0 0 0 0,0 0 0 0 0,0 0 0 0 0,0 0 0 0 0,-1 0 0 0 0,1 0 0 0 0,0 0 0 0 0,0 0 0 0 0,0 0 0 0 0,-1 0 0 0 0,1 0 0 0 0,0 0 0 0 0,0 0 0 0 0,0 0-1 0 0,-1 0 1 0 0,1 0 0 0 0,0 0 0 0 0,0 0 0 0 0,0 0 0 0 0,-1 1 0 0 0,1-1 0 0 0,0 0 0 0 0,0 0 0 0 0,0 0 0 0 0,-1 0 0 0 0,-5 7 633 0 0,2-1-602 0 0,0 0 0 0 0,0 1 0 0 0,1 0 0 0 0,0 0 0 0 0,-3 12 0 0 0,-7 40 147 0 0,7-32-24 0 0,1-6-82 0 0,-58 239 1000 0 0,45-199-918 0 0,-3-1-1 0 0,-35 70 1 0 0,-179 282 183 0 0,194-340-296 0 0,19-33-412 0 0,-45 61 0 0 0,53-84-413 0 0,0-3-22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12 10591 0 0,'-3'-1'107'0'0,"0"-1"0"0"0,0 0 0 0 0,-1 1 0 0 0,1 0 0 0 0,-1 0 0 0 0,1 0 0 0 0,-1 0 0 0 0,1 0 0 0 0,-1 1 0 0 0,1 0 0 0 0,-1-1 0 0 0,0 1 0 0 0,-4 1 0 0 0,2 0 199 0 0,0 0-1 0 0,0 1 1 0 0,1-1 0 0 0,-1 1-1 0 0,0 1 1 0 0,1-1 0 0 0,-8 5-1 0 0,-2 3 215 0 0,0 1 0 0 0,1 0 0 0 0,0 1 0 0 0,-16 19 0 0 0,18-18-455 0 0,1 1 0 0 0,1 0 0 0 0,1 1 0 0 0,0 0 0 0 0,1 0 1 0 0,-12 29-1 0 0,-25 104 1061 0 0,44-147-1113 0 0,-1 8 37 0 0,-21 85 298 0 0,20-77-301 0 0,1-1 0 0 0,0 1 0 0 0,2 29 0 0 0,0-36-237 0 0,0-8-98 0 0,2-2-1211 0 0,7 3-4760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828 108 14623 0 0,'0'0'671'0'0,"5"-7"224"0"0,10-10-159 0 0,2 0 1 0 0,-1 0 0 0 0,32-22-1 0 0,-36 29-678 0 0,-10 9 436 0 0,-15 9-326 0 0,-43 22-168 0 0,-99 40 0 0 0,-65 6-77 0 0,211-73 70 0 0,-126 37-107 0 0,114-35 66 0 0,-1-1-1 0 0,1-1 1 0 0,0-1 0 0 0,-33-2-1 0 0,42 0 4 0 0,1 0 40 0 0,1-1 1 0 0,0 0-1 0 0,-15-4 0 0 0,23 5 1 0 0,0 0 1 0 0,1 0-1 0 0,-1-1 0 0 0,1 1 0 0 0,-1-1 1 0 0,1 0-1 0 0,0 1 0 0 0,-1-1 1 0 0,1 0-1 0 0,0 0 0 0 0,-1 0 1 0 0,1 0-1 0 0,0 0 0 0 0,0 0 1 0 0,0 0-1 0 0,0 0 0 0 0,0 0 1 0 0,0-1-1 0 0,0 1 0 0 0,0 0 1 0 0,0-1-1 0 0,1 1 0 0 0,-1-1 1 0 0,0 1-1 0 0,1 0 0 0 0,-1-1 1 0 0,1 0-1 0 0,0 1 0 0 0,-1-4 1 0 0,2 3-42 0 0,-1 0 0 0 0,0-1 0 0 0,1 1 0 0 0,0-1 1 0 0,0 1-1 0 0,0 0 0 0 0,0-1 0 0 0,0 1 0 0 0,0 0 1 0 0,0 0-1 0 0,1 0 0 0 0,-1 0 0 0 0,3-2 1 0 0,24-25-946 0 0,-23 24 797 0 0,30-21-1725 0 0,-18 14 794 0 0,-16 11 898 0 0,-2 2 41 0 0,-65 47 614 0 0,-20 24-254 0 0,33-34 361 0 0,52-37 137 0 0,0-1-617 0 0,1 1-1 0 0,-1-1 0 0 0,1 1 1 0 0,-1 0-1 0 0,1-1 0 0 0,-1 1 1 0 0,1 0-1 0 0,-1-1 1 0 0,1 1-1 0 0,0 0 0 0 0,-1 0 1 0 0,1 0-1 0 0,0-1 0 0 0,-1 1 1 0 0,1 0-1 0 0,0 1 0 0 0,-3 11 580 0 0,3-11-609 0 0,-1 0 0 0 0,1-1 0 0 0,0 1 0 0 0,0 0 0 0 0,1 0 0 0 0,-1-1 0 0 0,0 1 0 0 0,0 0 0 0 0,1 0 0 0 0,-1-1 0 0 0,1 1 0 0 0,0 0 0 0 0,-1-1 0 0 0,1 1 0 0 0,0-1 0 0 0,0 1 0 0 0,0-1 0 0 0,0 1 0 0 0,0-1 0 0 0,0 0 0 0 0,1 1 0 0 0,-1-1 0 0 0,0 0 0 0 0,1 0 0 0 0,-1 0 0 0 0,1 0 0 0 0,-1 0 0 0 0,1 0 0 0 0,-1-1 0 0 0,1 1-1 0 0,1 0 1 0 0,6 2 39 0 0,0 0 0 0 0,-1-1 0 0 0,1 0 0 0 0,12 1 0 0 0,-20-3-61 0 0,44 3 187 0 0,-30-3-135 0 0,23 3 0 0 0,209 22 100 0 0,-99-14-159 0 0,-138-10 3 0 0,0 0-1 0 0,1 1 0 0 0,-2 0 1 0 0,1 1-1 0 0,0 0 0 0 0,0 0 1 0 0,9 6-1 0 0,-16-8 4 0 0,0 1-1 0 0,0 0 1 0 0,0 0-1 0 0,0 0 1 0 0,-1 0 0 0 0,1 1-1 0 0,-1-1 1 0 0,1 1-1 0 0,-1-1 1 0 0,0 1 0 0 0,0 0-1 0 0,0 0 1 0 0,-1 0 0 0 0,1 0-1 0 0,-1 0 1 0 0,1 0-1 0 0,-1 1 1 0 0,0-1 0 0 0,0 0-1 0 0,0 1 1 0 0,-1-1-1 0 0,1 1 1 0 0,-1-1 0 0 0,0 4-1 0 0,-1 3 34 0 0,0-1-1 0 0,0 1 0 0 0,-1-1 1 0 0,0 1-1 0 0,-1-1 0 0 0,0 0 1 0 0,-1 0-1 0 0,-5 10 1 0 0,1-4 109 0 0,0 0 0 0 0,-2-1 1 0 0,-19 25-1 0 0,23-34-41 0 0,0 1 0 0 0,0-1 0 0 0,0-1 0 0 0,-1 1 0 0 0,1-1 0 0 0,-1 0 0 0 0,0-1 0 0 0,0 1 0 0 0,-1-1 0 0 0,1-1 1 0 0,-1 1-1 0 0,1-1 0 0 0,-1-1 0 0 0,-15 2 0 0 0,-8-1 143 0 0,0-1 1 0 0,-44-6-1 0 0,58 4-238 0 0,-40-4 44 0 0,0 3 1 0 0,-103 8-1 0 0,153-5-346 0 0,0 0 0 0 0,0 1-1 0 0,-10 4 1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15199 0 0,'0'0'1624'0'0,"-11"2"-1624"0"0,2 2 0 0 0,1-1 2136 0 0,-1-1 208 0 0,0 5-1104 0 0,9 4-896 0 0,10-1-344 0 0,3 1 0 0 0,6-2-9144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 9439 0 0,'0'0'432'0'0,"1"-1"-5"0"0,4-2-198 0 0,-5 3-140 0 0,0 0-1 0 0,0-1 1 0 0,1 1-1 0 0,-1 0 1 0 0,0 0-1 0 0,0 0 1 0 0,0-1-1 0 0,0 1 1 0 0,1 0-1 0 0,-1 0 1 0 0,0 0-1 0 0,0 0 1 0 0,0 0-1 0 0,1 0 1 0 0,-1 0-1 0 0,0-1 1 0 0,0 1-1 0 0,0 0 1 0 0,1 0-1 0 0,-1 0 1 0 0,0 0-1 0 0,0 0 1 0 0,0 0-1 0 0,1 0 1 0 0,-1 0-1 0 0,0 0 1 0 0,0 0-1 0 0,1 0 1 0 0,-1 0-1 0 0,0 0 1 0 0,0 0-1 0 0,0 0 1 0 0,1 1-1 0 0,-1-1 1 0 0,0 0-1 0 0,-1 8 638 0 0,-9 15-840 0 0,10-22 260 0 0,-104 172 820 0 0,55-95-780 0 0,-67 122 16 0 0,40-68-116 0 0,32-63-807 0 0,33-52 338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1839 0 0,'0'0'83'0'0,"0"-2"-6"0"0,0-9-61 0 0,8-17 9371 0 0,-6 26-8845 0 0,0-1 0 0 0,0 1 0 0 0,0 0 0 0 0,0-1 0 0 0,0 1 0 0 0,0 0 0 0 0,1 1 0 0 0,-1-1 0 0 0,4-2 0 0 0,-2 2-218 0 0,1 0 1 0 0,-1 1-1 0 0,1-1 0 0 0,-1 1 1 0 0,7-2-1 0 0,5 2-390 0 0,0 0-1 0 0,27 1 1 0 0,-17 1 655 0 0,267-22 169 0 0,-108 4-571 0 0,137-8-104 0 0,-256 19-202 0 0,124-18-1797 0 0,-181 22 1664 0 0,44-8-5336 0 0,-31 5 276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10135 0 0,'0'0'778'0'0,"0"-2"-506"0"0,0 0-173 0 0,0 0 0 0 0,0 1-1 0 0,0-1 1 0 0,0 0 0 0 0,1 1 0 0 0,-1-1 0 0 0,1 0 0 0 0,-1 1 0 0 0,1-1 0 0 0,-1 1 0 0 0,1-1 0 0 0,0 0 0 0 0,0 1 0 0 0,0 0 0 0 0,0-1 0 0 0,0 1 0 0 0,0-1 0 0 0,0 1 0 0 0,0 0-1 0 0,2-1 1 0 0,-1 0 131 0 0,1 0 0 0 0,0 1 0 0 0,0-1-1 0 0,0 1 1 0 0,0 0 0 0 0,0 0 0 0 0,4-1-1 0 0,-4 1 9 0 0,248-56 2511 0 0,-52 14-1727 0 0,-168 35-888 0 0,477-110 1677 0 0,-431 102-2109 0 0,188-32 1248 0 0,-132 33-2611 0 0,1 10-3861 0 0,-78 7-738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105 521 3223 0 0,'-14'7'2536'0'0,"-13"6"4876"0"0,-35 17-4646 0 0,61-29-1798 0 0,2-11-344 0 0,0 5-539 0 0,1 0 1 0 0,0 1 0 0 0,0-1 0 0 0,0 0 0 0 0,1 1 0 0 0,0-1 0 0 0,0 1 0 0 0,0 0 0 0 0,5-5 0 0 0,37-34 207 0 0,-30 30-183 0 0,347-263 207 0 0,-358 274-314 0 0,237-143 501 0 0,-227 137-383 0 0,23-8-1 0 0,-32 14-72 0 0,0 0 0 0 0,0 1 0 0 0,0 0 0 0 0,0 0 0 0 0,1 0 0 0 0,-1 0-1 0 0,0 1 1 0 0,8 0 0 0 0,-12 1-41 0 0,1-1 0 0 0,-1 0 0 0 0,1 1 0 0 0,-1-1 0 0 0,1 1-1 0 0,-1-1 1 0 0,0 1 0 0 0,1 0 0 0 0,-1-1 0 0 0,0 1 0 0 0,1 0 0 0 0,-1 0 0 0 0,0 0-1 0 0,0 0 1 0 0,0 0 0 0 0,0 0 0 0 0,0 1 0 0 0,0-1 0 0 0,0 0 0 0 0,0 0 0 0 0,0 1-1 0 0,0-1 1 0 0,-1 1 0 0 0,1-1 0 0 0,-1 0 0 0 0,1 1 0 0 0,-1-1 0 0 0,1 1 0 0 0,-1-1-1 0 0,0 1 1 0 0,0 0 0 0 0,0-1 0 0 0,0 1 0 0 0,0 2 0 0 0,-1 6 6 0 0,1 0 0 0 0,-2 0 0 0 0,0 0 0 0 0,-3 10 0 0 0,5-16 5 0 0,-14 37 49 0 0,-1 0 1 0 0,-1-1-1 0 0,-28 47 0 0 0,1 1 20 0 0,22-48-60 0 0,11-21-12 0 0,1 0 0 0 0,-11 33 0 0 0,19-50-73 0 0,0 0 1 0 0,1 0-1 0 0,-1 0 0 0 0,1 0 0 0 0,0 0 0 0 0,-1 0 1 0 0,1 0-1 0 0,0 0 0 0 0,0 0 0 0 0,0 0 0 0 0,0 0 1 0 0,1 0-1 0 0,-1 0 0 0 0,0 0 0 0 0,1-1 0 0 0,0 1 1 0 0,-1 0-1 0 0,1 0 0 0 0,1 2 0 0 0,6 2-1242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15519 0 0,'0'0'1712'0'0,"2"0"-1385"0"0,22-5 108 0 0,-1-1 0 0 0,0 0 1 0 0,-1-2-1 0 0,31-15 0 0 0,10-3 80 0 0,-37 16-298 0 0,133-47 709 0 0,-109 41-726 0 0,62-10 1 0 0,-70 20-448 0 0,-15 8-5689 0 0,-15 1-779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72 149 13559 0 0,'-5'2'117'0'0,"-32"14"988"0"0,34-14-1073 0 0,1-1 1 0 0,-1 1 0 0 0,0 0-1 0 0,1 0 1 0 0,-1 0 0 0 0,1 0-1 0 0,-1 0 1 0 0,1 1 0 0 0,-4 5 1435 0 0,6-7-1398 0 0,1 1 0 0 0,0-1 0 0 0,0 0 0 0 0,-1 0-1 0 0,1 0 1 0 0,0 0 0 0 0,0 0 0 0 0,0 0 0 0 0,0 0-1 0 0,0 0 1 0 0,1 0 0 0 0,-1-1 0 0 0,0 1 0 0 0,0 0 0 0 0,1-1-1 0 0,-1 1 1 0 0,0-1 0 0 0,3 1 0 0 0,1 1 32 0 0,1-1 1 0 0,-1 0 0 0 0,1 0-1 0 0,0-1 1 0 0,-1 0-1 0 0,1 0 1 0 0,0 0 0 0 0,0-1-1 0 0,6-1 1 0 0,10-2 160 0 0,22-9 0 0 0,-20 5-70 0 0,136-39 175 0 0,118-34 630 0 0,-92 33-6706 0 0,-137 37-854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41 8751 0 0,'7'-5'477'0'0,"0"-1"-1"0"0,0 2 1 0 0,0-1-1 0 0,1 1 1 0 0,0 0-1 0 0,0 1 0 0 0,0 0 1 0 0,13-3-1 0 0,-19 5 1267 0 0,-13 6-1310 0 0,0-1-1 0 0,-15 4 1 0 0,-7 2-200 0 0,-40 20-52 0 0,2 3 1 0 0,0 3 0 0 0,3 4 0 0 0,1 2 0 0 0,2 3 0 0 0,2 3-1 0 0,-89 88 1 0 0,150-134-170 0 0,-7 7 117 0 0,0 0 1 0 0,-12 17 0 0 0,20-24-107 0 0,-1 0-1 0 0,1 0 1 0 0,0-1-1 0 0,0 1 1 0 0,0 0 0 0 0,0 0-1 0 0,0 0 1 0 0,0 1-1 0 0,1-1 1 0 0,-1 0-1 0 0,1 0 1 0 0,-1 0 0 0 0,1 0-1 0 0,0 1 1 0 0,0-1-1 0 0,0 0 1 0 0,0 0-1 0 0,0 1 1 0 0,0-1-1 0 0,0 0 1 0 0,1 0 0 0 0,1 4-1 0 0,-1-4-2 0 0,0-1 1 0 0,1 1-1 0 0,-1-1 0 0 0,0 1 0 0 0,1-1 0 0 0,0 0 0 0 0,-1 1 1 0 0,1-1-1 0 0,0 0 0 0 0,-1 0 0 0 0,1 0 0 0 0,0-1 0 0 0,0 1 1 0 0,0 0-1 0 0,0-1 0 0 0,0 1 0 0 0,0-1 0 0 0,4 1 0 0 0,4 0 128 0 0,1 0 0 0 0,14-2 0 0 0,-20 1-95 0 0,339-32-202 0 0,-294 23-4567 0 0,-2-4-1603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1 9215 0 0,'0'0'422'0'0,"-1"1"-13"0"0,-13 11-63 0 0,0 1 0 0 0,1 1 0 0 0,-18 23 0 0 0,-30 53 3316 0 0,41-60-2831 0 0,-149 259 237 0 0,12-35-683 0 0,60-103-98 0 0,-203 318 137 0 0,281-442-413 0 0,4-5 16 0 0,-19 35-1 0 0,30-48 380 0 0,3-4-1193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583 100 9671 0 0,'5'-4'403'0'0,"-2"1"-370"0"0,0 0 1 0 0,0 0-1 0 0,0 0 1 0 0,0 0-1 0 0,3-4 0 0 0,-6 5 147 0 0,1 1 0 0 0,-1 0 0 0 0,1 0 0 0 0,-1 0 0 0 0,1-1 0 0 0,-1 1 0 0 0,0 0 0 0 0,1 0 0 0 0,-1-1 0 0 0,0 1 0 0 0,0 0-1 0 0,0 0 1 0 0,0-1 0 0 0,0 1 0 0 0,0 0 0 0 0,-1-1 0 0 0,1 1 0 0 0,0 0 0 0 0,-1 0 0 0 0,1-1 0 0 0,-1-1 0 0 0,-1 1-21 0 0,0-1 0 0 0,0 0 0 0 0,0 0 1 0 0,-1 1-1 0 0,1-1 0 0 0,0 1 1 0 0,-1 0-1 0 0,0 0 0 0 0,0 0 0 0 0,1 0 1 0 0,-1 0-1 0 0,0 1 0 0 0,0-1 1 0 0,-1 1-1 0 0,1-1 0 0 0,0 1 0 0 0,0 1 1 0 0,-5-2-1 0 0,-3 0 253 0 0,-1 0 0 0 0,1 1 0 0 0,0 0 0 0 0,-16 1 0 0 0,14 1-405 0 0,0 0-1 0 0,0 1 0 0 0,0 1 1 0 0,0 0-1 0 0,1 1 1 0 0,-1 0-1 0 0,-19 10 1 0 0,11-2 16 0 0,0 0 1 0 0,1 2 0 0 0,-24 20 0 0 0,-122 115 589 0 0,154-137-504 0 0,0 1-1 0 0,1 1 1 0 0,0 0-1 0 0,1 0 1 0 0,1 1 0 0 0,-13 25-1 0 0,22-38-44 0 0,6 4 96 0 0,-4-5-146 0 0,-1 0 0 0 0,1 0 0 0 0,0-1 0 0 0,0 1 0 0 0,0-1 0 0 0,0 1 0 0 0,0-1 0 0 0,0 0 0 0 0,0 0 0 0 0,0 0 0 0 0,0 0 0 0 0,0 0 0 0 0,0 0 0 0 0,0 0 0 0 0,0-1 0 0 0,0 1 0 0 0,0-1 0 0 0,2 0 0 0 0,6-3 42 0 0,1 0 0 0 0,9-7 0 0 0,-9 6-2 0 0,60-31 154 0 0,65-29-648 0 0,-134 64 401 0 0,2 0-52 0 0,1-1-1 0 0,-1 0 0 0 0,0 1 1 0 0,1 0-1 0 0,0 0 1 0 0,7-1-1 0 0,-11 3 73 0 0,0 0 0 0 0,0 0-1 0 0,-1-1 1 0 0,1 1 0 0 0,0 0-1 0 0,-1 0 1 0 0,1 0 0 0 0,0 0-1 0 0,-1 0 1 0 0,1 0 0 0 0,-1 0-1 0 0,1 0 1 0 0,-1 0 0 0 0,0 1-1 0 0,1-1 1 0 0,-1 0 0 0 0,0 2-1 0 0,0 1 4 0 0,1 1 1 0 0,-1-1-1 0 0,0 1 0 0 0,-1-1 0 0 0,1 0 0 0 0,-1 1 1 0 0,0-1-1 0 0,0 0 0 0 0,-3 7 0 0 0,-1 2 4 0 0,-13 20 0 0 0,-4 9 14 0 0,19-32-23 0 0,3-9 10 0 0,1-1-1 0 0,-1 0 1 0 0,1 0 0 0 0,0 1 0 0 0,-1-1-1 0 0,1 0 1 0 0,0 0 0 0 0,-1 0 0 0 0,1 0-1 0 0,0 0 1 0 0,0 0 0 0 0,-1 0-1 0 0,1 0 1 0 0,0 0 0 0 0,-1 0 0 0 0,1 0-1 0 0,1-1 1 0 0,5 0-345 0 0,0-1 1 0 0,0-1-1 0 0,0 1 0 0 0,9-6 1 0 0,13-7-1531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2759 0 0,'0'0'126'0'0,"-2"0"476"0"0,-7 0 2294 0 0,-1 1-1 0 0,0 0 0 0 0,-18 5 0 0 0,12-2-1041 0 0,-25 12 0 0 0,-67 43-2591 0 0,81-43 1777 0 0,-8 3-818 0 0,2 3-1 0 0,-55 44 0 0 0,87-64-216 0 0,-1-1-1 0 0,0 1 1 0 0,0-1 0 0 0,1 1-1 0 0,-1 0 1 0 0,1 0-1 0 0,0 0 1 0 0,0 0 0 0 0,-1 0-1 0 0,1 0 1 0 0,0 0-1 0 0,1 0 1 0 0,-1 0-1 0 0,0 0 1 0 0,1 0 0 0 0,-1 1-1 0 0,1-1 1 0 0,-1 0-1 0 0,1 3 1 0 0,1-2-2 0 0,-1-1-1 0 0,1 1 1 0 0,0-1-1 0 0,0 1 1 0 0,0-1 0 0 0,0 1-1 0 0,0-1 1 0 0,0 0-1 0 0,1 1 1 0 0,-1-1 0 0 0,1 0-1 0 0,0 0 1 0 0,0 0-1 0 0,0 0 1 0 0,0 0 0 0 0,2 1-1 0 0,42 33 31 0 0,-32-27-17 0 0,-1 1 0 0 0,-1 0 0 0 0,0 0-1 0 0,-1 2 1 0 0,15 16 0 0 0,-20-19 77 0 0,0-1 0 0 0,-1 1-1 0 0,1 0 1 0 0,6 17 0 0 0,-11-23-65 0 0,0 0 0 0 0,0 0 1 0 0,-1 0-1 0 0,1 0 0 0 0,-1 0 1 0 0,0 1-1 0 0,1-1 0 0 0,-1 0 1 0 0,-1 0-1 0 0,1 0 0 0 0,0 0 1 0 0,-1 0-1 0 0,0 0 0 0 0,1 0 1 0 0,-1 0-1 0 0,-1 0 0 0 0,1 0 1 0 0,0 0-1 0 0,-1-1 1 0 0,-2 5-1 0 0,-1-1 109 0 0,1 0-1 0 0,-2 0 1 0 0,1-1 0 0 0,-1 0 0 0 0,0 0 0 0 0,0-1-1 0 0,0 1 1 0 0,-1-1 0 0 0,-8 4 0 0 0,-11 4 133 0 0,-33 10 1 0 0,9-4-170 0 0,-29 13-993 0 0,44-19-6114 0 0,25-9 459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10 11055 0 0,'1'-1'49'0'0,"-1"1"-1"0"0,0 0 0 0 0,0 0 0 0 0,0-1 0 0 0,0 1 1 0 0,0 0-1 0 0,0-1 0 0 0,0 1 0 0 0,0 0 0 0 0,0 0 1 0 0,0-1-1 0 0,0 1 0 0 0,0 0 0 0 0,0-1 0 0 0,0 1 1 0 0,-1 0-1 0 0,1 0 0 0 0,0-1 0 0 0,0 1 0 0 0,0 0 1 0 0,0-1-1 0 0,0 1 0 0 0,-1 0 0 0 0,1 0 0 0 0,0 0 1 0 0,0-1-1 0 0,0 1 0 0 0,-1 0 0 0 0,1 0 0 0 0,0 0 1 0 0,0-1-1 0 0,-1 1 0 0 0,1 0 0 0 0,0 0 0 0 0,0 0 1 0 0,-1 0-1 0 0,1 0 0 0 0,0 0 0 0 0,-1 0 0 0 0,1-1 1 0 0,0 1-1 0 0,0 0 0 0 0,-1 0 0 0 0,-1 0 123 0 0,0 1-1 0 0,0-1 1 0 0,0 0-1 0 0,-1 1 0 0 0,1-1 1 0 0,0 1-1 0 0,-2 1 1 0 0,-35 18 1438 0 0,12-3-1284 0 0,-19 12 167 0 0,2 3 1 0 0,-58 50-1 0 0,-50 73 1020 0 0,146-148-1463 0 0,0 1 0 0 0,-8 11-1 0 0,3-4 94 0 0,10-13-62 0 0,2-1-71 0 0,-1 1 1 0 0,0-1-1 0 0,1 1 0 0 0,-1 0 0 0 0,1-1 1 0 0,-1 1-1 0 0,1-1 0 0 0,0 1 0 0 0,-1-1 1 0 0,1 0-1 0 0,0 1 0 0 0,0-1 0 0 0,0 0 1 0 0,0 0-1 0 0,0 1 0 0 0,1-1 0 0 0,-1 0 1 0 0,0 0-1 0 0,0 0 0 0 0,1 0 0 0 0,1 0 0 0 0,3 3 1 0 0,-1-2-1 0 0,1 1 0 0 0,12 3 0 0 0,8 3 8 0 0,-1 0-1 0 0,0 1 1 0 0,0 2-1 0 0,40 26 1 0 0,-51-29 39 0 0,-1 1-1 0 0,0 1 1 0 0,0 0 0 0 0,-1 0 0 0 0,-1 1-1 0 0,0 1 1 0 0,-1 0 0 0 0,0 1-1 0 0,8 15 1 0 0,-14-22 41 0 0,0 1 0 0 0,-1-1 0 0 0,0 1 0 0 0,0 0-1 0 0,-1 0 1 0 0,0 0 0 0 0,-1 1 0 0 0,1-1 0 0 0,-2 0 0 0 0,1 1-1 0 0,-1-1 1 0 0,0 0 0 0 0,-1 1 0 0 0,0-1 0 0 0,0 0 0 0 0,-1 0 0 0 0,0 1-1 0 0,0-1 1 0 0,-1 0 0 0 0,0-1 0 0 0,-1 1 0 0 0,1-1 0 0 0,-2 1-1 0 0,1-1 1 0 0,-1 0 0 0 0,0-1 0 0 0,0 1 0 0 0,-1-1 0 0 0,-8 8-1 0 0,2-4 69 0 0,0-1 0 0 0,-1 0 0 0 0,0-1-1 0 0,-1 0 1 0 0,0-1 0 0 0,0 0 0 0 0,-28 8-1 0 0,18-9-133 0 0,0 0 1 0 0,-1-1-1 0 0,0-2 0 0 0,-29 1 0 0 0,32-4-1075 0 0,-41-7 1 0 0,38 4-89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113 292 8287 0 0,'0'0'382'0'0,"-9"3"126"0"0,7-3-487 0 0,2 0-13 0 0,-1 0 0 0 0,0 1 1 0 0,1-1-1 0 0,-1 0 0 0 0,1 0 1 0 0,-1 1-1 0 0,0-1 0 0 0,1 0 1 0 0,-1 1-1 0 0,1-1 1 0 0,-1 1-1 0 0,1-1 0 0 0,-1 0 1 0 0,1 1-1 0 0,-1-1 0 0 0,1 1 1 0 0,-1 0-1 0 0,1-1 1 0 0,0 1-1 0 0,-1-1 0 0 0,1 1 1 0 0,-1 0-1 0 0,1 0 149 0 0,-1 0 0 0 0,1 0 0 0 0,-1 0 1 0 0,0 0-1 0 0,1 0 0 0 0,-1-1 0 0 0,1 1 0 0 0,0 0 0 0 0,-1 0 0 0 0,1 0 0 0 0,0 0 0 0 0,0 0 1 0 0,0 0-1 0 0,-1 0 0 0 0,1 0 0 0 0,0 0 0 0 0,0 1 0 0 0,0-1 0 0 0,1 0 0 0 0,-1 0 1 0 0,0 0-1 0 0,0 0 0 0 0,1 1 0 0 0,0-1 21 0 0,0 1 1 0 0,0-1 0 0 0,0 1-1 0 0,0-1 1 0 0,0 1-1 0 0,0-1 1 0 0,1 1-1 0 0,-1-1 1 0 0,0 0-1 0 0,1 0 1 0 0,3 2-1 0 0,0 0 41 0 0,0 0 0 0 0,1-1-1 0 0,-1 1 1 0 0,1-1 0 0 0,0-1-1 0 0,12 3 1 0 0,-5-3 20 0 0,1-1 0 0 0,0 0 0 0 0,0-1 1 0 0,18-4-1 0 0,54-15 506 0 0,-72 17-651 0 0,42-15 287 0 0,0-1 1 0 0,52-29-1 0 0,-32 15-219 0 0,41-27-50 0 0,-76 37-112 0 0,-34 19-57 0 0,0 0-1 0 0,-1 0 1 0 0,1-1-1 0 0,-1 0 1 0 0,0 0-1 0 0,9-11 1 0 0,-14 15 11 0 0,1 0 0 0 0,-1-1 0 0 0,0 1 1 0 0,0-1-1 0 0,-1 1 0 0 0,1-1 0 0 0,0 1 0 0 0,0-1 1 0 0,-1 1-1 0 0,1-1 0 0 0,-1 0 0 0 0,1 1 0 0 0,-1-1 0 0 0,0 0 1 0 0,0 1-1 0 0,0-1 0 0 0,0 0 0 0 0,0 0 0 0 0,0 1 1 0 0,0-1-1 0 0,0 0 0 0 0,-1 1 0 0 0,1-1 0 0 0,-1 0 1 0 0,1 1-1 0 0,-1-1 0 0 0,0 0 0 0 0,1 1 0 0 0,-1-1 1 0 0,0 1-1 0 0,0 0 0 0 0,0-1 0 0 0,0 1 0 0 0,0 0 0 0 0,-1-1 1 0 0,-1-1-1 0 0,-2-1-127 0 0,-1 0-1 0 0,1 1 1 0 0,-1-1 0 0 0,0 1 0 0 0,0 0 0 0 0,0 1-1 0 0,0 0 1 0 0,0-1 0 0 0,-1 2 0 0 0,1-1 0 0 0,-1 1-1 0 0,1 0 1 0 0,-11 0 0 0 0,-9 1-421 0 0,0 0 1 0 0,-27 5 0 0 0,11 3 433 0 0,0 1 1 0 0,1 2 0 0 0,-54 23-1 0 0,61-21 515 0 0,0 2 0 0 0,0 2 0 0 0,2 0-1 0 0,0 3 1 0 0,1 0 0 0 0,1 2 0 0 0,1 1 0 0 0,1 2-1 0 0,-45 50 1 0 0,64-63-277 0 0,0 0 0 0 0,1 0 0 0 0,0 0 0 0 0,1 1 0 0 0,1 0-1 0 0,-8 20 1 0 0,13-29-41 0 0,-1 1-1 0 0,1-1 1 0 0,0 1-1 0 0,0-1 1 0 0,0 1-1 0 0,1 0 1 0 0,0 0-1 0 0,0-1 1 0 0,0 1-1 0 0,0 0 1 0 0,1-1-1 0 0,0 1 1 0 0,0 0-1 0 0,0-1 1 0 0,0 1-1 0 0,1-1 1 0 0,0 1-1 0 0,-1-1 1 0 0,2 0-1 0 0,-1 0 1 0 0,1 0 0 0 0,-1 0-1 0 0,6 6 1 0 0,0-3 45 0 0,0 0 1 0 0,1 0 0 0 0,0 0 0 0 0,0-1 0 0 0,0-1 0 0 0,1 0 0 0 0,0 0 0 0 0,0-1 0 0 0,0 0-1 0 0,1 0 1 0 0,13 2 0 0 0,1-1 12 0 0,0-2 0 0 0,0 0 0 0 0,45-1 0 0 0,44-10-1094 0 0,-66-1-3959 0 0,-14-1-953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14799 0 0,'0'0'715'0'0,"-2"1"-308"0"0,-1 3-354 0 0,1 0 1 0 0,-1 0-1 0 0,1 0 1 0 0,-1 0-1 0 0,1 1 1 0 0,0-1-1 0 0,1 0 1 0 0,-1 1 0 0 0,1 0-1 0 0,0-1 1 0 0,0 1-1 0 0,0 0 1 0 0,0 0-1 0 0,1 7 1 0 0,0 1 268 0 0,1 0 1 0 0,0-1 0 0 0,0 1-1 0 0,6 19 1 0 0,-2-18-117 0 0,0 0 0 0 0,1 0 0 0 0,0 0 0 0 0,1-1 0 0 0,1 0 0 0 0,0-1 0 0 0,1 1 0 0 0,0-2 1 0 0,1 1-1 0 0,22 19 0 0 0,-9-11 37 0 0,1-2-1 0 0,1 0 1 0 0,1-2 0 0 0,39 20 0 0 0,-23-17 20 0 0,85 26 0 0 0,49-2-49 0 0,-158-38-205 0 0,-5-2-327 0 0,2 0 320 0 0,-1 0-1 0 0,25 2 0 0 0,-34-5-481 0 0,0 0 0 0 0,0 0 0 0 0,1-1 0 0 0,6-1 0 0 0,-8 1-466 0 0,0-1 1 0 0,-1 1-1 0 0,1-1 1 0 0,-1 1-1 0 0,1-1 0 0 0,5-4 1 0 0,0-3-4786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3 4607 0 0,'-2'0'354'0'0,"-27"-2"302"0"0,24 2 259 0 0,0 1-1 0 0,0 0 0 0 0,0 0 1 0 0,0 0-1 0 0,-10 4 1 0 0,9-2 337 0 0,-1 0 1 0 0,1 0 0 0 0,-11 9-1 0 0,-6 7-1441 0 0,-21 22 893 0 0,-74 65 226 0 0,-26 6-357 0 0,-70 59-151 0 0,99-62-280 0 0,72-57-5337 0 0,34-38-595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122 219 7831 0 0,'0'0'8163'0'0,"2"1"-7230"0"0,3 1-768 0 0,-1 0-1 0 0,1 0 1 0 0,0 0-1 0 0,0-1 0 0 0,0 1 1 0 0,1-1-1 0 0,-1-1 1 0 0,0 1-1 0 0,0-1 1 0 0,0 0-1 0 0,1 0 1 0 0,8-1-1 0 0,3-2 170 0 0,0 1 0 0 0,29-11 0 0 0,127-47 303 0 0,33-11-30 0 0,-201 70-643 0 0,0-1 0 0 0,0 1 0 0 0,0-1 0 0 0,-1 0 0 0 0,1-1 0 0 0,-1 1 0 0 0,1-1 0 0 0,-1 1 0 0 0,0-1 0 0 0,0-1 0 0 0,0 1 0 0 0,0 0 0 0 0,4-6 0 0 0,-8 8 21 0 0,0 1 0 0 0,0-1 0 0 0,0 1-1 0 0,0 0 1 0 0,0-1 0 0 0,0 1 0 0 0,0-1 0 0 0,0 1-1 0 0,0-1 1 0 0,0 1 0 0 0,0-1 0 0 0,-1 1 0 0 0,1-1-1 0 0,0 1 1 0 0,0-1 0 0 0,0 1 0 0 0,0-1 0 0 0,-1 1-1 0 0,1 0 1 0 0,0-1 0 0 0,-1 1 0 0 0,1 0 0 0 0,0-1-1 0 0,-1 0 1 0 0,-8-8-93 0 0,5 6 76 0 0,0 1 0 0 0,0-1 0 0 0,0 1-1 0 0,-1 0 1 0 0,1 0 0 0 0,-1 1 0 0 0,1-1 0 0 0,-1 1-1 0 0,0 0 1 0 0,1 0 0 0 0,-1 0 0 0 0,0 1 0 0 0,0 0-1 0 0,-6 0 1 0 0,-9 1-97 0 0,-40 8-1 0 0,55-8 116 0 0,-21 3 8 0 0,0 2-1 0 0,-46 17 0 0 0,24-4 41 0 0,-9 3 145 0 0,-94 51 0 0 0,136-64-85 0 0,0 1 0 0 0,0 0 0 0 0,1 1 0 0 0,1 0 0 0 0,0 1 0 0 0,1 1 0 0 0,0 0 0 0 0,0 0 0 0 0,2 1 0 0 0,-16 27 0 0 0,23-37-33 0 0,1 1 1 0 0,0-1 0 0 0,1 1 0 0 0,-1 0 0 0 0,1-1 0 0 0,0 1 0 0 0,0 0 0 0 0,0 0 0 0 0,1 0 0 0 0,0-1 0 0 0,0 1 0 0 0,0 0-1 0 0,0 0 1 0 0,1 0 0 0 0,2 9 0 0 0,-2-10-155 0 0,1-1 0 0 0,-1 1 0 0 0,1-1 0 0 0,0 1 0 0 0,0-1 0 0 0,0 0 0 0 0,0 1 0 0 0,5 4 0 0 0,-4-5-530 0 0,0 0 0 0 0,1-1 1 0 0,-1 1-1 0 0,1-1 0 0 0,0 1 0 0 0,-1-1 0 0 0,1 0 0 0 0,7 2 1 0 0,18 4-6040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13359 0 0,'14'-16'596'0'0,"-5"7"544"0"0,-1-1 1 0 0,0 0-1 0 0,0-1 1 0 0,-1 0-1 0 0,-1 0 1 0 0,0 0 0 0 0,6-15-1 0 0,19-83 33 0 0,-22 69-806 0 0,2 1-1 0 0,25-58 0 0 0,-17 58-483 0 0,1 1-1 0 0,2 1 1 0 0,1 2 0 0 0,2 0-1 0 0,57-62 1 0 0,-71 87-36 0 0,0 1-1 0 0,1 0 0 0 0,0 1 1 0 0,0 0-1 0 0,24-11 1 0 0,-27 15-249 0 0,0 0 0 0 0,0 1-1 0 0,0 0 1 0 0,1 1 0 0 0,0 0 0 0 0,-1 0 0 0 0,1 1 0 0 0,0 0 0 0 0,13 1 0 0 0,0 3-6776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15 10591 0 0,'-10'-3'326'0'0,"-1"0"0"0"0,1 0-1 0 0,-1 1 1 0 0,0 1-1 0 0,0-1 1 0 0,1 2 0 0 0,-1 0-1 0 0,0 0 1 0 0,-21 3-1 0 0,-1 4 1067 0 0,-59 18 0 0 0,60-14-1399 0 0,2 1 0 0 0,0 1 0 0 0,0 1-1 0 0,-36 24 1 0 0,51-27 4 0 0,0 0-1 0 0,1 0 0 0 0,0 2 1 0 0,1-1-1 0 0,0 2 1 0 0,1 0-1 0 0,0 0 0 0 0,1 1 1 0 0,-10 20-1 0 0,20-34 64 0 0,0 1 0 0 0,0-1 0 0 0,0 1 0 0 0,0 0 0 0 0,1-1 0 0 0,-1 1 0 0 0,0 0 0 0 0,1 0 0 0 0,0-1 0 0 0,-1 1 0 0 0,1 0 0 0 0,0 0 0 0 0,0 0 0 0 0,0 0 0 0 0,0-1 0 0 0,0 1 0 0 0,0 0 0 0 0,1 0 0 0 0,-1 0 0 0 0,0 0 0 0 0,1-1 0 0 0,0 1 0 0 0,-1 0 0 0 0,1-1 0 0 0,2 4 0 0 0,-3-4-25 0 0,1-1 0 0 0,0 1-1 0 0,0 0 1 0 0,-1-1 0 0 0,1 0-1 0 0,0 1 1 0 0,0-1 0 0 0,-1 1-1 0 0,1-1 1 0 0,0 0 0 0 0,0 0-1 0 0,0 1 1 0 0,0-1 0 0 0,0 0-1 0 0,0 0 1 0 0,-1 0 0 0 0,1 0-1 0 0,0 0 1 0 0,0 0 0 0 0,1 0-1 0 0,18-4 215 0 0,-18 3-194 0 0,27-9 141 0 0,0-1 0 0 0,-1-1-1 0 0,-1-2 1 0 0,44-27 0 0 0,38-21-943 0 0,-104 60 599 0 0,-3 1 5 0 0,0 0-1 0 0,0 0 0 0 0,0 0 1 0 0,-1 0-1 0 0,1 1 0 0 0,0-1 1 0 0,4 0-1 0 0,-5 3 81 0 0,0-1 1 0 0,0 1 0 0 0,0-1-1 0 0,-1 1 1 0 0,1 0-1 0 0,0-1 1 0 0,-1 1-1 0 0,1 0 1 0 0,-1 0 0 0 0,1 3-1 0 0,-1 5 71 0 0,0-1-1 0 0,-1 1 1 0 0,0 0-1 0 0,-1 0 1 0 0,0 0 0 0 0,-1-1-1 0 0,-4 12 1 0 0,4-11 25 0 0,-7 18 462 0 0,-16 33 0 0 0,-5 9 385 0 0,31-70-873 0 0,0 0-1 0 0,0 0 1 0 0,0 0 0 0 0,0 1-1 0 0,0-1 1 0 0,0 0 0 0 0,0 0-1 0 0,0 1 1 0 0,0-1-1 0 0,-1 0 1 0 0,1 0 0 0 0,0 0-1 0 0,0 1 1 0 0,0-1 0 0 0,0 0-1 0 0,0 0 1 0 0,0 1-1 0 0,1-1 1 0 0,-1 0 0 0 0,0 0-1 0 0,0 1 1 0 0,0-1 0 0 0,0 0-1 0 0,0 0 1 0 0,0 0-1 0 0,0 1 1 0 0,0-1 0 0 0,0 0-1 0 0,1 0 1 0 0,-1 0 0 0 0,0 0-1 0 0,0 1 1 0 0,0-1-1 0 0,0 0 1 0 0,1 0 0 0 0,-1 0-1 0 0,10 0-821 0 0,13-8-3853 0 0,-1-3-1402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359 471 15575 0 0,'2'-3'234'0'0,"0"0"19"0"0,1 0-1 0 0,-1-1 1 0 0,1 1 0 0 0,-1 0-1 0 0,1 0 1 0 0,0 1-1 0 0,0-1 1 0 0,0 1-1 0 0,1-1 1 0 0,7-3 1959 0 0,-11 7-2168 0 0,0 1-1 0 0,-1 0 1 0 0,1 0-1 0 0,0 0 1 0 0,-1-1 0 0 0,1 1-1 0 0,-1 0 1 0 0,0 0-1 0 0,1-1 1 0 0,-1 1-1 0 0,-2 2 1 0 0,-4 8 37 0 0,-1-1 1 0 0,0 0 0 0 0,-1 0-1 0 0,-20 18 1 0 0,-47 33-33 0 0,28-25-1 0 0,-52 52 44 0 0,82-71-28 0 0,1 0 1 0 0,1 1-1 0 0,-19 28 0 0 0,32-42-18 0 0,1 0 0 0 0,-1 0 0 0 0,1 1 0 0 0,0-1 0 0 0,0 0 0 0 0,0 1 0 0 0,1-1 0 0 0,-2 8 0 0 0,3-11-29 0 0,0 0 1 0 0,0 0-1 0 0,0-1 1 0 0,0 1-1 0 0,0 0 1 0 0,0 0-1 0 0,0 0 1 0 0,1-1-1 0 0,-1 1 1 0 0,0 0-1 0 0,1 0 1 0 0,0-1-1 0 0,-1 1 1 0 0,1 0 0 0 0,0-1-1 0 0,0 1 1 0 0,0-1-1 0 0,0 1 1 0 0,0-1-1 0 0,0 0 1 0 0,0 1-1 0 0,1-1 1 0 0,-1 0-1 0 0,0 0 1 0 0,1 1-1 0 0,-1-1 1 0 0,1-1-1 0 0,-1 1 1 0 0,4 1-1 0 0,6 2 28 0 0,1 0-1 0 0,-1-2 1 0 0,1 1 0 0 0,0-2-1 0 0,-1 1 1 0 0,1-1 0 0 0,18-2-1 0 0,6-2-1254 0 0,41-8 1 0 0,-43 4-161 0 0</inkml:trace>
  <inkml:trace contextRef="#ctx0" brushRef="#br0" timeOffset="1">944 491 13823 0 0,'-1'-2'1062'0'0,"-11"-25"2684"0"0,11 27-3540 0 0,-1 0 0 0 0,1 0-1 0 0,-1 0 1 0 0,1 0 0 0 0,-1 0 0 0 0,1 1-1 0 0,-1-1 1 0 0,1 0 0 0 0,-1 1 0 0 0,1-1-1 0 0,-1 1 1 0 0,1-1 0 0 0,0 1-1 0 0,-1 0 1 0 0,1 0 0 0 0,0 0 0 0 0,0-1-1 0 0,-1 1 1 0 0,1 0 0 0 0,-2 2 0 0 0,-2 3-159 0 0,0 0 1 0 0,1 0-1 0 0,-5 8 0 0 0,-1 1 251 0 0,-10 16-293 0 0,1 1 1 0 0,1 1-1 0 0,2 1 0 0 0,1 0 1 0 0,-15 53-1 0 0,18-36-237 0 0,12-47 193 0 0,-1 0 0 0 0,1 1-1 0 0,-1-1 1 0 0,1 1 0 0 0,1-1-1 0 0,-1 1 1 0 0,1-1 0 0 0,0 1-1 0 0,1 5 1 0 0,-1-9-19 0 0,-1 1 0 0 0,1-1 0 0 0,-1 0 0 0 0,1 0 0 0 0,0 0 0 0 0,0-1 0 0 0,-1 1 0 0 0,1 0 0 0 0,0 0 0 0 0,0 0 0 0 0,0 0 0 0 0,0-1 0 0 0,0 1 0 0 0,0 0 0 0 0,0-1 0 0 0,0 1 0 0 0,0-1 0 0 0,0 1 0 0 0,0-1 0 0 0,0 0 0 0 0,0 1 0 0 0,1-1 0 0 0,1 0 0 0 0,1 1-331 0 0,0-1 0 0 0,1 0-1 0 0,-1 0 1 0 0,1-1 0 0 0,5 0 0 0 0,16-6-1291 0 0</inkml:trace>
  <inkml:trace contextRef="#ctx0" brushRef="#br0" timeOffset="2">1376 23 5063 0 0,'2'-16'544'0'0,"-2"9"4008"0"0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16959 0 0,'0'0'1894'0'0,"-2"0"-1433"0"0,-3 1-255 0 0,-1 1 0 0 0,1 0 1 0 0,0 0-1 0 0,0 0 0 0 0,0 0 0 0 0,0 1 0 0 0,0 0 1 0 0,-9 7-1 0 0,-35 34-171 0 0,24-20 67 0 0,-35 25-75 0 0,-11 10 6 0 0,61-49-29 0 0,0 1-1 0 0,0 0 0 0 0,1 0 0 0 0,-10 16 0 0 0,18-25-16 0 0,0-1 0 0 0,-1 1 1 0 0,1 1-1 0 0,0-1 0 0 0,0 0 0 0 0,0 0 0 0 0,1 0 0 0 0,-1 0 1 0 0,1 1-1 0 0,-1-1 0 0 0,1 0 0 0 0,0 1 0 0 0,-1-1 0 0 0,1 0 0 0 0,0 1 1 0 0,1-1-1 0 0,-1 0 0 0 0,0 1 0 0 0,1-1 0 0 0,-1 0 0 0 0,3 5 1 0 0,-1-4-24 0 0,0 0 0 0 0,0 1 1 0 0,1-1-1 0 0,-1 0 1 0 0,1 0-1 0 0,0 0 1 0 0,0-1-1 0 0,0 1 1 0 0,0-1-1 0 0,0 0 0 0 0,7 4 1 0 0,45 20-1057 0 0,-43-21 951 0 0,-1 0-1 0 0,1 0 0 0 0,-1 1 0 0 0,0 1 1 0 0,0 0-1 0 0,-1 0 0 0 0,12 11 1 0 0,-19-15 234 0 0,-1-1 0 0 0,0 1 0 0 0,0-1 1 0 0,0 1-1 0 0,-1 0 0 0 0,1 0 0 0 0,0 0 1 0 0,-1 0-1 0 0,0 0 0 0 0,0 0 0 0 0,0 0 1 0 0,0 0-1 0 0,0 0 0 0 0,-1 0 0 0 0,1 1 1 0 0,-1-1-1 0 0,0 0 0 0 0,0 1 0 0 0,0-1 1 0 0,0 0-1 0 0,-2 5 0 0 0,0-2 91 0 0,1-1-1 0 0,-2 0 1 0 0,1 0-1 0 0,-1 0 1 0 0,1 0-1 0 0,-1 0 0 0 0,-1 0 1 0 0,1-1-1 0 0,-1 0 1 0 0,1 1-1 0 0,-9 5 1 0 0,-1 1 50 0 0,-2 0 0 0 0,1-1 0 0 0,-1-1 0 0 0,-1 0-1 0 0,0-1 1 0 0,0-1 0 0 0,-28 9 0 0 0,13-7-129 0 0,-1-2-1 0 0,0-1 1 0 0,-40 3-1 0 0,38-9-151 0 0,33 0-19 0 0,0 0-1 0 0,-1-1 1 0 0,1 1 0 0 0,0 0 0 0 0,0 0-1 0 0,-1-1 1 0 0,1 1 0 0 0,0-1-1 0 0,0 1 1 0 0,-1-1 0 0 0,1 0-1 0 0,0 1 1 0 0,0-1 0 0 0,0 0 0 0 0,0 0-1 0 0,0 0 1 0 0,0 0 0 0 0,0 0-1 0 0,0 0 1 0 0,1 0 0 0 0,-1 0-1 0 0,-1-2 1 0 0,-1-10-810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5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272 184 13823 0 0,'0'0'5474'0'0,"1"2"-4232"0"0,-1 4-1089 0 0,1 0 0 0 0,1 0 0 0 0,3 11 0 0 0,-4-16-145 0 0,-1 1 0 0 0,1-1 0 0 0,0 1 0 0 0,-1-1 0 0 0,1 0 0 0 0,0 0 0 0 0,0 1 0 0 0,0-1 0 0 0,0 0 0 0 0,0 0 0 0 0,0 0-1 0 0,0 0 1 0 0,1 0 0 0 0,-1 0 0 0 0,0 0 0 0 0,0 0 0 0 0,1-1 0 0 0,-1 1 0 0 0,1 0 0 0 0,-1-1 0 0 0,0 1 0 0 0,4 0 0 0 0,3-1 58 0 0,1 0 0 0 0,0 0-1 0 0,0 0 1 0 0,0-1 0 0 0,11-3 0 0 0,43-13 508 0 0,-62 16-565 0 0,138-48 425 0 0,-121 41-489 0 0,-1 0 0 0 0,0-1 0 0 0,0-1 0 0 0,-1-1 0 0 0,23-19 0 0 0,-33 24-17 0 0,0 0 0 0 0,0 0 0 0 0,-1-1-1 0 0,7-11 1 0 0,-10 16 50 0 0,-1 0 0 0 0,0 0 0 0 0,0 0 0 0 0,0-1 0 0 0,-1 1 0 0 0,1 0 0 0 0,0-1 0 0 0,-1 1 0 0 0,1-4 0 0 0,-1 5 15 0 0,0 0 1 0 0,0 0-1 0 0,0 0 1 0 0,-1 0-1 0 0,1 0 1 0 0,0 0-1 0 0,0 0 1 0 0,-1 0-1 0 0,1 0 1 0 0,-1 1 0 0 0,1-1-1 0 0,-1 0 1 0 0,1 0-1 0 0,-1 0 1 0 0,1 0-1 0 0,-1 0 1 0 0,0 1-1 0 0,1-1 1 0 0,-1 0-1 0 0,0 1 1 0 0,0-1-1 0 0,-1 0 1 0 0,0-1-9 0 0,-1 1 0 0 0,1 0 0 0 0,-1 1 0 0 0,0-1 1 0 0,1 0-1 0 0,-1 1 0 0 0,1-1 0 0 0,-1 1 0 0 0,0 0 0 0 0,0 0 0 0 0,1 0 1 0 0,-1 0-1 0 0,0 0 0 0 0,-3 2 0 0 0,-5 0-61 0 0,-22 8 0 0 0,-10 8 92 0 0,2 2-1 0 0,0 2 1 0 0,-42 29-1 0 0,29-18 37 0 0,0 1 89 0 0,1 2 0 0 0,-54 47 0 0 0,88-66-76 0 0,1 0 0 0 0,1 1 0 0 0,1 0-1 0 0,1 1 1 0 0,0 1 0 0 0,2 1 0 0 0,0 0 0 0 0,-17 37 0 0 0,28-52-39 0 0,0-1-1 0 0,0 0 1 0 0,0 1-1 0 0,1-1 1 0 0,0 1-1 0 0,0 0 0 0 0,0-1 1 0 0,1 1-1 0 0,0 0 1 0 0,0 0-1 0 0,0-1 0 0 0,1 1 1 0 0,0 0-1 0 0,0-1 1 0 0,0 1-1 0 0,1-1 1 0 0,0 1-1 0 0,0-1 0 0 0,0 0 1 0 0,1 1-1 0 0,-1-1 1 0 0,1 0-1 0 0,1-1 0 0 0,-1 1 1 0 0,1-1-1 0 0,-1 1 1 0 0,1-1-1 0 0,0 0 0 0 0,1 0 1 0 0,-1-1-1 0 0,1 1 1 0 0,6 3-1 0 0,3 0 25 0 0,0 0 0 0 0,0 0 0 0 0,1-2 0 0 0,0 0 1 0 0,0 0-1 0 0,1-1 0 0 0,19 2 0 0 0,113 3 329 0 0,-135-9-375 0 0,48 0-1564 0 0,-1-6-3534 0 0,-26 0-2388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441 774 5983 0 0,'0'0'6027'0'0,"1"1"-5743"0"0,0 1-220 0 0,0-1 1 0 0,0 0 0 0 0,0 1-1 0 0,0-1 1 0 0,0 0-1 0 0,1 0 1 0 0,-1 1-1 0 0,0-1 1 0 0,0 0-1 0 0,1 0 1 0 0,-1 0-1 0 0,1-1 1 0 0,-1 1-1 0 0,1 0 1 0 0,-1-1-1 0 0,1 1 1 0 0,-1 0-1 0 0,1-1 1 0 0,0 0-1 0 0,-1 1 1 0 0,1-1-1 0 0,0 0 1 0 0,-1 0-1 0 0,1 0 1 0 0,0 0-1 0 0,-1 0 1 0 0,1 0-1 0 0,0-1 1 0 0,-1 1 0 0 0,1 0-1 0 0,0-1 1 0 0,-1 0-1 0 0,1 1 1 0 0,-1-1-1 0 0,3-1 1 0 0,11-8 271 0 0,1-2 1 0 0,-1 0-1 0 0,-1 0 1 0 0,0-2-1 0 0,21-25 1 0 0,-13 14-102 0 0,118-142 661 0 0,-106 120-709 0 0,49-89 0 0 0,-70 112-285 0 0,-2-1 1 0 0,15-50 0 0 0,-22 61-54 0 0,-1 0 0 0 0,0 1 0 0 0,-2-1 0 0 0,1 0 0 0 0,-2 0 0 0 0,1 0 0 0 0,-4-22 0 0 0,3 34 108 0 0,-1-1 1 0 0,1 0 0 0 0,-1 1 0 0 0,0-1 0 0 0,0 0 0 0 0,0 1 0 0 0,0-1 0 0 0,0 1-1 0 0,-1 0 1 0 0,1-1 0 0 0,-1 1 0 0 0,1 0 0 0 0,-1 0 0 0 0,0 0 0 0 0,0 0 0 0 0,0 0 0 0 0,0 0-1 0 0,-2-1 1 0 0,0 1 2 0 0,1 0-1 0 0,-1 0 1 0 0,0 1-1 0 0,1 0 1 0 0,-1 0-1 0 0,0 0 1 0 0,0 0-1 0 0,0 0 1 0 0,0 1-1 0 0,0 0 1 0 0,-4 0-1 0 0,-7 1-12 0 0,1 1 0 0 0,1 0-1 0 0,-1 1 1 0 0,0 0-1 0 0,-25 11 1 0 0,32-11 49 0 0,-1 1 0 0 0,1 0 0 0 0,0 0 0 0 0,0 0 0 0 0,0 1 0 0 0,0 0 0 0 0,1 1 0 0 0,0-1 0 0 0,0 1 1 0 0,-6 9-1 0 0,2-2-1 0 0,2 0 0 0 0,0 1 1 0 0,1 0-1 0 0,-9 22 0 0 0,-10 35 20 0 0,-27 122-1 0 0,1 81 30 0 0,31-151-37 0 0,4-40-7 0 0,-50 155 0 0 0,49-192 0 0 0,-2 0 0 0 0,-1-2 0 0 0,-3 0 0 0 0,-49 69 0 0 0,-26 4 0 0 0,-7 8 0 0 0,100-116-1 0 0,0-1-2 0 0,1 0 0 0 0,-1 1 0 0 0,-4 11 0 0 0,9-18-73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13591 0 0,'0'0'1231'0'0,"2"1"-967"0"0,2 1-180 0 0,0 1 0 0 0,0-1 0 0 0,1 0 0 0 0,-1-1 0 0 0,1 1 0 0 0,-1-1 0 0 0,1 1 0 0 0,0-1 1 0 0,-1-1-1 0 0,1 1 0 0 0,0-1 0 0 0,0 0 0 0 0,5 0 0 0 0,6-1 172 0 0,0-1 1 0 0,27-5 0 0 0,44-18 708 0 0,120-51 0 0 0,1-1-449 0 0,-101 44-1276 0 0,-61 21-232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11055 0 0,'0'0'1320'0'0,"-2"1"-378"0"0,-12 11 417 0 0,0-1 1 0 0,-20 22 0 0 0,2-1-1311 0 0,3-4-43 0 0,1 2 1 0 0,1 1 0 0 0,2 1-1 0 0,1 1 1 0 0,2 0 0 0 0,1 2-1 0 0,1 1 1 0 0,3 1 0 0 0,-15 41-1 0 0,29-68 1 0 0,0 0 1 0 0,0-1-1 0 0,2 1 0 0 0,-1 0 0 0 0,1 0 0 0 0,0 0 0 0 0,1 0 0 0 0,0 0 1 0 0,3 15-1 0 0,-2-21-36 0 0,-1 0 0 0 0,1 0 0 0 0,1 0 0 0 0,-1 0 0 0 0,0 0 1 0 0,1 0-1 0 0,0-1 0 0 0,0 1 0 0 0,0-1 0 0 0,0 1 0 0 0,1-1 1 0 0,-1 0-1 0 0,1 1 0 0 0,0-1 0 0 0,0-1 0 0 0,0 1 0 0 0,0 0 0 0 0,1-1 1 0 0,-1 0-1 0 0,0 1 0 0 0,1-1 0 0 0,0-1 0 0 0,0 1 0 0 0,-1 0 0 0 0,7 0 1 0 0,7 2-838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5983 0 0,'-6'4'318'0'0,"1"0"-1"0"0,0 0 0 0 0,1 1 1 0 0,-1-1-1 0 0,1 1 0 0 0,-1 0 1 0 0,2 0-1 0 0,-1 1 0 0 0,0-1 0 0 0,1 1 1 0 0,0 0-1 0 0,-3 9 0 0 0,1-1 918 0 0,0 1 0 0 0,1 0-1 0 0,1 0 1 0 0,-2 19 0 0 0,3-16-868 0 0,1 0-1 0 0,1 0 1 0 0,1 0 0 0 0,0 0-1 0 0,5 23 1 0 0,-3-31-258 0 0,-1 1 1 0 0,2-1-1 0 0,-1 0 0 0 0,2 0 1 0 0,-1 0-1 0 0,1 0 0 0 0,0-1 1 0 0,1 0-1 0 0,0 0 0 0 0,9 9 1 0 0,-3-5 70 0 0,1-1 0 0 0,0-1 0 0 0,1 0 1 0 0,0-1-1 0 0,29 15 0 0 0,-7-7 268 0 0,54 17 0 0 0,-57-20-743 0 0,-32-14 119 0 0,-15 4-3873 0 0,13-4 3785 0 0,0-1 1 0 0,0 0 0 0 0,0 0-1 0 0,0 0 1 0 0,0-1-1 0 0,0 1 1 0 0,0 0 0 0 0,1 0-1 0 0,-1 0 1 0 0,0-1-1 0 0,0 1 1 0 0,0 0 0 0 0,0-1-1 0 0,0 1 1 0 0,1-1-1 0 0,-1 1 1 0 0,0-1 0 0 0,0 1-1 0 0,1-1 1 0 0,-1 1-1 0 0,0-1 1 0 0,1 0-1 0 0,-1 0 1 0 0,0 0 0 0 0,-5-11-4303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72 1839 0 0,'2'-16'1217'0'0,"3"-16"-3557"0"0,-4 8 18151 0 0,-3 34-15331 0 0,-1 0-1 0 0,0 0 1 0 0,-1 0-1 0 0,0-1 0 0 0,-6 11 1 0 0,-31 43-763 0 0,15-24 248 0 0,5-7 113 0 0,0-2 0 0 0,-2 0 1 0 0,-2-1-1 0 0,0-2 0 0 0,-2 0 1 0 0,-53 40-1 0 0,16-22-19 0 0,-82 63-1001 0 0,115-84-962 0 0</inkml:trace>
  <inkml:trace contextRef="#ctx0" brushRef="#br0" timeOffset="1">713 526 8751 0 0,'0'0'674'0'0,"1"1"-438"0"0,7 11 1686 0 0,0 1 0 0 0,10 20 1 0 0,-10-18-798 0 0,18 28 1 0 0,-15-27-844 0 0,0 0 0 0 0,0 2-1 0 0,-2-1 1 0 0,0 1 0 0 0,-1 1-1 0 0,7 23 1 0 0,-14-39-270 0 0,-1-1-1 0 0,1 1 1 0 0,0-1 0 0 0,-1 1-1 0 0,0 0 1 0 0,0-1 0 0 0,0 1-1 0 0,0-1 1 0 0,0 1-1 0 0,0 0 1 0 0,0-1 0 0 0,-1 1-1 0 0,0-1 1 0 0,1 1 0 0 0,-1-1-1 0 0,0 1 1 0 0,0-1-1 0 0,0 1 1 0 0,-1-1 0 0 0,1 0-1 0 0,0 0 1 0 0,-3 3-1 0 0,0-2 0 0 0,0 1 0 0 0,0 0 1 0 0,-1-1-1 0 0,0 0 0 0 0,0 0 0 0 0,1 0 0 0 0,-2-1 0 0 0,1 0 0 0 0,-6 2 0 0 0,4-1-87 0 0,-11 4-253 0 0,-31 7 0 0 0,43-13 82 0 0,1 0-1 0 0,-1 0 1 0 0,1-1 0 0 0,-1 0-1 0 0,1 0 1 0 0,-1 0-1 0 0,0-1 1 0 0,1 0 0 0 0,-1 0-1 0 0,-7-2 1 0 0,2-2-1120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11055 0 0,'0'0'1002'0'0,"-1"2"-824"0"0,-1 3 136 0 0,-1 1-1 0 0,1 0 1 0 0,0 0-1 0 0,0 0 1 0 0,0 0-1 0 0,1 1 1 0 0,0-1-1 0 0,1 0 1 0 0,-1 1 0 0 0,1-1-1 0 0,0 0 1 0 0,1 1-1 0 0,0-1 1 0 0,0 0-1 0 0,0 1 1 0 0,0-1-1 0 0,1 0 1 0 0,3 7-1 0 0,2 4 114 0 0,0-1-1 0 0,1 0 1 0 0,1 0-1 0 0,0-1 1 0 0,16 19-1 0 0,-19-27-379 0 0,-1-1-1 0 0,1 1 1 0 0,1-1-1 0 0,10 8 1 0 0,-14-12-229 0 0,0 0-1 0 0,0 0 1 0 0,0-1 0 0 0,0 1 0 0 0,1 0-1 0 0,-1-1 1 0 0,0 0 0 0 0,1 0 0 0 0,-1 0 0 0 0,1 0-1 0 0,0-1 1 0 0,-1 1 0 0 0,6-1 0 0 0,5-3-1124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13 8751 0 0,'0'0'674'0'0,"0"-1"-438"0"0,-1 0-120 0 0,1 0-1 0 0,-1 0 1 0 0,0 1 0 0 0,1-1 0 0 0,-1 0 0 0 0,0 0 0 0 0,1 1 0 0 0,-1-1 0 0 0,0 0-1 0 0,0 1 1 0 0,0-1 0 0 0,0 1 0 0 0,0-1 0 0 0,0 1 0 0 0,0 0 0 0 0,0-1 0 0 0,1 1 0 0 0,-1 0-1 0 0,0 0 1 0 0,-1-1 0 0 0,1 1 0 0 0,0 0 0 0 0,0 0 0 0 0,0 0 0 0 0,0 0 0 0 0,0 1-1 0 0,0-1 1 0 0,0 0 0 0 0,0 0 0 0 0,0 0 0 0 0,-1 2 0 0 0,1-2 50 0 0,-2 1 43 0 0,-1 0-1 0 0,1 1 1 0 0,0 0 0 0 0,0-1-1 0 0,0 1 1 0 0,0 0-1 0 0,0 1 1 0 0,0-1-1 0 0,1 0 1 0 0,-1 1-1 0 0,1 0 1 0 0,0-1 0 0 0,-1 1-1 0 0,-1 5 1 0 0,-4 5 103 0 0,-12 29 1 0 0,14-28-27 0 0,-93 252 2340 0 0,-7 17-1966 0 0,-70 64-730 0 0,141-281-174 0 0,18-37-21 0 0,12-21-169 0 0,0 0 1 0 0,0 0 0 0 0,1 1 0 0 0,0-1-1 0 0,0 1 1 0 0,-2 11 0 0 0,6-11-1001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11055 0 0,'-1'1'6008'0'0,"-7"5"-5318"0"0,0 0 1 0 0,0 0-1 0 0,0 1 0 0 0,1 0 0 0 0,-11 14 0 0 0,-29 45-222 0 0,44-62-381 0 0,-40 67 569 0 0,27-31-1901 0 0,14-35-41 0 0,1 1 0 0 0,0-1 0 0 0,0 1-1 0 0,0 10 1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 14223 0 0,'-5'-3'214'0'0,"-8"-3"863"0"0,6 5-849 0 0,6 1-214 0 0,1-1 0 0 0,-1 1 0 0 0,0 0 0 0 0,0 0-1 0 0,1 0 1 0 0,-1 0 0 0 0,0 0 0 0 0,0 1 0 0 0,0-1 0 0 0,1 0 0 0 0,-1 0 0 0 0,0 0 0 0 0,1 1 0 0 0,-2 0-1 0 0,-1 3 126 0 0,3-3-78 0 0,-1 2 22 0 0,-1-1 1 0 0,1 1-1 0 0,1 0 1 0 0,-1 0-1 0 0,0-1 0 0 0,1 1 1 0 0,-1 0-1 0 0,1 0 1 0 0,0 0-1 0 0,0 0 0 0 0,0 0 1 0 0,0-1-1 0 0,1 1 1 0 0,0 4-1 0 0,2 5 107 0 0,8 22 1 0 0,-10-31-167 0 0,13 32 452 0 0,35 63 1 0 0,29 26 664 0 0,-2-1 163 0 0,-57-90-566 0 0,24 64-1 0 0,-35-75-475 0 0,0 1 0 0 0,-2-1 0 0 0,-1 1 0 0 0,4 39-1 0 0,-9-48-174 0 0,0 0 0 0 0,0 0-1 0 0,-1-1 1 0 0,-1 1 0 0 0,0 0-1 0 0,-1-1 1 0 0,0 1 0 0 0,-2-1-1 0 0,-6 16 1 0 0,-1-5 63 0 0,-1-1-1 0 0,-29 41 1 0 0,-41 38-190 0 0,53-66-316 0 0,28-34 79 0 0</inkml:trace>
  <inkml:trace contextRef="#ctx0" brushRef="#br0" timeOffset="1">954 378 13359 0 0,'0'0'1539'0'0,"2"-1"-923"0"0,6-3-40 0 0,1 1 0 0 0,0 0 1 0 0,1 0-1 0 0,-1 1 0 0 0,17-2 0 0 0,52 0 1155 0 0,-57 3-1262 0 0,4 0-163 0 0,1 2-1 0 0,0 0 0 0 0,-1 1 0 0 0,1 2 1 0 0,-1 1-1 0 0,37 11 0 0 0,-40-6-858 0 0,-20-9-911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0,'0'0'319'0'0,"1"1"204"0"0,-1 1 116 0 0,1-1 0 0 0,0 0 0 0 0,0 1 0 0 0,0-1 0 0 0,0 0 0 0 0,0 0 0 0 0,0 0 0 0 0,0 0 0 0 0,1 0 0 0 0,-1 0 0 0 0,0 0 0 0 0,1 0 0 0 0,-1 0 0 0 0,2 0 0 0 0,1 0 12 0 0,-1 0 0 0 0,0 0 0 0 0,1 0 1 0 0,-1 0-1 0 0,1-1 0 0 0,3 1 0 0 0,6-1 349 0 0,1-1 0 0 0,20-4 1 0 0,-25 4-231 0 0,14-1-572 0 0,0 0 0 0 0,0 2-1 0 0,0 0 1 0 0,0 2 0 0 0,-1 1-1 0 0,1 0 1 0 0,0 2 0 0 0,-1 1-1 0 0,0 0 1 0 0,22 10 0 0 0,-34-12-2809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1805 88 1375 0 0,'25'-23'31'0'0,"5"-6"2031"0"0,-13 8 4504 0 0,-16 21-6347 0 0,-1-1 0 0 0,1 1-1 0 0,-1-1 1 0 0,1 1 0 0 0,-1-1 0 0 0,1 1-1 0 0,-1-1 1 0 0,0 1 0 0 0,1-1 0 0 0,-1 0-1 0 0,0 1 1 0 0,0-1 0 0 0,1 0 0 0 0,-1 1-1 0 0,0-1 1 0 0,0 0 0 0 0,0 1 0 0 0,0-1-1 0 0,0 0 1 0 0,0 1 0 0 0,0-2 0 0 0,0 2-10 0 0,-1 0 1 0 0,0 0-1 0 0,1 0 1 0 0,-1 0-1 0 0,1 0 1 0 0,-1 0-1 0 0,0 0 1 0 0,1 0-1 0 0,-1 0 1 0 0,1 0-1 0 0,-1 1 1 0 0,1-1 0 0 0,-1 0-1 0 0,1 0 1 0 0,-1 0-1 0 0,0 1 1 0 0,0 0-1 0 0,-29 17 1524 0 0,5 3-1307 0 0,-30 29 0 0 0,22-20-342 0 0,7-4-43 0 0,-23 30 0 0 0,-17 17-43 0 0,-178 134 3 0 0,163-142 9 0 0,-199 177 43 0 0,226-194-43 0 0,-82 82 60 0 0,127-121-9 0 0,1 1 0 0 0,-10 15-1 0 0,16-22-36 0 0,0 0-1 0 0,1 0 1 0 0,-1 0 0 0 0,1 0-1 0 0,-1 0 1 0 0,1 0-1 0 0,0 1 1 0 0,0-1-1 0 0,1 0 1 0 0,-1 1-1 0 0,1-1 1 0 0,0 0 0 0 0,0 6-1 0 0,0-7-7 0 0,1-1 0 0 0,0 1-1 0 0,0 0 1 0 0,0-1 0 0 0,0 1-1 0 0,1-1 1 0 0,-1 1 0 0 0,0-1-1 0 0,1 0 1 0 0,-1 1 0 0 0,1-1-1 0 0,-1 0 1 0 0,1 0 0 0 0,-1 0-1 0 0,3 1 1 0 0,-1 0 13 0 0,5 2 16 0 0,-1 0 1 0 0,1 0-1 0 0,1-1 0 0 0,-1 0 1 0 0,0 0-1 0 0,1-1 0 0 0,11 2 1 0 0,64 3 214 0 0,-58-6-222 0 0,160 22 192 0 0,-184-23-113 0 0,-3 3-103 0 0,0 0 0 0 0,0-1 0 0 0,0 1 0 0 0,-1-1 0 0 0,1 1 0 0 0,-1-1 0 0 0,0 0 0 0 0,1 0 0 0 0,-1 0 0 0 0,0 0 0 0 0,-1 0 0 0 0,-1 2-1 0 0,-10 7 12 0 0,0-2 0 0 0,-25 14-1 0 0,-2 0-23 0 0,-91 66-1 0 0,105-69 0 0 0,1 2 0 0 0,-40 41 0 0 0,61-56 12 0 0,4-6 49 0 0,40 9 266 0 0,-18-10-272 0 0,-1-1 1 0 0,0-2-1 0 0,0 1 0 0 0,0-2 0 0 0,33-11 1 0 0,32-6 1 0 0,-70 18-45 0 0,-9 2-12 0 0,-1 0 0 0 0,1 0-1 0 0,0 0 1 0 0,0 1 0 0 0,0-1 0 0 0,-1 1 0 0 0,7 2 0 0 0,-2 0 0 0 0,-9-1 0 0 0,0 0 0 0 0,-1 0 0 0 0,1 0 0 0 0,-1 0 0 0 0,1 0 0 0 0,-1 0 0 0 0,1 0 0 0 0,-1 0 0 0 0,0 0 0 0 0,1 0 0 0 0,-1 0 0 0 0,0 0 0 0 0,0 0 0 0 0,0 0 0 0 0,0 0 0 0 0,0 0 0 0 0,0 0 0 0 0,0 0 0 0 0,0 0 0 0 0,0 0 0 0 0,0 0 0 0 0,0 0 0 0 0,-1 0 0 0 0,1 0 0 0 0,-1 0 0 0 0,1 0 0 0 0,-1 2 0 0 0,-3 4 0 0 0,1 0 0 0 0,-9 11 0 0 0,6-9 0 0 0,-20 27-24 0 0,-1-1 0 0 0,-1-2 0 0 0,-39 36-1 0 0,26-28 5 0 0,-198 184-108 0 0,-49 54 17 0 0,111-69 34 0 0,139-157 128 0 0,1 2-1 0 0,-33 68 1 0 0,61-106 16 0 0,1 1 0 0 0,1 0-1 0 0,1 1 1 0 0,1-1 0 0 0,0 1 0 0 0,1 1 0 0 0,1-1 0 0 0,0 22 0 0 0,3-27 0 0 0,0 0 0 0 0,2-1 0 0 0,-1 1 0 0 0,1-1 0 0 0,1 1 0 0 0,1-1 0 0 0,0 0 0 0 0,0 0 0 0 0,1 0 0 0 0,1-1 0 0 0,0 0 0 0 0,11 16 0 0 0,-13-23-30 0 0,0 1 1 0 0,0-1-1 0 0,1-1 0 0 0,-1 1 1 0 0,1-1-1 0 0,0 1 0 0 0,0-1 1 0 0,1-1-1 0 0,-1 1 0 0 0,1-1 0 0 0,0 0 1 0 0,0 0-1 0 0,0-1 0 0 0,0 1 1 0 0,1-1-1 0 0,-1-1 0 0 0,0 1 1 0 0,1-1-1 0 0,0 0 0 0 0,7-1 0 0 0,11 0 63 0 0,0-2 0 0 0,-1 0-1 0 0,1-2 1 0 0,26-7 0 0 0,22-3 253 0 0,-41 12-293 0 0,-30 2-188 0 0,-2-12-4351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100 184 6935 0 0,'0'0'1379'0'0,"-9"2"4012"0"0,11-5-5227 0 0,-1 0 0 0 0,0 1 0 0 0,1-1 0 0 0,0 1 1 0 0,-1-1-1 0 0,1 1 0 0 0,0 0 0 0 0,0 0 0 0 0,0 0 1 0 0,1 0-1 0 0,-1 0 0 0 0,5-3 0 0 0,2 0-8 0 0,0 1-1 0 0,14-6 1 0 0,5-1 73 0 0,33-17 22 0 0,1 3 0 0 0,96-26-1 0 0,-156 51-243 0 0,65-15 300 0 0,-58 13-241 0 0,0 1-1 0 0,0 1 1 0 0,0 0 0 0 0,0 0 0 0 0,15 2-1 0 0,-12 2-37 0 0,-5 3 36 0 0,-7-5-63 0 0,0 1 1 0 0,0-1-1 0 0,1 0 0 0 0,-1 0 0 0 0,0 0 0 0 0,-1 0 1 0 0,1 1-1 0 0,0-1 0 0 0,-1 0 0 0 0,1 0 0 0 0,-1 0 0 0 0,1 0 1 0 0,-1 0-1 0 0,0 0 0 0 0,0 0 0 0 0,-2 3 0 0 0,-2 3-28 0 0,0-1-1 0 0,-11 13 1 0 0,6-9-18 0 0,-2 0 1 0 0,1-1 0 0 0,-2 0 0 0 0,1-1 0 0 0,-17 9 0 0 0,-72 33-97 0 0,35-19 23 0 0,-14 2 63 0 0,6-2 24 0 0,39-15 31 0 0,2 1 0 0 0,0 2 0 0 0,-32 26 0 0 0,63-44 0 0 0,0 1-1 0 0,-1-1 1 0 0,1 1 0 0 0,0 0-1 0 0,-2 5 1 0 0,1-4-10 0 0,3-1-38 0 0,1 4 47 0 0,0-5 10 0 0,0-1 1 0 0,0 0 0 0 0,0 0-1 0 0,0 1 1 0 0,0-1-1 0 0,0 0 1 0 0,0 0-1 0 0,0 0 1 0 0,1 0-1 0 0,-1 0 1 0 0,0-1 0 0 0,1 1-1 0 0,-1 0 1 0 0,2 0-1 0 0,0 1 5 0 0,2 0 14 0 0,0 0 0 0 0,1 0 0 0 0,-1 0-1 0 0,1 0 1 0 0,0-1 0 0 0,-1 0 0 0 0,1 0-1 0 0,8 0 1 0 0,7-1 17 0 0,20-2 0 0 0,251-24 162 0 0,-274 24-184 0 0,205-12 111 0 0,-198 15-182 0 0,-23 0-194 0 0,-3 1-946 0 0,0 0 978 0 0,-1 0 1 0 0,1 0 0 0 0,0 0-1 0 0,-1-1 1 0 0,1 1 0 0 0,-1 0-1 0 0,0 0 1 0 0,1-1 0 0 0,-1 1-1 0 0,0-1 1 0 0,-3 2 0 0 0,-15 6-1594 0 0,6-5 860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5063 0 0,'0'0'7214'0'0,"1"0"-6085"0"0,22-2-72 0 0,-1-1 1 0 0,0-1-1 0 0,0-1 1 0 0,42-15-1 0 0,-7 2-271 0 0,8 1-318 0 0,1 2 0 0 0,0 3-1 0 0,1 3 1 0 0,128-1 0 0 0,-176 11-493 0 0,-1 0-1 0 0,0 2 1 0 0,0 0 0 0 0,23 7-1 0 0,-39-9-223 0 0,3 3 428 0 0,-3-2-2148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69 104 919 0 0,'-1'0'67'0'0,"-25"3"32"0"0,6 0 1940 0 0,0-4 8950 0 0,22 1-10471 0 0,33-8 344 0 0,0-2 0 0 0,41-16 0 0 0,5-3-541 0 0,-61 23-219 0 0,66-18 407 0 0,-76 22-442 0 0,0 1 1 0 0,0 0 0 0 0,0 0 0 0 0,1 1 0 0 0,-1 0-1 0 0,15 2 1 0 0,-23-2-59 0 0,0 1 0 0 0,0-1-1 0 0,0 1 1 0 0,0 0 0 0 0,0-1 0 0 0,0 1-1 0 0,0 0 1 0 0,-1 0 0 0 0,1 1-1 0 0,2 1 1 0 0,5 6-9 0 0,-8-7 6 0 0,1 1 1 0 0,-1 0-1 0 0,0-1 0 0 0,-1 1 0 0 0,1 0 0 0 0,0-1 0 0 0,-1 1 0 0 0,1 0 1 0 0,-1 0-1 0 0,0 0 0 0 0,0 0 0 0 0,0 0 0 0 0,0-1 0 0 0,-1 1 1 0 0,1 0-1 0 0,-1 0 0 0 0,1 0 0 0 0,-1-1 0 0 0,0 1 0 0 0,0 0 0 0 0,-1-1 1 0 0,1 1-1 0 0,0-1 0 0 0,-1 1 0 0 0,-2 2 0 0 0,1 0 9 0 0,-1 0-1 0 0,0 0 1 0 0,0 0-1 0 0,-1 0 1 0 0,1-1-1 0 0,-1 0 1 0 0,0 0 0 0 0,0 0-1 0 0,-1-1 1 0 0,-7 5-1 0 0,-42 13 84 0 0,-78 19-1 0 0,98-30-84 0 0,-55 9-13 0 0,87-17 0 0 0,8 1 0 0 0,9-1 0 0 0,17 0 41 0 0,0-1 1 0 0,58-8-1 0 0,13 1 27 0 0,-69 5-68 0 0,-21 0 0 0 0,1 0 0 0 0,-1 1 0 0 0,1 1 0 0 0,-1 0 0 0 0,1 1 0 0 0,-1 0 0 0 0,18 6 0 0 0,-20-3 0 0 0,-3 2 0 0 0,-3 3 0 0 0,-1 7 1 0 0,-6-12 5 0 0,2-2 3 0 0,-4 7 79 0 0,1-1 0 0 0,-1 1 0 0 0,0-1 0 0 0,-1 0 0 0 0,0-1 0 0 0,0 1 0 0 0,-1-1 0 0 0,0 0 0 0 0,-1-1 0 0 0,0 0 0 0 0,0 0 0 0 0,0-1 0 0 0,-1 0 0 0 0,-13 8 0 0 0,-7 1-14 0 0,0-1 0 0 0,-1-2 0 0 0,-45 13 0 0 0,40-15-112 0 0,-1-1 0 0 0,-1-2 0 0 0,0-2 0 0 0,-55 2 0 0 0,90-7-218 0 0,3-3-282 0 0,1 1 313 0 0,-1 0 1 0 0,1-1-1 0 0,-1 1 1 0 0,1 0-1 0 0,0 0 1 0 0,0 0-1 0 0,0 0 1 0 0,0 1-1 0 0,0-1 1 0 0,0 0-1 0 0,4-1 1 0 0,0-2-368 0 0,13-8-970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45 1839 0 0,'38'-28'914'0'0,"-12"12"12082"0"0,-27 18-12952 0 0,0 0 1 0 0,1 0 0 0 0,-1-1 0 0 0,0 1 0 0 0,0 0 0 0 0,-1 0 0 0 0,1-1 0 0 0,0 1-1 0 0,0-1 1 0 0,-1 1 0 0 0,-2 2 0 0 0,3-4-29 0 0,-15 13 196 0 0,-1 0 0 0 0,-32 18 0 0 0,6-4-66 0 0,2 0-100 0 0,0-1 67 0 0,1 3 1 0 0,-47 42-1 0 0,79-62-86 0 0,-93 96 620 0 0,90-92-517 0 0,1 1 0 0 0,0 0 0 0 0,1 1 0 0 0,0-1-1 0 0,1 2 1 0 0,-8 22 0 0 0,14-32-64 0 0,1 0 1 0 0,0 1-1 0 0,0-1 1 0 0,0 0-1 0 0,0 1 1 0 0,1-1-1 0 0,0 1 1 0 0,1-1-1 0 0,-1 1 1 0 0,1-1-1 0 0,1 0 0 0 0,-1 1 1 0 0,1-1-1 0 0,0 0 1 0 0,5 11-1 0 0,-2-8-59 0 0,0 0 0 0 0,1 0 0 0 0,0 0 0 0 0,1-1 0 0 0,-1 0 0 0 0,1 0 0 0 0,1 0 1 0 0,16 12-1 0 0,-13-14-1235 0 0,1-2-3364 0 0,0-2-1586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12463 0 0,'0'0'1134'0'0,"0"3"-853"0"0,0 9 100 0 0,1 1 1 0 0,1 0-1 0 0,0-1 0 0 0,0 0 1 0 0,1 1-1 0 0,1-1 0 0 0,0 0 1 0 0,1-1-1 0 0,0 1 0 0 0,1-1 1 0 0,0 0-1 0 0,14 19 1 0 0,-9-17-113 0 0,0 0 0 0 0,0-1 0 0 0,1 0 0 0 0,1-1 0 0 0,0-1 1 0 0,1 0-1 0 0,-1 0 0 0 0,2-2 0 0 0,19 10 0 0 0,46 15 391 0 0,-50-21-526 0 0,0 0 0 0 0,-1 2 0 0 0,-1 1 0 0 0,0 2 0 0 0,31 23 0 0 0,-58-39-226 0 0,5 3-1237 0 0,-13-5-2464 0 0,-2-4 2255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13 5983 0 0,'0'0'464'0'0,"7"-13"9824"0"0,-42 45-9337 0 0,1 1 0 0 0,-34 43-1 0 0,-39 39-727 0 0,80-92-119 0 0,-1-1 0 0 0,0-1 0 0 0,-1-1 0 0 0,-2-2 0 0 0,-42 20 0 0 0,65-34-51 0 0,7-3-21 0 0,16 0-222 0 0,-7 0-187 0 0,0-2 0 0 0,0 1 0 0 0,10-3 0 0 0,6-2-1213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3223 0 0,'0'0'13163'0'0,"2"1"-12467"0"0,5 2-354 0 0,1 0-1 0 0,-1-1 1 0 0,1 0-1 0 0,0 0 1 0 0,0-1 0 0 0,-1 0-1 0 0,1 0 1 0 0,14-1-1 0 0,7-2 436 0 0,29-5 0 0 0,13-4-49 0 0,134-41 1 0 0,-156 36-1730 0 0,65-12 1 0 0,-92 26-1156 0 0,-21 2 668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25 919 0 0,'0'0'7291'0'0,"2"0"-6936"0"0,15-4 782 0 0,-1 0 1 0 0,21-10 0 0 0,-31 12-917 0 0,-4 2 1818 0 0,-11 12-1862 0 0,-114 141 82 0 0,55-72-262 0 0,-9 10 13 0 0,-32 42-9 0 0,105-130-9 0 0,-15 25-91 0 0,19-28 99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0,8-3 0 0 0,15-7 0 0 0,-11 4 0 0 0,115-38 221 0 0,-50 19-82 0 0,7-1 27 0 0,137-24 0 0 0,-172 43-154 0 0,-26 5-9 0 0,-19 3-5 0 0,-1 1-13 0 0,-1-1-67 0 0,-2-1-56 0 0,0 0 131 0 0,0 0 0 0 0,0 0-1 0 0,0 1 1 0 0,0-1 0 0 0,0 0-1 0 0,0 0 1 0 0,0 0 0 0 0,0 1 0 0 0,1-1-1 0 0,-1 0 1 0 0,0 0 0 0 0,0 0-1 0 0,0 1 1 0 0,0-1 0 0 0,0 0-1 0 0,0 0 1 0 0,0 0 0 0 0,1 0-1 0 0,-1 0 1 0 0,0 1 0 0 0,0-1-1 0 0,0 0 1 0 0,0 0 0 0 0,1 0 0 0 0,-1 0-1 0 0,0 0 1 0 0,0 0 0 0 0,1 0-1 0 0,-1 1-2 0 0,0-1 0 0 0,1 0 0 0 0,-1 0 0 0 0,0 0 0 0 0,1 0 0 0 0,-1 0 0 0 0,0 1 0 0 0,0-1 0 0 0,1 0 0 0 0,-1 0 0 0 0,0 0 0 0 0,0 1 0 0 0,0-1 0 0 0,1 0 0 0 0,-1 0 0 0 0,0 1 0 0 0,0-1 0 0 0,0 0 0 0 0,0 0 0 0 0,0 1 0 0 0,1-1 0 0 0,-1 0 0 0 0,0 1 0 0 0,0-1 0 0 0,0 0 0 0 0,0 0 0 0 0,0 1 0 0 0,0-1 0 0 0,0 0 0 0 0,0 1 0 0 0,-1 2-80 0 0,1 0 0 0 0,-1 0 0 0 0,0-1 0 0 0,0 1-1 0 0,-1 0 1 0 0,1-1 0 0 0,0 1 0 0 0,-1-1 0 0 0,0 1-1 0 0,1-1 1 0 0,-1 0 0 0 0,0 0 0 0 0,-4 4 0 0 0,-8 6-476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0 10135 0 0,'0'0'2164'0'0,"2"1"-961"0"0,-1 0-1047 0 0,1 0 1 0 0,-1 0-1 0 0,0-1 1 0 0,1 1-1 0 0,-1 1 1 0 0,0-1-1 0 0,0 0 1 0 0,0 0-1 0 0,0 0 1 0 0,0 0-1 0 0,0 1 1 0 0,0-1-1 0 0,0 1 1 0 0,-1-1-1 0 0,1 0 1 0 0,0 1-1 0 0,-1-1 1 0 0,1 3-1 0 0,0 1 2 0 0,-1-1 1 0 0,1 0-1 0 0,-1 1 0 0 0,0-1 0 0 0,0 0 0 0 0,-2 8 1 0 0,-1 3 8 0 0,0 0 0 0 0,-2-1 0 0 0,-6 15 0 0 0,-19 40 388 0 0,-59 97 0 0 0,-55 58-243 0 0,88-139-255 0 0,-153 194 68 0 0,38-51-75 0 0,166-221-308 0 0,1 1 0 0 0,0-1 0 0 0,1 1 0 0 0,-5 12 0 0 0,8-18-1086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45 6911 0 0,'1'-1'315'0'0,"26"-20"-524"0"0,-8 8 2512 0 0,-8 4 5374 0 0,-4 16-6776 0 0,-5-4-819 0 0,-1 0 1 0 0,1 0-1 0 0,-1 0 1 0 0,0 0-1 0 0,0 0 1 0 0,0 1-1 0 0,0-1 1 0 0,-1 0-1 0 0,0 1 1 0 0,1-1-1 0 0,-1 0 1 0 0,0 1-1 0 0,-1 2 1 0 0,0 9 352 0 0,-6 23 0 0 0,4-22-143 0 0,-4 14-35 0 0,-1 0-1 0 0,-1-1 0 0 0,-2 0 1 0 0,-25 50-1 0 0,15-43 98 0 0,-1 0 0 0 0,-54 64 0 0 0,65-86-391 0 0,-16 24-1 0 0,26-36-359 0 0,21-6-2184 0 0,-15 2 2142 0 0,14-4-853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122 211 11255 0 0,'0'0'1023'0'0,"8"-5"-704"0"0,75-43 4588 0 0,-34 22-3869 0 0,61-38 19 0 0,-85 51-940 0 0,0 2 0 0 0,1 0 0 0 0,0 1-1 0 0,34-7 1 0 0,-55 15-74 0 0,-3 2-10 0 0,0-1 0 0 0,0 0 0 0 0,0 1 0 0 0,-1-1 0 0 0,1 1 0 0 0,0 0 0 0 0,0-1 0 0 0,0 1 0 0 0,4 0 1 0 0,-6 2-12 0 0,0 0 1 0 0,1-1 0 0 0,-1 1 0 0 0,0 0 0 0 0,0-1 0 0 0,0 1 0 0 0,0 0 0 0 0,0 0 0 0 0,0-1 0 0 0,-1 1 0 0 0,1-1 0 0 0,-1 3 0 0 0,-2 5 75 0 0,-1 1 0 0 0,0-1 0 0 0,0 0 0 0 0,-1 0 0 0 0,-5 9 0 0 0,-34 42 294 0 0,32-45-364 0 0,-20 23-15 0 0,-2-1 0 0 0,-1-2 0 0 0,-1-1-1 0 0,-2-2 1 0 0,-1-2 0 0 0,-2-2 0 0 0,-1-1 0 0 0,0-2-1 0 0,-60 24 1 0 0,76-36-13 0 0,25-13 0 0 0,1 0 0 0 0,0 0 0 0 0,-1 0 0 0 0,1 0 0 0 0,0 0 0 0 0,-1 0-1 0 0,1 0 1 0 0,0 0 0 0 0,-1 1 0 0 0,1-1 0 0 0,0 0 0 0 0,0 0 0 0 0,-1 0 0 0 0,1 1 0 0 0,0-1 0 0 0,0 0-1 0 0,-1 0 1 0 0,1 1 0 0 0,0-1 0 0 0,0 0 0 0 0,0 0 0 0 0,0 1 0 0 0,-1-1 0 0 0,1 0 0 0 0,0 1 0 0 0,0-1-1 0 0,0 0 1 0 0,0 0 0 0 0,0 1 0 0 0,0-1 0 0 0,0 0 0 0 0,0 1 0 0 0,0-1 0 0 0,0 0 0 0 0,0 1 0 0 0,0-1-1 0 0,0 0 1 0 0,0 1 0 0 0,0 0 0 0 0,5 3 20 0 0,-2-2 5 0 0,0 0 0 0 0,0 0 0 0 0,0 1 0 0 0,1-2 0 0 0,0 1 0 0 0,-1 0 0 0 0,1-1 0 0 0,0 0 0 0 0,-1 0 0 0 0,7 2 0 0 0,40 3 146 0 0,-49-6-169 0 0,38 2 117 0 0,0-2 0 0 0,40-5-1 0 0,77-18-77 0 0,-143 21-1540 0 0,24 0 0 0 0,-35 2 322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0,'0'0'9552'0'0,"1"2"-9138"0"0,1 44 1424 0 0,-2-39-1586 0 0,0-1-1 0 0,0 1 1 0 0,0 0-1 0 0,1 0 0 0 0,0 0 1 0 0,0-1-1 0 0,1 1 0 0 0,0-1 1 0 0,0 1-1 0 0,1-1 0 0 0,-1 0 1 0 0,5 7-1 0 0,-2-6-82 0 0,1 0-1 0 0,0 0 1 0 0,0-1 0 0 0,0 0-1 0 0,1 0 1 0 0,0-1-1 0 0,0 0 1 0 0,0 0 0 0 0,1 0-1 0 0,0-1 1 0 0,11 5-1 0 0,-8-5-203 0 0,-1-1-1 0 0,1 0 0 0 0,0 0 0 0 0,0-1 1 0 0,0 0-1 0 0,0-1 0 0 0,1 0 0 0 0,16-1 1 0 0,-24 0-213 0 0,0 0-211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 8287 0 0,'0'0'10216'0'0,"-1"1"-9714"0"0,-95 150 2616 0 0,20-26-2202 0 0,-31 52-457 0 0,88-144-430 0 0,-10 21 13 0 0,1 2 0 0 0,-26 78-1 0 0,53-132-211 0 0,11 1-3587 0 0,3-4-3473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 9215 0 0,'-2'0'707'0'0,"-3"-2"-396"0"0,0 0 0 0 0,0 1 0 0 0,-1 0 0 0 0,1 0 0 0 0,0 0 0 0 0,-1 1 0 0 0,1 0 1 0 0,0 0-1 0 0,-7 1 0 0 0,11-1 571 0 0,0 1-857 0 0,0-1 0 0 0,0 1-1 0 0,1 0 1 0 0,-1 0 0 0 0,0 0 0 0 0,1-1-1 0 0,-1 1 1 0 0,0 0 0 0 0,1 0-1 0 0,-1 0 1 0 0,1 0 0 0 0,-1 0-1 0 0,1 0 1 0 0,0 0 0 0 0,-1 0 0 0 0,1 2-1 0 0,0 0 26 0 0,-1 1-1 0 0,1 0 1 0 0,0 0 0 0 0,1 0-1 0 0,-1 0 1 0 0,1 0 0 0 0,0 0-1 0 0,0-1 1 0 0,1 6-1 0 0,18 35 885 0 0,-5-13-433 0 0,0 8 62 0 0,19 47 727 0 0,39 152 0 0 0,-63-192-576 0 0,-3 1 0 0 0,-2 1 0 0 0,0 65 0 0 0,-6-84-529 0 0,-1 1 0 0 0,-2-1 1 0 0,-1 1-1 0 0,-1-1 0 0 0,-1-1 1 0 0,-18 46-1 0 0,11-38-134 0 0,10-24-21 0 0,-1 1 0 0 0,0 0 1 0 0,-1-1-1 0 0,-1 0 0 0 0,0-1 1 0 0,0 1-1 0 0,-11 10 0 0 0,-38 36-705 0 0,53-56 567 0 0,0 1-302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10 1375 0 0,'0'0'66'0'0,"2"-1"-8"0"0,14-7 11796 0 0,-17 9-11545 0 0,-91 78 1589 0 0,18-17-1477 0 0,51-41-376 0 0,-99 99 478 0 0,110-106-133 0 0,0 1 0 0 0,1 1 0 0 0,1 0 0 0 0,0 0 0 0 0,1 1 0 0 0,-13 35 0 0 0,20-46-479 0 0,0 0-1 0 0,1 1 1 0 0,0 0 0 0 0,0-1-1 0 0,0 1 1 0 0,1-1 0 0 0,1 14-1 0 0,-1-17 83 0 0,0-1 0 0 0,1 1 0 0 0,-1-1 0 0 0,1 1 0 0 0,0-1 0 0 0,-1 1 0 0 0,1-1 0 0 0,0 1 0 0 0,1-1 0 0 0,-1 0 0 0 0,0 0 0 0 0,1 0 0 0 0,-1 0 0 0 0,1 0 0 0 0,0 0 0 0 0,0 0 0 0 0,-1 0 1 0 0,1 0-1 0 0,0-1 0 0 0,1 1 0 0 0,-1-1 0 0 0,0 0 0 0 0,3 2 0 0 0,4 0 128 0 0,0-1 0 0 0,0 1 0 0 0,0-2 0 0 0,0 1 0 0 0,0-1 0 0 0,0-1 0 0 0,1 0 0 0 0,-1 0 0 0 0,0-1 0 0 0,9-1 1 0 0,15-5 254 0 0,44-13 1 0 0,-64 16-349 0 0,-2 0 17 0 0,100-33 178 0 0,-98 31-222 0 0,0 0 1 0 0,0 0-1 0 0,-1-1 1 0 0,0-1-1 0 0,0 0 1 0 0,12-12 0 0 0,-19 16-77 0 0,-1-2 0 0 0,1 1 0 0 0,-1 0 0 0 0,0-1 1 0 0,0 1-1 0 0,-1-1 0 0 0,1 0 0 0 0,-1-1 0 0 0,-1 1 1 0 0,1 0-1 0 0,1-10 0 0 0,-2 6-97 0 0,0 0 0 0 0,-1 1-1 0 0,0-1 1 0 0,-1-1 0 0 0,0 1 0 0 0,-1 0-1 0 0,-1-10 1 0 0,-4-5-400 0 0,0 1 0 0 0,-2 0 1 0 0,0 0-1 0 0,-2 1 0 0 0,-16-30 0 0 0,18 37 328 0 0,4 6 128 0 0,-1 0-1 0 0,-1 1 1 0 0,-9-12 0 0 0,14 19 270 0 0,7 24-4114 0 0,-1-10-584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3223 0 0,'-2'0'528'0'0,"-7"2"1487"0"0,1 0-1 0 0,-1 0 1 0 0,-16 8-1 0 0,15-5-1073 0 0,0 0-1 0 0,-15 11 1 0 0,1 3-321 0 0,-33 35 0 0 0,10-10-283 0 0,27-27-20 0 0,1 2 0 0 0,-25 29 0 0 0,43-47-181 0 0,0 2 79 0 0,0-3-178 0 0,1 0-1 0 0,0 0 1 0 0,0 0-1 0 0,0 0 1 0 0,0 0-1 0 0,0 1 1 0 0,-1-1-1 0 0,1 0 1 0 0,0 0-1 0 0,0 0 0 0 0,0 1 1 0 0,0-1-1 0 0,0 0 1 0 0,0 0-1 0 0,0 0 1 0 0,-1 0-1 0 0,1 1 1 0 0,0-1-1 0 0,0 0 1 0 0,0 0-1 0 0,0 1 1 0 0,0-1-1 0 0,0 0 1 0 0,0 0-1 0 0,0 0 1 0 0,0 1-1 0 0,0-1 0 0 0,0 0 1 0 0,0 0-1 0 0,0 0 1 0 0,1 1-1 0 0,-1-1 1 0 0,0 0-1 0 0,0 0 1 0 0,0 1-1 0 0,12 0 176 0 0,-1 0 0 0 0,1 0-1 0 0,0-1 1 0 0,0-1-1 0 0,-1 0 1 0 0,19-3 0 0 0,3-1-28 0 0,45-6 4 0 0,-33 4-195 0 0,0 2 1 0 0,80 2 0 0 0,-115 4-167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6447 0 0,'2'0'2562'0'0,"33"-2"3855"0"0,2-4-4066 0 0,-16 3-1668 0 0,35-2 0 0 0,-16 7-448 0 0,-1 2 1 0 0,46 10-1 0 0,54 5-154 0 0,-130-19-139 0 0,0-1-1 0 0,0 0 1 0 0,0 0 0 0 0,0-1 0 0 0,0 0 0 0 0,-1-1 0 0 0,11-4-1 0 0,13-6-5520 0 0,-14 4-403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 10135 0 0,'-1'-2'464'0'0,"-5"-24"1188"0"0,3 25-14 0 0,3 1-1554 0 0,0 0 0 0 0,-1 0-1 0 0,1 0 1 0 0,0-1 0 0 0,-1 1 0 0 0,1 0-1 0 0,0 0 1 0 0,-1 0 0 0 0,1 0-1 0 0,-1 0 1 0 0,1 0 0 0 0,0 0 0 0 0,-1 0-1 0 0,1 0 1 0 0,0 0 0 0 0,-1 0-1 0 0,1 0 1 0 0,0 0 0 0 0,-1 1 0 0 0,0-1-1 0 0,-1 2-28 0 0,0 1-1 0 0,0-1 1 0 0,1 0 0 0 0,-1 1-1 0 0,0 0 1 0 0,1-1-1 0 0,0 1 1 0 0,0 0-1 0 0,0 0 1 0 0,0 0 0 0 0,0-1-1 0 0,0 1 1 0 0,1 0-1 0 0,-1 0 1 0 0,1 0 0 0 0,0 0-1 0 0,0 0 1 0 0,0 5-1 0 0,2 9 91 0 0,0-1-1 0 0,4 18 0 0 0,-6-33-126 0 0,5 18 136 0 0,1-1 0 0 0,0 1 0 0 0,1-1-1 0 0,1 0 1 0 0,1-1 0 0 0,1 0 0 0 0,0 0-1 0 0,1-1 1 0 0,0-1 0 0 0,2 0 0 0 0,18 18 0 0 0,-15-18 33 0 0,0 0 0 0 0,1-2 0 0 0,1 0 0 0 0,0-1 0 0 0,0-1 0 0 0,1-1 0 0 0,1 0 0 0 0,0-2 0 0 0,0 0 0 0 0,22 5 0 0 0,-10-5 11 0 0,-1-2 0 0 0,2-1 1 0 0,-1-1-1 0 0,1-2 0 0 0,-1-1 1 0 0,49-5-1 0 0,-59 2-202 0 0,-21 2-356 0 0,-2-2-1229 0 0,0 1 1323 0 0,0 0 0 0 0,0 0 0 0 0,0 0 0 0 0,0 1-1 0 0,0-1 1 0 0,0 0 0 0 0,-1 0 0 0 0,1 1-1 0 0,-2-1 1 0 0,-9-3-1146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58 6911 0 0,'3'-7'301'0'0,"0"0"0"0"0,0 1-1 0 0,8-13 1 0 0,2 0 8448 0 0,-13 23-8683 0 0,1-1 1 0 0,0 1-1 0 0,-1 0 0 0 0,0-1 0 0 0,1 1 0 0 0,-2 0 0 0 0,1 0 0 0 0,0-1 1 0 0,-1 1-1 0 0,1-1 0 0 0,-3 6 0 0 0,1-2 60 0 0,-1 0 0 0 0,0-1 0 0 0,0 1 1 0 0,-1-1-1 0 0,-5 8 0 0 0,-7 6 318 0 0,-1-1 0 0 0,-26 24 0 0 0,32-33-269 0 0,-125 108 1281 0 0,126-109-1403 0 0,1 0 0 0 0,-1 0 0 0 0,2 1 0 0 0,-10 13 1 0 0,14-18-172 0 0,1 0 0 0 0,0 0 1 0 0,0 0-1 0 0,1 1 1 0 0,-1-1-1 0 0,1 1 0 0 0,0-1 1 0 0,0 1-1 0 0,1 0 0 0 0,0 0 1 0 0,-1 9-1 0 0,4-5-1363 0 0,3 0-78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4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 1839 0 0,'-9'-3'3444'0'0,"-12"8"4842"0"0,-2 6-4645 0 0,15-5-3357 0 0,1-1 0 0 0,0 1 1 0 0,-10 9-1 0 0,4-1-204 0 0,1 1 0 0 0,0 0-1 0 0,0 1 1 0 0,2 1 0 0 0,0-1-1 0 0,1 1 1 0 0,1 1 0 0 0,0 0-1 0 0,2 0 1 0 0,0 0 0 0 0,-4 24-1 0 0,9-39-62 0 0,0 0-1 0 0,1 0 1 0 0,0 0 0 0 0,0 0-1 0 0,0 0 1 0 0,0 0 0 0 0,0 0-1 0 0,1 0 1 0 0,-1-1-1 0 0,1 1 1 0 0,0 0 0 0 0,2 5-1 0 0,-2-6-4 0 0,0-1 0 0 0,0 1 0 0 0,0-1 0 0 0,0 0 0 0 0,1 1 0 0 0,-1-1 0 0 0,1 0 0 0 0,-1 0 0 0 0,0 0 0 0 0,1 0 0 0 0,0 0 0 0 0,-1 0 0 0 0,1-1 0 0 0,0 1 0 0 0,-1 0 0 0 0,1-1 0 0 0,0 1 0 0 0,0-1 0 0 0,-1 0 0 0 0,1 0 0 0 0,4 0 0 0 0,4 0 62 0 0,0 0 0 0 0,0-1 0 0 0,0 0 0 0 0,-1-1 0 0 0,1 0 0 0 0,0-1 0 0 0,-1 0 0 0 0,12-6 0 0 0,10-5 117 0 0,31-20 0 0 0,-40 21-176 0 0,0-1 1 0 0,-2-1-1 0 0,1-1 0 0 0,27-28 1 0 0,-37 31-2099 0 0,-1 0 0 0 0,13-18 0 0 0,-12 12-4225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38 14191 0 0,'0'0'654'0'0,"0"-1"-17"0"0,18-32-289 0 0,-17 32 139 0 0,10-1 1725 0 0,-11 2-2197 0 0,1 0 0 0 0,0 0 0 0 0,0 0 0 0 0,0 0 1 0 0,-1 0-1 0 0,1 0 0 0 0,0 1 0 0 0,-1-1 0 0 0,1 0 0 0 0,0 1 1 0 0,0-1-1 0 0,-1 0 0 0 0,1 1 0 0 0,0-1 0 0 0,-1 1 1 0 0,1-1-1 0 0,-1 0 0 0 0,1 1 0 0 0,0 0 0 0 0,-1-1 1 0 0,1 1-1 0 0,-1-1 0 0 0,0 1 0 0 0,1 0 0 0 0,-1-1 1 0 0,1 1-1 0 0,-1 0 0 0 0,0-1 0 0 0,0 1 0 0 0,1 0 0 0 0,-1 0 1 0 0,0-1-1 0 0,0 1 0 0 0,0 0 0 0 0,0 0 0 0 0,0 0 1 0 0,0-1-1 0 0,0 1 0 0 0,0 0 0 0 0,0 0 0 0 0,0-1 1 0 0,0 1-1 0 0,-1 1 0 0 0,0 2 4 0 0,1 0 0 0 0,-2-1 0 0 0,1 1 0 0 0,0 0 0 0 0,-1-1-1 0 0,1 1 1 0 0,-1 0 0 0 0,-2 2 0 0 0,-17 19 111 0 0,0-1 0 0 0,-1-1 0 0 0,-50 38 0 0 0,66-57-116 0 0,-31 25 25 0 0,-2-2 0 0 0,-1-1 1 0 0,-53 24-1 0 0,92-50 174 0 0,3 0-129 0 0,31-6 160 0 0,0-1-1 0 0,38-15 1 0 0,-36 11 77 0 0,66-13-1 0 0,-32 11-300 0 0,-41 7-5 0 0,1 1 0 0 0,30-1-1 0 0,-49 5-42 0 0,56 2 71 0 0,-60-1-136 0 0,0 1-1 0 0,0 0 1 0 0,0 0-1 0 0,0 1 1 0 0,0-1-1 0 0,-1 1 1 0 0,1 0-1 0 0,6 4 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5063 0 0,'0'0'13539'0'0,"2"2"-13152"0"0,2 2-214 0 0,0 0 0 0 0,1-1 0 0 0,-1 0 0 0 0,1 1 0 0 0,0-2 0 0 0,0 1 0 0 0,1 0 0 0 0,-1-1 1 0 0,0 0-1 0 0,1 0 0 0 0,0-1 0 0 0,-1 0 0 0 0,1 0 0 0 0,11 1 0 0 0,4-2 150 0 0,0-1 0 0 0,38-6 0 0 0,-39 4-182 0 0,23-5-25 0 0,69-23 0 0 0,-43 11-795 0 0,-35 9-1632 0 0,-19 6 949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1375 0 0,'-4'0'13542'0'0,"-3"14"-11701"0"0,3-8-1168 0 0,-3 12-52 0 0,-1 1 1 0 0,2-1-1 0 0,-8 37 0 0 0,2 60 966 0 0,-21 194-128 0 0,32-307-1458 0 0,0 6-6 0 0,0-1 1 0 0,0 1-1 0 0,1-1 0 0 0,0 1 1 0 0,0-1-1 0 0,0 1 0 0 0,1-1 1 0 0,0 1-1 0 0,3 7 0 0 0,-3-14-555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 1375 0 0,'-3'-1'7270'0'0,"-7"-1"-6430"0"0,8 2-603 0 0,0 0 1 0 0,-1-1 0 0 0,1 1 0 0 0,0 1-1 0 0,-1-1 1 0 0,1 0 0 0 0,0 0-1 0 0,-1 1 1 0 0,1 0 0 0 0,0-1 0 0 0,0 1-1 0 0,0 0 1 0 0,-1 0 0 0 0,1 0 0 0 0,0 0-1 0 0,-4 4 1997 0 0,12 6-1293 0 0,-4-9-808 0 0,1 1 0 0 0,0 0 0 0 0,-1-1 0 0 0,1 1 0 0 0,0-1 0 0 0,1 0 1 0 0,-1 0-1 0 0,0 0 0 0 0,1 0 0 0 0,4 1 0 0 0,41 12 644 0 0,-31-10-582 0 0,53 13 363 0 0,30 9-123 0 0,-84-21-390 0 0,0 0 0 0 0,0 2-1 0 0,26 14 1 0 0,-40-20-44 0 0,1 1-1 0 0,0-1 0 0 0,-1 1 1 0 0,0 0-1 0 0,1 0 0 0 0,-1 0 1 0 0,0 0-1 0 0,0 1 0 0 0,-1-1 0 0 0,1 1 1 0 0,-1 0-1 0 0,0 0 0 0 0,0 0 1 0 0,0 0-1 0 0,2 8 0 0 0,-3-8-3 0 0,-1-1 1 0 0,1 0-1 0 0,-1 1 0 0 0,0-1 0 0 0,0 1 0 0 0,-1-1 0 0 0,1 1 0 0 0,-1-1 0 0 0,1 0 0 0 0,-1 1 0 0 0,0-1 0 0 0,0 0 0 0 0,-1 0 0 0 0,1 0 0 0 0,-1 0 0 0 0,1 0 0 0 0,-1 0 0 0 0,0 0 0 0 0,0 0 0 0 0,0 0 0 0 0,-4 2 0 0 0,-5 6-58 0 0,-1-1-1 0 0,0 0 1 0 0,0-1 0 0 0,-20 12-1 0 0,-58 23-600 0 0,69-35 291 0 0,6-2-313 0 0,0 0-1 0 0,0-2 0 0 0,-1 1 0 0 0,-25 4 0 0 0,27-10-4883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 8495 0 0,'0'0'388'0'0,"-2"1"-10"0"0,-44 20 135 0 0,-53 32 0 0 0,28-12-202 0 0,49-30-170 0 0,1 1 1 0 0,1 1-1 0 0,0 1 1 0 0,-18 16-1 0 0,32-25-17 0 0,1 1 1 0 0,-1 0 0 0 0,1 1-1 0 0,1-1 1 0 0,-1 1-1 0 0,-6 13 1 0 0,9-15-28 0 0,0-1 0 0 0,0 1 0 0 0,1 0 0 0 0,0 0 0 0 0,0-1 1 0 0,0 1-1 0 0,1 0 0 0 0,-1 0 0 0 0,1 0 0 0 0,0 0 0 0 0,1 0 0 0 0,0 6 0 0 0,1-5 18 0 0,0 1-1 0 0,0-1 0 0 0,1 0 1 0 0,-1-1-1 0 0,1 1 1 0 0,0 0-1 0 0,1-1 0 0 0,-1 1 1 0 0,1-1-1 0 0,0 0 1 0 0,1-1-1 0 0,-1 1 0 0 0,1-1 1 0 0,0 1-1 0 0,0-1 1 0 0,0-1-1 0 0,1 1 0 0 0,-1-1 1 0 0,11 4-1 0 0,0 0 85 0 0,0 0 0 0 0,1-2 0 0 0,-1 0 0 0 0,1-1-1 0 0,0 0 1 0 0,19 0 0 0 0,-12-3 19 0 0,0-1 0 0 0,0-1 0 0 0,0-1-1 0 0,0-2 1 0 0,0 0 0 0 0,0-1 0 0 0,-1-2-1 0 0,30-11 1 0 0,-47 15-170 0 0,1 0-1 0 0,-1 0 1 0 0,0 0-1 0 0,0-1 0 0 0,0 1 1 0 0,0-2-1 0 0,0 1 1 0 0,-1-1-1 0 0,0 1 1 0 0,8-11-1 0 0,-10 11-44 0 0,0 0 0 0 0,-1 1 0 0 0,0-2 0 0 0,0 1 0 0 0,0 0 0 0 0,0 0 0 0 0,-1 0 0 0 0,1-1 0 0 0,-1 1 0 0 0,-1-1 0 0 0,1 1 0 0 0,0-1 0 0 0,-1 1 0 0 0,0-1 0 0 0,0 0 0 0 0,0 1 0 0 0,-2-7 0 0 0,0 0-50 0 0,-1 0 0 0 0,-1 0 0 0 0,0 0 0 0 0,-10-19 0 0 0,-27-38-365 0 0,5 9-21 0 0,29 47 229 0 0,1-1-1 0 0,0 0 1 0 0,0 0-1 0 0,-6-28 1 0 0,12 39 98 0 0,5 13-2156 0 0,1 2-3220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4607 0 0,'0'0'8456'0'0,"-1"2"-7529"0"0,-9 7-602 0 0,1 1 0 0 0,-1-2-1 0 0,-1 0 1 0 0,-12 8 0 0 0,-23 18 47 0 0,-38 36 298 0 0,40-35-527 0 0,2 2 1 0 0,1 2-1 0 0,-39 48 1 0 0,79-86-75 0 0,17 2 162 0 0,-13-3-212 0 0,-1 1 1 0 0,1-1 0 0 0,-1 1-1 0 0,1-1 1 0 0,-1 0 0 0 0,5 0-1 0 0,13-3 107 0 0,26-8 0 0 0,-25 5-76 0 0,26-3 0 0 0,18-3 88 0 0,-40 7 0 0 0,30-3 0 0 0,-8 3 129 0 0,27-1 76 0 0,-73 6-465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5983 0 0,'2'1'5291'0'0,"3"0"-4887"0"0,0 1 0 0 0,0-1 0 0 0,1 0 0 0 0,-1 0 0 0 0,1-1 0 0 0,-1 1-1 0 0,1-1 1 0 0,-1-1 0 0 0,1 1 0 0 0,7-2 0 0 0,9-3 260 0 0,28-9 0 0 0,-10 1 197 0 0,54-14 345 0 0,54-13 116 0 0,-137 39-1309 0 0,-9 0-194 0 0,-4 12-3167 0 0,-1 0-2867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10159 0 0,'0'0'464'0'0,"-2"0"-8"0"0,-1 3-380 0 0,0-1-1 0 0,0 0 0 0 0,1 1 1 0 0,-1-1-1 0 0,1 1 0 0 0,-1 0 1 0 0,1 0-1 0 0,0 0 0 0 0,0 0 1 0 0,0 0-1 0 0,0 1 0 0 0,1-1 1 0 0,0 1-1 0 0,-1-1 1 0 0,1 1-1 0 0,0-1 0 0 0,0 1 1 0 0,1-1-1 0 0,-1 1 0 0 0,1 0 1 0 0,0-1-1 0 0,0 5 0 0 0,0-3 63 0 0,1 0 0 0 0,-1 0 0 0 0,1-1 1 0 0,0 1-1 0 0,0 0 0 0 0,0 0 0 0 0,1-1 0 0 0,0 1 0 0 0,-1-1 0 0 0,2 0 0 0 0,-1 1 0 0 0,0-1 0 0 0,1 0 0 0 0,0 0 0 0 0,0 0 0 0 0,7 6 0 0 0,0-2 38 0 0,0-1-1 0 0,1-1 0 0 0,0 0 1 0 0,0 0-1 0 0,0-1 0 0 0,1 0 1 0 0,-1-1-1 0 0,17 3 0 0 0,102 15 477 0 0,-100-19-564 0 0,-18-1-124 0 0,6 1-331 0 0,1-1 1 0 0,0-1-1 0 0,-1 0 0 0 0,34-4 0 0 0,-32 0-761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27 2303 0 0,'0'0'102'0'0,"1"-1"-1"0"0,7-24 9883 0 0,-15 33-8900 0 0,-6 10-373 0 0,2 1-1 0 0,0 1 1 0 0,-15 35-1 0 0,16-31-411 0 0,-92 176 1226 0 0,-17 38-1122 0 0,100-193-362 0 0,-54 144 80 0 0,66-165-92 0 0,1 1 0 0 0,0 0 0 0 0,2 1 0 0 0,1-1 0 0 0,0 47 0 0 0,10-19-329 0 0,-7-51-80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12959 0 0,'0'0'1172'0'0,"-1"0"-966"0"0,-12 4 121 0 0,10-3-148 0 0,0-1-1 0 0,-1 1 0 0 0,1 0 1 0 0,0 1-1 0 0,0-1 0 0 0,-4 3 1 0 0,-16 15 134 0 0,0 1 0 0 0,2 1 1 0 0,1 1-1 0 0,-29 40 1 0 0,2-4-189 0 0,13-15-56 0 0,20-25-38 0 0,0 0 0 0 0,-1-1 0 0 0,-1-1 0 0 0,0-1-1 0 0,-25 19 1 0 0,28-25 269 0 0,0 0 0 0 0,-16 15 0 0 0,41-25 75 0 0,63-4 226 0 0,114-7-373 0 0,-123 7-120 0 0,15 0-12 0 0,-46 3-498 0 0,-33 2-682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13 339 10135 0 0,'0'0'778'0'0,"-1"1"-506"0"0,0 5 452 0 0,-1 1 0 0 0,0-1 0 0 0,-5 9 1920 0 0,13-24-2275 0 0,13-21-109 0 0,1 2 0 0 0,1 0 0 0 0,2 1 0 0 0,1 1 1 0 0,1 2-1 0 0,0 0 0 0 0,2 2 0 0 0,1 0 0 0 0,36-19 0 0 0,-31 21-214 0 0,50-21 0 0 0,-67 35-381 0 0,1 0 1 0 0,-1 1 0 0 0,1 0-1 0 0,0 2 1 0 0,26-3 0 0 0,-29 6-1170 0 0,-1 1-66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14223 0 0,'0'0'1291'0'0,"10"-14"-448"0"0,2 7 1090 0 0,-11 8-1884 0 0,-1-1 0 0 0,0 0 0 0 0,0 0 0 0 0,0 0 0 0 0,1 0 0 0 0,-1 1 0 0 0,0-1 0 0 0,0 0 0 0 0,0 0 0 0 0,1 0 0 0 0,-1 1 0 0 0,0-1 0 0 0,0 0 0 0 0,0 0 0 0 0,0 1 0 0 0,0-1 0 0 0,1 0 0 0 0,-1 0 0 0 0,0 1 0 0 0,0-1 0 0 0,0 0 0 0 0,0 0 0 0 0,0 1 0 0 0,0-1 0 0 0,0 1 0 0 0,1 1-1 0 0,-1 1 1 0 0,1-1-1 0 0,0 1 0 0 0,0-1 0 0 0,1 1 1 0 0,-1-1-1 0 0,0 0 0 0 0,1 1 0 0 0,-1-1 1 0 0,1 0-1 0 0,0 0 0 0 0,3 3 0 0 0,-2-3-24 0 0,0 0-1 0 0,-1 0 1 0 0,1-1 0 0 0,0 1-1 0 0,0-1 1 0 0,0 0-1 0 0,0 1 1 0 0,0-1 0 0 0,1 0-1 0 0,-1-1 1 0 0,0 1-1 0 0,0-1 1 0 0,1 1-1 0 0,-1-1 1 0 0,5 0 0 0 0,6-1 85 0 0,-1-1 0 0 0,20-4 0 0 0,-12 2 26 0 0,189-37 350 0 0,-116 21-707 0 0,-65 15-2006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12895 0 0,'0'0'2211'0'0,"0"2"-1296"0"0,-10 64 758 0 0,-2-2 1 0 0,-25 79 0 0 0,-56 123-350 0 0,89-257-1283 0 0,0 3-34 0 0,-28 81 85 0 0,29-80-82 0 0,0 0 0 0 0,1 0 1 0 0,0 0-1 0 0,1 1 0 0 0,0 15 0 0 0,1-27-116 0 0,0 0-1 0 0,1-1 1 0 0,-1 1-1 0 0,0 0 1 0 0,0 0-1 0 0,1-1 0 0 0,-1 1 1 0 0,1 0-1 0 0,0-1 1 0 0,-1 1-1 0 0,1-1 1 0 0,0 1-1 0 0,0-1 1 0 0,0 1-1 0 0,0-1 1 0 0,0 1-1 0 0,0-1 1 0 0,3 2-1 0 0,4 3-1053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68 4607 0 0,'0'0'354'0'0,"-9"-10"878"0"0,7 8-968 0 0,-1 1 0 0 0,1 0 0 0 0,0 0 0 0 0,-1 0 0 0 0,1 0 0 0 0,-1 1 0 0 0,1-1 1 0 0,-1 0-1 0 0,1 1 0 0 0,-1 0 0 0 0,1 0 0 0 0,-1 0 0 0 0,1 0 0 0 0,-1 0 0 0 0,0 0 0 0 0,1 1 1 0 0,-1-1-1 0 0,-3 2 0 0 0,-6 2-179 0 0,1 0 1 0 0,-19 11-1 0 0,15-8 238 0 0,-5 4-206 0 0,0 0 0 0 0,0 1 0 0 0,2 1 0 0 0,-1 1 0 0 0,-31 30 0 0 0,38-31 20 0 0,0 1-1 0 0,0 1 1 0 0,1-1 0 0 0,1 2-1 0 0,1-1 1 0 0,0 1-1 0 0,-13 33 1 0 0,20-43-35 0 0,0 1 0 0 0,0 0-1 0 0,0-1 1 0 0,1 1 0 0 0,0 0 0 0 0,1 0 0 0 0,-1 0 0 0 0,1 0 0 0 0,1 0 0 0 0,0 9 0 0 0,1-11-30 0 0,-1 0 0 0 0,0 0-1 0 0,1-1 1 0 0,0 1 0 0 0,0-1 0 0 0,1 0-1 0 0,-1 1 1 0 0,1-1 0 0 0,0 0-1 0 0,0 0 1 0 0,0-1 0 0 0,0 1 0 0 0,1-1-1 0 0,-1 1 1 0 0,7 3 0 0 0,-1-1 33 0 0,0 0 1 0 0,1-1-1 0 0,-1 0 1 0 0,1 0-1 0 0,0-1 1 0 0,0-1-1 0 0,1 0 1 0 0,12 3-1 0 0,-6-4 48 0 0,-1 0 0 0 0,1-1 0 0 0,-1 0-1 0 0,31-4 1 0 0,-14-2 65 0 0,-1-2-1 0 0,-1 0 1 0 0,1-3 0 0 0,57-25-1 0 0,-60 22-10 0 0,50-32 1 0 0,-67 37-172 0 0,0-1 0 0 0,-1 0 0 0 0,0-1 0 0 0,-1 0 0 0 0,0-1 0 0 0,12-15 0 0 0,-19 21-49 0 0,0 0 0 0 0,-1 0 0 0 0,1 0 0 0 0,-1 0 0 0 0,0-1 0 0 0,0 1 0 0 0,-1 0 0 0 0,0-1 0 0 0,0 0 0 0 0,0 1 0 0 0,0-1 0 0 0,-1 1 0 0 0,0-1 0 0 0,0 0 0 0 0,-1 1 0 0 0,0-1 0 0 0,0 0 0 0 0,0 1 0 0 0,0-1 0 0 0,-1 1 0 0 0,0 0 0 0 0,0-1 0 0 0,-5-7 0 0 0,1 3-88 0 0,0 0 0 0 0,0 0 0 0 0,-1 1 0 0 0,-1 0-1 0 0,1 0 1 0 0,-2 1 0 0 0,1 0 0 0 0,-1 1 0 0 0,0-1 0 0 0,-17-9 0 0 0,7 7-38 0 0,-1 0 0 0 0,0 2 0 0 0,-1 0 0 0 0,0 1 0 0 0,-36-7 0 0 0,-110-5-310 0 0,159 18 362 0 0,4 1-58 0 0,0 0 1 0 0,0 0-1 0 0,1-1 1 0 0,-1 1 0 0 0,0-1-1 0 0,-7-3 1 0 0,12 3-858 0 0,10-5-42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64 5471 0 0,'-54'23'582'0'0,"53"-22"-582"0"0,1-1 0 0 0,-1 1 0 0 0,0 0 0 0 0,1-1 0 0 0,-1 1 1 0 0,0 0-1 0 0,1-1 0 0 0,-1 1 0 0 0,1 0 0 0 0,-1 0 0 0 0,1-1 0 0 0,-1 1 1 0 0,1 0-1 0 0,0 0 0 0 0,-1 0 0 0 0,1 0 0 0 0,0 0 0 0 0,0 0 0 0 0,-1 0 1 0 0,1-1-1 0 0,0 3 0 0 0,0-2 10 0 0,0 1 0 0 0,0-1 1 0 0,-1 1-1 0 0,1-1 0 0 0,0 0 0 0 0,-1 1 1 0 0,1-1-1 0 0,-1 0 0 0 0,0 0 0 0 0,0 2 1 0 0,-5 4 367 0 0,-1 0 1 0 0,0 0 0 0 0,0-1 0 0 0,-9 6-1 0 0,7-5 133 0 0,0 0-1 0 0,-11 13 1 0 0,15-13-252 0 0,0-1-1 0 0,0 1 1 0 0,1 0-1 0 0,0 0 0 0 0,0 0 1 0 0,1 1-1 0 0,-4 10 1 0 0,6-13-58 0 0,-1 0-1 0 0,1 0 1 0 0,0 0-1 0 0,1 0 1 0 0,-1 0 0 0 0,1 1-1 0 0,0-1 1 0 0,0 0-1 0 0,1 0 1 0 0,0 0 0 0 0,-1 1-1 0 0,4 6 1 0 0,-3-10-128 0 0,0-1 0 0 0,0 1 0 0 0,0-1 0 0 0,0 1 0 0 0,0-1 0 0 0,1 0 0 0 0,-1 1 0 0 0,0-1 0 0 0,1 0 0 0 0,-1 0 0 0 0,1 0 0 0 0,0 0 0 0 0,-1 0 0 0 0,1-1 0 0 0,0 1 1 0 0,-1 0-1 0 0,1-1 0 0 0,0 1 0 0 0,0-1 0 0 0,0 0 0 0 0,-1 0 0 0 0,1 1 0 0 0,3-1 0 0 0,6 0 222 0 0,1 0 1 0 0,15-2-1 0 0,-26 2-277 0 0,20-3 210 0 0,0-1-1 0 0,0-1 1 0 0,0-1-1 0 0,-1-1 1 0 0,0-1 0 0 0,24-12-1 0 0,-20 7-161 0 0,-1-1-1 0 0,-1-1 0 0 0,0 0 1 0 0,31-30-1 0 0,-48 40-127 0 0,-1 1 0 0 0,0-1 0 0 0,0 0 0 0 0,0 0 0 0 0,0 0 0 0 0,-1-1 0 0 0,0 1 0 0 0,0-1 0 0 0,0 0 0 0 0,-1 0 0 0 0,3-9 0 0 0,-5 11-6 0 0,1 1 0 0 0,-1-1 0 0 0,0 1 0 0 0,0-1 1 0 0,0 1-1 0 0,0-1 0 0 0,0 1 0 0 0,-1-1 0 0 0,1 1 1 0 0,-1-1-1 0 0,0 1 0 0 0,0 0 0 0 0,-1 0 0 0 0,1-1 1 0 0,-1 1-1 0 0,1 0 0 0 0,-1 0 0 0 0,0 0 0 0 0,0 0 1 0 0,-1 1-1 0 0,1-1 0 0 0,-4-3 0 0 0,-1 0-214 0 0,0 1 0 0 0,-1 0 1 0 0,0 0-1 0 0,0 1 0 0 0,0-1 0 0 0,0 2 0 0 0,0-1 0 0 0,-1 1 0 0 0,0 1 0 0 0,0-1 0 0 0,1 2 1 0 0,-1-1-1 0 0,0 1 0 0 0,-1 0 0 0 0,1 1 0 0 0,0 0 0 0 0,0 1 0 0 0,-15 2 0 0 0,15 0-538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518 104 14999 0 0,'2'-15'429'0'0,"1"1"-1"0"0,0-1 1 0 0,1 1-1 0 0,1 0 0 0 0,8-17 1308 0 0,-25 69-1692 0 0,-2-1 1 0 0,-2-1 0 0 0,-31 56 0 0 0,22-45-30 0 0,-293 535-473 0 0,243-454-656 0 0,42-75-4502 0 0,25-42 492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15863 0 0,'1'-1'86'0'0,"-1"-1"0"0"0,1 0 0 0 0,0 1 0 0 0,0-1 0 0 0,0 0 0 0 0,1 1 0 0 0,-1-1 0 0 0,0 1 0 0 0,0-1 0 0 0,1 1 0 0 0,-1 0 0 0 0,1 0 0 0 0,-1 0 0 0 0,1 0 0 0 0,0 0 0 0 0,-1 0 0 0 0,1 0 0 0 0,0 0 0 0 0,2 0 0 0 0,418-151 3014 0 0,-409 148-3040 0 0,74-25 211 0 0,116-23 0 0 0,-176 49-1042 0 0,0 0-3391 0 0,-22 3 3083 0 0,18-2-5491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6447 0 0,'0'0'586'0'0,"-1"0"-486"0"0,-4 2 79 0 0,0-1 0 0 0,0 1 0 0 0,0 0 1 0 0,1 1-1 0 0,-1-1 0 0 0,1 1 0 0 0,0 0 1 0 0,-1 0-1 0 0,1 0 0 0 0,1 0 0 0 0,-1 1 1 0 0,0 0-1 0 0,-3 5 0 0 0,-6 8 1392 0 0,-20 34-1 0 0,31-47-1578 0 0,-227 431 4409 0 0,169-313-4156 0 0,3 4-117 0 0,-11 22-35 0 0,49-118-28 0 0,18-29 150 0 0,-6-19-66 0 0,7 10-148 0 0,0 1 0 0 0,1-1-1 0 0,0 0 1 0 0,0 1 0 0 0,1-1 0 0 0,0 1-1 0 0,0 0 1 0 0,1 0 0 0 0,0 0-1 0 0,5-10 1 0 0,-4 8-3 0 0,1 1 1 0 0,0 0-1 0 0,1 1 0 0 0,0-1 0 0 0,0 1 1 0 0,0 1-1 0 0,1-1 0 0 0,8-6 0 0 0,-10 10-4 0 0,1-1 0 0 0,-1 1 0 0 0,1 1-1 0 0,-1-1 1 0 0,1 1 0 0 0,0 0 0 0 0,0 0 0 0 0,0 0 0 0 0,0 1-1 0 0,13-1 1 0 0,-17 1 5 0 0,1 1-1 0 0,0 0 0 0 0,0 0 1 0 0,-1 1-1 0 0,1-1 0 0 0,0 1 1 0 0,0-1-1 0 0,-1 1 1 0 0,1 0-1 0 0,0 0 0 0 0,-1 0 1 0 0,1 0-1 0 0,-1 0 0 0 0,1 1 1 0 0,-1-1-1 0 0,0 1 1 0 0,0 0-1 0 0,0-1 0 0 0,1 1 1 0 0,-2 0-1 0 0,1 0 0 0 0,0 1 1 0 0,0-1-1 0 0,-1 0 1 0 0,1 0-1 0 0,1 4 0 0 0,3 10 9 0 0,-1-1 0 0 0,-1 1 0 0 0,0 0 0 0 0,-1 0-1 0 0,2 32 1 0 0,-3-30-566 0 0,-1-9-3675 0 0,1 0-1438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82 2759 0 0,'-6'7'247'0'0,"-3"2"10"0"0,7-6-199 0 0,-1-1 1 0 0,0 1 0 0 0,1 0 0 0 0,0 0-1 0 0,-3 4 1 0 0,5-5 690 0 0,-1 0 0 0 0,0-1 0 0 0,1 1 0 0 0,-1 0 0 0 0,1 0 0 0 0,0-1 0 0 0,-1 1-1 0 0,1 3 1 0 0,0-4-524 0 0,0-1 0 0 0,0 1 0 0 0,0 0-1 0 0,0-1 1 0 0,1 1 0 0 0,-1-1 0 0 0,0 1-1 0 0,0 0 1 0 0,0-1 0 0 0,1 1 0 0 0,-1-1 0 0 0,0 1-1 0 0,1-1 1 0 0,-1 1 0 0 0,0-1 0 0 0,1 1-1 0 0,-1-1 1 0 0,1 1 0 0 0,-1-1 0 0 0,0 1-1 0 0,2 0 1 0 0,-1 0-87 0 0,1-1 0 0 0,-1 1-1 0 0,0-1 1 0 0,1 1 0 0 0,-1-1 0 0 0,1 1-1 0 0,-1-1 1 0 0,1 0 0 0 0,1 0 0 0 0,2 1 17 0 0,0-1 1 0 0,1-1-1 0 0,-1 1 1 0 0,8-3-1 0 0,11-4 112 0 0,-1-1 0 0 0,0-1 1 0 0,0 0-1 0 0,-1-2 0 0 0,40-26 0 0 0,-28 10-296 0 0,-33 25-9 0 0,1 1 1 0 0,0-1-1 0 0,-1 0 1 0 0,1 0-1 0 0,-1 0 0 0 0,1 1 1 0 0,-1-1-1 0 0,0-1 1 0 0,0 1-1 0 0,0 0 0 0 0,0 0 1 0 0,0 0-1 0 0,0-1 0 0 0,-1 1 1 0 0,1-4-1 0 0,-1 6 15 0 0,0 0 1 0 0,0-1-1 0 0,-1 1 0 0 0,1-1 0 0 0,0 1 0 0 0,0 0 1 0 0,-1-1-1 0 0,1 1 0 0 0,0 0 0 0 0,-1-1 0 0 0,1 1 0 0 0,0 0 1 0 0,-1 0-1 0 0,1-1 0 0 0,-1 1 0 0 0,1 0 0 0 0,0 0 1 0 0,-1 0-1 0 0,1 0 0 0 0,-1-1 0 0 0,1 1 0 0 0,0 0 1 0 0,-1 0-1 0 0,1 0 0 0 0,-1 0 0 0 0,-12-1-197 0 0,4 1 143 0 0,0 1 0 0 0,0 1-1 0 0,0 0 1 0 0,0 0 0 0 0,1 0 0 0 0,-1 1 0 0 0,0 1 0 0 0,-12 6 0 0 0,-6 5 83 0 0,-28 21 1 0 0,44-29 71 0 0,-7 6 103 0 0,0 0-1 0 0,-16 16 0 0 0,29-25-143 0 0,1 0 0 0 0,0 1 0 0 0,1-1 0 0 0,-1 1-1 0 0,1 0 1 0 0,0 0 0 0 0,0 0 0 0 0,0 0 0 0 0,1 0 0 0 0,-1 1 0 0 0,1-1-1 0 0,-2 11 1 0 0,4-14-24 0 0,0 0 0 0 0,0 0 0 0 0,0 0 0 0 0,0 0 0 0 0,0 0 0 0 0,0 0 0 0 0,1 0 1 0 0,-1 0-1 0 0,1 0 0 0 0,-1 0 0 0 0,1 0 0 0 0,0 0 0 0 0,0 0 0 0 0,0 0 0 0 0,0-1 0 0 0,0 1 0 0 0,0 0 0 0 0,0-1 0 0 0,0 1 0 0 0,1-1 0 0 0,-1 1 0 0 0,1-1 0 0 0,-1 0 0 0 0,1 1 0 0 0,2 1 0 0 0,4 1-357 0 0,-1 0 0 0 0,1-1-1 0 0,0 0 1 0 0,14 5 0 0 0,-5-3-650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6911 0 0,'1'-1'2428'0'0,"25"-32"4114"0"0,-7 9-4938 0 0,-6 6-474 0 0,19-32 1 0 0,-15 20-710 0 0,0 5-264 0 0,1 1-1 0 0,32-34 0 0 0,48-38-256 0 0,-72 72 90 0 0,-15 15-660 0 0,0 0-1 0 0,1 1 1 0 0,15-9 0 0 0,-19 12-584 0 0,6-3-4874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50 7831 0 0,'0'0'6622'0'0,"-1"2"-5860"0"0,-2 15-199 0 0,0-1-1 0 0,0 1 1 0 0,2 0 0 0 0,0 0-1 0 0,2 28 1 0 0,-1-10-63 0 0,0-32-447 0 0,0-1 4 0 0,0 0-1 0 0,0 0 1 0 0,0-1 0 0 0,0 1 0 0 0,0 0 0 0 0,0 0-1 0 0,0-1 1 0 0,1 1 0 0 0,-1 0 0 0 0,1 0 0 0 0,-1-1 0 0 0,1 1-1 0 0,0-1 1 0 0,-1 1 0 0 0,1 0 0 0 0,0-1 0 0 0,0 1-1 0 0,2 1 1 0 0,-2-3-29 0 0,0 1-1 0 0,0-1 1 0 0,0 0-1 0 0,0 0 1 0 0,1 0-1 0 0,-1-1 1 0 0,0 1-1 0 0,0 0 1 0 0,0 0-1 0 0,0-1 1 0 0,0 1-1 0 0,0 0 1 0 0,0-1-1 0 0,0 1 1 0 0,0-1-1 0 0,0 1 1 0 0,2-2-1 0 0,-1 1 30 0 0,12-8 85 0 0,0-1 1 0 0,-1 0-1 0 0,0-1 0 0 0,13-13 0 0 0,-16 14-155 0 0,0 0 0 0 0,1 1 0 0 0,1 0-1 0 0,-1 0 1 0 0,1 1 0 0 0,20-9 0 0 0,-26 14-22 0 0,11-3-127 0 0,-16 6 154 0 0,0 0 0 0 0,-1 1 0 0 0,1-1 0 0 0,-1 1 0 0 0,1-1 0 0 0,-1 1 1 0 0,1-1-1 0 0,-1 1 0 0 0,1-1 0 0 0,-1 1 0 0 0,0-1 0 0 0,1 1 0 0 0,-1-1 1 0 0,0 1-1 0 0,1 0 0 0 0,-1-1 0 0 0,0 1 0 0 0,0 0 0 0 0,1-1 0 0 0,-1 2 1 0 0,4 14-66 0 0,-4-8 61 0 0,1 0-1 0 0,-1 0 1 0 0,0 0-1 0 0,-1 0 1 0 0,0-1 0 0 0,0 1-1 0 0,-1 0 1 0 0,-3 10-1 0 0,4-16 13 0 0,1-1 0 0 0,-1 1 0 0 0,0 0 0 0 0,1-1 0 0 0,0 1 0 0 0,0 0 0 0 0,-1 0 0 0 0,1-1 0 0 0,0 1 0 0 0,0 0 0 0 0,0 0 0 0 0,1-1 0 0 0,-1 1 0 0 0,0 0 0 0 0,1 0 0 0 0,-1-1 0 0 0,1 1 0 0 0,-1 0 0 0 0,1-1 0 0 0,1 2 0 0 0,0 1 0 0 0,-2-2 19 0 0,1 0 1 0 0,0 1-1 0 0,0-1 0 0 0,0 0 1 0 0,1 0-1 0 0,-1 0 0 0 0,0-1 0 0 0,1 1 1 0 0,-1 0-1 0 0,1 0 0 0 0,0-1 1 0 0,-1 1-1 0 0,1-1 0 0 0,3 2 0 0 0,2 2 68 0 0,-2-1-43 0 0,0-1-1 0 0,0 1 1 0 0,1-1 0 0 0,0 0-1 0 0,-1 0 1 0 0,1-1 0 0 0,0 0-1 0 0,0 0 1 0 0,1 0-1 0 0,-1-1 1 0 0,0 0 0 0 0,0 0-1 0 0,12 0 1 0 0,-16-2-35 0 0,0 1 1 0 0,0 0-1 0 0,0 0 0 0 0,0-1 0 0 0,-1 1 1 0 0,1-1-1 0 0,0 1 0 0 0,0-1 1 0 0,-1 0-1 0 0,1 0 0 0 0,0 0 1 0 0,-1 0-1 0 0,1 0 0 0 0,-1 0 1 0 0,1 0-1 0 0,-1 0 0 0 0,0-1 1 0 0,2-1-1 0 0,2-2 54 0 0,3-4-7 0 0,0 0 0 0 0,0-1 0 0 0,-1 0 0 0 0,0-1 1 0 0,8-16-1 0 0,-5 10-20 0 0,14-21 0 0 0,-2 9 141 0 0,33-32 0 0 0,-43 49-1063 0 0,21-14 0 0 0,-22 18-1587 0 0,0 1 0 0 0,18-9 0 0 0,-17 11-3430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41 111 5983 0 0,'0'0'464'0'0,"2"1"-28"0"0,50 37 8640 0 0,-49-36-8861 0 0,0 0 0 0 0,0 0 0 0 0,1 0 0 0 0,-1-1-1 0 0,0 1 1 0 0,1-1 0 0 0,0 0 0 0 0,-1 0 0 0 0,1 0-1 0 0,-1-1 1 0 0,1 1 0 0 0,0-1 0 0 0,0 0 0 0 0,-1 0 0 0 0,1 0-1 0 0,6-2 1 0 0,15-3 393 0 0,0 0 0 0 0,-1-2 0 0 0,44-19 0 0 0,-53 19-669 0 0,0 0-1 0 0,-1-1 1 0 0,0-1 0 0 0,0 0-1 0 0,-1-1 1 0 0,0-1 0 0 0,11-12-1 0 0,-22 21-32 0 0,0 0 0 0 0,0 0-1 0 0,0 0 1 0 0,-1 0 0 0 0,1-1-1 0 0,-1 1 1 0 0,0 0-1 0 0,0-1 1 0 0,2-2 0 0 0,-3 4 76 0 0,0 1 1 0 0,0-1 0 0 0,0 1-1 0 0,0 0 1 0 0,0-1 0 0 0,-1 1 0 0 0,1-1-1 0 0,0 1 1 0 0,0 0 0 0 0,0-1 0 0 0,0 1-1 0 0,0 0 1 0 0,0-1 0 0 0,-1 1 0 0 0,1 0-1 0 0,0-1 1 0 0,0 1 0 0 0,-1 0 0 0 0,1-1-1 0 0,0 1 1 0 0,0 0 0 0 0,-1 0-1 0 0,1-1 1 0 0,0 1 0 0 0,-1 0 0 0 0,1 0-1 0 0,0-1 1 0 0,-1 1 0 0 0,1 0 0 0 0,0 0-1 0 0,-1 0 1 0 0,1 0 0 0 0,0 0 0 0 0,-1 0-1 0 0,1 0 1 0 0,-1-1 0 0 0,-14 0-183 0 0,6 3 144 0 0,1 0 0 0 0,-1 0 1 0 0,1 1-1 0 0,0 0 0 0 0,0 0 1 0 0,0 1-1 0 0,-12 7 0 0 0,-50 39-27 0 0,61-43 84 0 0,-23 18-22 0 0,2 2-1 0 0,-48 53 1 0 0,59-57 83 0 0,1 1-1 0 0,1 0 1 0 0,2 2-1 0 0,-19 38 1 0 0,30-57-35 0 0,2 0 1 0 0,-1-1-1 0 0,1 1 1 0 0,0 1-1 0 0,1-1 0 0 0,-1 0 1 0 0,1 0-1 0 0,0 15 1 0 0,2-18-17 0 0,-1-1 0 0 0,1 1 0 0 0,-1-1 0 0 0,1 0 1 0 0,0 1-1 0 0,0-1 0 0 0,1 0 0 0 0,-1 0 0 0 0,0 0 1 0 0,1 0-1 0 0,0 0 0 0 0,0 0 0 0 0,0 0 0 0 0,0-1 1 0 0,0 1-1 0 0,1-1 0 0 0,-1 1 0 0 0,1-1 1 0 0,-1 0-1 0 0,1 0 0 0 0,4 2 0 0 0,1 1 28 0 0,1-1 1 0 0,0-1-1 0 0,0 1 0 0 0,0-2 1 0 0,0 1-1 0 0,1-1 0 0 0,-1 0 0 0 0,1-1 1 0 0,-1 0-1 0 0,12-1 0 0 0,4-1-407 0 0,-1-1-1 0 0,44-9 1 0 0,-31 2-4324 0 0,-1-5-1595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2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6447 0 0,'-1'1'4515'0'0,"-39"102"-905"0"0,26-71-2137 0 0,1 0-1 0 0,2 1 1 0 0,1 0 0 0 0,-7 43-1 0 0,16-69-1725 0 0,0-4-487 0 0,1 1 1 0 0,-1-1 0 0 0,1 0 0 0 0,0 1 0 0 0,0-1 0 0 0,0 0 0 0 0,1 4 0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51 1375 0 0,'46'-51'17512'0'0,"-48"52"-17350"0"0,1-1 0 0 0,-1 1 0 0 0,0 0 0 0 0,1 0 0 0 0,-1 0 1 0 0,1 0-1 0 0,-1 0 0 0 0,1 0 0 0 0,-1 0 0 0 0,-1 2 0 0 0,-1 2-46 0 0,-332 252-215 0 0,331-253 72 0 0,-12 11-110 0 0,16-14 44 0 0,2 0 74 0 0,0 1 1 0 0,0-1-1 0 0,0 0 0 0 0,0 0 1 0 0,0 0-1 0 0,0 0 0 0 0,1 0 1 0 0,-1-1-1 0 0,1 1 0 0 0,-1 0 1 0 0,0-1-1 0 0,4 2 0 0 0,6 2-110 0 0,1-1 0 0 0,21 4-1 0 0,-19-5 18 0 0,24 8-1 0 0,-34-9 129 0 0,0 1 0 0 0,0-1 0 0 0,0 1 0 0 0,0 0 0 0 0,-1 0 0 0 0,1 1 0 0 0,0-1 0 0 0,-1 1 0 0 0,6 4 0 0 0,-8-5 21 0 0,0 0 0 0 0,1 0 0 0 0,-1 0 0 0 0,0 0 0 0 0,0 0 0 0 0,-1 0 0 0 0,1 0 0 0 0,0 0-1 0 0,-1 0 1 0 0,1 0 0 0 0,-1 0 0 0 0,0 0 0 0 0,1 1 0 0 0,-1-1 0 0 0,0 0 0 0 0,0 0 0 0 0,-1 0 0 0 0,1 1 0 0 0,0-1 0 0 0,-2 3 0 0 0,1 0 11 0 0,-1 0-1 0 0,0 0 1 0 0,0 0 0 0 0,-1-1 0 0 0,1 0 0 0 0,-1 1 0 0 0,0-1-1 0 0,0 0 1 0 0,0 0 0 0 0,-1 0 0 0 0,-4 4 0 0 0,-5 3 1 0 0,-28 19 1 0 0,16-18-180 0 0,24-11-553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11055 0 0,'0'0'2460'0'0,"2"1"-1025"0"0,13 2-518 0 0,1 0-1 0 0,0-1 1 0 0,0 0 0 0 0,0-1-1 0 0,0-1 1 0 0,17-2 0 0 0,-2-2-378 0 0,-1-1 1 0 0,39-11 0 0 0,-49 11-466 0 0,1-2 0 0 0,-2-1 0 0 0,1 0 0 0 0,-1-2 0 0 0,0 0 1 0 0,-1-1-1 0 0,0-1 0 0 0,-1 0 0 0 0,29-28 0 0 0,-43 38-76 0 0,-1-1 1 0 0,0 1-1 0 0,0 0 0 0 0,0-1 1 0 0,-1 1-1 0 0,1-1 0 0 0,0 0 1 0 0,-1 1-1 0 0,0-1 0 0 0,1 0 1 0 0,-1 0-1 0 0,0 0 0 0 0,-1 0 1 0 0,1 0-1 0 0,0-4 0 0 0,-2 6-22 0 0,1 1-1 0 0,-1-1 0 0 0,0 0 1 0 0,0 0-1 0 0,1 1 0 0 0,-1-1 0 0 0,0 0 1 0 0,0 1-1 0 0,0-1 0 0 0,0 1 0 0 0,1-1 1 0 0,-1 1-1 0 0,0 0 0 0 0,0-1 0 0 0,0 1 1 0 0,0 0-1 0 0,-2-1 0 0 0,0 1-20 0 0,-1 0 1 0 0,1-1-1 0 0,-1 1 0 0 0,1 0 0 0 0,-1 1 1 0 0,1-1-1 0 0,-1 1 0 0 0,1-1 0 0 0,0 1 0 0 0,-6 2 1 0 0,-34 16-304 0 0,36-16 295 0 0,-15 9 19 0 0,1 0 1 0 0,1 2-1 0 0,0 0 1 0 0,-34 33-1 0 0,-62 77-65 0 0,95-100 212 0 0,1 1 0 0 0,-25 43-1 0 0,37-54-54 0 0,1 1 0 0 0,0 0 0 0 0,1 0 0 0 0,0 1-1 0 0,1-1 1 0 0,-4 30 0 0 0,8-40-25 0 0,0 0 0 0 0,1 1 0 0 0,0-1 1 0 0,0 0-1 0 0,0 0 0 0 0,1 0 0 0 0,-1 0 0 0 0,1 0 1 0 0,1 0-1 0 0,-1 0 0 0 0,1 0 0 0 0,3 7 0 0 0,-3-9-8 0 0,0 0 0 0 0,0 0-1 0 0,0 0 1 0 0,0 0-1 0 0,1-1 1 0 0,0 1-1 0 0,-1 0 1 0 0,1-1-1 0 0,0 0 1 0 0,0 0-1 0 0,0 0 1 0 0,1 0-1 0 0,-1 0 1 0 0,0-1 0 0 0,1 0-1 0 0,-1 1 1 0 0,7 0-1 0 0,3 1 21 0 0,1-1-1 0 0,-1-1 1 0 0,0 0 0 0 0,1-1-1 0 0,-1 0 1 0 0,22-4 0 0 0,81-21 325 0 0,-73 14-325 0 0,94-30-1493 0 0,-97 29-160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552 227 5527 0 0,'0'0'423'0'0,"1"-1"-278"0"0,9-14 1138 0 0,-1 0-1 0 0,-1 0 1 0 0,-1-1-1 0 0,0 0 1 0 0,6-24-1 0 0,-6 20-1010 0 0,-4 13-144 0 0,-1-1 1 0 0,0 0-1 0 0,-1 1 1 0 0,1-1-1 0 0,-2 0 1 0 0,1 0-1 0 0,-1-12 1 0 0,0 19-128 0 0,0 1 0 0 0,0-1 0 0 0,-1 0-1 0 0,1 0 1 0 0,0 1 0 0 0,0-1 0 0 0,0 0 0 0 0,0 1 0 0 0,-1-1 0 0 0,1 0-1 0 0,0 1 1 0 0,-1-1 0 0 0,1 0 0 0 0,0 1 0 0 0,-1-1 0 0 0,0 0 0 0 0,-5-1-4 0 0,6 2 4 0 0,-3 0-4 0 0,1 0-1 0 0,-1 0 1 0 0,1 0-1 0 0,0 0 1 0 0,-1 0-1 0 0,1 0 0 0 0,-1 1 1 0 0,1-1-1 0 0,0 1 1 0 0,-1-1-1 0 0,-1 2 1 0 0,-29 13-180 0 0,18-8 98 0 0,-142 71-1190 0 0,122-58 961 0 0,1 2 0 0 0,-45 38-1 0 0,-87 98 167 0 0,158-149 305 0 0,0 1 0 0 0,0-1 0 0 0,1 1 0 0 0,-11 20 0 0 0,15-26-62 0 0,1 0-1 0 0,1 1 1 0 0,-1-1 0 0 0,0 0-1 0 0,1 1 1 0 0,0-1 0 0 0,0 0 0 0 0,1 1-1 0 0,-1-1 1 0 0,1 1 0 0 0,0 0-1 0 0,0-1 1 0 0,0 1 0 0 0,1-1 0 0 0,1 7-1 0 0,-2-8-42 0 0,1 0 0 0 0,0-1 0 0 0,1 0-1 0 0,-1 1 1 0 0,0-1 0 0 0,1 0 0 0 0,-1 1-1 0 0,1-1 1 0 0,0 0 0 0 0,0 0 0 0 0,-1 0 0 0 0,1-1-1 0 0,1 1 1 0 0,-1 0 0 0 0,4 2 0 0 0,-2-2 9 0 0,0 0 1 0 0,1-1-1 0 0,-1 1 0 0 0,1-1 1 0 0,-1 0-1 0 0,1 0 1 0 0,0 0-1 0 0,5 0 0 0 0,4-1 89 0 0,0 0 0 0 0,0-1 0 0 0,0-1 0 0 0,-1 0-1 0 0,16-5 1 0 0,11-6 68 0 0,1-2-1 0 0,-2-2 0 0 0,0-2 1 0 0,37-24-1 0 0,-74 41-218 0 0,80-49-32 0 0,-72 44-28 0 0,-1 0-1 0 0,-1-1 1 0 0,1 0 0 0 0,-1 0 0 0 0,0-1-1 0 0,8-11 1 0 0,-15 19 38 0 0,0-1-1 0 0,-1 1 1 0 0,1 0 0 0 0,0 0-1 0 0,0-1 1 0 0,-1 1-1 0 0,1-1 1 0 0,-1 1-1 0 0,1 0 1 0 0,-1-1 0 0 0,0 1-1 0 0,1-1 1 0 0,-1 1-1 0 0,0-1 1 0 0,0 1-1 0 0,0-1 1 0 0,0 1 0 0 0,0-1-1 0 0,-1-2 1 0 0,0 3 4 0 0,1 1 0 0 0,-1-1 1 0 0,0 0-1 0 0,1 0 1 0 0,-1 0-1 0 0,0 1 0 0 0,0-1 1 0 0,0 0-1 0 0,0 1 0 0 0,0-1 1 0 0,0 1-1 0 0,0-1 0 0 0,0 1 1 0 0,0-1-1 0 0,0 1 0 0 0,0 0 1 0 0,0 0-1 0 0,0-1 0 0 0,0 1 1 0 0,0 0-1 0 0,0 0 1 0 0,0 0-1 0 0,0 0 0 0 0,0 0 1 0 0,-1 0-1 0 0,0 1 0 0 0,-4 0-13 0 0,0 0 1 0 0,0 0-1 0 0,0 1 0 0 0,0 0 0 0 0,1 0 0 0 0,-1 0 1 0 0,1 1-1 0 0,-1 0 0 0 0,1 0 0 0 0,-8 6 0 0 0,-1 3 34 0 0,0-1 0 0 0,-14 18 0 0 0,19-21 33 0 0,6-5-22 0 0,1-1 0 0 0,-1 0 1 0 0,1 1-1 0 0,0-1 0 0 0,0 1 0 0 0,0 0 1 0 0,0 0-1 0 0,0 0 0 0 0,1 0 0 0 0,-1 0 1 0 0,1 0-1 0 0,0 0 0 0 0,0 0 0 0 0,-1 5 1 0 0,2-7-13 0 0,0 0 1 0 0,0-1 0 0 0,0 1 0 0 0,0-1 0 0 0,0 1 0 0 0,1 0 0 0 0,-1-1 0 0 0,0 1 0 0 0,0-1 0 0 0,1 1-1 0 0,-1-1 1 0 0,0 1 0 0 0,1-1 0 0 0,-1 1 0 0 0,0-1 0 0 0,1 1 0 0 0,-1-1 0 0 0,1 1 0 0 0,-1-1 0 0 0,1 0 0 0 0,-1 1-1 0 0,1-1 1 0 0,-1 0 0 0 0,1 1 0 0 0,0-1 0 0 0,0 0 0 0 0,16 6 13 0 0,-2-6-1123 0 0,3-3-4432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11975 0 0,'0'0'923'0'0,"-1"1"-602"0"0,-1 3-168 0 0,1-1-1 0 0,0 0 1 0 0,0 1-1 0 0,0-1 0 0 0,0 1 1 0 0,1-1-1 0 0,-1 1 1 0 0,1 0-1 0 0,0-1 1 0 0,0 1-1 0 0,0-1 0 0 0,0 1 1 0 0,1 0-1 0 0,0-1 1 0 0,-1 1-1 0 0,1-1 1 0 0,2 6-1 0 0,4 8 180 0 0,1 0 1 0 0,10 19-1 0 0,-10-22-327 0 0,12 21 239 0 0,2 0 0 0 0,48 56 0 0 0,63 55 589 0 0,-55-65-404 0 0,-43-42-124 0 0,41 60 0 0 0,-61-77-248 0 0,-1 1 1 0 0,-1 0 0 0 0,-1 1 0 0 0,14 42 0 0 0,-23-57-32 0 0,-1 1 0 0 0,0 0 1 0 0,0 0-1 0 0,-1 0 0 0 0,0 0 0 0 0,-1 0 0 0 0,0 1 1 0 0,0-1-1 0 0,-1 0 0 0 0,-1 0 0 0 0,0 0 1 0 0,0 0-1 0 0,-7 17 0 0 0,4-15 38 0 0,-1 0 0 0 0,0 0-1 0 0,-1-1 1 0 0,-1 0 0 0 0,1 0 0 0 0,-2-1 0 0 0,1 0 0 0 0,-1-1-1 0 0,-1 0 1 0 0,-12 10 0 0 0,-17 8 76 0 0,0-2-1 0 0,-48 23 1 0 0,-22 12-321 0 0,89-47-376 0 0,1 0-1 0 0,0 2 1 0 0,-20 20-1 0 0,24-19-4131 0 0,4-2-1454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1635 16 1375 0 0,'0'0'5200'0'0,"-5"-8"130"0"0,2 6-5110 0 0,1 1 0 0 0,-1 0 0 0 0,0 0 0 0 0,0 0 0 0 0,0 1 0 0 0,0-1 0 0 0,0 1 0 0 0,0 0 0 0 0,0-1 0 0 0,0 1 0 0 0,0 1 0 0 0,0-1 0 0 0,0 0 0 0 0,0 1 0 0 0,0-1 0 0 0,0 1 0 0 0,0 0 0 0 0,-5 2 0 0 0,-6 4 158 0 0,0 0 1 0 0,-20 12-1 0 0,18-9-279 0 0,-313 160 113 0 0,-15-30-1721 0 0,306-126 1265 0 0,-1-2 0 0 0,-1-1-1 0 0,0-2 1 0 0,0-2 0 0 0,0-2 0 0 0,-47 0 0 0 0,57-5 208 0 0,1-1 0 0 0,0-2 0 0 0,0-1 0 0 0,0-1 0 0 0,0-2 0 0 0,1 0 0 0 0,0-2 0 0 0,0-2 0 0 0,-33-16 0 0 0,49 20 131 0 0,0 0 0 0 0,0-1 1 0 0,-18-16-1 0 0,25 21-14 0 0,1-1 0 0 0,0-1 1 0 0,0 1-1 0 0,0-1 0 0 0,1 1 0 0 0,0-1 0 0 0,0 0 1 0 0,0 0-1 0 0,0 0 0 0 0,1-1 0 0 0,-3-9 1 0 0,4 14-52 0 0,1-1 1 0 0,0 1-1 0 0,0-1 1 0 0,-1 1-1 0 0,1-1 1 0 0,0 1-1 0 0,0-1 1 0 0,0 1-1 0 0,0-1 1 0 0,1 1-1 0 0,-1-1 1 0 0,0 1-1 0 0,1-1 1 0 0,-1 1 0 0 0,1-1-1 0 0,-1 1 1 0 0,1-1-1 0 0,0 1 1 0 0,0 0-1 0 0,1-3 1 0 0,0 2-10 0 0,0 1 0 0 0,0-1 1 0 0,0 1-1 0 0,-1 0 0 0 0,2-1 1 0 0,-1 1-1 0 0,0 0 0 0 0,0 0 1 0 0,0 0-1 0 0,1 0 0 0 0,-1 1 1 0 0,3-1-1 0 0,4-1 12 0 0,-1 1 1 0 0,1 1-1 0 0,0-1 0 0 0,0 1 1 0 0,18 3-1 0 0,-22-2-18 0 0,1 1-1 0 0,0 0 1 0 0,0 0 0 0 0,-1 0-1 0 0,1 1 1 0 0,-1 0-1 0 0,0 0 1 0 0,0 0-1 0 0,0 1 1 0 0,0 0 0 0 0,-1 0-1 0 0,1 0 1 0 0,-1 0-1 0 0,0 1 1 0 0,0-1 0 0 0,0 1-1 0 0,-1 0 1 0 0,0 0-1 0 0,3 6 1 0 0,0 0-3 0 0,-1 1 0 0 0,0-1 0 0 0,-1 1-1 0 0,0 1 1 0 0,-1-1 0 0 0,0 0 0 0 0,-1 1 0 0 0,0 13 0 0 0,-1 4 6 0 0,-3 0-1 0 0,0 0 1 0 0,-2 0 0 0 0,-1-1 0 0 0,-8 30-1 0 0,-4-2-11 0 0,-38 83-1 0 0,16-57 1034 0 0,-75 114 0 0 0,106-185-1222 0 0,0 0 0 0 0,1 1 0 0 0,1 0 0 0 0,0 0 0 0 0,1 0 0 0 0,-7 25 1 0 0,13-29-232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0,'0'0'4479'0'0,"2"1"-4064"0"0,21 10 450 0 0,42 15 0 0 0,-55-23-690 0 0,0 0 1 0 0,0-1-1 0 0,1 0 1 0 0,0-1 0 0 0,-1 0-1 0 0,1-1 1 0 0,13-1-1 0 0,191-39-1289 0 0,-185 33-5008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8287 0 0,'0'0'639'0'0,"-9"8"1697"0"0,0 3-877 0 0,0 1 1 0 0,1 0-1 0 0,1 0 1 0 0,-12 24-1 0 0,2-3-59 0 0,-47 95-3982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85 8495 0 0,'2'11'318'0'0,"-1"1"-1"0"0,0-1 0 0 0,0 1 1 0 0,-1-1-1 0 0,-1 1 0 0 0,0-1 1 0 0,-1 0-1 0 0,0 1 0 0 0,-6 16 2027 0 0,7-27-1648 0 0,-1 1-514 0 0,1-1-1 0 0,-1 1 1 0 0,0-1-1 0 0,0 1 0 0 0,0-1 1 0 0,0 0-1 0 0,0 0 1 0 0,-1 0-1 0 0,1 0 1 0 0,0 0-1 0 0,0 0 1 0 0,-1-1-1 0 0,1 1 0 0 0,0-1 1 0 0,-1 0-1 0 0,1 1 1 0 0,-1-1-1 0 0,1 0 1 0 0,0-1-1 0 0,-1 1 0 0 0,1 0 1 0 0,0-1-1 0 0,-1 1 1 0 0,-3-2-1 0 0,3 1-164 0 0,1 0-1 0 0,0 0 0 0 0,-1 0 1 0 0,1 0-1 0 0,-1-1 0 0 0,1 1 1 0 0,0-1-1 0 0,0 1 0 0 0,0-1 1 0 0,0 0-1 0 0,-2-2 0 0 0,3 3-14 0 0,1 1 1 0 0,-1-1-1 0 0,1 1 0 0 0,-1 0 0 0 0,1-1 0 0 0,0 1 0 0 0,-1-1 1 0 0,1 1-1 0 0,0-1 0 0 0,-1 1 0 0 0,1-1 0 0 0,0 0 0 0 0,0 1 1 0 0,-1-1-1 0 0,1 1 0 0 0,0-1 0 0 0,0 1 0 0 0,0-1 1 0 0,0 0-1 0 0,0 1 0 0 0,0-1 0 0 0,0 1 0 0 0,0-1 0 0 0,0 0 1 0 0,0 1-1 0 0,0-1 0 0 0,1 0 0 0 0,-1-1 9 0 0,1-2-4 0 0,-1 0 0 0 0,1 0 1 0 0,0 0-1 0 0,0 0 0 0 0,1 0 0 0 0,-1 0 0 0 0,1 0 0 0 0,0 0 0 0 0,0 1 1 0 0,0-1-1 0 0,0 1 0 0 0,1-1 0 0 0,-1 1 0 0 0,1 0 0 0 0,5-5 0 0 0,6-5-100 0 0,0 1-1 0 0,18-11 1 0 0,-25 18 51 0 0,15-11-48 0 0,37-19 0 0 0,-50 31 110 0 0,-1 0-1 0 0,0 1 1 0 0,1 0-1 0 0,-1 0 1 0 0,1 1-1 0 0,0 0 1 0 0,0 0 0 0 0,14 0-1 0 0,-20 2 20 0 0,0 0 0 0 0,0 1 0 0 0,0-1 0 0 0,0 1 1 0 0,0-1-1 0 0,0 1 0 0 0,0 0 0 0 0,0 0 0 0 0,0 0 0 0 0,-1 0 0 0 0,1 0 0 0 0,0 1 0 0 0,-1 0 0 0 0,1-1 0 0 0,-1 1 0 0 0,4 3 0 0 0,-3-2 22 0 0,0 1-1 0 0,-1-1 0 0 0,1 1 0 0 0,-1 0 0 0 0,1 0 1 0 0,-1 0-1 0 0,0 0 0 0 0,-1 0 0 0 0,1 0 0 0 0,0 5 1 0 0,1 5 51 0 0,-1 0 0 0 0,0 0 0 0 0,-1 0 1 0 0,-1 0-1 0 0,-2 27 0 0 0,-10 25-1265 0 0,11-64 549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292 287 10855 0 0,'0'2'496'0'0,"1"4"-248"0"0,0 1-1 0 0,0 0 1 0 0,-1 0-1 0 0,0 0 0 0 0,0 0 1 0 0,-1-1-1 0 0,-1 8 1 0 0,1-11-5 0 0,0 1 0 0 0,0-1 1 0 0,0 1-1 0 0,-1-1 0 0 0,1 0 1 0 0,-1 0-1 0 0,0 0 0 0 0,0 0 1 0 0,0 0-1 0 0,0 0 0 0 0,-1 0 1 0 0,1-1-1 0 0,-1 1 0 0 0,1-1 1 0 0,-1 0-1 0 0,-3 3 0 0 0,-2-1-121 0 0,1-1-1 0 0,-1 1 0 0 0,0-1 1 0 0,0 0-1 0 0,0-1 0 0 0,0 0 1 0 0,-1-1-1 0 0,1 1 0 0 0,0-1 1 0 0,-1-1-1 0 0,1 0 0 0 0,-1 0 1 0 0,1-1-1 0 0,-1 1 0 0 0,1-2 1 0 0,0 1-1 0 0,-1-2 0 0 0,1 1 1 0 0,0-1-1 0 0,0 0 0 0 0,1 0 1 0 0,-1-1-1 0 0,1 0 0 0 0,-9-6 1 0 0,12 7-112 0 0,0 0 0 0 0,1-1 0 0 0,-1 1 0 0 0,1-1 0 0 0,0 1 0 0 0,0-1 0 0 0,0 0 0 0 0,1 0 0 0 0,-1-1 0 0 0,1 1 0 0 0,0 0 0 0 0,0-1 0 0 0,1 1 0 0 0,-1-1 0 0 0,1 0 0 0 0,0 1 0 0 0,0-1 0 0 0,0 0 0 0 0,1 0 0 0 0,0 0 0 0 0,0 1 0 0 0,0-1 0 0 0,0 0 1 0 0,1 0-1 0 0,0 0 0 0 0,0 1 0 0 0,2-8 0 0 0,1 2-36 0 0,0 0 1 0 0,1 1 0 0 0,0 0 0 0 0,0-1 0 0 0,1 2-1 0 0,0-1 1 0 0,1 1 0 0 0,0 0 0 0 0,0 0 0 0 0,1 1-1 0 0,13-11 1 0 0,18-10-86 0 0,0 2 0 0 0,2 2 0 0 0,53-23 0 0 0,-84 42 99 0 0,0 2-1 0 0,-1-1 0 0 0,1 1 1 0 0,0 0-1 0 0,1 1 0 0 0,-1 1 1 0 0,0-1-1 0 0,20 1 0 0 0,-25 2 15 0 0,-1-1 0 0 0,1 1 0 0 0,-1 0 0 0 0,0 0 0 0 0,0 0 0 0 0,1 1 0 0 0,-1 0 0 0 0,0-1 0 0 0,0 1 0 0 0,0 1 0 0 0,-1-1 0 0 0,1 1 0 0 0,0-1 0 0 0,-1 1 0 0 0,0 0 0 0 0,0 0 0 0 0,1 0 0 0 0,-2 1 0 0 0,1-1 0 0 0,0 1 0 0 0,-1 0 0 0 0,0 0 0 0 0,2 4 0 0 0,-1-2 31 0 0,0 0 1 0 0,-1 0-1 0 0,0 1 1 0 0,0-1-1 0 0,0 1 1 0 0,-1 0-1 0 0,0 0 1 0 0,-1-1-1 0 0,1 1 1 0 0,-2 9-1 0 0,0-6 2 0 0,0-1-1 0 0,-1 1 0 0 0,0 0 1 0 0,-1-1-1 0 0,0 1 0 0 0,-7 13 1 0 0,2-7-10 0 0,-1-1 1 0 0,-1 0 0 0 0,0-1-1 0 0,-1 0 1 0 0,0 0 0 0 0,-2-1 0 0 0,-21 19-1 0 0,14-17-470 0 0,-2-1-1 0 0,0-1 0 0 0,0-1 1 0 0,-26 10-1 0 0,38-17-299 0 0,-1-1-987 0 0,1-2-75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227 304 4343 0 0,'0'-3'38'0'0,"1"0"-1"0"0,-1 1 0 0 0,1-1 0 0 0,0 0 0 0 0,0 1 0 0 0,0-1 0 0 0,0 0 1 0 0,0 1-1 0 0,1-1 0 0 0,-1 1 0 0 0,4-4 0 0 0,0 1-46 0 0,1 0-1 0 0,-1 0 1 0 0,7-4-1 0 0,-6 4 128 0 0,-1 1-1 0 0,1-1 0 0 0,-1 1 1 0 0,7-10-1 0 0,53-84 2772 0 0,-8 12 1325 0 0,-40 58 2175 0 0,-22 29-6211 0 0,1-1 1 0 0,-1 1-1 0 0,1 1 0 0 0,0-1 1 0 0,-1 1-1 0 0,1-1 0 0 0,0 1 1 0 0,0 1-1 0 0,0-1 0 0 0,-7 5 1 0 0,-2 2-37 0 0,-52 33-17 0 0,-76 66-1 0 0,114-85-124 0 0,0 1 0 0 0,2 1 0 0 0,-44 57 0 0 0,66-79 0 0 0,1 0 0 0 0,0 1 0 0 0,-1-1 0 0 0,1 1 0 0 0,0 0 0 0 0,1 0 0 0 0,-1 0 0 0 0,1 0 0 0 0,-2 7 0 0 0,5-1 0 0 0,0-8 6 0 0,-1 0 1 0 0,0-1-1 0 0,1 0 0 0 0,-1 1 0 0 0,1-1 0 0 0,0 0 1 0 0,-1 0-1 0 0,1 0 0 0 0,0 0 0 0 0,0 0 1 0 0,0 0-1 0 0,0 0 0 0 0,0-1 0 0 0,0 1 0 0 0,0-1 1 0 0,2 1-1 0 0,37 3 152 0 0,-36-4-142 0 0,40-1 80 0 0,0-1-1 0 0,0-3 0 0 0,0-2 1 0 0,-1-1-1 0 0,0-2 0 0 0,-1-3 1 0 0,43-17-1 0 0,-80 28-141 0 0,-1 0 0 0 0,1-1 0 0 0,-1 0 0 0 0,1 0 0 0 0,-1 0 0 0 0,0-1 0 0 0,0 0 0 0 0,6-6 0 0 0,-8 7-8 0 0,-1 0 1 0 0,0 0-1 0 0,0 0 1 0 0,0 0-1 0 0,-1 0 1 0 0,1 0-1 0 0,-1 0 1 0 0,0 0-1 0 0,0-1 0 0 0,0 1 1 0 0,0 0-1 0 0,0-1 1 0 0,-1 1-1 0 0,1-1 1 0 0,-1 1-1 0 0,-1-6 1 0 0,1-1-57 0 0,-2 0 0 0 0,1 1 0 0 0,-1-1 0 0 0,-1 1 0 0 0,0 0 0 0 0,0 0 0 0 0,-1 0 0 0 0,0 0 0 0 0,0 0 0 0 0,-1 1 0 0 0,0 0 0 0 0,-1 0 0 0 0,1 0 0 0 0,-2 1 0 0 0,1 0 0 0 0,-1 0 0 0 0,0 0 0 0 0,0 1 0 0 0,-1 0-1 0 0,0 0 1 0 0,-15-7 0 0 0,15 9-691 0 0,0 0 0 0 0,-1 1 0 0 0,1 0-1 0 0,-1 1 1 0 0,1 0 0 0 0,-1 0 0 0 0,0 0-1 0 0,-17 1 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5063 0 0,'0'0'232'0'0,"-2"1"-13"0"0,-3 1-173 0 0,0 0 0 0 0,0 1 0 0 0,1-1 0 0 0,-1 1 0 0 0,1 0 0 0 0,0 1 0 0 0,0-1 0 0 0,0 1 0 0 0,-4 4 0 0 0,-31 42 3302 0 0,32-40-2345 0 0,-58 87 4584 0 0,7 7-3632 0 0,-45 108-1031 0 0,83-169-774 0 0,-59 139 44 0 0,48-88-168 0 0,28-83-78 0 0,1-1 0 0 0,0 1 0 0 0,1 0 0 0 0,0 0 1 0 0,1-1-1 0 0,2 22 0 0 0,-2-30-377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489 869 7367 0 0,'0'0'875'0'0,"2"0"-278"0"0,11 2 411 0 0,-1-1-1 0 0,1-1 0 0 0,0 0 1 0 0,19-3-1 0 0,-27 3-743 0 0,0-1-1 0 0,0 0 1 0 0,0 0 0 0 0,0-1 0 0 0,-1 0 0 0 0,1 1-1 0 0,0-2 1 0 0,-1 1 0 0 0,1 0 0 0 0,-1-1-1 0 0,0 0 1 0 0,0 0 0 0 0,0 0 0 0 0,5-6 0 0 0,0-2-44 0 0,-1-1 0 0 0,-1 0 0 0 0,0 0 0 0 0,6-16 0 0 0,17-55 638 0 0,39-187 268 0 0,-33 110-1068 0 0,20-83-1674 0 0,-55 242 1416 0 0,-3 2-192 0 0,-30 43 81 0 0,2 1 1 0 0,-37 75-1 0 0,56-100 283 0 0,-141 308-40 0 0,24 12 72 0 0,90-229-5 0 0,-37 96 226 0 0,50-150-104 0 0,-2-1 0 0 0,-2-2-1 0 0,-55 77 1 0 0,-75 56-1238 0 0,146-174-3117 0 0,2-2-1402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19 188 16007 0 0,'-15'1'731'0'0,"12"0"-10"0"0,3 0-673 0 0,0 0-1 0 0,0 0 1 0 0,0 1-1 0 0,0-1 0 0 0,1 0 1 0 0,-1 0-1 0 0,0 0 1 0 0,1 1-1 0 0,-1-1 1 0 0,0 0-1 0 0,1 0 1 0 0,0 0-1 0 0,-1 0 0 0 0,1 0 1 0 0,0 0-1 0 0,-1 0 1 0 0,1 0-1 0 0,0 0 1 0 0,0 0-1 0 0,1 1 1 0 0,0-1 9 0 0,0 0 0 0 0,0 0 1 0 0,0 0-1 0 0,0 0 0 0 0,0 0 0 0 0,1-1 1 0 0,-1 1-1 0 0,0-1 0 0 0,0 1 1 0 0,4-1-1 0 0,2 0 94 0 0,1 0-1 0 0,0-1 1 0 0,-1 0 0 0 0,15-3-1 0 0,55-19 711 0 0,115-50 0 0 0,-190 72-847 0 0,171-66 374 0 0,-123 51-2104 0 0,79-14 0 0 0,-96 24-5064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3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15263 0 0,'0'0'1379'0'0,"0"2"-1136"0"0,6 14 87 0 0,-1 1 0 0 0,-1-1 0 0 0,2 19 0 0 0,3 9 274 0 0,-1-9-92 0 0,38 144 1553 0 0,-38-155-1894 0 0,1 0 0 0 0,2 0 0 0 0,0-1 0 0 0,1 0 0 0 0,17 23 0 0 0,-24-40-148 0 0,-1 0 0 0 0,1-1 0 0 0,0 0 0 0 0,0 1 0 0 0,0-2 0 0 0,1 1 0 0 0,0 0 0 0 0,0-1-1 0 0,0 0 1 0 0,7 3 0 0 0,-7-5-3 0 0,1 0 0 0 0,-1 0-1 0 0,0 0 1 0 0,0-1 0 0 0,1 0-1 0 0,-1 0 1 0 0,1-1 0 0 0,-1 1-1 0 0,1-2 1 0 0,-1 1 0 0 0,11-2-1 0 0,-1-1-223 0 0,0-1 0 0 0,0 0-1 0 0,-1-1 1 0 0,23-11 0 0 0,-23 9-1285 0 0,-2-1 1 0 0,20-14 0 0 0,-13 6-5031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 12751 0 0,'0'0'587'0'0,"-1"0"-16"0"0,-4 0-529 0 0,0 1 1 0 0,0 0-1 0 0,0 0 1 0 0,0 1-1 0 0,1-1 1 0 0,-1 1-1 0 0,0 0 1 0 0,1 0 0 0 0,-1 1-1 0 0,1-1 1 0 0,0 1-1 0 0,0 0 1 0 0,0 0-1 0 0,-5 5 1 0 0,-5 7 137 0 0,-1 0 0 0 0,-13 19 0 0 0,-138 174 1687 0 0,98-129-1445 0 0,39-47-356 0 0,-29 25 78 0 0,22-23-536 0 0,28-27-168 0 0,1-1-43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 1839 0 0,'0'-9'9775'0'0,"-6"11"-9582"0"0,0 0 0 0 0,0 0 0 0 0,0 1-1 0 0,0 0 1 0 0,0 0 0 0 0,1 0 0 0 0,0 0 0 0 0,-1 1 0 0 0,-5 6 0 0 0,-44 45-85 0 0,41-40 55 0 0,-170 209 624 0 0,164-197-669 0 0,7-10-34 0 0,0 1-1 0 0,2 0 0 0 0,-13 27 0 0 0,21-38-34 0 0,-1 1-1 0 0,2-1 0 0 0,-1 1 0 0 0,1 0 0 0 0,0 0 1 0 0,1 0-1 0 0,0 0 0 0 0,0 0 0 0 0,1 0 1 0 0,0 0-1 0 0,0 1 0 0 0,2 7 0 0 0,-1-11-75 0 0,1 1 0 0 0,0-1 0 0 0,1 0 0 0 0,-1 0 0 0 0,1-1 0 0 0,0 1 0 0 0,0-1 0 0 0,0 1 0 0 0,1-1 0 0 0,0 0 0 0 0,-1 0-1 0 0,1 0 1 0 0,1-1 0 0 0,-1 1 0 0 0,1-1 0 0 0,-1 0 0 0 0,1-1 0 0 0,0 1 0 0 0,7 2 0 0 0,4 1-824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9215 0 0,'0'0'707'0'0,"-1"2"-464"0"0,-3 3 98 0 0,1 1 0 0 0,0 0 0 0 0,1 0 0 0 0,-1 0 0 0 0,1 1 0 0 0,0-1 0 0 0,1 0 0 0 0,-1 1 0 0 0,1-1 0 0 0,1 1 0 0 0,-1 0 0 0 0,1-1 0 0 0,0 1 1 0 0,2 11-1 0 0,0-10-113 0 0,0-1 1 0 0,0 1-1 0 0,0-1 1 0 0,1 1-1 0 0,0-1 1 0 0,1 0 0 0 0,-1 0-1 0 0,1 0 1 0 0,9 10-1 0 0,-6-9 17 0 0,1 0-1 0 0,0 0 1 0 0,0 0 0 0 0,0-2-1 0 0,1 1 1 0 0,11 6-1 0 0,11 3 284 0 0,0-2-1 0 0,1-1 0 0 0,47 13 0 0 0,-59-20-365 0 0,1 1-247 0 0,69 18 316 0 0,-77-23-1187 0 0,0 0-1 0 0,21 1 1 0 0,-22-3-447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14047 0 0,'0'0'1276'0'0,"-1"1"-1049"0"0,-11 5-37 0 0,0 1-1 0 0,1 1 1 0 0,0 0 0 0 0,0 0-1 0 0,1 1 1 0 0,-16 17 0 0 0,-10 8 91 0 0,-26 21-94 0 0,-234 222 322 0 0,259-237-743 0 0,36-38-650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 10135 0 0,'-10'-16'3328'0'0,"11"18"-2612"0"0,40 63 456 0 0,69 83-1 0 0,-18-28-334 0 0,-67-86-672 0 0,-2 2 0 0 0,-2 1-1 0 0,-1 0 1 0 0,26 70 0 0 0,-40-90-121 0 0,0 2 0 0 0,-2-1 0 0 0,0 1 0 0 0,-1-1 0 0 0,-1 1 0 0 0,0 0 0 0 0,-2 0 0 0 0,0 0 0 0 0,-1 0 0 0 0,-1 0 0 0 0,-1 0 0 0 0,0 0 0 0 0,-7 17 0 0 0,5-23 40 0 0,0-1-1 0 0,-1-1 0 0 0,0 1 0 0 0,-1-1 1 0 0,0 0-1 0 0,-1 0 0 0 0,0-1 1 0 0,0 0-1 0 0,-18 15 0 0 0,5-7-312 0 0,-1-1 0 0 0,-1-2 0 0 0,-39 22-1 0 0,36-24-4314 0 0,-1-2-1548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476 342 12031 0 0,'0'0'1091'0'0,"-1"-1"-838"0"0,-1-3-149 0 0,-1 0 0 0 0,1 1 0 0 0,0-1 0 0 0,0 0 0 0 0,0-1 0 0 0,1 1 0 0 0,-1 0-1 0 0,1 0 1 0 0,0-1 0 0 0,0 1 0 0 0,0-1 0 0 0,1 1 0 0 0,0 0 0 0 0,-1-1 0 0 0,2 1 0 0 0,-1-1 0 0 0,0 1-1 0 0,1-1 1 0 0,0 1 0 0 0,0-1 0 0 0,0 1 0 0 0,1 0 0 0 0,-1 0 0 0 0,1 0 0 0 0,4-6 0 0 0,69-156 685 0 0,-74 162-777 0 0,1 1-1 0 0,-1-1 1 0 0,0 0 0 0 0,0 1 0 0 0,0-1-1 0 0,-1 0 1 0 0,1-6 0 0 0,-1 9-8 0 0,0 0 0 0 0,0 0 0 0 0,0 0 0 0 0,-1 0 0 0 0,1 0 0 0 0,0 1 0 0 0,0-1-1 0 0,-1 0 1 0 0,1 0 0 0 0,0 0 0 0 0,-1 0 0 0 0,1 0 0 0 0,-1 1 0 0 0,1-1 0 0 0,-1 0 0 0 0,1 0 0 0 0,-1 1 0 0 0,0-1 0 0 0,1 0 0 0 0,-1 1 0 0 0,0-1 0 0 0,0 1 0 0 0,1-1 0 0 0,-1 1 0 0 0,0-1-1 0 0,0 1 1 0 0,0-1 0 0 0,0 1 0 0 0,1 0 0 0 0,-1 0 0 0 0,0-1 0 0 0,0 1 0 0 0,0 0 0 0 0,0 0 0 0 0,0 0 0 0 0,-1 0 0 0 0,-5 0 4 0 0,1 0 0 0 0,-1 1 1 0 0,1 0-1 0 0,-1 1 0 0 0,1-1 0 0 0,-1 1 1 0 0,1 0-1 0 0,-9 5 0 0 0,-49 27 38 0 0,56-29-29 0 0,-42 25 180 0 0,2 4 0 0 0,2 1 0 0 0,-73 70 0 0 0,112-97-141 0 0,-13 10 217 0 0,1 2 0 0 0,1 0 0 0 0,0 2 0 0 0,-20 34 1 0 0,37-54-236 0 0,0 0 1 0 0,0 0 0 0 0,0 0 0 0 0,0 0-1 0 0,0 0 1 0 0,1 0 0 0 0,-1 1 0 0 0,1-1-1 0 0,0 0 1 0 0,0 0 0 0 0,0 1 0 0 0,0-1-1 0 0,0 4 1 0 0,1-6-17 0 0,-1 1-1 0 0,0 0 1 0 0,1-1-1 0 0,-1 1 1 0 0,1-1 0 0 0,-1 1-1 0 0,1-1 1 0 0,-1 0-1 0 0,1 1 1 0 0,0-1-1 0 0,-1 1 1 0 0,1-1 0 0 0,-1 0-1 0 0,1 0 1 0 0,0 1-1 0 0,-1-1 1 0 0,1 0-1 0 0,0 0 1 0 0,0 0 0 0 0,1 1 40 0 0,4 1 3 0 0,0-1 0 0 0,0 0 1 0 0,0 0-1 0 0,1 0 0 0 0,-1-1 1 0 0,1 1-1 0 0,-1-2 0 0 0,0 1 1 0 0,1-1-1 0 0,5-1 0 0 0,13-3 31 0 0,26-11-1 0 0,-45 14-70 0 0,33-11-474 0 0,0-1-1 0 0,0-3 0 0 0,39-22 1 0 0,-77 38 193 0 0,-2 2-334 0 0,-1 0 577 0 0,0 1 1 0 0,1-1-1 0 0,-1 0 1 0 0,1 1-1 0 0,0-1 1 0 0,0 1-1 0 0,-2 2 1 0 0,0 0-16 0 0,-20 22 16 0 0,18-19 23 0 0,5-7-9 0 0,0 1 1 0 0,0-1-1 0 0,0 0 1 0 0,0 1-1 0 0,0-1 1 0 0,0 1-1 0 0,1-1 1 0 0,-1 1-1 0 0,0-1 1 0 0,0 1-1 0 0,0-1 1 0 0,1 0-1 0 0,-1 1 1 0 0,0-1-1 0 0,0 1 1 0 0,1-1-1 0 0,-1 0 1 0 0,0 1-1 0 0,1-1 1 0 0,-1 0-1 0 0,0 1 1 0 0,2-1-1 0 0,7 8 2 0 0,-9-8-1 0 0,4 3 22 0 0,-2-2-17 0 0,0 0 0 0 0,0 0-1 0 0,-1 0 1 0 0,1 0 0 0 0,0 0-1 0 0,0 0 1 0 0,0-1 0 0 0,0 1-1 0 0,0-1 1 0 0,0 1 0 0 0,4-1-1 0 0,64 7-2777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12607 0 0,'0'0'4399'0'0,"-2"2"-4056"0"0,-3 5-162 0 0,0-1 0 0 0,-1 0 1 0 0,0-1-1 0 0,0 1 0 0 0,-8 4 0 0 0,-39 25 491 0 0,22-16-410 0 0,12-6-160 0 0,-107 73 292 0 0,102-68-299 0 0,1 2 0 0 0,-41 43 0 0 0,56-54-58 0 0,0 1-1 0 0,1 0 0 0 0,0 0 1 0 0,1 1-1 0 0,0-1 1 0 0,-7 20-1 0 0,12-28-14 0 0,0 1 1 0 0,0 0-1 0 0,0 0 0 0 0,1 0 1 0 0,-1 0-1 0 0,1 0 0 0 0,-1 0 0 0 0,1 0 1 0 0,0 1-1 0 0,0-1 0 0 0,1 0 1 0 0,-1 0-1 0 0,1 0 0 0 0,-1 0 0 0 0,1 0 1 0 0,0 0-1 0 0,0 0 0 0 0,0-1 1 0 0,1 1-1 0 0,-1 0 0 0 0,1 0 0 0 0,-1-1 1 0 0,1 1-1 0 0,0-1 0 0 0,0 0 1 0 0,0 1-1 0 0,0-1 0 0 0,1 0 0 0 0,-1 0 1 0 0,1 0-1 0 0,3 2 0 0 0,2 0 86 0 0,0 0 0 0 0,0 0-1 0 0,0-1 1 0 0,0 0 0 0 0,1 0-1 0 0,-1-1 1 0 0,14 2 0 0 0,20-1-1018 0 0,0-5-4511 0 0,-12-1-1294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5063 0 0,'2'-1'390'0'0,"-1"1"-377"0"0,35-4 908 0 0,-12 5 5718 0 0,-17 1-4354 0 0,-7-2-2155 0 0,0 0-1 0 0,0 0 1 0 0,1 0-1 0 0,-1 0 1 0 0,0 0 0 0 0,0 0-1 0 0,0 0 1 0 0,0 0-1 0 0,1 0 1 0 0,-1 0-1 0 0,0 0 1 0 0,0 0 0 0 0,0 0-1 0 0,1 0 1 0 0,-1 0-1 0 0,0 0 1 0 0,0 0-1 0 0,0 0 1 0 0,0 0 0 0 0,1 0-1 0 0,-1 0 1 0 0,0 0-1 0 0,0 0 1 0 0,2-1 1166 0 0,-2 1-1167 0 0,0 0 1 0 0,0-1 0 0 0,0 1-1 0 0,0 0 1 0 0,0 0-1 0 0,0 0 1 0 0,0 0-1 0 0,1-1 1 0 0,-1 1 0 0 0,0 0-1 0 0,0 0 1 0 0,0 0-1 0 0,0-1 1 0 0,2-2-1190 0 0,2-4 1044 0 0,1 1-1 0 0,0 0 1 0 0,0 0-1 0 0,1 0 1 0 0,0 0-1 0 0,11-8 1 0 0,1 1-84 0 0,24-12-1 0 0,-20 13 91 0 0,0 1-1 0 0,1 1 1 0 0,1 1-1 0 0,0 1 1 0 0,0 1-1 0 0,0 1 1 0 0,46-5-1 0 0,-65 11 12 0 0,1 0-1 0 0,-1 0 0 0 0,1 0 0 0 0,-1 1 1 0 0,1 0-1 0 0,-1 0 0 0 0,1 0 1 0 0,-1 1-1 0 0,0 0 0 0 0,1 0 1 0 0,-1 0-1 0 0,0 0 0 0 0,0 1 0 0 0,-1 0 1 0 0,7 4-1 0 0,-9-4 14 0 0,1-1-1 0 0,0 1 1 0 0,-1 0-1 0 0,1 0 1 0 0,-1 0 0 0 0,0 0-1 0 0,0 0 1 0 0,0 1-1 0 0,-1-1 1 0 0,1 1-1 0 0,-1-1 1 0 0,1 1 0 0 0,-1-1-1 0 0,0 1 1 0 0,-1 0-1 0 0,1 0 1 0 0,-1-1-1 0 0,0 1 1 0 0,1 0 0 0 0,-2 0-1 0 0,1-1 1 0 0,0 1-1 0 0,-2 4 1 0 0,0 0 38 0 0,0 0-1 0 0,0 0 1 0 0,-1 0 0 0 0,-1-1 0 0 0,1 0-1 0 0,-1 1 1 0 0,0-1 0 0 0,-1 0 0 0 0,0-1-1 0 0,0 1 1 0 0,0-1 0 0 0,-8 7-1 0 0,-2 0-31 0 0,-1 0 0 0 0,0-1 0 0 0,-33 18 0 0 0,46-28-559 0 0,-8 4 1229 0 0,2-3-7249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3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292 379 10679 0 0,'0'0'971'0'0,"-8"5"406"0"0,3-4-827 0 0,0 0-1 0 0,1-1 1 0 0,-1 1-1 0 0,0-1 1 0 0,0 0 0 0 0,0-1-1 0 0,0 1 1 0 0,0-1-1 0 0,-9-2 1 0 0,2 0-179 0 0,-31-6 524 0 0,-45-15 1 0 0,80 21-892 0 0,1 1 1 0 0,-1-1 0 0 0,1-1 0 0 0,0 1-1 0 0,-14-10 1 0 0,19 12 3 0 0,1-1 0 0 0,-1 1-1 0 0,0-1 1 0 0,0 0 0 0 0,1 0-1 0 0,-1 1 1 0 0,1-1 0 0 0,-1 0-1 0 0,1 0 1 0 0,0 0 0 0 0,0-1 0 0 0,-1 1-1 0 0,2 0 1 0 0,-1 0 0 0 0,0-1-1 0 0,0 1 1 0 0,1 0 0 0 0,-1-1-1 0 0,1 1 1 0 0,0 0 0 0 0,0-1-1 0 0,0 1 1 0 0,0-5 0 0 0,3-3-9 0 0,-1 1-1 0 0,1 0 1 0 0,1 0-1 0 0,0 0 1 0 0,0 0 0 0 0,0 1-1 0 0,1 0 1 0 0,1 0 0 0 0,-1 0-1 0 0,13-13 1 0 0,1 2-81 0 0,0 1 1 0 0,38-27-1 0 0,-41 33 38 0 0,2 0 0 0 0,-1 2 0 0 0,22-10 1 0 0,-30 17 31 0 0,0-1 1 0 0,0 1-1 0 0,0 1 0 0 0,0 0 1 0 0,1 0-1 0 0,-1 0 1 0 0,0 1-1 0 0,1 1 1 0 0,9 0-1 0 0,-15 0 24 0 0,-1 1 0 0 0,1-1 0 0 0,0 1-1 0 0,-1 0 1 0 0,1 0 0 0 0,-1 0 0 0 0,0 1-1 0 0,1-1 1 0 0,-1 1 0 0 0,0-1 0 0 0,0 1 0 0 0,0 0-1 0 0,0 1 1 0 0,0-1 0 0 0,4 4 0 0 0,-4-1 18 0 0,0-1 0 0 0,1 0 0 0 0,-2 1 0 0 0,1 0 0 0 0,0 0 0 0 0,-1 0 0 0 0,0 0 0 0 0,0 0 0 0 0,2 8 0 0 0,-2-1 20 0 0,0 0 1 0 0,-1 0-1 0 0,0 0 0 0 0,-1 0 0 0 0,-1 0 0 0 0,1 0 0 0 0,-2 0 0 0 0,-5 22 0 0 0,4-23-43 0 0,-1 0-1 0 0,-1 0 1 0 0,0-1-1 0 0,-1 1 1 0 0,1-1-1 0 0,-2 0 1 0 0,-9 11 0 0 0,-4 2-190 0 0,-36 32 1 0 0,48-48-50 0 0,0 0 0 0 0,-1-1 1 0 0,0 0-1 0 0,0-1 0 0 0,-1 0 0 0 0,1 0 0 0 0,-1-1 0 0 0,0 0 0 0 0,0-1 0 0 0,-1 0 0 0 0,-16 2 1 0 0,24-5 5 0 0,1 1 0 0 0,0-1 0 0 0,0 0 1 0 0,-1 0-1 0 0,1-1 0 0 0,0 1 0 0 0,0 0 1 0 0,-1-1-1 0 0,1 1 0 0 0,0-1 0 0 0,0 0 1 0 0,-3-1-1 0 0,-6-6-5425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5983 0 0,'-2'1'464'0'0,"-5"3"44"0"0,0 1 0 0 0,0 0 0 0 0,0 0 0 0 0,0 1 0 0 0,1 0 0 0 0,0 0 0 0 0,-11 14 0 0 0,-33 56 6057 0 0,35-52-6451 0 0,-229 353 967 0 0,223-345-1100 0 0,2 2 0 0 0,2 0 0 0 0,1 1-1 0 0,-17 55 1 0 0,32-87-34 0 0,0 1 1 0 0,1-1-1 0 0,-1 0 0 0 0,1 1 0 0 0,0 6 0 0 0,1-1-759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700 915 4143 0 0,'0'-9'10863'0'0,"21"-102"-6288"0"0,27-53-2549 0 0,4 32-1150 0 0,20-57-285 0 0,-57 141-826 0 0,19-98-1 0 0,-32 139 133 0 0,-1-1 0 0 0,-1 0 0 0 0,1 1 0 0 0,-1-1 0 0 0,-1 0 0 0 0,1 0 0 0 0,-1 1 0 0 0,-3-9 0 0 0,4 14 89 0 0,-1 0 0 0 0,0-1 0 0 0,0 1 0 0 0,0 0 0 0 0,0 0 0 0 0,0 0 0 0 0,0 1 0 0 0,-1-1 1 0 0,1 0-1 0 0,-1 0 0 0 0,1 1 0 0 0,-1-1 0 0 0,1 1 0 0 0,-1-1 0 0 0,0 1 0 0 0,0-1 0 0 0,0 1 1 0 0,0 0-1 0 0,0 0 0 0 0,0 0 0 0 0,0 0 0 0 0,0 1 0 0 0,0-1 0 0 0,-1 1 0 0 0,1-1 1 0 0,0 1-1 0 0,0 0 0 0 0,-1-1 0 0 0,1 1 0 0 0,0 0 0 0 0,-4 1 0 0 0,-1-1 14 0 0,1 1 0 0 0,0 0 0 0 0,-1 1-1 0 0,1-1 1 0 0,0 1 0 0 0,-1 0 0 0 0,1 1-1 0 0,0-1 1 0 0,0 1 0 0 0,1 0 0 0 0,-8 6 0 0 0,6-3-9 0 0,-1 0 1 0 0,1 1-1 0 0,1 0 1 0 0,-1 0 0 0 0,1 0-1 0 0,-10 17 1 0 0,1 4-29 0 0,2 2 0 0 0,0 0 0 0 0,-13 49 0 0 0,17-50 22 0 0,-165 430-63 0 0,-34-14 84 0 0,174-377-11 0 0,-78 145 149 0 0,89-171-162 0 0,-16 23 167 0 0,34-57-358 0 0,0-1 0 0 0,-1 0 0 0 0,0 0 0 0 0,0-1 0 0 0,0 0 0 0 0,-10 7 0 0 0,-3-5-3007 0 0,10-6 1337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2 180 3223 0 0,'0'0'7212'0'0,"-1"8"-4973"0"0,1-7-2003 0 0,0 0 1 0 0,0 0-1 0 0,0 0 1 0 0,0-1-1 0 0,0 1 0 0 0,0 0 1 0 0,1 0-1 0 0,-1 0 1 0 0,0-1-1 0 0,0 1 0 0 0,1 0 1 0 0,-1 0-1 0 0,0-1 1 0 0,1 1-1 0 0,-1 0 0 0 0,1-1 1 0 0,-1 1-1 0 0,1 0 0 0 0,0 0 1 0 0,16 9 1085 0 0,-11-8-1184 0 0,0 0 0 0 0,0 0 0 0 0,0-1 0 0 0,10 1 0 0 0,-1-1 207 0 0,1-1 0 0 0,-1-1 0 0 0,26-5 0 0 0,47-14 431 0 0,-66 14-636 0 0,70-21 423 0 0,131-60 0 0 0,-89 33-1788 0 0,-98 41-795 0 0,-5 4-5124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10591 0 0,'0'0'2507'0'0,"-1"1"-1764"0"0,0 1-648 0 0,0 1 0 0 0,0-1 0 0 0,0 0-1 0 0,0 0 1 0 0,0 0 0 0 0,1 0 0 0 0,-1 1 0 0 0,1-1 0 0 0,-1 0 0 0 0,1 1 0 0 0,0-1 0 0 0,0 0 0 0 0,0 1 0 0 0,1 3 0 0 0,0-2 56 0 0,0 0 0 0 0,1 1 0 0 0,-1-1 0 0 0,1 0-1 0 0,0 0 1 0 0,0 0 0 0 0,3 4 0 0 0,5 6 327 0 0,0-2 1 0 0,1 1-1 0 0,16 12 0 0 0,-22-20-321 0 0,6 5 38 0 0,1 0-1 0 0,0-1 1 0 0,1 0 0 0 0,-1-1 0 0 0,26 11-1 0 0,9-3-5658 0 0,-24-10-655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0 8287 0 0,'0'0'639'0'0,"-1"2"-415"0"0,-24 27 1707 0 0,-1 0 1 0 0,-41 35-1 0 0,43-44-1670 0 0,-2-1 1 0 0,1-2-1 0 0,-43 22 1 0 0,-3-5-11 0 0,-76 26 1 0 0,109-47-463 0 0,-1-3-1 0 0,0 0 1 0 0,-76 7-1 0 0,101-16 185 0 0,20-2 1297 0 0,24 0 213 0 0,-27 2-1412 0 0,-1 0 0 0 0,1-1 1 0 0,0 1-1 0 0,-1 1 0 0 0,1-1 1 0 0,-1 0-1 0 0,0 1 0 0 0,0-1 1 0 0,1 1-1 0 0,-1 0 0 0 0,0-1 1 0 0,0 1-1 0 0,0 0 0 0 0,-1 0 1 0 0,1 1-1 0 0,0-1 0 0 0,-1 0 1 0 0,1 0-1 0 0,-1 1 0 0 0,0-1 1 0 0,0 1-1 0 0,1 3 1 0 0,1 3-3 0 0,0 0 1 0 0,-1 1-1 0 0,0-1 1 0 0,-1 0 0 0 0,0 12-1 0 0,-1 4 139 0 0,-1-1 0 0 0,-1 0 0 0 0,-1 0 0 0 0,-9 31 0 0 0,-35 90 213 0 0,41-132-387 0 0,4-10-145 0 0,1-1 1 0 0,0 1-1 0 0,0 0 1 0 0,0-1-1 0 0,0 1 1 0 0,0 0-1 0 0,0 0 1 0 0,0 3-1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13 10591 0 0,'0'0'488'0'0,"-1"-2"-12"0"0,1 2-424 0 0,0-1-1 0 0,0 0 1 0 0,0 1-1 0 0,0-1 0 0 0,0 1 1 0 0,-1-1-1 0 0,1 1 1 0 0,0-1-1 0 0,0 1 0 0 0,-1 0 1 0 0,1-1-1 0 0,0 1 1 0 0,-1-1-1 0 0,1 1 0 0 0,0-1 1 0 0,-1 1-1 0 0,1 0 1 0 0,-1-1-1 0 0,1 1 0 0 0,-1 0 1 0 0,1 0-1 0 0,-1-1 0 0 0,1 1 1 0 0,-1 0-1 0 0,1 0 1 0 0,-1 0-1 0 0,1-1 0 0 0,-1 1 1 0 0,1 0-1 0 0,-1 0 1 0 0,1 0-1 0 0,-1 0 0 0 0,1 0 1 0 0,-1 0-1 0 0,0 0 1 0 0,1 0-1 0 0,-1 0 0 0 0,-12 9 1832 0 0,13-8-1760 0 0,-28 31 944 0 0,1 1 1 0 0,-42 68-1 0 0,11-14-301 0 0,-22 16-187 0 0,45-62-501 0 0,3 1 0 0 0,-43 75 0 0 0,72-112-66 0 0,0 1-1 0 0,1-1 0 0 0,0 1 1 0 0,0 0-1 0 0,0-1 0 0 0,1 1 1 0 0,-2 11-1 0 0,3-15-54 0 0,0 0-1 0 0,0 0 1 0 0,0 0 0 0 0,0 0-1 0 0,1 0 1 0 0,-1 0 0 0 0,1 0-1 0 0,-1 0 1 0 0,1 0 0 0 0,0 0-1 0 0,0 0 1 0 0,0 0 0 0 0,0 0-1 0 0,0-1 1 0 0,0 1 0 0 0,0 0-1 0 0,1-1 1 0 0,-1 1 0 0 0,0-1-1 0 0,1 1 1 0 0,0-1 0 0 0,-1 0-1 0 0,1 1 1 0 0,0-1 0 0 0,1 1-1 0 0,13 5-1144 0 0,1-2-68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13247 0 0,'0'0'604'0'0,"-1"2"-13"0"0,-3 3-448 0 0,0 0 0 0 0,0 1 0 0 0,1-1 0 0 0,0 1-1 0 0,0 0 1 0 0,0 0 0 0 0,1 0 0 0 0,0 0 0 0 0,0 1 0 0 0,1-1 0 0 0,-2 11 0 0 0,2-7 200 0 0,1 0 1 0 0,0 0-1 0 0,1 0 1 0 0,0 0-1 0 0,0 0 1 0 0,1 0-1 0 0,4 10 1 0 0,-2-5-78 0 0,2-1 1 0 0,0 1-1 0 0,1-1 1 0 0,0 0-1 0 0,1-1 1 0 0,1 0-1 0 0,0 0 1 0 0,1-1-1 0 0,21 21 1 0 0,-21-24-276 0 0,1-1 0 0 0,1 0 0 0 0,0 0 0 0 0,0-2 0 0 0,0 1 0 0 0,1-1 0 0 0,18 5 0 0 0,23 4-6154 0 0,-29-11-429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48 6911 0 0,'2'-48'4378'0'0,"-2"63"-2128"0"0,-2-2-1739 0 0,0 0 1 0 0,0 0-1 0 0,-1 0 0 0 0,-1 0 0 0 0,0-1 0 0 0,-9 18 1 0 0,-41 70 1369 0 0,47-88-1669 0 0,-45 68 325 0 0,-67 79-1 0 0,65-91-454 0 0,-78 128-1 0 0,119-173-141 0 0,-31 62 186 0 0,38-73-290 0 0,1 1 0 0 0,0 1 0 0 0,1-1 1 0 0,-4 22-1 0 0,8-33-348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34 10135 0 0,'0'0'919'0'0,"6"-7"-742"0"0,-2 4 538 0 0,0 0-1 0 0,0 0 1 0 0,1 1 0 0 0,-1-1-1 0 0,1 1 1 0 0,0 0-1 0 0,0 0 1 0 0,-1 0-1 0 0,1 1 1 0 0,0 0-1 0 0,8-1 1 0 0,-11 1-92 0 0,-2 4-421 0 0,-1 3-197 0 0,-1 1-1 0 0,0-1 0 0 0,0 0 1 0 0,0 0-1 0 0,0 0 1 0 0,-1-1-1 0 0,0 1 0 0 0,0-1 1 0 0,-1 1-1 0 0,0-1 1 0 0,1 0-1 0 0,-10 9 0 0 0,-7 4 22 0 0,-38 29-1 0 0,38-32-17 0 0,-204 140 50 0 0,176-123-45 0 0,27-18 72 0 0,1 0-1 0 0,0 2 1 0 0,1 0 0 0 0,0 1-1 0 0,-20 26 1 0 0,37-40-21 0 0,0-1 1 0 0,0 1 0 0 0,0 0-1 0 0,0 0 1 0 0,1 1 0 0 0,-1-1-1 0 0,1 0 1 0 0,0 0-1 0 0,0 1 1 0 0,0-1 0 0 0,1 0-1 0 0,-1 5 1 0 0,1-7-51 0 0,0 0 0 0 0,0 0 0 0 0,1 0 0 0 0,-1 0 0 0 0,1 1 1 0 0,-1-1-1 0 0,1 0 0 0 0,-1 0 0 0 0,1 0 0 0 0,-1 0 0 0 0,1 0 0 0 0,0-1 0 0 0,0 1 0 0 0,-1 0 1 0 0,1 0-1 0 0,0 0 0 0 0,0-1 0 0 0,0 1 0 0 0,0 0 0 0 0,0-1 0 0 0,0 1 0 0 0,0-1 0 0 0,0 1 1 0 0,2 0-1 0 0,26 8 117 0 0,-27-9-119 0 0,20 4-176 0 0,0-2-1 0 0,0 0 1 0 0,0-1 0 0 0,0-2 0 0 0,0 0 0 0 0,0-1 0 0 0,33-8 0 0 0,-26 3-1386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3223 0 0,'1'3'7387'0'0,"10"31"108"0"0,13 18-5958 0 0,-3-5-1432 0 0,18 44 189 0 0,58 158 1006 0 0,-67-146-575 0 0,-5 1 1 0 0,17 141 0 0 0,-39-210-688 0 0,-1 0 0 0 0,-2 0 0 0 0,-1 0 0 0 0,-2 0 1 0 0,-10 49-1 0 0,8-62-143 0 0,-1-1 1 0 0,-1 1-1 0 0,-1-1 1 0 0,-1 0-1 0 0,-1-1 1 0 0,-1 0-1 0 0,0 0 1 0 0,-1-1-1 0 0,-22 25 1 0 0,14-24-161 0 0,-43 35 0 0 0,41-37 67 0 0,-36 37-1 0 0,18-7 50 0 0,37-43 90 0 0,0 0 0 0 0,0 0 1 0 0,0 1-1 0 0,0-1 0 0 0,1 1 0 0 0,0-1 0 0 0,-3 12 0 0 0,5-13-613 0 0,0 3-28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 9439 0 0,'0'0'859'0'0,"-1"-1"-710"0"0,-7 0 3210 0 0,3 54-2870 0 0,-10 164 1163 0 0,-16-1-633 0 0,-65 223-583 0 0,95-434-445 0 0,-5 20-132 0 0,-2 0-1 0 0,0-1 1 0 0,-19 38-1 0 0,26-60 42 0 0,-1-2 20 0 0,-9-3 64 0 0,9 1 19 0 0,0 0-1 0 0,-1 0 0 0 0,1-1 1 0 0,0 1-1 0 0,0 0 0 0 0,0-1 1 0 0,0 0-1 0 0,1 1 0 0 0,-1-1 1 0 0,1 0-1 0 0,-1 0 0 0 0,1 0 1 0 0,0 1-1 0 0,0-1 1 0 0,0-1-1 0 0,0-2 0 0 0,-1-7 12 0 0,0-1-1 0 0,-1-18 0 0 0,4 12-13 0 0,0 1 0 0 0,1-1 0 0 0,1 0 0 0 0,1 1 0 0 0,0-1 0 0 0,2 1 0 0 0,0 0 0 0 0,1 1 0 0 0,1-1 0 0 0,14-23 0 0 0,-16 34 12 0 0,-1-1 0 0 0,1 1-1 0 0,1 0 1 0 0,-1 0 0 0 0,1 0-1 0 0,1 1 1 0 0,-1 0 0 0 0,1 1 0 0 0,0 0-1 0 0,1 0 1 0 0,0 1 0 0 0,0 0-1 0 0,0 0 1 0 0,0 1 0 0 0,1 0 0 0 0,14-3-1 0 0,-6 2 21 0 0,1 2 0 0 0,-1 1-1 0 0,1 0 1 0 0,0 1 0 0 0,0 1-1 0 0,-1 1 1 0 0,1 1 0 0 0,19 4-1 0 0,-19-3 90 0 0,0 1 0 0 0,0 1 0 0 0,-1 1-1 0 0,27 13 1 0 0,-33-13-45 0 0,-1 0 0 0 0,1 1-1 0 0,-2 1 1 0 0,1 0 0 0 0,-1 1-1 0 0,0 0 1 0 0,12 14 0 0 0,-14-13-30 0 0,0 0 1 0 0,0 0 0 0 0,-1 1 0 0 0,-1 0 0 0 0,1 0 0 0 0,4 14-1 0 0,-9-20-30 0 0,0 0-1 0 0,-1 0 0 0 0,0 1 0 0 0,0-1 0 0 0,0 0 0 0 0,-1 0 0 0 0,1 1 0 0 0,-1-1 0 0 0,0 0 1 0 0,-1 1-1 0 0,1-1 0 0 0,-1 0 0 0 0,0 1 0 0 0,-1-1 0 0 0,1 0 0 0 0,-1 0 0 0 0,-3 6 1 0 0,0-2 0 0 0,-1 1 1 0 0,-1-1 0 0 0,0 0 0 0 0,0 0 0 0 0,0-1 0 0 0,-1 0 0 0 0,0-1 0 0 0,-1 1-1 0 0,0-1 1 0 0,0-1 0 0 0,-1 0 0 0 0,1 0 0 0 0,-21 7 0 0 0,-3 0-118 0 0,0-1 0 0 0,-2-2 0 0 0,-35 5 0 0 0,23-5-453 0 0,-1-3 0 0 0,-72 2 0 0 0,94-12-126 0 0,24 3 328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 12439 0 0,'-23'-14'1291'0'0,"12"7"2589"0"0,15 7-3409 0 0,19 3-312 0 0,-1 1 0 0 0,1 1 0 0 0,-1 1 1 0 0,1 1-1 0 0,33 16 0 0 0,-25-8-83 0 0,-1 2 0 0 0,0 0-1 0 0,32 27 1 0 0,-27-15 85 0 0,-1 2-1 0 0,-2 1 1 0 0,-1 2-1 0 0,50 70 1 0 0,-58-69-100 0 0,-1 1 0 0 0,-1 1 0 0 0,-2 1 0 0 0,-2 1 0 0 0,22 74 1 0 0,-33-88-60 0 0,-1-1 1 0 0,-1 1 0 0 0,-1 0 0 0 0,0 43 0 0 0,-4-49-15 0 0,-1 0 0 0 0,0 0 1 0 0,-2-1-1 0 0,0 1 1 0 0,-1-1-1 0 0,0 0 0 0 0,-10 18 1 0 0,2-10 21 0 0,0 0 1 0 0,-2-2-1 0 0,-1 0 1 0 0,-1 0-1 0 0,-1-2 1 0 0,-40 39-1 0 0,20-25 67 0 0,-33 31-3698 0 0,57-54 1869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1253 3223 0 0,'0'0'11835'0'0,"1"-2"-11264"0"0,14-30 216 0 0,2 2 0 0 0,25-36 0 0 0,51-55-203 0 0,222-234 161 0 0,-184 204-580 0 0,-13 13-58 0 0,-27 39-89 0 0,54-61-20 0 0,-111 117-21 0 0,-31 39-13 0 0,0 0 0 0 0,0-1-1 0 0,-1 0 1 0 0,1 0 0 0 0,-1 0 0 0 0,0 0 0 0 0,2-8 0 0 0,-4 10-30 0 0,-2-1 52 0 0,-4 1 14 0 0,4 4-2 0 0,0-1 0 0 0,0 1 0 0 0,0-1-1 0 0,-1 1 1 0 0,1 0 0 0 0,0 0 0 0 0,0 0 0 0 0,0 0-1 0 0,1 0 1 0 0,-1 0 0 0 0,0 1 0 0 0,0-1 0 0 0,1 0-1 0 0,-1 1 1 0 0,0 0 0 0 0,1-1 0 0 0,-3 4 0 0 0,-3 5-12 0 0,-11 19 0 0 0,18-27 17 0 0,-28 50-4 0 0,-37 109-1 0 0,-4 62 28 0 0,52-165 5 0 0,-33 140 78 0 0,43-157-63 0 0,1 0-1 0 0,0 78 0 0 0,10-67 7 0 0,2-1 1 0 0,26 101-1 0 0,-31-140-252 0 0,-2-10 162 0 0,1 1-256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11575 0 0,'0'0'1047'0'0,"2"-2"-859"0"0,7-5-158 0 0,1 0 0 0 0,0 1 0 0 0,0 0 1 0 0,18-7-1 0 0,50-15 346 0 0,-28 11-164 0 0,-27 9-55 0 0,220-90 1715 0 0,13-11 493 0 0,-186 88-3117 0 0,-39 13-392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42 643 8751 0 0,'-5'-6'794'0'0,"-3"-8"-1389"0"0,-9-16 2874 0 0,15 26-1579 0 0,0 0 0 0 0,1 0 1 0 0,-1 0-1 0 0,1 0 0 0 0,0 0 0 0 0,0 0 0 0 0,1 0 1 0 0,-1 0-1 0 0,1 0 0 0 0,0 0 0 0 0,0-5 0 0 0,3-6-511 0 0,0 0-1 0 0,0-1 0 0 0,2 2 1 0 0,0-1-1 0 0,0 0 0 0 0,2 1 1 0 0,7-14-1 0 0,3-1-166 0 0,2 0 0 0 0,24-29 1 0 0,89-92 126 0 0,-121 138-152 0 0,12-12-31 0 0,29-25 0 0 0,-42 41-27 0 0,0 0 0 0 0,1 0 0 0 0,0 2 1 0 0,0-1-1 0 0,24-9 0 0 0,-34 15 17 0 0,1 1 1 0 0,-1-1 0 0 0,1 1-1 0 0,-1 0 1 0 0,1-1 0 0 0,-1 1-1 0 0,1 0 1 0 0,-1 0-1 0 0,1 0 1 0 0,-1 0 0 0 0,1 0-1 0 0,-1 0 1 0 0,1 0 0 0 0,-1 0-1 0 0,1 1 1 0 0,-1-1-1 0 0,1 1 1 0 0,-1-1 0 0 0,1 1-1 0 0,-1 0 1 0 0,1-1 0 0 0,-1 1-1 0 0,0 0 1 0 0,0 0-1 0 0,1 0 1 0 0,-1 0 0 0 0,0 0-1 0 0,0 0 1 0 0,0 0 0 0 0,0 0-1 0 0,0 0 1 0 0,0 1-1 0 0,0-1 1 0 0,-1 0 0 0 0,1 1-1 0 0,1 2 1 0 0,1 4-628 0 0,-1 1 1 0 0,1 0-1 0 0,-1-1 0 0 0,-1 1 1 0 0,1 9-1 0 0,0-5-471 0 0,-2-11 253 0 0,1 0-303 0 0,-1 0 856 0 0,1 0 1 0 0,-1 0 0 0 0,1 0 0 0 0,0 0 0 0 0,0 0 0 0 0,2 3 0 0 0,-2-3 624 0 0,9 13 1005 0 0,2-1 1 0 0,0 0 0 0 0,0 0-1 0 0,19 15 1 0 0,-25-25-1107 0 0,-1 0 0 0 0,1 0 0 0 0,0 0 0 0 0,0-1 0 0 0,1 0 0 0 0,-1 0-1 0 0,0-1 1 0 0,1 0 0 0 0,0 0 0 0 0,0 0 0 0 0,-1-1 0 0 0,1 0 0 0 0,0 0 0 0 0,12-1 0 0 0,0-1 17 0 0,1-2 0 0 0,-1 0 1 0 0,0-1-1 0 0,1-1 1 0 0,23-9-1 0 0,-16 2-2 0 0,1 0 0 0 0,45-30 0 0 0,-60 34-156 0 0,0-2 1 0 0,15-14 0 0 0,-22 19-62 0 0,-1 0 0 0 0,-1-1 0 0 0,1 1 0 0 0,-1-1 0 0 0,0 0 1 0 0,0 0-1 0 0,4-10 0 0 0,-9 16-23 0 0,0-1 1 0 0,0 1-1 0 0,0-1 0 0 0,0 1 1 0 0,1 0-1 0 0,-1 0 0 0 0,0 0 1 0 0,0-1-1 0 0,0 1 0 0 0,0 0 1 0 0,-2 0-1 0 0,-6 2-131 0 0,-1-1 0 0 0,1 2 1 0 0,0-1-1 0 0,-1 1 0 0 0,1 0 0 0 0,1 1 1 0 0,-16 8-1 0 0,-1 1-145 0 0,-21 7 19 0 0,1 2 0 0 0,1 3-1 0 0,-80 58 1 0 0,76-44 489 0 0,3 1 0 0 0,-73 82 0 0 0,109-110-108 0 0,0 1-1 0 0,-9 15 1 0 0,16-24-58 0 0,0 0-1 0 0,0 0 1 0 0,0 0 0 0 0,0 1-1 0 0,1-1 1 0 0,0 0-1 0 0,0 0 1 0 0,0 1 0 0 0,1-1-1 0 0,-1 1 1 0 0,1-1 0 0 0,0 6-1 0 0,1-8-13 0 0,-1 0 1 0 0,1-1-1 0 0,0 1 0 0 0,-1 0 1 0 0,1 0-1 0 0,0 0 0 0 0,0 0 0 0 0,0-1 1 0 0,0 1-1 0 0,0-1 0 0 0,1 1 0 0 0,-1 0 1 0 0,0-1-1 0 0,1 0 0 0 0,-1 1 0 0 0,1-1 1 0 0,-1 0-1 0 0,1 0 0 0 0,0 0 1 0 0,0 0-1 0 0,-1 0 0 0 0,1 0 0 0 0,0-1 1 0 0,0 1-1 0 0,0 0 0 0 0,0-1 0 0 0,0 0 1 0 0,0 1-1 0 0,2-1 0 0 0,6 1 36 0 0,-1 0 0 0 0,1-1 0 0 0,0 0-1 0 0,15-3 1 0 0,15-3 66 0 0,67-21-1 0 0,36-22-1377 0 0,-142 49 1249 0 0,64-25-4573 0 0,-2-3-1526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10911 0 0,'0'-1'498'0'0,"-5"-33"2966"0"0,6 36-2566 0 0,4 4-736 0 0,-1 0 0 0 0,-1 0-1 0 0,1 1 1 0 0,-1-1-1 0 0,0 1 1 0 0,4 14 0 0 0,9 49 373 0 0,-7-28-100 0 0,11 36 519 0 0,3-2 1 0 0,59 129 0 0 0,-57-153-769 0 0,3-2 1 0 0,1-1-1 0 0,3-2 0 0 0,63 73 0 0 0,-52-76-104 0 0,-23-26-12 0 0,-2 1 0 0 0,18 23-1 0 0,-36-41-149 0 0,-14 11-8664 0 0,4-8 3056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17 13447 0 0,'0'0'614'0'0,"1"-2"-12"0"0,7-12 998 0 0,-8 18-1491 0 0,-1-1 0 0 0,0 1 0 0 0,0-1-1 0 0,0 1 1 0 0,-1-1 0 0 0,1 1 0 0 0,-1-1-1 0 0,-3 6 1 0 0,-1 1 32 0 0,-16 27 204 0 0,-2-2 1 0 0,-39 46-1 0 0,57-73-306 0 0,-70 77 254 0 0,-115 101-1 0 0,-23 24-272 0 0,210-206-44 0 0,-47 55-5 0 0,44-49-172 0 0,0 0 1 0 0,0 0-1 0 0,1 1 1 0 0,-6 13-1 0 0,12-23-167 0 0,1 0 272 0 0,0-1 0 0 0,1 0 0 0 0,-1 0 0 0 0,0 0 0 0 0,0 0 0 0 0,1 0 0 0 0,-1 0 0 0 0,0 0 0 0 0,0-1 0 0 0,0 1 0 0 0,1 0 0 0 0,0-1 0 0 0,1 0-49 0 0,32-11-631 0 0,5-5-7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286 241 6479 0 0,'0'0'586'0'0,"2"-1"-486"0"0,6-5 169 0 0,0 0 0 0 0,-1-1 0 0 0,1 0 0 0 0,-1 0 0 0 0,0 0 0 0 0,-1-1 0 0 0,0 0 0 0 0,0-1 0 0 0,5-9 0 0 0,38-86 1686 0 0,-48 103-1945 0 0,1-4 72 0 0,0 0 1 0 0,0 0-1 0 0,-1 0 1 0 0,1-6-1 0 0,-1 10-77 0 0,-1 0-1 0 0,0 1 0 0 0,0-1 1 0 0,0 1-1 0 0,0-1 1 0 0,0 0-1 0 0,0 1 0 0 0,0-1 1 0 0,0 0-1 0 0,0 1 0 0 0,0-1 1 0 0,0 0-1 0 0,0 1 1 0 0,0-1-1 0 0,0 0 0 0 0,-1 1 1 0 0,1-1-1 0 0,0 0 0 0 0,-1 1 1 0 0,1-1-1 0 0,0 1 1 0 0,-1-1-1 0 0,1 1 0 0 0,-1-1 1 0 0,1 1-1 0 0,0-1 0 0 0,-1 1 1 0 0,1-1-1 0 0,-1 1 0 0 0,0 0 1 0 0,1-1-1 0 0,-1 1 1 0 0,1 0-1 0 0,-1-1 0 0 0,0 1 1 0 0,1 0-1 0 0,-1 0 0 0 0,1 0 1 0 0,-1-1-1 0 0,0 1 1 0 0,1 0-1 0 0,-1 0 0 0 0,-1 0 1 0 0,-5 1-49 0 0,1-1 1 0 0,-1 1 0 0 0,1 1 0 0 0,-1-1-1 0 0,1 1 1 0 0,0 0 0 0 0,0 1 0 0 0,-7 3-1 0 0,-4 3-147 0 0,-24 17 0 0 0,-88 72 828 0 0,106-77-128 0 0,0 0 0 0 0,2 2 0 0 0,-23 30 0 0 0,36-43-270 0 0,1 0-1 0 0,1 1 1 0 0,-1-1 0 0 0,-8 23-1 0 0,15-31 41 0 0,31-1 86 0 0,-14-6-221 0 0,1 0 0 0 0,-1-2 0 0 0,20-10 0 0 0,-8 4-70 0 0,10-5-35 0 0,-3 2-66 0 0,42-14-1 0 0,-64 25-41 0 0,-12 4 24 0 0,1 0 1 0 0,0 0-1 0 0,0 0 0 0 0,0 0 1 0 0,0 0-1 0 0,0 1 1 0 0,3-1-1 0 0,-6 3 29 0 0,1 1 0 0 0,-1-1 0 0 0,0 1-1 0 0,0-1 1 0 0,0 0 0 0 0,-1 5 0 0 0,-2 5 158 0 0,0-1 1 0 0,-9 22-1 0 0,11-30-116 0 0,1-3-28 0 0,0 1-1 0 0,0-1 1 0 0,0 1 0 0 0,-1-1-1 0 0,1 1 1 0 0,0-1-1 0 0,0 1 1 0 0,1 0 0 0 0,-1-1-1 0 0,0 1 1 0 0,0-1 0 0 0,0 1-1 0 0,0-1 1 0 0,0 1-1 0 0,0-1 1 0 0,1 0 0 0 0,-1 1-1 0 0,0-1 1 0 0,1 1-1 0 0,-1-1 1 0 0,0 1 0 0 0,0-1-1 0 0,1 0 1 0 0,-1 1-1 0 0,1-1 1 0 0,-1 1 0 0 0,0-1-1 0 0,1 0 1 0 0,-1 0-1 0 0,1 1 1 0 0,-1-1 0 0 0,1 0-1 0 0,-1 0 1 0 0,1 1-1 0 0,17 5-297 0 0,-9-6-56 0 0,-1 0 0 0 0,1 0 0 0 0,-1-1 0 0 0,1 0 0 0 0,-1 0 0 0 0,0-1 0 0 0,0 0 0 0 0,16-7 0 0 0,1 1-1249 0 0,-3 0-120 0 0,-17 6 1243 0 0,0 0 0 0 0,-1 1-1 0 0,1-1 1 0 0,0 1-1 0 0,0 0 1 0 0,7-1 0 0 0,-16 13 1658 0 0,-2 2-82 0 0,0-1 0 0 0,-1 0 1 0 0,0-1-1 0 0,-1 0 0 0 0,0 0 0 0 0,-21 20 1955 0 0,31-33-2718 0 0,15-21 102 0 0,1 1 0 0 0,28-25-1 0 0,-20 20-441 0 0,-3 6 39 0 0,33-25-1 0 0,-36 31-28 0 0,-10 7-1 0 0,2 0 0 0 0,-1 1 0 0 0,14-6 0 0 0,-19 10 0 0 0,0 0 0 0 0,1 0 0 0 0,0 1 0 0 0,-1 0 0 0 0,1 1 0 0 0,0 0 0 0 0,12-1 0 0 0,-8 4-14 0 0,-10-1 6 0 0,1 1 0 0 0,0-1 1 0 0,-1 1-1 0 0,1 0 0 0 0,-1 0 1 0 0,1-1-1 0 0,-1 1 0 0 0,0 0 1 0 0,0 0-1 0 0,0 0 0 0 0,0 0 1 0 0,0 0-1 0 0,-1 1 0 0 0,1-1 1 0 0,0 0-1 0 0,-1 0 0 0 0,0 0 1 0 0,1 1-1 0 0,-1-1 1 0 0,0 3-1 0 0,0 8 22 0 0,-1-1 0 0 0,-2 18 0 0 0,1-20 55 0 0,-4 25-5 0 0,5-26-78 0 0,1-7-56 0 0,2-1 2 0 0,1 0-188 0 0,-1 1 0 0 0,1-1 0 0 0,0 0 0 0 0,0 0 0 0 0,0 0 0 0 0,0 0 0 0 0,0 0 0 0 0,0-1 0 0 0,0 0 0 0 0,0 1 0 0 0,0-1 0 0 0,0 0 0 0 0,0 0 0 0 0,0-1 0 0 0,0 1 0 0 0,0-1 0 0 0,0 1 0 0 0,6-3 0 0 0,20-7-1472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284 188 4143 0 0,'0'2'191'0'0,"0"1"-250"0"0,-1 1 0 0 0,1-1 0 0 0,-1 1 0 0 0,1-1-1 0 0,-1 1 1 0 0,-1 3 0 0 0,-1-1 671 0 0,0 0 0 0 0,0 0 1 0 0,0 0-1 0 0,-1-1 0 0 0,-4 6 0 0 0,0-1 749 0 0,-1 0 0 0 0,0-1 0 0 0,-1 0 0 0 0,-10 7 0 0 0,11-11-1159 0 0,1 0 0 0 0,0-1 0 0 0,-1 0 0 0 0,0 0 0 0 0,0-1 0 0 0,0 0 1 0 0,0-1-1 0 0,-1 0 0 0 0,1 0 0 0 0,0-1 0 0 0,-1 0 0 0 0,0-1 0 0 0,1 0 0 0 0,-1 0 0 0 0,-9-2 0 0 0,17 1-192 0 0,0 1 0 0 0,-1 0-1 0 0,1-1 1 0 0,0 0 0 0 0,0 0-1 0 0,0 0 1 0 0,-1 0 0 0 0,1 0-1 0 0,0 0 1 0 0,0 0 0 0 0,1 0-1 0 0,-1-1 1 0 0,0 1 0 0 0,0-1-1 0 0,1 0 1 0 0,-1 1 0 0 0,0-1-1 0 0,-1-3 1 0 0,2 4 0 0 0,1-1 0 0 0,-1 0 0 0 0,1 0 0 0 0,-1 0 0 0 0,1 0 0 0 0,0 0 0 0 0,0 0 0 0 0,0 1 0 0 0,0-1 0 0 0,0 0 0 0 0,0 0 0 0 0,0 0 0 0 0,1 0 0 0 0,-1 0 0 0 0,0 0 0 0 0,1 1 0 0 0,0-1 0 0 0,-1 0 0 0 0,1 0 0 0 0,0 1 0 0 0,0-1 0 0 0,2-2 0 0 0,4-6-1 0 0,1-1 0 0 0,0 2 0 0 0,0-1 1 0 0,17-13-1 0 0,43-30 20 0 0,-31 25-103 0 0,-12 9 60 0 0,67-48 18 0 0,-81 59-13 0 0,1 2 0 0 0,0 0-1 0 0,0 0 1 0 0,1 1 0 0 0,0 0 0 0 0,16-3-1 0 0,-26 7 5 0 0,0 1-1 0 0,0-1 1 0 0,1 1-1 0 0,-1 0 1 0 0,0 0 0 0 0,0 0-1 0 0,0 0 1 0 0,0 1-1 0 0,0-1 1 0 0,0 1-1 0 0,0 0 1 0 0,0 0 0 0 0,0 0-1 0 0,6 3 1 0 0,-7-3 21 0 0,-1 0 0 0 0,1 1 0 0 0,0-1 0 0 0,0 1 0 0 0,-1 0 0 0 0,1-1 0 0 0,-1 1 0 0 0,0 0 0 0 0,1 0 0 0 0,-1 0 0 0 0,0 0 0 0 0,0 0 0 0 0,0 0 0 0 0,0 0 0 0 0,0 0 0 0 0,-1 0 0 0 0,1 0 0 0 0,-1 1 0 0 0,1-1 0 0 0,-1 0 0 0 0,0 3 0 0 0,0 4 62 0 0,0 0 1 0 0,0 0 0 0 0,-1 0-1 0 0,-1 0 1 0 0,1 0-1 0 0,-2 0 1 0 0,1-1-1 0 0,-1 1 1 0 0,0-1-1 0 0,-1 1 1 0 0,0-1 0 0 0,0 0-1 0 0,-1 0 1 0 0,-10 13-1 0 0,3-8-50 0 0,0 0-1 0 0,0-1 1 0 0,-1 0-1 0 0,-1-1 1 0 0,0-1-1 0 0,-28 16 1 0 0,23-14-174 0 0,11-7-512 0 0,-1 0 0 0 0,1-1 0 0 0,-1 0 0 0 0,-13 5 0 0 0,6-6-976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34 11519 0 0,'0'0'5782'0'0,"0"2"-5461"0"0,-2 14 25 0 0,0-1 1 0 0,-1 1-1 0 0,0-1 1 0 0,-2 0 0 0 0,-6 17-1 0 0,2-4-208 0 0,5-16-94 0 0,-33 115 120 0 0,32-108-148 0 0,2 1 0 0 0,0 0 0 0 0,1 0 0 0 0,1 30 0 0 0,1-45 53 0 0,0-1 0 0 0,0 0 0 0 0,1 0 0 0 0,-1 1 1 0 0,1-1-1 0 0,0 0 0 0 0,0 0 0 0 0,1 0 0 0 0,-1 0 0 0 0,1 0 0 0 0,0 0 0 0 0,0 0 0 0 0,0-1 0 0 0,0 1 0 0 0,1 0 0 0 0,-1-1 0 0 0,1 0 0 0 0,0 0 0 0 0,4 4 1 0 0,-5-6-50 0 0,0 1 0 0 0,0-1 0 0 0,0 0 0 0 0,0 0 1 0 0,0 1-1 0 0,0-1 0 0 0,0-1 0 0 0,0 1 1 0 0,1 0-1 0 0,-1 0 0 0 0,0-1 0 0 0,0 1 1 0 0,1-1-1 0 0,-1 0 0 0 0,3 0 0 0 0,0 0 7 0 0,-1-1 0 0 0,0 1 1 0 0,1-1-1 0 0,-1 0 0 0 0,0 0 0 0 0,0-1 0 0 0,7-2 0 0 0,0-2 27 0 0,-1 0 1 0 0,1-1-1 0 0,-2 0 0 0 0,1-1 1 0 0,8-8-1 0 0,13-15 166 0 0,-3-1 0 0 0,42-59 0 0 0,33-81-63 0 0,-45 44-3350 0 0,-58 126 3019 0 0,8-16-1388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6:5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446 110 1839 0 0,'31'-23'48'0'0,"35"-22"1735"0"0,-53 38 1523 0 0,21-10 0 0 0,-20 10-937 0 0,-12 5-2077 0 0,0 1-1 0 0,0 0 1 0 0,1-1 0 0 0,-1 1-1 0 0,0 0 1 0 0,1 1-1 0 0,-1-1 1 0 0,1 0 0 0 0,2 0-1 0 0,-4 11 165 0 0,-1-7-412 0 0,-1 0-1 0 0,1 0 0 0 0,-1 0 1 0 0,1 0-1 0 0,-1 0 0 0 0,0 0 1 0 0,-1 0-1 0 0,1 0 0 0 0,-3 4 0 0 0,-18 25 350 0 0,10-16-209 0 0,-67 93 656 0 0,-36 52-226 0 0,9 9-334 0 0,-78 116-398 0 0,121-208-1191 0 0,24-33-3214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8263 0 0,'0'0'748'0'0,"-1"0"-614"0"0,-8 3 5444 0 0,6 3-3781 0 0,8 10-2694 0 0,-2-10 1521 0 0,26 121 703 0 0,-21-83-915 0 0,24 71 1 0 0,-29-107-650 0 0,4 12 533 0 0,1-1 0 0 0,15 27-1 0 0,-20-40-471 0 0,1 0 0 0 0,0-1 0 0 0,1 1 0 0 0,7 7 0 0 0,-8-11-350 0 0,-1 1 0 0 0,0 0 0 0 0,1-1-1 0 0,-1 0 1 0 0,1 0 0 0 0,0 0 0 0 0,0 0 0 0 0,6 1 0 0 0,6 0-5253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689 148 5527 0 0,'2'-1'423'0'0,"20"-16"1153"0"0,0 2 0 0 0,1 0 0 0 0,35-17 0 0 0,80-26 2532 0 0,-133 57-3980 0 0,0-1-1 0 0,-1 0 1 0 0,1 1-1 0 0,0 0 1 0 0,0 0 0 0 0,0 0-1 0 0,0 1 1 0 0,0 0-1 0 0,9 0 1 0 0,-14 0-125 0 0,0 1 1 0 0,1-1-1 0 0,-1 0 1 0 0,0 0-1 0 0,0 1 1 0 0,1-1-1 0 0,-1 0 1 0 0,0 1-1 0 0,0-1 1 0 0,0 0-1 0 0,1 1 1 0 0,-1-1-1 0 0,0 0 1 0 0,0 1-1 0 0,0-1 1 0 0,0 0-1 0 0,0 1 1 0 0,0-1-1 0 0,0 1 1 0 0,0-1-1 0 0,0 0 1 0 0,0 1-1 0 0,0-1 1 0 0,0 1-1 0 0,0-1 1 0 0,0 0-1 0 0,0 1 1 0 0,0 0-1 0 0,-2 10 43 0 0,-1-3-27 0 0,1-1 1 0 0,-2 0 0 0 0,1 0 0 0 0,-1 0 0 0 0,0 0 0 0 0,0-1-1 0 0,-1 1 1 0 0,1-1 0 0 0,-7 6 0 0 0,-54 48 328 0 0,62-58-328 0 0,-177 144 559 0 0,128-107-536 0 0,-91 49-1 0 0,135-84-39 0 0,-179 87 77 0 0,162-81-63 0 0,0-1 1 0 0,0-1 0 0 0,-1-2 0 0 0,0 0 0 0 0,-48 3 0 0 0,69-9-89 0 0,0 0 0 0 0,0 0 1 0 0,0 0-1 0 0,0-1 0 0 0,0 0 1 0 0,0 0-1 0 0,0 0 0 0 0,0-1 1 0 0,1 0-1 0 0,-1 0 0 0 0,0 0 1 0 0,1 0-1 0 0,0-1 0 0 0,-1 1 1 0 0,1-1-1 0 0,0 0 0 0 0,1 0 1 0 0,-1-1-1 0 0,-6-7 0 0 0,9 10-355 0 0,-1-4-1386 0 0,11 15 1950 0 0,0 0-1 0 0,-1 1 1 0 0,0 0 0 0 0,-1 1 0 0 0,0 0 0 0 0,-1 0 0 0 0,0 0 0 0 0,-1 1 0 0 0,-1-1 0 0 0,0 1 0 0 0,0 1 0 0 0,-2-1 0 0 0,1 0 0 0 0,-2 1 0 0 0,0-1 0 0 0,0 1 0 0 0,-1-1-1 0 0,-1 1 1 0 0,0-1 0 0 0,-1 1 0 0 0,-7 24 0 0 0,-6 3 97 0 0,-21 40-1 0 0,-13 32 396 0 0,48-109-925 0 0,0 0 1068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 9007 0 0,'0'0'816'0'0,"1"-1"-672"0"0,15-11-240 0 0,-9 6 943 0 0,1 0-1 0 0,0 0 1 0 0,0 1-1 0 0,0 0 0 0 0,17-7 2392 0 0,-24 13-3203 0 0,-1-1 1 0 0,1 0-1 0 0,-1 1 1 0 0,1-1-1 0 0,-1 1 1 0 0,1-1-1 0 0,-1 1 1 0 0,1 0-1 0 0,-1-1 1 0 0,0 1-1 0 0,1-1 1 0 0,-1 1-1 0 0,0 0 1 0 0,0-1 0 0 0,1 1-1 0 0,-1 0 1 0 0,0-1-1 0 0,0 1 1 0 0,0 0-1 0 0,0-1 1 0 0,0 1-1 0 0,0 0 1 0 0,0 0-1 0 0,0-1 1 0 0,0 1-1 0 0,0 0 1 0 0,0-1-1 0 0,0 1 1 0 0,-1 0 0 0 0,1 0-1 0 0,-11 24 33 0 0,9-20 53 0 0,-17 30 349 0 0,-1 0-1 0 0,-1-2 1 0 0,-2 0 0 0 0,-41 45-1 0 0,25-38-3434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76 339 5527 0 0,'-2'1'423'0'0,"-10"9"-530"0"0,9-9 693 0 0,0 1 1 0 0,0-1-1 0 0,1 0 1 0 0,-1 0-1 0 0,0 0 1 0 0,-5 1-1 0 0,7-2-413 0 0,-1 0 0 0 0,1 1 0 0 0,0-1 1 0 0,0 0-1 0 0,0 0 0 0 0,-1 0 0 0 0,1 0 0 0 0,0 0 0 0 0,0-1 0 0 0,0 1 0 0 0,0 0 0 0 0,-1-1 0 0 0,1 1 0 0 0,0 0 0 0 0,0-1 0 0 0,0 1 0 0 0,0-1 0 0 0,0 0 0 0 0,0 1 0 0 0,0-1 0 0 0,0 0 0 0 0,0 1 0 0 0,0-1 0 0 0,1 0 0 0 0,-1 0 0 0 0,0 0 0 0 0,0 0 0 0 0,1 0 0 0 0,-1 0 0 0 0,0 0 0 0 0,1 0 0 0 0,-1 0 1 0 0,1 0-1 0 0,-1-2 0 0 0,0-2-90 0 0,0-1 1 0 0,1 1-1 0 0,-1 0 1 0 0,1-1-1 0 0,0 1 1 0 0,1 0-1 0 0,-1-1 1 0 0,1 1 0 0 0,0 0-1 0 0,0 0 1 0 0,1-1-1 0 0,-1 1 1 0 0,1 0-1 0 0,3-4 1 0 0,5-12 507 0 0,25-36 1 0 0,-29 47-562 0 0,5-6-35 0 0,1 0 0 0 0,1 1 0 0 0,0 0 0 0 0,31-25 0 0 0,-34 31-1 0 0,1 1 1 0 0,0 1 0 0 0,0 0-1 0 0,1 1 1 0 0,-1 0 0 0 0,2 0-1 0 0,-1 2 1 0 0,19-6 0 0 0,-28 9-2 0 0,0 1 1 0 0,-1-1-1 0 0,1 1 0 0 0,0 0 1 0 0,0 0-1 0 0,-1 0 1 0 0,1 0-1 0 0,0 0 0 0 0,0 0 1 0 0,-1 1-1 0 0,1-1 1 0 0,0 1-1 0 0,-1 0 0 0 0,1 0 1 0 0,-1 0-1 0 0,1 0 0 0 0,-1 1 1 0 0,0-1-1 0 0,1 0 1 0 0,-1 1-1 0 0,3 3 0 0 0,-2-2 2 0 0,0 0 0 0 0,0 1-1 0 0,-1-1 1 0 0,1 1 0 0 0,-1 0-1 0 0,0 0 1 0 0,0 0 0 0 0,0 0-1 0 0,-1 0 1 0 0,0 1 0 0 0,1-1 0 0 0,0 7-1 0 0,-1-2 2 0 0,0 1-1 0 0,-1-1 1 0 0,0 0-1 0 0,0 1 1 0 0,-1-1-1 0 0,0 1 0 0 0,0-1 1 0 0,-1 0-1 0 0,-6 15 1 0 0,3-10-63 0 0,-1 0 0 0 0,-1 0 0 0 0,-1 0-1 0 0,0-1 1 0 0,-10 12 0 0 0,17-23-341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305 405 12407 0 0,'0'0'1126'0'0,"-1"2"-929"0"0,1 1-87 0 0,-1 0 0 0 0,1 0 0 0 0,-1 0 0 0 0,0 0 0 0 0,0 0 0 0 0,-1 0 0 0 0,1 0 0 0 0,-1-1 0 0 0,1 1 0 0 0,-1 0 0 0 0,0-1 0 0 0,0 1 1 0 0,0-1-1 0 0,0 0 0 0 0,0 0 0 0 0,-3 3 0 0 0,1-3 88 0 0,0 0-1 0 0,1 0 1 0 0,-1 0 0 0 0,0 0 0 0 0,0-1 0 0 0,-1 1 0 0 0,1-1 0 0 0,0 0 0 0 0,0 0-1 0 0,0-1 1 0 0,-8 1 0 0 0,-2-1 5 0 0,0 0-1 0 0,0-1 1 0 0,1 0-1 0 0,-1-2 0 0 0,0 1 1 0 0,-24-9-1 0 0,32 9-184 0 0,-1-1 0 0 0,1 0 0 0 0,0 0-1 0 0,0 0 1 0 0,0 0 0 0 0,0-1 0 0 0,0 0-1 0 0,1 0 1 0 0,0-1 0 0 0,0 0 0 0 0,0 0-1 0 0,0 0 1 0 0,1 0 0 0 0,0-1 0 0 0,-6-10 0 0 0,8 12-8 0 0,1-1 0 0 0,-1 0 1 0 0,1 0-1 0 0,0 1 1 0 0,1-1-1 0 0,-1 0 0 0 0,1 0 1 0 0,0 0-1 0 0,0 0 1 0 0,1 0-1 0 0,0 0 1 0 0,-1 1-1 0 0,2-1 0 0 0,-1 0 1 0 0,0 1-1 0 0,1-1 1 0 0,2-4-1 0 0,1-3-7 0 0,1 1-1 0 0,0 0 1 0 0,1 0-1 0 0,0 1 1 0 0,13-14-1 0 0,4-1-120 0 0,2 1-1 0 0,0 2 0 0 0,2 1 1 0 0,0 1-1 0 0,2 1 0 0 0,37-18 1 0 0,-54 30 86 0 0,0 1 1 0 0,1 0-1 0 0,-1 1 1 0 0,1 1-1 0 0,0 0 1 0 0,1 1-1 0 0,-1 1 1 0 0,0 0 0 0 0,1 1-1 0 0,-1 0 1 0 0,25 2-1 0 0,-34 0 64 0 0,0 0 0 0 0,1 1 1 0 0,-1-1-1 0 0,0 1 0 0 0,0 0 0 0 0,0 0 0 0 0,0 1 0 0 0,0-1 0 0 0,-1 1 1 0 0,1 0-1 0 0,-1 0 0 0 0,0 1 0 0 0,0-1 0 0 0,0 1 0 0 0,0 0 0 0 0,0 0 1 0 0,-1 0-1 0 0,0 1 0 0 0,0-1 0 0 0,0 1 0 0 0,2 5 0 0 0,-2-3 19 0 0,0 0 0 0 0,0 0-1 0 0,-1 0 1 0 0,0 1 0 0 0,-1-1 0 0 0,0 0-1 0 0,0 1 1 0 0,0-1 0 0 0,-1 1 0 0 0,0-1-1 0 0,-1 0 1 0 0,0 1 0 0 0,0-1-1 0 0,-4 14 1 0 0,1-9-31 0 0,-1 0-1 0 0,-1 0 0 0 0,0-1 1 0 0,0 0-1 0 0,-1 0 0 0 0,-1-1 1 0 0,0 0-1 0 0,0 0 0 0 0,-1-1 1 0 0,0 0-1 0 0,-1 0 0 0 0,-19 13 1 0 0,7-7-24 0 0,-1-1-1 0 0,-1-2 1 0 0,0 0 0 0 0,0-1 0 0 0,-32 9 0 0 0,-23 0-539 0 0,68-18 5 0 0,0-1 0 0 0,1 0-1 0 0,-1 0 1 0 0,0-1 0 0 0,-16-2 0 0 0,12-1-1281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2 11055 0 0,'2'0'852'0'0,"-1"0"-788"0"0,1-1-1 0 0,0 1 0 0 0,-1 0 0 0 0,1 0 0 0 0,0 0 1 0 0,-1 0-1 0 0,1 0 0 0 0,0 0 0 0 0,-1 0 1 0 0,1 1-1 0 0,-1-1 0 0 0,1 0 0 0 0,0 1 0 0 0,-1 0 1 0 0,1-1-1 0 0,-1 1 0 0 0,3 1 0 0 0,-3-1-5 0 0,0 0-1 0 0,0 0 0 0 0,0 0 1 0 0,0 1-1 0 0,0-1 0 0 0,-1 0 1 0 0,1 0-1 0 0,0 1 0 0 0,-1-1 1 0 0,1 0-1 0 0,-1 1 0 0 0,1-1 1 0 0,-1 0-1 0 0,0 1 1 0 0,0-1-1 0 0,1 2 0 0 0,-1 4 114 0 0,-1 1 0 0 0,1-1 0 0 0,-1 0 0 0 0,0 0 0 0 0,-5 12 0 0 0,6-16-163 0 0,-10 24 381 0 0,-1 1 0 0 0,-1-1 0 0 0,-2-1 1 0 0,-24 37-1 0 0,8-15 38 0 0,-17 34-162 0 0,-83 137 546 0 0,107-183-1177 0 0,-2-1 0 0 0,-39 44 0 0 0,46-60 100 0 0,0-1 0 0 0,-1-1 0 0 0,-1-1 0 0 0,0 0 1 0 0,-29 15-1 0 0,34-24-983 0 0,3-3-209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6911 0 0,'0'0'528'0'0,"0"2"-341"0"0,2 14 2 0 0,-1-7 866 0 0,0-1-1 0 0,1 1 0 0 0,0-1 0 0 0,4 9 0 0 0,-5-14-828 0 0,0-1 0 0 0,0 0 0 0 0,0 1 0 0 0,1-1 0 0 0,-1 0 1 0 0,1 0-1 0 0,0 0 0 0 0,-1 0 0 0 0,1 0 0 0 0,0 0 0 0 0,0-1 0 0 0,0 1 0 0 0,0-1 0 0 0,1 1 0 0 0,-1-1 1 0 0,0 0-1 0 0,0 0 0 0 0,4 2 0 0 0,6 0 182 0 0,1 0 0 0 0,-1-1 0 0 0,0 0 0 0 0,1-1 0 0 0,-1-1 1 0 0,25-1-1 0 0,0-3-68 0 0,38-10 0 0 0,-60 12-499 0 0,0-2 0 0 0,0 0 0 0 0,-1-1 0 0 0,1 0-1 0 0,-1-1 1 0 0,0 0 0 0 0,15-11 0 0 0,-28 17 58 0 0,0-1 1 0 0,0 0-1 0 0,0 1 1 0 0,0-1 0 0 0,0 0-1 0 0,-1 0 1 0 0,1 0-1 0 0,0 0 1 0 0,0 0-1 0 0,-1 0 1 0 0,1 0-1 0 0,0 0 1 0 0,-1 0-1 0 0,1 0 1 0 0,-1-1 0 0 0,1 1-1 0 0,-1 0 1 0 0,0 0-1 0 0,0 0 1 0 0,1-1-1 0 0,-1 1 1 0 0,0 0-1 0 0,0 0 1 0 0,0-1-1 0 0,0 1 1 0 0,-1-1-1 0 0,1 1 5 0 0,-1 0 1 0 0,1 0-1 0 0,-1 0 0 0 0,1 0 0 0 0,-1 0 0 0 0,0 0 0 0 0,0 0 0 0 0,1 0 0 0 0,-1 0 0 0 0,0 1 0 0 0,0-1 0 0 0,0 0 0 0 0,0 1 0 0 0,0-1 0 0 0,0 0 0 0 0,0 1 1 0 0,0-1-1 0 0,0 1 0 0 0,0 0 0 0 0,0-1 0 0 0,0 1 0 0 0,0 0 0 0 0,0 0 0 0 0,-1 0 0 0 0,1-1 0 0 0,0 1 0 0 0,0 0 0 0 0,-2 1 0 0 0,-7-1-107 0 0,-1 1 0 0 0,1 1 0 0 0,0 0-1 0 0,-1 1 1 0 0,1-1 0 0 0,0 2 0 0 0,0 0 0 0 0,-10 5-1 0 0,-75 47 1074 0 0,75-44-608 0 0,-21 15 1086 0 0,-43 36-1 0 0,65-46-746 0 0,-1 1-1 0 0,2 1 1 0 0,-29 38-1 0 0,43-52-518 0 0,1 0 0 0 0,0 0 0 0 0,0 1 0 0 0,1-1 1 0 0,0 1-1 0 0,0-1 0 0 0,0 1 0 0 0,-1 6 0 0 0,2-10-64 0 0,1 0 0 0 0,0 0 0 0 0,0 0 0 0 0,0 0 0 0 0,0 0 0 0 0,0 0 0 0 0,0 0 0 0 0,0-1 0 0 0,1 1 0 0 0,-1 0 0 0 0,1 0 0 0 0,-1 0 0 0 0,1 0 0 0 0,0-1 0 0 0,-1 1 0 0 0,1 0 0 0 0,0-1 0 0 0,0 1 0 0 0,0-1 0 0 0,1 1 0 0 0,-1-1 0 0 0,0 1 0 0 0,1-1 0 0 0,-1 0 0 0 0,0 0 0 0 0,1 1 0 0 0,0-1 0 0 0,-1 0 0 0 0,3 1 0 0 0,3 0-35 0 0,0 1 0 0 0,-1-1 0 0 0,1 0 0 0 0,0 0 0 0 0,1-1 0 0 0,-1 0 0 0 0,0-1 0 0 0,10 1 0 0 0,-1-2-627 0 0,1 0 0 0 0,25-6 0 0 0,-3-2-3770 0 0,0-3-1334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2759 0 0,'0'1'207'0'0,"-1"10"1321"0"0,0-1 0 0 0,0 0 1 0 0,-1 0-1 0 0,0 0 0 0 0,-7 18 0 0 0,-25 49 2900 0 0,4-11-2682 0 0,28-60-1614 0 0,-74 184 2355 0 0,49-130-2202 0 0,-40 63 1 0 0,9-23-202 0 0,10-15-1684 0 0,14-31-2525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6911 0 0,'8'-43'469'0'0,"15"-48"0"0"0,-17 73 247 0 0,1 0 0 0 0,1 1 0 0 0,1 0 1 0 0,0 0-1 0 0,13-18 0 0 0,-8 17-382 0 0,1 1-1 0 0,0 0 1 0 0,1 2-1 0 0,0 0 1 0 0,1 0-1 0 0,34-21 1 0 0,-34 26-130 0 0,1 0 0 0 0,0 2 0 0 0,0 0 0 0 0,1 0 0 0 0,0 2 0 0 0,0 0 0 0 0,36-5 0 0 0,-47 10-48 0 0,0 1 1 0 0,-1 0-1 0 0,1 1 1 0 0,0 0-1 0 0,0 0 1 0 0,-1 0-1 0 0,1 1 0 0 0,-1 0 1 0 0,1 1-1 0 0,-1-1 1 0 0,0 2-1 0 0,0-1 1 0 0,0 1-1 0 0,-1 0 1 0 0,1 0-1 0 0,-1 1 1 0 0,0-1-1 0 0,0 1 1 0 0,9 11-1 0 0,-6-5 18 0 0,1 0-1 0 0,-2 0 0 0 0,0 1 0 0 0,0 1 1 0 0,-1-1-1 0 0,-1 1 0 0 0,0 0 1 0 0,-1 1-1 0 0,7 25 0 0 0,-10-28-98 0 0,0 0 0 0 0,-1-1 0 0 0,-1 1 0 0 0,1 0 0 0 0,-2 0 0 0 0,0 0 0 0 0,0-1 0 0 0,-1 1 0 0 0,0 0 1 0 0,-1-1-1 0 0,0 0 0 0 0,0 1 0 0 0,-1-1 0 0 0,-1-1 0 0 0,0 1 0 0 0,0 0 0 0 0,-1-1 0 0 0,0 0 0 0 0,-11 11 0 0 0,5-6-56 0 0,-1-1-1 0 0,0 0 1 0 0,-1-1 0 0 0,0 0-1 0 0,-1-1 1 0 0,-1-1 0 0 0,1-1 0 0 0,-2 0-1 0 0,1-1 1 0 0,-30 10 0 0 0,-53 9-334 0 0,88-25 30 0 0,0 0 0 0 0,0-1 0 0 0,-1 0-1 0 0,1-1 1 0 0,-1 0 0 0 0,-20-4 0 0 0,17 0-964 0 0,4-4-50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7367 0 0,'0'0'667'0'0,"1"1"-547"0"0,1 1 356 0 0,-1-1-1 0 0,1 0 1 0 0,-1 0-1 0 0,1 1 1 0 0,-1-1 0 0 0,1 0-1 0 0,0 0 1 0 0,0 0-1 0 0,0-1 1 0 0,-1 1 0 0 0,1 0-1 0 0,0-1 1 0 0,0 1-1 0 0,0-1 1 0 0,0 0 0 0 0,0 0-1 0 0,0 1 1 0 0,3-2 0 0 0,-2 1-68 0 0,1-1 1 0 0,0 1-1 0 0,0-1 1 0 0,-1-1 0 0 0,1 1-1 0 0,-1 0 1 0 0,1-1-1 0 0,-1 0 1 0 0,4-2 0 0 0,5-4 53 0 0,-1 0 0 0 0,0-2 0 0 0,-1 1 0 0 0,12-15 0 0 0,-1-2-261 0 0,-2-1 1 0 0,-1 0-1 0 0,28-60 0 0 0,-6 13-34 0 0,71-101-122 0 0,-107 169-139 0 0,0 1 0 0 0,0 0 0 0 0,0 0-1 0 0,1 1 1 0 0,-1 0 0 0 0,1-1-1 0 0,0 2 1 0 0,11-7 0 0 0,-11 7-364 0 0,0 1 0 0 0,0 0 0 0 0,0 0 0 0 0,0 1 1 0 0,0 0-1 0 0,0-1 0 0 0,1 2 0 0 0,-1-1 0 0 0,1 1 0 0 0,9 0 0 0 0,0 1-1144 0 0,3-1-28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27 10135 0 0,'0'0'464'0'0,"0"1"-9"0"0,-4 40-164 0 0,3-35 631 0 0,-1 1 1 0 0,2 0 0 0 0,-1-1 0 0 0,1 1 0 0 0,0 0-1 0 0,0-1 1 0 0,1 1 0 0 0,0 0 0 0 0,3 11 0 0 0,-3-16-843 0 0,0-1 1 0 0,0 0 0 0 0,0 0 0 0 0,0 0 0 0 0,0 0 0 0 0,1 0-1 0 0,-1-1 1 0 0,0 1 0 0 0,0 0 0 0 0,1 0 0 0 0,-1-1-1 0 0,1 1 1 0 0,-1-1 0 0 0,3 1 0 0 0,-1 0 42 0 0,2 0 2 0 0,0 0-1 0 0,0 0 0 0 0,1 0 1 0 0,-1-1-1 0 0,0 1 0 0 0,1-1 0 0 0,7-1 1 0 0,39-9 355 0 0,-36 7-368 0 0,-1-1-117 0 0,0-1 0 0 0,0 0 0 0 0,0-2-1 0 0,-1 1 1 0 0,1-2 0 0 0,-2 0 0 0 0,16-11 0 0 0,-25 16-93 0 0,0-1 0 0 0,1 0 1 0 0,-1 0-1 0 0,-1 0 0 0 0,1-1 0 0 0,-1 1 1 0 0,4-6-1 0 0,-6 7 13 0 0,0 1 0 0 0,1 0 0 0 0,-1 0 0 0 0,-1-1 0 0 0,1 1 0 0 0,0 0 1 0 0,-1-1-1 0 0,1-3 0 0 0,-1 5 36 0 0,0 0 0 0 0,0 0 1 0 0,0 0-1 0 0,0 0 1 0 0,0-1-1 0 0,0 1 0 0 0,0 0 1 0 0,-1 0-1 0 0,1 0 0 0 0,-1 0 1 0 0,1 0-1 0 0,0 0 1 0 0,-1 0-1 0 0,0 0 0 0 0,1 1 1 0 0,-1-1-1 0 0,0 0 0 0 0,1 0 1 0 0,-3-1-1 0 0,2 1 21 0 0,0 0-1 0 0,0 1 1 0 0,0-1-1 0 0,0 1 1 0 0,-1-1-1 0 0,1 1 1 0 0,0-1-1 0 0,0 1 1 0 0,-1 0-1 0 0,1-1 1 0 0,0 1-1 0 0,-1 0 1 0 0,1 0-1 0 0,0 0 1 0 0,-1 0-1 0 0,1 0 1 0 0,0 1-1 0 0,-1-1 1 0 0,1 0-1 0 0,0 0 1 0 0,-2 2-1 0 0,-29 12-132 0 0,24-9 99 0 0,-35 17 157 0 0,2 2 0 0 0,1 2 0 0 0,1 1 0 0 0,1 2 1 0 0,2 2-1 0 0,-37 40 0 0 0,64-62-34 0 0,2 1-1 0 0,-1 1 1 0 0,-8 15 0 0 0,13-20-55 0 0,0-1 1 0 0,1 1 0 0 0,-1 0-1 0 0,1 0 1 0 0,1 0 0 0 0,-1 0-1 0 0,1 0 1 0 0,-1 13 0 0 0,2-17-165 0 0,0 0-1 0 0,1 0 1 0 0,-1 0 0 0 0,0 0-1 0 0,1 0 1 0 0,-1 0 0 0 0,1 0-1 0 0,0 0 1 0 0,0 0 0 0 0,0-1-1 0 0,0 1 1 0 0,0 0 0 0 0,0 0-1 0 0,0-1 1 0 0,1 1 0 0 0,-1-1 0 0 0,1 1-1 0 0,2 2 1 0 0,8 5-6433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13215 0 0,'0'0'6247'0'0,"2"-2"-5454"0"0,145-113 1616 0 0,-38 28-1162 0 0,-86 71-1285 0 0,1 1 1 0 0,0 1-1 0 0,1 1 0 0 0,1 1 1 0 0,0 1-1 0 0,46-12 0 0 0,-66 21 6 0 0,0 1 0 0 0,0-1 0 0 0,1 1 0 0 0,-1 1 0 0 0,0-1 0 0 0,1 1 0 0 0,-1 0 0 0 0,11 2 0 0 0,-15-2 27 0 0,0 1-1 0 0,0-1 0 0 0,0 1 1 0 0,0 0-1 0 0,0 0 1 0 0,0 0-1 0 0,0 0 1 0 0,0 0-1 0 0,-1 0 1 0 0,1 1-1 0 0,0-1 1 0 0,-1 1-1 0 0,1-1 1 0 0,-1 1-1 0 0,1-1 1 0 0,-1 1-1 0 0,0 0 1 0 0,1 0-1 0 0,-1 0 1 0 0,0 0-1 0 0,0-1 1 0 0,-1 1-1 0 0,1 1 1 0 0,0-1-1 0 0,-1 0 0 0 0,1 0 1 0 0,0 4-1 0 0,-1 3 28 0 0,1-1-1 0 0,-1 0 0 0 0,0 1 0 0 0,-1-1 0 0 0,0 0 0 0 0,-1 0 0 0 0,1 1 0 0 0,-2-1 0 0 0,-4 13 0 0 0,-5 7 112 0 0,-20 34 1 0 0,26-51-129 0 0,-13 21-585 0 0,13-23 81 0 0,0 1-1 0 0,0 0 0 0 0,1 0 0 0 0,0 0 0 0 0,1 1 0 0 0,-5 17 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1 442 12007 0 0,'0'0'1083'0'0,"1"2"-891"0"0,14 24 12052 0 0,-8-80-11764 0 0,-5 27-377 0 0,2-1 0 0 0,1 1 0 0 0,1 0 0 0 0,14-40-1 0 0,-11 48-126 0 0,0 1-1 0 0,1 0 1 0 0,1 1-1 0 0,0 0 0 0 0,2 0 1 0 0,14-15-1 0 0,-15 20-107 0 0,-1 0 0 0 0,2 2 0 0 0,-1-1 0 0 0,1 2 0 0 0,1-1 0 0 0,0 2-1 0 0,0 0 1 0 0,18-7 0 0 0,-28 14 104 0 0,0-1 0 0 0,0 1 0 0 0,0 0 0 0 0,0 0 0 0 0,1 1 0 0 0,-1-1 0 0 0,0 1 0 0 0,0 0 1 0 0,1 0-1 0 0,-1 0 0 0 0,0 1 0 0 0,0 0 0 0 0,1 0 0 0 0,4 1 0 0 0,-3 0 5 0 0,-1 1-1 0 0,1 0 1 0 0,-1-1 0 0 0,0 2 0 0 0,0-1-1 0 0,0 0 1 0 0,0 1 0 0 0,-1 0 0 0 0,7 7-1 0 0,-5-5 71 0 0,-1 1-1 0 0,0 0 0 0 0,-1 0 0 0 0,1 0 0 0 0,-1 0 0 0 0,-1 1 0 0 0,1-1 0 0 0,-1 1 0 0 0,-1 0 1 0 0,1 0-1 0 0,-1 0 0 0 0,-1 0 0 0 0,1 1 0 0 0,-1 15 0 0 0,-1-14 54 0 0,-2 1 1 0 0,1-1-1 0 0,-1 0 0 0 0,-1 0 1 0 0,0 0-1 0 0,0 0 0 0 0,-1 0 1 0 0,0-1-1 0 0,-9 16 0 0 0,5-13-19 0 0,0-1-1 0 0,-1 0 0 0 0,-1 0 1 0 0,0-1-1 0 0,0 0 0 0 0,-16 12 1 0 0,0-4-278 0 0,-1-2 0 0 0,-1 0 0 0 0,0-2 0 0 0,-1-1 0 0 0,-51 16 0 0 0,73-27-269 0 0,0 0 0 0 0,0-1 0 0 0,-11 2 0 0 0,17-3 289 0 0,0 0 0 0 0,-1 1 0 0 0,1-1 0 0 0,0 0 0 0 0,0 0 0 0 0,0 0-1 0 0,0 0 1 0 0,0 0 0 0 0,-1-1 0 0 0,1 1 0 0 0,0 0 0 0 0,0 0 0 0 0,0-1 0 0 0,0 1-1 0 0,0-1 1 0 0,0 1 0 0 0,0-1 0 0 0,0 1 0 0 0,0-1 0 0 0,0 0 0 0 0,0 1 0 0 0,0-1 0 0 0,0 0-1 0 0,1 0 1 0 0,-1 0 0 0 0,0 0 0 0 0,0 0 0 0 0,1 0 0 0 0,-1 1 0 0 0,0-4 0 0 0,0-7-1773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1 13791 0 0,'0'0'1247'0'0,"-2"1"-1023"0"0,-5 4 39 0 0,0 1 1 0 0,1 0-1 0 0,-1 0 0 0 0,2 0 1 0 0,-1 0-1 0 0,-8 13 0 0 0,-26 49 1085 0 0,25-40-1027 0 0,-65 127 1341 0 0,3-6-643 0 0,38-78-833 0 0,-3-3 0 0 0,-80 101-1 0 0,73-116-556 0 0,-1-1 0 0 0,-80 63 0 0 0,101-98-2603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86 122 17879 0 0,'0'0'1624'0'0,"2"0"-1336"0"0,9-4 231 0 0,1 1 0 0 0,0 0 0 0 0,14-1 0 0 0,11-2 446 0 0,3-2-655 0 0,75-19-31 0 0,-92 20-564 0 0,0 0 0 0 0,40-21 0 0 0,-59 26 113 0 0,0-1 0 0 0,0 1 0 0 0,0-1 1 0 0,0 0-1 0 0,3-3 0 0 0,-6 5-166 0 0,-3 0 271 0 0,-1 1 1 0 0,1-1 0 0 0,0 0 0 0 0,0 1 0 0 0,0-1 0 0 0,0 1 0 0 0,-1 0-1 0 0,1-1 1 0 0,-2 1 0 0 0,-11 1 51 0 0,1 1-1 0 0,0 0 0 0 0,-1 1 0 0 0,1 0 1 0 0,1 1-1 0 0,-1 1 0 0 0,0 0 1 0 0,1 1-1 0 0,-24 13 0 0 0,-6 9 414 0 0,-55 45-1 0 0,90-66-347 0 0,-17 12 203 0 0,-29 31-1 0 0,45-41-193 0 0,1 0-1 0 0,1 1 1 0 0,-1 0-1 0 0,2 0 1 0 0,-1 1-1 0 0,-6 16 1 0 0,12-25-61 0 0,0-1-1 0 0,1 1 1 0 0,-1-1 0 0 0,1 1 0 0 0,-1 0-1 0 0,1-1 1 0 0,0 1 0 0 0,0 0-1 0 0,-1-1 1 0 0,1 1 0 0 0,0 0 0 0 0,0-1-1 0 0,1 1 1 0 0,-1 0 0 0 0,0-1 0 0 0,1 1-1 0 0,-1-1 1 0 0,1 1 0 0 0,-1 0 0 0 0,1-1-1 0 0,1 3 1 0 0,0-2-133 0 0,-1 0 0 0 0,1 0 0 0 0,0 0 0 0 0,0-1 0 0 0,0 1 1 0 0,0-1-1 0 0,0 0 0 0 0,0 1 0 0 0,1-1 0 0 0,-1 0 0 0 0,0 0 0 0 0,1 0 0 0 0,-1-1 0 0 0,4 2 1 0 0,13 1-1052 0 0</inkml:trace>
  <inkml:trace contextRef="#ctx0" brushRef="#br0" timeOffset="1">325 418 5983 0 0,'0'0'12251'0'0,"2"-1"-11086"0"0,177-93 3766 0 0,90-44-4539 0 0,-244 128-383 0 0,0 0 0 0 0,0 2-1 0 0,1 1 1 0 0,1 1 0 0 0,30-3 0 0 0,-54 8-12 0 0,0 1 0 0 0,0 0 0 0 0,0 0 0 0 0,0 0 0 0 0,0 0 0 0 0,0 0 0 0 0,0 1 0 0 0,-1-1 0 0 0,1 1 0 0 0,0 0 0 0 0,0 0 0 0 0,-1 0 0 0 0,1 0 0 0 0,0 0 0 0 0,-1 1 0 0 0,4 1 0 0 0,-5-1-2 0 0,1 0-1 0 0,0 0 1 0 0,-1-1 0 0 0,1 1 0 0 0,-1 1 0 0 0,1-1 0 0 0,-1 0-1 0 0,0 0 1 0 0,0 0 0 0 0,0 1 0 0 0,0-1 0 0 0,0 0 0 0 0,-1 1-1 0 0,1-1 1 0 0,-1 1 0 0 0,1-1 0 0 0,-1 1 0 0 0,0-1 0 0 0,0 3-1 0 0,-1 5 12 0 0,0 0-1 0 0,0-1 0 0 0,-1 1 0 0 0,0 0 1 0 0,0-1-1 0 0,-1 0 0 0 0,-1 1 0 0 0,-4 8 0 0 0,-8 12 111 0 0,-19 28-1 0 0,8-15 7 0 0,6-12-36 0 0,20-29 31 0 0,3-1-141 0 0,22 13-1571 0 0,-5-9-4939 0 0,-3-4-825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17015 0 0,'0'0'1543'0'0,"-1"1"-1268"0"0,-6 3-153 0 0,0 0 1 0 0,1 0-1 0 0,0 1 1 0 0,0 0-1 0 0,0 0 1 0 0,1 1-1 0 0,-9 10 1 0 0,-31 49 748 0 0,37-52-690 0 0,-136 246 2102 0 0,26 13-985 0 0,112-257-1247 0 0,-96 228 592 0 0,-20-10-387 0 0,98-193-243 0 0,6-10-215 0 0,-34 45 1 0 0,28-41-2646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0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88 125 8751 0 0,'-15'-2'930'0'0,"-28"-2"-824"0"0,14 7 12183 0 0,39-3-11002 0 0,34-2 76 0 0,60-12-1 0 0,-40 5-802 0 0,203-16 635 0 0,-41 5-947 0 0,-77 2-189 0 0,-32 2-471 0 0,124-1 0 0 0,-237 17 225 0 0,1 0 1 0 0,-1 0-1 0 0,0 0 1 0 0,0 1-1 0 0,1-1 0 0 0,-1 1 1 0 0,0 0-1 0 0,0 0 1 0 0,0 1-1 0 0,0-1 1 0 0,0 1-1 0 0,5 2 0 0 0,-9-4 158 0 0,0 0 0 0 0,0 0 0 0 0,0 0-1 0 0,0 0 1 0 0,0 1 0 0 0,0-1 0 0 0,0 0-1 0 0,0 0 1 0 0,0 0 0 0 0,0 0 0 0 0,0 0-1 0 0,0 0 1 0 0,1 0 0 0 0,-1 0 0 0 0,0 0-1 0 0,0 0 1 0 0,0 0 0 0 0,0 0 0 0 0,0 0-1 0 0,0 0 1 0 0,0 0 0 0 0,0 0 0 0 0,0 1-1 0 0,0-1 1 0 0,0 0 0 0 0,0 0-1 0 0,0 0 1 0 0,0 0 0 0 0,0 0 0 0 0,0 0-1 0 0,0 0 1 0 0,0 0 0 0 0,0 0 0 0 0,0 0-1 0 0,0 0 1 0 0,0 0 0 0 0,0 1 0 0 0,0-1-1 0 0,0 0 1 0 0,0 0 0 0 0,0 0 0 0 0,0 0-1 0 0,0 0 1 0 0,0 0 0 0 0,0 0 0 0 0,0 0-1 0 0,0 0 1 0 0,0 0 0 0 0,0 0 0 0 0,-1 0-1 0 0,1 0 1 0 0,0 1 0 0 0,0-1-1 0 0,-6 10-1827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104 128 3679 0 0,'70'-29'178'0'0,"-12"4"3101"0"0,1 3 1 0 0,65-15-1 0 0,-102 30-2181 0 0,2 1 336 0 0,-6 4 2746 0 0,-25 15-3293 0 0,-6 0-657 0 0,-1 0 0 0 0,1 0 1 0 0,-2-1-1 0 0,-21 13 0 0 0,8-5-252 0 0,-20 14 18 0 0,14-11-282 0 0,-51 47 0 0 0,45-32 40 0 0,-71 74-409 0 0,84-80 524 0 0,20-19 66 0 0,7 1 6 0 0,1-12 58 0 0,0 0 1 0 0,0-1-1 0 0,0 1 0 0 0,0 0 0 0 0,1 0 0 0 0,-1-1 0 0 0,0 1 1 0 0,1-1-1 0 0,-1 1 0 0 0,1-1 0 0 0,0 1 0 0 0,0-1 0 0 0,-1 0 1 0 0,1 0-1 0 0,0 0 0 0 0,0 0 0 0 0,0 0 0 0 0,0-1 0 0 0,4 2 1 0 0,3 0 42 0 0,0 0 0 0 0,0 0 0 0 0,11 0 0 0 0,118-1 679 0 0,-7 1-281 0 0,-73 2-385 0 0,68 2-1135 0 0,-106-7 420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19751 0 0,'-2'0'903'0'0,"0"-1"-593"0"0,-19 7 585 0 0,19-5-885 0 0,1-1-1 0 0,0 1 1 0 0,0 0-1 0 0,0 0 1 0 0,0-1-1 0 0,0 1 1 0 0,0 0-1 0 0,0 0 1 0 0,0 0-1 0 0,0 0 1 0 0,0 0-1 0 0,0 0 0 0 0,1 1 1 0 0,-1-1-1 0 0,1 0 1 0 0,-1 0-1 0 0,0 0 1 0 0,1 1-1 0 0,0-1 1 0 0,-1 0-1 0 0,1 1 1 0 0,0-1-1 0 0,0 0 1 0 0,0 1-1 0 0,0 1 1 0 0,0 4 129 0 0,0 0 1 0 0,0 0 0 0 0,4 12-1 0 0,0-2-50 0 0,1-1-1 0 0,1 0 1 0 0,0 0-1 0 0,1 0 1 0 0,1-1-1 0 0,1 0 1 0 0,0 0-1 0 0,1-1 1 0 0,18 22-1 0 0,12 6-123 0 0,66 56 0 0 0,-61-63 35 0 0,1-2 0 0 0,64 35 0 0 0,16 9 0 0 0,-115-70-47 0 0,-1 1-1 0 0,-1 0 1 0 0,1 0-1 0 0,-1 1 1 0 0,0 0-1 0 0,-1 1 1 0 0,0 0-1 0 0,-1 0 1 0 0,10 18-1 0 0,-14-22-17 0 0,0 1 0 0 0,-1-1 0 0 0,1 1 0 0 0,-1 0 0 0 0,-1 0 0 0 0,1 0-1 0 0,-1 0 1 0 0,0 0 0 0 0,-1 0 0 0 0,0 0 0 0 0,0 0 0 0 0,0 0 0 0 0,-1 0 0 0 0,0 0 0 0 0,-1 0-1 0 0,1 0 1 0 0,-1-1 0 0 0,-5 11 0 0 0,0-3 35 0 0,0 0 0 0 0,-1-1 0 0 0,0-1-1 0 0,-1 1 1 0 0,-1-1 0 0 0,-12 11 0 0 0,-71 62 473 0 0,83-77-370 0 0,-191 163 1217 0 0,186-158-1339 0 0,-49 45 584 0 0,52-46-907 0 0,2-1 1 0 0,-1 1-1 0 0,-9 17 1 0 0,18-27-488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17 1839 0 0,'2'0'134'0'0,"19"-3"-1171"0"0,-5 0 15011 0 0,-30-7-11537 0 0,8 10-2273 0 0,0-1-1 0 0,-1 1 1 0 0,1 1-1 0 0,0-1 0 0 0,0 1 1 0 0,0 1-1 0 0,-1-1 1 0 0,-9 4-1 0 0,11-3-136 0 0,-19 7 30 0 0,0 0 0 0 0,-35 21 0 0 0,-5 1-72 0 0,-288 99-1376 0 0,263-101 796 0 0,8-2-230 0 0,-111 20 1 0 0,148-40 878 0 0,-1-1 0 0 0,1-2-1 0 0,-1-3 1 0 0,-58-4 0 0 0,92 2 194 0 0,0 0-1 0 0,-1-1 0 0 0,2-1 1 0 0,-1 1-1 0 0,-17-8 0 0 0,27 10 52 0 0,21 0-1577 0 0,1 1 1093 0 0,-1 1-1 0 0,39 8 0 0 0,-46-7 186 0 0,-9-3 0 0 0,0 1 0 0 0,0 0 0 0 0,0 0 0 0 0,0 0 0 0 0,0 1 0 0 0,0-1 0 0 0,-1 1 0 0 0,1 0 0 0 0,0 0 0 0 0,4 4 0 0 0,4 3 0 0 0,-2 2 0 0 0,-9-8 2 0 0,0 0 1 0 0,0 0-1 0 0,0 0 0 0 0,-1-1 0 0 0,0 1 1 0 0,1 0-1 0 0,-1 0 0 0 0,0 0 0 0 0,0 0 0 0 0,-1 0 1 0 0,1 0-1 0 0,0 0 0 0 0,-2 5 0 0 0,-1 0 58 0 0,0 1 0 0 0,0-1 0 0 0,-5 11 0 0 0,-16 21 178 0 0,-53 69 0 0 0,8-13-134 0 0,-10 37 324 0 0,67-110-325 0 0,2 1 1 0 0,0 0-1 0 0,-12 51 0 0 0,9-5-77 0 0,12-67-226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 8287 0 0,'5'-1'193'0'0,"0"-1"-1"0"0,0 0 0 0 0,-1 1 0 0 0,1-1 0 0 0,9-6 11581 0 0,-32 13-11129 0 0,-3 6-619 0 0,1 0 1 0 0,1 0 0 0 0,-27 23-1 0 0,-46 49-33 0 0,87-78 8 0 0,1-1 0 0 0,-1 1 0 0 0,1 0 0 0 0,0 0 0 0 0,1 0 0 0 0,-4 7 0 0 0,6-10 0 0 0,0 0 0 0 0,1 0 0 0 0,-1 0 0 0 0,1 0 0 0 0,-1 0 0 0 0,1 0 0 0 0,0 0 0 0 0,0 0 0 0 0,-1 1 0 0 0,2-1 0 0 0,-1 0 0 0 0,0 0 0 0 0,0 0 0 0 0,1 0 0 0 0,-1 0 0 0 0,1 0 0 0 0,-1 0 0 0 0,1 0 0 0 0,0 0 0 0 0,0 0 0 0 0,2 3 0 0 0,3 4 0 0 0,1-1 0 0 0,0 0 0 0 0,1-1 0 0 0,-1 1 0 0 0,2-1 0 0 0,10 7 0 0 0,16 15 0 0 0,-34-28 1 0 0,27 25-11 0 0,41 52 1 0 0,-62-69 57 0 0,-1-1 0 0 0,0 1 0 0 0,-1 0 1 0 0,0 1-1 0 0,0-1 0 0 0,-1 1 0 0 0,0 0 0 0 0,-1 0 1 0 0,0 0-1 0 0,-1 0 0 0 0,2 15 0 0 0,-3-21 14 0 0,-1-1 0 0 0,-1 0 0 0 0,1 1 0 0 0,0-1 0 0 0,-1 0 0 0 0,1 0 0 0 0,-1 1 0 0 0,0-1 0 0 0,0 0 0 0 0,-1 0 0 0 0,1 0 0 0 0,-1 0 0 0 0,1 0 0 0 0,-4 5 0 0 0,1-4 32 0 0,1 0 0 0 0,-1-1-1 0 0,0 1 1 0 0,0 0-1 0 0,-1-1 1 0 0,1 0 0 0 0,-1 0-1 0 0,-6 3 1 0 0,-4 0 6 0 0,0 0 0 0 0,0-1 0 0 0,-1-1 0 0 0,1 0 0 0 0,-20 1 0 0 0,20-2-448 0 0,-1-2-1 0 0,0 0 0 0 0,0-1 0 0 0,0-1 0 0 0,0 0 0 0 0,-22-5 0 0 0,16 1-862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 8751 0 0,'0'0'399'0'0,"-13"-4"9089"0"0,16 4-9032 0 0,96-12 1103 0 0,-61 9-1003 0 0,67-15 1 0 0,8-10-517 0 0,-4-3-4467 0 0,-83 24-2009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16495 0 0,'0'0'1499'0'0,"-2"2"-1235"0"0,-8 11 216 0 0,0 0-1 0 0,0 1 1 0 0,-14 29 0 0 0,9-18 64 0 0,-29 60-340 0 0,24-45-130 0 0,20-39-610 0 0,-8 14 1461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17 184 8951 0 0,'0'0'808'0'0,"-2"3"-664"0"0,-1 7 361 0 0,0 1 0 0 0,0 0 0 0 0,1 0 0 0 0,1 0 0 0 0,-1 0 0 0 0,2 20 4964 0 0,1-31-5375 0 0,1 0-1 0 0,0-1 1 0 0,-1 1 0 0 0,1 0 0 0 0,0-1 0 0 0,-1 1-1 0 0,1-1 1 0 0,-1 0 0 0 0,1 0 0 0 0,-1 1 0 0 0,1-1-1 0 0,-1 0 1 0 0,0 0 0 0 0,1-1 0 0 0,1 0 0 0 0,18-24 616 0 0,-8 9-373 0 0,20-19 94 0 0,-1 1-108 0 0,56-48-1 0 0,-77 74-323 0 0,0 0 0 0 0,1 1 0 0 0,1 1-1 0 0,-1 0 1 0 0,1 0 0 0 0,0 2 0 0 0,0-1-1 0 0,1 2 1 0 0,22-6 0 0 0,-31 9-1 0 0,0 1 1 0 0,1-1-1 0 0,-1 1 1 0 0,1 0 0 0 0,-1 0-1 0 0,1 1 1 0 0,-1 0-1 0 0,0 0 1 0 0,7 2-1 0 0,3 4-11 0 0,-13-5 10 0 0,0 1 0 0 0,1-1 1 0 0,-1 0-1 0 0,0 1 0 0 0,0 0 1 0 0,0-1-1 0 0,0 1 0 0 0,-1 0 0 0 0,1 0 1 0 0,-1 0-1 0 0,0 0 0 0 0,0 0 1 0 0,0 0-1 0 0,0 0 0 0 0,0 1 0 0 0,-1-1 1 0 0,1 0-1 0 0,-1 1 0 0 0,0-1 0 0 0,0 0 1 0 0,0 0-1 0 0,0 1 0 0 0,-1-1 1 0 0,0 4-1 0 0,-2 7 49 0 0,-1-1 1 0 0,0-1-1 0 0,-1 1 0 0 0,-10 19 1 0 0,6-15-117 0 0,0-1 0 0 0,-1-1-1 0 0,-1 1 1 0 0,-22 23 0 0 0,28-35-983 0 0,0 1 674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181 441 10135 0 0,'0'0'919'0'0,"-1"1"-759"0"0,-26 23 6404 0 0,25-23-6232 0 0,1 0-1 0 0,0 0 1 0 0,-1 0 0 0 0,1 0 0 0 0,-1 0-1 0 0,0 0 1 0 0,1-1 0 0 0,-1 1 0 0 0,-2 0 0 0 0,-27 3 4 0 0,27-3-79 0 0,-6-1-234 0 0,1 1 0 0 0,-1-2 0 0 0,1 1 0 0 0,-1-1 1 0 0,1-1-1 0 0,-12-2 0 0 0,6-3-153 0 0,13 1 86 0 0,2 4 10 0 0,-1 0 7 0 0,0-1 0 0 0,0 0 0 0 0,0 0-1 0 0,1 0 1 0 0,0 0 0 0 0,-1 0 0 0 0,1 0 0 0 0,0 0 0 0 0,0 0-1 0 0,1 0 1 0 0,-1 0 0 0 0,0 0 0 0 0,1 0 0 0 0,2-5 0 0 0,1-4-75 0 0,1-1 0 0 0,8-12 0 0 0,-5 9-5 0 0,6-11 73 0 0,2 1 1 0 0,0 0-1 0 0,2 1 0 0 0,1 1 0 0 0,0 0 1 0 0,2 2-1 0 0,1 0 0 0 0,0 1 0 0 0,2 2 0 0 0,0 0 1 0 0,53-30-1 0 0,-64 43 170 0 0,-1 0 1 0 0,2 1-1 0 0,-1 0 0 0 0,0 1 1 0 0,1 0-1 0 0,0 1 0 0 0,0 1 1 0 0,21-1-1 0 0,-29 3-58 0 0,1 0 1 0 0,-1 1-1 0 0,0-1 1 0 0,0 1-1 0 0,0 1 1 0 0,1-1-1 0 0,-2 1 0 0 0,1 0 1 0 0,9 4-1 0 0,-12-4-40 0 0,1 1-1 0 0,-1-1 1 0 0,1 1 0 0 0,-1-1-1 0 0,0 1 1 0 0,0 0 0 0 0,0 0-1 0 0,0 1 1 0 0,-1-1-1 0 0,1 1 1 0 0,-1-1 0 0 0,0 1-1 0 0,0 0 1 0 0,0-1 0 0 0,1 6-1 0 0,-1-2-18 0 0,0 1 0 0 0,0-1-1 0 0,-1 1 1 0 0,0-1 0 0 0,-1 1-1 0 0,0 0 1 0 0,0-1 0 0 0,-1 1-1 0 0,0-1 1 0 0,0 1 0 0 0,0-1 0 0 0,-1 1-1 0 0,-1-1 1 0 0,1 0 0 0 0,-5 9-1 0 0,-2 4-2 0 0,-1-2-1 0 0,-1 1 0 0 0,-1-1 1 0 0,-16 19-1 0 0,7-12-33 0 0,0-2 1 0 0,-44 38-1 0 0,55-52-84 0 0,-1-1 0 0 0,0 0 0 0 0,-1-1 0 0 0,0 0 0 0 0,0-1 0 0 0,0 0 0 0 0,-1-1 0 0 0,0-1 0 0 0,-15 4 0 0 0,25-7-79 0 0,-1-1 0 0 0,0 1 0 0 0,1-1 0 0 0,-1 0 0 0 0,0 0 0 0 0,1 0 0 0 0,-1-1 0 0 0,0 1 0 0 0,1-1 0 0 0,-1 0 0 0 0,1 0 0 0 0,-1 0 0 0 0,1 0 0 0 0,-1-1 0 0 0,1 1 0 0 0,-5-5 0 0 0,-5-5-1205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47 5063 0 0,'49'-41'496'0'0,"-48"41"10"0"0,0-1 0 0 0,-1 1 0 0 0,1-1 0 0 0,0 1 0 0 0,-1-1 0 0 0,1 1 0 0 0,0-1 0 0 0,-1 1-1 0 0,1 0 1 0 0,0-1 0 0 0,0 1 0 0 0,0 0 0 0 0,-1 0 0 0 0,1 0 0 0 0,0 0 0 0 0,0 0-1 0 0,0 0 1 0 0,0 0 0 0 0,1 0 0 0 0,-2 0-409 0 0,0 0-1 0 0,1 1 0 0 0,-1-1 1 0 0,0 0-1 0 0,1 1 1 0 0,-1-1-1 0 0,0 0 1 0 0,1 1-1 0 0,-1-1 0 0 0,0 1 1 0 0,0-1-1 0 0,1 0 1 0 0,-1 1-1 0 0,0-1 1 0 0,0 1-1 0 0,0-1 0 0 0,0 1 1 0 0,0-1-1 0 0,0 1 1 0 0,0-1-1 0 0,0 0 1 0 0,0 1-1 0 0,0 0 0 0 0,0 4-378 0 0,0 0 0 0 0,-1 0 0 0 0,0 0-1 0 0,-2 6 1 0 0,3-9 1032 0 0,-8 24-434 0 0,0-1-1 0 0,-17 33 1 0 0,-29 48 297 0 0,34-68-416 0 0,-65 128 486 0 0,-69 126 390 0 0,80-157-1083 0 0,44-77-6186 0 0,24-45-98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1597 10 2759 0 0,'15'-4'68'0'0,"1"2"0"0"0,-1 0 0 0 0,25 0 0 0 0,-5 2 666 0 0,-19 0 346 0 0,-1 0-1 0 0,24 4 0 0 0,-26-3 600 0 0,5 4 5458 0 0,-26-2-6363 0 0,-26 4 691 0 0,-67 4 0 0 0,18-4-1023 0 0,-233 57-23 0 0,15-3-436 0 0,-323-7 17 0 0,569-53 27 0 0,-56 4 107 0 0,91-3-112 0 0,-1 1 0 0 0,1 0-1 0 0,-25 9 1 0 0,33-7-24 0 0,1 0 1 0 0,0 0-1 0 0,0 1 0 0 0,0 1 0 0 0,-11 9 1 0 0,21-15-54 0 0,44 4-112 0 0,11-7 161 0 0,-27 1 10 0 0,-1 0 1 0 0,41 5-1 0 0,-60-3-10 0 0,1 1 1 0 0,-1-1-1 0 0,1 1 0 0 0,-1 1 1 0 0,0-1-1 0 0,0 1 1 0 0,0 1-1 0 0,0-1 0 0 0,-1 1 1 0 0,0 0-1 0 0,1 0 0 0 0,-1 1 1 0 0,7 7-1 0 0,-2 0-10 0 0,-2 0 1 0 0,1 1-1 0 0,-2 0 0 0 0,0 1 1 0 0,0 0-1 0 0,-1 0 0 0 0,9 28 0 0 0,22 110-83 0 0,-27-102 71 0 0,23 139 159 0 0,-33-183-114 0 0,0 19 102 0 0,-2-9-33 0 0,-3 12 54 0 0,4-27-131 0 0,-1 0-1 0 0,1 0 1 0 0,-1 0 0 0 0,1 0-1 0 0,-1 0 1 0 0,1 0 0 0 0,-1 0-1 0 0,0 0 1 0 0,1-1 0 0 0,-1 1-1 0 0,0 0 1 0 0,0 0-1 0 0,0 0 1 0 0,1-1 0 0 0,-1 1-1 0 0,0 0 1 0 0,0-1 0 0 0,-2 2-1 0 0,-16 5 92 0 0,16-6-76 0 0,0-1 0 0 0,0 0 0 0 0,0 0-1 0 0,-1 0 1 0 0,1 0 0 0 0,0-1 0 0 0,0 1 0 0 0,0-1 0 0 0,0 1-1 0 0,0-1 1 0 0,0 0 0 0 0,0-1 0 0 0,1 1 0 0 0,-1 0 0 0 0,0-1-1 0 0,1 1 1 0 0,-1-1 0 0 0,1 0 0 0 0,-1 0 0 0 0,1 0 0 0 0,0 0-1 0 0,0 0 1 0 0,-1-1 0 0 0,-1-3 0 0 0,0 0 14 0 0,0 0 0 0 0,0 0 0 0 0,1 0 0 0 0,0 0 0 0 0,0-1 0 0 0,0 1 0 0 0,1-1 0 0 0,0 1 0 0 0,-2-15 0 0 0,4 7 51 0 0,0 0 0 0 0,0 0-1 0 0,2 0 1 0 0,0 1 0 0 0,0-1-1 0 0,1 0 1 0 0,1 1 0 0 0,0-1 0 0 0,1 1-1 0 0,11-23 1 0 0,-3 12 26 0 0,1 1 1 0 0,0 1-1 0 0,2 0 0 0 0,29-32 0 0 0,21-10-92 0 0,2 3-1 0 0,88-61 1 0 0,-124 99-332 0 0,22-15 91 0 0,-48 32-934 0 0,0 0 1 0 0,0 0-1 0 0,5-7 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4143 0 0,'-18'5'452'0'0,"-28"13"-1"0"0,28-10 1063 0 0,1 1 1 0 0,0 1-1 0 0,0 0 0 0 0,1 1 0 0 0,1 1 1 0 0,-19 18 3280 0 0,38-30-4585 0 0,0-1 0 0 0,-1 0 0 0 0,1 0 1 0 0,0 0-1 0 0,-1 0 0 0 0,1-1 0 0 0,6-3 0 0 0,2-1 133 0 0,6-1-15 0 0,77-31 643 0 0,-77 33-832 0 0,0 0 1 0 0,0 1-1 0 0,27-3 0 0 0,-41 6-129 0 0,0 1 0 0 0,0 0 0 0 0,0 0 0 0 0,0 0-1 0 0,0 1 1 0 0,0 0 0 0 0,0-1 0 0 0,0 1 0 0 0,-1 1 0 0 0,1-1-1 0 0,0 0 1 0 0,5 4 0 0 0,-7-4-8 0 0,0 0 1 0 0,-1 1-1 0 0,0-1 0 0 0,1 0 0 0 0,-1 0 0 0 0,0 1 1 0 0,1-1-1 0 0,-1 1 0 0 0,0-1 0 0 0,0 1 0 0 0,0 0 1 0 0,-1-1-1 0 0,1 1 0 0 0,0 0 0 0 0,-1 0 0 0 0,1 0 1 0 0,-1-1-1 0 0,1 1 0 0 0,-1 0 0 0 0,0 0 1 0 0,0 0-1 0 0,0 0 0 0 0,0 0 0 0 0,0 0 0 0 0,0-1 1 0 0,0 1-1 0 0,-1 0 0 0 0,0 2 0 0 0,-1 3 11 0 0,0-1-1 0 0,-1 0 1 0 0,0 0 0 0 0,0 0-1 0 0,0 0 1 0 0,-1 0-1 0 0,0 0 1 0 0,0-1 0 0 0,-6 6-1 0 0,-45 41 143 0 0,51-49-152 0 0,-80 67 56 0 0,31-28-128 0 0,-54 57 0 0 0,103-94 56 0 0,0-1 0 0 0,0 1-1 0 0,-5 8 1 0 0,4-1 2 0 0,5-11 9 0 0,0 0-1 0 0,0 0 0 0 0,0 0 0 0 0,0 0 0 0 0,1 0 0 0 0,-1 0 1 0 0,0 0-1 0 0,0 0 0 0 0,1 0 0 0 0,-1 0 0 0 0,0 0 0 0 0,1 0 1 0 0,-1 0-1 0 0,1 0 0 0 0,-1-1 0 0 0,1 1 0 0 0,0 0 0 0 0,-1 0 0 0 0,1 0 1 0 0,0-1-1 0 0,0 1 0 0 0,-1 0 0 0 0,1-1 0 0 0,0 1 0 0 0,0 0 1 0 0,0-1-1 0 0,0 0 0 0 0,0 1 0 0 0,0-1 0 0 0,0 1 0 0 0,0-1 0 0 0,0 0 1 0 0,0 0-1 0 0,0 1 0 0 0,0-1 0 0 0,1 0 0 0 0,6 1 1 0 0,-1 0 0 0 0,0-1-1 0 0,13 0 1 0 0,210-27 360 0 0,-58 3-324 0 0,-163 24-489 0 0,0-1 0 0 0,0 1 1 0 0,0 0-1 0 0,0 1 1 0 0,11 2-1 0 0,-6 1-7044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318 305 8375 0 0,'0'0'382'0'0,"3"1"-6"0"0,0-2-265 0 0,2 1-68 0 0,16 6-43 0 0,-17-4 205 0 0,0 1 0 0 0,0-1-1 0 0,0 1 1 0 0,0 0 0 0 0,0 0-1 0 0,-1 0 1 0 0,1 0 0 0 0,-1 1-1 0 0,4 3 1 0 0,-6-5 196 0 0,0-2-356 0 0,-1 1 0 0 0,1-1 1 0 0,0 1-1 0 0,-1-1 0 0 0,1 1 0 0 0,-1-1 0 0 0,1 1 0 0 0,-1-1 0 0 0,1 1 0 0 0,-1 0 0 0 0,1-1 0 0 0,-1 1 0 0 0,1 0 0 0 0,-1-1 0 0 0,1 2 0 0 0,6 8 1510 0 0,-6-10-1072 0 0,-1 1-347 0 0,1-1 0 0 0,-1 1 1 0 0,1-1-1 0 0,-1 1 0 0 0,1-1 0 0 0,-1 1 0 0 0,1-1 0 0 0,-1 1 0 0 0,0-1 1 0 0,1 1-1 0 0,-1 0 0 0 0,0-1 0 0 0,0 1 0 0 0,1 0 0 0 0,-1-1 0 0 0,0 1 0 0 0,0 1 1 0 0,-6 4 57 0 0,-1-1 1 0 0,-1 1 0 0 0,1-1-1 0 0,-1 0 1 0 0,0-1 0 0 0,-8 4-1 0 0,-56 19 3 0 0,48-19-156 0 0,-31 14-38 0 0,-34 10-217 0 0,72-27 135 0 0,1 0 0 0 0,-1-2 0 0 0,-24 3 0 0 0,40-6 55 0 0,0 0 1 0 0,0 0-1 0 0,1 0 0 0 0,-1 0 1 0 0,0 0-1 0 0,0 0 0 0 0,0 0 1 0 0,0 0-1 0 0,1 0 0 0 0,-1 0 1 0 0,0-1-1 0 0,0 1 0 0 0,0 0 1 0 0,1 0-1 0 0,-1-1 0 0 0,0 1 1 0 0,0-1-1 0 0,1 1 0 0 0,-1 0 1 0 0,0-1-1 0 0,1 0 0 0 0,-1 1 1 0 0,0-1-1 0 0,1 1 1 0 0,-1-1-1 0 0,1 0 0 0 0,-1 0 1 0 0,0-1-8 0 0,1 0 1 0 0,-1 1-1 0 0,1-1 1 0 0,0 0 0 0 0,0 1-1 0 0,0-1 1 0 0,0 0-1 0 0,0 0 1 0 0,0 1 0 0 0,0-1-1 0 0,1 0 1 0 0,0-2 0 0 0,2-6-95 0 0,0 1 1 0 0,1 0 0 0 0,9-14-1 0 0,13-19 75 0 0,2 2 0 0 0,2 1-1 0 0,1 1 1 0 0,2 1 0 0 0,2 2 0 0 0,64-50-1 0 0,-85 74 16 0 0,13-10 117 0 0,0 0 0 0 0,43-23 0 0 0,-63 40-17 0 0,1 0 0 0 0,0 1-1 0 0,0 0 1 0 0,0 0 0 0 0,0 0 0 0 0,1 1 0 0 0,-1 1 0 0 0,0-1 0 0 0,1 1 0 0 0,-1 1 0 0 0,1-1 0 0 0,0 1-1 0 0,-1 1 1 0 0,18 3 0 0 0,-22-3-42 0 0,0 0 0 0 0,0 0 0 0 0,0 1 0 0 0,0 0 0 0 0,0 0 0 0 0,0 0-1 0 0,0 0 1 0 0,-1 0 0 0 0,1 1 0 0 0,-1 0 0 0 0,1 0 0 0 0,-1 0 0 0 0,0 0 0 0 0,0 0-1 0 0,0 1 1 0 0,-1-1 0 0 0,1 1 0 0 0,-1-1 0 0 0,0 1 0 0 0,0 0 0 0 0,0 0 0 0 0,-1 0-1 0 0,1 0 1 0 0,-1 1 0 0 0,0-1 0 0 0,0 0 0 0 0,-1 1 0 0 0,1-1 0 0 0,-1 0 0 0 0,0 9 0 0 0,-3 2-3 0 0,0 0 0 0 0,-1 0 0 0 0,0 0 0 0 0,-2 0 0 0 0,0 0 0 0 0,0-1 1 0 0,-1 0-1 0 0,-1-1 0 0 0,-17 24 0 0 0,4-10-149 0 0,-1-1 1 0 0,-2-1-1 0 0,-38 31 0 0 0,43-41-197 0 0,-1 0-1 0 0,-1-2 0 0 0,0 0 1 0 0,-26 10-1 0 0,-12 1-4713 0 0,34-17 293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3223 0 0,'-2'0'2603'0'0,"-2"1"-1443"0"0,0 0 0 0 0,0 1-1 0 0,1-1 1 0 0,-1 1 0 0 0,-5 2 0 0 0,-16 15 1511 0 0,11-5-2647 0 0,-16 20-1 0 0,15-16 619 0 0,-20 26-466 0 0,2 2 0 0 0,-31 55 0 0 0,-45 104-161 0 0,82-152-6 0 0,-18 38-46 0 0,-39 114 0 0 0,73-169-43 0 0,1 0 0 0 0,-7 62 0 0 0,16-95-897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14511 0 0,'0'0'1314'0'0,"-1"1"-1078"0"0,-1 1-195 0 0,1 0 0 0 0,0 0 1 0 0,-1 0-1 0 0,1 1 0 0 0,0-1 1 0 0,0 0-1 0 0,0 0 0 0 0,0 1 1 0 0,1-1-1 0 0,-1 0 0 0 0,0 1 1 0 0,1-1-1 0 0,0 1 0 0 0,0-1 1 0 0,0 1-1 0 0,0-1 0 0 0,0 1 1 0 0,0-1-1 0 0,1 1 0 0 0,-1-1 1 0 0,1 1-1 0 0,-1-1 0 0 0,1 0 1 0 0,1 4-1 0 0,3 5 267 0 0,0 1 1 0 0,1-1-1 0 0,11 16 0 0 0,0-4-59 0 0,1-2-1 0 0,1 0 1 0 0,1-1-1 0 0,42 33 1 0 0,21 19 347 0 0,-72-60-486 0 0,0 0 1 0 0,-1 0 0 0 0,0 1-1 0 0,14 24 1 0 0,-19-27-72 0 0,-1 0 0 0 0,0 0 0 0 0,0 1-1 0 0,-1-1 1 0 0,0 1 0 0 0,-1-1 0 0 0,2 22 0 0 0,-4-16-1 0 0,0 0-1 0 0,-1 0 1 0 0,0 0 0 0 0,-8 29 0 0 0,0-13 52 0 0,-2-1 0 0 0,-1 0 1 0 0,-2 0-1 0 0,-27 45 0 0 0,-4-6 217 0 0,-3-3 0 0 0,-102 108 0 0 0,52-79 0 0 0,32-34-2244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1 10535 0 0,'0'0'956'0'0,"-3"2"-733"0"0,-6 8-30 0 0,0 0 1 0 0,1 0-1 0 0,0 0 1 0 0,0 1-1 0 0,1 1 1 0 0,1-1-1 0 0,-11 24 1 0 0,-27 96 138 0 0,39-114-277 0 0,-84 272 343 0 0,70-227-328 0 0,-44 95-1 0 0,51-133-42 0 0,-1 0-1 0 0,-1-1 1 0 0,-1-1-1 0 0,-2 0 0 0 0,1-1 1 0 0,-34 31-1 0 0,-12 6 143 0 0,18-15 165 0 0,-54 40-1 0 0,70-56 147 0 0,26-26-345 0 0,2 0-172 0 0,0 0 1 0 0,-1-1 0 0 0,1 1-1 0 0,0 0 1 0 0,0 0-1 0 0,0-1 1 0 0,0 1-1 0 0,0 0 1 0 0,0-1-1 0 0,0 1 1 0 0,0 0-1 0 0,0 0 1 0 0,1-1-1 0 0,-1 1 1 0 0,0 0 0 0 0,0-1-1 0 0,1 1 1 0 0,-1 0-1 0 0,0-1 1 0 0,1 1-1 0 0,-1 0 1 0 0,1-1-1 0 0,-1 1 1 0 0,0-1-1 0 0,1 1 1 0 0,0-1-1 0 0,-1 1 1 0 0,1-1-1 0 0,-1 1 1 0 0,1-1 0 0 0,-1 0-1 0 0,2 1 1 0 0,17 9-2417 0 0,-15-9 1190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9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18167 0 0,'0'0'1646'0'0,"12"0"-818"0"0,-3 1 1204 0 0,1 1-826 0 0,-2-2-3995 0 0,2 0-4854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1226 99 2759 0 0,'51'-19'-67'0'0,"103"-34"5024"0"0,-152 52-4373 0 0,3-7 4381 0 0,-5 7-4860 0 0,0 1 0 0 0,0-1 1 0 0,0 0-1 0 0,0 1 0 0 0,0-1 0 0 0,0 0 1 0 0,0 1-1 0 0,0-1 0 0 0,-1 0 0 0 0,1 1 0 0 0,0-1 1 0 0,0 0-1 0 0,-1 1 0 0 0,1-1 0 0 0,0 1 1 0 0,-1-1-1 0 0,1 0 0 0 0,-1 1 0 0 0,1-1 0 0 0,-1 1 1 0 0,1 0-1 0 0,-1-1 0 0 0,1 1 0 0 0,-1-1 1 0 0,0 0-1 0 0,-1 1 14 0 0,1-1 1 0 0,-1 1 0 0 0,1 0-1 0 0,0-1 1 0 0,-1 1-1 0 0,1 0 1 0 0,-1 0-1 0 0,1 0 1 0 0,-1 0-1 0 0,1 0 1 0 0,-3 1 0 0 0,-3 0 89 0 0,-1 1 0 0 0,1 1 1 0 0,-13 5-1 0 0,-8 6-17 0 0,-39 27 0 0 0,-2 3-191 0 0,-16 0-53 0 0,-155 57 0 0 0,177-78 29 0 0,-10 4-315 0 0,-1-3 1 0 0,-94 19-1 0 0,140-39 195 0 0,1-1 1 0 0,-1-1-1 0 0,-52-4 1 0 0,61 1 109 0 0,1-2 1 0 0,-1-1 0 0 0,1 0-1 0 0,-1-1 1 0 0,1-1-1 0 0,-28-14 1 0 0,39 16 106 0 0,-1 0 1 0 0,1-1 0 0 0,-1 0-1 0 0,1 0 1 0 0,1-1-1 0 0,-1 0 1 0 0,1 0-1 0 0,0 0 1 0 0,0-1 0 0 0,1 0-1 0 0,0 0 1 0 0,-5-10-1 0 0,9 15 261 0 0,1 2-324 0 0,0-1-1 0 0,0 0 1 0 0,0 1 0 0 0,0-1-1 0 0,1 0 1 0 0,-1 1 0 0 0,0-1-1 0 0,0 0 1 0 0,1 1 0 0 0,-1-1-1 0 0,1 1 1 0 0,-1-1 0 0 0,0 1-1 0 0,1-1 1 0 0,-1 1 0 0 0,1-1-1 0 0,-1 1 1 0 0,1-1 0 0 0,-1 1-1 0 0,1-1 1 0 0,0 1 0 0 0,-1 0-1 0 0,1 0 1 0 0,-1-1 0 0 0,1 1-1 0 0,0 0 1 0 0,-1 0 0 0 0,1-1-1 0 0,0 1 1 0 0,-1 0 0 0 0,1 0-1 0 0,0 0 1 0 0,1 0 0 0 0,0 0-4 0 0,1 0 1 0 0,0 0 0 0 0,0 0-1 0 0,0 0 1 0 0,0 1 0 0 0,0-1-1 0 0,2 2 1 0 0,3 1-1 0 0,-2 0 0 0 0,1 0 1 0 0,0 1-1 0 0,-1 0 0 0 0,1 0 0 0 0,-1 1 1 0 0,0 0-1 0 0,-1 0 0 0 0,1 0 0 0 0,5 8 1 0 0,5 8-12 0 0,22 36 1 0 0,-21-26-52 0 0,19 47 0 0 0,-14-28-219 0 0,-18-40 189 0 0,0 0-1 0 0,0 1 0 0 0,-1-1 1 0 0,3 21-1 0 0,-5-25 53 0 0,-1 0 0 0 0,1 0 0 0 0,-1 0 0 0 0,-1 0 0 0 0,1 0 0 0 0,-1 0 0 0 0,0 0 0 0 0,0 0-1 0 0,-1-1 1 0 0,-3 10 0 0 0,-9 10 33 0 0,0 0 0 0 0,-2-1 0 0 0,-1-1 0 0 0,-36 38 0 0 0,3-1 0 0 0,-1 0 14 0 0,21-25 11 0 0,-50 75 0 0 0,73-101-21 0 0,5-6-7 0 0,0 0 0 0 0,0 0 0 0 0,0 1 0 0 0,1-1 0 0 0,-1 1 0 0 0,1 0 0 0 0,0-1 0 0 0,0 1 0 0 0,-1 4 0 0 0,2-8-52 0 0,-1 1 1 0 0,1-1-1 0 0,0 1 1 0 0,0 0 0 0 0,0-1-1 0 0,0 1 1 0 0,-1-1 0 0 0,1 1-1 0 0,0-1 1 0 0,0 1 0 0 0,0-1-1 0 0,0 1 1 0 0,0 0-1 0 0,0-1 1 0 0,0 1 0 0 0,1-1-1 0 0,-1 1 1 0 0,0-1 0 0 0,0 1-1 0 0,0-1 1 0 0,1 1 0 0 0,-1-1-1 0 0,0 1 1 0 0,0-1-1 0 0,1 1 1 0 0,-1-1 0 0 0,0 1-1 0 0,1-1 1 0 0,-1 1 0 0 0,1-1-1 0 0,-1 0 1 0 0,0 1 0 0 0,1-1-1 0 0,-1 0 1 0 0,1 1-1 0 0,-1-1 1 0 0,1 0 0 0 0,-1 0-1 0 0,1 1 1 0 0,-1-1 0 0 0,1 0-1 0 0,0 0 1 0 0,-1 0 0 0 0,1 0-1 0 0,-1 0 1 0 0,1 0-1 0 0,-1 0 1 0 0,1 0 0 0 0,0 0-1 0 0,-1 0 1 0 0,1 0 0 0 0,-1 0-1 0 0,1 0 1 0 0,-1 0 0 0 0,2-1-1 0 0,2 0-453 0 0,1 0 0 0 0,0 0 0 0 0,-1-1 0 0 0,1 0-1 0 0,6-3 1 0 0,13-10-1380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34 12151 0 0,'0'0'1098'0'0,"-1"3"-905"0"0,-13 31 219 0 0,13-32 8 0 0,1 1 17 0 0,0 0-364 0 0,0-1 0 0 0,0 1 0 0 0,1 0 0 0 0,-1 0 0 0 0,0-1 0 0 0,1 1 0 0 0,0 0 0 0 0,-1-1 0 0 0,1 1 0 0 0,0-1 0 0 0,0 1 0 0 0,1-1 0 0 0,-1 0 0 0 0,1 1 0 0 0,-1-1 0 0 0,1 0 0 0 0,-1 0 0 0 0,1 0 0 0 0,0 0 0 0 0,0 0 0 0 0,0 0 0 0 0,0-1 0 0 0,1 1 0 0 0,-1 0 0 0 0,0-1 0 0 0,1 0 0 0 0,-1 0 0 0 0,1 0 0 0 0,-1 0 0 0 0,1 0 0 0 0,2 1 0 0 0,4-1 77 0 0,0-1-1 0 0,0 0 1 0 0,0 0-1 0 0,-1-1 1 0 0,1 0-1 0 0,0 0 1 0 0,12-4-1 0 0,58-23 481 0 0,-69 24-548 0 0,75-38 346 0 0,-65 31-487 0 0,0 0 0 0 0,1 2 0 0 0,0 0-1 0 0,28-7 1 0 0,-16 12-1036 0 0,-11 4-3682 0 0,-4 2-911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8287 0 0,'-1'2'3299'0'0,"-21"40"5257"0"0,1 4-6683 0 0,-25 48-1931 0 0,23-53 198 0 0,13-22-622 0 0,-1 0 1 0 0,-16 21 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72 226 7831 0 0,'0'0'603'0'0,"-2"1"-396"0"0,-1 0 214 0 0,1 0 0 0 0,-1 0 0 0 0,1 0 0 0 0,-1 0 0 0 0,1-1-1 0 0,-1 1 1 0 0,0-1 0 0 0,1 0 0 0 0,-1 0 0 0 0,0 0 0 0 0,0 0 0 0 0,1 0 0 0 0,-1 0 0 0 0,0-1 0 0 0,1 1 0 0 0,-1-1 0 0 0,1 0 0 0 0,-1 0 0 0 0,1 0 0 0 0,-1 0 0 0 0,-2-2 0 0 0,4 2-352 0 0,0 1-1 0 0,1-1 1 0 0,-1 0 0 0 0,0 0-1 0 0,1 1 1 0 0,-1-1 0 0 0,0 0-1 0 0,1 0 1 0 0,-1 0 0 0 0,1 0-1 0 0,-1 0 1 0 0,1 0 0 0 0,0 1-1 0 0,-1-1 1 0 0,1 0-1 0 0,0 0 1 0 0,0 0 0 0 0,0 0-1 0 0,0-1 1 0 0,0 1 0 0 0,0 0-1 0 0,0-1 1 0 0,0-1-21 0 0,1 0-1 0 0,-1 0 1 0 0,1 0 0 0 0,0 0 0 0 0,2-5-1 0 0,1 0-34 0 0,0 1 0 0 0,1 0 0 0 0,0 1 0 0 0,0-1 0 0 0,0 1 0 0 0,1 0 0 0 0,0 0 0 0 0,13-9 0 0 0,4-1-59 0 0,30-17-1 0 0,-31 21 5 0 0,1 0 0 0 0,37-13-1 0 0,-53 22 52 0 0,0 1 0 0 0,1 0 0 0 0,-1 0 0 0 0,1 1 0 0 0,0 0 1 0 0,-1 0-1 0 0,1 1 0 0 0,0 0 0 0 0,0 0 0 0 0,-1 1 0 0 0,1 0 0 0 0,13 4 0 0 0,-18-4 7 0 0,0 0 0 0 0,1 1 0 0 0,-1-1 0 0 0,0 1 0 0 0,1 0 0 0 0,-1 0 0 0 0,0 0 0 0 0,-1 1 0 0 0,1-1 0 0 0,0 1 0 0 0,-1-1 0 0 0,1 1 0 0 0,-1 0 0 0 0,0 0 0 0 0,0 0 0 0 0,0 0 0 0 0,0 1 0 0 0,-1-1 0 0 0,1 0 0 0 0,-1 1 0 0 0,0-1 0 0 0,1 5 0 0 0,-1-3 2 0 0,0 0 0 0 0,0 0 0 0 0,-1 1 1 0 0,0-1-1 0 0,0 0 0 0 0,0 0 0 0 0,-1 0 0 0 0,0 1 0 0 0,0-1 1 0 0,0 0-1 0 0,-1 0 0 0 0,1 0 0 0 0,-1-1 0 0 0,0 1 0 0 0,-4 6 1 0 0,-1 0-1293 0 0,-16 19 0 0 0,11-17-5220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177 872 17359 0 0,'0'0'1574'0'0,"-1"-1"-1210"0"0,-1-3-186 0 0,0 1 1 0 0,0 0-1 0 0,-1 0 1 0 0,1 0-1 0 0,-1 1 1 0 0,0-1-1 0 0,1 0 1 0 0,-1 1-1 0 0,0 0 1 0 0,0 0-1 0 0,-7-4 1 0 0,-4-1 154 0 0,-24-8 1 0 0,9 4-315 0 0,14 6-5 0 0,11 3-55 0 0,0 1 0 0 0,0-1 0 0 0,0 1-1 0 0,0-1 1 0 0,1 0 0 0 0,-8-6-1 0 0,10 7 26 0 0,1 1 0 0 0,-1-1 0 0 0,0 0 0 0 0,1 0 0 0 0,-1 0 0 0 0,1 0 0 0 0,-1 0 0 0 0,1 0 0 0 0,-1 0-1 0 0,1 0 1 0 0,0-1 0 0 0,-1 1 0 0 0,1 0 0 0 0,0 0 0 0 0,0 0 0 0 0,0 0 0 0 0,0 0 0 0 0,0 0-1 0 0,0-1 1 0 0,0 1 0 0 0,0 0 0 0 0,1 0 0 0 0,-1 0 0 0 0,0 0 0 0 0,1 0 0 0 0,-1 0 0 0 0,1 0 0 0 0,-1 0-1 0 0,1 0 1 0 0,-1 0 0 0 0,2-2 0 0 0,10-15-364 0 0,1 1 1 0 0,1 0-1 0 0,0 0 0 0 0,1 2 0 0 0,1 0 0 0 0,1 0 0 0 0,31-20 1 0 0,-27 20 276 0 0,1 1 0 0 0,41-18 0 0 0,-55 29 206 0 0,0 0 1 0 0,-1 0-1 0 0,1 1 0 0 0,0 0 1 0 0,0 0-1 0 0,0 1 0 0 0,1 0 1 0 0,-1 1-1 0 0,0-1 0 0 0,0 2 1 0 0,0-1-1 0 0,16 4 0 0 0,-22-4-45 0 0,0 1 1 0 0,0 0-1 0 0,1 0 0 0 0,-1 0 1 0 0,0 0-1 0 0,0 0 0 0 0,0 0 0 0 0,0 0 1 0 0,-1 1-1 0 0,1-1 0 0 0,0 1 1 0 0,-1 0-1 0 0,1-1 0 0 0,0 1 0 0 0,1 3 1 0 0,-1-2 8 0 0,0 1 0 0 0,-1-1 0 0 0,1 1 0 0 0,-1 0 0 0 0,0-1 0 0 0,0 1 0 0 0,0 0 0 0 0,0 6 0 0 0,0 1 51 0 0,-1 0 0 0 0,-1 1-1 0 0,0-1 1 0 0,-1 0 0 0 0,-4 17 0 0 0,1-11-97 0 0,-1-1-1 0 0,-1 1 1 0 0,0-1 0 0 0,-1 0-1 0 0,-1-1 1 0 0,0 0 0 0 0,-1 0 0 0 0,-1-1-1 0 0,0 0 1 0 0,-1-1 0 0 0,-1-1-1 0 0,0 1 1 0 0,0-2 0 0 0,-19 13 0 0 0,23-19-511 0 0,-1 1 0 0 0,-16 6 0 0 0,-5-1-5967 0 0,15-7 426 0 0</inkml:trace>
  <inkml:trace contextRef="#ctx0" brushRef="#br0" timeOffset="1">862 1 17103 0 0,'0'0'1551'0'0,"-1"1"-1276"0"0,-233 398 1443 0 0,210-359-1757 0 0,-51 91-439 0 0,59-100 304 0 0,1 0-1 0 0,-13 44 1 0 0,16-41-1834 0 0,8-21 224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52 332 7367 0 0,'0'0'943'0'0,"3"0"9"0"0,22-2 930 0 0,-12 2-528 0 0,26-5 1 0 0,104-32 2140 0 0,-43 10-1076 0 0,-82 23-1868 0 0,0 1-1 0 0,23-2 1 0 0,52 3 8 0 0,-90 2-551 0 0,2-1 35 0 0,-3 1-61 0 0,0 0 0 0 0,1-1 0 0 0,-1 1 1 0 0,0-1-1 0 0,0 0 0 0 0,1 0 0 0 0,-1 0 1 0 0,0 0-1 0 0,0 0 0 0 0,0 0 0 0 0,0 0 1 0 0,0-1-1 0 0,-1 1 0 0 0,1-1 0 0 0,0 0 1 0 0,-1 1-1 0 0,1-1 0 0 0,-1 0 0 0 0,1 0 1 0 0,-1 0-1 0 0,0 0 0 0 0,0 0 0 0 0,0 0 1 0 0,0 0-1 0 0,0 0 0 0 0,1-5 0 0 0,-2 1-161 0 0,1 0 0 0 0,-1 0 0 0 0,0 0 0 0 0,-1 0 0 0 0,0 1 0 0 0,0-1 0 0 0,-2-8-1 0 0,2 10 103 0 0,-1-5-151 0 0,-1-1 0 0 0,0 1 0 0 0,-1 0 0 0 0,0 0 0 0 0,-1 0 1 0 0,1 0-1 0 0,-12-14 0 0 0,12 18 119 0 0,0 0 0 0 0,0 0 1 0 0,-1 1-1 0 0,1-1 1 0 0,-1 1-1 0 0,0 0 0 0 0,-1 1 1 0 0,1-1-1 0 0,-1 1 1 0 0,1 0-1 0 0,-1 0 0 0 0,0 1 1 0 0,-8-3-1 0 0,9 4 133 0 0,1 1 0 0 0,-1-1 0 0 0,0 1 0 0 0,0 0 0 0 0,0 0-1 0 0,0 0 1 0 0,1 1 0 0 0,-1 0 0 0 0,0 0 0 0 0,1 0 0 0 0,-1 0 0 0 0,0 1 0 0 0,1 0-1 0 0,0 0 1 0 0,-1 0 0 0 0,1 0 0 0 0,-7 6 0 0 0,-5 4 193 0 0,1 1 1 0 0,1 0-1 0 0,-14 16 0 0 0,22-22-220 0 0,-82 78 113 0 0,-19 23-103 0 0,95-94-15 0 0,1 1-1 0 0,0 0 1 0 0,1 1 0 0 0,0 1-1 0 0,1-1 1 0 0,-7 21 0 0 0,10-21 119 0 0,0 1 0 0 0,1 0 0 0 0,1 1 0 0 0,-5 34 1 0 0,9-48-34 0 0,0 1 1 0 0,0 0 0 0 0,0 0 0 0 0,0-1-1 0 0,1 1 1 0 0,0-1 0 0 0,0 1 0 0 0,0 0 0 0 0,0-1-1 0 0,1 1 1 0 0,0-1 0 0 0,0 0 0 0 0,0 0 0 0 0,0 0-1 0 0,1 0 1 0 0,0 0 0 0 0,0 0 0 0 0,0 0-1 0 0,0-1 1 0 0,0 0 0 0 0,1 0 0 0 0,-1 1 0 0 0,1-2-1 0 0,4 4 1 0 0,2-1 97 0 0,0 0 0 0 0,1-1-1 0 0,-1 0 1 0 0,1 0 0 0 0,0-1 0 0 0,0-1-1 0 0,0 0 1 0 0,0-1 0 0 0,11 1-1 0 0,10-1 378 0 0,60-7 0 0 0,-56 1-443 0 0,-1-1 0 0 0,0-2 0 0 0,0-2 0 0 0,67-26 0 0 0,-57 13-1625 0 0,-16 5-4495 0 0,-9 2-1078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18455 0 0,'-20'0'1675'0'0,"19"0"-1656"0"0,1 0 0 0 0,-1 1-1 0 0,1-1 1 0 0,-1 0 0 0 0,1 0 0 0 0,-1 0 0 0 0,1 0-1 0 0,-1 1 1 0 0,1-1 0 0 0,-1 0 0 0 0,1 0 0 0 0,0 1 0 0 0,-1-1-1 0 0,1 0 1 0 0,-1 1 0 0 0,0-1 0 0 0,1 2-2 0 0,-1 0 0 0 0,1 0-1 0 0,-1-1 1 0 0,1 1 0 0 0,-1 0 0 0 0,1 0 0 0 0,0 0 0 0 0,0 0-1 0 0,0-1 1 0 0,0 1 0 0 0,0 0 0 0 0,0 0 0 0 0,1 0 0 0 0,-1-1 0 0 0,0 1-1 0 0,1 0 1 0 0,0 0 0 0 0,-1-1 0 0 0,1 1 0 0 0,0 0 0 0 0,2 2-1 0 0,1 4 43 0 0,0-1-1 0 0,1 0 1 0 0,8 10-1 0 0,19 16-79 0 0,48 37 0 0 0,-35-31 24 0 0,81 80-7 0 0,-98-90 23 0 0,-1 2 0 0 0,28 43 1 0 0,-49-64-17 0 0,0 1 0 0 0,0 0 0 0 0,-1 0 0 0 0,-1 0 0 0 0,0 0 0 0 0,0 1 0 0 0,-1 0 0 0 0,3 22 0 0 0,-5-18 107 0 0,0-1-1 0 0,-2 1 1 0 0,1 0 0 0 0,-2 0-1 0 0,0-1 1 0 0,-5 20-1 0 0,-1-10 129 0 0,0-1-1 0 0,-2 1 1 0 0,0-2 0 0 0,-2 0-1 0 0,-1 0 1 0 0,0-1 0 0 0,-2 0-1 0 0,-19 22 1 0 0,22-31-242 0 0,1-1-1 0 0,-2 0 1 0 0,1-1 0 0 0,-2 0-1 0 0,1-1 1 0 0,-1 0 0 0 0,-1-1 0 0 0,0-1-1 0 0,-19 8 1 0 0,21-15-1030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1495 0 10567 0 0,'0'0'956'0'0,"-1"3"-632"0"0,-3 2 230 0 0,1 0 0 0 0,-2 0-1 0 0,1 0 1 0 0,-1 0-1 0 0,1-1 1 0 0,-1 0-1 0 0,-1 0 1 0 0,1 0 0 0 0,-1 0-1 0 0,-7 3 1 0 0,-5 5 572 0 0,16-11-580 0 0,-39 8 1856 0 0,35-7-2377 0 0,-1 0-1 0 0,1 1 1 0 0,-1-1 0 0 0,1 2-1 0 0,0-1 1 0 0,0 1-1 0 0,1-1 1 0 0,-1 2 0 0 0,1-1-1 0 0,0 1 1 0 0,-7 6-1 0 0,-22 19-27 0 0,-5-6-234 0 0,0-1-1 0 0,-71 29 1 0 0,28-15-151 0 0,-36 20-1182 0 0,-159 52 0 0 0,234-96 1173 0 0,-65 10-1 0 0,82-19 421 0 0,-1-1 0 0 0,0-1 0 0 0,-47-4 1 0 0,68 1 35 0 0,0 0 0 0 0,1 0 0 0 0,-1 0 0 0 0,0 0 0 0 0,1-1 0 0 0,-1 0 0 0 0,1 0 0 0 0,-9-5 0 0 0,13 6-38 0 0,0 0-1 0 0,-1 0 1 0 0,1 0 0 0 0,0 0-1 0 0,0 0 1 0 0,-1-1 0 0 0,1 1-1 0 0,0 0 1 0 0,0-1-1 0 0,0 1 1 0 0,0 0 0 0 0,1-1-1 0 0,-1 1 1 0 0,0-1 0 0 0,0 1-1 0 0,1-1 1 0 0,-1 0 0 0 0,1 1-1 0 0,0-1 1 0 0,-1 0 0 0 0,1 1-1 0 0,0-1 1 0 0,0 0-1 0 0,0 1 1 0 0,0-1 0 0 0,0 0-1 0 0,1 1 1 0 0,-1-1 0 0 0,0 0-1 0 0,1 1 1 0 0,-1-1 0 0 0,1 1-1 0 0,0-2 1 0 0,3-4 6 0 0,-1 0-1 0 0,1 1 1 0 0,1 0 0 0 0,-1-1 0 0 0,1 2 0 0 0,0-1-1 0 0,0 1 1 0 0,0-1 0 0 0,7-3 0 0 0,2-2-19 0 0,1 0 1 0 0,26-13-1 0 0,28-8-21 0 0,-68 31 9 0 0,0 0 0 0 0,0 1 0 0 0,0-1 0 0 0,0 1 0 0 0,0-1 0 0 0,0 1 0 0 0,0 0 0 0 0,0 0 0 0 0,0-1 0 0 0,0 1 0 0 0,0 0 0 0 0,0 0 0 0 0,2 0 0 0 0,-3 0 5 0 0,4 15 373 0 0,-2 3-185 0 0,-1 1 1 0 0,0 0 0 0 0,-3 24 0 0 0,-10 57 157 0 0,4-48-287 0 0,0 7-2 0 0,-23 84 0 0 0,21-109-35 0 0,-2 0 0 0 0,-1-1 0 0 0,-31 55 0 0 0,42-86-23 0 0,-90 149 7 0 0,72-122-18 0 0,-1-1 0 0 0,-50 51 0 0 0,60-70-438 0 0,0 0 1 0 0,0-1 0 0 0,-1 0-1 0 0,-17 8 1 0 0,25-15-1558 0 0,-5-4-4016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11 126 13359 0 0,'-2'0'1027'0'0,"-7"-2"3646"0"0,13 3-4571 0 0,8 1 9 0 0,0 0 1 0 0,0-1 0 0 0,0 0-1 0 0,0-1 1 0 0,0-1 0 0 0,24-4 0 0 0,-3-1 321 0 0,44-15 0 0 0,54-26 232 0 0,-75 26-2091 0 0,1 1-4039 0 0,-29 10-807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16439 0 0,'0'0'1491'0'0,"0"2"-1227"0"0,-2 8 123 0 0,-1 1 0 0 0,0-1 0 0 0,0 0 0 0 0,-9 19-1 0 0,-26 38 491 0 0,-42 62-536 0 0,24-30-546 0 0,47-86-1918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1159 7 6911 0 0,'2'-1'528'0'0,"9"-5"3412"0"0,-14 7-3850 0 0,-1-1-1 0 0,1 1 1 0 0,0 0 0 0 0,0 0-1 0 0,0 1 1 0 0,0-1-1 0 0,0 1 1 0 0,-2 1-1 0 0,-6 3 36 0 0,-20 10 174 0 0,0 1 0 0 0,2 2 0 0 0,-29 23 0 0 0,7-5 282 0 0,-50 39 160 0 0,-20 15-538 0 0,67-57-160 0 0,-2-2 0 0 0,-115 48-1 0 0,139-68-40 0 0,15-6-68 0 0,1 0-1 0 0,0 1 1 0 0,-27 16-1 0 0,32-13-269 0 0,19 1 204 0 0,-7-10 121 0 0,0 1 0 0 0,0-1 0 0 0,1 0 0 0 0,-1 1-1 0 0,0-1 1 0 0,0 0 0 0 0,1 0 0 0 0,-1 0 0 0 0,1 0 0 0 0,-1 0 0 0 0,3 2 0 0 0,9 1-52 0 0,1 1 0 0 0,-1-2 0 0 0,1 0 1 0 0,0 0-1 0 0,22 1 0 0 0,-7-1 43 0 0,56 7-80 0 0,126 20 165 0 0,-175-23 200 0 0,0 2 1 0 0,-1 1-1 0 0,60 27 0 0 0,-84-32-181 0 0,0 1 0 0 0,-1 1-1 0 0,1-1 1 0 0,-1 2 0 0 0,-1-1 0 0 0,13 13-1 0 0,-19-17-61 0 0,0 0 0 0 0,0 0 0 0 0,-1 1 0 0 0,1-1 0 0 0,-1 1 0 0 0,1-1 0 0 0,-1 1 0 0 0,-1 0-1 0 0,1 0 1 0 0,0 0 0 0 0,-1 0 0 0 0,0 0 0 0 0,0 0 0 0 0,0 0 0 0 0,-1 1 0 0 0,1-1 0 0 0,-1 0 0 0 0,0 0 0 0 0,0 1-1 0 0,0-1 1 0 0,-2 8 0 0 0,-1-2 5 0 0,-1-1 0 0 0,0 0 0 0 0,0 1-1 0 0,-1-2 1 0 0,0 1 0 0 0,-1 0 0 0 0,1-1-1 0 0,-2 0 1 0 0,1-1 0 0 0,-1 1 0 0 0,0-1-1 0 0,-10 7 1 0 0,-1 0 20 0 0,-2 0 1 0 0,1-1-1 0 0,-2-1 0 0 0,-23 10 0 0 0,-6 0-4 0 0,-2-2 0 0 0,-62 16 0 0 0,77-27-38 0 0,0-2 0 0 0,-1-1 0 0 0,0-3 1 0 0,-40 0-1 0 0,26-5 134 0 0,0-3-1 0 0,0-2 1 0 0,0-3 0 0 0,-81-25-1 0 0,59 15-98 0 0,73 20-285 0 0,15-9-10150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2 249 1839 0 0,'0'0'15798'0'0,"-1"-2"-15198"0"0,1-1-551 0 0,0 1 1 0 0,0-1-1 0 0,0 0 0 0 0,0 1 1 0 0,0-1-1 0 0,1 0 1 0 0,-1 1-1 0 0,1-1 1 0 0,-1 0-1 0 0,1 1 1 0 0,0-1-1 0 0,0 1 1 0 0,1-1-1 0 0,-1 1 1 0 0,0 0-1 0 0,1 0 1 0 0,-1-1-1 0 0,4-2 1 0 0,5-7 323 0 0,22-20 0 0 0,-29 30-369 0 0,30-29-4 0 0,38-25 0 0 0,-58 46 0 0 0,1 1 0 0 0,0 1 0 0 0,0 1 0 0 0,1 0 0 0 0,0 1 0 0 0,21-7 0 0 0,-16 10 0 0 0,-2 6 0 0 0,-17-3 7 0 0,1 1 0 0 0,0 0 0 0 0,0 0 0 0 0,0 0 0 0 0,-1 0 0 0 0,1 0 0 0 0,-1 1 0 0 0,1-1 0 0 0,-1 0 0 0 0,1 1 0 0 0,-1-1 0 0 0,0 1 0 0 0,0-1-1 0 0,0 1 1 0 0,2 2 0 0 0,-1 0 25 0 0,-1 0 0 0 0,0 0 0 0 0,0-1-1 0 0,0 1 1 0 0,0 0 0 0 0,0 0 0 0 0,0 6 0 0 0,-1 0 44 0 0,-1 0 1 0 0,0 1 0 0 0,0-1 0 0 0,-1 0 0 0 0,-3 13 0 0 0,-5 8-183 0 0,-2 1 1 0 0,-2-2-1 0 0,-23 41 0 0 0,36-69-1010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89 888 18167 0 0,'0'0'1646'0'0,"-2"0"-1356"0"0,-2 1-125 0 0,1 0 0 0 0,-1 0 0 0 0,1 0-1 0 0,-1-1 1 0 0,0 0 0 0 0,1 0 0 0 0,-1 0-1 0 0,1 0 1 0 0,-1 0 0 0 0,0-1 0 0 0,-6-1-1 0 0,0-2-94 0 0,-1-6-169 0 0,8 7-21 0 0,2 0 0 0 0,-1-1 1 0 0,0 1-1 0 0,1-1 0 0 0,-1 1 0 0 0,1-1 0 0 0,0 1 0 0 0,0-1 1 0 0,1 0-1 0 0,-1 1 0 0 0,1-1 0 0 0,0 0 0 0 0,0 0 0 0 0,0 1 1 0 0,0-1-1 0 0,0 0 0 0 0,2-5 0 0 0,2-5-291 0 0,0 0 1 0 0,0 0-1 0 0,8-14 0 0 0,-1 3 242 0 0,0 2 0 0 0,2-1-1 0 0,1 2 1 0 0,0 0 0 0 0,28-32 0 0 0,-32 43 264 0 0,0 1 0 0 0,1 1 0 0 0,0-1 0 0 0,1 2 0 0 0,-1-1-1 0 0,2 2 1 0 0,-1-1 0 0 0,1 2 0 0 0,0 0 0 0 0,0 0 0 0 0,27-6 0 0 0,-28 9 110 0 0,-1 0 0 0 0,0 2 1 0 0,1-1-1 0 0,-1 2 0 0 0,1-1 0 0 0,-1 1 0 0 0,1 1 0 0 0,12 2 0 0 0,-20-2-154 0 0,1 0 0 0 0,-1 1 0 0 0,0-1 1 0 0,0 1-1 0 0,1 0 0 0 0,-1 0 0 0 0,0 0 0 0 0,-1 0 0 0 0,1 1 0 0 0,0 0 0 0 0,-1 0 0 0 0,1 0 0 0 0,-1 0 0 0 0,0 0 0 0 0,0 1 0 0 0,0-1 0 0 0,-1 1 0 0 0,1 0 0 0 0,-1 0 0 0 0,0 0 0 0 0,0 0 0 0 0,0 0 0 0 0,1 7 0 0 0,-1-4-15 0 0,-1-1 1 0 0,0 1-1 0 0,0-1 1 0 0,0 1-1 0 0,-1 0 1 0 0,0-1-1 0 0,-1 1 0 0 0,0 0 1 0 0,0-1-1 0 0,0 1 1 0 0,0-1-1 0 0,-1 1 1 0 0,0-1-1 0 0,-5 10 1 0 0,-4 6 33 0 0,-1-1 1 0 0,-24 32 0 0 0,30-43-61 0 0,-12 12-123 0 0,-1 0 1 0 0,0 0-1 0 0,-1-2 0 0 0,-2-1 0 0 0,0 0 1 0 0,-26 16-1 0 0,4-8-2003 0 0,13-12-3187 0 0,8-5-753 0 0</inkml:trace>
  <inkml:trace contextRef="#ctx0" brushRef="#br0" timeOffset="1">831 0 17735 0 0,'0'0'1610'0'0,"-1"2"-1324"0"0,-199 256 898 0 0,161-205-1204 0 0,3 2 1 0 0,2 1-1 0 0,2 2 0 0 0,-42 109 0 0 0,54-108-1502 0 0,-13 65-1 0 0,27-103-85 0 0,1-4-64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12007 0 0,'0'0'1083'0'0,"-2"0"-891"0"0,-6 0 3859 0 0,8 3-3593 0 0,2 3-298 0 0,0-1 1 0 0,0 1-1 0 0,1-1 0 0 0,0 1 0 0 0,0-1 0 0 0,0 0 1 0 0,1 0-1 0 0,5 6 0 0 0,39 38 721 0 0,-23-25-532 0 0,0 1-85 0 0,218 200 1728 0 0,-125-123-1792 0 0,-107-93-200 0 0,-1-3-39 0 0,-8-5-161 0 0,-2-19-5843 0 0,-1-1 4173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2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14567 0 0,'0'0'1320'0'0,"-2"1"-980"0"0,-7 5 117 0 0,1 0 0 0 0,-1 0 0 0 0,1 1 0 0 0,0-1-1 0 0,-12 16 1 0 0,0 0-151 0 0,-123 131 612 0 0,65-67-495 0 0,44-51-313 0 0,-2-2 1 0 0,-50 37-1 0 0,69-57-99 0 0,-1-2-1 0 0,0 0 1 0 0,-30 13 0 0 0,47-24-116 0 0,-1 1 1 0 0,1-1-1 0 0,-1 1 1 0 0,1-1-1 0 0,-1 0 1 0 0,1 1-1 0 0,-1-1 1 0 0,0 0-1 0 0,1 0 1 0 0,-4-1-1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0 8751 0 0,'-2'2'6651'0'0,"-5"6"-6242"0"0,0-1 0 0 0,-1 0 1 0 0,-1 0-1 0 0,1-1 0 0 0,-1 0 0 0 0,0 0 1 0 0,0-1-1 0 0,-1 0 0 0 0,-10 4 0 0 0,-17 4-219 0 0,-44 10-1 0 0,52-15 124 0 0,-188 39 14 0 0,4 0-721 0 0,-7-1-787 0 0,166-39 687 0 0,1-3 1 0 0,-64-2-1 0 0,105-1 465 0 0,8-1 31 0 0,-1 0-1 0 0,1 0 0 0 0,0-1 0 0 0,0 1 0 0 0,0-1 0 0 0,0 0 0 0 0,0 0 0 0 0,0 0 0 0 0,-5-3 0 0 0,8 4 79 0 0,11-4 90 0 0,4 0-113 0 0,1 1 1 0 0,0 0 0 0 0,0 1 0 0 0,0 0 0 0 0,21 1 0 0 0,-21 1 73 0 0,3-1 44 0 0,0 2-1 0 0,30 4 1 0 0,-41-4-153 0 0,0 0 0 0 0,0 1 0 0 0,0 0 0 0 0,-1 0 0 0 0,1 0 0 0 0,-1 1 0 0 0,0 0 0 0 0,0 1 0 0 0,0-1 0 0 0,7 6 0 0 0,-10-6-14 0 0,0 0 1 0 0,-1-1-1 0 0,1 1 1 0 0,0 1-1 0 0,-1-1 1 0 0,0 0-1 0 0,0 0 1 0 0,0 1-1 0 0,0-1 1 0 0,0 1-1 0 0,-1 0 1 0 0,0 0 0 0 0,0-1-1 0 0,2 8 1 0 0,-3-5 5 0 0,0 0 0 0 0,0 1 0 0 0,0-1 0 0 0,0 0 0 0 0,-1 0 0 0 0,0 0 0 0 0,-1 0 0 0 0,-3 10 0 0 0,-3 3 68 0 0,0-1 1 0 0,-2 0-1 0 0,0 0 1 0 0,-21 26-1 0 0,-92 96 141 0 0,60-73-174 0 0,-6 8-35 0 0,-90 109 36 0 0,112-125 25 0 0,46-58-59 0 0,0 0 0 0 0,1 0 0 0 0,-1 0 0 0 0,1 0 0 0 0,-1 0 0 0 0,1 0 0 0 0,0 0 0 0 0,-1 0-1 0 0,1 0 1 0 0,0 0 0 0 0,0 1 0 0 0,0-1 0 0 0,0 0 0 0 0,0 0 0 0 0,0 0 0 0 0,0 0 0 0 0,0 0 0 0 0,0 1 0 0 0,0-1 0 0 0,1 0 0 0 0,-1 0 0 0 0,0 0 0 0 0,2 2 0 0 0,-1 0 70 0 0,1 0 1 0 0,0 0 0 0 0,0-1-1 0 0,0 1 1 0 0,5 4 0 0 0,-6-6-43 0 0,1 0 1 0 0,-1 0-1 0 0,1 0 1 0 0,0 0-1 0 0,0-1 1 0 0,-1 1-1 0 0,1-1 1 0 0,0 1-1 0 0,0-1 1 0 0,0 0-1 0 0,-1 1 1 0 0,3-1 0 0 0,2 0 45 0 0,9 2 77 0 0,0-1 0 0 0,1-1 0 0 0,-1-1 0 0 0,30-4 0 0 0,61-19 242 0 0,114-38 123 0 0,-5 1-296 0 0,-174 51-735 0 0,-39 9 120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8 128 8287 0 0,'-8'-14'12789'0'0,"17"11"-12724"0"0,-8 2 259 0 0,21-6-79 0 0,0 2 0 0 0,36-6 0 0 0,-8 2-54 0 0,63-17 181 0 0,36-8 151 0 0,-108 27-462 0 0,70-3-1 0 0,-97 9-340 0 0,1 2 0 0 0,23 3 0 0 0,-31-3-1272 0 0,0 1 0 0 0,0 0 0 0 0,-1 0 0 0 0,10 4 0 0 0,-5 1-4840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18 12439 0 0,'1'-2'958'0'0,"5"-14"6119"0"0,-7 16-6237 0 0,-6 2-608 0 0,1 0 0 0 0,-1 1 1 0 0,1-1-1 0 0,-1 1 0 0 0,-9 7 1 0 0,-32 24-116 0 0,31-22-50 0 0,-23 17-38 0 0,2 3-1 0 0,-58 59 1 0 0,77-70-19 0 0,1 1 0 0 0,1 0 0 0 0,1 1-1 0 0,1 1 1 0 0,1 1 0 0 0,-13 31 0 0 0,21-40-51 0 0,1-1 0 0 0,0 1 0 0 0,1 0-1 0 0,1 0 1 0 0,-2 30 0 0 0,5-35-4 0 0,0-1 1 0 0,1 0-1 0 0,0 0 0 0 0,0 0 0 0 0,1 1 0 0 0,0-1 0 0 0,1-1 1 0 0,0 1-1 0 0,1 0 0 0 0,6 13 0 0 0,-8-19-222 0 0,1-1-1 0 0,-1 0 1 0 0,1 0-1 0 0,-1 0 1 0 0,1 0-1 0 0,0 0 1 0 0,0 0-1 0 0,0-1 1 0 0,5 3 0 0 0,4 3-1559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 1839 0 0,'-2'0'134'0'0,"-32"-5"19006"0"0,34 9-19006 0 0,1 1 1 0 0,0-1 0 0 0,0 1 0 0 0,0-1 0 0 0,0 0 0 0 0,0 1-1 0 0,1-1 1 0 0,0 0 0 0 0,4 7 0 0 0,4 5 14 0 0,13 15 0 0 0,-8-11 188 0 0,32 49 384 0 0,-20-29-619 0 0,1-2 0 0 0,46 50 0 0 0,-69-82-404 0 0,1-1-1 0 0,1 0 1 0 0,-1 0-1 0 0,1-1 1 0 0,0 1 0 0 0,0-2-1 0 0,0 1 1 0 0,1-1-1 0 0,-1 0 1 0 0,1 0-1 0 0,12 2 1 0 0,3-1-1449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0 5983 0 0,'-1'1'7762'0'0,"-60"29"-2990"0"0,17-7-4076 0 0,-73 37 696 0 0,32-16-919 0 0,9-5-293 0 0,-101 46-15 0 0,151-75-196 0 0,0-1 0 0 0,0-1 1 0 0,-1-2-1 0 0,1-1 0 0 0,-35 3 0 0 0,36-7-121 0 0,0-1 1 0 0,0-1-1 0 0,-39-6 0 0 0,51 5 32 0 0,-16-2-97 0 0,27 3 190 0 0,1 1 1 0 0,-1 0-1 0 0,0-1 1 0 0,1 1 0 0 0,-1-1-1 0 0,0 0 1 0 0,1 0-1 0 0,-1 0 1 0 0,1 1-1 0 0,-1-1 1 0 0,-1-2 0 0 0,9 11 154 0 0,-1 0 0 0 0,0 0 0 0 0,0 0 0 0 0,-1 1 0 0 0,0 0 0 0 0,-1 0 0 0 0,0 0 0 0 0,0 0 0 0 0,-1 0 1 0 0,0 1-1 0 0,0 9 0 0 0,1 18 717 0 0,-3 58 1 0 0,0-46-369 0 0,0-11-177 0 0,3-1 1 0 0,11 63-1 0 0,-13-94-921 0 0,-1-4 287 0 0,0-1 0 0 0,0 0-1 0 0,0 1 1 0 0,0-1 0 0 0,0 0 0 0 0,1 1 0 0 0,-1-1 0 0 0,0 0 0 0 0,2 3 0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3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 6447 0 0,'-22'-15'663'0'0,"3"9"8124"0"0,19 7-8581 0 0,2 8 1663 0 0,11 14-2672 0 0,-11-19 1487 0 0,159 219 2204 0 0,15-12-623 0 0,-80-97-1360 0 0,-69-82-552 0 0,-1 2 0 0 0,-2 0 0 0 0,26 48 0 0 0,-43-67-243 0 0,0 1 0 0 0,0 0 1 0 0,-2-1-1 0 0,0 2 0 0 0,-1-1 0 0 0,0 1 1 0 0,-1-1-1 0 0,-1 1 0 0 0,-1 0 0 0 0,-1 0 1 0 0,-1 19-1 0 0,-3-11-38 0 0,0 1 0 0 0,-2-1 0 0 0,-1-1 0 0 0,-1 1 0 0 0,-2-1 0 0 0,0-1-1 0 0,-18 32 1 0 0,-7 2 161 0 0,-68 85 0 0 0,102-141-233 0 0,-149 182-417 0 0,107-139 113 0 0,30-33-141 0 0,1 1-1 0 0,0 0 1 0 0,1 1 0 0 0,-10 17-1 0 0,20-29-570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 7831 0 0,'0'0'706'0'0,"-2"-1"-578"0"0,-2 0 2 0 0,-1 0 0 0 0,1 1 0 0 0,-1 0 0 0 0,1-1 1 0 0,-1 1-1 0 0,1 1 0 0 0,-1-1 0 0 0,1 1 0 0 0,-1 0 1 0 0,1 0-1 0 0,0 0 0 0 0,-1 0 0 0 0,1 1 0 0 0,-4 2 1 0 0,-9 4 1284 0 0,0 2 0 0 0,-16 12 1 0 0,9-6-1210 0 0,-5 2-199 0 0,-4 2 80 0 0,-34 28 0 0 0,59-41-36 0 0,-1 0 0 0 0,1 1 0 0 0,0 0 0 0 0,1 1 1 0 0,-1 0-1 0 0,2 0 0 0 0,-1 0 0 0 0,-6 16 0 0 0,11-21-40 0 0,0 1-1 0 0,0-1 1 0 0,0 1-1 0 0,1 0 1 0 0,0 0 0 0 0,0 0-1 0 0,0-1 1 0 0,1 1-1 0 0,-1 0 1 0 0,1 0-1 0 0,0 0 1 0 0,1 0 0 0 0,-1 0-1 0 0,1 0 1 0 0,0 0-1 0 0,0 0 1 0 0,1 0-1 0 0,-1-1 1 0 0,1 1-1 0 0,0 0 1 0 0,1-1 0 0 0,-1 0-1 0 0,1 1 1 0 0,-1-1-1 0 0,1 0 1 0 0,0 0-1 0 0,1-1 1 0 0,-1 1-1 0 0,1-1 1 0 0,0 1 0 0 0,0-1-1 0 0,0 0 1 0 0,0-1-1 0 0,0 1 1 0 0,0-1-1 0 0,9 4 1 0 0,-7-4 46 0 0,1-1 0 0 0,-1 1 1 0 0,1-1-1 0 0,0 0 0 0 0,-1-1 0 0 0,1 0 1 0 0,0 0-1 0 0,-1 0 0 0 0,1-1 0 0 0,0 0 0 0 0,8-2 1 0 0,-3-1 65 0 0,0 0 0 0 0,0 0 0 0 0,0-1 0 0 0,0-1 0 0 0,11-7 0 0 0,-10 4-88 0 0,-1-1 0 0 0,1 0 0 0 0,-1-1-1 0 0,-1 0 1 0 0,0-1 0 0 0,-1 0 0 0 0,0 0 0 0 0,-1-2-1 0 0,0 1 1 0 0,-1-1 0 0 0,0 0 0 0 0,-1 0-1 0 0,-1-1 1 0 0,-1 0 0 0 0,0 0 0 0 0,0-1 0 0 0,-2 1-1 0 0,0-1 1 0 0,-1 0 0 0 0,0 0 0 0 0,-1-23 0 0 0,-1 37-71 0 0,0 0 1 0 0,-1 0 0 0 0,1 0 0 0 0,0 0-1 0 0,0 0 1 0 0,-1 1 0 0 0,1-1 0 0 0,-1 0 0 0 0,0 0-1 0 0,1 1 1 0 0,-1-1 0 0 0,0 0 0 0 0,0 1 0 0 0,0-1-1 0 0,0 1 1 0 0,0-1 0 0 0,-1 1 0 0 0,-1-2-1 0 0,1 2-18 0 0,1 0-1 0 0,-1 0 0 0 0,1 1 0 0 0,-1-1 0 0 0,1 0 1 0 0,-1 1-1 0 0,0 0 0 0 0,1-1 0 0 0,-1 1 0 0 0,0 0 1 0 0,0 0-1 0 0,1 0 0 0 0,-1 0 0 0 0,0 0 0 0 0,1 1 1 0 0,-1-1-1 0 0,0 0 0 0 0,1 1 0 0 0,-1-1 0 0 0,-2 2 1 0 0,-6 2-658 0 0,1 1 1 0 0,-1 0-1 0 0,1 0 1 0 0,-13 11 0 0 0,8-6-2020 0 0,-7 5-1671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78 9671 0 0,'84'-24'2686'0'0,"148"-21"-1"0"0,-175 36-2049 0 0,-55 9 116 0 0,-4 0-560 0 0,0 0 0 0 0,-1 0 0 0 0,1 1 0 0 0,0-1 0 0 0,-1 1 0 0 0,1-1 0 0 0,0 1 1 0 0,-5 2-1 0 0,-2 0 232 0 0,-68 18 84 0 0,1 3 0 0 0,2 3 0 0 0,1 4 0 0 0,-89 51 0 0 0,32-11-364 0 0,52-29-118 0 0,-108 76 0 0 0,181-114-21 0 0,-48 36 50 0 0,-55 54 1 0 0,94-80-56 0 0,0 1-1 0 0,1 0 1 0 0,0 1 0 0 0,2 1-1 0 0,0 0 1 0 0,0 0-1 0 0,2 1 1 0 0,-9 23-1 0 0,12-25-13 0 0,2-1-1 0 0,0 0 1 0 0,0 1-1 0 0,2 0 1 0 0,0 0-1 0 0,1-1 1 0 0,0 23-1 0 0,2-31 11 0 0,-1-1-1 0 0,1 1 1 0 0,1 0 0 0 0,-1-1-1 0 0,1 1 1 0 0,0-1 0 0 0,0 1-1 0 0,1-1 1 0 0,0 0-1 0 0,0 0 1 0 0,0 0 0 0 0,1-1-1 0 0,0 1 1 0 0,0-1-1 0 0,0 0 1 0 0,1 0 0 0 0,0 0-1 0 0,0 0 1 0 0,0-1 0 0 0,6 4-1 0 0,-3-4 3 0 0,-1 0 0 0 0,1-1 0 0 0,0 0 0 0 0,1 0 0 0 0,-1-1 0 0 0,0 0 0 0 0,1 0 0 0 0,-1-1 0 0 0,1 0 0 0 0,0-1 0 0 0,-1 0 0 0 0,1 0 0 0 0,13-2 0 0 0,11-4-95 0 0,0-1 0 0 0,34-11 0 0 0,-56 15 46 0 0,35-12-995 0 0,-2-4-330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46 10135 0 0,'9'-9'8592'0'0,"-10"11"-8409"0"0,-17 16-34 0 0,0-1 1 0 0,-1-1-1 0 0,0 0 1 0 0,-41 23-1 0 0,33-21-87 0 0,0 0-1 0 0,-34 32 1 0 0,32-23-19 0 0,-32 32-18 0 0,55-52 3 0 0,0 0 0 0 0,0 1-1 0 0,1 0 1 0 0,0-1-1 0 0,0 2 1 0 0,-5 14-1 0 0,8-20-2 0 0,1 0-1 0 0,0 0 1 0 0,1 0 0 0 0,-1 0-1 0 0,0 0 1 0 0,1 0 0 0 0,0 0-1 0 0,0 1 1 0 0,0-1-1 0 0,0 0 1 0 0,0 0 0 0 0,0 0-1 0 0,1 0 1 0 0,0 0 0 0 0,-1 0-1 0 0,1 0 1 0 0,0 0-1 0 0,1 0 1 0 0,-1 0 0 0 0,0 0-1 0 0,1-1 1 0 0,0 1 0 0 0,0 0-1 0 0,-1-1 1 0 0,1 0-1 0 0,1 1 1 0 0,-1-1 0 0 0,0 0-1 0 0,1 0 1 0 0,-1 0-1 0 0,1 0 1 0 0,-1-1 0 0 0,1 1-1 0 0,0-1 1 0 0,0 1 0 0 0,-1-1-1 0 0,1 0 1 0 0,0 0-1 0 0,0 0 1 0 0,1-1 0 0 0,-1 1-1 0 0,0-1 1 0 0,0 1 0 0 0,4-1-1 0 0,9 1 309 0 0,-1-1-1 0 0,1-1 0 0 0,29-5 1 0 0,-36 4-291 0 0,-1 0 0 0 0,0 0 0 0 0,-1-1 0 0 0,1 0 0 0 0,0-1 0 0 0,-1 1 0 0 0,0-2 1 0 0,0 1-1 0 0,7-6 0 0 0,-6 3-13 0 0,0 0 1 0 0,-1 0-1 0 0,0-1 1 0 0,0 0-1 0 0,-1-1 0 0 0,0 1 1 0 0,-1-1-1 0 0,9-18 1 0 0,-9 13-5 0 0,0 0 0 0 0,0 0 0 0 0,-1 0 0 0 0,-1-1 1 0 0,2-26-1 0 0,-4 20-85 0 0,-1 1 1 0 0,-1-1-1 0 0,0 1 1 0 0,-2-1-1 0 0,0 1 1 0 0,-2 0 0 0 0,0 0-1 0 0,-1 1 1 0 0,-11-25-1 0 0,12 37 221 0 0,1-1-1054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11055 0 0,'0'-2'852'0'0,"14"-41"186"0"0,-12 39-439 0 0,0 0-1 0 0,0 0 0 0 0,0 1 1 0 0,0-1-1 0 0,1 1 0 0 0,0-1 0 0 0,-1 1 1 0 0,6-5-1 0 0,-6 7-154 0 0,0 2-223 0 0,1 1-158 0 0,-1 0 1 0 0,0 0-1 0 0,0 0 0 0 0,0 0 1 0 0,-1 0-1 0 0,1 0 0 0 0,0 1 0 0 0,-1-1 1 0 0,1 1-1 0 0,-1-1 0 0 0,0 1 1 0 0,0 0-1 0 0,0-1 0 0 0,0 1 0 0 0,0 0 1 0 0,-1 0-1 0 0,1 4 0 0 0,1 10 232 0 0,0 30 0 0 0,-2-30-93 0 0,1 51 117 0 0,-2-39-138 0 0,1 0 1 0 0,2 0-1 0 0,1-1 0 0 0,9 43 0 0 0,1-44 2503 0 0,-1-30-2296 0 0,-9 2-326 0 0,-1-1 0 0 0,1 1 1 0 0,-1 0-1 0 0,1-1 0 0 0,-1 0 0 0 0,0 0 0 0 0,1 0 0 0 0,-1 0 0 0 0,0 0 0 0 0,0 0 1 0 0,-1 0-1 0 0,1-1 0 0 0,2-3 0 0 0,-1 1 36 0 0,17-23 333 0 0,44-59 230 0 0,-50 70-622 0 0,0 1 0 0 0,1 1 0 0 0,18-14 0 0 0,75-50-22 0 0,-24 18-18 0 0,-25 20-141 0 0,15-12 361 0 0,-63 45-1279 0 0,-1-1-1 0 0,-1-1 1 0 0,0 1-1 0 0,15-21 1 0 0,-14 13-499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6447 0 0,'0'0'10888'0'0,"-3"2"-9802"0"0,-177 117 376 0 0,124-85-1163 0 0,-97 76 0 0 0,98-61-137 0 0,-96 109 1 0 0,126-127-105 0 0,1 1-1 0 0,2 1 1 0 0,2 2-1 0 0,0 0 1 0 0,-19 50-1 0 0,35-72-32 0 0,-1 0 0 0 0,2 1 0 0 0,0 0 0 0 0,0 0 0 0 0,1 0-1 0 0,1 0 1 0 0,0 0 0 0 0,1 0 0 0 0,1 0 0 0 0,0 0 0 0 0,4 19 0 0 0,-2-23-14 0 0,-1-1 0 0 0,1 1 0 0 0,1-1 0 0 0,0 0 0 0 0,0 0 1 0 0,1 0-1 0 0,0-1 0 0 0,0 1 0 0 0,1-1 0 0 0,0 0 0 0 0,1-1 0 0 0,0 0 1 0 0,0 0-1 0 0,0 0 0 0 0,1-1 0 0 0,16 11 0 0 0,-12-11-87 0 0,-1-1 0 0 0,1 0 1 0 0,0 0-1 0 0,1-1 0 0 0,18 3 0 0 0,9-2-5717 0 0,-15-6-823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3679 0 0,'-2'2'6820'0'0,"0"0"-6331"0"0,1 0-1 0 0,-1 0 1 0 0,0 0-1 0 0,1 0 1 0 0,-1 0-1 0 0,1 1 1 0 0,0-1-1 0 0,0 1 1 0 0,0-1-1 0 0,0 1 1 0 0,0 0-1 0 0,0-1 1 0 0,1 1-1 0 0,-1 0 1 0 0,1 3 0 0 0,0-1-243 0 0,0 0 1 0 0,1 1-1 0 0,-1-1 1 0 0,1 0 0 0 0,0 1-1 0 0,1-1 1 0 0,2 7 0 0 0,3 3-83 0 0,0 0 1 0 0,1-1-1 0 0,1 0 1 0 0,13 18-1 0 0,12 8 823 0 0,66 61 0 0 0,-83-85-789 0 0,104 88 296 0 0,-2-1 166 0 0,-95-80-550 0 0,-1 1 0 0 0,34 48 0 0 0,-44-54-110 0 0,-3-4 0 0 0,0 1 0 0 0,-1 0 0 0 0,10 22 0 0 0,-15-24-16 0 0,-6 0-92 0 0,2-12 56 0 0,0-1 0 0 0,0 1 0 0 0,0 0 0 0 0,-1-1 0 0 0,1 1 1 0 0,0-1-1 0 0,0 1 0 0 0,-1 0 0 0 0,1-1 0 0 0,0 1 0 0 0,-1-1 0 0 0,1 1 0 0 0,-1-1 0 0 0,1 1 0 0 0,0-1 0 0 0,-1 1 0 0 0,1-1 0 0 0,-1 1 0 0 0,1-1 0 0 0,-1 0 1 0 0,0 1-1 0 0,0-1 5 0 0,1 0 0 0 0,-1 0 1 0 0,1 0-1 0 0,-1 0 0 0 0,1 0 0 0 0,-1 0 1 0 0,1 0-1 0 0,-1 0 0 0 0,1-1 1 0 0,-1 1-1 0 0,1 0 0 0 0,-1 0 1 0 0,1 0-1 0 0,0-1 0 0 0,-1 1 1 0 0,1 0-1 0 0,-1 0 0 0 0,1-1 1 0 0,0 1-1 0 0,-2-1 0 0 0,1-1-493 0 0,-1 0 0 0 0,1 1 0 0 0,0-1 0 0 0,0 0 0 0 0,-1 0 0 0 0,1 0 0 0 0,0 0 0 0 0,1 0 0 0 0,-1 0-1 0 0,0 0 1 0 0,0-3 0 0 0,0-17-6364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16007 0 0,'0'0'2787'0'0,"1"3"-2492"0"0,0 8-82 0 0,-1 0 0 0 0,1 0 0 0 0,-2-1 0 0 0,1 1 0 0 0,-2 0 0 0 0,1-1 1 0 0,-1 1-1 0 0,-1-1 0 0 0,0 1 0 0 0,-7 14 0 0 0,-1 0 51 0 0,0-2-1 0 0,-2 0 1 0 0,-20 28-1 0 0,-24 22 68 0 0,-127 124 0 0 0,71-81-100 0 0,97-97-215 0 0,-20 30 1 0 0,4-5-268 0 0,31-42-940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 9215 0 0,'0'0'707'0'0,"-2"0"-464"0"0,-3-2-547 0 0,-15-2 2042 0 0,18 4-444 0 0,-1 0 1 0 0,1 0-1 0 0,-1 0 1 0 0,1 0-1 0 0,-1 1 1 0 0,-4 0 0 0 0,5 0-777 0 0,-1 13 225 0 0,3-11-736 0 0,0 0 0 0 0,0 0 1 0 0,0 0-1 0 0,1 1 0 0 0,-1-1 1 0 0,1 0-1 0 0,0 0 0 0 0,0 0 1 0 0,0 0-1 0 0,0 0 0 0 0,0-1 1 0 0,1 1-1 0 0,-1 0 0 0 0,1 0 1 0 0,0-1-1 0 0,2 3 0 0 0,5 6 0 0 0,1-1-1 0 0,14 12 1 0 0,-13-12 50 0 0,33 30 118 0 0,-2 3-1 0 0,41 54 1 0 0,-79-92-118 0 0,-1 0 0 0 0,1 0-1 0 0,-1 0 1 0 0,0 1 0 0 0,-1-1-1 0 0,1 1 1 0 0,-1 0 0 0 0,-1 0-1 0 0,1 0 1 0 0,-1 0 0 0 0,0 0-1 0 0,0 0 1 0 0,0 11 0 0 0,-2-9 1 0 0,0 0 0 0 0,0 0 0 0 0,0 0 0 0 0,-1 0 0 0 0,-1 0 0 0 0,1-1 0 0 0,-1 1 0 0 0,-1-1 1 0 0,-5 11-1 0 0,0-4-16 0 0,0-1 1 0 0,-1-1 0 0 0,-1 0-1 0 0,1 0 1 0 0,-2-1 0 0 0,0 0-1 0 0,0-1 1 0 0,-1-1 0 0 0,0 0-1 0 0,-15 8 1 0 0,16-10-243 0 0,9-5-51 0 0,-1 0 0 0 0,1 0 1 0 0,-1 0-1 0 0,0 0 1 0 0,0-1-1 0 0,0 0 0 0 0,0 1 1 0 0,0-1-1 0 0,-7 0 1 0 0,5-15-9352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12295 0 0,'0'0'1112'0'0,"-2"0"-917"0"0,0 0-130 0 0,-1 0 0 0 0,1 0 1 0 0,0 0-1 0 0,0 0 0 0 0,0 1 0 0 0,0-1 1 0 0,-1 1-1 0 0,1-1 0 0 0,0 1 0 0 0,0 0 1 0 0,0 0-1 0 0,0 0 0 0 0,0 0 0 0 0,1 0 1 0 0,-1 0-1 0 0,0 0 0 0 0,0 1 0 0 0,1-1 1 0 0,-1 1-1 0 0,1-1 0 0 0,-1 1 0 0 0,1 0 1 0 0,-2 3-1 0 0,0-1 134 0 0,1 1-1 0 0,0 0 1 0 0,1 0-1 0 0,-1 0 1 0 0,1 0-1 0 0,-1 10 1 0 0,1-5 22 0 0,1 0 1 0 0,0 0-1 0 0,0 0 0 0 0,1 0 1 0 0,0 0-1 0 0,1 0 0 0 0,0 0 1 0 0,0-1-1 0 0,1 1 0 0 0,1-1 1 0 0,-1 0-1 0 0,6 10 0 0 0,-3-8-7 0 0,1-1-1 0 0,0 1 1 0 0,0-1 0 0 0,1-1-1 0 0,0 1 1 0 0,1-1-1 0 0,0-1 1 0 0,1 0 0 0 0,11 8-1 0 0,76 40 606 0 0,-14-11 211 0 0,-69-36-927 0 0,-1 0 0 0 0,-1 1 0 0 0,1 1 0 0 0,10 12 0 0 0,-9-8-452 0 0,-1 1-1 0 0,-1 1 1 0 0,18 31 0 0 0,-29-45-1298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8751 0 0,'0'0'674'0'0,"-2"1"-438"0"0,-4 1 285 0 0,1 0 0 0 0,0 1 0 0 0,-1-1-1 0 0,1 1 1 0 0,0 1 0 0 0,0-1 0 0 0,1 1 0 0 0,-1 0 0 0 0,1 0 0 0 0,-1 0 0 0 0,1 0 0 0 0,1 1 0 0 0,-5 6 0 0 0,-2 5 233 0 0,0 2 0 0 0,-12 31 0 0 0,17-36-661 0 0,0 1-1 0 0,-2-1 1 0 0,1 0 0 0 0,-2-1 0 0 0,1 0 0 0 0,-18 20 0 0 0,8-16-53 0 0,-1-1 0 0 0,-1-1 1 0 0,0 0-1 0 0,-38 19 0 0 0,-87 32 48 0 0,144-65-88 0 0,-37 15 7 0 0,-72 20-1 0 0,94-32-6 0 0,0 0 0 0 0,-1 0 0 0 0,1-2 0 0 0,-1 0 0 0 0,1-1-1 0 0,-1 0 1 0 0,-25-5 0 0 0,41 5 2 0 0,-1 0 0 0 0,1 0 0 0 0,-1 0 0 0 0,1 0 0 0 0,0 0 0 0 0,-1 0-1 0 0,1 0 1 0 0,-1 0 0 0 0,1 0 0 0 0,0 0 0 0 0,-1 0 0 0 0,1 0 0 0 0,-1-1 0 0 0,1 1 0 0 0,0 0-1 0 0,-1 0 1 0 0,1 0 0 0 0,0-1 0 0 0,-1 1 0 0 0,1 0 0 0 0,0 0 0 0 0,-1-1 0 0 0,1 1 0 0 0,0 0 0 0 0,-1-1-1 0 0,1 1 1 0 0,0 0 0 0 0,0-1 0 0 0,0 1 0 0 0,-1-1 0 0 0,1 1 0 0 0,0 0 0 0 0,0-1 0 0 0,0 1-1 0 0,0-1 1 0 0,0 1 0 0 0,0 0 0 0 0,0-1 0 0 0,0 1 0 0 0,0-1 0 0 0,0 1 0 0 0,0 0 0 0 0,0-1-1 0 0,0 1 1 0 0,0-1 0 0 0,11-14 83 0 0,-9 13-97 0 0,6-6-35 0 0,0 0 0 0 0,0 0 0 0 0,19-13 0 0 0,-23 19 32 0 0,0-1-1 0 0,1 1 0 0 0,0 0 1 0 0,-1 0-1 0 0,1 0 0 0 0,0 0 1 0 0,0 1-1 0 0,0 0 0 0 0,0 0 1 0 0,0 0-1 0 0,6 1 0 0 0,5 2 40 0 0,-14-1 1 0 0,0 1-1 0 0,0-1 1 0 0,0 1-1 0 0,0-1 0 0 0,-1 1 1 0 0,1 0-1 0 0,0 0 1 0 0,-1 0-1 0 0,1-1 1 0 0,-1 2-1 0 0,0-1 1 0 0,0 0-1 0 0,0 0 1 0 0,0 0-1 0 0,0 0 0 0 0,0 1 1 0 0,0-1-1 0 0,-1 0 1 0 0,1 1-1 0 0,-1 2 1 0 0,2 7 125 0 0,-2 1 0 0 0,0 20 0 0 0,0-28-106 0 0,-2 21 221 0 0,-1 0-1 0 0,-12 47 1 0 0,-22 49 573 0 0,9-36-175 0 0,23-68-586 0 0,0-4 32 0 0,1 1-1 0 0,0 0 0 0 0,1 0 1 0 0,0 0-1 0 0,2 1 1 0 0,0-1-1 0 0,0 1 0 0 0,1-1 1 0 0,4 24-1 0 0,-2-30-140 0 0,-2-7-143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9:07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11975 0 0,'0'0'923'0'0,"-1"0"-822"0"0,1 0 0 0 0,0 0 0 0 0,0 0 0 0 0,0-1 0 0 0,-1 1 0 0 0,1 0 0 0 0,0 0-1 0 0,0 0 1 0 0,-1 0 0 0 0,1 0 0 0 0,0 0 0 0 0,0 0 0 0 0,-1 0 0 0 0,1 0 0 0 0,0 0 0 0 0,0 0 0 0 0,-1 0 0 0 0,1 0 0 0 0,0 0 0 0 0,0 0 0 0 0,-1 0 0 0 0,1 0-1 0 0,0 0 1 0 0,0 0 0 0 0,-1 0 0 0 0,1 0 0 0 0,0 0 0 0 0,0 0 0 0 0,-1 1 0 0 0,1-1 0 0 0,0 0 0 0 0,0 0 0 0 0,0 0 0 0 0,-1 0 0 0 0,1 1 0 0 0,0-1 0 0 0,0 6 102 0 0,1 0 0 0 0,0 0 1 0 0,0 1-1 0 0,1-1 0 0 0,0-1 1 0 0,0 1-1 0 0,0 0 1 0 0,4 6-1 0 0,28 46-134 0 0,-31-54 0 0 0,357 488 3457 0 0,-169-243-1386 0 0,-181-232-1982 0 0,0-1-1 0 0,-1 2 1 0 0,-1-1-1 0 0,-1 1 1 0 0,0 1-1 0 0,-1-1 1 0 0,-1 1 0 0 0,-1 0-1 0 0,3 32 1 0 0,-6-21-103 0 0,-1 0 1 0 0,-1 0-1 0 0,-2 0 0 0 0,-1 0 1 0 0,-9 34-1 0 0,9-47-41 0 0,-1 0-1 0 0,0-1 1 0 0,-1 0 0 0 0,-1 0 0 0 0,-9 15-1 0 0,10-21-58 0 0,-1-1 1 0 0,1 0-1 0 0,-2 0 0 0 0,1 0 0 0 0,-1-1 0 0 0,0 0 0 0 0,-1-1 1 0 0,-14 11-1 0 0,-2-3-302 0 0,0 0 0 0 0,-1-2 0 0 0,0-1 0 0 0,-40 13 0 0 0,55-21 422 0 0,9-3-85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13039 0 0,'0'0'598'0'0,"0"3"-10"0"0,39 192 727 0 0,-29-154-1072 0 0,-8-36-190 0 0,-1 1 0 0 0,0-1 0 0 0,0 0 1 0 0,-1 1-1 0 0,1-1 0 0 0,-1 0 0 0 0,0 1 0 0 0,-1-1 0 0 0,0 1 0 0 0,1-1 0 0 0,-1 0 0 0 0,-1 1 0 0 0,1-1 0 0 0,-1 0 0 0 0,0 0 0 0 0,0 0 0 0 0,-1 0 0 0 0,1 0 1 0 0,-1-1-1 0 0,0 1 0 0 0,-1-1 0 0 0,1 0 0 0 0,-1 0 0 0 0,1 0 0 0 0,-1 0 0 0 0,0-1 0 0 0,-1 1 0 0 0,1-1 0 0 0,-7 4 0 0 0,-9 5-6 0 0,-2-1 0 0 0,1 0 0 0 0,-1-1 0 0 0,-30 8 0 0 0,29-12-750 0 0,0 0 0 0 0,-1-2 0 0 0,0 0 0 0 0,-27-1 0 0 0,13-3-641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9:3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1 886 1375 0 0,'0'0'11807'0'0,"2"1"-11732"0"0,2 0-52 0 0,-1 0 0 0 0,0 0 0 0 0,0 0 0 0 0,1-1 0 0 0,-1 1 0 0 0,1-1 0 0 0,-1 0 1 0 0,0 0-1 0 0,1 0 0 0 0,5-1 0 0 0,37-10 382 0 0,-35 8-344 0 0,266-76 1849 0 0,-135 44-1578 0 0,75-22 40 0 0,47-16 636 0 0,-233 66-895 0 0,137-24 412 0 0,-102 19-317 0 0,0-3 1 0 0,89-33 0 0 0,122-62 835 0 0,5-3 104 0 0,9 20-267 0 0,-234 79-808 0 0,1 2 0 0 0,0 2 0 0 0,70-1 1 0 0,3 11-68 0 0,15-1-39 0 0,-111-1-307 0 0,1-1 0 0 0,36-9 0 0 0,-64 10 259 0 0,0 0-1 0 0,0-1 1 0 0,0 0 0 0 0,-1 0 0 0 0,1-1-1 0 0,-1 0 1 0 0,8-5 0 0 0,3-5-107 0 0,22-22 0 0 0,9-8 175 0 0,-38 35 13 0 0,0 3 0 0 0,1 6 0 0 0,-12 0 0 0 0,1 1 0 0 0,0-1 0 0 0,-1 0 0 0 0,1 1 0 0 0,-1-1 0 0 0,1 0 0 0 0,0 1 0 0 0,-1-1 0 0 0,1 1 0 0 0,-1-1 0 0 0,1 1 0 0 0,-1 0 0 0 0,1-1 0 0 0,-1 1 0 0 0,1 0 0 0 0,4 11-141 0 0,0 1 0 0 0,-1-1 0 0 0,0 1-1 0 0,4 25 1 0 0,-4-16-1515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9:3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85 106 1375 0 0,'0'0'596'0'0,"-3"0"-880"0"0,-5 0 91 0 0,6 0 60 0 0,0 0 271 0 0,-48 7 9237 0 0,50-10-9311 0 0,1 0 45 0 0,11-14-61 0 0,-11 14-22 0 0,0 1-1 0 0,0-1 1 0 0,1 1-1 0 0,0-1 1 0 0,-1 1-1 0 0,1 0 0 0 0,0 0 1 0 0,3-3-1 0 0,0 1 58 0 0,-4 3 205 0 0,1 1-214 0 0,0 0 0 0 0,-1-1-59 0 0,0 0-1 0 0,1 0 0 0 0,-1 0 0 0 0,0 1 0 0 0,1-1 0 0 0,-1 0 0 0 0,0 0 0 0 0,1 1 0 0 0,-1-1 0 0 0,1 1 0 0 0,-1 0 0 0 0,1-1 1 0 0,1 1-1 0 0,0-1-13 0 0,0 0 0 0 0,0 0 0 0 0,0 0 1 0 0,0 0-1 0 0,0 1 0 0 0,0-1 0 0 0,0 1 0 0 0,6 0 1 0 0,6-1 55 0 0,113-14 684 0 0,13-2 504 0 0,-94 6-1109 0 0,-32 10-136 0 0,-1 1 0 0 0,-2 1-12 0 0,-8 1-36 0 0,1 8 23 0 0,-4-5-28 0 0,-1-2 45 0 0,0 0 0 0 0,0 0 0 0 0,0-1 1 0 0,0 1-1 0 0,0 0 0 0 0,0 0 0 0 0,-1 0 1 0 0,1 0-1 0 0,-1-1 0 0 0,0 1 0 0 0,0 0 1 0 0,0-1-1 0 0,0 1 0 0 0,-4 4 0 0 0,1 0-22 0 0,-4 8 19 0 0,5-11 11 0 0,-13 8 0 0 0,-20 17 0 0 0,-64 40 0 0 0,75-54 11 0 0,20-12 12 0 0,-17 8 7 0 0,17-10-21 0 0,-16 11 36 0 0,-3 4-35 0 0,1 1-90 0 0,15-10 3 0 0,6-6-4 0 0,4-2-31 0 0,10-6 242 0 0,-1 1 1 0 0,1 0-1 0 0,0 1 1 0 0,1 0-1 0 0,0 1 1 0 0,-1 0-1 0 0,1 1 1 0 0,15-1-1 0 0,-13 3-10 0 0,11-1-94 0 0,-1 3-28 0 0,-10 0 2 0 0,-12-1-8 0 0,1 0-1 0 0,0 1 0 0 0,0 0 0 0 0,-1-1 1 0 0,1 1-1 0 0,5 2 0 0 0,4 2-144 0 0,4-3-19 0 0,-12-1 90 0 0,1 0 0 0 0,-1 0 1 0 0,0 0-1 0 0,1 0 0 0 0,-1 1 0 0 0,0 0 0 0 0,0 0 0 0 0,8 5 1 0 0,-4 0 67 0 0,-2 3 14 0 0,1 7 0 0 0,-8-11 0 0 0,-1-2 0 0 0,1 15 0 0 0,-2-14 0 0 0,-1-2 0 0 0,-8 19 44 0 0,-2 0-1 0 0,0-1 1 0 0,-18 22-1 0 0,2-3 10 0 0,23-30-61 0 0,-1-1-1 0 0,0 0 1 0 0,0 0 0 0 0,-1 0-1 0 0,0-1 1 0 0,0 0 0 0 0,-18 12-1 0 0,4-5-128 0 0,16-10 95 0 0,0-1 1 0 0,0 0-1 0 0,-7 4 0 0 0,-8 2 13 0 0,10-5 18 0 0,-1 1 1 0 0,0-1-1 0 0,-23 6 0 0 0,-6-1 142 0 0,27-5-50 0 0,0-2 0 0 0,0 0 0 0 0,-1 0 0 0 0,-18 0 0 0 0,29-4-73 0 0,-17 5 38 0 0,-6 4-36 0 0,4 2-132 0 0,21-10-148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9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1375 0 0,'2'-2'4027'0'0,"7"-8"3004"0"0,-8 10-7039 0 0,0 0 1 0 0,-1 1 0 0 0,1-1-1 0 0,0 1 1 0 0,0-1 0 0 0,0 1-1 0 0,0-1 1 0 0,-1 1 0 0 0,1 0-1 0 0,0-1 1 0 0,-1 1 0 0 0,1 0-1 0 0,0-1 1 0 0,-1 1 0 0 0,1 0-1 0 0,-1 0 1 0 0,1 0 0 0 0,-1 0-1 0 0,1 0 1 0 0,-1 0-1 0 0,0-1 1 0 0,0 1 0 0 0,1 0-1 0 0,-1 0 1 0 0,0 1 0 0 0,1 0 15 0 0,2 13 49 0 0,-4 3 151 0 0,-1-1 0 0 0,0 1-1 0 0,-2-1 1 0 0,0 1-1 0 0,-9 23 1 0 0,10-30-60 0 0,-22 69 835 0 0,-37 136 303 0 0,-55 160-1227 0 0,108-349-171 0 0,-10 20-686 0 0,18-45 426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39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 1375 0 0,'-2'1'344'0'0,"-21"13"4455"0"0,2 0-3240 0 0,-32 25 1 0 0,51-37-454 0 0,8-15-591 0 0,-2 7-406 0 0,-1 1-1 0 0,1 0 1 0 0,1 0 0 0 0,-1 0 0 0 0,1 0-1 0 0,0 1 1 0 0,0-1 0 0 0,0 1-1 0 0,0 1 1 0 0,1-1 0 0 0,0 1 0 0 0,10-5-1 0 0,-12 7-48 0 0,8 0-48 0 0,3-2-12 0 0,1 6 0 0 0,6 5 0 0 0,7 5 0 0 0,-25-11 0 0 0,20 5 0 0 0,-9-3 0 0 0,0 0 0 0 0,-3-2 12 0 0,-9-1 480 0 0,-9 13-298 0 0,1-7-84 0 0,0 1 0 0 0,-1-1 0 0 0,0 0 0 0 0,0 0 0 0 0,-1 0 0 0 0,1-1 1 0 0,-1 0-1 0 0,-15 9 0 0 0,8-5 101 0 0,-8 7-64 0 0,-113 95 590 0 0,133-110-702 0 0,-1 0-1 0 0,0 0 0 0 0,0 0 1 0 0,0 0-1 0 0,0-1 0 0 0,0 1 1 0 0,0-1-1 0 0,-3 1 0 0 0,-18 9 353 0 0,-22 12 124 0 0,36-17-423 0 0,9-5-32 0 0,23 0-534 0 0,17-1 477 0 0,62-19-96 0 0,-20 2-74 0 0,-5 1 142 0 0,-53 10 21 0 0,0 1 0 0 0,-1 1 1 0 0,37-2-1 0 0,-44 6 8 0 0,12 5 0 0 0,-22-3 0 0 0,-2-1 0 0 0,-1-1 0 0 0,1 1 0 0 0,-1-1 0 0 0,1 1 0 0 0,-1 0 0 0 0,0 0 0 0 0,1 0 0 0 0,-1 0 0 0 0,3 3 0 0 0,0-1 0 0 0,7 3-2 0 0,0 1-29 0 0,-7 0 4 0 0,4 2 15 0 0,-3 4 12 0 0,-5-1 0 0 0,-2-8 4 0 0,0 0 0 0 0,0 0 0 0 0,0 0 0 0 0,-1 0 0 0 0,1 0 0 0 0,-1-1 0 0 0,0 1 0 0 0,0-1 0 0 0,0 1 0 0 0,-5 5 0 0 0,-3 1 31 0 0,-19 17-1 0 0,7-8-19 0 0,-3 2-7 0 0,-1-1 0 0 0,0-2 0 0 0,-33 18 0 0 0,-5 3 14 0 0,31-17-20 0 0,-79 48 174 0 0,84-51-156 0 0,23-15-11 0 0,0 0 0 0 0,0-1 0 0 0,-1 0 1 0 0,0 1-1 0 0,-6 1 0 0 0,8-3 34 0 0,-6 3-33 0 0,-3-6-30 0 0,13 1 21 0 0,-14-2-170 0 0,14 2 120 0 0,-1 0 0 0 0,1 0-1 0 0,-1-1 1 0 0,1 1 0 0 0,-1 0 0 0 0,1 0 0 0 0,-1 0 0 0 0,1 0-1 0 0,-1 0 1 0 0,1-1 0 0 0,-1 1 0 0 0,1 0 0 0 0,0 0 0 0 0,-1-1-1 0 0,1 1 1 0 0,-1 0 0 0 0,1-1 0 0 0,0 1 0 0 0,-1-1-1 0 0,1 1 1 0 0,0 0 0 0 0,-1-1 0 0 0,1 1 0 0 0,0-1 0 0 0,-1 1-1 0 0,1-1 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7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0,'0'0'224'0'0,"1"18"2184"0"0,-1 0-1064 0 0,8 2-3728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608 969 6447 0 0,'0'0'1932'0'0,"1"-2"-536"0"0,42-87 4428 0 0,33-45-5105 0 0,-36 65-286 0 0,31-62-229 0 0,56-140 0 0 0,-117 245-205 0 0,-1 0-1 0 0,6-34 0 0 0,-12 47-7 0 0,-1 0-1 0 0,-1 0 1 0 0,0 0-1 0 0,0 0 0 0 0,-2-1 1 0 0,-3-22-1 0 0,4 33 10 0 0,-1 0 0 0 0,1 0 0 0 0,-1 0 0 0 0,0 1 0 0 0,0-1 0 0 0,0 0 0 0 0,-1 0 0 0 0,1 1 0 0 0,-1-1 0 0 0,1 1 0 0 0,-1-1 0 0 0,-3-2 0 0 0,4 4 0 0 0,0 0 0 0 0,-1 0 0 0 0,1 0 0 0 0,0 1 0 0 0,-1-1 0 0 0,1 0 0 0 0,0 1 0 0 0,-1-1 0 0 0,1 1 0 0 0,-1 0 0 0 0,1 0 0 0 0,0-1 0 0 0,-1 1 0 0 0,1 0 0 0 0,-1 0 0 0 0,1 0 0 0 0,-1 0 0 0 0,1 0 0 0 0,-1 1 0 0 0,1-1 0 0 0,-1 0 0 0 0,1 1 0 0 0,0-1 0 0 0,-1 1 0 0 0,1 0 0 0 0,0-1 0 0 0,-2 2 0 0 0,-4 2-15 0 0,1 0 0 0 0,-1 0 0 0 0,1 1 0 0 0,0 0 0 0 0,-10 11-1 0 0,-25 34-40 0 0,29-34 59 0 0,-92 127-131 0 0,57-61 118 0 0,37-62-4 0 0,0 0 1 0 0,1 1 0 0 0,2 0-1 0 0,-10 36 1 0 0,-9 91-38 0 0,17-77 51 0 0,-8 58 0 0 0,-13 11 0 0 0,-90 256 0 0 0,88-308 0 0 0,-5-1 0 0 0,-56 98 0 0 0,83-169 1 0 0,-25 44 31 0 0,-57 73-1 0 0,86-124-32 0 0,-2 0 0 0 0,1-1 0 0 0,-1 0 0 0 0,0-1 0 0 0,-1 1 0 0 0,0-2 0 0 0,0 1 0 0 0,0-1 0 0 0,-19 9 0 0 0,27-15-69 0 0,-1 1 1 0 0,0-1-1 0 0,1 0 1 0 0,-1 0-1 0 0,1 1 1 0 0,-1-1-1 0 0,0 0 1 0 0,1 0-1 0 0,-1 0 1 0 0,1 0 0 0 0,-1-1-1 0 0,0 1 1 0 0,1 0-1 0 0,-3-2 1 0 0,4 2 48 0 0,-3 0-494 0 0,2-3-655 0 0,-6-9-280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3679 0 0,'0'0'11966'0'0,"2"2"-11628"0"0,2 0-275 0 0,0 0 0 0 0,0-1 0 0 0,-1 1-1 0 0,1-1 1 0 0,0 1 0 0 0,0-1 0 0 0,0 0-1 0 0,1-1 1 0 0,-1 1 0 0 0,0-1 0 0 0,0 1-1 0 0,0-1 1 0 0,0-1 0 0 0,1 1 0 0 0,-1 0 0 0 0,6-3-1 0 0,10-1 236 0 0,0-2 0 0 0,23-10 0 0 0,-9 3 89 0 0,-18 8-275 0 0,203-64 1020 0 0,-213 68-1178 0 0,15-5 107 0 0,30-4-1 0 0,-47 9-259 0 0,1 1-1 0 0,0-1 0 0 0,0 1 0 0 0,-1 0 1 0 0,1 0-1 0 0,0 1 0 0 0,0-1 1 0 0,-1 1-1 0 0,1 0 0 0 0,-1 1 0 0 0,1-1 1 0 0,7 4-1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8287 0 0,'0'0'5424'0'0,"-1"2"-5197"0"0,-68 109 2050 0 0,5-9-717 0 0,45-65-1221 0 0,2 2 0 0 0,1 0-1 0 0,2 1 1 0 0,2 0 0 0 0,-10 58-1 0 0,20-85-762 0 0,0-1-1 0 0,1 1 1 0 0,0-1-1 0 0,3 25 1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0,'1'2'4468'0'0,"22"19"310"0"0,16 9-2808 0 0,13 13-834 0 0,129 110 3182 0 0,-80-70-3140 0 0,-95-78-1168 0 0,0 1-1 0 0,0 0 0 0 0,-1 0 1 0 0,0 0-1 0 0,0 1 0 0 0,0 0 1 0 0,-1 0-1 0 0,4 8 0 0 0,-7-13-243 0 0,-3 9-874 0 0,-1-4 787 0 0,-1 5-3601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18 5063 0 0,'0'0'390'0'0,"0"-2"-252"0"0,-1 1 113 0 0,1 0-1 0 0,-1 0 0 0 0,1 0 0 0 0,-1 1 0 0 0,1-1 0 0 0,-1 0 1 0 0,0 0-1 0 0,1 0 0 0 0,-1 1 0 0 0,0-1 0 0 0,0 0 0 0 0,1 1 1 0 0,-1-1-1 0 0,0 0 0 0 0,0 1 0 0 0,0-1 0 0 0,0 1 0 0 0,0 0 1 0 0,0-1-1 0 0,0 1 0 0 0,0 0 0 0 0,0-1 0 0 0,0 1 0 0 0,0 0 1 0 0,0 0-1 0 0,0 0 0 0 0,0 0 0 0 0,0 0 0 0 0,0 0 0 0 0,0 0 1 0 0,-1 1-1 0 0,-1-1 94 0 0,0 0-205 0 0,1 1 1 0 0,0 0-1 0 0,0 0 1 0 0,0-1-1 0 0,0 1 1 0 0,0 1-1 0 0,0-1 1 0 0,0 0-1 0 0,1 0 1 0 0,-1 1-1 0 0,0-1 0 0 0,0 1 1 0 0,1-1-1 0 0,-1 1 1 0 0,1 0-1 0 0,0-1 1 0 0,-2 3-1 0 0,-3 6 192 0 0,-10 21-1 0 0,13-25-204 0 0,-56 129 892 0 0,-24 48-536 0 0,60-141-743 0 0,-31 40 0 0 0,39-62-157 0 0,-1-1 0 0 0,0 0 0 0 0,-35 29-1 0 0,43-42 320 0 0,0-1-1 0 0,0-1 1 0 0,-1 1-1 0 0,1-1 0 0 0,-1-1 1 0 0,0 0-1 0 0,0 0 1 0 0,-10 2-1 0 0,17-5 12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11055 0 0,'0'0'1312'0'0,"-1"3"-413"0"0,1 12-271 0 0,0 0 0 0 0,1 1-1 0 0,0-1 1 0 0,1 0 0 0 0,1 0 0 0 0,7 24-1 0 0,38 88-108 0 0,-37-102-200 0 0,5 12 40 0 0,2-1 0 0 0,2-1 0 0 0,47 65 0 0 0,-29-53-124 0 0,2-2 0 0 0,49 43 0 0 0,123 105-91 0 0,-204-185-147 0 0,0-1 0 0 0,-1 2-1 0 0,0-1 1 0 0,0 1 0 0 0,-1 0 0 0 0,0 1-1 0 0,7 13 1 0 0,-11-16-117 0 0,1-1 0 0 0,-1 1 1 0 0,0-1-1 0 0,-1 1 0 0 0,0 0 0 0 0,0 0 0 0 0,0-1 0 0 0,-1 1 0 0 0,0 0 1 0 0,0 0-1 0 0,0 0 0 0 0,-1-1 0 0 0,-2 9 0 0 0,1-8-333 0 0,0 0 0 0 0,0 0 0 0 0,-1-1 0 0 0,0 1 0 0 0,0 0 0 0 0,0-1 0 0 0,-1 0 0 0 0,0 0 0 0 0,0 0 0 0 0,-1 0 0 0 0,0 0 0 0 0,-6 5 0 0 0,-7 5-1546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99 456 9671 0 0,'0'0'748'0'0,"-1"1"-492"0"0,-1 0-131 0 0,1 1-1 0 0,-1 0 0 0 0,0 0 0 0 0,1 0 0 0 0,-1 0 1 0 0,1 0-1 0 0,-1 0 0 0 0,1 0 0 0 0,0 0 1 0 0,0 0-1 0 0,0 1 0 0 0,0-1 0 0 0,1 0 1 0 0,-1 1-1 0 0,0-1 0 0 0,1 1 0 0 0,0-1 0 0 0,0 1 1 0 0,-1-1-1 0 0,1 1 0 0 0,1-1 0 0 0,-1 1 1 0 0,0-1-1 0 0,1 0 0 0 0,-1 1 0 0 0,1-1 0 0 0,0 1 1 0 0,0-1-1 0 0,-1 0 0 0 0,2 0 0 0 0,-1 1 1 0 0,0-1-1 0 0,0 0 0 0 0,3 2 0 0 0,4 6-68 0 0,0 0-1 0 0,1 0 0 0 0,0-1 0 0 0,1 0 1 0 0,17 12-1 0 0,-15-13 29 0 0,0 2-1 0 0,-1-1 1 0 0,0 2 0 0 0,10 11 0 0 0,-19-18 46 0 0,1-1 1 0 0,0 1-1 0 0,-1 0 0 0 0,0 0 1 0 0,0 0-1 0 0,0 0 1 0 0,-1 0-1 0 0,0 0 0 0 0,1 1 1 0 0,-1-1-1 0 0,-1 0 0 0 0,1 1 1 0 0,0-1-1 0 0,-1 9 1 0 0,-1-7-36 0 0,0 1 0 0 0,0-1-1 0 0,-1 0 1 0 0,0-1 0 0 0,0 1 0 0 0,0 0 0 0 0,-1 0 0 0 0,1-1 0 0 0,-1 0 0 0 0,-5 7 0 0 0,0-2-42 0 0,0 0 0 0 0,0-1 0 0 0,-1 0 1 0 0,0 0-1 0 0,-1-1 0 0 0,-13 9 0 0 0,6-6-324 0 0,-1-1 0 0 0,0 0 0 0 0,-20 7 0 0 0,36-16 102 0 0,0 0 1 0 0,0 0 0 0 0,-1-1-1 0 0,1 1 1 0 0,0-1-1 0 0,-1 1 1 0 0,1-1-1 0 0,-1 0 1 0 0,1 0-1 0 0,0 0 1 0 0,-1 0-1 0 0,-2-1 1 0 0,4 0 24 0 0,-1 1-1 0 0,1 0 1 0 0,0-1-1 0 0,-1 0 1 0 0,1 1-1 0 0,0-1 1 0 0,0 0-1 0 0,-1 0 1 0 0,1 0-1 0 0,0 1 0 0 0,0-1 1 0 0,0 0-1 0 0,0-1 1 0 0,0 1-1 0 0,0 0 1 0 0,0 0-1 0 0,0 0 1 0 0,1 0-1 0 0,-2-3 1 0 0,1 2-64 0 0,1 0 0 0 0,-1 0 0 0 0,1 0 1 0 0,0 0-1 0 0,-1 0 0 0 0,1 0 0 0 0,0-4 0 0 0</inkml:trace>
  <inkml:trace contextRef="#ctx0" brushRef="#br0" timeOffset="1">493 0 4607 0 0,'1'2'10338'0'0,"14"14"-9426"0"0,-1 0 0 0 0,0 1 0 0 0,18 31 0 0 0,-19-25-708 0 0,-1 0 0 0 0,-1 1-1 0 0,-1 1 1 0 0,-2 0 0 0 0,7 27-1 0 0,-12-39-250 0 0,0 1-230 0 0,0 1-1 0 0,1-1 1 0 0,1-1-1 0 0,10 23 1 0 0,-14-34-814 0 0,9-1-6624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12095 0 0,'0'0'1830'0'0,"-1"2"-1249"0"0,-11 44 1769 0 0,-11 66 0 0 0,-4 17-1437 0 0,10-69-785 0 0,-4 0 0 0 0,-2-1 0 0 0,-53 97 0 0 0,-12-5-743 0 0,-89 172-2114 0 0,171-311 2385 0 0,1 1 0 0 0,0 0-1 0 0,1 0 1 0 0,-5 25 0 0 0,9-25-5239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14279 0 0,'-5'4'95'0'0,"1"0"-1"0"0,1 1 1 0 0,-1-1 0 0 0,1 1-1 0 0,-1-1 1 0 0,1 1-1 0 0,0 0 1 0 0,1 1-1 0 0,0-1 1 0 0,-1 0 0 0 0,2 1-1 0 0,-1-1 1 0 0,0 1-1 0 0,1 0 1 0 0,0-1 0 0 0,1 1-1 0 0,-1 7 1 0 0,1 12-104 0 0,0-1 0 0 0,6 39 0 0 0,-6-62 9 0 0,7 41 154 0 0,1 0-1 0 0,2-1 1 0 0,2 0 0 0 0,2 0-1 0 0,1-1 1 0 0,3-1-1 0 0,1-1 1 0 0,1 0-1 0 0,2-1 1 0 0,47 58 0 0 0,-58-81 315 0 0,8 7-238 0 0,-2 2-1 0 0,0 0 1 0 0,-2 1-1 0 0,15 30 1 0 0,-27-47-236 0 0,0 0 0 0 0,0 0 0 0 0,-1 0 0 0 0,0 0 0 0 0,0 1 0 0 0,-1-1 0 0 0,0 1 0 0 0,-1-1 0 0 0,1 1 0 0 0,-1-1 0 0 0,-1 1 0 0 0,1-1 1 0 0,-1 1-1 0 0,-1-1 0 0 0,1 1 0 0 0,-1-1 0 0 0,0 0 0 0 0,-1 0 0 0 0,0 0 0 0 0,-6 12 0 0 0,1-8-49 0 0,1 0 0 0 0,-1-1 0 0 0,-1 0 0 0 0,0 0 0 0 0,-1-1 0 0 0,-10 9 0 0 0,-67 43-3364 0 0,60-44-2262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3223 0 0,'2'2'9916'0'0,"3"1"-9474"0"0,0 0 0 0 0,0 0 0 0 0,0-1-1 0 0,0 1 1 0 0,1-1 0 0 0,-1 0 0 0 0,1-1-1 0 0,-1 1 1 0 0,1-1 0 0 0,0 0 0 0 0,-1 0 0 0 0,1-1-1 0 0,0 0 1 0 0,8 0 0 0 0,10-3 175 0 0,-1 0 0 0 0,28-7 0 0 0,-47 9-532 0 0,34-10 352 0 0,55-22 0 0 0,11-4-233 0 0,-82 29-529 0 0,-17 6 232 0 0,1 0 0 0 0,-1 0 0 0 0,1 0 0 0 0,7 0-1 0 0,-11 2-768 0 0,0 0 0 0 0,0 0 0 0 0,0 0 0 0 0,0 0-1 0 0,0 0 1 0 0,1 0 0 0 0,-1 1 0 0 0,0-1 0 0 0,2 2-1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7831 0 0,'0'0'11367'0'0,"2"1"-10775"0"0,4-1-306 0 0,1 1-1 0 0,-1-1 1 0 0,1 0 0 0 0,-1-1 0 0 0,13-2 0 0 0,36-11 466 0 0,-23 6-474 0 0,-12 2-75 0 0,0-1-1 0 0,28-14 0 0 0,-32 13-314 0 0,1 0 0 0 0,1 1 0 0 0,24-5 0 0 0,-36 10 221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386 158 8031 0 0,'0'0'727'0'0,"-2"0"-596"0"0,-4 2-27 0 0,6-2 11 0 0,0 0 0 0 0,-1 0 0 0 0,1 0 0 0 0,0 0 1 0 0,0 0-1 0 0,-1 0 0 0 0,1 0 0 0 0,0 0 0 0 0,-1 0 1 0 0,1 0-1 0 0,0 0 0 0 0,-1 0 0 0 0,1 0 0 0 0,0 0 1 0 0,0 0-1 0 0,-1 0 0 0 0,1 0 0 0 0,0 0 0 0 0,-1 0 1 0 0,1 0-1 0 0,0-1 0 0 0,0 1 0 0 0,-1 0 0 0 0,1 0 1 0 0,0 0-1 0 0,0 0 0 0 0,-1-1 0 0 0,1 1 0 0 0,0 0 0 0 0,0 0 1 0 0,-1-1-1 0 0,2-9 721 0 0,10-10-680 0 0,-7 14-13 0 0,1 0 0 0 0,0 1 0 0 0,0 0-1 0 0,1 0 1 0 0,0 1 0 0 0,0-1 0 0 0,9-4 0 0 0,49-23 697 0 0,-55 27-695 0 0,11-4 193 0 0,1 0 0 0 0,0 1 0 0 0,28-6 0 0 0,-41 12-269 0 0,-1 1 0 0 0,1 0 0 0 0,0 0 0 0 0,0 1 0 0 0,0 0 0 0 0,0 0 0 0 0,-1 1 0 0 0,1 0 0 0 0,0 0-1 0 0,0 1 1 0 0,-1 0 0 0 0,14 6 0 0 0,-19-8-73 0 0,0 1-1 0 0,-1 0 1 0 0,1 0-1 0 0,0 1 1 0 0,0-1-1 0 0,-1 0 1 0 0,1 0 0 0 0,-1 1-1 0 0,1-1 1 0 0,-1 1-1 0 0,0 0 1 0 0,1-1-1 0 0,-1 1 1 0 0,0 0-1 0 0,0-1 1 0 0,0 1-1 0 0,0 0 1 0 0,0 0 0 0 0,-1 0-1 0 0,1 0 1 0 0,-1 0-1 0 0,1 0 1 0 0,-1 0-1 0 0,0 0 1 0 0,0 0-1 0 0,0 0 1 0 0,0 0-1 0 0,0 1 1 0 0,0-1-1 0 0,0 0 1 0 0,-1 0 0 0 0,1 0-1 0 0,-1 2 1 0 0,-1 2-39 0 0,0 0 1 0 0,-1 0-1 0 0,0 0 1 0 0,0 0-1 0 0,0-1 1 0 0,0 1 0 0 0,-1-1-1 0 0,0 0 1 0 0,-7 8-1 0 0,-2-1 8 0 0,0-1 0 0 0,0 0 0 0 0,-1 0-1 0 0,-16 8 1 0 0,-99 62-29 0 0,-44 47 23 0 0,59-40 18 0 0,44-40 23 0 0,26-19 0 0 0,-54 48 0 0 0,90-71 11 0 0,22-2 157 0 0,-2-3-53 0 0,0-1 0 0 0,0 0 0 0 0,0-1 0 0 0,19-4 0 0 0,50-15 529 0 0,-44 10-399 0 0,-3 1-91 0 0,231-52 841 0 0,-208 53-750 0 0,0 3-1 0 0,105 4 1 0 0,-149 1-560 0 0,0 1 1 0 0,0 1-1 0 0,-1 1 1 0 0,1-1-1 0 0,18 8 1 0 0,-29-9-334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43 121 11519 0 0,'-1'1'528'0'0,"-3"1"-410"0"0,0 1-1 0 0,1 0 0 0 0,-1 0 0 0 0,1 0 1 0 0,0 0-1 0 0,0 0 0 0 0,-4 6 0 0 0,6-8 24 0 0,-1 1 1 0 0,1 0-1 0 0,0 0 0 0 0,0 0 0 0 0,0 0 0 0 0,0 1 0 0 0,1-1 0 0 0,-1 0 1 0 0,0 0-1 0 0,1 0 0 0 0,-1 1 0 0 0,1-1 0 0 0,0 0 0 0 0,0 0 0 0 0,0 1 0 0 0,1 3 1 0 0,-1-6-80 0 0,1 1 1 0 0,0 0 0 0 0,0 0-1 0 0,-1 0 1 0 0,1-1 0 0 0,0 1 0 0 0,0-1-1 0 0,0 1 1 0 0,0 0 0 0 0,0-1 0 0 0,0 1-1 0 0,0-1 1 0 0,0 0 0 0 0,0 1-1 0 0,0-1 1 0 0,0 0 0 0 0,1 0 0 0 0,-1 0-1 0 0,0 0 1 0 0,2 0 0 0 0,-1 1-18 0 0,10 0 240 0 0,1 0-1 0 0,0-1 1 0 0,0-1 0 0 0,0 1-1 0 0,20-5 1 0 0,63-20 574 0 0,-82 21-759 0 0,348-93 1667 0 0,6 29-1285 0 0,-342 66-600 0 0,42 1-1 0 0,-26 3-4261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14367 0 0,'0'0'2074'0'0,"1"-1"-1804"0"0,3-2-129 0 0,0 0-1 0 0,0 1 0 0 0,1-1 0 0 0,-1 1 1 0 0,0 0-1 0 0,1 0 0 0 0,-1 1 1 0 0,1-1-1 0 0,6 0 0 0 0,17-7 344 0 0,0-2-265 0 0,1 2 0 0 0,0 1 0 0 0,1 1 0 0 0,0 1 0 0 0,44-2 1 0 0,-70 7-219 0 0,0 1 1 0 0,-1 0-1 0 0,1 0 1 0 0,-1 1 0 0 0,1-1-1 0 0,0 1 1 0 0,-1 0 0 0 0,7 2-1 0 0,3 5 12 0 0,-12-3 14 0 0,-1-3-13 0 0,1 0-14 0 0,-1 1 1 0 0,0 0 0 0 0,1 0-1 0 0,-1 0 1 0 0,-1 0 0 0 0,1 0-1 0 0,0 0 1 0 0,-1 0 0 0 0,1 0 0 0 0,-1 0-1 0 0,0 0 1 0 0,0-1 0 0 0,0 1-1 0 0,0 0 1 0 0,-1-1 0 0 0,1 1-1 0 0,-1 0 1 0 0,-2 3 0 0 0,-3 3-2 0 0,1-1 1 0 0,-2 0-1 0 0,-14 13 0 0 0,-49 31-114 0 0,28-22 62 0 0,8-7 30 0 0,-55 27 0 0 0,4-3-3 0 0,76-40 26 0 0,10-7 0 0 0,0 0 0 0 0,0 0 0 0 0,-1 0 0 0 0,1 0 0 0 0,0 0 0 0 0,0 0 0 0 0,0 0 0 0 0,0 0 0 0 0,-1 0 0 0 0,1 1 0 0 0,0-1 0 0 0,0 0 0 0 0,0 0 0 0 0,0 0 0 0 0,0 0 0 0 0,-1 0 0 0 0,1 0 0 0 0,0 0 0 0 0,0 0 0 0 0,0 1 0 0 0,0-1 0 0 0,0 0 0 0 0,0 0 0 0 0,0 0 0 0 0,-1 0 0 0 0,1 0 0 0 0,0 1 0 0 0,0-1 0 0 0,0 0 0 0 0,0 0 0 0 0,0 0 0 0 0,0 0 0 0 0,0 1 0 0 0,0-1 0 0 0,0 0 0 0 0,0 0 0 0 0,0 0 0 0 0,0 0 0 0 0,0 1 0 0 0,0-1 0 0 0,0 0 0 0 0,0 0 0 0 0,0 0 0 0 0,0 0 0 0 0,0 0 0 0 0,0 1 0 0 0,0-1 0 0 0,1 0 0 0 0,-1 0 0 0 0,0 0 0 0 0,0 0 0 0 0,0 0 0 0 0,0 1 0 0 0,0-1 0 0 0,0 0 0 0 0,0 0 0 0 0,1 0 0 0 0,-1 0 0 0 0,0 0 0 0 0,0 0 0 0 0,7 2 0 0 0,-7-2 0 0 0,68 8 8 0 0,-10-1 48 0 0,-28-3-23 0 0,105 24 15 0 0,-122-24-21 0 0,0 0-1 0 0,0 1 1 0 0,0 1-1 0 0,0 0 1 0 0,-1 1-1 0 0,0 0 1 0 0,18 15 0 0 0,-28-20-11 0 0,1 0 0 0 0,-1-1 0 0 0,0 1 1 0 0,0 0-1 0 0,-1 0 0 0 0,1 0 0 0 0,0 0 1 0 0,-1 1-1 0 0,1-1 0 0 0,-1 0 0 0 0,0 1 1 0 0,1-1-1 0 0,-1 1 0 0 0,0-1 0 0 0,-1 1 1 0 0,1-1-1 0 0,0 1 0 0 0,-1 0 0 0 0,0-1 1 0 0,1 1-1 0 0,-1 0 0 0 0,0-1 0 0 0,0 1 1 0 0,-1 0-1 0 0,1 0 0 0 0,0-1 1 0 0,-1 1-1 0 0,0 0 0 0 0,1-1 0 0 0,-1 1 1 0 0,0-1-1 0 0,-1 1 0 0 0,1-1 0 0 0,0 0 1 0 0,-1 1-1 0 0,1-1 0 0 0,-1 0 0 0 0,0 0 1 0 0,1 0-1 0 0,-4 3 0 0 0,-8 7 176 0 0,-1-1 1 0 0,0 0-1 0 0,-1-1 0 0 0,0 0 0 0 0,-19 9 0 0 0,-20 12 279 0 0,23-11-300 0 0,-1-2-1 0 0,-1-1 1 0 0,0-2 0 0 0,-1-1-1 0 0,-62 17 1 0 0,83-29-156 0 0,0-1 0 0 0,0 0 0 0 0,-1-1 1 0 0,1 0-1 0 0,0-1 0 0 0,0-1 0 0 0,-1 0 0 0 0,-18-5 0 0 0,13 6-6 0 0,9 1-3056 0 0,16 9 157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14 2303 0 0,'8'-3'467'0'0,"-2"1"300"0"0,1 0-1 0 0,-1 0 1 0 0,1 1-1 0 0,-1 0 0 0 0,1 0 1 0 0,11 0-1 0 0,-2 1 808 0 0,-12-1 947 0 0,-17 7-1301 0 0,-24 9-994 0 0,2 2 0 0 0,0 2 1 0 0,1 1-1 0 0,0 2 0 0 0,2 1 0 0 0,1 2 0 0 0,1 1 1 0 0,-47 52-1 0 0,54-50-45 0 0,-36 56 0 0 0,-11 36 298 0 0,70-119-477 0 0,-1 0 1 0 0,-53 103 350 0 0,45-86-282 0 0,2 1-1 0 0,0 0 1 0 0,-7 35-1 0 0,13-45-44 0 0,-1-1 0 0 0,2 0 0 0 0,-1 1 0 0 0,1-1 0 0 0,1 0 0 0 0,-1 1 0 0 0,3 8 0 0 0,-2-13-14 0 0,0 1 0 0 0,1-1-1 0 0,-1 0 1 0 0,1 1 0 0 0,0-1 0 0 0,0 0-1 0 0,1 0 1 0 0,-1 0 0 0 0,1-1 0 0 0,0 1-1 0 0,0-1 1 0 0,0 1 0 0 0,0-1 0 0 0,4 3-1 0 0,0-1-285 0 0,1 0-1 0 0,-1-1 0 0 0,1 0 1 0 0,0 0-1 0 0,0-1 0 0 0,0 0 1 0 0,0 0-1 0 0,1-1 0 0 0,-1 0 1 0 0,1 0-1 0 0,-1-1 0 0 0,14 0 1 0 0,2-1-4836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2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9215 0 0,'0'0'707'0'0,"8"-6"613"0"0,-6 5-1156 0 0,0 1 0 0 0,-1 0 0 0 0,1 0 0 0 0,0-1 0 0 0,0 1 0 0 0,0 0 0 0 0,-1 1 0 0 0,1-1 0 0 0,0 0 0 0 0,0 0 0 0 0,-1 1 0 0 0,1-1 0 0 0,0 1 0 0 0,-1-1 0 0 0,1 1 0 0 0,0 0 0 0 0,-1 0 0 0 0,1 0 0 0 0,-1 0 0 0 0,1 0 0 0 0,-1 0 0 0 0,1 0 0 0 0,-1 0 0 0 0,0 0 0 0 0,0 1 0 0 0,0-1 1 0 0,2 3-1 0 0,4 5-187 0 0,0 1 1 0 0,-1-1 0 0 0,6 13-1 0 0,-10-18 237 0 0,110 246 2173 0 0,-45-93-1134 0 0,-42-100-961 0 0,28 56-120 0 0,-50-109-261 0 0,0 1-1 0 0,0-1 1 0 0,0 0-1 0 0,0 1 1 0 0,1-2-1 0 0,-1 1 1 0 0,1 0 0 0 0,0-1-1 0 0,1 0 1 0 0,6 5-1 0 0,-10-8-51 0 0,0 0-1 0 0,1 0 1 0 0,-1 1-1 0 0,0-1 1 0 0,0 0 0 0 0,0 0-1 0 0,0 0 1 0 0,0-1-1 0 0,1 1 1 0 0,-1 0-1 0 0,0 0 1 0 0,0-1-1 0 0,0 1 1 0 0,2-1-1 0 0,-1 0-373 0 0,7-2-728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 5983 0 0,'0'0'8800'0'0,"-2"0"-7982"0"0,-4 1-553 0 0,1 1 0 0 0,-1 0 0 0 0,0 0 0 0 0,1 1 0 0 0,-1-1 0 0 0,-9 8 0 0 0,-31 24 393 0 0,43-33-626 0 0,-64 56 601 0 0,1 3 0 0 0,-58 71 1 0 0,-101 143 359 0 0,109-112-529 0 0,3-4-343 0 0,82-119-94 0 0,-69 65 0 0 0,72-80-348 0 0,26-22 115 0 0,3-5-779 0 0,5-6 404 0 0,0 1 0 0 0,12-14 0 0 0,11-5-315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5983 0 0,'0'0'542'0'0,"-2"1"-234"0"0,-58 49 5551 0 0,12-10-5392 0 0,6-4-108 0 0,-109 105 1820 0 0,-68 63 333 0 0,68-68-1670 0 0,134-120-799 0 0,-11 12 22 0 0,27-28-71 0 0,1 0 1 0 0,0 0-1 0 0,0 0 0 0 0,-1 1 1 0 0,1-1-1 0 0,0 0 0 0 0,0 0 0 0 0,0 1 1 0 0,-1-1-1 0 0,1 0 0 0 0,0 0 0 0 0,0 1 1 0 0,0-1-1 0 0,0 0 0 0 0,0 1 1 0 0,0-1-1 0 0,0 0 0 0 0,-1 0 0 0 0,1 1 1 0 0,0-1-1 0 0,0 0 0 0 0,0 1 0 0 0,0-1 1 0 0,0 0-1 0 0,0 1 0 0 0,1-1 1 0 0,1 1-138 0 0,0-1 0 0 0,0 0 1 0 0,0 0-1 0 0,0 0 1 0 0,0 0-1 0 0,0 0 0 0 0,1-1 1 0 0,-1 1-1 0 0,0 0 1 0 0,0-1-1 0 0,0 0 0 0 0,3-1 1 0 0,-4 2 53 0 0,25-8-1118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1839 0 0,'3'0'7428'0'0,"16"4"-6636"0"0,1-1-1 0 0,1-1 0 0 0,-1 0 0 0 0,0-2 0 0 0,0-1 0 0 0,27-3 0 0 0,123-30 493 0 0,-164 33-1150 0 0,134-35 805 0 0,40-9-470 0 0,1 4-2933 0 0,-136 30-1844 0 0,-24 6-392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7367 0 0,'0'0'2444'0'0,"-1"2"-1534"0"0,-4 30-37 0 0,-2-1 1 0 0,-2 0-1 0 0,-13 32 0 0 0,-45 88 1222 0 0,36-88-1590 0 0,-13 28-5 0 0,30-61-487 0 0,9-21-110 0 0,0 0-1 0 0,1 0 1 0 0,1 0-1 0 0,-1 1 1 0 0,2 0-1 0 0,-1-1 1 0 0,1 1-1 0 0,-1 13 1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357 182 1375 0 0,'23'-21'3180'0'0,"1"0"-1"0"0,0 2 1 0 0,2 0-1 0 0,52-28 0 0 0,-53 34-2947 0 0,34-11-1 0 0,-58 24-217 0 0,13-5 203 0 0,23-5 0 0 0,-34 9-176 0 0,0 1 0 0 0,0-1 0 0 0,1 1 0 0 0,-1 0 1 0 0,0 0-1 0 0,0 0 0 0 0,1 0 0 0 0,-1 0 0 0 0,0 1 0 0 0,0-1 1 0 0,0 1-1 0 0,1 0 0 0 0,4 3 0 0 0,-6-4-18 0 0,-1 1 1 0 0,0 0-1 0 0,0 0 0 0 0,0 0 0 0 0,0 0 0 0 0,0 0 1 0 0,0 0-1 0 0,0 0 0 0 0,0 1 0 0 0,0-1 0 0 0,0 0 0 0 0,0 0 1 0 0,-1 1-1 0 0,1-1 0 0 0,-1 1 0 0 0,1-1 0 0 0,0 3 1 0 0,-1-1 5 0 0,1 0 0 0 0,-1 0 0 0 0,0 0 0 0 0,0 0 0 0 0,0 0 0 0 0,-1 0 0 0 0,1-1 0 0 0,-2 6 0 0 0,-2 3 29 0 0,0 0-1 0 0,-1-1 1 0 0,-9 16-1 0 0,12-22-46 0 0,-13 22 10 0 0,-2-1-1 0 0,0 0 0 0 0,-35 35 1 0 0,-70 57-50 0 0,64-64-18 0 0,14-16-16 0 0,-1-2 0 0 0,-85 49 1 0 0,-4 3 36 0 0,125-81 20 0 0,1 0-1 0 0,0 1 0 0 0,0 0 1 0 0,1 1-1 0 0,0-1 0 0 0,0 1 1 0 0,-5 10-1 0 0,11-18 5 0 0,1 1 0 0 0,0-1 0 0 0,-1 1 0 0 0,1-1 0 0 0,0 0 0 0 0,0 1 0 0 0,0-1 0 0 0,-1 1 1 0 0,1-1-1 0 0,0 1 0 0 0,0-1 0 0 0,0 1 0 0 0,0-1 0 0 0,0 1 0 0 0,0-1 0 0 0,0 1 0 0 0,0-1 0 0 0,0 1 0 0 0,0 0 0 0 0,0-1 1 0 0,0 1-1 0 0,4 2-15 0 0,-3-3 12 0 0,2 2 7 0 0,0 0 1 0 0,0 0-1 0 0,0-1 1 0 0,1 1-1 0 0,-1-1 1 0 0,1 0-1 0 0,-1 0 1 0 0,1 0-1 0 0,-1 0 1 0 0,1-1-1 0 0,6 1 1 0 0,5-1 122 0 0,23-3 0 0 0,-27 2-46 0 0,149-18 366 0 0,19-2-12 0 0,-120 17-6978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0,'0'0'167'0'0,"2"0"-7"0"0,8 0 7811 0 0,14 25-4183 0 0,6 22-2860 0 0,-7-11-380 0 0,-16-26-497 0 0,0 0 0 0 0,1 0 1 0 0,1-1-1 0 0,-1 0 1 0 0,1 0-1 0 0,12 7 0 0 0,-17-13 15 0 0,0 0 0 0 0,0-1-1 0 0,0 1 1 0 0,0-1-1 0 0,1 0 1 0 0,-1-1 0 0 0,0 1-1 0 0,1-1 1 0 0,-1 0-1 0 0,1 0 1 0 0,0 0 0 0 0,-1 0-1 0 0,1-1 1 0 0,-1 0-1 0 0,1 0 1 0 0,0 0 0 0 0,-1-1-1 0 0,1 0 1 0 0,6-1 0 0 0,3-3-1457 0 0,0-2-620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10535 0 0,'0'0'4146'0'0,"-7"4"-2606"0"0,0 1-1311 0 0,-1 1 1 0 0,1 0-1 0 0,0 0 1 0 0,1 0 0 0 0,0 1-1 0 0,-9 11 1 0 0,-28 50 160 0 0,16-24-113 0 0,-57 79 377 0 0,-47 75 260 0 0,-11 70-316 0 0,92-145-164 0 0,32-70-4102 0 0,11-36 922 0 0,2-3-3568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10679 0 0,'0'0'1072'0'0,"2"2"-978"0"0,81 100 2434 0 0,-49-60-1831 0 0,-2 3 0 0 0,-1 0 1 0 0,-3 2-1 0 0,-1 1 0 0 0,-3 1 1 0 0,29 86-1 0 0,-47-116-554 0 0,-2 1-1 0 0,0 0 1 0 0,-1 1-1 0 0,-1-1 1 0 0,-1 1 0 0 0,0-1-1 0 0,-4 24 1 0 0,-1-16 11 0 0,0 0-1 0 0,-2 0 1 0 0,-2-1-1 0 0,-17 43 1 0 0,3-21-108 0 0,-3-1 0 0 0,-1-2 0 0 0,-3 0 0 0 0,-1-2 0 0 0,-38 41 0 0 0,24-37-238 0 0,-1-3 0 0 0,-52 41 0 0 0,8-2-2949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5063 0 0,'-1'-1'3312'0'0,"-2"0"-3020"0"0,1 1-1 0 0,0-1 0 0 0,0 1 0 0 0,-1-1 0 0 0,1 1 0 0 0,0 0 0 0 0,-1 0 1 0 0,1 0-1 0 0,0 0 0 0 0,-1 1 0 0 0,1-1 0 0 0,-4 2 0 0 0,-30 12-208 0 0,8-3 76 0 0,20-8 62 0 0,0-1 1 0 0,0 1-1 0 0,1 0 0 0 0,-1 1 1 0 0,1 0-1 0 0,-1 0 0 0 0,1 1 1 0 0,0 0-1 0 0,1 0 0 0 0,-1 0 1 0 0,1 1-1 0 0,-8 10 0 0 0,7-8-48 0 0,-7 10 11 0 0,1 0 0 0 0,-12 20 1 0 0,5-1 177 0 0,-18 49 0 0 0,33-73-258 0 0,1 0 1 0 0,0 0 0 0 0,1 0-1 0 0,0 0 1 0 0,1 1 0 0 0,1 0-1 0 0,1 25 1 0 0,0-35-81 0 0,0 0 0 0 0,1-1 1 0 0,-1 1-1 0 0,1 0 0 0 0,0 0 1 0 0,1-1-1 0 0,-1 1 0 0 0,0-1 0 0 0,1 1 1 0 0,0-1-1 0 0,0 0 0 0 0,0 1 0 0 0,4 3 1 0 0,-4-5-7 0 0,0 0 0 0 0,0 0 0 0 0,1 0 0 0 0,-1-1 0 0 0,0 1 0 0 0,1-1 0 0 0,0 1 0 0 0,-1-1 0 0 0,1 0 0 0 0,0 0 0 0 0,-1 0 0 0 0,1 0 0 0 0,0-1 0 0 0,0 1 0 0 0,0-1 0 0 0,0 0 0 0 0,0 0 1 0 0,3 0-1 0 0,4-1 50 0 0,0 0 0 0 0,0-1 0 0 0,-1 0 0 0 0,1 0 0 0 0,9-5 0 0 0,47-21 241 0 0,-37 15-238 0 0,152-77 28 0 0,-161 77-90 0 0,0 1 0 0 0,-1-2 0 0 0,-1-1 0 0 0,0 0 0 0 0,-1-2 0 0 0,23-27 0 0 0,-38 41-5 0 0,0 1 0 0 0,0 0 0 0 0,-1-1-1 0 0,1 0 1 0 0,-1 1 0 0 0,1-1 0 0 0,-1 0-1 0 0,0 1 1 0 0,0-1 0 0 0,-1 0 0 0 0,1 0-1 0 0,0 0 1 0 0,-1 0 0 0 0,0 0 0 0 0,0 0-1 0 0,0-5 1 0 0,-1 5 0 0 0,1 0 0 0 0,-1 0 0 0 0,-1 0 0 0 0,1 0 0 0 0,0 0 0 0 0,-1 1 0 0 0,1-1 0 0 0,-1 0 0 0 0,0 1 0 0 0,0-1 0 0 0,0 1 0 0 0,0 0 0 0 0,0 0 0 0 0,0 0 0 0 0,-6-4 0 0 0,0 1-52 0 0,-1 0 0 0 0,0 0 0 0 0,-1 1 0 0 0,1 0 0 0 0,-14-3 0 0 0,-20-9-105 0 0,38 13 117 0 0,-42-21-77 0 0,44 23 112 0 0,0-1 0 0 0,0 0 0 0 0,0-1-1 0 0,0 1 1 0 0,1 0 0 0 0,-1-1 0 0 0,1 0 0 0 0,0 1 0 0 0,-1-1-1 0 0,1 0 1 0 0,-3-6 0 0 0,5 7-76 0 0,1 1-258 0 0,4-1 82 0 0,0 0-1 0 0,1 1 1 0 0,-1-1-1 0 0,0 1 0 0 0,1 0 1 0 0,-1 0-1 0 0,1 1 1 0 0,-1 0-1 0 0,1 0 0 0 0,8 1 1 0 0,3 0-5390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11831 0 0,'0'0'1342'0'0,"-2"1"-937"0"0,-43 52 1329 0 0,-39 48-1153 0 0,25-22-411 0 0,-111 142 17 0 0,159-207-166 0 0,1 1 1 0 0,-16 29-1 0 0,25-43 32 0 0,13 2 27 0 0,4-1-1 0 0,1 0-1 0 0,0-2 0 0 0,0 0 1 0 0,0-1-1 0 0,30-6 1 0 0,-21 3-48 0 0,28-3 174 0 0,60 0 0 0 0,-88 7-401 0 0,0 1 0 0 0,39 6 0 0 0,-63-6-909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5063 0 0,'0'0'232'0'0,"0"2"-13"0"0,1 0 172 0 0,0 0-1 0 0,-1 0 1 0 0,1 0 0 0 0,0 0-1 0 0,0 0 1 0 0,0 0-1 0 0,0-1 1 0 0,0 1 0 0 0,1 0-1 0 0,-1 0 1 0 0,1-1-1 0 0,-1 1 1 0 0,1-1 0 0 0,-1 1-1 0 0,1-1 1 0 0,0 0-1 0 0,0 0 1 0 0,-1 0 0 0 0,1 0-1 0 0,0 0 1 0 0,4 1-1 0 0,-3-1-248 0 0,-1 0-1 0 0,1-1 0 0 0,0 1 0 0 0,0-1 0 0 0,0 0 0 0 0,5 0 0 0 0,10-2 457 0 0,-1-2 0 0 0,1 0 0 0 0,0-1 0 0 0,21-8 0 0 0,-18 5-69 0 0,-1 1 0 0 0,30-5-1 0 0,-39 11-344 0 0,-2 1-141 0 0,-7 0-189 0 0,1 0 0 0 0,-1 1 1 0 0,0 0-1 0 0,1-1 0 0 0,-1 1 0 0 0,0 0 0 0 0,0 0 1 0 0,1 0-1 0 0,2 3 0 0 0,10 3-2367 0 0,-1-5 929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8 11055 0 0,'0'0'852'0'0,"-8"-6"1212"0"0,2 5 2352 0 0,2 5-4406 0 0,0 1 0 0 0,0 1 1 0 0,0-1-1 0 0,1 1 0 0 0,-1-1 0 0 0,-2 8 0 0 0,-14 40 137 0 0,6-14-67 0 0,-10 23 62 0 0,-31 118 1 0 0,41-128-976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10479 0 0,'0'0'950'0'0,"1"3"-782"0"0,16 42 1459 0 0,2-1 0 0 0,24 43 0 0 0,-34-73-1455 0 0,0 0 0 0 0,0 0 0 0 0,2-1 0 0 0,-1 0 0 0 0,2-1 0 0 0,-1 0 0 0 0,2-1 0 0 0,-1-1 0 0 0,26 17 0 0 0,4-6 8 0 0,1-1 0 0 0,0-1 1 0 0,2-3-1 0 0,0-2 0 0 0,48 9 0 0 0,-79-19-345 0 0,1-2 0 0 0,1 1-1 0 0,-1-2 1 0 0,0 0 0 0 0,0-1-1 0 0,1 0 1 0 0,-1-1 0 0 0,16-3-1 0 0,-30 3-30 0 0,0 1 0 0 0,0-1 0 0 0,1 1 0 0 0,-1-1 0 0 0,0 1 0 0 0,0-1 0 0 0,0 0 0 0 0,0 0 0 0 0,0 1 0 0 0,1-2 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10135 0 0,'0'0'2972'0'0,"-1"2"-1934"0"0,-16 35-314 0 0,-2 0 0 0 0,-2-1-1 0 0,-38 49 1 0 0,-91 87-125 0 0,109-132-532 0 0,-2-2 0 0 0,-82 56-1 0 0,117-89-83 0 0,7-4-68 0 0,3-1 1 0 0,1-1 1 0 0,-1 0 0 0 0,0 0 0 0 0,0 0 0 0 0,0 0 0 0 0,0-1 0 0 0,0 1 0 0 0,4-3-1 0 0,2-2-450 0 0,12-6-697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8751 0 0,'0'0'3839'0'0,"-1"2"-2235"0"0,-7 16-1028 0 0,0-1 0 0 0,-2 1 1 0 0,-18 26-1 0 0,-43 47-887 0 0,52-68 510 0 0,-53 56-4 0 0,42-49-66 0 0,15-14-33 0 0,-2-2 0 0 0,0 0-1 0 0,0-1 1 0 0,-38 20-1 0 0,43-26-27 0 0,11-6 185 0 0,1 0-219 0 0,0 0-1 0 0,0 0 1 0 0,0 1 0 0 0,1-1 0 0 0,-1 0-1 0 0,0 1 1 0 0,1-1 0 0 0,-1 0 0 0 0,1 0-1 0 0,-1 0 1 0 0,1 0 0 0 0,0 1 0 0 0,-1-1 0 0 0,1 0-1 0 0,0 0 1 0 0,0 0 0 0 0,1 1 0 0 0,1 0 27 0 0,-1 0 1 0 0,1 0 0 0 0,0 0 0 0 0,0-1 0 0 0,0 1 0 0 0,5 1 0 0 0,2 0 91 0 0,0 0-1 0 0,0 0 0 0 0,16 1 1 0 0,7-1 48 0 0,0-2 0 0 0,41-3 1 0 0,64-14-525 0 0,-70 8-1285 0 0,-45 6-1837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0 620 6447 0 0,'2'1'6703'0'0,"6"-1"-6115"0"0,1 0 0 0 0,-1 0 0 0 0,1 0 0 0 0,-1-1 0 0 0,0 0 0 0 0,15-5 0 0 0,5 1-57 0 0,80-17 932 0 0,-52 10-846 0 0,68-5 0 0 0,-88 14-1787 0 0,38-9 0 0 0,-52 7-889 0 0</inkml:trace>
  <inkml:trace contextRef="#ctx0" brushRef="#br0" timeOffset="1">1354 0 13591 0 0,'0'0'1980'0'0,"-1"3"-1422"0"0,-5 17 282 0 0,-2 0 1 0 0,-15 30-1 0 0,-8 22 4 0 0,-37 149 286 0 0,35-110-983 0 0,27-91-148 0 0,-15 55-692 0 0,21-66-1406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 1375 0 0,'1'-6'14512'0'0,"0"8"-14453"0"0,0 0 0 0 0,1-1 0 0 0,-1 1-1 0 0,0-1 1 0 0,0 1 0 0 0,1-1 0 0 0,-1 0 0 0 0,3 2-1 0 0,2 2 1 0 0,27 30 128 0 0,26 24 310 0 0,50 42 379 0 0,-103-95-792 0 0,0 1 1 0 0,0 1-1 0 0,-1-1 0 0 0,0 1 0 0 0,-1 0 0 0 0,0 0 0 0 0,5 12 1 0 0,-8-15-57 0 0,1 0-1 0 0,-1 0 1 0 0,0 0 0 0 0,0 0 0 0 0,-1 0 0 0 0,0 0 0 0 0,1 0 0 0 0,-2 0 0 0 0,1 1 0 0 0,-1-1 0 0 0,1 0-1 0 0,-1 0 1 0 0,-1-1 0 0 0,-2 10 0 0 0,-1-4 6 0 0,-1 1 0 0 0,0-1 0 0 0,0-1 0 0 0,-1 1-1 0 0,0-1 1 0 0,-1 0 0 0 0,0 0 0 0 0,0-1 0 0 0,-1 0 0 0 0,0-1 0 0 0,0 0-1 0 0,-16 9 1 0 0,-3 0 66 0 0,0-2 0 0 0,-1-2 0 0 0,-43 14 0 0 0,71-26-101 0 0,-33 9-825 0 0,32-8 574 0 0,-1-1 0 0 0,1 1 0 0 0,-1-1 0 0 0,1 0 0 0 0,-1 0 0 0 0,1 0 0 0 0,-1 0-1 0 0,1-1 1 0 0,-1 1 0 0 0,-4-2 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7367 0 0,'0'0'568'0'0,"-1"1"-373"0"0,-109 68 5086 0 0,-136 112-4487 0 0,222-161-690 0 0,2 1 1 0 0,-28 32 0 0 0,42-44 37 0 0,0 2 1 0 0,1-1-1 0 0,0 1 0 0 0,0 0 1 0 0,1 1-1 0 0,1-1 1 0 0,0 1-1 0 0,-4 16 1 0 0,8-25-73 0 0,0-1 0 0 0,1 1 0 0 0,0-1 0 0 0,-1 1 0 0 0,1-1 1 0 0,0 1-1 0 0,0 0 0 0 0,0-1 0 0 0,1 1 0 0 0,-1-1 1 0 0,1 1-1 0 0,-1-1 0 0 0,1 1 0 0 0,0-1 0 0 0,0 1 0 0 0,0-1 1 0 0,0 0-1 0 0,0 1 0 0 0,0-1 0 0 0,3 2 0 0 0,-2-2 17 0 0,0 1 0 0 0,0-1 0 0 0,1-1 0 0 0,-1 1 0 0 0,1 0 0 0 0,0 0 0 0 0,-1-1 0 0 0,1 0 0 0 0,0 1 0 0 0,0-1 0 0 0,0 0 0 0 0,0-1 0 0 0,0 1 0 0 0,0 0 0 0 0,0-1 0 0 0,4 1 0 0 0,17 0 181 0 0,1-2 0 0 0,-1 0 0 0 0,1-1 0 0 0,-1-1 1 0 0,0-2-1 0 0,0 0 0 0 0,-1-2 0 0 0,0 0 1 0 0,0-2-1 0 0,0 0 0 0 0,35-21 0 0 0,-48 24-283 0 0,-1-1 1 0 0,1 0-1 0 0,-1 0 0 0 0,-1-1 1 0 0,0 0-1 0 0,0-1 0 0 0,0 1 0 0 0,-1-1 1 0 0,11-18-1 0 0,-14 20 13 0 0,-1 0 0 0 0,0 1-1 0 0,-1-1 1 0 0,1 0 0 0 0,-1-1 0 0 0,-1 1-1 0 0,1 0 1 0 0,-1 0 0 0 0,-1-1 0 0 0,1 1-1 0 0,-1-1 1 0 0,0 1 0 0 0,-1 0 0 0 0,0-1-1 0 0,0 1 1 0 0,-3-9 0 0 0,2 7-68 0 0,-1 0 0 0 0,-1 0 0 0 0,0 0 1 0 0,0 1-1 0 0,-6-10 0 0 0,8 14 15 0 0,-1 1 1 0 0,1 1-1 0 0,0-1 0 0 0,-1 0 1 0 0,1 0-1 0 0,-1 1 0 0 0,0 0 1 0 0,0-1-1 0 0,0 1 0 0 0,0 0 1 0 0,0 1-1 0 0,0-1 1 0 0,-1 0-1 0 0,1 1 0 0 0,-1 0 1 0 0,-5-2-1 0 0,2 2-123 0 0,-1 0 0 0 0,0 0 0 0 0,1 1 0 0 0,-1 0 0 0 0,0 1 0 0 0,0-1 0 0 0,1 2 0 0 0,-1-1 0 0 0,-11 4 0 0 0,-18 11-5325 0 0,17-6-165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55 1375 0 0,'31'-33'137'0'0,"-9"11"15325"0"0,-24 25-14913 0 0,-110 105 93 0 0,-83 86-649 0 0,83-80 113 0 0,88-93-57 0 0,-1-1 0 0 0,-1-1 0 0 0,-29 16 1 0 0,28-16 110 0 0,25-18 266 0 0,5-1-296 0 0,6 2-70 0 0,1 0 0 0 0,-1 0 1 0 0,1-2-1 0 0,19 1 1 0 0,44-8 335 0 0,-33 3-304 0 0,38-3-812 0 0,0-4-1 0 0,92-25 1 0 0,-161 33-1565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7831 0 0,'0'0'10659'0'0,"2"1"-10120"0"0,11 0-272 0 0,0 0 1 0 0,0-1 0 0 0,0 0 0 0 0,0-1 0 0 0,0 0-1 0 0,0-1 1 0 0,13-4 0 0 0,92-32 169 0 0,-79 25-355 0 0,52-20-156 0 0,59-19-232 0 0,-107 40-1492 0 0,68-11 0 0 0,-95 21 515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0,'0'0'498'0'0,"0"2"-406"0"0,-1 5 788 0 0,1-1 0 0 0,0 1 0 0 0,0 0 0 0 0,1 0 0 0 0,0-1 0 0 0,0 1 0 0 0,1 0 0 0 0,-1-1 0 0 0,5 10 0 0 0,4 7 124 0 0,16 28-1 0 0,-3-8-504 0 0,18 51 1218 0 0,38 127 0 0 0,-68-193-1703 0 0,-2-16-430 0 0,-4-12 92 0 0,-3 0 146 0 0,1 0-415 0 0,0 0 0 0 0,1 0 0 0 0,-1 0 0 0 0,0-1 1 0 0,1 1-1 0 0,-1-1 0 0 0,0 0 0 0 0,0 0 1 0 0,1 0-1 0 0,-1 0 0 0 0,5-4 0 0 0,13-6-4959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616 218 5527 0 0,'0'-5'197'0'0,"-4"-80"1860"0"0,3 79-1216 0 0,1-1 1 0 0,-1 1-1 0 0,1-1 0 0 0,0 0 1 0 0,1 1-1 0 0,-1-1 1 0 0,1 1-1 0 0,3-10 0 0 0,-2 12-649 0 0,-1 0 0 0 0,1 0 0 0 0,1 0 0 0 0,-1 0 0 0 0,0 0-1 0 0,1 0 1 0 0,0 0 0 0 0,0 1 0 0 0,0 0 0 0 0,0-1 0 0 0,1 1-1 0 0,5-4 1 0 0,8 0 728 0 0,-16 6-632 0 0,1 2-10 0 0,-1 1-250 0 0,0-1 1 0 0,0 0-1 0 0,0 0 1 0 0,0 1 0 0 0,-1-1-1 0 0,1 0 1 0 0,0 1-1 0 0,0-1 1 0 0,-1 1-1 0 0,1-1 1 0 0,-1 1 0 0 0,0 0-1 0 0,1-1 1 0 0,-1 1-1 0 0,0-1 1 0 0,0 1 0 0 0,0 0-1 0 0,0-1 1 0 0,0 1-1 0 0,0-1 1 0 0,0 1 0 0 0,-1 2-1 0 0,-1 6 88 0 0,-1-1 0 0 0,-5 15-1 0 0,6-19-69 0 0,-19 47 350 0 0,-30 53 0 0 0,-35 46 75 0 0,64-114-354 0 0,-233 459 396 0 0,200-374-845 0 0,-60 195 1 0 0,71-163-1622 0 0,28-87-4316 0 0,12-49 493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3 17279 0 0,'-17'-1'312'0'0,"0"0"0"0"0,0 1 0 0 0,0 0 0 0 0,0 2 0 0 0,-22 4 0 0 0,10 2-259 0 0,0 2 0 0 0,-34 16 0 0 0,-52 33 323 0 0,2-2-327 0 0,81-43-49 0 0,21-10 0 0 0,-1 0 0 0 0,1 2 0 0 0,0-1 0 0 0,0 2 0 0 0,1-1 0 0 0,-15 12 0 0 0,20-12-16 0 0,5-5-2 0 0,1-1 0 0 0,-1 1 1 0 0,0-1-1 0 0,1 1 0 0 0,-1-1 0 0 0,1 1 0 0 0,-1-1 0 0 0,1 0 0 0 0,-1 1 0 0 0,1-1 0 0 0,-1 0 1 0 0,1 1-1 0 0,-1-1 0 0 0,1 0 0 0 0,1 1 0 0 0,-2-1-2 0 0,19 7-182 0 0,0-1 0 0 0,0 0 0 0 0,0-2 0 0 0,22 3 0 0 0,-17-3 134 0 0,0 1 0 0 0,26 9 0 0 0,-31-7 54 0 0,0 1-1 0 0,-1 1 0 0 0,0 0 1 0 0,0 1-1 0 0,31 25 1 0 0,-43-30 15 0 0,0 1 1 0 0,0 0-1 0 0,0 0 1 0 0,-1 1 0 0 0,0 0-1 0 0,0 0 1 0 0,5 10-1 0 0,-8-12 1 0 0,1 0-1 0 0,-2 0 0 0 0,1 0 1 0 0,0 1-1 0 0,-1-1 0 0 0,0 1 1 0 0,-1-1-1 0 0,1 1 1 0 0,-1-1-1 0 0,0 1 0 0 0,0-1 1 0 0,-1 8-1 0 0,0-8 33 0 0,-1 1 0 0 0,1-1 0 0 0,-1 0 0 0 0,0 0 1 0 0,0 1-1 0 0,0-1 0 0 0,-1 0 0 0 0,1-1 0 0 0,-1 1 0 0 0,0 0 0 0 0,-1-1 1 0 0,-4 6-1 0 0,1-5 70 0 0,1 1-1 0 0,0-1 1 0 0,-1 0 0 0 0,0-1 0 0 0,-1 1 0 0 0,1-1 0 0 0,-11 4 0 0 0,-3-1 95 0 0,1-1 1 0 0,-1-1 0 0 0,0-1 0 0 0,0 0-1 0 0,-33 0 1 0 0,-68-3-57 0 0,69-6-5816 0 0,23 0-797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16 6911 0 0,'0'0'528'0'0,"1"-1"-341"0"0,5-13 11490 0 0,-113 107-11538 0 0,21-16-22 0 0,31-28-53 0 0,-62 41 0 0 0,104-82-64 0 0,-15 12 0 0 0,27-19 3 0 0,-4 5 48 0 0,5-5-41 0 0,-1 0-1 0 0,1 0 1 0 0,0-1 0 0 0,0 1 0 0 0,-1 0 0 0 0,1 0 0 0 0,0 0 0 0 0,0 0 0 0 0,0-1 0 0 0,0 1 0 0 0,0 0 0 0 0,0 0 0 0 0,0 0 0 0 0,0 0 0 0 0,1-1 0 0 0,-1 1 0 0 0,0 0 0 0 0,0 0 0 0 0,1 0 0 0 0,-1-1 0 0 0,0 1 0 0 0,1 0 0 0 0,-1-1 0 0 0,1 1 0 0 0,-1 0 0 0 0,1-1 0 0 0,-1 1 0 0 0,1 0 0 0 0,0-1 0 0 0,-1 1 0 0 0,1-1 0 0 0,0 1 0 0 0,-1-1 0 0 0,1 1 0 0 0,0-1 0 0 0,0 0 0 0 0,-1 1 0 0 0,1-1 0 0 0,0 0 0 0 0,0 0-1 0 0,0 1 1 0 0,-1-1 0 0 0,1 0 0 0 0,2 0 0 0 0,-2 0 16 0 0,7 2 127 0 0,1-2-1 0 0,0 1 1 0 0,15-2-1 0 0,-5 1 54 0 0,1-2-70 0 0,1 0 0 0 0,-1-1 0 0 0,32-9-1 0 0,-10 1 26 0 0,-9 4-29 0 0,-11 1 42 0 0,44-4 0 0 0,-46 6-109 0 0,-16 3-81 0 0,0 0 0 0 0,0 0 1 0 0,0 0-1 0 0,0 0 1 0 0,0 1-1 0 0,1 0 0 0 0,-1 0 1 0 0,5 1-1 0 0,21 7-1986 0 0,-28-8 456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7 109 3679 0 0,'-7'3'6272'0'0,"12"-4"-2249"0"0,3 2-2686 0 0,-2-1-425 0 0,234-17 4993 0 0,-175 9-5315 0 0,107-28 0 0 0,-44-2-528 0 0,-121 35-186 0 0,12-3-5620 0 0,-10 3-791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3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20 13903 0 0,'4'-3'174'0'0,"-1"1"0"0"0,1 0 0 0 0,0 0 0 0 0,0 0 0 0 0,0 0 0 0 0,0 1 0 0 0,0-1 0 0 0,0 1 0 0 0,0 0 0 0 0,0 0 0 0 0,0 1 0 0 0,0-1 0 0 0,1 1 0 0 0,-1 0 0 0 0,0 0 0 0 0,7 2 0 0 0,-10-2-66 0 0,0 0 0 0 0,1 1 1 0 0,-1-1-1 0 0,0 1 1 0 0,0-1-1 0 0,0 1 0 0 0,0 0 1 0 0,0 0-1 0 0,0-1 0 0 0,0 1 1 0 0,-1 0-1 0 0,1 0 1 0 0,0 0-1 0 0,0 0 0 0 0,-1 0 1 0 0,1 0-1 0 0,0 0 1 0 0,-1 0-1 0 0,1 2 0 0 0,1 0-6 0 0,-1 0 0 0 0,0 0 0 0 0,-1 0 0 0 0,1 0-1 0 0,0 6 1 0 0,-1-1 25 0 0,0-1 0 0 0,-1 0 1 0 0,0 0-1 0 0,0-1 0 0 0,0 1 0 0 0,-1 0 0 0 0,0 0 0 0 0,-4 8 0 0 0,-29 51 536 0 0,19-38-423 0 0,-44 85 261 0 0,6 2 1 0 0,4 3 0 0 0,-44 159-1 0 0,92-272-575 0 0,-9 46 47 0 0,10-46-162 0 0,0 0 1 0 0,1 0 0 0 0,0 0 0 0 0,0 0-1 0 0,0 0 1 0 0,1-1 0 0 0,-1 1 0 0 0,3 7-1 0 0,2 0-1300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4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346 381 6935 0 0,'0'0'1262'0'0,"1"1"-696"0"0,-1 0-447 0 0,0-1 0 0 0,1 0-1 0 0,-1 0 1 0 0,0 0 0 0 0,0 1-1 0 0,0-1 1 0 0,0 0 0 0 0,0 0 0 0 0,0 0-1 0 0,0 0 1 0 0,1 1 0 0 0,-1-1-1 0 0,0 0 1 0 0,0 0 0 0 0,0 0-1 0 0,0 0 1 0 0,1 0 0 0 0,-1 0-1 0 0,0 1 1 0 0,0-1 0 0 0,0 0-1 0 0,0 0 1 0 0,1 0 0 0 0,-1 0-1 0 0,0 0 1 0 0,0 0 0 0 0,0 0-1 0 0,1 0 1 0 0,-1 0 0 0 0,0 0 0 0 0,0 0-1 0 0,0 0 1 0 0,1 0 0 0 0,-1 0-1 0 0,3-8 5669 0 0,0 0-7140 0 0,6-15 1504 0 0,1 0 1 0 0,18-29-1 0 0,11-23-81 0 0,-30 54-31 0 0,-1 4-35 0 0,0-1-1 0 0,-1 0 1 0 0,-2-1-1 0 0,1 1 1 0 0,2-27-1 0 0,-7 41-3 0 0,-1 1 0 0 0,0 0 0 0 0,0-1 0 0 0,0 1 0 0 0,-1-1 0 0 0,0-5 0 0 0,0 9 0 0 0,1-1 0 0 0,0 0 0 0 0,0 1 0 0 0,-1-1-1 0 0,1 1 1 0 0,0-1 0 0 0,-1 0 0 0 0,1 1 0 0 0,-1-1 0 0 0,1 1-1 0 0,-1-1 1 0 0,1 1 0 0 0,-1-1 0 0 0,1 1 0 0 0,-1 0 0 0 0,0-1 0 0 0,1 1-1 0 0,-1 0 1 0 0,0-1 0 0 0,1 1 0 0 0,-1 0 0 0 0,0 0 0 0 0,1 0-1 0 0,-1-1 1 0 0,0 1 0 0 0,1 0 0 0 0,-1 0 0 0 0,0 0 0 0 0,1 0-1 0 0,-2 0 1 0 0,1 0-5 0 0,-4 0-17 0 0,0 1 1 0 0,1-1-1 0 0,-1 1 1 0 0,0-1 0 0 0,1 1-1 0 0,-1 1 1 0 0,1-1 0 0 0,0 1-1 0 0,-1-1 1 0 0,1 1 0 0 0,0 1-1 0 0,-7 3 1 0 0,-2 4-11 0 0,0-1 0 0 0,-15 16 0 0 0,-250 267-32 0 0,268-280 70 0 0,1 1 0 0 0,0 0 0 0 0,1 0 0 0 0,1 0 0 0 0,0 1 0 0 0,0 0-1 0 0,2 1 1 0 0,-6 19 0 0 0,10-27 13 0 0,-1-1 0 0 0,1 1 0 0 0,0-1 0 0 0,1 1 0 0 0,0-1-1 0 0,0 1 1 0 0,0 0 0 0 0,1-1 0 0 0,0 1 0 0 0,0-1 0 0 0,1 1-1 0 0,0-1 1 0 0,0 0 0 0 0,0 1 0 0 0,1-1 0 0 0,0 0 0 0 0,0-1 0 0 0,0 1-1 0 0,1 0 1 0 0,0-1 0 0 0,0 0 0 0 0,5 5 0 0 0,-6-6 5 0 0,1-1 0 0 0,-1 0 0 0 0,1 0 0 0 0,0 0 0 0 0,0-1 0 0 0,0 1 0 0 0,0-1 0 0 0,0 0 0 0 0,1 0 0 0 0,-1-1 0 0 0,1 1-1 0 0,-1-1 1 0 0,1 0 0 0 0,0 0 0 0 0,-1 0 0 0 0,1-1 0 0 0,0 1 0 0 0,-1-1 0 0 0,1-1 0 0 0,0 1 0 0 0,-1-1 0 0 0,1 1 0 0 0,0-1 0 0 0,-1 0 0 0 0,1-1 0 0 0,-1 1 0 0 0,1-1 0 0 0,6-4 0 0 0,-2 1-5 0 0,1-1 0 0 0,-1 0 1 0 0,-1 0-1 0 0,1-1 0 0 0,-1-1 0 0 0,0 1 0 0 0,0-1 0 0 0,-1 0 1 0 0,0-1-1 0 0,-1 0 0 0 0,8-13 0 0 0,5-13 62 0 0,16-42 0 0 0,-30 63-52 0 0,0 1 0 0 0,-1-2 0 0 0,0 1 0 0 0,-2 0-1 0 0,1-1 1 0 0,-1-20 0 0 0,-2 34 297 0 0,-1 1-318 0 0,0 0-1 0 0,0 1 1 0 0,0-1 0 0 0,0 1 0 0 0,-1-1 0 0 0,1 1 0 0 0,0-1 0 0 0,0 1 0 0 0,0 0 0 0 0,0 0 0 0 0,0-1 0 0 0,1 1 0 0 0,-1 0 0 0 0,0 0 0 0 0,0 0 0 0 0,0 0 0 0 0,0 1 0 0 0,-12 20 107 0 0,12-22-115 0 0,-3 10-21 0 0,0-1 0 0 0,0 1 0 0 0,1 0 0 0 0,1 0 0 0 0,-1 0 0 0 0,1 0 0 0 0,1 0-1 0 0,0 0 1 0 0,1 1 0 0 0,0 12 0 0 0,3 14-175 0 0,12 55 1 0 0,-8-55 114 0 0,3 1-3293 0 0,-5-27 1652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6911 0 0,'0'0'623'0'0,"-1"1"-364"0"0,-4 5 43 0 0,0-1 1 0 0,1 1-1 0 0,0 1 1 0 0,1-1-1 0 0,-1 0 1 0 0,1 1-1 0 0,0 0 1 0 0,1 0-1 0 0,0 0 1 0 0,0 0-1 0 0,0 0 0 0 0,1 0 1 0 0,0 0-1 0 0,0 1 1 0 0,1-1-1 0 0,1 9 1 0 0,0 5-191 0 0,1-1 0 0 0,1 1 0 0 0,0-1 0 0 0,11 32 0 0 0,-4-25 23 0 0,0-1-1 0 0,2 0 1 0 0,1-1-1 0 0,31 45 0 0 0,79 82 537 0 0,-102-128-486 0 0,-2 0 1 0 0,0 0-1 0 0,17 33 0 0 0,-30-46-111 0 0,-1-1-1 0 0,0 1 1 0 0,-1 1-1 0 0,0-1 1 0 0,-1 1 0 0 0,0-1-1 0 0,-1 1 1 0 0,0 0-1 0 0,-1 0 1 0 0,0 0-1 0 0,-2 15 1 0 0,-1-3-18 0 0,-2-1 0 0 0,-1 0 0 0 0,0 0 0 0 0,-2-1 0 0 0,-1 1 0 0 0,-15 29 0 0 0,1-9-29 0 0,-1-1 0 0 0,-34 44 0 0 0,32-55-546 0 0,-1-1-1 0 0,-1 0 0 0 0,-39 31 1 0 0,61-56-3147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516 852 8207 0 0,'0'0'2878'0'0,"7"-5"-1956"0"0,0-1-637 0 0,0 0 0 0 0,-1-1-1 0 0,0 0 1 0 0,0 0 0 0 0,-1 0-1 0 0,0-1 1 0 0,7-13 0 0 0,0 1 85 0 0,120-221 2428 0 0,-109 189-2522 0 0,-3-1 1 0 0,18-70 0 0 0,-31 92-258 0 0,-1 0 0 0 0,2-36 0 0 0,-7 49-73 0 0,-1-1-1 0 0,0 1 0 0 0,-2-1 0 0 0,0 1 0 0 0,-5-19 0 0 0,7 35 54 0 0,-1 0-1 0 0,1 0 0 0 0,-1 0 0 0 0,0 0 1 0 0,0 0-1 0 0,0 0 0 0 0,0 0 1 0 0,0 0-1 0 0,0 1 0 0 0,-2-3 1 0 0,2 3 2 0 0,1 0 0 0 0,-1 1 0 0 0,0-1 0 0 0,0 1 0 0 0,0-1 0 0 0,0 1-1 0 0,1-1 1 0 0,-1 1 0 0 0,0-1 0 0 0,0 1 0 0 0,0 0 0 0 0,0-1 0 0 0,0 1 0 0 0,0 0 0 0 0,0 0 0 0 0,-2 0 0 0 0,1 0 9 0 0,-1 1-1 0 0,0-1 1 0 0,0 1-1 0 0,1 0 1 0 0,-1 0-1 0 0,1 0 0 0 0,-1 0 1 0 0,1 0-1 0 0,-1 1 1 0 0,1-1-1 0 0,-1 1 1 0 0,1 0-1 0 0,0-1 1 0 0,-2 3-1 0 0,-10 10-1 0 0,2-1 0 0 0,0 2-1 0 0,0 0 1 0 0,1 0 0 0 0,1 1 0 0 0,1 0-1 0 0,0 1 1 0 0,-7 19 0 0 0,-44 147-12 0 0,51-151 13 0 0,-78 314 80 0 0,14-49-56 0 0,-18-7-38 0 0,4-81 54 0 0,62-159-26 0 0,-2-2 0 0 0,-36 49 0 0 0,57-89-19 0 0,-7 11 3 0 0,-2 0 0 0 0,0 0 0 0 0,-2-2 1 0 0,-34 31-1 0 0,49-47-178 0 0,3-4-93 0 0,-1 1 194 0 0,1-1-1 0 0,0 0 1 0 0,0 1 0 0 0,0-1-1 0 0,0 1 1 0 0,3-5 0 0 0,1-2-195 0 0,42-79-3906 0 0,-41 74 2760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36 180 7831 0 0,'0'0'603'0'0,"-2"0"-396"0"0,0 1 41 0 0,0-1 1 0 0,0 1 0 0 0,-1-1 0 0 0,1 1 0 0 0,0 0-1 0 0,0 0 1 0 0,0 0 0 0 0,0 0 0 0 0,0 0-1 0 0,0 0 1 0 0,0 1 0 0 0,-2 1 0 0 0,0 1 2006 0 0,18-5-1432 0 0,15-2 1089 0 0,1-3 0 0 0,47-13 0 0 0,-26 5-1099 0 0,292-83 772 0 0,-158 46-1804 0 0,-163 45-322 0 0,-20 6-557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0,'0'0'6707'0'0,"1"2"-5662"0"0,11 21-7 0 0,1 0 1 0 0,1-2-1 0 0,1 1 0 0 0,24 25 0 0 0,8 4-286 0 0,3-2 0 0 0,60 46 0 0 0,-100-86-702 0 0,-1 0 1 0 0,10 12-1 0 0,5 6 44 0 0,-22-25-88 0 0,1 1 5 0 0,1 1 0 0 0,0 0 0 0 0,-1 0 1 0 0,0 1-1 0 0,0-1 0 0 0,0 1 0 0 0,0 0 1 0 0,2 7-1 0 0,-4-11-104 0 0,-1 1-46 0 0,-2 9-522 0 0,0 1 0 0 0,-6 13 0 0 0,8-24 234 0 0,-1 0-1 0 0,0 0 0 0 0,1-1 1 0 0,-1 1-1 0 0,0 0 1 0 0,0 0-1 0 0,0-1 1 0 0,1 1-1 0 0,-1-1 0 0 0,0 1 1 0 0,0-1-1 0 0,0 1 1 0 0,0-1-1 0 0,-2 1 1 0 0,-5 1-5280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23 1839 0 0,'10'-23'16183'0'0,"-15"26"-15288"0"0,-2 5-767 0 0,1-1 0 0 0,0 0 0 0 0,1 1 0 0 0,0 0 0 0 0,0 1 0 0 0,-5 11 1 0 0,-7 11 26 0 0,-221 333 583 0 0,177-273-852 0 0,60-89-204 0 0,34-46-5896 0 0,-15 20 4408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27 3223 0 0,'13'-5'-64'0'0,"37"-14"6026"0"0,-42 16 978 0 0,-8 5-6659 0 0,-1 1-217 0 0,1-1 0 0 0,0 1 0 0 0,-1 0-1 0 0,0 0 1 0 0,0-1 0 0 0,0 1 0 0 0,0-1 0 0 0,0 1 0 0 0,0-1 0 0 0,-1 1 0 0 0,1-1-1 0 0,-1 0 1 0 0,-2 4 0 0 0,-32 29 354 0 0,14-15-253 0 0,-56 71-1 0 0,41-45-110 0 0,23-27-48 0 0,0 0 1 0 0,1 2-1 0 0,1 0 0 0 0,1 0 1 0 0,0 1-1 0 0,2 0 1 0 0,1 1-1 0 0,1 0 1 0 0,0 0-1 0 0,2 1 1 0 0,1 0-1 0 0,1-1 1 0 0,0 49-1 0 0,6-45-607 0 0,2-10-4148 0 0,0-8-749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676 246 8319 0 0,'9'-15'536'0'0,"0"0"0"0"0,-1 0 0 0 0,-1-1 0 0 0,0-1 0 0 0,-1 1 0 0 0,-1-1 0 0 0,0 0 0 0 0,2-21 0 0 0,-6 34-403 0 0,-1 0 0 0 0,1 1 1 0 0,-1-1-1 0 0,0 1 0 0 0,0-1 0 0 0,-1 0 0 0 0,1 1 0 0 0,-1-1 0 0 0,1 1 0 0 0,-1-1 0 0 0,0 1 0 0 0,0-1 0 0 0,-2-3 1 0 0,1 5-99 0 0,1 1 1 0 0,0-1 0 0 0,-1 0 0 0 0,1 0 0 0 0,0 1-1 0 0,-1-1 1 0 0,0 1 0 0 0,1-1 0 0 0,-1 1 0 0 0,0 0-1 0 0,0 0 1 0 0,0 0 0 0 0,0 0 0 0 0,0 0 0 0 0,0 0-1 0 0,0 0 1 0 0,0 0 0 0 0,0 1 0 0 0,0 0 0 0 0,-1-1-1 0 0,1 1 1 0 0,-4 0 0 0 0,-6 0-32 0 0,-1 1 1 0 0,1 0-1 0 0,0 1 0 0 0,0 0 0 0 0,0 1 1 0 0,0 1-1 0 0,0 0 0 0 0,1 0 1 0 0,-16 9-1 0 0,-12 8 3 0 0,-45 34 1 0 0,66-43 7 0 0,-43 30 480 0 0,1 4 0 0 0,3 2-1 0 0,1 2 1 0 0,-75 90 0 0 0,123-130-412 0 0,1 0 1 0 0,-12 20-1 0 0,17-27-56 0 0,1 0 0 0 0,-1 0 0 0 0,1 1 0 0 0,0-1 0 0 0,0 0 0 0 0,0 1 0 0 0,0-1 0 0 0,1 1 0 0 0,-1-1 0 0 0,1 1-1 0 0,0-1 1 0 0,0 1 0 0 0,0-1 0 0 0,1 5 0 0 0,2-4 101 0 0,3-1-96 0 0,0-1 1 0 0,-1 0-1 0 0,1 0 0 0 0,0 0 0 0 0,0-1 0 0 0,0 0 0 0 0,0 0 0 0 0,0 0 1 0 0,0-1-1 0 0,1 0 0 0 0,-1 0 0 0 0,0 0 0 0 0,7-2 0 0 0,14-3 109 0 0,44-14 0 0 0,-58 15-94 0 0,195-77 502 0 0,-32 9-503 0 0,-166 69-159 0 0,-6 1-76 0 0,-1 1-1 0 0,1-1 0 0 0,0 1 1 0 0,-1 1-1 0 0,1-1 0 0 0,4 0 1 0 0,-12 13-913 0 0,-2 0 824 0 0,0-1-1 0 0,-1 0 1 0 0,0-1 0 0 0,-14 15-1 0 0,12-14 254 0 0,1-1 0 0 0,0 2 0 0 0,-11 19 0 0 0,7-5-47 0 0,11-23-66 0 0,3-2-342 0 0,0 1 382 0 0,-1-1 1 0 0,1 0-1 0 0,0 0 1 0 0,-1 0-1 0 0,1 0 1 0 0,0 0 0 0 0,0 0-1 0 0,0-1 1 0 0,0 1-1 0 0,-1 0 1 0 0,1-1-1 0 0,4 1 1 0 0,13-2-558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0,'0'0'498'0'0,"2"2"-406"0"0,94 158 8574 0 0,-71-120-8700 0 0,5 6 1078 0 0,3-1 1 0 0,74 79 0 0 0,-102-118-1013 0 0,0-1-1 0 0,1 0 1 0 0,0 0 0 0 0,1-1-1 0 0,-1 1 1 0 0,1-1 0 0 0,-1-1-1 0 0,1 1 1 0 0,8 2-1 0 0,-12-5-31 0 0,1 0 0 0 0,-1-1 0 0 0,1 1 0 0 0,-1-1 0 0 0,1 0 0 0 0,-1 0 0 0 0,1 0 0 0 0,-1 0 0 0 0,0 0 0 0 0,1-1 0 0 0,-1 1 0 0 0,1-1 0 0 0,-1 0 0 0 0,0 0-1 0 0,1-1 1 0 0,-1 1 0 0 0,0-1 0 0 0,0 1 0 0 0,0-1 0 0 0,0 0 0 0 0,0 0 0 0 0,2-3 0 0 0,-1 2-296 0 0,-1 0 0 0 0,0 0-1 0 0,0-1 1 0 0,0 1 0 0 0,-1-1 0 0 0,1 0 0 0 0,-1 0 0 0 0,0 0-1 0 0,0 0 1 0 0,0 0 0 0 0,-1 0 0 0 0,1 0 0 0 0,-1-1-1 0 0,1-8 1 0 0,-1-4-4860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4 9671 0 0,'-9'-1'1004'0'0,"6"0"-770"0"0,0 0 0 0 0,0 1 0 0 0,-1 0 0 0 0,1 0 0 0 0,0 0 0 0 0,0 0 0 0 0,-1 1 0 0 0,1-1 0 0 0,0 1-1 0 0,0 0 1 0 0,0 0 0 0 0,0 0 0 0 0,0 0 0 0 0,0 0 0 0 0,0 1 0 0 0,0-1 0 0 0,0 1 0 0 0,0 0 0 0 0,1 0-1 0 0,-4 3 1 0 0,-2 3-48 0 0,0 1 0 0 0,0 0 0 0 0,1 1 0 0 0,-8 12 0 0 0,6-7-352 0 0,-130 217 1075 0 0,45-72 177 0 0,60-97-1127 0 0,33-61-170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4143 0 0,'0'0'191'0'0,"1"2"-11"0"0,0 3 293 0 0,0 0 0 0 0,1-1 0 0 0,0 1-1 0 0,0-1 1 0 0,0 1 0 0 0,0-1 0 0 0,1 0 0 0 0,-1 0 0 0 0,1 0-1 0 0,0-1 1 0 0,1 1 0 0 0,-1 0 0 0 0,1-1 0 0 0,-1 0-1 0 0,6 3 1 0 0,33 22 1071 0 0,54 26-1 0 0,-57-33-878 0 0,-15-8-312 0 0,7 3 306 0 0,-1 1 0 0 0,0 2-1 0 0,46 37 1 0 0,-69-49-557 0 0,0 0 0 0 0,0 0 1 0 0,-1 1-1 0 0,1 0 1 0 0,-1 0-1 0 0,-1 0 0 0 0,0 1 1 0 0,0-1-1 0 0,-1 1 1 0 0,0 1-1 0 0,0-1 0 0 0,-1 0 1 0 0,0 1-1 0 0,-1 0 1 0 0,0-1-1 0 0,-1 1 0 0 0,1 18 1 0 0,-3-5-37 0 0,-2 0 1 0 0,0 0-1 0 0,-1 0 0 0 0,-2-1 1 0 0,0 0-1 0 0,-1 0 0 0 0,-1 0 1 0 0,-21 38-1 0 0,-7 4 30 0 0,-64 84 0 0 0,-100 92-248 0 0,149-182-162 0 0,39-45 119 0 0,-20 24-322 0 0,30-33 326 0 0,-1-1-1 0 0,0 1 0 0 0,1 0 0 0 0,0 0 0 0 0,0 0 0 0 0,0 0 0 0 0,-2 8 0 0 0,5-12 95 0 0,-1 1 0 0 0,0-1 1 0 0,0 1-1 0 0,1-1 0 0 0,-1 0 0 0 0,1 1 0 0 0,-1-1 1 0 0,0 0-1 0 0,1 0 0 0 0,-1 1 0 0 0,1-1 1 0 0,-1 0-1 0 0,1 0 0 0 0,-1 1 0 0 0,1-1 0 0 0,-1 0 1 0 0,1 0-1 0 0,-1 0 0 0 0,1 0 0 0 0,-1 0 1 0 0,1 0-1 0 0,-1 0 0 0 0,1 0 0 0 0,13-3-5895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5527 0 0,'0'0'8335'0'0,"2"0"-7998"0"0,20-2 576 0 0,0 0-1 0 0,35-9 0 0 0,-32 6-577 0 0,104-30 663 0 0,-46 12-764 0 0,-22 8-571 0 0,-20 7-2768 0 0,-28 6-2469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84 7367 0 0,'0'0'568'0'0,"0"1"-373"0"0,-1 5 33 0 0,1-4 841 0 0,6 5 1855 0 0,-2-5-2581 0 0,1-1 1 0 0,-1 1-1 0 0,1 0 0 0 0,0-1 0 0 0,-1 0 0 0 0,1 0 0 0 0,0-1 1 0 0,0 0-1 0 0,0 1 0 0 0,8-2 0 0 0,-9 1-191 0 0,14-1 444 0 0,-1-1-1 0 0,29-6 1 0 0,5-2 202 0 0,106-18 1223 0 0,32-3-418 0 0,-158 27-1494 0 0,50-12 1 0 0,-33 9-2767 0 0,-39 5 1223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6071 0 0,'-119'55'719'0'0,"88"-39"-161"0"0,-110 63 1209 0 0,123-67-1468 0 0,0 1 1 0 0,0 0-1 0 0,2 2 0 0 0,0 0 1 0 0,-19 23-1 0 0,29-31-172 0 0,1 1 1 0 0,0-1-1 0 0,1 2 0 0 0,0-1 0 0 0,0 0 0 0 0,0 1 0 0 0,1 0 0 0 0,0-1 0 0 0,1 1 0 0 0,0 0 0 0 0,1 1 1 0 0,-1-1-1 0 0,2 0 0 0 0,-1 0 0 0 0,2 0 0 0 0,-1 1 0 0 0,1-1 0 0 0,0 0 0 0 0,5 16 0 0 0,0-4 12 0 0,1-1-1 0 0,1 0 1 0 0,1-1 0 0 0,1 0-1 0 0,0 0 1 0 0,1-1-1 0 0,22 26 1 0 0,200 241-171 0 0,-208-252 30 0 0,-1 1 1 0 0,-1 1-1 0 0,-2 2 0 0 0,-1-1 1 0 0,-3 2-1 0 0,17 47 0 0 0,-28-63 3 0 0,0 1-1 0 0,-2-1 0 0 0,0 1 0 0 0,-2 0 1 0 0,1 29-1 0 0,-4-33 0 0 0,-1-1 0 0 0,0 1 0 0 0,-1-1 0 0 0,-1 0 0 0 0,0 0-1 0 0,-2 0 1 0 0,-9 21 0 0 0,3-14-6 0 0,-1-1 0 0 0,-1-1 0 0 0,-1 0 0 0 0,-1-1 0 0 0,-35 38 0 0 0,-108 84 601 0 0,149-135-498 0 0,5-5-16 0 0,3-3-57 0 0,0 1-1 0 0,0-1 1 0 0,0 1 0 0 0,1 0-1 0 0,-1-1 1 0 0,1 1 0 0 0,-1 0-1 0 0,1 0 1 0 0,-2 4 0 0 0,0 0 28 0 0,2-5-150 0 0,12-3-828 0 0,3-2-2616 0 0,0-1-1182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 5527 0 0,'0'0'7167'0'0,"-1"1"-6946"0"0,-26 24 61 0 0,-34 23-1 0 0,44-35-16 0 0,8-6 85 0 0,1 0-1 0 0,-1 1 1 0 0,1 0 0 0 0,0 1-1 0 0,1 0 1 0 0,0 0-1 0 0,0 0 1 0 0,-9 20 0 0 0,14-25-301 0 0,0 0 0 0 0,0 1 0 0 0,1-1 0 0 0,-1 1 1 0 0,1-1-1 0 0,0 0 0 0 0,1 1 0 0 0,-1 0 0 0 0,1-1 0 0 0,0 1 1 0 0,0-1-1 0 0,0 1 0 0 0,0 0 0 0 0,1-1 0 0 0,0 1 1 0 0,0-1-1 0 0,0 1 0 0 0,1-1 0 0 0,0 0 0 0 0,-1 0 0 0 0,1 1 1 0 0,1-1-1 0 0,-1 0 0 0 0,6 7 0 0 0,-5-9-46 0 0,0 1-1 0 0,-1 0 0 0 0,1-1 0 0 0,1 0 1 0 0,-1 0-1 0 0,0 0 0 0 0,0 0 1 0 0,1 0-1 0 0,-1 0 0 0 0,1-1 0 0 0,0 0 1 0 0,-1 0-1 0 0,1 0 0 0 0,0 0 0 0 0,0 0 1 0 0,0-1-1 0 0,-1 0 0 0 0,1 0 1 0 0,0 0-1 0 0,0 0 0 0 0,0-1 0 0 0,0 1 1 0 0,-1-1-1 0 0,1 0 0 0 0,0 0 1 0 0,-1 0-1 0 0,7-3 0 0 0,40-21 446 0 0,-24 12-77 0 0,0-1-1 0 0,0-1 1 0 0,31-24 0 0 0,-55 37-398 0 0,0 0 1 0 0,1-1-1 0 0,-1 1 0 0 0,0 0 1 0 0,0-1-1 0 0,-1 0 0 0 0,1 0 1 0 0,-1 1-1 0 0,1-1 0 0 0,-1 0 1 0 0,0 0-1 0 0,0 0 0 0 0,0 0 1 0 0,0 0-1 0 0,0-5 0 0 0,-1 7 19 0 0,0 0-1 0 0,1 0 1 0 0,-1 0-1 0 0,0 0 1 0 0,0-1-1 0 0,0 1 1 0 0,0 0-1 0 0,-1 0 0 0 0,1 0 1 0 0,0-1-1 0 0,0 1 1 0 0,-1 0-1 0 0,1 0 1 0 0,0 0-1 0 0,-1 0 1 0 0,0 0-1 0 0,1 0 1 0 0,-1 0-1 0 0,1 0 1 0 0,-2-1-1 0 0,-1-2-4 0 0,-3-5 46 0 0,0 0 0 0 0,-1 0 0 0 0,-1 1 0 0 0,1-1-1 0 0,-16-11 1 0 0,16 14-233 0 0,0 0 0 0 0,0 0 0 0 0,1-1 0 0 0,0 0 0 0 0,0 0 0 0 0,1-1 0 0 0,0 1 1 0 0,-7-13-1 0 0,12 10-3693 0 0,1 7 2379 0 0,-1-7-3869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2:5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12207 0 0,'0'0'2128'0'0,"0"2"-1894"0"0,-6 34 554 0 0,-1-3 544 0 0,-35 100 1269 0 0,-9 18-2071 0 0,29-91-468 0 0,12-34-30 0 0,4-13-9 0 0,2 1 0 0 0,-1-1 1 0 0,-3 21-1 0 0,9-22-69 0 0,0-11 16 0 0,-1 0 1 0 0,1 0 0 0 0,0 0-1 0 0,0-1 1 0 0,-1 1 0 0 0,1 0-1 0 0,0 0 1 0 0,0-1 0 0 0,0 1-1 0 0,0-1 1 0 0,0 1 0 0 0,0-1-1 0 0,0 1 1 0 0,0-1 0 0 0,0 0-1 0 0,0 1 1 0 0,0-1 0 0 0,0 0-1 0 0,2 0 1 0 0,11 1-330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107 111 919 0 0,'0'0'9314'0'0,"0"-7"-6060"0"0,-32 17-1582 0 0,23-8 888 0 0,9-4-2433 0 0,1-1-67 0 0,0 0 1 0 0,0-1-1 0 0,1 1 1 0 0,-1 0 0 0 0,1-1-1 0 0,-1 1 1 0 0,1 0-1 0 0,0 0 1 0 0,3-3-1 0 0,23-25 722 0 0,-22 26-648 0 0,-1-1 122 0 0,20-12-144 0 0,-17 13-112 0 0,15-4 0 0 0,-17 7 0 0 0,-3 1 0 0 0,1 1 0 0 0,-1-1 0 0 0,1 1 0 0 0,-1-1 0 0 0,1 1 0 0 0,0 1 0 0 0,-1-1 0 0 0,1 0 0 0 0,-1 1 0 0 0,1-1 0 0 0,-1 1 0 0 0,5 2 0 0 0,-7-3 0 0 0,15 5 0 0 0,0-1 0 0 0,1 0 0 0 0,23 1 0 0 0,-40-5 0 0 0,0 0 0 0 0,1 0 0 0 0,-1 0 0 0 0,0 0 0 0 0,0 0 0 0 0,1 0 0 0 0,-1 0 0 0 0,0 0 0 0 0,1 0 0 0 0,-1 0 0 0 0,0 0 0 0 0,1 0 0 0 0,-1 1 0 0 0,0-1 0 0 0,0 0 0 0 0,1 0 0 0 0,-1 0 0 0 0,0 0 0 0 0,0 0 0 0 0,1 1 0 0 0,-1-1 0 0 0,0 0 0 0 0,0 0 0 0 0,0 0 0 0 0,1 1 0 0 0,-1-1 0 0 0,0 0 0 0 0,0 0 0 0 0,0 1 0 0 0,0-1 0 0 0,1 0 0 0 0,-1 0 0 0 0,0 1 0 0 0,0-1 0 0 0,0 0 0 0 0,0 0 0 0 0,0 1 0 0 0,0-1 0 0 0,0 0 0 0 0,0 1 0 0 0,0-1 0 0 0,0 0 0 0 0,0 1 0 0 0,0-1 0 0 0,0 0 0 0 0,0 0 0 0 0,0 1 0 0 0,0-1 0 0 0,0 0 0 0 0,0 0 0 0 0,0 1 0 0 0,-1-1 0 0 0,1 0 0 0 0,0 1 0 0 0,0-1 0 0 0,0 0 0 0 0,0 0 0 0 0,-1 0 0 0 0,1 1 0 0 0,0-1 0 0 0,0 0 0 0 0,0 0 0 0 0,-1 0 0 0 0,1 1 0 0 0,0-1 0 0 0,-1 0 0 0 0,1 0 0 0 0,-6 9 10 0 0,0-1 0 0 0,-1 0 0 0 0,-1 0 0 0 0,1-1 0 0 0,-16 12 0 0 0,-48 29 95 0 0,14-11-62 0 0,41-25-63 0 0,1-1-1 0 0,0 2 1 0 0,0 0-1 0 0,1 1 1 0 0,1 0 0 0 0,1 1-1 0 0,0 1 1 0 0,-19 31-1 0 0,31-45 77 0 0,0-1 24 0 0,4 6-52 0 0,-2-3 32 0 0,3 2 16 0 0,-2-2-29 0 0,-1 0-64 0 0,2 9-62 0 0,-3-12 136 0 0,-1 1 11 0 0,1 10-3 0 0,-3-6-69 0 0,-3 4 7 0 0,-2 8 259 0 0,7-18-252 0 0,0 0 0 0 0,0 1 0 0 0,0-1 0 0 0,0 0 0 0 0,1 0 0 0 0,-1 0 0 0 0,0 0 0 0 0,0 0 0 0 0,0 0 0 0 0,0 0 0 0 0,0 1-1 0 0,0-1 1 0 0,0 0 0 0 0,0 0 0 0 0,0 0 0 0 0,1 0 0 0 0,-1 0 0 0 0,0 0 0 0 0,0 0 0 0 0,0 0 0 0 0,0 0 0 0 0,0 0 0 0 0,0 0 0 0 0,0 1 0 0 0,1-1-1 0 0,-1 0 1 0 0,0 0 0 0 0,0 0 0 0 0,0 0 0 0 0,0 0 0 0 0,0 0 0 0 0,1 0 0 0 0,-1 0 0 0 0,0 0 0 0 0,0 0 0 0 0,0 0 0 0 0,0 0 0 0 0,0-1 0 0 0,0 1-1 0 0,1 0 1 0 0,-1 0 0 0 0,0 0 0 0 0,0 0 0 0 0,0 0 0 0 0,0 0 0 0 0,6-1-39 0 0,49-1 559 0 0,66-12 1 0 0,0-1-298 0 0,-86 11-233 0 0,-12 2-7 0 0,28-1 0 0 0,-50 3-88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71 5527 0 0,'0'0'423'0'0,"-1"2"-278"0"0,-1 0 71 0 0,-10 12 10 0 0,8-1 4879 0 0,15-14-4037 0 0,18-3 57 0 0,1-1 0 0 0,-2-2 0 0 0,42-14 0 0 0,5-2 26 0 0,-41 14-800 0 0,-6 1-62 0 0,0 1-1 0 0,0 1 1 0 0,0 1 0 0 0,52 0-1 0 0,-78 8-252 0 0,-1 0-1922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372 442 3223 0 0,'2'0'240'0'0,"20"4"-505"0"0,16-4 3977 0 0,-27-1-1462 0 0,0 1 0 0 0,18 2 4973 0 0,-31 0-7142 0 0,1-1 0 0 0,-1 0 0 0 0,1 1 1 0 0,-1-1-1 0 0,0 0 0 0 0,1 0 0 0 0,-1 0 1 0 0,0 0-1 0 0,0 0 0 0 0,-2 0 0 0 0,1 1 24 0 0,-26 9 100 0 0,1-1 0 0 0,-2-2 0 0 0,0-1 0 0 0,0-1 0 0 0,-31 2 0 0 0,30-4-150 0 0,-48-1 0 0 0,69-3-44 0 0,0-1-1 0 0,1 0 1 0 0,-1 0-1 0 0,1-1 1 0 0,-1 0-1 0 0,1-1 1 0 0,0 0-1 0 0,0-1 1 0 0,-12-5 0 0 0,19 7-5 0 0,-1 1 1 0 0,0-1 0 0 0,1 0 0 0 0,0 0 0 0 0,-1 0 0 0 0,1 0-1 0 0,0 0 1 0 0,0 0 0 0 0,0-1 0 0 0,1 1 0 0 0,-1-1 0 0 0,0 1-1 0 0,1-1 1 0 0,0 0 0 0 0,-1 0 0 0 0,0-4 0 0 0,1 3-5 0 0,0 0 0 0 0,1 0 1 0 0,0-1-1 0 0,0 1 0 0 0,0-1 0 0 0,0 1 1 0 0,0 0-1 0 0,1-1 0 0 0,0 1 0 0 0,1-5 0 0 0,5-8-63 0 0,-1 0 0 0 0,2 1 0 0 0,0 0 0 0 0,15-20 0 0 0,-20 31 27 0 0,14-21-181 0 0,1 1 0 0 0,1 1 0 0 0,1 1 0 0 0,1 0 0 0 0,39-32 0 0 0,-42 42 159 0 0,0 0 0 0 0,0 2 0 0 0,1 0 0 0 0,1 0 0 0 0,0 2 0 0 0,0 1 0 0 0,1 0 0 0 0,37-8 1 0 0,-29 11 204 0 0,1 0 1 0 0,-1 2 0 0 0,1 1 0 0 0,51 4-1 0 0,-64 0-53 0 0,1 0-1 0 0,-1 1 0 0 0,-1 1 0 0 0,1 1 1 0 0,0 0-1 0 0,-1 1 0 0 0,0 1 0 0 0,-1 0 1 0 0,24 15-1 0 0,-32-17-83 0 0,0 0 1 0 0,-1 1 0 0 0,1 0-1 0 0,-1 0 1 0 0,0 1-1 0 0,0 0 1 0 0,-1 0-1 0 0,0 0 1 0 0,0 1-1 0 0,-1-1 1 0 0,5 12 0 0 0,-7-14-20 0 0,0-1 0 0 0,-1 0 1 0 0,0 0-1 0 0,0 1 0 0 0,0-1 1 0 0,0 1-1 0 0,-1-1 1 0 0,0 1-1 0 0,0-1 0 0 0,0 1 1 0 0,0-1-1 0 0,-1 1 1 0 0,1-1-1 0 0,-1 1 0 0 0,-1-1 1 0 0,1 0-1 0 0,0 1 1 0 0,-1-1-1 0 0,0 0 0 0 0,0 0 1 0 0,0 0-1 0 0,-1 0 0 0 0,-4 6 1 0 0,0-3-41 0 0,-1 1 1 0 0,0-1 0 0 0,0 0-1 0 0,-1-1 1 0 0,1 0-1 0 0,-1-1 1 0 0,-19 9-1 0 0,-72 22-469 0 0,93-33 488 0 0,-77 22-1102 0 0,-145 24 0 0 0,211-46 29 0 0,0-2 1 0 0,-24 0 0 0 0,24-2-4178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28 5527 0 0,'0'0'823'0'0,"11"-5"6506"0"0,-6 3-6856 0 0,1 0-1 0 0,-1 1 1 0 0,1 0-1 0 0,0-1 0 0 0,0 2 1 0 0,6-1-1 0 0,8-1 237 0 0,89-7 1051 0 0,-70 7-1425 0 0,-33 2-307 0 0,-1 0 0 0 0,1 0 1 0 0,0 1-1 0 0,-1-1 0 0 0,1 1 0 0 0,-1 0 1 0 0,1 1-1 0 0,-1-1 0 0 0,0 1 0 0 0,6 3 1 0 0,-2 2 36 0 0,-8-5-56 0 0,0-1 0 0 0,0 1 0 0 0,0-1 0 0 0,0 1 1 0 0,-1-1-1 0 0,1 1 0 0 0,0 0 0 0 0,-1-1 0 0 0,0 1 0 0 0,1 0 0 0 0,-1 0 1 0 0,0-1-1 0 0,0 1 0 0 0,0 0 0 0 0,0 0 0 0 0,0-1 0 0 0,0 1 0 0 0,-1 0 1 0 0,1 0-1 0 0,0-1 0 0 0,-1 1 0 0 0,0 0 0 0 0,1-1 0 0 0,-1 1 0 0 0,0-1 1 0 0,0 1-1 0 0,0-1 0 0 0,0 1 0 0 0,0-1 0 0 0,-2 3 0 0 0,-4 4 27 0 0,0-1 0 0 0,0 0 0 0 0,-17 12 1 0 0,23-18-37 0 0,-23 16 31 0 0,-1-2 0 0 0,0-1 0 0 0,-31 12 0 0 0,-36 20-19 0 0,123-47 41 0 0,-4-2-63 0 0,-19 1 4 0 0,0 1-1 0 0,1 0 0 0 0,-1 1 0 0 0,0 0 0 0 0,0 0 1 0 0,0 1-1 0 0,16 3 0 0 0,-19-2 10 0 0,1-1 0 0 0,-1 1-1 0 0,1 0 1 0 0,-1 1 0 0 0,0-1-1 0 0,0 1 1 0 0,0 0 0 0 0,0 0-1 0 0,0 0 1 0 0,-1 1 0 0 0,0 0-1 0 0,1 0 1 0 0,-1 0 0 0 0,-1 0-1 0 0,1 1 1 0 0,-1-1 0 0 0,1 1-1 0 0,-1 0 1 0 0,3 7 0 0 0,-1 2 11 0 0,-5-12-7 0 0,0-1 49 0 0,0 1 23 0 0,-1 3-19 0 0,-1 0 1 0 0,0 1 0 0 0,0-2 0 0 0,0 1 0 0 0,-1 0 0 0 0,0 0 0 0 0,0-1 0 0 0,0 1 0 0 0,0-1 0 0 0,0 0 0 0 0,-6 5 0 0 0,-1 0 52 0 0,0 0 0 0 0,-1 0-1 0 0,-16 10 1 0 0,-3 0 19 0 0,-10 6 38 0 0,-70 33 0 0 0,102-55-155 0 0,-18 9 68 0 0,-43 12 0 0 0,61-22-69 0 0,1-1 0 0 0,0 1 0 0 0,0-1 0 0 0,-1-1 0 0 0,1 1 0 0 0,0-1 0 0 0,-1 0-1 0 0,1-1 1 0 0,0 0 0 0 0,-1 0 0 0 0,-10-3 0 0 0,16 3-64 0 0,0 0 0 0 0,0 0 0 0 0,0-1 0 0 0,0 1 0 0 0,0 0 0 0 0,0-1 0 0 0,0 1 0 0 0,1-1 0 0 0,-1 1 0 0 0,1-1 0 0 0,-1 0 0 0 0,1 0 0 0 0,0 0 0 0 0,-1 0 0 0 0,1 0 0 0 0,0 0 0 0 0,0 0 0 0 0,1 0 0 0 0,-1 0 0 0 0,0 0 0 0 0,0-5 0 0 0,1-11-2967 0 0,1 17 2317 0 0,-1-1 0 0 0,1 0-1 0 0,0 1 1 0 0,-1-1 0 0 0,1 1 0 0 0,0-1 0 0 0,0 1 0 0 0,2-3 0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68 919 0 0,'1'-1'67'0'0,"64"-65"18250"0"0,-66 68-18109 0 0,-14 23 8 0 0,-1-1-1 0 0,0-1 1 0 0,-28 31-1 0 0,-17 22-66 0 0,-87 163 296 0 0,129-205-384 0 0,-19 45 0 0 0,34-68-53 0 0,0 1 0 0 0,0 0-1 0 0,1-1 1 0 0,0 1 0 0 0,1 1 0 0 0,1-1 0 0 0,0 0-1 0 0,0 15 1 0 0,2-23-9 0 0,-1-1 1 0 0,1 1-1 0 0,0 0 0 0 0,0 0 0 0 0,0-1 0 0 0,0 1 1 0 0,1-1-1 0 0,0 1 0 0 0,-1-1 0 0 0,1 0 0 0 0,0 1 1 0 0,1-1-1 0 0,-1 0 0 0 0,0 0 0 0 0,1-1 0 0 0,0 1 1 0 0,0 0-1 0 0,0-1 0 0 0,5 4 0 0 0,-4-4-180 0 0,0 1 0 0 0,1-1 1 0 0,-1-1-1 0 0,0 1 0 0 0,1 0 0 0 0,-1-1 0 0 0,1 0 0 0 0,-1 0 0 0 0,1-1 0 0 0,0 1 0 0 0,-1-1 0 0 0,1 0 0 0 0,0 0 0 0 0,-1 0 0 0 0,9-2 1 0 0,6-3-1158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0,'0'0'542'0'0,"1"2"-446"0"0,59 131 5989 0 0,-52-114-5646 0 0,1-1 1 0 0,1 0-1 0 0,1-1 0 0 0,1 0 0 0 0,0-1 1 0 0,1 0-1 0 0,29 27 0 0 0,-20-24 164 0 0,0-2 1 0 0,1 0-1 0 0,1-2 0 0 0,1 0 0 0 0,30 12 0 0 0,-36-18-283 0 0,74 30 858 0 0,-80-35-1178 0 0,-1 0 1 0 0,1-1-1 0 0,0 0 0 0 0,0-1 0 0 0,20 0 0 0 0,-32-2-141 0 0,-1 0-1 0 0,1 0 1 0 0,-1 0 0 0 0,1 0-1 0 0,-1 0 1 0 0,0 0 0 0 0,1 0-1 0 0,-1 0 1 0 0,1-1 0 0 0,-1 1 0 0 0,1 0-1 0 0,-1 0 1 0 0,1 0 0 0 0,-1-1-1 0 0,0 1 1 0 0,1 0 0 0 0,-1 0-1 0 0,1-1 1 0 0,-1 1 0 0 0,0 0 0 0 0,1-1-1 0 0,-1 1 1 0 0,0-1 0 0 0,0 1-1 0 0,1 0 1 0 0,-1-1 0 0 0,0 1-1 0 0,0-1 1 0 0,0 1 0 0 0,1-1 0 0 0,-1 1-1 0 0,0 0 1 0 0,0-1 0 0 0,0 1-1 0 0,0-1 1 0 0,0 1 0 0 0,0-1-1 0 0,0 1 1 0 0,0-1 0 0 0,0 1 0 0 0,0-1-1 0 0,0 1 1 0 0,0-1 0 0 0,-3-10-5557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10135 0 0,'0'0'6427'0'0,"-4"8"-5812"0"0,-2 3-597 0 0,0 0 1 0 0,-1-1-1 0 0,0 1 1 0 0,-1-2-1 0 0,0 1 1 0 0,-1-1-1 0 0,-10 8 1 0 0,-7 10 83 0 0,-95 92 303 0 0,-26 29-15 0 0,39-15-82 0 0,64-76-4795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5527 0 0,'2'2'6738'0'0,"0"0"-6470"0"0,1 0 1 0 0,0 0-1 0 0,0 0 1 0 0,-1 0-1 0 0,2 0 1 0 0,-1-1 0 0 0,0 1-1 0 0,0-1 1 0 0,0 0-1 0 0,1 1 1 0 0,-1-2-1 0 0,0 1 1 0 0,1 0 0 0 0,-1-1-1 0 0,1 1 1 0 0,6-1-1 0 0,4-2-29 0 0,0 1-1 0 0,0-2 0 0 0,13-3 1 0 0,4-1 475 0 0,225-49 843 0 0,-208 42-1633 0 0,70-31-1 0 0,-99 36-378 0 0,-18 8-303 0 0,0 0-208 0 0,2-5-38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5527 0 0,'0'0'423'0'0,"0"2"-278"0"0,-3 76 5193 0 0,1 26-1774 0 0,2-90-3500 0 0,-1 1 0 0 0,0-1 1 0 0,0 0-1 0 0,-2 0 0 0 0,0 0 0 0 0,-5 17 1 0 0,-1-8-11 0 0,-1 0 1 0 0,-21 37-1 0 0,-5 8 382 0 0,-14 25 809 0 0,49-91-1378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190 192 6911 0 0,'2'-1'4282'0'0,"26"-13"-183"0"0,14-12-2541 0 0,11-6-947 0 0,-3 5-13 0 0,-12 6 79 0 0,-1 2 1 0 0,74-25-1 0 0,-105 42-533 0 0,1 0 0 0 0,-1 1-1 0 0,0 0 1 0 0,0 0 0 0 0,1 0-1 0 0,-1 1 1 0 0,8 0 0 0 0,-13 0-113 0 0,0 1 0 0 0,1-1 0 0 0,-1 0-1 0 0,0 1 1 0 0,0-1 0 0 0,0 1 0 0 0,1-1 0 0 0,-1 1 0 0 0,0-1 0 0 0,0 1 0 0 0,0 0 0 0 0,0 0 0 0 0,0-1 0 0 0,0 1 0 0 0,0 0 0 0 0,1 2 0 0 0,-1-2-13 0 0,0 1 0 0 0,0-1 0 0 0,-1 1 0 0 0,1 0 0 0 0,0-1 0 0 0,-1 1 0 0 0,0 0 0 0 0,1 0 0 0 0,-1-1 0 0 0,0 1 0 0 0,0 0 0 0 0,0 0 0 0 0,0 0 0 0 0,0-1 0 0 0,-1 4 0 0 0,-1 4 35 0 0,0 0 1 0 0,-1 0-1 0 0,0 0 0 0 0,0 0 0 0 0,-7 11 0 0 0,-26 43 81 0 0,33-59-132 0 0,-14 22 25 0 0,-1-2 1 0 0,-1 0-1 0 0,-2-1 0 0 0,0-1 1 0 0,-29 24-1 0 0,-129 84-245 0 0,-8 9 41 0 0,180-134 169 0 0,0 1 0 0 0,1 1 0 0 0,0-1 0 0 0,0 1 0 0 0,1 0 0 0 0,0 1 0 0 0,-8 15 0 0 0,12-22 6 0 0,0 0-1 0 0,1 1 1 0 0,-1-1-1 0 0,1 0 1 0 0,-1 1-1 0 0,1-1 1 0 0,0 1 0 0 0,0-1-1 0 0,-1 0 1 0 0,1 1-1 0 0,0-1 1 0 0,0 1-1 0 0,1-1 1 0 0,-1 1-1 0 0,0-1 1 0 0,0 0 0 0 0,1 1-1 0 0,-1-1 1 0 0,0 1-1 0 0,1-1 1 0 0,0 0-1 0 0,-1 1 1 0 0,1-1-1 0 0,0 0 1 0 0,0 0 0 0 0,-1 0-1 0 0,1 0 1 0 0,0 1-1 0 0,0-1 1 0 0,0 0-1 0 0,2 1 1 0 0,1 0 3 0 0,0 1-1 0 0,0-1 1 0 0,0 0 0 0 0,0 0 0 0 0,0 0 0 0 0,0-1-1 0 0,5 2 1 0 0,4 0 0 0 0,1-1 0 0 0,0 0 0 0 0,0-1 0 0 0,-1-1 0 0 0,1 0 0 0 0,0 0 0 0 0,25-5-1 0 0,6-5 23 0 0,43-15 0 0 0,-54 15-24 0 0,-19 5-180 0 0,0 0 0 0 0,21-11 0 0 0,-28 11-2305 0 0,0 1 0 0 0,15-13 0 0 0,-13 7-3637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6 209 10679 0 0,'0'0'1235'0'0,"2"2"-735"0"0,8 7 293 0 0,0 0 0 0 0,-1 1 0 0 0,0 1 1 0 0,-1-1-1 0 0,0 2 0 0 0,0-1 0 0 0,6 15 0 0 0,8 11 566 0 0,27 37 0 0 0,-42-65-1321 0 0,-1-1 1 0 0,2 0 0 0 0,-1 0 0 0 0,1 0 0 0 0,15 11 0 0 0,-22-19-105 0 0,1 1 1 0 0,0 0-1 0 0,-1-1 1 0 0,1 1-1 0 0,0-1 0 0 0,-1 0 1 0 0,1 0-1 0 0,0 1 1 0 0,0-1-1 0 0,-1 0 0 0 0,1 0 1 0 0,0-1-1 0 0,0 1 1 0 0,2-1-1 0 0,23-8-1927 0 0,-21 5 869 0 0,1 1 0 0 0,-1-1 1 0 0,7-6-1 0 0,4-4-4347 0 0</inkml:trace>
  <inkml:trace contextRef="#ctx0" brushRef="#br0" timeOffset="1">394 20 5527 0 0,'-10'-11'11719'0'0,"20"5"-11023"0"0,-8 6-609 0 0,0-1 0 0 0,0 1 0 0 0,0-1 0 0 0,-1 1-1 0 0,1-1 1 0 0,0 1 0 0 0,0 0 0 0 0,0 0 0 0 0,0 0 0 0 0,0 0 0 0 0,2 1 0 0 0,-3-1-38 0 0,0 1 0 0 0,-1-1 0 0 0,1 0 0 0 0,0 1 0 0 0,0-1 0 0 0,-1 1 0 0 0,1 0 0 0 0,0-1 0 0 0,0 1 0 0 0,-1-1 0 0 0,1 1 0 0 0,-1 0 0 0 0,1 0 1 0 0,-1-1-1 0 0,1 1 0 0 0,-1 0 0 0 0,1 0 0 0 0,-1 0 0 0 0,0-1 0 0 0,1 1 0 0 0,-1 0 0 0 0,0 0 0 0 0,0 0 0 0 0,0 0 0 0 0,0 0 0 0 0,1 0 0 0 0,-1 0 0 0 0,-1 1 0 0 0,1 5 45 0 0,0 0-1 0 0,-1 0 1 0 0,0 0-1 0 0,-1 0 1 0 0,0-1-1 0 0,0 1 1 0 0,0 0-1 0 0,-1-1 1 0 0,-4 9-1 0 0,-34 54 223 0 0,40-68-309 0 0,-60 88 207 0 0,-50 82-70 0 0,79-113-131 0 0,3 2 0 0 0,3 1 0 0 0,2 0-1 0 0,-25 106 1 0 0,14-3-1615 0 0,35-163 970 0 0,-2 6-527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5063 0 0,'1'2'4556'0'0,"21"50"-1277"0"0,75 183 2136 0 0,-71-163-4964 0 0,22 101 0 0 0,-42-145-318 0 0,-1 0 0 0 0,-2 1-1 0 0,-1 0 1 0 0,-2-1 0 0 0,0 1-1 0 0,-2 0 1 0 0,-1-1 0 0 0,-1 1-1 0 0,-2-1 1 0 0,0 0 0 0 0,-2 0-1 0 0,-2-1 1 0 0,-18 40 0 0 0,-3-7 52 0 0,-3-1 0 0 0,-62 82 1 0 0,81-120-474 0 0,0 1 0 0 0,0 0 0 0 0,2 0 1 0 0,-10 25-1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59 470 5063 0 0,'0'0'232'0'0,"-2"2"-13"0"0,0 1-562 0 0,-15 18 15787 0 0,18-29-14482 0 0,-1-2-815 0 0,0 0 0 0 0,-1 0 0 0 0,0 0 0 0 0,-1 1 0 0 0,0-1 1 0 0,0 0-1 0 0,-1 1 0 0 0,-5-10 0 0 0,4 9-152 0 0,1-1 0 0 0,0 1 0 0 0,0 0 0 0 0,1-1 0 0 0,0 0 0 0 0,0-17 0 0 0,2 19 12 0 0,1 0 0 0 0,1 1-1 0 0,-1-1 1 0 0,1 1 0 0 0,1-1 0 0 0,0 1 0 0 0,0 0 0 0 0,8-15 0 0 0,-4 12-11 0 0,0 1 0 0 0,0-1 0 0 0,1 2 0 0 0,0-1 1 0 0,15-12-1 0 0,-1 5-22 0 0,-1 1 1 0 0,2 0-1 0 0,0 2 0 0 0,1 1 1 0 0,28-11-1 0 0,-35 17 8 0 0,0 0 0 0 0,1 1 0 0 0,34-7 0 0 0,-44 12 25 0 0,-1 0-1 0 0,0 1 1 0 0,1 0-1 0 0,-1 0 1 0 0,1 0-1 0 0,-1 1 1 0 0,0 0-1 0 0,0 0 0 0 0,1 1 1 0 0,-1 0-1 0 0,0 0 1 0 0,12 6-1 0 0,-17-6 15 0 0,1 0 0 0 0,0-1 1 0 0,0 1-1 0 0,-1 0 0 0 0,1 0 0 0 0,-1 0 0 0 0,0 1 0 0 0,0-1 0 0 0,1 0 0 0 0,-1 1 0 0 0,-1 0 1 0 0,1-1-1 0 0,0 1 0 0 0,-1 0 0 0 0,3 5 0 0 0,-3-3 5 0 0,0-1-1 0 0,0 1 1 0 0,0 0-1 0 0,-1-1 1 0 0,0 1 0 0 0,1 0-1 0 0,-2 0 1 0 0,1-1-1 0 0,-2 9 1 0 0,-1-1 3 0 0,0 0 1 0 0,-1 0-1 0 0,-1 0 0 0 0,0-1 0 0 0,0 0 1 0 0,-1 0-1 0 0,-9 13 0 0 0,4-11-22 0 0,-1 0-1 0 0,0-1 0 0 0,-1 0 1 0 0,0-1-1 0 0,-1 0 1 0 0,-27 15-1 0 0,-31 25 13 0 0,54-36-47 0 0,0 2 0 0 0,-19 22 0 0 0,36-37-40 0 0,2-6-1835 0 0,-1 3 1664 0 0,1-1 1 0 0,0 1-1 0 0,0-1 0 0 0,0 1 0 0 0,0 0 0 0 0,0-1 1 0 0,2-1-1 0 0,2-4-714 0 0,22-46-3938 0 0,-16 32 3052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14711 0 0,'0'0'1335'0'0,"-2"1"-1096"0"0,-8 4-111 0 0,0 1 0 0 0,0 0 0 0 0,1 0 1 0 0,0 1-1 0 0,0 1 0 0 0,1 0 1 0 0,0 0-1 0 0,-14 18 0 0 0,10-6-442 0 0,11-19 91 0 0,1 11-4628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30 9671 0 0,'7'-4'182'0'0,"0"0"1"0"0,0 0-1 0 0,0 1 0 0 0,1 0 0 0 0,0 0 0 0 0,0 0 0 0 0,-1 1 0 0 0,1 1 1 0 0,10-2-1 0 0,-17 3 680 0 0,0 9 710 0 0,0-8-1541 0 0,-1 0 1 0 0,0 0 0 0 0,0 0 0 0 0,0 0-1 0 0,0 0 1 0 0,0 0 0 0 0,0 0-1 0 0,0 0 1 0 0,0 0 0 0 0,-1 0-1 0 0,1 0 1 0 0,0 0 0 0 0,-1 0 0 0 0,1-1-1 0 0,-1 3 1 0 0,-7 10 77 0 0,0 0 0 0 0,-2-1 0 0 0,-16 19 0 0 0,-2 2 52 0 0,-128 175 686 0 0,16 11 172 0 0,16 21-19 0 0,94-175-1349 0 0,-37 122 0 0 0,60-161-705 0 0,1 0-60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66 6911 0 0,'18'-17'672'0'0,"8"-9"544"0"0,-11 8 4091 0 0,-15 18-5206 0 0,1 0-1 0 0,-1-1 1 0 0,0 1 0 0 0,0 0-1 0 0,1 0 1 0 0,-1-1 0 0 0,0 1-1 0 0,0 0 1 0 0,1 0 0 0 0,-1-1-1 0 0,0 1 1 0 0,1 0 0 0 0,-1 0-1 0 0,0 0 1 0 0,1-1 0 0 0,-1 1-1 0 0,0 0 1 0 0,1 0 0 0 0,-1 0-1 0 0,0 0 1 0 0,1 0 0 0 0,-1 0-1 0 0,1 0 1 0 0,-1 0 0 0 0,0 0-1 0 0,1 0 1 0 0,-1 0 0 0 0,0 0-1 0 0,1 0 1 0 0,-1 0 0 0 0,0 0-1 0 0,1 1 1 0 0,-1-1 0 0 0,1 0-1 0 0,-1 0 1 0 0,0 0 0 0 0,0 0-1 0 0,1 1 1 0 0,-1-1 0 0 0,0 0-1 0 0,1 0 1 0 0,-1 1 0 0 0,0-1-1 0 0,0 0 1 0 0,1 0 0 0 0,-1 1-1 0 0,9 15 301 0 0,-8-12-373 0 0,0 1-1 0 0,-1-1 1 0 0,1 1 0 0 0,-1-1 0 0 0,0 1-1 0 0,-1 0 1 0 0,1-1 0 0 0,-1 1 0 0 0,1-1 0 0 0,-1 1-1 0 0,-4 7 1 0 0,-1 5 42 0 0,-14 26 0 0 0,-3-2-32 0 0,-42 54 0 0 0,-2 2-42 0 0,-165 339 4 0 0,194-341 84 0 0,-28 109-1 0 0,44-132-80 0 0,18-58-635 0 0,-1 0 0 0 0,-1 0 1 0 0,-10 16-1 0 0,15-28-101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2303 0 0,'-1'3'3410'0'0,"-3"7"-1298"0"0,1 1 0 0 0,1-1 0 0 0,-3 12 0 0 0,4-10-706 0 0,0 0 1 0 0,2 20-1 0 0,-1-20-1279 0 0,2 0-1 0 0,0 0 1 0 0,0 0-1 0 0,2 0 1 0 0,-1 0 0 0 0,1-1-1 0 0,1 0 1 0 0,0 1-1 0 0,0-2 1 0 0,1 1-1 0 0,1-1 1 0 0,0 0-1 0 0,0 0 1 0 0,1 0-1 0 0,0-1 1 0 0,0-1 0 0 0,1 1-1 0 0,1-1 1 0 0,15 10-1 0 0,-13-11 94 0 0,-7-3-139 0 0,1 0 0 0 0,0 0 0 0 0,0-1 0 0 0,0 0 0 0 0,1 0 1 0 0,-1 0-1 0 0,1-1 0 0 0,-1 0 0 0 0,1 0 0 0 0,10 1 0 0 0,-9-3-319 0 0,0 0 0 0 0,0-1 0 0 0,12-2 0 0 0,-17 2-933 0 0,1 0 0 0 0,-1 0 0 0 0,0-1 0 0 0,1 0 0 0 0,-1 1 0 0 0,5-5 0 0 0,1-1-4408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52 5983 0 0,'5'-23'-517'0'0,"-2"10"3123"0"0,-1-2 7867 0 0,-9 16-9828 0 0,4 0-539 0 0,0 0-1 0 0,1 0 1 0 0,-1 0 0 0 0,1 1-1 0 0,-1-1 1 0 0,1 1 0 0 0,-1 0-1 0 0,1 0 1 0 0,0 0 0 0 0,-3 3 0 0 0,-19 26 261 0 0,14-17-256 0 0,-32 44 543 0 0,-65 121-1 0 0,-285 669 740 0 0,346-713-1150 0 0,26-75-486 0 0,20-58-348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5527 0 0,'1'1'9627'0'0,"3"2"-9225"0"0,0 0-1 0 0,0 0 1 0 0,0 0 0 0 0,1 0-1 0 0,-1-1 1 0 0,1 1 0 0 0,0-1-1 0 0,0 0 1 0 0,0-1 0 0 0,0 1-1 0 0,0-1 1 0 0,0 0 0 0 0,0 0-1 0 0,7-1 1 0 0,10 1 76 0 0,0-1 0 0 0,25-4 0 0 0,-11 0-4 0 0,-7 2-399 0 0,-1-3 0 0 0,1 0 0 0 0,-1-1 0 0 0,-1-2-1 0 0,1-1 1 0 0,49-24 0 0 0,-75 32-166 0 0,4-2-248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74 5983 0 0,'-9'7'10006'0'0,"9"-7"-9839"0"0,-1 0 1 0 0,0 1 0 0 0,1-1-1 0 0,-1 1 1 0 0,0-1 0 0 0,1 1 0 0 0,-1-1-1 0 0,0 1 1 0 0,1-1 0 0 0,-1 1 0 0 0,1 0-1 0 0,-1-1 1 0 0,1 1 0 0 0,-1 0-1 0 0,1 0 1 0 0,0-1 0 0 0,-1 1 0 0 0,1 0-1 0 0,0 0 1 0 0,0-1 0 0 0,0 1-1 0 0,-1 0 1 0 0,1 0 0 0 0,0 0 0 0 0,0 0-1 0 0,0-1 1 0 0,0 1 0 0 0,0 0 0 0 0,0 0-1 0 0,1 0 1 0 0,-1-1 0 0 0,0 1-1 0 0,0 0 1 0 0,0 0 0 0 0,1 0 0 0 0,-1-1-1 0 0,1 1 1 0 0,-1 0 0 0 0,0-1-1 0 0,2 2 1 0 0,-1 0-104 0 0,0 0-1 0 0,1 0 0 0 0,-1 0 1 0 0,1 0-1 0 0,0 0 1 0 0,-1 0-1 0 0,1 0 0 0 0,0-1 1 0 0,0 1-1 0 0,0-1 0 0 0,4 2 1 0 0,1-1 10 0 0,0-1 0 0 0,-1 0 0 0 0,1-1-1 0 0,0 1 1 0 0,0-1 0 0 0,-1-1 0 0 0,1 1 0 0 0,0-1 0 0 0,11-4 0 0 0,10 1 104 0 0,56-10-103 0 0,-1-4 0 0 0,144-50 0 0 0,-203 59-892 0 0,-19 6 401 0 0,0 0 1 0 0,1 1-1 0 0,-1 0 1 0 0,1 0-1 0 0,-1 1 1 0 0,1 0-1 0 0,0-1 1 0 0,0 2-1 0 0,0-1 1 0 0,0 1-1 0 0,7 0 1 0 0,-2 3-1199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54 4607 0 0,'0'0'11999'0'0,"2"-1"-11518"0"0,120-30 1039 0 0,-75 22-1332 0 0,76-3 0 0 0,-76 12-116 0 0,-47-1-72 0 0,1 1 0 0 0,-1 0 0 0 0,0 0 0 0 0,0 0 0 0 0,0 0 0 0 0,0 0 0 0 0,1 0 0 0 0,-1 0 0 0 0,0 0 0 0 0,0 0 0 0 0,0 0 0 0 0,0 0 0 0 0,1 0 0 0 0,-1 1 0 0 0,0-1 0 0 0,0 0 0 0 0,0 0 0 0 0,0 0 0 0 0,0 0 0 0 0,1 0 0 0 0,-1 0 0 0 0,0 0 0 0 0,0 0 0 0 0,0 0 0 0 0,0 0 0 0 0,0 1 0 0 0,1-1 0 0 0,-1 0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0,-1 0 0 0 0,1 0 0 0 0,0 0 0 0 0,0 0 0 0 0,0 0 0 0 0,0 1 0 0 0,-10 9 0 0 0,9-9 0 0 0,-4 5-36 0 0,-2-1 1 0 0,1 1-1 0 0,-1-1 0 0 0,1-1 1 0 0,-1 1-1 0 0,-11 4 0 0 0,-49 19-126 0 0,45-20 117 0 0,-33 17 1 0 0,19-4 31 0 0,0 2 1 0 0,1 2 0 0 0,2 1-1 0 0,0 1 1 0 0,-55 63-1 0 0,80-80 13 0 0,8-9 0 0 0,-1-1 0 0 0,1 0 1 0 0,-1 1-1 0 0,1-1 0 0 0,0 1 0 0 0,-1-1 0 0 0,1 1 0 0 0,0-1 0 0 0,-1 1 0 0 0,1-1 1 0 0,0 1-1 0 0,0 0 0 0 0,0-1 0 0 0,-1 1 0 0 0,1-1 0 0 0,0 1 0 0 0,0-1 0 0 0,0 1 1 0 0,0 0-1 0 0,0-1 0 0 0,0 1 0 0 0,0-1 0 0 0,0 1 0 0 0,0 0 0 0 0,0-1 0 0 0,1 1 1 0 0,-1-1-1 0 0,0 1 0 0 0,0 0 0 0 0,1-1 0 0 0,-1 1 0 0 0,0-1 0 0 0,0 1 0 0 0,1-1 1 0 0,-1 1-1 0 0,1-1 0 0 0,-1 0 0 0 0,0 1 0 0 0,1-1 0 0 0,-1 1 0 0 0,1-1 0 0 0,-1 0 1 0 0,1 1-1 0 0,-1-1 0 0 0,1 0 0 0 0,-1 1 0 0 0,1-1 0 0 0,0 0 0 0 0,0 1 5 0 0,6 1 53 0 0,1 1 0 0 0,-1-1 0 0 0,1-1 0 0 0,0 0 0 0 0,-1 0 0 0 0,1 0 0 0 0,0-1 0 0 0,11 0 1 0 0,175-21 919 0 0,-79 7-636 0 0,-72 9-281 0 0,-1 0-123 0 0,84 1 0 0 0,-116 5-977 0 0,-8-1-335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 10855 0 0,'0'0'980'0'0,"-1"-1"-804"0"0,-7-2 5930 0 0,21 4-4892 0 0,1-2-715 0 0,0 0 1 0 0,26-7-1 0 0,0 0 37 0 0,188-17 1138 0 0,-48 7-1470 0 0,-179 18-307 0 0,-1-1 1 0 0,0 1-1 0 0,1 0 0 0 0,-1 0 1 0 0,1 0-1 0 0,-1 0 0 0 0,0 0 0 0 0,1 0 1 0 0,-1 0-1 0 0,0 0 0 0 0,1 0 0 0 0,-1 0 1 0 0,0 0-1 0 0,1 0 0 0 0,-1 0 1 0 0,1 0-1 0 0,-1 0 0 0 0,0 0 0 0 0,1 0 1 0 0,-1 0-1 0 0,0 0 0 0 0,1 1 1 0 0,-1-1-1 0 0,0 0 0 0 0,1 0 0 0 0,-1 0 1 0 0,0 1-1 0 0,0-1 0 0 0,1 0 0 0 0,-1 1 1 0 0,-5 10-4698 0 0,4-8 4678 0 0,-5 6-5592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 8895 0 0,'0'0'3562'0'0,"2"1"-2650"0"0,1 1-660 0 0,1 1 0 0 0,-1-1-1 0 0,1 0 1 0 0,0 0 0 0 0,0-1 0 0 0,0 1 0 0 0,0-1 0 0 0,0 0 0 0 0,0 0 0 0 0,0 0 0 0 0,1-1 0 0 0,-1 0 0 0 0,0 1 0 0 0,5-2 0 0 0,10 0 651 0 0,36-7 1 0 0,-36 5-573 0 0,2-1-18 0 0,-2 0-63 0 0,0 1 1 0 0,0 1 0 0 0,0 0 0 0 0,0 2-1 0 0,30 2 1 0 0,-39 1-177 0 0,-7 5-49 0 0,-3-5-21 0 0,0-1 0 0 0,0 1 0 0 0,0 0 0 0 0,-1-1 0 0 0,0 1 0 0 0,1-1 0 0 0,-1 1-1 0 0,0-1 1 0 0,0 0 0 0 0,0 1 0 0 0,-1-1 0 0 0,1 0 0 0 0,-1 0 0 0 0,-1 3 0 0 0,-27 28-20 0 0,24-27 14 0 0,-3 2-52 0 0,-1-1-1 0 0,0 0 0 0 0,-1 0 1 0 0,1-1-1 0 0,-1 0 1 0 0,-14 4-1 0 0,-22 13-105 0 0,45-22 157 0 0,-6 3 1 0 0,1 1 0 0 0,-1 0 0 0 0,1 0-1 0 0,0 0 1 0 0,0 0 0 0 0,1 1 0 0 0,0 1 0 0 0,0-1 0 0 0,-5 8 0 0 0,10-13-27 0 0,-1 6 1 0 0,2 2-42 0 0,1-8 61 0 0,0 1 1 0 0,0-1-1 0 0,-1 0 1 0 0,1 0-1 0 0,0 0 1 0 0,0 0-1 0 0,0 0 1 0 0,1 0-1 0 0,-1-1 0 0 0,0 1 1 0 0,0 0-1 0 0,0 0 1 0 0,1-1-1 0 0,-1 1 1 0 0,2 0-1 0 0,-1 0 3 0 0,6 2-1 0 0,-1-1 0 0 0,0 0 0 0 0,1 0 0 0 0,-1-1 0 0 0,1 0 0 0 0,-1 0 0 0 0,1-1-1 0 0,0 0 1 0 0,7 0 0 0 0,25 0 6 0 0,29 3-1 0 0,-50-4 44 0 0,0 2 0 0 0,1 0 0 0 0,-1 1 0 0 0,27 7 0 0 0,-43-8-21 0 0,0 0-1 0 0,0 0 1 0 0,0 0-1 0 0,0 0 1 0 0,-1 1-1 0 0,1-1 1 0 0,-1 1 0 0 0,1 0-1 0 0,-1 0 1 0 0,0 0-1 0 0,1 0 1 0 0,-1 0-1 0 0,0 0 1 0 0,0 1-1 0 0,-1-1 1 0 0,3 4-1 0 0,-3-4-14 0 0,0 0-1 0 0,-1 0 1 0 0,1-1-1 0 0,0 1 1 0 0,-1 0-1 0 0,0 0 1 0 0,1 0-1 0 0,-1 0 0 0 0,0 0 1 0 0,0 0-1 0 0,0 0 1 0 0,0 0-1 0 0,0 0 1 0 0,-1 0-1 0 0,1 0 0 0 0,-1 0 1 0 0,1 0-1 0 0,-1 0 1 0 0,0 0-1 0 0,1-1 1 0 0,-1 1-1 0 0,0 0 1 0 0,0 0-1 0 0,0-1 0 0 0,-3 4 1 0 0,-4 3 43 0 0,0 0 0 0 0,0-1 1 0 0,-1 1-1 0 0,0-2 0 0 0,0 1 1 0 0,0-1-1 0 0,-15 6 0 0 0,1-1 107 0 0,-1-1 0 0 0,-28 7-1 0 0,-187 35 431 0 0,235-51-580 0 0,-185 24 25 0 0,188-25-278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4143 0 0,'0'0'6391'0'0,"-7"8"-4687"0"0,-32 22-103 0 0,31-22-1230 0 0,-1-1 0 0 0,-19 12-1 0 0,-8 7 12 0 0,5 2-200 0 0,1 1 1 0 0,1 1 0 0 0,2 2 0 0 0,1 1 0 0 0,2 1 0 0 0,1 1 0 0 0,2 1 0 0 0,1 1 0 0 0,2 1-1 0 0,1 0 1 0 0,-11 43 0 0 0,22-56-3 0 0,1 1 0 0 0,2 0 0 0 0,0-1 0 0 0,2 1 0 0 0,1 0 0 0 0,1 0 0 0 0,1 0 0 0 0,1-1 0 0 0,1 1 0 0 0,2-1 0 0 0,14 42 0 0 0,-16-56-90 0 0,0 0-1 0 0,1-1 0 0 0,1 0 1 0 0,-1 0-1 0 0,2 0 0 0 0,-1 0 1 0 0,16 16-1 0 0,-4-10 366 0 0,0 0 0 0 0,35 24 0 0 0,-36-30-286 0 0,-14-10-192 0 0,-2 1-75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144 136 4143 0 0,'-2'2'16'0'0,"-2"0"80"0"0,0 0-1 0 0,-1 0 1 0 0,1 0 0 0 0,-1-1-1 0 0,1 0 1 0 0,-7 2 7176 0 0,12-5-7039 0 0,0 0 1 0 0,0 0-1 0 0,0 1 1 0 0,1-1-1 0 0,-1 0 1 0 0,0 1-1 0 0,1 0 1 0 0,1-2-1 0 0,-1 1 50 0 0,6-5-64 0 0,1 1 1 0 0,0 0-1 0 0,0 1 1 0 0,0 0 0 0 0,15-6-1 0 0,-7 3-24 0 0,100-44 1481 0 0,-95 44-1111 0 0,0 1 1 0 0,0 1 0 0 0,36-5-1 0 0,-47 10-213 0 0,-9 1-42 0 0,-2 2-176 0 0,-1 2-133 0 0,0-1-1 0 0,0 1 0 0 0,-1-1 1 0 0,1 1-1 0 0,-1-1 0 0 0,0 0 1 0 0,0 0-1 0 0,0 0 0 0 0,0 0 1 0 0,-1 0-1 0 0,-3 3 0 0 0,-35 31-299 0 0,34-31 257 0 0,-150 105-1263 0 0,101-75 1068 0 0,-60 51 0 0 0,110-81 250 0 0,0 0 1 0 0,0 0-1 0 0,0 0 0 0 0,1 1 0 0 0,-6 8 1 0 0,9-11 24 0 0,0 1 0 0 0,-1-1 0 0 0,2 0 0 0 0,-1 1 1 0 0,0-1-1 0 0,1 1 0 0 0,0-1 0 0 0,0 1 1 0 0,0-1-1 0 0,0 8 0 0 0,1-10 302 0 0,1 0-156 0 0,0-1-144 0 0,-1 1 0 0 0,1-1 1 0 0,0 1-1 0 0,-1-1 0 0 0,1 1 0 0 0,0-1 0 0 0,0 0 0 0 0,0 1 0 0 0,0-1 1 0 0,1 0-1 0 0,-1 0 0 0 0,0 0 0 0 0,0 1 0 0 0,1-1 0 0 0,-1-1 0 0 0,0 1 1 0 0,1 0-1 0 0,-1 0 0 0 0,3 0 0 0 0,0 0 28 0 0,0 0-1 0 0,0-1 1 0 0,0 1 0 0 0,0-1-1 0 0,1 0 1 0 0,-1 0 0 0 0,5-1-1 0 0,68-11 516 0 0,-21 3-294 0 0,36-4-126 0 0,178-18-1682 0 0,-224 33-1918 0 0,-35-2 1854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14743 0 0,'0'0'1335'0'0,"-2"1"-1096"0"0,-7 4 43 0 0,1 1 0 0 0,0 0-1 0 0,0 1 1 0 0,1 0 0 0 0,-7 8 0 0 0,-34 44 2168 0 0,33-39-2361 0 0,-33 41-929 0 0,-74 123-1 0 0,110-164-1164 0 0,3-4-4209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1839 0 0,'0'0'83'0'0,"2"0"-6"0"0,41-3 1471 0 0,-11-2 5331 0 0,40-11 1 0 0,-37 6-6571 0 0,97-30 2055 0 0,215-55 312 0 0,-333 93-2866 0 0,0 0 0 0 0,25-1-1 0 0,-43 16-767 0 0,2-7 264 0 0,-1 1 1 0 0,0-1-1 0 0,0 0 1 0 0,0 0-1 0 0,-1 0 1 0 0,0-1-1 0 0,-7 9 1 0 0,0 0-5158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55 10191 0 0,'0'0'3022'0'0,"2"-1"-1962"0"0,5-4-487 0 0,0 0 1 0 0,1 1 0 0 0,-1-1-1 0 0,1 2 1 0 0,0-1 0 0 0,9-2-1 0 0,54-12 1508 0 0,-64 17-1843 0 0,1-1 13 0 0,-1 2 1 0 0,1-1-1 0 0,-1 1 0 0 0,14 2 1 0 0,-12-2-181 0 0,3 2-82 0 0,-11-2 8 0 0,0 1 0 0 0,-1-1-1 0 0,1 0 1 0 0,-1 0 0 0 0,1 1-1 0 0,0-1 1 0 0,-1 0 0 0 0,1 1-1 0 0,-1-1 1 0 0,1 0 0 0 0,-1 1-1 0 0,1-1 1 0 0,-1 1 0 0 0,0-1-1 0 0,2 2 1 0 0,-2-1-2 0 0,1 1-1 0 0,-1 0 1 0 0,1 0-1 0 0,-1 0 1 0 0,0 0-1 0 0,0 0 0 0 0,0 0 1 0 0,0 0-1 0 0,0 0 1 0 0,0 0-1 0 0,-1 0 1 0 0,1 0-1 0 0,0-1 1 0 0,-1 1-1 0 0,0 0 1 0 0,1 0-1 0 0,-2 2 1 0 0,0 0-10 0 0,0 0 1 0 0,0 0-1 0 0,-1 0 0 0 0,1 0 1 0 0,-1 0-1 0 0,-4 5 1 0 0,-3 0-36 0 0,0 0 0 0 0,0-1 1 0 0,-1-1-1 0 0,-18 10 0 0 0,-50 21-110 0 0,9-6 154 0 0,53-24 6 0 0,-18 10-13 0 0,45-12-114 0 0,3-1 111 0 0,0 0 0 0 0,0-1-1 0 0,21 3 1 0 0,-18-4 12 0 0,0 1 1 0 0,16 6-1 0 0,-21-6-9 0 0,-2 0 0 0 0,1 1 0 0 0,0 0-1 0 0,-1 1 1 0 0,0 0 0 0 0,0 0 0 0 0,13 13 0 0 0,-18-14 11 0 0,0-1 1 0 0,0 1-1 0 0,0 0 1 0 0,0 1-1 0 0,-1-1 1 0 0,0 1-1 0 0,0-1 1 0 0,-1 1-1 0 0,1 0 1 0 0,-1 0-1 0 0,0 0 1 0 0,-1 0-1 0 0,0 0 1 0 0,1 10-1 0 0,-2-11 50 0 0,0 0 0 0 0,0 0 0 0 0,-1-1 0 0 0,0 1-1 0 0,0 0 1 0 0,0 0 0 0 0,0-1 0 0 0,-1 1 0 0 0,0-1 0 0 0,0 1-1 0 0,0-1 1 0 0,0 0 0 0 0,-1 0 0 0 0,1 0 0 0 0,-1 0 0 0 0,0 0 0 0 0,0-1-1 0 0,-5 5 1 0 0,1-2 94 0 0,0 0 0 0 0,0-1 0 0 0,0 0-1 0 0,0 0 1 0 0,-1-1 0 0 0,0 0 0 0 0,0 0-1 0 0,0-1 1 0 0,-10 3 0 0 0,-67 15 640 0 0,-137 15 1 0 0,176-30-899 0 0,45-5-1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2759 0 0,'11'-4'1564'0'0,"15"-5"1345"0"0,-14 6 6296 0 0,-10 16-8587 0 0,0 0-539 0 0,0 0-1 0 0,1 1 1 0 0,0-1 0 0 0,1 0-1 0 0,0-1 1 0 0,1 1-1 0 0,1-1 1 0 0,0 0 0 0 0,1 0-1 0 0,0-1 1 0 0,0 0-1 0 0,1 0 1 0 0,1 0 0 0 0,0-1-1 0 0,0-1 1 0 0,1 0-1 0 0,0 0 1 0 0,1-1 0 0 0,0 0-1 0 0,12 7 1 0 0,155 86 92 0 0,-158-87-161 0 0,-16-12-10 0 0,8 10 0 0 0,-9-9-16 0 0,-1 0 1 0 0,0 1-1 0 0,1-1 0 0 0,-1 0 0 0 0,0 1 0 0 0,1 4 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0 1839 0 0,'0'0'11648'0'0,"-1"2"-11006"0"0,-97 115 3240 0 0,-58 76-2560 0 0,-72 97-592 0 0,218-278-712 0 0,-17 15 0 0 0,24-25-57 0 0,0 1 1 0 0,0-1-1 0 0,0 0 1 0 0,-1 0 0 0 0,1 0-1 0 0,-1 0 1 0 0,1 0-1 0 0,-1-1 1 0 0,1 0 0 0 0,-1 1-1 0 0,-6 0 1 0 0,9-2-60 0 0,0 0 0 0 0,-1 0 0 0 0,1 0 0 0 0,-1 0 0 0 0,1 0 0 0 0,0-1 0 0 0,-1 1 0 0 0,1 0 0 0 0,0-1 0 0 0,-1 1 0 0 0,1-1 0 0 0,0 1 0 0 0,0-1 0 0 0,-1 0 0 0 0,1 1 0 0 0,0-1 0 0 0,0 0 0 0 0,0 0 0 0 0,0 0 0 0 0,0 0 0 0 0,0 0 0 0 0,0 0 0 0 0,0 0 0 0 0,0 0 0 0 0,1 0 0 0 0,-1-1 0 0 0,0 1 0 0 0,1 0 0 0 0,-1 0 0 0 0,0-3 0 0 0,0 2-323 0 0,1-1 0 0 0,-1 1 0 0 0,1-1 0 0 0,-1 1 0 0 0,1-1 0 0 0,0 0-1 0 0,0 1 1 0 0,0-1 0 0 0,0 1 0 0 0,1-1 0 0 0,-1 1 0 0 0,0-1-1 0 0,1 1 1 0 0,0-1 0 0 0,1-3 0 0 0,4-3-3842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2303 0 0,'0'0'102'0'0,"1"-1"-1"0"0,10-7 9462 0 0,-11 11-9137 0 0,-2 12-215 0 0,2 0-1 0 0,0 0 1 0 0,0 0-1 0 0,1 0 0 0 0,1 0 1 0 0,1-1-1 0 0,0 1 0 0 0,0 0 1 0 0,2-1-1 0 0,0 0 1 0 0,0 0-1 0 0,2 0 0 0 0,-1-1 1 0 0,2 0-1 0 0,0 0 1 0 0,0-1-1 0 0,1 0 0 0 0,1 0 1 0 0,13 12-1 0 0,-12-13-251 0 0,-1-2 0 0 0,2 1-1 0 0,-1-1 1 0 0,1-1 0 0 0,1 0-1 0 0,-1-1 1 0 0,25 10 0 0 0,-36-16-835 0 0,1-1-284 0 0,5-2-58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10799 0 0,'0'0'979'0'0,"-2"1"-808"0"0,-10 11 118 0 0,8-10-131 0 0,1 2-1 0 0,-1-1 1 0 0,1 0 0 0 0,0 1 0 0 0,0-1 0 0 0,0 1-1 0 0,0 0 1 0 0,-1 4 0 0 0,-7 20 309 0 0,1 0 0 0 0,2 1-1 0 0,-7 41 1 0 0,-4 14 62 0 0,1-23-30 0 0,-3-1 1 0 0,-3-1-1 0 0,-2-1 1 0 0,-51 83-1 0 0,-18 5 206 0 0,-44 76-246 0 0,136-217-449 0 0,0 1-1 0 0,0 0 0 0 0,1 0 1 0 0,-4 12-1 0 0,5-16-137 0 0,3-3-1585 0 0,10-3-4737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83 919 0 0,'-2'8'14631'0'0,"18"-6"-11963"0"0,23-3-3007 0 0,47-12 1720 0 0,84-24 0 0 0,-2 1-735 0 0,-155 33-603 0 0,0 2 0 0 0,18-1-1 0 0,-14 3-90 0 0,-15 1 15 0 0,-1-1 6 0 0,1 0-63 0 0,3 16-7848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 4143 0 0,'3'-4'13720'0'0,"-12"11"-13558"0"0,-1 1 0 0 0,1 0 1 0 0,0 1-1 0 0,1 0 0 0 0,0 1 0 0 0,1-1 0 0 0,0 1 0 0 0,0 1 0 0 0,1-1 0 0 0,-8 20 1 0 0,-2 10 298 0 0,-19 70 1 0 0,-47 228 183 0 0,80-330-716 0 0,0 0 0 0 0,0 0 0 0 0,-1 0 0 0 0,-1-1-1 0 0,1 1 1 0 0,-1-1 0 0 0,-10 13 0 0 0,13-19-297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12671 0 0,'0'0'1143'0'0,"-2"1"-940"0"0,1-1-179 0 0,1 0 0 0 0,-1 0 1 0 0,0 1-1 0 0,0-1 1 0 0,0 0-1 0 0,0 1 0 0 0,0-1 1 0 0,0 1-1 0 0,0-1 1 0 0,0 1-1 0 0,1-1 1 0 0,-1 1-1 0 0,0 0 0 0 0,0-1 1 0 0,1 1-1 0 0,-1 0 1 0 0,0 0-1 0 0,1-1 0 0 0,-1 1 1 0 0,1 0-1 0 0,-1 0 1 0 0,1 0-1 0 0,0 0 0 0 0,-1 0 1 0 0,1 0-1 0 0,0 0 1 0 0,-1-1-1 0 0,1 1 0 0 0,0 0 1 0 0,0 0-1 0 0,0 0 1 0 0,0 0-1 0 0,0 2 0 0 0,0 0 105 0 0,-1 5 76 0 0,1 0-1 0 0,0 0 0 0 0,0 0 1 0 0,1 1-1 0 0,0-1 0 0 0,0-1 1 0 0,1 1-1 0 0,0 0 0 0 0,0 0 1 0 0,1-1-1 0 0,0 1 0 0 0,1-1 1 0 0,-1 0-1 0 0,10 13 0 0 0,-1-4 136 0 0,0 0 0 0 0,2-1 0 0 0,0 0-1 0 0,28 22 1 0 0,-37-32-316 0 0,0-1 0 0 0,1 0 1 0 0,0 0-1 0 0,0 0 0 0 0,0-1 0 0 0,0 0 0 0 0,1 0 0 0 0,13 4 1 0 0,-18-7-171 0 0,0 1 0 0 0,0-1 0 0 0,0 1 0 0 0,0-1 0 0 0,0 0 0 0 0,1 0 0 0 0,-1 0 0 0 0,0 0 1 0 0,0 0-1 0 0,0-1 0 0 0,1 1 0 0 0,-1-1 0 0 0,0 1 0 0 0,0-1 0 0 0,0 0 0 0 0,0 0 0 0 0,0 0 0 0 0,0 0 1 0 0,0 0-1 0 0,1-2 0 0 0,3 0-2830 0 0,3-4-3014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8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5063 0 0,'0'0'11318'0'0,"-2"1"-10786"0"0,-6 2-400 0 0,1 0 0 0 0,0 1 0 0 0,0 0 1 0 0,1 0-1 0 0,-1 0 0 0 0,1 1 1 0 0,0 0-1 0 0,-8 9 0 0 0,-2 3 275 0 0,-23 33 0 0 0,-24 51 256 0 0,-56 120 1 0 0,86-157-609 0 0,-141 335 133 0 0,119-268-2406 0 0,43-106 1559 0 0,-1-1-1 0 0,-1-1 1 0 0,-20 25-1 0 0,12-25-884 0 0,6-12-2485 0 0,5-8-318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6447 0 0,'0'0'858'0'0,"11"-1"4075"0"0,-19 10 1532 0 0,-42 39-6509 0 0,29-29 79 0 0,0-2 29 0 0,1 1 1 0 0,1 1-1 0 0,1 1 0 0 0,-25 33 0 0 0,42-51-61 0 0,0 0 0 0 0,-1 0-1 0 0,1 1 1 0 0,0-1 0 0 0,0 0-1 0 0,0 1 1 0 0,1-1 0 0 0,-1 1-1 0 0,0-1 1 0 0,1 1 0 0 0,0-1-1 0 0,-1 1 1 0 0,1-1 0 0 0,0 1-1 0 0,1 0 1 0 0,-1-1 0 0 0,0 1-1 0 0,1-1 1 0 0,-1 1 0 0 0,1-1-1 0 0,0 1 1 0 0,0-1 0 0 0,0 1-1 0 0,0-1 1 0 0,2 4 0 0 0,4 2 3 0 0,-1 0 1 0 0,1 0-1 0 0,0-1 1 0 0,1 0-1 0 0,10 8 1 0 0,11 10 12 0 0,-9-6-11 0 0,-12-12 4 0 0,0 0-1 0 0,-1 1 1 0 0,0 0-1 0 0,0 0 1 0 0,-1 0-1 0 0,0 1 1 0 0,10 18-1 0 0,-16-25 28 0 0,0-1 0 0 0,1 0 0 0 0,-1 0 0 0 0,0 1-1 0 0,0-1 1 0 0,0 0 0 0 0,0 1 0 0 0,0-1 0 0 0,0 0 0 0 0,0 1-1 0 0,-1-1 1 0 0,1 0 0 0 0,0 0 0 0 0,-1 1 0 0 0,1-1 0 0 0,-1 0 0 0 0,1 0-1 0 0,-1 0 1 0 0,0 1 0 0 0,0-1 0 0 0,1 0 0 0 0,-1 0 0 0 0,0 0-1 0 0,-1 1 1 0 0,-3 2 125 0 0,1 1-1 0 0,-1-1 0 0 0,-7 5 1 0 0,10-8-95 0 0,-31 19 89 0 0,-1-1 0 0 0,0-2 1 0 0,-1-1-1 0 0,-1-2 1 0 0,-1-1-1 0 0,-47 10 1 0 0,41-14-629 0 0,-1-1-1 0 0,-61 3 1 0 0,66-11-126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5983 0 0,'1'-2'3658'0'0,"2"-1"-3116"0"0,-1 0 1 0 0,1 0 0 0 0,-1 0-1 0 0,1 0 1 0 0,0 0 0 0 0,0 1 0 0 0,1-1-1 0 0,5-3 1 0 0,35-15 551 0 0,-23 11-491 0 0,37-17 411 0 0,29-15 1877 0 0,-89 54-2819 0 0,1-1-72 0 0,-2 4 0 0 0,-12 19 0 0 0,12-29 3 0 0,-10 15 48 0 0,-21 24-14 0 0,-70 70 0 0 0,96-106-21 0 0,0 0 0 0 0,1 0 0 0 0,-9 13 0 0 0,15-20-11 0 0,1 0 1 0 0,-1-1-1 0 0,1 1 0 0 0,-1 0 1 0 0,1-1-1 0 0,0 1 0 0 0,-1 0 1 0 0,1-1-1 0 0,0 1 0 0 0,0 0 1 0 0,-1 0-1 0 0,1-1 0 0 0,0 1 1 0 0,0 0-1 0 0,0 0 0 0 0,0-1 0 0 0,0 1 1 0 0,0 0-1 0 0,0 0 0 0 0,0-1 1 0 0,0 1-1 0 0,0 0 0 0 0,1 0 1 0 0,-1-1-1 0 0,0 1 0 0 0,0 0 1 0 0,1 0-1 0 0,-1-1 0 0 0,0 1 0 0 0,1 0 1 0 0,-1-1-1 0 0,1 1 0 0 0,-1-1 1 0 0,1 1-1 0 0,-1 0 0 0 0,1-1 1 0 0,0 1-1 0 0,-1-1 0 0 0,1 0 1 0 0,-1 1-1 0 0,1-1 0 0 0,0 1 0 0 0,-1-1 1 0 0,1 0-1 0 0,0 0 0 0 0,0 1 1 0 0,-1-1-1 0 0,1 0 0 0 0,0 0 1 0 0,1 0-1 0 0,-2 1 4 0 0,8 1 69 0 0,0-1 0 0 0,0 1-1 0 0,0-1 1 0 0,0 0 0 0 0,0-1-1 0 0,0 0 1 0 0,9-1 0 0 0,59-11 420 0 0,-48 7-371 0 0,4-1-24 0 0,-9 1 30 0 0,0 1-1 0 0,28 0 0 0 0,-38 6-8983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1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1375 0 0,'-2'1'107'0'0,"-26"5"257"0"0,10 3 8872 0 0,22 1-7579 0 0,-2-8-1565 0 0,0 1 0 0 0,1 0 0 0 0,-1-1 0 0 0,0 0-1 0 0,1 1 1 0 0,-1-1 0 0 0,1 0 0 0 0,0 0 0 0 0,0 0 0 0 0,0-1 0 0 0,0 1-1 0 0,0-1 1 0 0,0 0 0 0 0,5 2 0 0 0,6 1 317 0 0,29 4 0 0 0,-30-6-195 0 0,14 3 256 0 0,-1 1 1 0 0,1 1 0 0 0,-1 1 0 0 0,-1 1 0 0 0,0 1 0 0 0,40 23 0 0 0,-54-26-386 0 0,1 0-1 0 0,-1 1 1 0 0,-1 1 0 0 0,1-1 0 0 0,-2 2 0 0 0,1-1 0 0 0,-1 2-1 0 0,-1-1 1 0 0,0 1 0 0 0,0 0 0 0 0,-1 1 0 0 0,0 0-1 0 0,-1 0 1 0 0,-1 0 0 0 0,6 17 0 0 0,-7-11 27 0 0,-1 0 0 0 0,0 1 0 0 0,-1 0 0 0 0,-1-1 0 0 0,-1 1 0 0 0,0 0 0 0 0,-2 0 0 0 0,0-1 0 0 0,-7 29 1 0 0,-3-5 187 0 0,-1 0 0 0 0,-36 77 0 0 0,29-80-426 0 0,-2-1 1 0 0,-1-1-1 0 0,-54 66 0 0 0,19-39-136 0 0,-66 57 1 0 0,105-103 243 0 0,-79 77 55 0 0,87-83-9 0 0,1 0 0 0 0,0 1 0 0 0,1 0 0 0 0,1 1 0 0 0,0-1-1 0 0,-8 22 1 0 0,15-33-60 0 0,-1 2-96 0 0,1 1 1 0 0,0-1-1 0 0,-1 0 1 0 0,1 0-1 0 0,0 9 1 0 0,2-11-205 0 0,0-1 0 0 0,0 1 0 0 0,0-1 1 0 0,0 1-1 0 0,0-1 0 0 0,1 1 0 0 0,-1-1 0 0 0,1 0 1 0 0,-1 1-1 0 0,1-1 0 0 0,0 0 0 0 0,-1 0 0 0 0,5 1 1 0 0,-5-1-53 0 0,1 0 53 0 0,5 0-456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 5527 0 0,'0'0'4754'0'0,"-7"5"-2608"0"0,3-1-1956 0 0,1 0-1 0 0,-1 0 1 0 0,1 1-1 0 0,0-1 0 0 0,0 0 1 0 0,1 1-1 0 0,-1 0 1 0 0,1 0-1 0 0,0 0 1 0 0,1 0-1 0 0,-1 0 0 0 0,-1 9 1 0 0,0 6 325 0 0,-1 39 0 0 0,4-57-484 0 0,-1 63 718 0 0,2-31-185 0 0,-7 55 1 0 0,-9-4-28 0 0,-40 130-1 0 0,-53 74-343 0 0,-81 110-70 0 0,-71 166-263 0 0,250-530-241 0 0,9-19-2542 0 0,6-16 1307 0 0,17-2-15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5527 0 0,'0'0'7898'0'0,"1"1"-7173"0"0,0 2-619 0 0,0 0 0 0 0,0-1 0 0 0,0 1 1 0 0,0 0-1 0 0,0 0 0 0 0,-1 0 0 0 0,1-1 0 0 0,-1 1 1 0 0,0 0-1 0 0,0 0 0 0 0,0 0 0 0 0,0 0 0 0 0,-1 0 0 0 0,1 0 1 0 0,-1 0-1 0 0,0-1 0 0 0,0 1 0 0 0,0 0 0 0 0,0 0 0 0 0,0-1 1 0 0,0 1-1 0 0,-3 3 0 0 0,-4 7 725 0 0,-1 0 0 0 0,-20 23 0 0 0,21-27-646 0 0,-68 72 1012 0 0,-11 15-849 0 0,76-83-245 0 0,-18 30 1 0 0,27-38-84 0 0,-1-1 1 0 0,1 1 0 0 0,0 0 0 0 0,0 0-1 0 0,0 0 1 0 0,1 0 0 0 0,-1 0 0 0 0,1 0-1 0 0,1 1 1 0 0,-1 8 0 0 0,1-12-7 0 0,0 0 1 0 0,1 1-1 0 0,-1-1 0 0 0,1 0 1 0 0,0-1-1 0 0,-1 1 0 0 0,1 0 1 0 0,0 0-1 0 0,0 0 0 0 0,1 0 1 0 0,-1-1-1 0 0,0 1 0 0 0,0 0 1 0 0,1-1-1 0 0,-1 1 0 0 0,1-1 1 0 0,0 0-1 0 0,-1 1 1 0 0,1-1-1 0 0,0 0 0 0 0,-1 0 1 0 0,1 0-1 0 0,0 0 0 0 0,0-1 1 0 0,0 1-1 0 0,0 0 0 0 0,4 0 1 0 0,3 1 75 0 0,0 0 1 0 0,1-1-1 0 0,-1 0 1 0 0,18-1-1 0 0,-4-1 81 0 0,0-1-1 0 0,0-2 0 0 0,39-10 0 0 0,-48 10-142 0 0,0-1-1 0 0,0 0 1 0 0,0-2 0 0 0,-1 1 0 0 0,0-2-1 0 0,23-16 1 0 0,-31 19-44 0 0,0 0 0 0 0,0-1 0 0 0,0 1 0 0 0,0-1 0 0 0,-1 0 1 0 0,0 0-1 0 0,0-1 0 0 0,-1 1 0 0 0,0-1 0 0 0,0 0 0 0 0,-1 0 0 0 0,1 0 0 0 0,-1 0 0 0 0,1-10 0 0 0,-2 6-40 0 0,1 1 1 0 0,-2 0-1 0 0,1-1 0 0 0,-2 1 1 0 0,1 0-1 0 0,-2-1 0 0 0,1 1 1 0 0,-1 0-1 0 0,-6-17 0 0 0,7 23 16 0 0,-1 0 0 0 0,1-1-1 0 0,-1 1 1 0 0,0 0 0 0 0,0 0-1 0 0,-1 0 1 0 0,1 1 0 0 0,-1-1-1 0 0,0 1 1 0 0,0-1 0 0 0,0 1-1 0 0,-1 0 1 0 0,1 0 0 0 0,-1 0 0 0 0,1 0-1 0 0,-1 1 1 0 0,0 0 0 0 0,0-1-1 0 0,0 1 1 0 0,0 1 0 0 0,-1-1-1 0 0,1 1 1 0 0,0-1 0 0 0,-1 1-1 0 0,-5 0 1 0 0,6 1-501 0 0,-9-1 986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9215 0 0,'0'0'5460'0'0,"0"2"-5072"0"0,-1 14-21 0 0,0 0-1 0 0,-1 0 1 0 0,-1 0-1 0 0,0 0 0 0 0,-1-1 1 0 0,-11 27-1 0 0,-49 87 123 0 0,1-2-423 0 0,59-116 95 0 0,1 0-1 0 0,1 0 0 0 0,-3 12 1 0 0,5-22-351 0 0,0-1 1 0 0,0 1 0 0 0,0-1 0 0 0,0 1 0 0 0,0-1 0 0 0,0 1 0 0 0,0-1-1 0 0,0 1 1 0 0,0-1 0 0 0,0 1 0 0 0,0-1 0 0 0,1 1 0 0 0,-1-1 0 0 0,0 1-1 0 0,0-1 1 0 0,0 1 0 0 0,1-1 0 0 0,-1 1 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11575 0 0,'0'0'1047'0'0,"2"0"-859"0"0,41-30 2219 0 0,-4 12-1936 0 0,1 3 1 0 0,0 0 0 0 0,2 3 0 0 0,-1 2-1 0 0,50-7 1 0 0,-62 12-2181 0 0,-18 5 658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10135 0 0,'0'0'778'0'0,"2"-1"-297"0"0,5-3 365 0 0,1 0 0 0 0,1 1 1 0 0,-1 0-1 0 0,0 0 0 0 0,1 1 0 0 0,0 0 0 0 0,15-1 0 0 0,-5 0-651 0 0,247-49 1253 0 0,-169 31-4116 0 0,-72 16 1457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3823 0 0,'0'0'6450'0'0,"2"-1"-5764"0"0,6-8 2291 0 0,-8 9-2930 0 0,0 0 0 0 0,1 0 1 0 0,-1 0-1 0 0,0 0 0 0 0,0 0 0 0 0,0 0 0 0 0,0 0 1 0 0,0 0-1 0 0,0 0 0 0 0,0 0 0 0 0,0 0 0 0 0,0 0 0 0 0,1 0 1 0 0,-1 0-1 0 0,0 0 0 0 0,0 0 0 0 0,0 0 0 0 0,0 0 0 0 0,0 0 1 0 0,0 0-1 0 0,0 0 0 0 0,0 0 0 0 0,0 0 0 0 0,1 0 0 0 0,-1 0 1 0 0,0 0-1 0 0,0 0 0 0 0,0 0 0 0 0,0 0 0 0 0,0 0 0 0 0,0 0 1 0 0,0 0-1 0 0,0 0 0 0 0,0 0 0 0 0,0 0 0 0 0,1 1 0 0 0,-1-1 1 0 0,0 0-1 0 0,0 0 0 0 0,0 0 0 0 0,0 0 0 0 0,0 0 0 0 0,0 0 1 0 0,0 0-1 0 0,0 0 0 0 0,0 0 0 0 0,0 1 0 0 0,-1 19 2313 0 0,-1 1-2561 0 0,7 97 519 0 0,-3-104-301 0 0,0 1 0 0 0,1-1 1 0 0,1 1-1 0 0,0-1 0 0 0,12 26 1 0 0,-14-37 35 0 0,-1-2-111 0 0,0 0 0 0 0,0 0 0 0 0,0 0 0 0 0,-1 0 0 0 0,1 0 0 0 0,0 0 0 0 0,0 0 0 0 0,0 0 0 0 0,1 0 0 0 0,-1 0 0 0 0,0-1 0 0 0,0 1 0 0 0,0 0 0 0 0,0-1 0 0 0,1 1 0 0 0,-1-1 0 0 0,0 1 0 0 0,1-1 0 0 0,-1 0 0 0 0,0 0 0 0 0,1 0 0 0 0,-1 1 0 0 0,0-1 0 0 0,1 0 0 0 0,-1 0 0 0 0,0-1 1 0 0,1 1-1 0 0,-1 0 0 0 0,0 0 0 0 0,2-1 0 0 0,6-3-1816 0 0,0-1-3730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454 144 1375 0 0,'0'-2'107'0'0,"12"-14"122"0"0,-6 6 2226 0 0,0-1 0 0 0,-1 1-1 0 0,8-22 1 0 0,-6 13-778 0 0,-7 18-1226 0 0,1-2-166 0 0,0 0 1 0 0,0-1-1 0 0,0 1 0 0 0,0 0 0 0 0,1 1 1 0 0,2-7-1 0 0,-1 5 19 0 0,-3 3 503 0 0,9-5 580 0 0,-4 2 7 0 0,-3 13-1086 0 0,-3-2-241 0 0,-1 0-1 0 0,0 0 1 0 0,0 0-1 0 0,0-1 1 0 0,-1 1-1 0 0,0 0 1 0 0,0-1 0 0 0,-6 9-1 0 0,1 1 31 0 0,-78 121-12 0 0,9-16-66 0 0,45-58-39 0 0,4 0 0 0 0,2 2 0 0 0,-26 105 0 0 0,25-75-158 0 0,-4-1-1 0 0,-65 137 0 0 0,84-209 82 0 0,6-11 71 0 0,0 0 0 0 0,1 1 1 0 0,-7 21-1 0 0,10-24 5 0 0,2-8-80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5983 0 0,'1'-1'3720'0'0,"10"-4"-1312"0"0,22-10 0 0 0,39-8-791 0 0,-63 20-1184 0 0,116-25 1385 0 0,-120 27-1799 0 0,11-1-149 0 0,25-1 0 0 0,-18 3-5175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2759 0 0,'0'0'126'0'0,"-1"1"-5"0"0,-8 3 880 0 0,-1-1 0 0 0,-14 4 0 0 0,-12 4 1983 0 0,-1 5-1651 0 0,0 1 0 0 0,-35 24 1 0 0,-66 49-137 0 0,136-88-1148 0 0,-37 27 703 0 0,-63 62 0 0 0,97-87-694 0 0,-12 13 239 0 0,-17 21 0 0 0,31-34-232 0 0,-1 1 0 0 0,1-1 1 0 0,0 1-1 0 0,0 0 1 0 0,0 0-1 0 0,1 0 0 0 0,0 1 1 0 0,0-1-1 0 0,0 0 1 0 0,-2 11-1 0 0,4-14-36 0 0,0 0 0 0 0,0 0 0 0 0,0 0 0 0 0,0 0 0 0 0,0 0 0 0 0,1 0 0 0 0,-1 1 0 0 0,1-1 0 0 0,-1 0 0 0 0,1 0 0 0 0,0 0 0 0 0,0 0 0 0 0,0 0 0 0 0,0-1 0 0 0,0 1 0 0 0,0 0 0 0 0,3 3 0 0 0,-2-3 13 0 0,1 1-1 0 0,0-1 0 0 0,0 0 1 0 0,0 0-1 0 0,0 0 0 0 0,0 0 0 0 0,0-1 1 0 0,1 1-1 0 0,5 1 0 0 0,4 0 88 0 0,0 0 1 0 0,0-1-1 0 0,0-1 0 0 0,22 0 0 0 0,19-4-23 0 0,0-2-1 0 0,82-19 1 0 0,-64 9-1316 0 0,-29 8 327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5527 0 0,'0'0'6027'0'0,"7"8"-2628"0"0,-2-6-3022 0 0,0 1 0 0 0,1-1 0 0 0,0 0 1 0 0,-1 0-1 0 0,1-1 0 0 0,0 0 1 0 0,0 0-1 0 0,-1 0 0 0 0,1-1 0 0 0,11 0 1 0 0,7-1 628 0 0,33-7 1 0 0,-10 1-417 0 0,46-2 476 0 0,-55 5-2346 0 0,0 1-4247 0 0,-22 1-1335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24 3223 0 0,'1'0'143'0'0,"1"1"-103"0"0,1 0 13 0 0,11-7 23 0 0,-4 1 39 0 0,13-7 8697 0 0,-16 9-3812 0 0,-29 18-4888 0 0,1 0 0 0 0,0 2 1 0 0,1 0-1 0 0,-33 37 0 0 0,-134 156 370 0 0,107-124-385 0 0,60-63-69 0 0,0 0 0 0 0,-29 48 0 0 0,43-62-26 0 0,1 1-1 0 0,0 0 1 0 0,1 0 0 0 0,0 0-1 0 0,0 0 1 0 0,1 1 0 0 0,1-1-1 0 0,0 1 1 0 0,0 0 0 0 0,1 0-1 0 0,0 15 1 0 0,2-19 5 0 0,0 1 1 0 0,1-1-1 0 0,0 1 1 0 0,0-1-1 0 0,1 0 1 0 0,0 0-1 0 0,0 0 1 0 0,1 0-1 0 0,0-1 0 0 0,0 0 1 0 0,0 1-1 0 0,1-1 1 0 0,0-1-1 0 0,0 1 1 0 0,7 4-1 0 0,1 3 1 0 0,2-1-1 0 0,0-1 0 0 0,0-1 1 0 0,34 17-1 0 0,14-2-321 0 0,-29-12-1299 0 0,-14-6-131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0,'0'0'1810'0'0,"1"1"-558"0"0,30 52 2254 0 0,-6-9-1803 0 0,1-2 1 0 0,60 73 0 0 0,19 11-6 0 0,-87-102-1542 0 0,-1 2 1 0 0,-2 0-1 0 0,19 40 1 0 0,-28-51-176 0 0,-1 0 0 0 0,0 0 0 0 0,-1 1 0 0 0,-1 0 0 0 0,0 0 0 0 0,-1-1 0 0 0,0 25 0 0 0,-2-32-248 0 0,0-7-70 0 0,-3 8-2603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0 10367 0 0,'0'0'935'0'0,"-2"1"-768"0"0,-1 1-81 0 0,0-1 1 0 0,0 1 0 0 0,1 0-1 0 0,-1 0 1 0 0,0 0 0 0 0,1 0-1 0 0,-1 0 1 0 0,1 1 0 0 0,0-1-1 0 0,-1 1 1 0 0,1-1 0 0 0,-2 5-1 0 0,-3 6 956 0 0,-10 22-1 0 0,13-24-518 0 0,-2 1 0 0 0,-9 14 0 0 0,6-14-274 0 0,0 0 0 0 0,-2-1 0 0 0,1-1-1 0 0,-1 0 1 0 0,-24 17 0 0 0,-68 35 391 0 0,68-43-352 0 0,-48 34-1 0 0,-116 115 374 0 0,123-101-598 0 0,72-64-62 0 0,-10 14 9 0 0,14-17-9 0 0,0 0-1 0 0,0 0 1 0 0,0 0 0 0 0,0 0-1 0 0,0 0 1 0 0,0 0 0 0 0,0 0-1 0 0,0 0 1 0 0,0 1 0 0 0,0-1-1 0 0,0 0 1 0 0,0 0 0 0 0,0 0-1 0 0,0 0 1 0 0,0 0 0 0 0,0 0-1 0 0,0 0 1 0 0,0 0 0 0 0,0 0-1 0 0,0 0 1 0 0,0 0 0 0 0,0 0-1 0 0,0 0 1 0 0,0 1 0 0 0,0-1-1 0 0,0 0 1 0 0,0 0 0 0 0,0 0 0 0 0,0 0-1 0 0,0 0 1 0 0,0 0 0 0 0,0 0-1 0 0,0 0 1 0 0,0 0 0 0 0,0 0-1 0 0,0 0 1 0 0,0 0 0 0 0,0 0-1 0 0,0 1 1 0 0,0-1 0 0 0,0 0-1 0 0,0 0 1 0 0,0 0 0 0 0,0 0-1 0 0,0 0 1 0 0,0 0 0 0 0,1 0-1 0 0,-1 0 1 0 0,0 0 0 0 0,0 0-1 0 0,0 0 1 0 0,0 0 0 0 0,0 0-1 0 0,0 0 1 0 0,0 0 0 0 0,0 0 0 0 0,0 0-1 0 0,0 0 1 0 0,0 0 0 0 0,0 0-1 0 0,0 0 1 0 0,1 0 0 0 0,3 2-15 0 0,0-1 1 0 0,0 0 0 0 0,0 0 0 0 0,0 0-1 0 0,1 0 1 0 0,-1-1 0 0 0,0 0 0 0 0,0 1-1 0 0,1-2 1 0 0,4 1 0 0 0,46-10-1177 0 0,-52 10 1020 0 0,27-7-1186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41 115 4607 0 0,'-2'1'354'0'0,"-37"32"8395"0"0,41-33-8077 0 0,9 0-298 0 0,0 0-1 0 0,0-1 1 0 0,0 0 0 0 0,0-1-1 0 0,-1 0 1 0 0,1-1-1 0 0,18-7 1 0 0,21-4 212 0 0,-14 6-339 0 0,451-88 1188 0 0,-394 86-1350 0 0,-53 8-5588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1375 0 0,'0'0'12784'0'0,"0"2"-12296"0"0,0 3-272 0 0,0-2-27 0 0,0 1 1 0 0,0 0 0 0 0,0-1 0 0 0,0 1-1 0 0,-1 0 1 0 0,0-1 0 0 0,0 1 0 0 0,0-1-1 0 0,0 1 1 0 0,-3 5 0 0 0,-13 27 511 0 0,12-23-508 0 0,-1-1 0 0 0,-8 14 0 0 0,-54 93 640 0 0,33-54-313 0 0,9-15-200 0 0,6-12-146 0 0,-30 42 0 0 0,25-46-127 0 0,-1-1 0 0 0,-50 48-1 0 0,68-74-60 0 0,7-6-73 0 0,15 0-260 0 0,-9-1-783 0 0,1 0 0 0 0,-1-1 0 0 0,0 0 0 0 0,8-2 0 0 0,4-4-5012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24 4143 0 0,'18'-24'9052'0'0,"-24"32"-7342"0"0,-10 12-966 0 0,14-16-650 0 0,-1-1 0 0 0,1 0 0 0 0,0 0 0 0 0,0 1 0 0 0,1-1 1 0 0,-1 1-1 0 0,1-1 0 0 0,0 1 0 0 0,-1 5 0 0 0,-3 6 123 0 0,-23 70 686 0 0,-2 9-158 0 0,-8-11-166 0 0,18-43-277 0 0,-14 46 0 0 0,-5 62 65 0 0,38-141-420 0 0,-1-1 1 0 0,1 0-1 0 0,-1 1 1 0 0,0-1-1 0 0,-1 0 1 0 0,1 0-1 0 0,-1 0 1 0 0,-7 9 0 0 0,10-15-44 0 0,0 0 1 0 0,0 0-1 0 0,-1 1 1 0 0,1-1-1 0 0,0 0 1 0 0,-1 0-1 0 0,1 1 1 0 0,0-1-1 0 0,-1 0 0 0 0,1 0 1 0 0,0 0-1 0 0,-1 0 1 0 0,1 0-1 0 0,0 0 1 0 0,-1 1-1 0 0,1-1 1 0 0,-1 0-1 0 0,1 0 1 0 0,0 0-1 0 0,-1 0 1 0 0,1 0-1 0 0,0 0 1 0 0,-1-1-1 0 0,-1 1-274 0 0,-6-1-1221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8287 0 0,'0'0'4852'0'0,"1"1"-4396"0"0,46 40 1141 0 0,52 60-1 0 0,-46-45-1113 0 0,74 85 344 0 0,-96-102-569 0 0,48 83 0 0 0,-65-96-207 0 0,-1 1-1 0 0,-1 0 1 0 0,-2 1 0 0 0,11 41-1 0 0,-16-48-45 0 0,-2 0 0 0 0,0 1 1 0 0,-2 0-1 0 0,0-1 0 0 0,-1 1 0 0 0,-6 40 0 0 0,1-36 10 0 0,-1-1 0 0 0,-2-1-1 0 0,0 1 1 0 0,-2-1 0 0 0,0-1-1 0 0,-1 0 1 0 0,-2 0 0 0 0,0-1-1 0 0,-2-1 1 0 0,-19 23 0 0 0,-16 12 64 0 0,-3-3 1 0 0,-69 56-1 0 0,75-68-36 0 0,-7 6-31 0 0,-96 65 1 0 0,108-83-2025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10247 0 0,'0'0'1104'0'0,"2"1"-1042"0"0,5 5-1 0 0,-2-3-42 0 0,0 1-1 0 0,0 0 0 0 0,-1 0 0 0 0,0 0 1 0 0,1 1-1 0 0,-2-1 0 0 0,1 1 1 0 0,0 0-1 0 0,-1 0 0 0 0,5 9 0 0 0,-4-1 284 0 0,0 0-1 0 0,-1 0 0 0 0,-1 0 1 0 0,0 1-1 0 0,1 23 1 0 0,-2-17 511 0 0,6 30 1 0 0,14 45 520 0 0,-21-92-1331 0 0,1 0 0 0 0,-1 0 1 0 0,0 0-1 0 0,0 0 1 0 0,0 0-1 0 0,0 0 0 0 0,0 0 1 0 0,0 0-1 0 0,-1 0 1 0 0,0 0-1 0 0,0 0 0 0 0,1-1 1 0 0,-1 1-1 0 0,-1 0 1 0 0,1 0-1 0 0,0-1 0 0 0,-1 1 1 0 0,0-1-1 0 0,1 1 1 0 0,-1-1-1 0 0,0 0 1 0 0,0 0-1 0 0,-3 3 0 0 0,-5 4-46 0 0,-1-1-1 0 0,1-1 1 0 0,-24 13-1 0 0,21-12-38 0 0,-16 8-8 0 0,-1-1-1 0 0,-64 23 1 0 0,-2-1-1039 0 0,54-19 544 0 0,34-15-85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3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27 6447 0 0,'0'0'499'0'0,"0"-1"-328"0"0,0-5 43 0 0,0 5 801 0 0,-3-9 5429 0 0,1 9-6358 0 0,0-1-1 0 0,0 1 1 0 0,0 1 0 0 0,0-1 0 0 0,-1 0-1 0 0,1 0 1 0 0,0 1 0 0 0,0-1 0 0 0,0 1 0 0 0,-1 0-1 0 0,1-1 1 0 0,0 1 0 0 0,0 0 0 0 0,-1 1-1 0 0,1-1 1 0 0,0 0 0 0 0,0 1 0 0 0,-1-1-1 0 0,1 1 1 0 0,0-1 0 0 0,-4 3 0 0 0,-2 1-33 0 0,1 1 0 0 0,0 0 1 0 0,-1 0-1 0 0,-8 10 0 0 0,-94 97 681 0 0,41-39-237 0 0,-23 27-77 0 0,77-81-701 0 0,1 0 0 0 0,1 1 0 0 0,-17 35 0 0 0,28-51 302 0 0,0 0 0 0 0,1 0 0 0 0,0 0 0 0 0,-1 0 0 0 0,1 0 0 0 0,1 0-1 0 0,-1 0 1 0 0,0 0 0 0 0,1 1 0 0 0,0-1 0 0 0,1 5 0 0 0,-1-6 38 0 0,0-1 0 0 0,1 0 0 0 0,0 0 0 0 0,-1 0 0 0 0,1 0 0 0 0,0-1 0 0 0,0 1 0 0 0,0 0 0 0 0,0 0 0 0 0,0 0 0 0 0,1-1 0 0 0,-1 1 0 0 0,1-1 0 0 0,-1 1 0 0 0,1-1 0 0 0,-1 1 0 0 0,1-1 0 0 0,0 0 0 0 0,-1 0 0 0 0,1 0 0 0 0,0 0 0 0 0,0 0 0 0 0,0 0 1 0 0,3 0-1 0 0,1 1 3 0 0,1 0 1 0 0,-1-1-1 0 0,1 0 1 0 0,0-1-1 0 0,-1 1 1 0 0,1-1-1 0 0,12-2 1 0 0,0-1 92 0 0,27-7 0 0 0,-27 4-109 0 0,0 0 0 0 0,-1-1-1 0 0,0-2 1 0 0,0 1 0 0 0,30-22-1 0 0,-35 21-19 0 0,-1 0 0 0 0,0-2-1 0 0,0 1 1 0 0,-1-1 0 0 0,-1-1 0 0 0,0 0-1 0 0,16-24 1 0 0,-24 32-35 0 0,0 0 0 0 0,0 1 0 0 0,0-1 0 0 0,-1 0 0 0 0,0 0 0 0 0,0 0-1 0 0,0 0 1 0 0,0 0 0 0 0,0 0 0 0 0,-1-1 0 0 0,0 1 0 0 0,0 0 0 0 0,0 0 0 0 0,0 0 0 0 0,-1 0 0 0 0,1 0 0 0 0,-1-1-1 0 0,0 1 1 0 0,-2-5 0 0 0,0 3-12 0 0,0 1 0 0 0,0 0 0 0 0,0 0 0 0 0,0 0 0 0 0,-1 0 0 0 0,0 0 0 0 0,0 0 0 0 0,0 1 0 0 0,-1 0-1 0 0,0 0 1 0 0,1 0 0 0 0,-10-5 0 0 0,-3-1-181 0 0,-35-23-514 0 0,47 29 655 0 0,-1 0-1 0 0,2 0 1 0 0,-1 0 0 0 0,0-1 0 0 0,1 0 0 0 0,0 0-1 0 0,-4-5 1 0 0,7 8 22 0 0,1 0 0 0 0,-1 1 0 0 0,0-1 0 0 0,0 0-1 0 0,1 0 1 0 0,-1 1 0 0 0,1-1 0 0 0,-1 0 0 0 0,1 0-1 0 0,0 0 1 0 0,0 0 0 0 0,0 1 0 0 0,0-1 0 0 0,0 0 0 0 0,0 0-1 0 0,0 0 1 0 0,2-3 0 0 0,-1 2-90 0 0,0 1-1 0 0,0-1 1 0 0,1 1 0 0 0,-1-1-1 0 0,1 1 1 0 0,-1 0 0 0 0,1-1-1 0 0,0 1 1 0 0,0 0 0 0 0,0 0-1 0 0,3-2 1 0 0,9-7-542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116 496 12439 0 0,'0'0'958'0'0,"-17"8"2350"0"0,12-6-3086 0 0,1 0 0 0 0,-1 0 1 0 0,1-1-1 0 0,-1 1 0 0 0,0-1 1 0 0,0 0-1 0 0,1-1 0 0 0,-1 1 1 0 0,0-1-1 0 0,-5 0 0 0 0,8 0-178 0 0,0 0 0 0 0,1 0-1 0 0,-1-1 1 0 0,0 1 0 0 0,0-1-1 0 0,0 1 1 0 0,1-1 0 0 0,-1 0-1 0 0,0 1 1 0 0,1-1-1 0 0,-1 0 1 0 0,1 0 0 0 0,-1 0-1 0 0,1 0 1 0 0,-1-1 0 0 0,1 1-1 0 0,0 0 1 0 0,-1-1 0 0 0,1 1-1 0 0,0-1 1 0 0,0 1-1 0 0,0-1 1 0 0,0 1 0 0 0,0-1-1 0 0,0 0 1 0 0,1 1 0 0 0,-1-1-1 0 0,1 0 1 0 0,-1 0 0 0 0,0-1-1 0 0,1-3-4 0 0,-1 1 1 0 0,1-1-1 0 0,0 1 0 0 0,0-1 0 0 0,1 1 0 0 0,0-1 1 0 0,0 1-1 0 0,0-1 0 0 0,0 1 0 0 0,4-9 1 0 0,2-1-19 0 0,0 0 1 0 0,12-18-1 0 0,-2 7-101 0 0,1 1-1 0 0,2 0 1 0 0,26-26-1 0 0,77-57-1114 0 0,-104 94 909 0 0,0 1 1 0 0,1 0-1 0 0,1 2 0 0 0,0 0 1 0 0,0 2-1 0 0,1 0 0 0 0,0 1 1 0 0,1 1-1 0 0,0 2 0 0 0,0 0 1 0 0,33-3-1 0 0,-50 8 234 0 0,0 0 0 0 0,0 1 1 0 0,0-1-1 0 0,0 1 0 0 0,0 0 0 0 0,0 0 0 0 0,0 1 1 0 0,0 0-1 0 0,-1 0 0 0 0,1 0 0 0 0,-1 1 0 0 0,1 0 1 0 0,-1 0-1 0 0,0 0 0 0 0,6 5 0 0 0,-1 1-547 0 0,-1 0 0 0 0,0 0 0 0 0,-1 1 0 0 0,0 0 0 0 0,0 0-1 0 0,6 14 1 0 0,-2-9-483 0 0,-11-14 824 0 0,0 1 30 0 0,6 6 728 0 0,0 1-1 0 0,1-1 1 0 0,0 0 0 0 0,1-1-1 0 0,-1 0 1 0 0,1 0-1 0 0,1-1 1 0 0,-1 0-1 0 0,1 0 1 0 0,0-1-1 0 0,0-1 1 0 0,1 0-1 0 0,-1 0 1 0 0,1-1 0 0 0,0 0-1 0 0,0-1 1 0 0,17 2-1 0 0,-14-4-217 0 0,1 0 1 0 0,-1-1-1 0 0,1-1 0 0 0,-1 0 0 0 0,26-7 1 0 0,-33 7-249 0 0,1-1 0 0 0,-1 0 1 0 0,0 0-1 0 0,0-1 1 0 0,0 1-1 0 0,0-1 1 0 0,-1-1-1 0 0,1 0 1 0 0,-1 0-1 0 0,0 0 1 0 0,-1 0-1 0 0,7-9 1 0 0,-11 14-50 0 0,0-1 0 0 0,0 0 0 0 0,-1 0 0 0 0,1 0 0 0 0,-1 0 0 0 0,1 0 0 0 0,-1 0 0 0 0,1 0 0 0 0,-1 0 0 0 0,1-1 0 0 0,-1 1 0 0 0,0 0 0 0 0,0 0 0 0 0,1 0 0 0 0,-1 0 0 0 0,0 0 0 0 0,0-1 0 0 0,0 1 0 0 0,0 0 0 0 0,0 0 0 0 0,-1 0 0 0 0,1 0 0 0 0,0-1 0 0 0,-1 1 0 0 0,1 0 0 0 0,0 0 0 0 0,-1 0 0 0 0,1 0 0 0 0,-1 0 0 0 0,0 0 1 0 0,1 0-1 0 0,-1 0 0 0 0,0 0 0 0 0,0 0 0 0 0,1 0 0 0 0,-1 1 0 0 0,0-1 0 0 0,0 0 0 0 0,0 0 0 0 0,-2 0 0 0 0,0-1-124 0 0,-1-1-1 0 0,0 2 1 0 0,0-1 0 0 0,0 0-1 0 0,0 1 1 0 0,0 0 0 0 0,0 0-1 0 0,-1 0 1 0 0,-7-1 0 0 0,-10 3-191 0 0,-1 1 0 0 0,0 1 0 0 0,1 1 0 0 0,0 1 0 0 0,0 1 0 0 0,-27 11 1 0 0,22-6 478 0 0,1 1 0 0 0,1 1 0 0 0,-40 27 0 0 0,31-16 772 0 0,-58 54 0 0 0,78-65-567 0 0,1 1-1 0 0,-14 19 1 0 0,24-29-310 0 0,0 0 1 0 0,0 0-1 0 0,1 1 1 0 0,0-1-1 0 0,-1 1 1 0 0,1-1-1 0 0,1 1 1 0 0,-1 0-1 0 0,1-1 1 0 0,0 1-1 0 0,0 0 1 0 0,0 0-1 0 0,1 0 1 0 0,0 6-1 0 0,0-9-41 0 0,0-1 0 0 0,0 1 1 0 0,1 0-1 0 0,-1 0 0 0 0,1-1 0 0 0,-1 1 0 0 0,1 0 0 0 0,0-1 1 0 0,0 1-1 0 0,0-1 0 0 0,0 1 0 0 0,0-1 0 0 0,0 1 0 0 0,0-1 0 0 0,0 0 1 0 0,3 3-1 0 0,-2-2 2 0 0,1-1 1 0 0,0 1-1 0 0,0 0 1 0 0,0-1-1 0 0,0 0 1 0 0,0 1-1 0 0,0-1 1 0 0,5 1-1 0 0,6-1 9 0 0,-1 1 0 0 0,0-2 0 0 0,22 0 0 0 0,-28-1-13 0 0,37-2-633 0 0,72-15-1 0 0,-54 4-830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8 10591 0 0,'0'0'3214'0'0,"2"-1"-2074"0"0,0 0-998 0 0,1 0 1 0 0,-1 0-1 0 0,1 0 1 0 0,-1 0-1 0 0,1 1 1 0 0,0-1-1 0 0,-1 1 1 0 0,1 0-1 0 0,0 0 1 0 0,-1 0-1 0 0,1 0 1 0 0,0 0-1 0 0,-1 0 1 0 0,1 1-1 0 0,4 1 1 0 0,-5-2 257 0 0,-1 0-386 0 0,-1 1 0 0 0,1-1 0 0 0,-1 0 0 0 0,1 1 0 0 0,-1-1 0 0 0,1 1 0 0 0,-1-1 0 0 0,0 1 1 0 0,1-1-1 0 0,-1 1 0 0 0,1-1 0 0 0,-1 1 0 0 0,0-1 0 0 0,0 1 0 0 0,1-1 0 0 0,-1 1 1 0 0,0-1-1 0 0,0 1 0 0 0,1 0 0 0 0,-1-1 0 0 0,0 1 0 0 0,0-1 0 0 0,0 1 0 0 0,0 0 0 0 0,0 0 1 0 0,0 17 170 0 0,-1-14-135 0 0,0 0-1 0 0,0 0 1 0 0,0 0 0 0 0,-1 0 0 0 0,0 0 0 0 0,1-1 0 0 0,-2 1 0 0 0,1-1 0 0 0,-5 7 0 0 0,-29 28 479 0 0,24-27-367 0 0,-47 43 189 0 0,-94 66-1 0 0,26-22-291 0 0,119-92-59 0 0,-9 8 0 0 0,0 0 0 0 0,1 1 0 0 0,-23 28 0 0 0,35-33 0 0 0,4-8-1 0 0,1-1-1 0 0,-1 0 1 0 0,1 0 0 0 0,-1 0-1 0 0,1 0 1 0 0,0 1 0 0 0,0-1-1 0 0,-1 0 1 0 0,1 0 0 0 0,0 0-1 0 0,0-1 1 0 0,0 1 0 0 0,0 0-1 0 0,0 0 1 0 0,0 0-1 0 0,0-1 1 0 0,0 1 0 0 0,0-1-1 0 0,1 1 1 0 0,-1-1 0 0 0,0 1-1 0 0,3 0 1 0 0,29 7-277 0 0,-33-8 267 0 0,25 2 115 0 0,0 0-1 0 0,0-2 0 0 0,33-4 1 0 0,-6 1-32 0 0,144 3-216 0 0,-171 3-776 0 0,-23-3 378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61 5983 0 0,'-22'8'501'0'0,"-30"14"8433"0"0,62-18-7858 0 0,3-2-810 0 0,0 0 0 0 0,1-1 0 0 0,-1 0 0 0 0,0 0 0 0 0,0-2 0 0 0,23-3-1 0 0,-2 2-66 0 0,22-2-93 0 0,-1-1-1 0 0,82-20 1 0 0,-128 22-293 0 0,0 0 0 0 0,0-1-1 0 0,0 0 1 0 0,14-9 0 0 0,14-11-6358 0 0,-25 15 1626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10999 0 0,'0'0'994'0'0,"-1"2"-816"0"0,-2 1-93 0 0,2 1 0 0 0,-1 0 0 0 0,0 0 1 0 0,1 0-1 0 0,0-1 0 0 0,-1 2 0 0 0,2-1 0 0 0,-1 0 0 0 0,0 0 0 0 0,1 0 0 0 0,0 0 0 0 0,0 0 0 0 0,0 0 0 0 0,0 1 0 0 0,1-1 0 0 0,-1 0 0 0 0,4 8 0 0 0,0 4 484 0 0,1 1-1 0 0,1-1 0 0 0,9 17 0 0 0,-4-12 5 0 0,1 0 0 0 0,0-1 0 0 0,2 0-1 0 0,1-1 1 0 0,0 0 0 0 0,31 28 0 0 0,55 34 1045 0 0,3 2-643 0 0,-90-69-947 0 0,13 19 1 0 0,-26-32-25 0 0,0 0-107 0 0,-2 0-868 0 0,-1 1 789 0 0,1-1 1 0 0,-1 0 0 0 0,0 0 0 0 0,1 0 0 0 0,-1 0 0 0 0,0 0 0 0 0,0 0 0 0 0,0-1 0 0 0,0 1-1 0 0,0-1 1 0 0,0 1 0 0 0,0-1 0 0 0,0 0 0 0 0,0 1 0 0 0,0-1 0 0 0,0 0 0 0 0,-2-1 0 0 0,-9 0-1701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3679 0 0,'0'0'167'0'0,"-2"1"-7"0"0,-6 4 1978 0 0,1 1-1 0 0,-1-1 1 0 0,-7 9-1 0 0,-17 23 1278 0 0,-24 48-3805 0 0,24-35 1030 0 0,-81 103 858 0 0,88-125-901 0 0,-2-2 0 0 0,-50 41 0 0 0,-69 32-20 0 0,140-95-572 0 0,-103 59-114 0 0,92-55-132 0 0,1-1-1 0 0,-1 0 1 0 0,-1-1 0 0 0,-31 7 0 0 0,47-13 55 0 0,17-5-703 0 0,29-11-4300 0 0,-18 5-197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1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11831 0 0,'-9'0'1075'0'0,"7"0"-977"0"0,0-1-1 0 0,0 1 1 0 0,-1 0 0 0 0,1 0-1 0 0,0 0 1 0 0,0 0 0 0 0,-1 1-1 0 0,1-1 1 0 0,0 1 0 0 0,0-1 0 0 0,0 1-1 0 0,0 0 1 0 0,0 0 0 0 0,0 0-1 0 0,-3 1 1 0 0,-1 1 216 0 0,5-2 42 0 0,1-1-310 0 0,-1 0-1 0 0,1 0 0 0 0,-1 0 0 0 0,1 1 0 0 0,-1-1 1 0 0,1 0-1 0 0,-1 0 0 0 0,1 0 0 0 0,0 1 1 0 0,-1-1-1 0 0,1 0 0 0 0,0 1 0 0 0,-1-1 1 0 0,1 0-1 0 0,0 1 0 0 0,-1-1 0 0 0,1 0 0 0 0,0 1 1 0 0,0-1-1 0 0,-1 1 0 0 0,1-1 0 0 0,0 1 1 0 0,0-1-1 0 0,0 0 0 0 0,0 1 0 0 0,-1-1 1 0 0,1 1-1 0 0,0 0 0 0 0,-3 14 1042 0 0,1-3-1006 0 0,-1 0 1 0 0,0 0-1 0 0,-1 0 0 0 0,0 0 1 0 0,-1-1-1 0 0,0 1 0 0 0,-1-1 1 0 0,0 0-1 0 0,0-1 0 0 0,-1 1 1 0 0,-15 15-1 0 0,-6 3 9 0 0,-1-1 0 0 0,-1-1 0 0 0,-55 36 0 0 0,51-39 43 0 0,33-23 491 0 0,3-1-492 0 0,12 2 97 0 0,0-2-1 0 0,0 1 1 0 0,0-2-1 0 0,18-2 1 0 0,57-14 381 0 0,-27 5-223 0 0,-35 7-211 0 0,156-20 72 0 0,-168 25-252 0 0,-11 0-124 0 0,-1 0 0 0 0,0 0 0 0 0,0 0 0 0 0,0 0 0 0 0,5-2 0 0 0,-6 2-657 0 0,-9 12-6054 0 0,-2-1 1563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 4607 0 0,'-1'1'208'0'0,"-34"40"4566"0"0,35-40-4412 0 0,0 1 1 0 0,1-1-1 0 0,-1 0 1 0 0,0 0-1 0 0,0 0 1 0 0,0 0-1 0 0,1 0 1 0 0,-1-1-1 0 0,1 1 1 0 0,-1 0-1 0 0,0 0 1 0 0,1 0 0 0 0,0 0-1 0 0,-1 0 1 0 0,1 0-1 0 0,-1-1 1 0 0,1 1-1 0 0,0 0 1 0 0,1 1-1 0 0,0-1-77 0 0,0 1 0 0 0,1-1-1 0 0,-1 0 1 0 0,0 0 0 0 0,1 0 0 0 0,-1 0-1 0 0,5 1 1 0 0,2-1 29 0 0,1 1 0 0 0,0-1 1 0 0,10-1-1 0 0,16-1 66 0 0,0-2 1 0 0,-1-1-1 0 0,52-13 1 0 0,-31 1-688 0 0,74-30 0 0 0,-105 32-1229 0 0,-9 3-4213 0 0,-7 4-297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47 8287 0 0,'7'-8'465'0'0,"1"1"0"0"0,0-1 0 0 0,1 1 0 0 0,9-6-1 0 0,-17 12-167 0 0,1 1 0 0 0,-1-1 0 0 0,0 1 0 0 0,1-1 0 0 0,-1 1 0 0 0,0 0 0 0 0,1 0 0 0 0,-1-1-1 0 0,0 1 1 0 0,1 0 0 0 0,-1 0 0 0 0,1 0 0 0 0,-1 1 0 0 0,0-1 0 0 0,1 0 0 0 0,-1 0 0 0 0,1 1 0 0 0,-1-1 0 0 0,2 2-1 0 0,-1-1-168 0 0,-1 0-1 0 0,1 0 0 0 0,-1 1 1 0 0,1-1-1 0 0,-1 0 0 0 0,0 1 0 0 0,0-1 1 0 0,0 1-1 0 0,0-1 0 0 0,0 1 1 0 0,0 0-1 0 0,0-1 0 0 0,0 3 1 0 0,1 3 11 0 0,0 0 0 0 0,0 1 0 0 0,-1-1 1 0 0,0 1-1 0 0,0 12 0 0 0,-5 43 907 0 0,-2 0 0 0 0,-19 82 0 0 0,17-105-701 0 0,-3 8-32 0 0,-26 74 1 0 0,-28 42-253 0 0,45-117-209 0 0,16-33-920 0 0,0-3-4413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1056 3223 0 0,'0'0'3375'0'0,"2"0"-1683"0"0,11-3-768 0 0,-1 0 0 0 0,0 0 0 0 0,0-1 0 0 0,0-1 0 0 0,13-6 0 0 0,56-36 920 0 0,-58 34-1077 0 0,-15 8-565 0 0,0-1 1 0 0,0 1 0 0 0,0-1-1 0 0,-1-1 1 0 0,0 1 0 0 0,0-1-1 0 0,-1 0 1 0 0,0-1 0 0 0,0 0-1 0 0,0 0 1 0 0,-1 0 0 0 0,6-15-1 0 0,22-45-154 0 0,-4-1-1 0 0,-3-2 1 0 0,-3-1 0 0 0,-3-1-1 0 0,-4-1 1 0 0,13-128 0 0 0,-27 173-135 0 0,3-64-172 0 0,-5 81 211 0 0,0 0 0 0 0,-2 1 0 0 0,1-1 0 0 0,-1 1 0 0 0,-7-21 0 0 0,8 31 42 0 0,1 0 0 0 0,0 0 1 0 0,0 0-1 0 0,-1 0 0 0 0,1 0 0 0 0,-1 0 0 0 0,1 0 0 0 0,-1 0 0 0 0,0 0 0 0 0,1 0 0 0 0,-1 0 1 0 0,0 0-1 0 0,0 0 0 0 0,1 0 0 0 0,-1 1 0 0 0,0-1 0 0 0,0 0 0 0 0,0 1 0 0 0,0-1 1 0 0,0 1-1 0 0,0-1 0 0 0,0 1 0 0 0,0-1 0 0 0,0 1 0 0 0,0 0 0 0 0,0-1 0 0 0,-2 1 0 0 0,1 0-1 0 0,0 1 0 0 0,0-1-1 0 0,0 1 1 0 0,1-1 0 0 0,-1 1 0 0 0,0 0-1 0 0,1 0 1 0 0,-1 0 0 0 0,0 0-1 0 0,1 0 1 0 0,-1 0 0 0 0,1 0-1 0 0,0 0 1 0 0,-1 1 0 0 0,1-1-1 0 0,-2 2 1 0 0,-15 23-31 0 0,0 0 0 0 0,1 1 0 0 0,2 0 0 0 0,-12 31 0 0 0,3-9 25 0 0,-140 327 13 0 0,22 37 0 0 0,31-137 97 0 0,-24-10-59 0 0,78-157-34 0 0,-33 78 54 0 0,3-8-63 0 0,12-32 16 0 0,74-143 0 0 0,-1-1 5 0 0,-10 11 10 0 0,-3 5 12 0 0,14-18-77 0 0,-1 0 0 0 0,1 0 0 0 0,0 0 0 0 0,-1 0 0 0 0,1 0 0 0 0,-1 0 0 0 0,1 0 0 0 0,-1 0 0 0 0,1-1 0 0 0,-2 1 0 0 0,1 0 54 0 0,0 0-85 0 0,-8 6-60 0 0,7-5-47 0 0,-1 0 283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3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11431 0 0,'0'0'1032'0'0,"2"0"-738"0"0,12-4 279 0 0,0 0 0 0 0,0-1 0 0 0,-1 0 1 0 0,0-1-1 0 0,21-13 0 0 0,-1 1 37 0 0,223-102 3586 0 0,-225 107-3546 0 0,1 1-1 0 0,63-16 1 0 0,-79 26-813 0 0,-13 4-364 0 0,-2-1-17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12263 0 0,'0'0'1112'0'0,"-9"2"-896"0"0,7-2-118 0 0,-1 1-1 0 0,1-1 1 0 0,0 1-1 0 0,0 0 1 0 0,0 0-1 0 0,0 0 0 0 0,0 0 1 0 0,0 0-1 0 0,0 1 1 0 0,1-1-1 0 0,-1 1 1 0 0,0-1-1 0 0,1 1 0 0 0,-1-1 1 0 0,1 1-1 0 0,-1 0 1 0 0,1 0-1 0 0,0 0 1 0 0,0 0-1 0 0,0 0 1 0 0,0 0-1 0 0,0 0 0 0 0,0 0 1 0 0,0 0-1 0 0,1 0 1 0 0,-1 0-1 0 0,1 1 1 0 0,-1 2-1 0 0,1 2 51 0 0,-1 0 0 0 0,1 1-1 0 0,1-1 1 0 0,-1 0 0 0 0,1 0 0 0 0,1 0-1 0 0,2 11 1 0 0,3-1 11 0 0,1 0 0 0 0,0-1 0 0 0,1 1-1 0 0,1-2 1 0 0,23 28 0 0 0,-22-28-128 0 0,-8-11-54 0 0,2 4-729 0 0,1 0 0 0 0,0 0 0 0 0,1 0 0 0 0,-1-1 0 0 0,1 0 0 0 0,1-1 0 0 0,-1 0 0 0 0,1 0-1 0 0,12 7 1 0 0,-11-10-4024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75 12439 0 0,'6'-12'572'0'0,"-1"-1"0"0"0,2 2-1 0 0,0-1 1 0 0,11-14 3477 0 0,-17 39-1945 0 0,-3-1-2090 0 0,0 0 1 0 0,0-1-1 0 0,-1 1 0 0 0,-1 0 0 0 0,0-1 1 0 0,-1 0-1 0 0,-6 13 0 0 0,8-19-8 0 0,-173 320 44 0 0,96-187-36 0 0,-130 236 50 0 0,133-228 204 0 0,12-22-1164 0 0,17-44-4600 0 0,34-58-956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87 2303 0 0,'2'-21'315'0'0,"4"-18"1013"0"0,2 14 11851 0 0,-4 24-12785 0 0,-4 1-369 0 0,0 0 1 0 0,1 0-1 0 0,-1 0 1 0 0,1 0-1 0 0,-1 0 0 0 0,1 0 1 0 0,-1 0-1 0 0,0 0 1 0 0,1 0-1 0 0,-1 0 0 0 0,1 0 1 0 0,-1 0-1 0 0,0 0 1 0 0,1 0-1 0 0,-1 1 0 0 0,1-1 1 0 0,-1 0-1 0 0,0 0 1 0 0,1 0-1 0 0,-1 1 0 0 0,0-1 1 0 0,1 0-1 0 0,-1 0 1 0 0,0 1-1 0 0,1-1 1 0 0,-1 0-1 0 0,0 0 0 0 0,1 1 1 0 0,-1-1-1 0 0,0 1 1 0 0,0-1-1 0 0,0 0 0 0 0,1 1 1 0 0,-1-1-1 0 0,0 0 1 0 0,0 1-1 0 0,0-1 0 0 0,0 1 1 0 0,0 0-1 0 0,2 6 73 0 0,0 0 0 0 0,-1 0 0 0 0,0 0 0 0 0,-1 0 0 0 0,0 0 0 0 0,0 0 0 0 0,0 0 0 0 0,-1 0 0 0 0,0 0 0 0 0,0 0 0 0 0,-4 10 1 0 0,-3 10 109 0 0,-20 40 0 0 0,19-46-162 0 0,-119 228 180 0 0,-23-12-243 0 0,57-94 36 0 0,-124 259 0 0 0,206-377-261 0 0,-18 29 0 0 0,9-23-5378 0 0,11-20-546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11 6447 0 0,'14'-11'7204'0'0,"-14"15"-6984"0"0,-1 0 0 0 0,1 0 0 0 0,-1 0 0 0 0,0 0 0 0 0,0 0 0 0 0,0 0 0 0 0,-1 0 0 0 0,1 0 0 0 0,-1-1 0 0 0,0 1 0 0 0,-3 5 0 0 0,-4 2 273 0 0,-19 21 1 0 0,5-6 371 0 0,-4 10-90 0 0,1 1 0 0 0,-27 52 0 0 0,-30 87 32 0 0,74-152-755 0 0,0-1 0 0 0,2 2 0 0 0,-9 44 0 0 0,15-59-127 0 0,0 0-1 0 0,0 0 1 0 0,1 0 0 0 0,0 1-1 0 0,1-1 1 0 0,0 0-1 0 0,0 0 1 0 0,1 0 0 0 0,1 0-1 0 0,0 0 1 0 0,0-1 0 0 0,6 13-1 0 0,-7-18-120 0 0,1-1 1 0 0,-1 1-1 0 0,1 0 0 0 0,0-1 0 0 0,-1 0 0 0 0,2 0 1 0 0,-1 1-1 0 0,7 3 0 0 0,-8-5-309 0 0,1 0 0 0 0,0 0-1 0 0,0-1 1 0 0,1 1 0 0 0,-1-1 0 0 0,0 0-1 0 0,4 1 1 0 0,5 0-5027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9871 0 0,'0'0'4138'0'0,"0"2"-3125"0"0,-3 21-662 0 0,1 1 1 0 0,1 0-1 0 0,1-1 0 0 0,1 1 1 0 0,1-1-1 0 0,1 1 0 0 0,1-1 1 0 0,2 0-1 0 0,13 38 0 0 0,-15-50-339 0 0,1 0 0 0 0,0 0 0 0 0,1-1 0 0 0,0 0 0 0 0,10 12 0 0 0,-15-21-212 0 0,0 0 1 0 0,0 1-1 0 0,0-1 0 0 0,0 0 0 0 0,0 0 0 0 0,1 0 1 0 0,-1 0-1 0 0,0 0 0 0 0,1 0 0 0 0,-1 0 0 0 0,1 0 0 0 0,-1 0 1 0 0,1-1-1 0 0,-1 1 0 0 0,1-1 0 0 0,-1 1 0 0 0,1-1 1 0 0,0 0-1 0 0,-1 1 0 0 0,1-1 0 0 0,0 0 0 0 0,-1 0 0 0 0,1 0 1 0 0,0 0-1 0 0,-1-1 0 0 0,1 1 0 0 0,0 0 0 0 0,-1-1 1 0 0,1 1-1 0 0,-1-1 0 0 0,1 1 0 0 0,-1-1 0 0 0,1 0 0 0 0,2-1 1 0 0,-1 1-453 0 0,9-6-4095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538 236 1839 0 0,'34'-88'505'0'0,"27"-59"11781"0"0,-68 157-10645 0 0,-7 12-1095 0 0,1 0 0 0 0,2 0 0 0 0,0 1 0 0 0,-8 25 0 0 0,4-10-318 0 0,-114 221 510 0 0,-21-12-578 0 0,-35 64-2720 0 0,168-279 1912 0 0,1 2 0 0 0,1 0 0 0 0,-12 45 0 0 0,26-74 477 0 0,0 0 0 0 0,0 0 0 0 0,1 0 0 0 0,-1 0 0 0 0,2 7-1 0 0,-1 1-1459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4607 0 0,'-1'1'354'0'0,"-12"15"-387"0"0,10-14 566 0 0,1 1 1 0 0,-1-1-1 0 0,1 1 0 0 0,0-1 1 0 0,0 1-1 0 0,1 0 0 0 0,-1 0 0 0 0,0 0 1 0 0,1 0-1 0 0,0 0 0 0 0,-1 0 1 0 0,1 1-1 0 0,1-1 0 0 0,-1 0 0 0 0,0 6 1 0 0,1-1-348 0 0,0-1 0 0 0,1 0 1 0 0,0 1-1 0 0,0-1 1 0 0,1 0-1 0 0,0 0 0 0 0,0 0 1 0 0,1 0-1 0 0,0 0 1 0 0,0 0-1 0 0,0-1 0 0 0,7 10 1 0 0,7 7 465 0 0,38 41 1 0 0,-34-41-133 0 0,60 64 1131 0 0,26 30 551 0 0,-86-92-1670 0 0,-2 1 0 0 0,30 52 0 0 0,-44-68-502 0 0,0 0 0 0 0,-1 0 1 0 0,0 1-1 0 0,0-1 0 0 0,-1 1 1 0 0,-1 0-1 0 0,0 0 0 0 0,0 1 0 0 0,-1-1 1 0 0,0 0-1 0 0,-1 0 0 0 0,-1 0 1 0 0,0 1-1 0 0,0-1 0 0 0,-1 0 0 0 0,0 0 1 0 0,-1 0-1 0 0,0 0 0 0 0,-1-1 1 0 0,-10 20-1 0 0,2-8-147 0 0,0-1 0 0 0,-2 0 1 0 0,0-1-1 0 0,-25 26 0 0 0,-75 67-2258 0 0,74-76 374 0 0,26-25-303 0 0,4-2-3867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 8287 0 0,'-1'1'639'0'0,"-11"10"3898"0"0,27-11-2191 0 0,4-3-1776 0 0,-1 0 0 0 0,0-1 1 0 0,0-1-1 0 0,-1-1 0 0 0,24-11 1 0 0,12-3 423 0 0,-48 18-950 0 0,106-33 532 0 0,-89 29-864 0 0,1 1-1 0 0,-1 1 0 0 0,25-1 0 0 0,-12 7-2240 0 0,-22 1 1063 0 0</inkml:trace>
  <inkml:trace contextRef="#ctx0" brushRef="#br0" timeOffset="1">80 399 10135 0 0,'0'0'778'0'0,"1"1"-222"0"0,1 1-203 0 0,-1 0 0 0 0,1-1 0 0 0,0 1 0 0 0,-1-1 1 0 0,1 1-1 0 0,0-1 0 0 0,0 0 0 0 0,0 0 0 0 0,0 1 1 0 0,0-1-1 0 0,1-1 0 0 0,-1 1 0 0 0,0 0 1 0 0,0-1-1 0 0,1 1 0 0 0,-1-1 0 0 0,0 1 0 0 0,1-1 1 0 0,-1 0-1 0 0,0 0 0 0 0,1 0 0 0 0,-1 0 0 0 0,3-1 1 0 0,9-1 216 0 0,0 0 0 0 0,21-7 1 0 0,-30 8-397 0 0,248-69-939 0 0,-242 66-190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251 112 3223 0 0,'0'0'143'0'0,"0"2"-3"0"0,-1 0 43 0 0,1 0-1 0 0,-1 0 1 0 0,0 0-1 0 0,0 0 1 0 0,0 0-1 0 0,0 0 1 0 0,-2 3-1 0 0,-12 13 8301 0 0,34-34-6267 0 0,5-4-1083 0 0,44-36 1014 0 0,-57 49-1903 0 0,1 0-1 0 0,-1 0 1 0 0,1 1 0 0 0,22-8-1 0 0,-21 10-72 0 0,0 0 1 0 0,0 1-1 0 0,15-2 0 0 0,-25 5-162 0 0,1-1 1 0 0,-1 1-1 0 0,0 0 0 0 0,0 0 0 0 0,0 0 0 0 0,0 0 0 0 0,1 1 0 0 0,-1-1 1 0 0,0 1-1 0 0,0 0 0 0 0,0 0 0 0 0,0 0 0 0 0,0 0 0 0 0,0 1 0 0 0,-1-1 1 0 0,1 1-1 0 0,0-1 0 0 0,-1 1 0 0 0,4 3 0 0 0,-5-4-16 0 0,0 0 1 0 0,0 0-1 0 0,-1 0 0 0 0,1 0 0 0 0,-1 0 0 0 0,1 0 0 0 0,-1 0 1 0 0,1 0-1 0 0,-1 1 0 0 0,0-1 0 0 0,1 0 0 0 0,-1 0 1 0 0,0 0-1 0 0,0 1 0 0 0,0-1 0 0 0,0 0 0 0 0,0 0 0 0 0,0 3 1 0 0,-1-1-32 0 0,0 0 1 0 0,0 0 0 0 0,0 0 0 0 0,0 0 0 0 0,0 0 0 0 0,-1 0 0 0 0,-1 2 0 0 0,-3 4-147 0 0,-1-1 0 0 0,1 0 0 0 0,-13 11 0 0 0,-125 96-1708 0 0,-9 9 1552 0 0,117-90 300 0 0,-7 7 35 0 0,1 1 1 0 0,-40 55-1 0 0,81-97 15 0 0,1 1 0 0 0,0-1 1 0 0,-1 0-1 0 0,1 0 0 0 0,0 1 0 0 0,-1-1 0 0 0,1 1 0 0 0,0-1 0 0 0,-1 0 0 0 0,1 1 0 0 0,0-1 1 0 0,0 1-1 0 0,0-1 0 0 0,-1 0 0 0 0,1 1 0 0 0,0-1 0 0 0,0 1 0 0 0,0-1 0 0 0,0 1 0 0 0,0-1 1 0 0,0 1-1 0 0,0-1 0 0 0,0 1 0 0 0,0-1 0 0 0,0 1 0 0 0,0-1 0 0 0,0 1 0 0 0,0-1 0 0 0,0 0 1 0 0,0 1-1 0 0,1-1 0 0 0,-1 1 0 0 0,0-1 0 0 0,0 1 0 0 0,0-1 0 0 0,1 0 0 0 0,-1 1 0 0 0,0-1 1 0 0,1 1-1 0 0,-1-1 0 0 0,0 0 0 0 0,1 1 0 0 0,-1-1 0 0 0,0 0 0 0 0,1 0 0 0 0,-1 1 0 0 0,1-1 1 0 0,-1 0-1 0 0,0 0 0 0 0,1 0 0 0 0,-1 1 0 0 0,1-1 0 0 0,-1 0 0 0 0,1 0 0 0 0,-1 0 0 0 0,1 0 1 0 0,-1 0-1 0 0,1 0 0 0 0,0 0 0 0 0,4 1 111 0 0,0-1-1 0 0,1 0 1 0 0,9-1 0 0 0,-14 1-117 0 0,18-3 281 0 0,-1-1 0 0 0,1-1 0 0 0,23-9 0 0 0,-2 0 16 0 0,37-8 377 0 0,102-15 0 0 0,-134 30-667 0 0,0 3-1 0 0,0 2 1 0 0,84 6 0 0 0,-47 8-3847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16095 0 0,'0'0'1460'0'0,"2"-1"-1204"0"0,21-8 449 0 0,-1 1 0 0 0,2 1 0 0 0,-1 1-1 0 0,36-5 1 0 0,-11 3-274 0 0,40-9 105 0 0,0 5 0 0 0,0 4 1 0 0,116 3-1 0 0,-198 5-594 0 0,0 0 0 0 0,-1 0 0 0 0,1 1 0 0 0,-1 0 1 0 0,1 0-1 0 0,-1 0 0 0 0,1 1 0 0 0,7 3 0 0 0,-13-5-21 0 0,1 1-1 0 0,-1-1 1 0 0,1 1 0 0 0,-1-1 0 0 0,1 1-1 0 0,-1-1 1 0 0,1 1 0 0 0,-1 0 0 0 0,0-1 0 0 0,1 1-1 0 0,-1-1 1 0 0,0 1 0 0 0,1 0 0 0 0,-1-1-1 0 0,0 1 1 0 0,0 0 0 0 0,0-1 0 0 0,0 1 0 0 0,1 0-1 0 0,-1-1 1 0 0,0 1 0 0 0,0 0 0 0 0,-1 0-1 0 0,1-1 1 0 0,0 1 0 0 0,0 1 0 0 0,-7 17-3221 0 0,-3-6-3380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43 12551 0 0,'-69'20'6503'0'0,"71"-21"-5830"0"0,17-9-190 0 0,0 1-1 0 0,1 1 1 0 0,0 0-1 0 0,0 2 1 0 0,1 0 0 0 0,39-5-1 0 0,-41 9-360 0 0,-1 1-1 0 0,1 0 1 0 0,0 2-1 0 0,-1 0 1 0 0,1 1-1 0 0,-1 0 1 0 0,0 2 0 0 0,23 7-1 0 0,-34-9-107 0 0,-1 1-1 0 0,1 0 0 0 0,-1 0 1 0 0,0 1-1 0 0,0 0 1 0 0,0 0-1 0 0,0 0 1 0 0,0 1-1 0 0,4 5 1 0 0,-8-8-20 0 0,0 0 1 0 0,-1 0 0 0 0,1-1-1 0 0,-1 2 1 0 0,1-1 0 0 0,-1 0 0 0 0,0 0-1 0 0,0 0 1 0 0,0 0 0 0 0,0 1-1 0 0,0-1 1 0 0,-1 1 0 0 0,1-1 0 0 0,-1 0-1 0 0,1 1 1 0 0,-1-1 0 0 0,0 1 0 0 0,0-1-1 0 0,0 1 1 0 0,0-1 0 0 0,0 1-1 0 0,-1-1 1 0 0,1 1 0 0 0,-1-1 0 0 0,0 0-1 0 0,1 1 1 0 0,-1-1 0 0 0,0 0-1 0 0,-2 3 1 0 0,0 0-27 0 0,-1 0 1 0 0,0 0-1 0 0,0 0 0 0 0,-1-1 0 0 0,1 1 1 0 0,-1-1-1 0 0,0 0 0 0 0,-7 4 0 0 0,-49 25-295 0 0,37-21 188 0 0,-61 30-305 0 0,-65 36-203 0 0,144-75 610 0 0,-14 9 75 0 0,19-11-64 0 0,0-1-1 0 0,0 1 1 0 0,0-1 0 0 0,1 1-1 0 0,-1 0 1 0 0,0-1-1 0 0,1 1 1 0 0,-1 0-1 0 0,1 0 1 0 0,-1-1 0 0 0,0 1-1 0 0,1 0 1 0 0,0 0-1 0 0,-1 0 1 0 0,1 0-1 0 0,0-1 1 0 0,-1 1 0 0 0,1 2-1 0 0,0-3 13 0 0,0 1-1 0 0,0 0 1 0 0,1-1-1 0 0,-1 1 1 0 0,0 0-1 0 0,1-1 1 0 0,-1 1-1 0 0,1 0 1 0 0,-1-1-1 0 0,1 1 1 0 0,-1-1-1 0 0,1 1 1 0 0,-1-1-1 0 0,1 1 1 0 0,0-1-1 0 0,-1 0 1 0 0,1 1-1 0 0,0-1 1 0 0,-1 0-1 0 0,1 1 1 0 0,1-1-1 0 0,14 6-122 0 0,9-2 107 0 0,0-2 0 0 0,35 0 0 0 0,2-1 16 0 0,-26 1 50 0 0,52 5 216 0 0,-79-5-225 0 0,0 0 0 0 0,-1 0 0 0 0,0 0-1 0 0,1 1 1 0 0,-1 0 0 0 0,0 1 0 0 0,14 8 0 0 0,-20-10-4 0 0,0-1 1 0 0,0 0-1 0 0,0 1 1 0 0,-1-1-1 0 0,1 1 1 0 0,0 0-1 0 0,-1-1 1 0 0,1 1-1 0 0,-1 0 1 0 0,1 0-1 0 0,-1 0 1 0 0,0 0-1 0 0,0 0 1 0 0,0 0-1 0 0,0 1 1 0 0,0-1 0 0 0,-1 0-1 0 0,1 0 1 0 0,-1 1-1 0 0,1-1 1 0 0,-1 0-1 0 0,0 1 1 0 0,0 4-1 0 0,-1-3 15 0 0,0-1 0 0 0,0 1 1 0 0,0 0-1 0 0,0 0 0 0 0,-1 0 0 0 0,0-1 0 0 0,0 1 0 0 0,0-1 1 0 0,0 1-1 0 0,0-1 0 0 0,-1 0 0 0 0,1 0 0 0 0,-5 4 0 0 0,-8 7 93 0 0,-2-1-1 0 0,1 0 0 0 0,-2-1 0 0 0,1-1 0 0 0,-2 0 0 0 0,-35 14 0 0 0,4-6 98 0 0,-78 18 0 0 0,91-28-107 0 0,-49 5 0 0 0,66-13-577 0 0,1 0 0 0 0,-1 0 0 0 0,1-2 0 0 0,-27-4-1 0 0,25-1-1950 0 0,5-2-4899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34 7367 0 0,'2'-3'258'0'0,"0"1"0"0"0,0-1 0 0 0,0 1 0 0 0,0 0 0 0 0,0 0 0 0 0,1 0 0 0 0,-1 0 0 0 0,1 0 0 0 0,-1 1 0 0 0,1-1 0 0 0,0 1 0 0 0,0-1 0 0 0,-1 1 0 0 0,1 0 0 0 0,0 0 0 0 0,5-1 0 0 0,2-1 2219 0 0,-25 7-1402 0 0,-7 5-580 0 0,-1 0 1 0 0,2 2 0 0 0,-1 0 0 0 0,1 1 0 0 0,-19 16 0 0 0,-93 83 528 0 0,56-45-669 0 0,47-40-316 0 0,1 1 0 0 0,2 1 0 0 0,1 2-1 0 0,1 1 1 0 0,1 0 0 0 0,2 2 0 0 0,1 0 0 0 0,2 2 0 0 0,1 0-1 0 0,-22 65 1 0 0,32-72-2 0 0,0 0 1 0 0,2 0-1 0 0,1 1 0 0 0,1 0 0 0 0,2 0 1 0 0,2 44-1 0 0,2-49-24 0 0,0-1 0 0 0,2 0 0 0 0,1 0 0 0 0,1 0 0 0 0,1 0-1 0 0,1-1 1 0 0,0 0 0 0 0,20 34 0 0 0,8-1-13 0 0,2-1 0 0 0,66 72 0 0 0,9 10 0 0 0,-91-106 0 0 0,-2 0 0 0 0,30 62 0 0 0,-41-74 14 0 0,-1 1 1 0 0,-2 0-1 0 0,0 0 0 0 0,-1 1 1 0 0,0-1-1 0 0,1 23 0 0 0,-5-32-7 0 0,-1 0 0 0 0,0 0-1 0 0,-1-1 1 0 0,1 1 0 0 0,-2 0-1 0 0,1-1 1 0 0,-2 1 0 0 0,1-1-1 0 0,-1 1 1 0 0,-1-1 0 0 0,1 0-1 0 0,-2 0 1 0 0,1-1 0 0 0,-10 14-1 0 0,4-8-70 0 0,-2-1 0 0 0,0 0 0 0 0,0-1 0 0 0,-1 0 0 0 0,0-1 0 0 0,-1 0 0 0 0,-1-1 0 0 0,1 0 0 0 0,-2-2 0 0 0,-21 10 0 0 0,36-17-64 0 0,20-24-7048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 11975 0 0,'-8'1'435'0'0,"0"-1"0"0"0,0 2 0 0 0,0-1-1 0 0,0 1 1 0 0,0 1 0 0 0,-10 3 0 0 0,16-5-145 0 0,0 0 1 0 0,-1 0-1 0 0,1 1 1 0 0,0-1-1 0 0,0 1 1 0 0,0 0 0 0 0,0-1-1 0 0,0 1 1 0 0,0 0-1 0 0,1 0 1 0 0,-1 0 0 0 0,0 0-1 0 0,1 0 1 0 0,0 1-1 0 0,-1-1 1 0 0,1 0-1 0 0,0 1 1 0 0,0-1 0 0 0,0 1-1 0 0,1-1 1 0 0,-1 1-1 0 0,1-1 1 0 0,-1 5-1 0 0,1-5-262 0 0,0 0-1 0 0,0-1 0 0 0,0 1 1 0 0,0 0-1 0 0,0-1 0 0 0,0 1 1 0 0,1-1-1 0 0,-1 1 0 0 0,1 0 1 0 0,-1-1-1 0 0,1 1 0 0 0,0-1 1 0 0,-1 1-1 0 0,1-1 0 0 0,0 0 1 0 0,0 1-1 0 0,0-1 0 0 0,0 0 0 0 0,2 3 1 0 0,0-2-2 0 0,0 0 0 0 0,0 0 0 0 0,0-1 1 0 0,0 1-1 0 0,0-1 0 0 0,0 1 0 0 0,0-1 0 0 0,0 0 1 0 0,5 1-1 0 0,5 0 23 0 0,0-1 1 0 0,0 0-1 0 0,0 0 1 0 0,13-2-1 0 0,40-5 200 0 0,78-17-1 0 0,62-25 251 0 0,104-17-3437 0 0,-256 59-4697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5063 0 0,'0'0'232'0'0,"-1"2"-13"0"0,-20 18-181 0 0,16-17 680 0 0,1 1 0 0 0,0-1 0 0 0,0 1-1 0 0,0 1 1 0 0,-6 8 0 0 0,-25 41 5140 0 0,-57 66-5190 0 0,90-118-595 0 0,-4 5-5 0 0,1 0 0 0 0,0 1 0 0 0,0 0 1 0 0,0-1-1 0 0,1 1 0 0 0,0 1 0 0 0,0-1 0 0 0,-2 12 0 0 0,6-19-35 0 0,0 0 0 0 0,0-1 0 0 0,0 1 0 0 0,0 0 0 0 0,0 0 1 0 0,0-1-1 0 0,0 1 0 0 0,1 0 0 0 0,-1-1 0 0 0,0 1 0 0 0,1 0 0 0 0,-1-1 0 0 0,0 1 0 0 0,1 0 0 0 0,-1-1 0 0 0,1 1 0 0 0,-1-1 0 0 0,1 1 0 0 0,-1-1 0 0 0,1 1 0 0 0,-1-1 0 0 0,1 1 0 0 0,1 0 0 0 0,13 8 572 0 0,-15-9-601 0 0,8 3 264 0 0,0 0 0 0 0,0-1 0 0 0,0 0 0 0 0,1 0 0 0 0,-1-1 1 0 0,0 0-1 0 0,1 0 0 0 0,11-1 0 0 0,9-2 344 0 0,31-6-1 0 0,-24 3-366 0 0,-18 2-161 0 0,0 0-1 0 0,-1 0 1 0 0,24-9 0 0 0,-36 10-65 0 0,0 0 1 0 0,-1 0-1 0 0,1-1 1 0 0,0 1-1 0 0,-1-1 1 0 0,1 0-1 0 0,-1 0 1 0 0,0 0-1 0 0,0-1 1 0 0,0 1-1 0 0,-1-1 1 0 0,1 0-1 0 0,-1 0 1 0 0,0-1-1 0 0,0 1 1 0 0,2-5-1 0 0,-4 6 14 0 0,0 1 0 0 0,0-1 0 0 0,-1 0 0 0 0,1 1 0 0 0,-1-1-1 0 0,0 0 1 0 0,0 1 0 0 0,0-1 0 0 0,0 1 0 0 0,0-1-1 0 0,0 0 1 0 0,-1 1 0 0 0,1-1 0 0 0,-1 1 0 0 0,0-1-1 0 0,0 1 1 0 0,0-1 0 0 0,0 1 0 0 0,0-1 0 0 0,0 1-1 0 0,-1 0 1 0 0,1 0 0 0 0,-1 0 0 0 0,0 0 0 0 0,-1-2-1 0 0,-5-4 60 0 0,1 1 0 0 0,-1 0-1 0 0,0 0 1 0 0,-17-10-1 0 0,10 9-85 0 0,0 1 0 0 0,1 1-1 0 0,-23-7 1 0 0,-11-5-118 0 0,24 3-395 0 0,23 14 202 0 0,3-8-4303 0 0,3 1-2375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 9215 0 0,'-1'-5'469'0'0,"0"1"-1"0"0,1-1 1 0 0,0 0-1 0 0,0-6 1 0 0,0 9-132 0 0,1 1-1 0 0,-1 0 1 0 0,0 0-1 0 0,1 0 1 0 0,-1-1-1 0 0,1 1 1 0 0,0 0 0 0 0,-1 0-1 0 0,1 0 1 0 0,0 0-1 0 0,0 0 1 0 0,0 0-1 0 0,0 0 1 0 0,1-1 0 0 0,-1 1-234 0 0,1 0 1 0 0,-1 1-1 0 0,0-1 1 0 0,1 1-1 0 0,-1-1 1 0 0,0 1-1 0 0,1-1 1 0 0,-1 1-1 0 0,1 0 1 0 0,-1 0-1 0 0,1 0 1 0 0,-1 0-1 0 0,1 0 1 0 0,1 0-1 0 0,0 0-26 0 0,1 1-1 0 0,0 0 1 0 0,0 0 0 0 0,-1 0-1 0 0,1 0 1 0 0,-1 0-1 0 0,1 1 1 0 0,-1 0-1 0 0,0-1 1 0 0,1 1 0 0 0,-1 1-1 0 0,0-1 1 0 0,0 0-1 0 0,0 1 1 0 0,-1-1 0 0 0,1 1-1 0 0,-1 0 1 0 0,1 0-1 0 0,-1 0 1 0 0,0 0-1 0 0,0 0 1 0 0,0 1 0 0 0,-1-1-1 0 0,3 6 1 0 0,2 8 93 0 0,-2-1 0 0 0,1 1 0 0 0,-2 0-1 0 0,2 19 1 0 0,-3-19-78 0 0,3 22 36 0 0,-2 1 0 0 0,-2 0 0 0 0,-7 78 0 0 0,6-117-139 0 0,0 1-127 0 0,-1 0-1 0 0,1 0 1 0 0,0 1 0 0 0,-1-1-1 0 0,1 0 1 0 0,0 0-1 0 0,1 0 1 0 0,-1 0-1 0 0,0 0 1 0 0,0 0-1 0 0,1 0 1 0 0,-1 0-1 0 0,1 0 1 0 0,0 0-1 0 0,0 0 1 0 0,-1 0 0 0 0,1 0-1 0 0,1 0 1 0 0,0 2-1 0 0,6 2-6657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0,'0'0'1512'0'0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25 2759 0 0,'1'-2'207'0'0,"-1"1"134"0"0,1 0 0 0 0,-1-1 0 0 0,0 1-1 0 0,0-1 1 0 0,1 1 0 0 0,-1-1 0 0 0,0 1 0 0 0,0-1 0 0 0,0 1 0 0 0,0-1-1 0 0,-3-4 2343 0 0,2 6-2488 0 0,1 0 0 0 0,0 0 0 0 0,0 0 0 0 0,-1 0 0 0 0,1-1 1 0 0,0 1-1 0 0,0 0 0 0 0,-1 0 0 0 0,1 0 0 0 0,0 0 0 0 0,0 0 0 0 0,-1 0 1 0 0,1 0-1 0 0,0 0 0 0 0,0 0 0 0 0,-1 0 0 0 0,1 0 0 0 0,0 0 0 0 0,0 1 0 0 0,-1-1 1 0 0,1 0-1 0 0,0 0 0 0 0,-1 0 0 0 0,-14 10 5627 0 0,6-2-7205 0 0,8-7 606 0 0,-15 14 872 0 0,1 1 1 0 0,0 0-1 0 0,-17 27 0 0 0,-32 60 40 0 0,7-10-61 0 0,-43 47-31 0 0,24-37-12 0 0,63-84-31 0 0,-17 31 0 0 0,27-45 0 0 0,1 0 0 0 0,-1 0 0 0 0,1 0 0 0 0,1 0 0 0 0,-1 1 0 0 0,1-1 0 0 0,0 0 0 0 0,0 1 0 0 0,0-1 0 0 0,1 1 0 0 0,0-1 0 0 0,0 9 0 0 0,1-10 9 0 0,0-1-1 0 0,0 0 0 0 0,1 0 1 0 0,-1 0-1 0 0,1 0 1 0 0,0 0-1 0 0,-1 0 0 0 0,1 0 1 0 0,1-1-1 0 0,-1 1 1 0 0,0-1-1 0 0,1 1 1 0 0,-1-1-1 0 0,1 0 0 0 0,0 0 1 0 0,-1 0-1 0 0,1 0 1 0 0,0 0-1 0 0,0-1 0 0 0,0 1 1 0 0,1-1-1 0 0,-1 0 1 0 0,4 1-1 0 0,5 1 61 0 0,0 0 0 0 0,0-1 0 0 0,1 0 0 0 0,-1-1 0 0 0,13-1 0 0 0,68-3 228 0 0,-52 1-382 0 0,0 1 1 0 0,73 9 0 0 0,-113-8-260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13935 0 0,'0'0'1262'0'0,"1"3"-1037"0"0,6 21 223 0 0,0 1 0 0 0,2-1 0 0 0,1 0 0 0 0,13 22 0 0 0,3-5 136 0 0,1-2 0 0 0,2-1 1 0 0,2-1-1 0 0,60 56 0 0 0,-47-52-174 0 0,72 64-6 0 0,-112-102-585 0 0,14 13 332 0 0,-9-4-2977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12439 0 0,'0'0'958'0'0,"-1"2"-452"0"0,-18 37 461 0 0,-2 0-1 0 0,-2-2 0 0 0,-1-1 1 0 0,-32 36-1 0 0,18-28-966 0 0,-53 48 0 0 0,-51 30 0 0 0,-30 18 152 0 0,165-134 10 0 0,0 0-713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3 506 10591 0 0,'0'0'1339'0'0,"6"7"1537"0"0,-4-6-2645 0 0,0 1-1 0 0,0-1 1 0 0,0 0-1 0 0,0 0 1 0 0,0 1 0 0 0,1-2-1 0 0,-1 1 1 0 0,0 0-1 0 0,0 0 1 0 0,1-1 0 0 0,-1 1-1 0 0,1-1 1 0 0,-1 0 0 0 0,0 0-1 0 0,1 0 1 0 0,-1 0-1 0 0,1 0 1 0 0,-1 0 0 0 0,4-1-1 0 0,6-2-32 0 0,0 1 0 0 0,16-6 1 0 0,5-5 258 0 0,62-31 1 0 0,25-27-565 0 0,-64 36-420 0 0,-24 19-2194 0 0</inkml:trace>
  <inkml:trace contextRef="#ctx0" brushRef="#br0" timeOffset="1">331 1 2759 0 0,'-1'2'6234'0'0,"-15"24"-2165"0"0,-21 33 19 0 0,-47 87-4343 0 0,63-106 253 0 0,-122 264 300 0 0,135-283-130 0 0,-9 42 0 0 0,16-57-374 0 0,0 0 1 0 0,0 0-1 0 0,0-1 1 0 0,1 1-1 0 0,0 0 1 0 0,0 0-1 0 0,1 0 1 0 0,-1 0-1 0 0,1 0 1 0 0,1-1-1 0 0,-1 1 1 0 0,4 7-1 0 0,-3-10-1115 0 0,5 1-14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390 174 8751 0 0,'0'0'674'0'0,"1"-2"-438"0"0,15-16 1754 0 0,1 0 1 0 0,1 1-1 0 0,25-19 0 0 0,65-40 610 0 0,-94 70-2143 0 0,-14 6-436 0 0,0 0-1 0 0,1 0 1 0 0,-1 0-1 0 0,0 0 1 0 0,0 0-1 0 0,0 0 1 0 0,1 0-1 0 0,-1 0 1 0 0,0 0-1 0 0,0 0 1 0 0,0 0-1 0 0,0 0 1 0 0,1 0-1 0 0,-1 0 1 0 0,0 0-1 0 0,0 0 1 0 0,0 1-1 0 0,0-1 1 0 0,1 0-1 0 0,-1 0 1 0 0,0 0-1 0 0,0 0 0 0 0,0 0 1 0 0,0 0-1 0 0,0 1 1 0 0,1-1-1 0 0,-1 0 1 0 0,0 0-1 0 0,0 0 1 0 0,0 0-1 0 0,0 1 1 0 0,0-1-1 0 0,0 0 1 0 0,0 0-1 0 0,0 1 1 0 0,0 1 41 0 0,0 1 0 0 0,0 0-1 0 0,0-1 1 0 0,-1 1 0 0 0,1-1 0 0 0,-1 1 0 0 0,0 0 0 0 0,-1 2 0 0 0,-5 13 25 0 0,0-1 1 0 0,-1 1 0 0 0,-21 31-1 0 0,-41 45-31 0 0,14-21-61 0 0,-102 124 10 0 0,-18-14-458 0 0,146-152 18 0 0,-31 42 0 0 0,59-71 345 0 0,-1 6 17 0 0,3 2 58 0 0,2-9 24 0 0,-1 0 1 0 0,0 1-1 0 0,0-1 0 0 0,1 0 0 0 0,-1 0 1 0 0,1 0-1 0 0,-1 0 0 0 0,1 0 1 0 0,-1 0-1 0 0,1 0 0 0 0,-1 0 0 0 0,1-1 1 0 0,0 1-1 0 0,2 0 0 0 0,26 5 168 0 0,-19-5-110 0 0,-1 0 0 0 0,1-1 0 0 0,0 0 0 0 0,0 0 0 0 0,0-2 0 0 0,17-3 0 0 0,63-23 163 0 0,-64 19-177 0 0,162-62-586 0 0,-102 38-2351 0 0,-69 25 1593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13503 0 0,'0'0'1224'0'0,"0"2"-938"0"0,6 16 199 0 0,0-2 1 0 0,0 1-1 0 0,14 23 1 0 0,32 46-106 0 0,-9-19 123 0 0,-29-51-415 0 0,-8-10-60 0 0,-5-5-160 0 0,1 0-76 0 0,7 0-1140 0 0,3-3-4503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0 919 0 0,'-1'2'12331'0'0,"-8"28"-11105"0"0,-2-1 1 0 0,-1 0-1 0 0,-28 47 1 0 0,-60 76-502 0 0,-17 30 273 0 0,6 65-793 0 0,63-132-3152 0 0,-6-2-3645 0 0,43-92 5182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 5527 0 0,'-5'8'182'0'0,"-1"-1"0"0"0,1 2 0 0 0,1-1 0 0 0,-1 0 0 0 0,1 1 0 0 0,-5 17-1 0 0,8-20 2387 0 0,0 1 0 0 0,0-1 1 0 0,0 11-1 0 0,2-15-2320 0 0,1-1 0 0 0,-1 0 1 0 0,1 1-1 0 0,-1-1 0 0 0,1 0 1 0 0,0 0-1 0 0,-1 0 0 0 0,1-1 1 0 0,0 1-1 0 0,2 1 1 0 0,0-1-49 0 0,1 0 1 0 0,0 0 0 0 0,-1-1 0 0 0,1 1 0 0 0,0-1-1 0 0,-1 0 1 0 0,1 0 0 0 0,0 0 0 0 0,-1-1 0 0 0,10-2 0 0 0,4-2 460 0 0,25-10 0 0 0,-21 6-321 0 0,9-2 192 0 0,38-20-1 0 0,-59 25-503 0 0,0 0 1 0 0,0 0-1 0 0,-1-1 0 0 0,0 0 1 0 0,0 0-1 0 0,-1-1 0 0 0,10-11 1 0 0,-17 18-132 0 0,-10 1-139 0 0,1 1 0 0 0,-1 0-1 0 0,1 0 1 0 0,-1 1 0 0 0,1 1-1 0 0,0-1 1 0 0,0 1 0 0 0,0 0 0 0 0,-11 7-1 0 0,-8 5-61 0 0,-31 25-1 0 0,20-11 201 0 0,1 2 0 0 0,-34 37-1 0 0,-57 80 130 0 0,120-139-25 0 0,0 1 0 0 0,1 0 0 0 0,0 0 0 0 0,0 1 0 0 0,1 0 0 0 0,1 0 0 0 0,-9 23 0 0 0,14-32-1 0 0,0 0 1 0 0,-1-1-1 0 0,1 1 0 0 0,0 0 0 0 0,0-1 1 0 0,0 1-1 0 0,0 0 0 0 0,0 0 0 0 0,0-1 1 0 0,0 1-1 0 0,1 0 0 0 0,-1-1 0 0 0,1 1 0 0 0,-1 0 1 0 0,1-1-1 0 0,0 1 0 0 0,-1-1 0 0 0,1 1 1 0 0,1 1-1 0 0,0-1 4 0 0,0 0 0 0 0,0-1 0 0 0,0 1 1 0 0,0-1-1 0 0,0 1 0 0 0,0-1 0 0 0,0 0 0 0 0,0 1 0 0 0,0-1 1 0 0,1 0-1 0 0,4 1 0 0 0,3 0-88 0 0,1 0 0 0 0,0-1 0 0 0,0 0 0 0 0,20-1 0 0 0,4-2-397 0 0,2-1-34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15631 0 0,'0'0'1418'0'0,"-1"2"-1168"0"0,1 6-187 0 0,0 1 1 0 0,0-1-1 0 0,0 0 0 0 0,1 0 0 0 0,0 0 0 0 0,1 1 0 0 0,0-1 0 0 0,0-1 0 0 0,1 1 1 0 0,0 0-1 0 0,5 8 0 0 0,3 7 147 0 0,2-1 0 0 0,22 29 0 0 0,83 85 706 0 0,-79-94-629 0 0,-1 1 0 0 0,31 49 0 0 0,-59-76-235 0 0,0-1 0 0 0,-2 1 0 0 0,0 1 0 0 0,-1 0 0 0 0,0 0 0 0 0,-2 0 0 0 0,0 1 0 0 0,-1-1 0 0 0,0 1 1 0 0,0 28-1 0 0,-4-21-29 0 0,-1 0 1 0 0,-1 0 0 0 0,-1-1-1 0 0,-2 1 1 0 0,0-1 0 0 0,-2 0-1 0 0,0 0 1 0 0,-2-1 0 0 0,0 0-1 0 0,-13 22 1 0 0,-2-3-212 0 0,-2-2 1 0 0,-2 0-1 0 0,-1-2 1 0 0,-42 42-1 0 0,46-53-1754 0 0,16-18 76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149 451 5983 0 0,'0'0'6119'0'0,"2"1"-5462"0"0,5 4 149 0 0,1 0-1 0 0,14 5 3766 0 0,-23-11-4503 0 0,0 0 0 0 0,0 0 0 0 0,0 0 1 0 0,0 0-1 0 0,0 0 0 0 0,0 0 1 0 0,-1 0-1 0 0,1 1 0 0 0,0-1 1 0 0,-1 0-1 0 0,1 1 0 0 0,-3-2 1 0 0,-34-11 264 0 0,18 7-91 0 0,-22-11 0 0 0,36 14-177 0 0,1 0 1 0 0,-1 0-1 0 0,0-1 0 0 0,1 0 0 0 0,0 0 0 0 0,0 0 0 0 0,-8-9 0 0 0,10 9-42 0 0,1 1 0 0 0,0-1 0 0 0,0 1 0 0 0,1-1 0 0 0,-1 0 0 0 0,1 0 0 0 0,-1 0 0 0 0,1 0 0 0 0,0 0 0 0 0,1 0-1 0 0,-1 0 1 0 0,1 0 0 0 0,0 0 0 0 0,0 0 0 0 0,0 0 0 0 0,0 0 0 0 0,1 0 0 0 0,1-6 0 0 0,1-2 19 0 0,0 0 1 0 0,1-1-1 0 0,1 1 1 0 0,9-17-1 0 0,-5 12 10 0 0,1 1-1 0 0,1 0 1 0 0,0 0-1 0 0,1 2 1 0 0,1-1 0 0 0,1 2-1 0 0,0 0 1 0 0,0 0-1 0 0,1 1 1 0 0,1 1-1 0 0,0 1 1 0 0,0 0-1 0 0,1 1 1 0 0,0 0 0 0 0,1 2-1 0 0,0 0 1 0 0,20-4-1 0 0,-28 8-20 0 0,1 1-1 0 0,-1 1 1 0 0,1 0-1 0 0,0 0 1 0 0,-1 1-1 0 0,1 0 1 0 0,0 1-1 0 0,-1 0 1 0 0,1 1-1 0 0,-1 0 1 0 0,1 1 0 0 0,-1 0-1 0 0,0 0 1 0 0,0 1-1 0 0,-1 1 1 0 0,1 0-1 0 0,-1 0 1 0 0,0 0-1 0 0,11 10 1 0 0,-15-12-30 0 0,-1 1-1 0 0,0 1 1 0 0,0-1 0 0 0,0 1-1 0 0,0 0 1 0 0,0-1 0 0 0,-1 2 0 0 0,0-1-1 0 0,0 0 1 0 0,-1 0 0 0 0,3 9-1 0 0,-4-11 0 0 0,0 0-1 0 0,0 1 1 0 0,0-1-1 0 0,-1 1 1 0 0,0-1-1 0 0,0 0 1 0 0,0 1-1 0 0,0-1 1 0 0,0 1-1 0 0,-1-1 1 0 0,1 1-1 0 0,-1-1 0 0 0,0 0 1 0 0,0 1-1 0 0,0-1 1 0 0,0 0-1 0 0,-1 0 1 0 0,0 0-1 0 0,1 0 1 0 0,-5 6-1 0 0,-35 38-67 0 0,-54 51-1 0 0,-54 34-144 0 0,147-130 211 0 0,-51 39-818 0 0,46-37 484 0 0,0 1-1 0 0,-1-1 0 0 0,1 0 0 0 0,-1-1 0 0 0,-15 5 0 0 0,22-8 83 0 0,0 1 142 0 0,1-1-1 0 0,-1 0 0 0 0,0 0 1 0 0,1 1-1 0 0,-1-1 0 0 0,0 0 1 0 0,0 0-1 0 0,1 0 0 0 0,-1 0 1 0 0,0 0-1 0 0,0 0 0 0 0,1 0 1 0 0,-1 0-1 0 0,0 0 0 0 0,1 0 1 0 0,-1-1-1 0 0,0 1 0 0 0,0 0 1 0 0,1 0-1 0 0,-1-1 1 0 0,0 1-1 0 0,1 0 0 0 0,-2-1 1 0 0,-2-7-1834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45 10135 0 0,'2'-2'778'0'0,"8"-8"-516"0"0,12-12 983 0 0,-6 12 3641 0 0,-14 9-4249 0 0,6 11-165 0 0,-7-8-444 0 0,1 1 0 0 0,-1 0 0 0 0,0-1-1 0 0,0 1 1 0 0,-1 0 0 0 0,1 0 0 0 0,0 0-1 0 0,-1 0 1 0 0,0 0 0 0 0,0-1 0 0 0,0 1-1 0 0,0 0 1 0 0,0 0 0 0 0,-1 5 0 0 0,-2 5 44 0 0,-8 23 0 0 0,9-30-46 0 0,-126 294 215 0 0,46-120-85 0 0,-146 298 872 0 0,211-446-1004 0 0,4-10-71 0 0,2-1-1 0 0,1 2 0 0 0,-15 45 1 0 0,24-65-28 0 0,0-1 1 0 0,1 0-1 0 0,-1 1 1 0 0,1-1 0 0 0,0 1-1 0 0,-1-1 1 0 0,1 1 0 0 0,0-1-1 0 0,1 0 1 0 0,-1 1 0 0 0,0-1-1 0 0,1 1 1 0 0,-1-1 0 0 0,1 1-1 0 0,0-1 1 0 0,0 0 0 0 0,0 0-1 0 0,0 1 1 0 0,0-1 0 0 0,2 3-1 0 0,1-4-1689 0 0,7-3-4420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0,'0'0'923'0'0,"0"1"-602"0"0,4 25 470 0 0,-2-8 259 0 0,1 0 1 0 0,1 0 0 0 0,1-1-1 0 0,0 0 1 0 0,12 27 0 0 0,-1-17-447 0 0,1-1 0 0 0,1-1 0 0 0,2-1 0 0 0,30 31 0 0 0,-8-16 627 0 0,77 56 1 0 0,-67-56-445 0 0,-35-26-597 0 0,51 37 255 0 0,-59-44-423 0 0,1-1 0 0 0,-1 0 0 0 0,1-1 0 0 0,-1 0 0 0 0,20 5 0 0 0,-25-8-57 0 0,0 0-1 0 0,1-1 1 0 0,-1 1-1 0 0,0-1 1 0 0,0 0 0 0 0,1-1-1 0 0,-1 1 1 0 0,0-1-1 0 0,0 1 1 0 0,1-1-1 0 0,-1-1 1 0 0,0 1 0 0 0,0-1-1 0 0,0 1 1 0 0,0-1-1 0 0,-1 0 1 0 0,1 0-1 0 0,0-1 1 0 0,-1 1 0 0 0,0-1-1 0 0,5-4 1 0 0,-4 3-520 0 0,0-1 0 0 0,0 0 0 0 0,0 0 0 0 0,-1 0 0 0 0,0 0 0 0 0,0 0 1 0 0,0-1-1 0 0,-1 1 0 0 0,0-1 0 0 0,0 0 0 0 0,0 0 0 0 0,-1 0 0 0 0,1 0 0 0 0,-1-10 1 0 0,0-1-1512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53 2759 0 0,'-1'-1'207'0'0,"0"-2"937"0"0,0 0 0 0 0,0-1-1 0 0,0 1 1 0 0,-1 0 0 0 0,0 0 0 0 0,1 0-1 0 0,-1 1 1 0 0,0-1 0 0 0,0 0 0 0 0,-1 1-1 0 0,1-1 1 0 0,-6-3 0 0 0,6 4-740 0 0,0 1 0 0 0,0 0 1 0 0,0 0-1 0 0,-1 0 0 0 0,1 0 1 0 0,0 0-1 0 0,-1 0 0 0 0,1 1 1 0 0,-1-1-1 0 0,-2 1 0 0 0,0 0-278 0 0,1 0 0 0 0,0 0 0 0 0,0 0 0 0 0,0 1 0 0 0,-8 1 0 0 0,3 1-487 0 0,0 1 0 0 0,0 0 0 0 0,1 0 0 0 0,-1 0 0 0 0,-11 9 0 0 0,-13 14 2129 0 0,-51 56-888 0 0,-110 137-1 0 0,175-194-799 0 0,-28 53 0 0 0,11-18-1068 0 0,25-46-72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4607 0 0,'0'0'12260'0'0,"1"-1"-11682"0"0,4-3-332 0 0,0 0 0 0 0,-1 0 1 0 0,1 1-1 0 0,1-1 1 0 0,-1 1-1 0 0,0 1 1 0 0,1-1-1 0 0,6-1 1 0 0,50-13 352 0 0,-31 9-254 0 0,1 2-41 0 0,34-4 0 0 0,3 0-5057 0 0,-55 8-1382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4143 0 0,'2'1'7090'0'0,"4"4"-6532"0"0,1-1 1 0 0,-1 0 0 0 0,1-1 0 0 0,1 1-1 0 0,-1-2 1 0 0,0 1 0 0 0,1-1 0 0 0,-1 0 0 0 0,1 0-1 0 0,-1-1 1 0 0,1 0 0 0 0,0 0 0 0 0,11-1-1 0 0,9-1-48 0 0,1-2-1 0 0,39-7 0 0 0,-9-5-400 0 0,-1-2 0 0 0,90-40 0 0 0,-96 36-1248 0 0,-23 7-1721 0 0,-18 7 1388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228 163 9991 0 0,'0'0'456'0'0,"-1"1"-8"0"0,-62 9 1043 0 0,61-10 141 0 0,-6-2 1937 0 0,10-2-3295 0 0,0 0 1 0 0,0 0-1 0 0,1 0 0 0 0,-1 0 0 0 0,1 1 0 0 0,0-1 0 0 0,0 1 1 0 0,0 0-1 0 0,0-1 0 0 0,6-3 0 0 0,42-28 664 0 0,-38 27-617 0 0,-11 6-294 0 0,16-10 305 0 0,1 1 0 0 0,0 0 0 0 0,0 1 0 0 0,42-14-1 0 0,-56 22-310 0 0,5-1 54 0 0,1 0-1 0 0,0 1 0 0 0,0 0 1 0 0,0 1-1 0 0,12 0 0 0 0,-21 1-65 0 0,0 0 0 0 0,0 0-1 0 0,0 0 1 0 0,0 0 0 0 0,0 1-1 0 0,0-1 1 0 0,0 1 0 0 0,0-1-1 0 0,0 1 1 0 0,0 0 0 0 0,0 0 0 0 0,0 0-1 0 0,0 0 1 0 0,0 0 0 0 0,-1 0-1 0 0,1 1 1 0 0,-1-1 0 0 0,1 0-1 0 0,-1 1 1 0 0,1-1 0 0 0,-1 1-1 0 0,0 0 1 0 0,1-1 0 0 0,-1 1-1 0 0,0 0 1 0 0,0 0 0 0 0,-1 0-1 0 0,1 0 1 0 0,0 0 0 0 0,0 0-1 0 0,-1 0 1 0 0,0 0 0 0 0,1 0-1 0 0,-1 3 1 0 0,0 1-25 0 0,0 0 1 0 0,0 0-1 0 0,-1-1 1 0 0,0 1-1 0 0,0 0 0 0 0,0 0 1 0 0,-1-1-1 0 0,0 1 0 0 0,0 0 1 0 0,0-1-1 0 0,-1 0 0 0 0,1 0 1 0 0,-1 1-1 0 0,-5 4 0 0 0,-6 8-94 0 0,0 0 0 0 0,-22 19 0 0 0,-5 2-286 0 0,-2-2 0 0 0,-1-3 0 0 0,-2-1 0 0 0,-56 30 0 0 0,-39 25 109 0 0,140-87 289 0 0,-1 0 0 0 0,1 0 1 0 0,0-1-1 0 0,0 1 0 0 0,0 0 0 0 0,0 0 0 0 0,0 0 0 0 0,0 1 1 0 0,0-1-1 0 0,-1 1 0 0 0,2-2 0 0 0,0 1 1 0 0,0-1-1 0 0,0 0 1 0 0,-1 1-1 0 0,1-1 1 0 0,0 0-1 0 0,0 1 1 0 0,0-1-1 0 0,0 0 1 0 0,0 1 0 0 0,0-1-1 0 0,0 0 1 0 0,0 1-1 0 0,0-1 1 0 0,0 0-1 0 0,0 1 1 0 0,0-1-1 0 0,0 0 1 0 0,1 0-1 0 0,-1 1 1 0 0,0-1-1 0 0,0 0 1 0 0,0 1-1 0 0,1-1 1 0 0,-1 1 4 0 0,1 0-1 0 0,0 0 1 0 0,0 0 0 0 0,0-1 0 0 0,0 1-1 0 0,0-1 1 0 0,0 1 0 0 0,0 0 0 0 0,0-1 0 0 0,0 0-1 0 0,2 1 1 0 0,7 1 85 0 0,1-1-1 0 0,0 0 1 0 0,-1-1 0 0 0,1 0-1 0 0,0-1 1 0 0,0 0 0 0 0,11-3-1 0 0,-13 3-65 0 0,45-10 191 0 0,107-37 0 0 0,-118 34-157 0 0,-9 3-344 0 0,121-37 1028 0 0,-50 25-4834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15 181 2759 0 0,'-1'1'207'0'0,"-12"10"9640"0"0,29-15-7214 0 0,126-48 1416 0 0,-25 7-2586 0 0,-42 20-588 0 0,1 3-1 0 0,133-19 1 0 0,-195 39-1033 0 0,1 1 1 0 0,-1 1 0 0 0,1 0-1 0 0,-1 1 1 0 0,0 0 0 0 0,1 1-1 0 0,21 7 1 0 0,-21-1-2304 0 0,0 1-3523 0 0,-6-6 673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89 1839 0 0,'-7'11'16124'0'0,"16"-10"-11765"0"0,21-10-6591 0 0,-26 8 3781 0 0,79-28-337 0 0,35-10-444 0 0,-93 32-650 0 0,-1 2 0 0 0,47-5-1 0 0,-65 9-109 0 0,1 1 0 0 0,-1 0-1 0 0,0 0 1 0 0,0 1-1 0 0,1 0 1 0 0,-1 0-1 0 0,0 0 1 0 0,0 1-1 0 0,11 4 1 0 0,-14-4-6 0 0,0-1 1 0 0,-1 1-1 0 0,1 0 0 0 0,-1 0 1 0 0,0 0-1 0 0,1 0 1 0 0,-1 0-1 0 0,0 0 0 0 0,0 0 1 0 0,0 1-1 0 0,-1-1 1 0 0,1 1-1 0 0,-1 0 0 0 0,1-1 1 0 0,-1 1-1 0 0,0 0 1 0 0,0 0-1 0 0,0 0 1 0 0,0 0-1 0 0,0 0 0 0 0,-1 0 1 0 0,1 3-1 0 0,-1 0-13 0 0,0 0-1 0 0,-1 1 1 0 0,1-1-1 0 0,-1 0 1 0 0,-1 0 0 0 0,1 0-1 0 0,-1 0 1 0 0,0 0-1 0 0,0 0 1 0 0,-1-1-1 0 0,0 1 1 0 0,0-1 0 0 0,0 0-1 0 0,-7 9 1 0 0,0-1-27 0 0,0-2-1 0 0,0 0 1 0 0,-1 0 0 0 0,-23 17-1 0 0,11-13 11 0 0,0 0-1 0 0,-40 17 0 0 0,-53 15-202 0 0,74-32 7 0 0,24-5 64 0 0,16-9 75 0 0,4 0-527 0 0,4 1 584 0 0,-1 0 0 0 0,1 0 0 0 0,0-1 1 0 0,0 1-1 0 0,0-1 0 0 0,0 0 0 0 0,10-1 0 0 0,47-2-186 0 0,-45 1 196 0 0,37-4-4 0 0,-27 2-5 0 0,0 1 1 0 0,1 2 0 0 0,38 3-1 0 0,-63-3 20 0 0,-1 1-1 0 0,1 0 0 0 0,-1 0 1 0 0,1 0-1 0 0,-1 0 0 0 0,5 3 1 0 0,1 3-4 0 0,-8-5 18 0 0,0-1 0 0 0,0 1 0 0 0,0-1 0 0 0,-1 1 1 0 0,1-1-1 0 0,0 1 0 0 0,-1 0 0 0 0,0-1 0 0 0,1 1 0 0 0,-1 0 0 0 0,0-1 0 0 0,0 1 0 0 0,0 0 0 0 0,0 0 0 0 0,0-1 0 0 0,0 1 0 0 0,0 0 0 0 0,0-1 1 0 0,-1 1-1 0 0,1 0 0 0 0,-1-1 0 0 0,1 1 0 0 0,-1-1 0 0 0,0 1 0 0 0,0-1 0 0 0,0 1 0 0 0,0-1 0 0 0,0 1 0 0 0,0-1 0 0 0,0 0 0 0 0,0 1 0 0 0,-2 0 1 0 0,-3 5 97 0 0,-2-1 1 0 0,1 0-1 0 0,-1 0 1 0 0,-10 6 0 0 0,-21 11-36 0 0,-1-2 0 0 0,0-1 1 0 0,-2-2-1 0 0,0-2 1 0 0,-45 10-1 0 0,55-17-60 0 0,-77 17 23 0 0,94-23-89 0 0,0-1-1 0 0,0-1 0 0 0,0-1 0 0 0,0 0 1 0 0,-20-2-1 0 0,19-2-1314 0 0,5-3-441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116 331 1375 0 0,'-2'1'107'0'0,"-15"6"30"0"0,12-5 1302 0 0,1 0 0 0 0,0 1-1 0 0,1 0 1 0 0,-1-1 0 0 0,0 1 0 0 0,1 1 0 0 0,0-1 0 0 0,-5 6 0 0 0,-6 11 558 0 0,8-9-1757 0 0,-1 0 0 0 0,2 0 0 0 0,0 0 0 0 0,0 1 0 0 0,1 0 0 0 0,1 0 0 0 0,-3 15 0 0 0,5-19-181 0 0,0 0 0 0 0,0 0 0 0 0,1 0 0 0 0,0 0 0 0 0,1 0 0 0 0,-1 0 0 0 0,1 0 0 0 0,1 0 0 0 0,0-1 1 0 0,0 1-1 0 0,1 0 0 0 0,3 9 0 0 0,-5-16-51 0 0,0 1 0 0 0,0 0 0 0 0,0 0-1 0 0,0-1 1 0 0,1 1 0 0 0,-1 0 0 0 0,0-1 0 0 0,1 1 0 0 0,-1-1 0 0 0,1 0 0 0 0,-1 1 0 0 0,1-1 0 0 0,-1 0 0 0 0,1 0-1 0 0,0 0 1 0 0,0 0 0 0 0,0 0 0 0 0,-1 0 0 0 0,1-1 0 0 0,0 1 0 0 0,0-1 0 0 0,0 1 0 0 0,0-1 0 0 0,0 0-1 0 0,0 0 1 0 0,0 0 0 0 0,0 0 0 0 0,0 0 0 0 0,0 0 0 0 0,0 0 0 0 0,0-1 0 0 0,0 1 0 0 0,4-2 0 0 0,-1 0 8 0 0,0 0 0 0 0,-1 0 1 0 0,1-1-1 0 0,0 1 1 0 0,-1-1-1 0 0,1 0 0 0 0,-1-1 1 0 0,0 1-1 0 0,0-1 0 0 0,0 0 1 0 0,5-7-1 0 0,-2 1 6 0 0,-1 0-1 0 0,-1 0 0 0 0,0 0 1 0 0,0-1-1 0 0,-1 0 0 0 0,0 1 1 0 0,-1-2-1 0 0,0 1 0 0 0,2-19 1 0 0,-2-7 30 0 0,-3-63 1 0 0,-2 63 57 0 0,6-55 0 0 0,-4 87-107 0 0,1 1-1 0 0,-1-1 1 0 0,1 0 0 0 0,1 0-1 0 0,-1 1 1 0 0,0-1 0 0 0,1 1 0 0 0,0-1-1 0 0,0 1 1 0 0,1 0 0 0 0,-1 0-1 0 0,1 0 1 0 0,0 0 0 0 0,0 0 0 0 0,0 0-1 0 0,0 1 1 0 0,1 0 0 0 0,-1 0-1 0 0,1 0 1 0 0,0 0 0 0 0,0 0 0 0 0,0 1-1 0 0,0-1 1 0 0,1 1 0 0 0,-1 0-1 0 0,6-1 1 0 0,12-4-41 0 0,0 1-1 0 0,1 1 1 0 0,-1 2-1 0 0,29-2 1 0 0,23-4-40 0 0,-67 8 74 0 0,257-41 14 0 0,1 20 40 0 0,-229 22-1432 0 0,-6 2-5322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48 7223 0 0,'25'-10'382'0'0,"51"-16"0"0"0,-30 15 4390 0 0,-47 12-4216 0 0,-3 5-321 0 0,0 0 0 0 0,-1-1-1 0 0,0 1 1 0 0,0-1 0 0 0,0 0 0 0 0,-10 7-1 0 0,1 1 39 0 0,-139 115 1066 0 0,72-63-1179 0 0,-84 89 0 0 0,104-87-147 0 0,3 2 1 0 0,2 3-1 0 0,-87 152 0 0 0,132-203-18 0 0,1-1-1 0 0,1 1 1 0 0,1 1-1 0 0,-7 26 0 0 0,13-40 54 0 0,1-1 0 0 0,0 1 0 0 0,0 0 0 0 0,0 0 0 0 0,1-1-1 0 0,0 1 1 0 0,1 0 0 0 0,0 0 0 0 0,0-1 0 0 0,1 1-1 0 0,0-1 1 0 0,0 1 0 0 0,0-1 0 0 0,1 0 0 0 0,8 14 0 0 0,-2-7-15 0 0,1-1 0 0 0,1-1 0 0 0,0 0 0 0 0,1 0 1 0 0,0-1-1 0 0,1-1 0 0 0,0 0 0 0 0,0 0 0 0 0,1-1 1 0 0,28 12-1 0 0,-21-13-4420 0 0,-1-5-1481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0,'0'0'499'0'0,"1"2"-328"0"0,32 151 8028 0 0,-25-127-7440 0 0,1-1 0 0 0,1 0 0 0 0,25 45-1 0 0,-14-36-315 0 0,1-2 0 0 0,1 0 0 0 0,45 46 0 0 0,-54-65-372 0 0,0 0-1 0 0,1 0 0 0 0,0-2 0 0 0,1 0 0 0 0,1 0 0 0 0,-1-2 0 0 0,1 0 0 0 0,1-1 0 0 0,26 8 1 0 0,-39-14-127 0 0,3 0 66 0 0,0 0 1 0 0,-1 0 0 0 0,12 1 0 0 0,-18-3-187 0 0,1 0 0 0 0,0 0 1 0 0,-1 0-1 0 0,1 0 0 0 0,0 0 1 0 0,-1-1-1 0 0,1 1 0 0 0,0 0 1 0 0,-1-1-1 0 0,1 1 0 0 0,-1-1 1 0 0,1 1-1 0 0,-1-1 0 0 0,1 0 1 0 0,-1 0-1 0 0,1 0 1 0 0,-1 0-1 0 0,0 0 0 0 0,1 0 1 0 0,-1 0-1 0 0,2-2 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54 6911 0 0,'1'-9'715'0'0,"-1"6"-1095"0"0,1-14 1573 0 0,-1 16-716 0 0,0-1-1 0 0,0 1 0 0 0,0 0 0 0 0,0-1 0 0 0,-1 1 0 0 0,1 0 0 0 0,0 0 1 0 0,-1-1-1 0 0,1 1 0 0 0,-1 0 0 0 0,1 0 0 0 0,-1 0 0 0 0,0 0 0 0 0,1 0 1 0 0,-1 0-1 0 0,-1-2 0 0 0,2 3-416 0 0,-1 0 0 0 0,0-1 0 0 0,1 1 0 0 0,-1 0 0 0 0,1 0 0 0 0,-1-1 0 0 0,0 1 0 0 0,1 0 0 0 0,-1 0 0 0 0,1 0 0 0 0,-1 0 0 0 0,0 0 0 0 0,1 0 0 0 0,-1 0 0 0 0,0 0-1 0 0,1 0 1 0 0,-1 0 0 0 0,0 0 0 0 0,1 0 0 0 0,-1 0 0 0 0,1 0 0 0 0,-1 1 0 0 0,0-1 0 0 0,1 0 0 0 0,-1 0 0 0 0,1 1 0 0 0,-1-1 0 0 0,0 0 0 0 0,1 1 0 0 0,-1-1 0 0 0,0 1 0 0 0,-15 14 443 0 0,15-14-462 0 0,-15 20 268 0 0,0 0 0 0 0,2 1 1 0 0,-23 46-1 0 0,12-21-112 0 0,-11 12-80 0 0,-3-2 0 0 0,-2-1-1 0 0,-57 59 1 0 0,69-84-431 0 0,-2-2 1 0 0,0-1-1 0 0,-2-2 1 0 0,-1-1-1 0 0,-1-1 1 0 0,-43 21-1 0 0,29-19-700 0 0,47-25 788 0 0,16-5-263 0 0,35-14-842 0 0,-16 4-2435 0 0,4-2-1344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11951 0 0,'0'0'5800'0'0,"2"0"-5225"0"0,6-6-295 0 0,1 2 0 0 0,0-1 0 0 0,0 1 0 0 0,1 1 0 0 0,-1-1 0 0 0,1 2 0 0 0,0-1 0 0 0,-1 1 0 0 0,1 1 0 0 0,0 0 0 0 0,0 0 0 0 0,17 2 0 0 0,-26-1-270 0 0,1 0 1 0 0,0 1-1 0 0,-1-1 1 0 0,1 1-1 0 0,-1-1 1 0 0,1 1-1 0 0,-1 0 1 0 0,0 0-1 0 0,1-1 1 0 0,-1 1-1 0 0,0 0 1 0 0,1 0-1 0 0,-1 0 1 0 0,0 1-1 0 0,0-1 1 0 0,0 0-1 0 0,0 0 1 0 0,0 1-1 0 0,0-1 1 0 0,0 0-1 0 0,0 1 1 0 0,-1-1-1 0 0,1 1 1 0 0,0-1-1 0 0,-1 1 1 0 0,1-1-1 0 0,-1 1 1 0 0,0 0-1 0 0,1-1 1 0 0,-1 3-1 0 0,0 2 24 0 0,0 0 0 0 0,0 0-1 0 0,0-1 1 0 0,-1 1 0 0 0,0 0-1 0 0,-3 10 1 0 0,-1-1-25 0 0,-1 0-1 0 0,0-1 1 0 0,-1 0 0 0 0,-1 0-1 0 0,-11 15 1 0 0,-52 60 87 0 0,-1 0-44 0 0,65-79-52 0 0,7-10 0 0 0,0 0 0 0 0,0 1 0 0 0,-1-1 0 0 0,1 0 0 0 0,0 1 0 0 0,0-1 0 0 0,0 0 0 0 0,0 1 0 0 0,-1-1 0 0 0,1 0 0 0 0,0 1 0 0 0,0-1 0 0 0,0 1 0 0 0,0-1 0 0 0,0 0 0 0 0,0 1 0 0 0,0-1 0 0 0,0 1 0 0 0,0-1 0 0 0,0 1 0 0 0,1 0 4 0 0,0-1 1 0 0,-1 1-1 0 0,1-1 0 0 0,0 1 0 0 0,-1 0 1 0 0,1-1-1 0 0,0 0 0 0 0,0 1 0 0 0,-1-1 1 0 0,1 1-1 0 0,0-1 0 0 0,0 0 0 0 0,0 1 1 0 0,0-1-1 0 0,0 0 0 0 0,-1 0 0 0 0,1 0 1 0 0,0 0-1 0 0,1 0 0 0 0,21 0 156 0 0,-20 0-142 0 0,25-2 178 0 0,49-12 0 0 0,2 0-32 0 0,-19 6-243 0 0,63-5 233 0 0,-103 12-510 0 0,0 1 0 0 0,0 0 1 0 0,0 2-1 0 0,22 5 0 0 0,-39-7-12 0 0,0 1 0 0 0,-1-1 0 0 0,1 1 0 0 0,-1 0 0 0 0,1 0 1 0 0,-1 1-1 0 0,1-1 0 0 0,-1 0 0 0 0,1 1 0 0 0,1 1 0 0 0,4 6-6292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1375 0 0,'86'-45'3107'0'0,"-48"30"2455"0"0,60-17 0 0 0,43 2 3084 0 0,-45 17-9946 0 0,-22 7 1668 0 0,71-10 9 0 0,-118 10-2268 0 0,41-12-1 0 0,-36 8-1921 0 0,-15 3-2233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89 146 10135 0 0,'2'-1'6915'0'0,"31"-19"-3809"0"0,-15 8-2595 0 0,29-13 1 0 0,-5 5-118 0 0,-2 2 178 0 0,47-16 0 0 0,-76 30-410 0 0,2 1 1 0 0,-1 0-1 0 0,0 1 1 0 0,0 0-1 0 0,1 1 1 0 0,-1 0-1 0 0,1 1 1 0 0,20 3-1 0 0,-31-3-150 0 0,-1 0 0 0 0,1 1 0 0 0,-1-1 0 0 0,1 0 0 0 0,-1 1 0 0 0,1-1 0 0 0,-1 1 0 0 0,1 0 0 0 0,-1-1-1 0 0,1 1 1 0 0,-1 0 0 0 0,0 0 0 0 0,0 0 0 0 0,1 0 0 0 0,-1 0 0 0 0,0 0 0 0 0,0 1 0 0 0,0-1 0 0 0,0 0 0 0 0,1 2 0 0 0,-1 0-8 0 0,0-1-1 0 0,-1 0 1 0 0,1 0 0 0 0,-1 0 0 0 0,1 1 0 0 0,-1-1 0 0 0,0 0 0 0 0,0 1-1 0 0,0-1 1 0 0,0 0 0 0 0,0 0 0 0 0,-1 5 0 0 0,-1 1-37 0 0,-1 0 0 0 0,0 0 0 0 0,0 0 0 0 0,-1 0 0 0 0,1 0 0 0 0,-9 11-1 0 0,-4 2-63 0 0,-1 1-1 0 0,-1-2 0 0 0,-1 0 1 0 0,-1-1-1 0 0,0-1 0 0 0,-2-1 1 0 0,-25 15-1 0 0,4-3 6 0 0,-24 15-204 0 0,-74 63 0 0 0,127-95 297 0 0,9-8-2 0 0,-1 1-1 0 0,1 0 1 0 0,0 0-1 0 0,0 0 1 0 0,0 1-1 0 0,0-1 1 0 0,-3 7-1 0 0,6-1-51 0 0,2-10 55 0 0,0 0 0 0 0,-1 0 0 0 0,1 0 0 0 0,0-1 0 0 0,0 1 0 0 0,0 0 0 0 0,0 0-1 0 0,0 0 1 0 0,1 0 0 0 0,-1 0 0 0 0,0 0 0 0 0,0-1 0 0 0,0 1 0 0 0,1 0 0 0 0,-1 0 0 0 0,1 0 0 0 0,-1-1 0 0 0,0 1 0 0 0,1 0-1 0 0,-1 0 1 0 0,1-1 0 0 0,0 1 0 0 0,-1 0 0 0 0,1-1 0 0 0,0 1 0 0 0,-1-1 0 0 0,1 1 0 0 0,1 0 0 0 0,-1 0 23 0 0,1 0 11 0 0,-1 0-1 0 0,1 1 0 0 0,0-1 1 0 0,0 0-1 0 0,0 0 0 0 0,0 0 1 0 0,0 0-1 0 0,0-1 0 0 0,0 1 1 0 0,1 0-1 0 0,-1-1 0 0 0,0 0 1 0 0,4 1-1 0 0,27-2 245 0 0,-16-2-138 0 0,-1 0-1 0 0,22-8 1 0 0,7-2 33 0 0,218-62 617 0 0,-228 64-704 0 0,22-6-29 0 0,-23 7-26 0 0,1-1 1 0 0,39-19 0 0 0,-72 30-176 0 0,-1-1 0 0 0,1 0 1 0 0,0 0-1 0 0,-1 0 0 0 0,1 0 0 0 0,-1 0 0 0 0,1 0 1 0 0,-1 0-1 0 0,1 0 0 0 0,-1 0 0 0 0,0-1 0 0 0,0 1 0 0 0,0-1 1 0 0,0 1-1 0 0,0-1 0 0 0,0 1 0 0 0,0-1 0 0 0,0 0 0 0 0,0 1 1 0 0,-1-1-1 0 0,1 0 0 0 0,-1 1 0 0 0,1-1 0 0 0,-1 0 0 0 0,0 0 1 0 0,1-2-1 0 0,-3-3-1389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34 163 10159 0 0,'-1'1'464'0'0,"-7"2"-8"0"0,-7 4 126 0 0,13-3-308 0 0,2-1-15 0 0,-4 2-380 0 0,1 2 5141 0 0,15-5-2147 0 0,-1-2-2655 0 0,0-1 1 0 0,0-1-1 0 0,0 0 0 0 0,0 0 1 0 0,-1-1-1 0 0,1-1 0 0 0,10-5 1 0 0,5 0 87 0 0,52-16 444 0 0,132-26 0 0 0,-178 45-960 0 0,-1-2-1 0 0,37-13 1 0 0,-46 12-1915 0 0,37-20 0 0 0,-37 15 110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1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7367 0 0,'0'0'568'0'0,"-8"0"843"0"0,3 0-976 0 0,1 0 0 0 0,0 1 0 0 0,0 0 0 0 0,-1-1 0 0 0,1 1 0 0 0,0 1 0 0 0,0-1 0 0 0,0 0 0 0 0,0 1 0 0 0,0 0 0 0 0,1 0 0 0 0,-1 0 0 0 0,-4 4 0 0 0,3-2-132 0 0,-1 1 0 0 0,1 0 0 0 0,0 1 1 0 0,0-1-1 0 0,1 1 0 0 0,0 0 0 0 0,-4 7 0 0 0,-2 7 52 0 0,1 0-1 0 0,1 1 1 0 0,1 0-1 0 0,-5 23 1 0 0,-21 113 794 0 0,-1 4-536 0 0,24-122-561 0 0,-2-1-1 0 0,-19 41 1 0 0,-33 44-448 0 0,20-39-585 0 0,42-81 884 0 0,1 0-1 0 0,0 0 1 0 0,0 0 0 0 0,0 0 0 0 0,0 0-1 0 0,-1 4 1 0 0,2-6 40 0 0,0 0 0 0 0,0 0-1 0 0,0-1 1 0 0,0 1 0 0 0,0 0-1 0 0,0 0 1 0 0,1-1 0 0 0,-1 1-1 0 0,0 0 1 0 0,0 0 0 0 0,1-1-1 0 0,-1 1 1 0 0,0 0 0 0 0,1-1 0 0 0,-1 1-1 0 0,0 0 1 0 0,1-1 0 0 0,-1 1-1 0 0,1-1 1 0 0,-1 1 0 0 0,1-1-1 0 0,-1 1 1 0 0,1-1 0 0 0,0 1-1 0 0,-1-1 1 0 0,1 1 0 0 0,0-1 0 0 0,-1 0-1 0 0,1 1 1 0 0,1-1 0 0 0,15 5-901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303 197 2759 0 0,'0'0'527'0'0,"11"-15"11641"0"0,19-2-11093 0 0,60-21 0 0 0,-22 10-474 0 0,-23 8-215 0 0,-7 1 136 0 0,0 3-1 0 0,78-22 0 0 0,-81 32-426 0 0,-18 7-40 0 0,-14 2-55 0 0,-2-1 9 0 0,5 6 34 0 0,-5-5-42 0 0,-1 1 0 0 0,0-1 0 0 0,0 1 0 0 0,0-1 0 0 0,-1 0 0 0 0,1 1 0 0 0,-1-1 0 0 0,0 0 0 0 0,0 1 0 0 0,-3 5 0 0 0,0 0-1 0 0,0-1 0 0 0,-10 16-1 0 0,-1-4-27 0 0,-1 0 0 0 0,-33 32-1 0 0,-44 29-107 0 0,73-65 128 0 0,-108 87-1 0 0,-37 32-73 0 0,98-78-18 0 0,-100 94-296 0 0,157-140 365 0 0,0 1 0 0 0,1 0 0 0 0,-10 15 0 0 0,19-27 30 0 0,-1 1 0 0 0,1-1 1 0 0,0 0-1 0 0,0 1 0 0 0,-1-1 0 0 0,1 1 0 0 0,0-1 0 0 0,0 0 0 0 0,0 1 0 0 0,-1-1 0 0 0,1 1 0 0 0,0-1 1 0 0,0 1-1 0 0,0-1 0 0 0,0 1 0 0 0,0-1 0 0 0,0 1 0 0 0,0-1 0 0 0,0 1 0 0 0,0-1 0 0 0,0 0 0 0 0,0 1 1 0 0,0-1-1 0 0,0 1 0 0 0,1-1 0 0 0,-1 1 0 0 0,6 1 31 0 0,-6-2-29 0 0,6 2 43 0 0,1-1 0 0 0,-1 0-1 0 0,1 0 1 0 0,-1 0 0 0 0,1-1 0 0 0,0 0 0 0 0,-1-1 0 0 0,11-1-1 0 0,5 0 216 0 0,155-15 734 0 0,99-4-710 0 0,-263 21-814 0 0,-1-1-1 0 0,16-3 1 0 0,-27 4-579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12263 0 0,'0'0'1112'0'0,"0"2"-837"0"0,0 1-170 0 0,0 0 0 0 0,0 0 0 0 0,0 0 1 0 0,1 0-1 0 0,-1 0 0 0 0,1 0 0 0 0,0 0 0 0 0,0-1 0 0 0,0 1 1 0 0,0 0-1 0 0,0 0 0 0 0,1-1 0 0 0,-1 1 0 0 0,1 0 0 0 0,0-1 1 0 0,-1 0-1 0 0,1 1 0 0 0,0-1 0 0 0,1 0 0 0 0,-1 0 0 0 0,0 0 1 0 0,1 0-1 0 0,2 1 0 0 0,8 6 148 0 0,1-1 1 0 0,-1 0-1 0 0,18 6 1 0 0,-31-14-248 0 0,47 20 1289 0 0,99 26-1 0 0,-121-40-1104 0 0,1 1 0 0 0,-2 1-1 0 0,1 1 1 0 0,-1 2 0 0 0,-1 0-1 0 0,28 18 1 0 0,-47-26-211 0 0,0 0-1 0 0,-1 0 1 0 0,1 1-1 0 0,-1-1 0 0 0,3 5 1 0 0,-5-7-348 0 0,2 4-1632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4143 0 0,'0'0'4761'0'0,"8"-6"-1396"0"0,6-7 5324 0 0,-6 9-9916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1 8751 0 0,'0'0'4360'0'0,"-1"1"-4208"0"0,-3 4 23 0 0,1-1-1 0 0,-1 0 1 0 0,0 0 0 0 0,0 0-1 0 0,-8 4 1 0 0,-7 8 539 0 0,-147 156 2734 0 0,64-63-2922 0 0,25-22-363 0 0,44-48-82 0 0,-52 47 1 0 0,54-63-208 0 0,30-22-171 0 0,12-5-3938 0 0,-8 2 2726 0 0,13-6-4162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0,'0'0'1100'0'0,"1"2"8"0"0,5 6-226 0 0,-1 0 0 0 0,0 0-1 0 0,-1 0 1 0 0,0 1 0 0 0,0-1 0 0 0,4 17-1 0 0,11 59 212 0 0,-11-42-158 0 0,-5-31-854 0 0,0 1 0 0 0,1-1 0 0 0,9 19 0 0 0,-11-25-84 0 0,0-1-1 0 0,0 0 1 0 0,1-1-1 0 0,-1 1 0 0 0,1 0 1 0 0,0-1-1 0 0,0 1 1 0 0,0-1-1 0 0,1 0 0 0 0,-1 0 1 0 0,1-1-1 0 0,6 5 1 0 0,-7-6-93 0 0,0 0 0 0 0,0 0 0 0 0,0 0 0 0 0,0-1 0 0 0,0 1 0 0 0,0-1 1 0 0,0 0-1 0 0,0 0 0 0 0,-1 0 0 0 0,1 0 0 0 0,0 0 0 0 0,0-1 0 0 0,6-1 1 0 0,-6 1-362 0 0,0 0 0 0 0,0 0 0 0 0,0 0 0 0 0,0-1 0 0 0,0 1 0 0 0,-1-1 0 0 0,5-3 0 0 0,4-5-4799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 8751 0 0,'5'-5'6966'0'0,"-6"7"-6140"0"0,-31 47 767 0 0,-47 104 0 0 0,22-39-1196 0 0,-106 196-418 0 0,159-303 38 0 0,-108 206 14 0 0,90-165-247 0 0,2 0-1 0 0,-21 83 0 0 0,37-115-24 0 0,2 1 0 0 0,-1 0 0 0 0,1 30-1 0 0,6-6-5221 0 0,-1-26-165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12815 0 0,'0'0'1478'0'0,"1"1"-1396"0"0,19 21 316 0 0,-1 0 0 0 0,-1 1 0 0 0,24 42 0 0 0,37 86 2185 0 0,-44-82-1942 0 0,38 63 447 0 0,45 95-304 0 0,-109-206-771 0 0,-1 1-1 0 0,-1 0 0 0 0,-1 1 1 0 0,-1 0-1 0 0,-1 0 1 0 0,2 31-1 0 0,-6-36-13 0 0,0 0 1 0 0,-1-1-1 0 0,-1 1 0 0 0,-1 0 1 0 0,0-1-1 0 0,-1 0 0 0 0,-1 0 1 0 0,-1 0-1 0 0,-8 16 0 0 0,2-7 6 0 0,-2 0 1 0 0,-1 0-1 0 0,-1-1 0 0 0,-1-1 1 0 0,-2-1-1 0 0,0-1 1 0 0,-1 0-1 0 0,-1-1 0 0 0,-28 20 1 0 0,-169 106-444 0 0,144-96-1674 0 0,73-50 1450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 3679 0 0,'1'2'3379'0'0,"0"0"-2367"0"0,0 1 0 0 0,0 0-1 0 0,0 0 1 0 0,0-1 0 0 0,0 1 0 0 0,-1 0-1 0 0,1 4 1 0 0,-3 24 2254 0 0,-2-13-2957 0 0,-9 24 0 0 0,10-31 49 0 0,-72 192 881 0 0,-2 8-618 0 0,58-150-527 0 0,-241 737 213 0 0,139-508-701 0 0,88-219-44 0 0,15-30-418 0 0,-2-1-1 0 0,-2-1 1 0 0,-1-1-1 0 0,-37 45 1 0 0,39-58-750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12007 0 0,'0'0'4292'0'0,"-1"2"-4128"0"0,1 9 123 0 0,-1 0-1 0 0,2 0 1 0 0,-1 0-1 0 0,2 0 1 0 0,-1 0-1 0 0,7 19 1 0 0,25 66 1241 0 0,-32-95-1512 0 0,14 33 390 0 0,1-1 1 0 0,35 55 0 0 0,55 52-35 0 0,-100-131-349 0 0,2-1 0 0 0,-1 0 1 0 0,1-1-1 0 0,0 1 1 0 0,1-1-1 0 0,0-1 1 0 0,13 8-1 0 0,-19-12-67 0 0,1 0 0 0 0,-1-1-1 0 0,1 0 1 0 0,0 1 0 0 0,-1-1 0 0 0,1-1 0 0 0,0 1-1 0 0,0 0 1 0 0,0-1 0 0 0,-1 0 0 0 0,1 0 0 0 0,0 0 0 0 0,0 0-1 0 0,0-1 1 0 0,0 1 0 0 0,-1-1 0 0 0,1 0 0 0 0,0 0-1 0 0,-1-1 1 0 0,1 1 0 0 0,0-1 0 0 0,-1 1 0 0 0,0-1-1 0 0,5-4 1 0 0,-4 4-543 0 0,-1-1 0 0 0,0 0 0 0 0,0 0 0 0 0,5-6 1 0 0,0-2-1136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12 1375 0 0,'-3'-6'128'0'0,"-1"1"3199"0"0,3 5-2337 0 0,-1 0-1 0 0,0 0 0 0 0,1 1 1 0 0,-1-1-1 0 0,1 1 1 0 0,-1-1-1 0 0,1 1 0 0 0,-1-1 1 0 0,1 1-1 0 0,-1 0 1 0 0,-1 1-1 0 0,-15 14 2229 0 0,9-5-4115 0 0,-13 20-1 0 0,17-23 1874 0 0,-201 289 1145 0 0,64-122-1236 0 0,37-49-1158 0 0,91-106-403 0 0,13-18 171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10423 0 0,'0'0'1810'0'0,"2"1"-1054"0"0,8 1-311 0 0,-1-1 0 0 0,0 1 0 0 0,1-2 0 0 0,-1 1 0 0 0,0-2 0 0 0,1 1 0 0 0,10-3 0 0 0,69-15 1362 0 0,-76 15-1556 0 0,1-1 58 0 0,20-9 0 0 0,-4 1-280 0 0,-28 12-714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14279 0 0,'0'0'1298'0'0,"2"0"-1069"0"0,9 1 73 0 0,-1 0 0 0 0,1-1 0 0 0,0-1 0 0 0,17-3 0 0 0,46-11 1569 0 0,-69 13-1844 0 0,103-31 1229 0 0,-57 17-993 0 0,2-2-102 0 0,-30 9-699 0 0,1 1-1 0 0,38-7 0 0 0,-39 13-1976 0 0,-12 2 1399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2759 0 0,'-1'2'2778'0'0,"-15"17"4982"0"0,-7-2-5181 0 0,-28 13-2673 0 0,42-25 639 0 0,-8 4-359 0 0,-11 6 321 0 0,-34 25-1 0 0,54-35-334 0 0,0 2 1 0 0,1-1-1 0 0,0 1 0 0 0,0 0 0 0 0,1 0 0 0 0,0 1 0 0 0,0 0 0 0 0,-8 15 0 0 0,12-20-97 0 0,1 0 0 0 0,-1 0 0 0 0,1 0 0 0 0,0 1 0 0 0,0-1-1 0 0,0 0 1 0 0,1 1 0 0 0,-1-1 0 0 0,1 1 0 0 0,0-1 0 0 0,0 1 0 0 0,0-1-1 0 0,0 1 1 0 0,1-1 0 0 0,0 0 0 0 0,-1 1 0 0 0,1-1 0 0 0,0 0 0 0 0,0 1-1 0 0,1-1 1 0 0,-1 0 0 0 0,1 0 0 0 0,0 0 0 0 0,-1 0 0 0 0,4 3 0 0 0,-1-2 4 0 0,-1 0 0 0 0,1 0 0 0 0,1 0 0 0 0,-1-1 0 0 0,0 1 0 0 0,1-1 0 0 0,0 0 0 0 0,0-1 0 0 0,0 1 0 0 0,0-1 0 0 0,0 0 0 0 0,0 0 0 0 0,0 0 0 0 0,11 1 0 0 0,-1-1 118 0 0,-1 0-1 0 0,1-1 1 0 0,0-1 0 0 0,0 0-1 0 0,18-3 1 0 0,-25 2-159 0 0,-1-1 0 0 0,1 0 0 0 0,-1-1 0 0 0,1 1 1 0 0,-1-1-1 0 0,0-1 0 0 0,0 1 0 0 0,-1-1 0 0 0,1-1 0 0 0,-1 1 0 0 0,11-10 0 0 0,-9 6-5 0 0,1-2-1 0 0,-1 1 0 0 0,-1-1 0 0 0,1 0 1 0 0,-2 0-1 0 0,7-14 0 0 0,-9 17-23 0 0,-1 0 0 0 0,0 0 0 0 0,-1 0 1 0 0,0 0-1 0 0,0-1 0 0 0,0 1 0 0 0,-1-1 0 0 0,0 1 0 0 0,-1-1 0 0 0,1 0 0 0 0,-2-8 0 0 0,0 13-18 0 0,1 0 1 0 0,-1 0-1 0 0,0 1 1 0 0,0-1-1 0 0,0 0 0 0 0,0 1 1 0 0,-1-1-1 0 0,1 1 0 0 0,-1-1 1 0 0,1 1-1 0 0,-1 0 0 0 0,0-1 1 0 0,0 1-1 0 0,0 0 0 0 0,0 0 1 0 0,0 0-1 0 0,-1 1 0 0 0,1-1 1 0 0,-1 1-1 0 0,1-1 1 0 0,-1 1-1 0 0,1 0 0 0 0,-5-2 1 0 0,-7-1-629 0 0,1 0 0 0 0,-1 1 0 0 0,-23-3 0 0 0,13 3-780 0 0,22 2 1267 0 0,-29-5-2324 0 0,11-1-2403 0 0,7 0-542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15319 0 0,'0'0'1662'0'0,"-1"3"-1474"0"0,-77 209 493 0 0,5-13-404 0 0,72-197-275 0 0,-16 39 413 0 0,-27 46 0 0 0,30-63-215 0 0,-1-2-72 0 0,1 2-1 0 0,2 0 1 0 0,0 1-1 0 0,-8 27 1 0 0,17-40-144 0 0,2-9-132 0 0,4-2-87 0 0,8 3-20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15199 0 0,'0'0'2235'0'0,"2"2"-1580"0"0,5 8-468 0 0,0 1 1 0 0,0 0 0 0 0,-1 1 0 0 0,0-1 0 0 0,-1 1 0 0 0,0 0 0 0 0,-1 1 0 0 0,-1-1 0 0 0,0 1 0 0 0,0 0 0 0 0,1 25 0 0 0,-2 7-28 0 0,-3 0 0 0 0,-5 49 1 0 0,-3-27-81 0 0,4-38 272 0 0,2-1-1 0 0,1 0 1 0 0,2 33-1 0 0,3-43-26 0 0,-3-17 22 0 0,2 0-251 0 0,0-1-70 0 0,1 0-1 0 0,0 0 1 0 0,0-1 0 0 0,-1 1-1 0 0,1 0 1 0 0,0-1-1 0 0,-1 0 1 0 0,1 1 0 0 0,-1-1-1 0 0,1 0 1 0 0,-1 0-1 0 0,1-1 1 0 0,3-2 0 0 0,32-24 297 0 0,-31 22-261 0 0,37-33 228 0 0,70-83 1 0 0,-65 65-236 0 0,97-97 16 0 0,14 13-18 0 0,41 10-1337 0 0,-186 123 514 0 0,9-6-5461 0 0,-7 8-796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 4143 0 0,'0'0'319'0'0,"-2"-17"11086"0"0,25 6-7415 0 0,-21 12-3536 0 0,-1 0-379 0 0,0 1 0 0 0,0 0 1 0 0,0-1-1 0 0,0 1 0 0 0,0-1 0 0 0,-1 1 0 0 0,1 0 0 0 0,-1 0 0 0 0,1-1 0 0 0,-1 1 0 0 0,1 0 1 0 0,-1 0-1 0 0,0 0 0 0 0,0 0 0 0 0,0 0 0 0 0,0-1 0 0 0,0 1 0 0 0,0 0 0 0 0,-1 0 1 0 0,1 0-1 0 0,0 0 0 0 0,-2 2 0 0 0,-2 7 172 0 0,0-1 0 0 0,-9 17 0 0 0,9-18-120 0 0,-68 145 629 0 0,66-139-724 0 0,0 0 0 0 0,2 0-1 0 0,-6 29 1 0 0,9-34-100 0 0,0-1 0 0 0,1 1 1 0 0,0-1-1 0 0,0 1 0 0 0,1-1 0 0 0,0 0 0 0 0,4 15 0 0 0,-5-24-132 0 0,0 1 1 0 0,0 0-1 0 0,1 0 0 0 0,-1-1 0 0 0,0 1 0 0 0,0 0 1 0 0,1-1-1 0 0,-1 1 0 0 0,0 0 0 0 0,1-1 0 0 0,-1 1 0 0 0,1 0 1 0 0,-1-1-1 0 0,1 1 0 0 0,-1-1 0 0 0,1 1 0 0 0,-1-1 1 0 0,1 1-1 0 0,0-1 0 0 0,0 1 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3679 0 0,'2'0'13116'0'0,"4"0"-12799"0"0,1 0 0 0 0,0-1 0 0 0,-1 0 0 0 0,1 0-1 0 0,0-1 1 0 0,-1 0 0 0 0,1 0 0 0 0,5-3 0 0 0,17-4 34 0 0,288-65 42 0 0,-303 72-806 0 0,26 0 0 0 0,-38 2 7 0 0,-1 2-1376 0 0,2 8 284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9671 0 0,'2'0'5340'0'0,"3"2"-4616"0"0,0-1-1 0 0,0 0 1 0 0,0-1-1 0 0,0 1 0 0 0,0-1 1 0 0,0 0-1 0 0,0 0 1 0 0,7-1-1 0 0,42-11-346 0 0,-20 4 178 0 0,42-14-328 0 0,-2 1-101 0 0,-49 16-339 0 0,44-3 0 0 0,-57 8 116 0 0,0 0 0 0 0,0 1 0 0 0,0 0-1 0 0,0 1 1 0 0,21 6 0 0 0,-16-3-1606 0 0,-1 2-5537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232 173 6447 0 0,'-9'-3'10388'0'0,"10"-5"-10096"0"0,1 0-1 0 0,0 1 0 0 0,0-1 1 0 0,1 1-1 0 0,0 0 0 0 0,0-1 1 0 0,1 1-1 0 0,0 1 0 0 0,0-1 1 0 0,0 0-1 0 0,1 1 0 0 0,0 0 1 0 0,0 0-1 0 0,1 1 0 0 0,-1-1 1 0 0,1 1-1 0 0,11-7 0 0 0,-6 5-167 0 0,1 1 0 0 0,-1 0 0 0 0,1 1 1 0 0,0 0-1 0 0,19-4 0 0 0,-26 7-84 0 0,1 1 0 0 0,-1 0 0 0 0,1 0 1 0 0,0 1-1 0 0,-1-1 0 0 0,1 1 0 0 0,0 0 1 0 0,-1 1-1 0 0,1-1 0 0 0,-1 1 0 0 0,1 0 0 0 0,-1 1 1 0 0,1-1-1 0 0,9 6 0 0 0,-13-6-38 0 0,1 0 0 0 0,-1 0 0 0 0,0 1 0 0 0,0-1-1 0 0,0 1 1 0 0,0 0 0 0 0,0-1 0 0 0,-1 1 0 0 0,1 0 0 0 0,0 0 0 0 0,-1 0 0 0 0,1 0-1 0 0,-1 1 1 0 0,0-1 0 0 0,0 0 0 0 0,0 0 0 0 0,0 1 0 0 0,0-1 0 0 0,0 1-1 0 0,-1-1 1 0 0,1 1 0 0 0,-1-1 0 0 0,0 1 0 0 0,0-1 0 0 0,0 1 0 0 0,0-1-1 0 0,0 1 1 0 0,0-1 0 0 0,-1 1 0 0 0,1-1 0 0 0,-1 1 0 0 0,0-1 0 0 0,1 1 0 0 0,-2 2-1 0 0,-2 3-1 0 0,0 0-1 0 0,-1 0 1 0 0,1-1-1 0 0,-1 1 0 0 0,-1-1 1 0 0,0 0-1 0 0,0 0 1 0 0,-10 8-1 0 0,-143 113 1 0 0,130-107 0 0 0,-56 39-16 0 0,50-37 4 0 0,1 1 0 0 0,2 2 0 0 0,-38 37 0 0 0,61-52 12 0 0,9-11 0 0 0,-1 1 0 0 0,1 0 0 0 0,-1-1 0 0 0,1 1 0 0 0,0 0 0 0 0,-1 0 0 0 0,1-1 0 0 0,-1 1 0 0 0,1 0 0 0 0,0 0 0 0 0,0 0 0 0 0,-1-1 0 0 0,1 1 0 0 0,0 0 0 0 0,0 1 0 0 0,3 2 0 0 0,-2-3 0 0 0,0 0 3 0 0,1 1-1 0 0,-1 0 1 0 0,1-1 0 0 0,0 1-1 0 0,-1-1 1 0 0,1 0 0 0 0,0 0-1 0 0,0 1 1 0 0,0-1 0 0 0,0 0-1 0 0,0-1 1 0 0,0 1 0 0 0,0 0-1 0 0,1 0 1 0 0,-1-1 0 0 0,0 0-1 0 0,0 1 1 0 0,0-1 0 0 0,4 0-1 0 0,5 0 30 0 0,0 0-1 0 0,19-4 0 0 0,-18 3-11 0 0,13-4 132 0 0,48-14 1 0 0,-20 4 23 0 0,27-4 20 0 0,2 3-1 0 0,102-6 1 0 0,-143 18-175 0 0,21-1-2605 0 0,-64 6 2395 0 0,0 0 0 0 0,0-1 0 0 0,0 1 0 0 0,0 0 0 0 0,0 0 1 0 0,1 0-1 0 0,-1 0 0 0 0,0 1 0 0 0,-2 1 0 0 0,0 0-139 0 0,-7 4-528 0 0,0 0 1 0 0,0-1-1 0 0,-13 6 0 0 0,0-2-1032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83 135 1839 0 0,'-36'14'10'0'0,"8"-4"1798"0"0,9-2 8738 0 0,30-10-7647 0 0,94-29 1912 0 0,-22 5-3406 0 0,341-50 1237 0 0,-390 71-2458 0 0,113-21-473 0 0,-145 25 82 0 0,-6 2-2440 0 0,2 0 2330 0 0,0 0 0 0 0,1 0 0 0 0,-1 0 0 0 0,0 0 0 0 0,0 0 0 0 0,-2 1 0 0 0,-2 2-331 0 0,-27 14-2333 0 0,15-10 1203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9615 0 0,'-161'81'2774'0'0,"147"-71"-695"0"0,14-10-1995 0 0,0 0 0 0 0,0 0 1 0 0,1 0-1 0 0,-1 0 0 0 0,0 1 1 0 0,0-1-1 0 0,0 0 0 0 0,0 0 1 0 0,0 0-1 0 0,1 0 0 0 0,-1 0 0 0 0,0 0 1 0 0,0 0-1 0 0,0 1 0 0 0,1-1 1 0 0,-1 0-1 0 0,0 0 0 0 0,0 0 1 0 0,0 0-1 0 0,1 0 0 0 0,-1 0 1 0 0,0 0-1 0 0,0 0 0 0 0,0 0 0 0 0,1 0 1 0 0,-1 0-1 0 0,0 0 0 0 0,0 0 1 0 0,0 0-1 0 0,1 0 0 0 0,-1 0 1 0 0,0-1-1 0 0,0 1 0 0 0,0 0 1 0 0,1 0-1 0 0,34-7 3447 0 0,-29 6-4107 0 0,113-29 2378 0 0,85-16 145 0 0,-198 45-1893 0 0,0 1 0 0 0,0 0-1 0 0,-1 0 1 0 0,1 0 0 0 0,6 2 0 0 0,-11-1-51 0 0,0-1-1 0 0,0 1 1 0 0,0 0 0 0 0,0 0 0 0 0,0 0 0 0 0,0 0-1 0 0,0 0 1 0 0,0 0 0 0 0,-1 0 0 0 0,1 0 0 0 0,0 0-1 0 0,-1 0 1 0 0,1 1 0 0 0,-1-1 0 0 0,0 0 0 0 0,1 0 0 0 0,-1 0-1 0 0,1 2 1 0 0,-1 1-6 0 0,0-1-1 0 0,0 1 1 0 0,0 0-1 0 0,0-1 1 0 0,0 1-1 0 0,-1-1 1 0 0,0 1-1 0 0,1-1 1 0 0,-1 1-1 0 0,-1-1 1 0 0,1 0-1 0 0,0 0 1 0 0,-1 1-1 0 0,1-1 1 0 0,-1 0-1 0 0,0 0 1 0 0,-3 3-1 0 0,-1 2-15 0 0,-1-1-1 0 0,0 0 0 0 0,0 0 0 0 0,0 0 1 0 0,-9 5-1 0 0,-12 5-125 0 0,0-2 0 0 0,-1 0 0 0 0,0-2 0 0 0,-47 14 0 0 0,-25 10-37 0 0,97-36 182 0 0,-9 8-12 0 0,23-2-48 0 0,0-3 60 0 0,1 0 0 0 0,0-1 0 0 0,1 0 0 0 0,-1-1 0 0 0,0-1 0 0 0,20 1 0 0 0,2 1 0 0 0,36 3 0 0 0,-32-4 0 0 0,0 2 0 0 0,52 13 0 0 0,-86-16-10 0 0,1 0 0 0 0,0 0-1 0 0,0 1 1 0 0,-1-1 0 0 0,1 1 0 0 0,-1 0 0 0 0,0 0-1 0 0,1 0 1 0 0,-1 1 0 0 0,0-1 0 0 0,0 1 0 0 0,0-1-1 0 0,-1 1 1 0 0,1 0 0 0 0,-1 0 0 0 0,3 5-1 0 0,-3-5 3 0 0,-1 0 0 0 0,0 0 0 0 0,0 0 0 0 0,0 0 0 0 0,0 1-1 0 0,0-1 1 0 0,-1 0 0 0 0,1 1 0 0 0,-1-1 0 0 0,0 1-1 0 0,0-1 1 0 0,0 0 0 0 0,-1 1 0 0 0,1-1 0 0 0,-1 0-1 0 0,0 1 1 0 0,1-1 0 0 0,-4 6 0 0 0,-1 2 54 0 0,0-1 0 0 0,-1 0 0 0 0,-1 0 0 0 0,0-1 0 0 0,0 0 1 0 0,0 0-1 0 0,-1 0 0 0 0,-1-1 0 0 0,1 0 0 0 0,-1-1 0 0 0,-1 0 0 0 0,1 0 1 0 0,-20 9-1 0 0,-10 3-6 0 0,-1-2 0 0 0,-55 16 1 0 0,87-30 18 0 0,-68 21-51 0 0,-1-3 0 0 0,-94 13-1 0 0,166-33-31 0 0,0-1 0 0 0,-1 1 0 0 0,1-1-1 0 0,0 0 1 0 0,0-1 0 0 0,0 1 0 0 0,0-1 0 0 0,-8-3 0 0 0,12 4-67 0 0,-1-1 1 0 0,1 1-1 0 0,0-1 1 0 0,0 1-1 0 0,0-1 1 0 0,0 1 0 0 0,0-1-1 0 0,0 0 1 0 0,0 0-1 0 0,1 0 1 0 0,-1 1-1 0 0,0-1 1 0 0,0 0 0 0 0,0 0-1 0 0,1 0 1 0 0,-1 0-1 0 0,1 0 1 0 0,-1 0-1 0 0,1 0 1 0 0,-1 0-1 0 0,1-1 1 0 0,-1 1 0 0 0,1 0-1 0 0,0 0 1 0 0,0 0-1 0 0,0 0 1 0 0,0-1-1 0 0,0 1 1 0 0,0 0-1 0 0,0 0 1 0 0,0 0 0 0 0,0-1-1 0 0,0 1 1 0 0,0 0-1 0 0,1 0 1 0 0,-1 0-1 0 0,1 0 1 0 0,-1 0-1 0 0,1 0 1 0 0,-1 0 0 0 0,2-2-1 0 0,7-14-2534 0 0,4-2-3886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2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16 13359 0 0,'2'-1'612'0'0,"31"-14"3555"0"0,-33 17-4101 0 0,-1 0 0 0 0,0 0 0 0 0,1 0 1 0 0,-1 0-1 0 0,0-1 0 0 0,0 1 0 0 0,0 0 0 0 0,-1-1 0 0 0,1 1 0 0 0,-3 2 1 0 0,1 0 38 0 0,-12 11 116 0 0,0-1 0 0 0,-1 0 0 0 0,0-1 0 0 0,-18 11 0 0 0,-10 7 178 0 0,-7 10-55 0 0,2 1 1 0 0,2 3-1 0 0,-53 64 0 0 0,77-79-194 0 0,0 0-1 0 0,2 2 0 0 0,2 0 1 0 0,1 1-1 0 0,1 1 0 0 0,2 1 1 0 0,-12 38-1 0 0,22-56-107 0 0,2 1 1 0 0,-1-1-1 0 0,2 1 0 0 0,0 0 1 0 0,2-1-1 0 0,0 1 0 0 0,0 0 1 0 0,2 0-1 0 0,5 25 0 0 0,0-16 38 0 0,0-1-1 0 0,2 0 0 0 0,2-1 0 0 0,0 0 1 0 0,21 35-1 0 0,43 47 147 0 0,-38-59-215 0 0,-32-41-50 0 0,6 9-412 0 0,13 21 0 0 0,-23-35-380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83 2759 0 0,'25'-28'271'0'0,"-15"17"2072"0"0,1 1-1 0 0,1 1 1 0 0,22-16 0 0 0,-34 25-2273 0 0,0 0 1 0 0,0 0 0 0 0,0 0 0 0 0,0 1 0 0 0,0-1 0 0 0,0 0-1 0 0,0 0 1 0 0,0 0 0 0 0,0 0 0 0 0,0 0 0 0 0,0 0-1 0 0,0 0 1 0 0,0 1 0 0 0,0-1 0 0 0,0 0 0 0 0,0 0 0 0 0,0 0-1 0 0,0 0 1 0 0,0 0 0 0 0,0 0 0 0 0,0 1 0 0 0,0-1-1 0 0,0 0 1 0 0,0 0 0 0 0,0 0 0 0 0,0 0 0 0 0,0 0-1 0 0,0 0 1 0 0,0 0 0 0 0,0 1 0 0 0,0-1 0 0 0,0 0 0 0 0,1 0-1 0 0,-1 0 1 0 0,0 0 0 0 0,0 0 0 0 0,0 0 0 0 0,0 0-1 0 0,0 0 1 0 0,0 0 0 0 0,0 0 0 0 0,0 0 0 0 0,1 0 0 0 0,-1 1-1 0 0,0-1 1 0 0,0 0 0 0 0,0 0 0 0 0,0 0 0 0 0,0 0-1 0 0,0 0 1 0 0,1 0 0 0 0,-1 0 0 0 0,0 0 0 0 0,0 0 0 0 0,0 0-1 0 0,0 0 1 0 0,0 0 0 0 0,0 0 0 0 0,0 0 0 0 0,1-1-1 0 0,-1 1 1 0 0,0 0 0 0 0,0 0 0 0 0,0 0 0 0 0,0 0 0 0 0,0 0-1 0 0,0 0 1 0 0,0 0 0 0 0,1 0 0 0 0,-7 17 1050 0 0,-11 20-845 0 0,-12 22 608 0 0,-28 78 0 0 0,-9 51-712 0 0,53-159-994 0 0,-1-1-1 0 0,-32 48 1 0 0,16-28-147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3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8751 0 0,'0'0'10214'0'0,"1"-2"-9232"0"0,3-2-782 0 0,0 0 0 0 0,-1 1 0 0 0,2-1 0 0 0,-1 1 0 0 0,0 0-1 0 0,1 0 1 0 0,-1 0 0 0 0,1 1 0 0 0,8-4 0 0 0,8-1 370 0 0,23-5 0 0 0,-8 2-225 0 0,118-30 543 0 0,96-24 27 0 0,-39 11-1263 0 0,-189 46-846 0 0,-20 6 64 0 0,-14 8-5361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3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127 100 1375 0 0,'0'0'18655'0'0,"2"-1"-17974"0"0,48-33 1335 0 0,-27 22-1558 0 0,1 1-1 0 0,1 1 1 0 0,38-10-1 0 0,-48 17-363 0 0,0 0 0 0 0,0 0 0 0 0,0 2 0 0 0,0 0 0 0 0,1 1 0 0 0,-1 0 0 0 0,23 4-1 0 0,-35-4-89 0 0,0 1-1 0 0,-1-1 1 0 0,1 1-1 0 0,0 0 0 0 0,-1 0 1 0 0,1 0-1 0 0,-1 0 1 0 0,1 1-1 0 0,-1-1 0 0 0,1 1 1 0 0,-1-1-1 0 0,0 1 1 0 0,0 0-1 0 0,0 0 0 0 0,0 0 1 0 0,0 0-1 0 0,2 3 1 0 0,-2-2-3 0 0,-1 0 0 0 0,1 0 0 0 0,-1 0 0 0 0,0 0 0 0 0,0 1 0 0 0,0-1 0 0 0,-1 0 0 0 0,1 0 0 0 0,-1 1 0 0 0,0-1 0 0 0,0 0 0 0 0,0 7 0 0 0,-1-2-4 0 0,-1 1 0 0 0,0-1 0 0 0,0 0 0 0 0,-1 0-1 0 0,0 0 1 0 0,0 0 0 0 0,-1-1 0 0 0,1 1 0 0 0,-2-1 0 0 0,-8 12-1 0 0,-5 1-77 0 0,0-1 0 0 0,-1-1-1 0 0,-2 0 1 0 0,-40 27 0 0 0,-99 46-477 0 0,88-52 469 0 0,58-31 64 0 0,0 2-1 0 0,0-1 1 0 0,1 1 0 0 0,0 1-1 0 0,-15 17 1 0 0,22-21 20 0 0,6-6 8 0 0,0-1 1 0 0,0 0-1 0 0,0 0 1 0 0,0 1 0 0 0,0-1-1 0 0,0 0 1 0 0,0 1-1 0 0,0-1 1 0 0,0 0-1 0 0,0 0 1 0 0,0 1-1 0 0,0-1 1 0 0,0 0 0 0 0,0 0-1 0 0,0 1 1 0 0,1-1-1 0 0,-1 0 1 0 0,0 0-1 0 0,0 1 1 0 0,0-1-1 0 0,0 0 1 0 0,1 0 0 0 0,-1 1-1 0 0,0-1 1 0 0,0 0-1 0 0,0 0 1 0 0,1 0-1 0 0,-1 0 1 0 0,0 1-1 0 0,1-1 1 0 0,8 6 0 0 0,-9-6-1 0 0,3 2 4 0 0,0 0 1 0 0,1-1-1 0 0,-1 0 0 0 0,0 0 0 0 0,0 0 0 0 0,1 0 0 0 0,-1-1 1 0 0,0 1-1 0 0,1-1 0 0 0,3 0 0 0 0,39-2 166 0 0,-25-1-129 0 0,42-3 67 0 0,20-2 2 0 0,-37 7-363 0 0,-1-3 0 0 0,0-1 1 0 0,0-3-1 0 0,45-13 0 0 0,-66 12-1318 0 0,24-11 0 0 0,-47 19 1503 0 0,22-9-1845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19439 0 0,'0'0'1759'0'0,"0"2"-1448"0"0,0-2-320 0 0,-1 3 143 0 0,0-1 0 0 0,0 0 0 0 0,1 0 0 0 0,-1 1 1 0 0,1-1-1 0 0,-1 0 0 0 0,1 1 0 0 0,0-1 0 0 0,0 1 1 0 0,0-1-1 0 0,1 0 0 0 0,-1 1 0 0 0,0-1 0 0 0,2 4 0 0 0,-2-6-339 0 0,0 1-1 0 0,0 0 1 0 0,1-1-1 0 0,-1 1 0 0 0,0-1 1 0 0,0 1-1 0 0,1 0 1 0 0,-1-1-1 0 0,1 1 0 0 0,-1-1 1 0 0,1 1-1 0 0,-1-1 0 0 0,1 1 1 0 0,-1-1-1 0 0,1 1 1 0 0,-1-1-1 0 0,1 1 0 0 0,-1-1 1 0 0,1 0-1 0 0,0 1 0 0 0,-1-1 1 0 0,2 0-1 0 0,0 1-1464 0 0,9 3-5668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3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72 13415 0 0,'-9'3'1148'0'0,"9"-3"-1064"0"0,0 0 1 0 0,0 0-1 0 0,-1 0 0 0 0,1 0 1 0 0,0 0-1 0 0,0 0 0 0 0,-1 0 0 0 0,1 0 1 0 0,0 0-1 0 0,0 1 0 0 0,0-1 1 0 0,-1 0-1 0 0,1 0 0 0 0,0 0 0 0 0,0 0 1 0 0,0 0-1 0 0,-1 0 0 0 0,1 1 0 0 0,0-1 1 0 0,0 0-1 0 0,0 0 0 0 0,0 0 1 0 0,-1 1-1 0 0,1-1 0 0 0,0 0 0 0 0,0 0 1 0 0,0 0-1 0 0,0 1 0 0 0,0-1 0 0 0,0 0 1 0 0,0 0-1 0 0,0 1 0 0 0,0-1 1 0 0,4 2 65 0 0,0 1 1 0 0,0-1 0 0 0,1-1-1 0 0,-1 1 1 0 0,1-1 0 0 0,0 1-1 0 0,-1-1 1 0 0,1 0 0 0 0,0-1-1 0 0,0 0 1 0 0,-1 1 0 0 0,9-2-1 0 0,7-1 382 0 0,35-8-1 0 0,-25 4-231 0 0,94-19 732 0 0,-37 7-321 0 0,110-10 0 0 0,-113 23-987 0 0,-82 5 24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11055 0 0,'0'0'1002'0'0,"1"1"-824"0"0,2 2 62 0 0,0 1 0 0 0,0-1 1 0 0,0 1-1 0 0,0 0 0 0 0,-1 0 0 0 0,0 0 0 0 0,0 0 0 0 0,0 1 0 0 0,0-1 0 0 0,-1 0 0 0 0,1 1 0 0 0,-1-1 0 0 0,0 6 0 0 0,0-2 13 0 0,0 0 0 0 0,-1 0 0 0 0,-1 0 0 0 0,1 0 0 0 0,-1 0-1 0 0,-1 0 1 0 0,-2 8 0 0 0,-1 2-26 0 0,-2 0 0 0 0,0-1 1 0 0,-1 0-1 0 0,-1 0 0 0 0,-20 28 0 0 0,-45 50 250 0 0,-116 116-1 0 0,185-206-474 0 0,-31 35 75 0 0,34-36-67 0 0,-1 0 0 0 0,0 0 0 0 0,1 0 0 0 0,0 1 0 0 0,-1-1 0 0 0,2 1-1 0 0,-1-1 1 0 0,-1 9 0 0 0,4-4 6 0 0,0-8-15 0 0,0 1 0 0 0,0-1 0 0 0,1 0 0 0 0,-1 0-1 0 0,0 0 1 0 0,1 0 0 0 0,-1 0 0 0 0,0-1 0 0 0,1 1 0 0 0,0 0-1 0 0,-1-1 1 0 0,1 1 0 0 0,-1-1 0 0 0,3 1 0 0 0,24 2-1598 0 0,-12-6-179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372 252 8287 0 0,'0'0'2414'0'0,"2"-17"3600"0"0,5 7-5568 0 0,0 1 0 0 0,1 1 0 0 0,0-1 0 0 0,16-12 0 0 0,44-28 284 0 0,-44 33-406 0 0,-8 4-170 0 0,66-43 741 0 0,-67 46-629 0 0,0 1 0 0 0,1 0-1 0 0,27-8 1 0 0,-41 15-234 0 0,0 0 1 0 0,0 1-1 0 0,1-1 0 0 0,-1 1 0 0 0,0-1 0 0 0,1 1 1 0 0,-1 0-1 0 0,0 0 0 0 0,1 0 0 0 0,-1 0 1 0 0,0 0-1 0 0,1 1 0 0 0,-1-1 0 0 0,0 1 0 0 0,1-1 1 0 0,-1 1-1 0 0,0 0 0 0 0,0 0 0 0 0,3 2 0 0 0,-4-2-25 0 0,1 0 0 0 0,-1 1-1 0 0,0-1 1 0 0,0 1-1 0 0,0-1 1 0 0,0 1-1 0 0,0 0 1 0 0,0-1-1 0 0,0 1 1 0 0,-1 0 0 0 0,1 0-1 0 0,0-1 1 0 0,-1 1-1 0 0,0 0 1 0 0,1 0-1 0 0,-1 0 1 0 0,0 0-1 0 0,0-1 1 0 0,0 1-1 0 0,0 0 1 0 0,0 0 0 0 0,-1 0-1 0 0,1 0 1 0 0,-1 2-1 0 0,-2 8-6 0 0,-1-1 0 0 0,0 0 0 0 0,0 0 0 0 0,-1-1 0 0 0,-10 18 0 0 0,-38 48 0 0 0,35-53 0 0 0,-11 15-4 0 0,-1-2 0 0 0,-2-2 0 0 0,-70 58 0 0 0,82-75-8 0 0,-32 26-86 0 0,-103 64 0 0 0,26-27 98 0 0,62-31 0 0 0,60-44-11 0 0,0-1-21 0 0,1 1-1 0 0,0 0 1 0 0,1 0-1 0 0,-8 8 1 0 0,12-12-36 0 0,21 9 12 0 0,-12-9 124 0 0,0 0 1 0 0,0 0-1 0 0,0 0 1 0 0,0-1-1 0 0,8 0 1 0 0,15 0 120 0 0,289 17 504 0 0,-235-13-733 0 0,-57-1 33 0 0,-5-1-1502 0 0,-8-2-3963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10591 0 0,'0'0'964'0'0,"-1"2"-794"0"0,-3 7 95 0 0,1-1 0 0 0,0 1 0 0 0,1 0 0 0 0,0 0 0 0 0,0 0 0 0 0,1 1 0 0 0,0-1 0 0 0,1 0 0 0 0,0 0 0 0 0,0 1 0 0 0,1-1 0 0 0,0 0 0 0 0,1 0 0 0 0,0 0 0 0 0,0 0 0 0 0,1 0 0 0 0,7 14 0 0 0,20 35 887 0 0,-26-51-1074 0 0,0 0 1 0 0,1-1 0 0 0,0 0 0 0 0,0 0 0 0 0,1 0 0 0 0,7 6 0 0 0,-12-11-101 0 0,1 0 1 0 0,-1 0-1 0 0,1 1 0 0 0,0-1 0 0 0,-1 0 0 0 0,1-1 1 0 0,0 1-1 0 0,0 0 0 0 0,0 0 0 0 0,0-1 0 0 0,-1 1 1 0 0,4 0-1 0 0,-4-2-191 0 0,0 1 0 0 0,0 0 1 0 0,1 0-1 0 0,-1 0 0 0 0,0-1 1 0 0,0 1-1 0 0,0-1 0 0 0,1 1 0 0 0,-1-1 1 0 0,0 1-1 0 0,2-2 0 0 0,2-1-2623 0 0,4-2-2556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9215 0 0,'0'0'707'0'0,"-1"0"-464"0"0,-7 2 409 0 0,0-1 1 0 0,1 1 0 0 0,-1 1-1 0 0,0-1 1 0 0,1 1 0 0 0,0 1-1 0 0,0-1 1 0 0,0 1 0 0 0,-12 9-1 0 0,10-5-360 0 0,1 1-1 0 0,-1 0 0 0 0,1 0 0 0 0,1 1 1 0 0,-1-1-1 0 0,-8 18 0 0 0,-29 68 732 0 0,28-54-753 0 0,-108 215 698 0 0,35-76-332 0 0,71-140-521 0 0,-97 218 312 0 0,95-206-381 0 0,3 1-1 0 0,-22 111 1 0 0,39-154-75 0 0,-4 27 169 0 0,5-35-190 0 0,0 0 0 0 0,0 1 0 0 0,0-1 0 0 0,1 0 1 0 0,-1 0-1 0 0,1 1 0 0 0,-1-1 0 0 0,1 0 0 0 0,0 0 0 0 0,-1 0 0 0 0,1 0 0 0 0,3 4 1 0 0,-3-5-638 0 0,0-1-842 0 0,8-1-3359 0 0,2-3-1434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 3223 0 0,'-2'-1'240'0'0,"-1"0"219"0"0,1 0 1 0 0,-1 0-1 0 0,0 1 0 0 0,1-1 0 0 0,-1 1 0 0 0,0 0 0 0 0,0-1 0 0 0,0 1 0 0 0,0 0 0 0 0,1 1 0 0 0,-1-1 0 0 0,0 0 0 0 0,0 1 0 0 0,-2 1 0 0 0,0-1 156 0 0,0 1 0 0 0,1 0 1 0 0,0 1-1 0 0,-1-1 0 0 0,1 1 1 0 0,0 0-1 0 0,-6 5 0 0 0,2 0-176 0 0,1 0 1 0 0,-1 1-1 0 0,2-1 0 0 0,-1 1 0 0 0,1 1 1 0 0,-9 17-1 0 0,4-1-207 0 0,2 0 0 0 0,0 0 0 0 0,1 1 0 0 0,2 0 0 0 0,1 0 0 0 0,1 1 0 0 0,-1 49 0 0 0,6-52-208 0 0,0 0 0 0 0,2-1 1 0 0,0 1-1 0 0,2-1 0 0 0,0 1 1 0 0,2-2-1 0 0,1 1 0 0 0,20 43 1 0 0,-8-32 53 0 0,49 66 0 0 0,35 25 82 0 0,29 41 97 0 0,-121-150-145 0 0,-1 1 1 0 0,0 0 0 0 0,-2 1-1 0 0,0 0 1 0 0,-1 0-1 0 0,-1 1 1 0 0,6 29 0 0 0,-10-34-4 0 0,-1 0 1 0 0,-1 0 0 0 0,0-1 0 0 0,-1 1 0 0 0,0 0 0 0 0,-2 0 0 0 0,1 0 0 0 0,-2 0 0 0 0,0 0 0 0 0,-1-1 0 0 0,-6 17 0 0 0,-7 8 194 0 0,-1-1 0 0 0,-3 0 0 0 0,0-2 0 0 0,-44 55 0 0 0,-39 27-64 0 0,27-32-751 0 0,75-84 414 0 0,1 0-1 0 0,-1 1 0 0 0,0-1 1 0 0,1 0-1 0 0,-1 0 1 0 0,1 1-1 0 0,0-1 1 0 0,0 1-1 0 0,0-1 1 0 0,0 1-1 0 0,0-1 0 0 0,0 1 1 0 0,1 0-1 0 0,-1-1 1 0 0,1 1-1 0 0,0 0 1 0 0,0 4-1 0 0,9 0-4258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13247 0 0,'0'0'1195'0'0,"8"-4"-334"0"0,98-32 2444 0 0,-65 23-2779 0 0,-8 2-242 0 0,85-25 901 0 0,-90 29-1490 0 0,0 1 0 0 0,37-3 1 0 0,-56 9-742 0 0,-7 0-38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4143 0 0,'2'1'3092'0'0,"1"0"-1875"0"0,0 1 0 0 0,1 0 0 0 0,-1-1 0 0 0,1 0 0 0 0,-1 0 0 0 0,8 1 0 0 0,26-1 1831 0 0,-13-3-2934 0 0,28-8 1 0 0,-30 6 1055 0 0,228-63 1819 0 0,-108 18-3007 0 0,-140 48-283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64 919 0 0,'0'-1'67'0'0,"9"-15"439"0"0,-4 8 2207 0 0,0 0-1 0 0,1 0 1 0 0,7-6-1 0 0,-11 13-2218 0 0,0-1 0 0 0,0 1-1 0 0,0 1 1 0 0,0-1 0 0 0,0 0 0 0 0,0 0-1 0 0,0 1 1 0 0,0-1 0 0 0,0 1 0 0 0,1 0-1 0 0,1 0 1 0 0,-2 0-46 0 0,8 6 364 0 0,-8-5-743 0 0,-1 1-1 0 0,1-1 1 0 0,-1 1-1 0 0,0 0 1 0 0,0 0-1 0 0,0-1 1 0 0,0 1-1 0 0,0 0 1 0 0,0 0-1 0 0,0 0 1 0 0,-1 0-1 0 0,1 0 1 0 0,-1 0-1 0 0,1 0 0 0 0,-1 0 1 0 0,0 1-1 0 0,0-1 1 0 0,0 0-1 0 0,0 0 1 0 0,0 0-1 0 0,-1 0 1 0 0,0 4-1 0 0,-1 5 111 0 0,-1 0 0 0 0,-7 19 0 0 0,-3 2 39 0 0,-1-1 0 0 0,-33 52 0 0 0,-47 53-86 0 0,26-41-110 0 0,58-81-64 0 0,-50 80-3494 0 0,52-79-3374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8751 0 0,'0'0'1212'0'0,"2"-1"236"0"0,20-4 5051 0 0,2-2-3657 0 0,15-5-923 0 0,-2 2-921 0 0,34-15 0 0 0,1-1-619 0 0,307-73 98 0 0,-358 94-871 0 0,56-10 979 0 0,-68 14-1317 0 0,0 0 0 0 0,1 1 1 0 0,-1 0-1 0 0,0 0 1 0 0,0 1-1 0 0,12 3 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84 1839 0 0,'2'-1'134'0'0,"23"-17"198"0"0,-21 15 855 0 0,1-1-1 0 0,-1 1 0 0 0,1 0 1 0 0,0 0-1 0 0,0 1 1 0 0,7-4-1 0 0,-8 5-366 0 0,-4 1-458 0 0,1-1 1 0 0,0 1-1 0 0,-1 0 1 0 0,1-1 0 0 0,0 1-1 0 0,0 0 1 0 0,-1 0 0 0 0,1 0-1 0 0,0 0 1 0 0,0 0 0 0 0,-1 0-1 0 0,1 0 1 0 0,0 0-1 0 0,0 0 1 0 0,1 0 0 0 0,-2 1-293 0 0,0 0 0 0 0,0 0 1 0 0,0 0-1 0 0,0 0 0 0 0,0 0 0 0 0,0 0 1 0 0,0 0-1 0 0,0 0 0 0 0,0 0 1 0 0,0 0-1 0 0,-1 0 0 0 0,1 0 1 0 0,0 0-1 0 0,-1 0 0 0 0,0 0 1 0 0,-33 90 1001 0 0,-13 37 243 0 0,43-111-1216 0 0,0-1-1 0 0,1 1 1 0 0,1-1-1 0 0,0 1 1 0 0,1 33-1 0 0,3-41-18 0 0,-2-7 80 0 0,13-1-32 0 0,-9-1-101 0 0,1 0 0 0 0,-1-1-1 0 0,1 1 1 0 0,-1-1 0 0 0,0 0-1 0 0,1 0 1 0 0,-1-1 0 0 0,0 1-1 0 0,0-1 1 0 0,0 0 0 0 0,0 0-1 0 0,6-4 1 0 0,5-4 91 0 0,23-22 0 0 0,-24 19-80 0 0,4-2-14 0 0,-1-1 0 0 0,-1 0 0 0 0,17-24 0 0 0,-31 39-82 0 0,1 3-157 0 0,10 10 171 0 0,-7-5 43 0 0,0 0 0 0 0,1-1-1 0 0,15 12 1 0 0,-18-15 9 0 0,1-1-1 0 0,-1 0 1 0 0,1 0 0 0 0,0 0-1 0 0,0 0 1 0 0,0-1 0 0 0,0 1-1 0 0,10 0 1 0 0,0-1 56 0 0,1 0 1 0 0,-1-1-1 0 0,30-5 1 0 0,46-13 321 0 0,-54 9-213 0 0,-14 5-110 0 0,-7 1-23 0 0,0-1-1 0 0,0 0 1 0 0,0-1-1 0 0,-1 0 1 0 0,21-11-1 0 0,-33 15-32 0 0,-2 1-6 0 0,-1 0 0 0 0,1-1 0 0 0,0 1-1 0 0,0-1 1 0 0,-1 1 0 0 0,1-1-1 0 0,0 1 1 0 0,0-1 0 0 0,-1 1 0 0 0,1-1-1 0 0,0 0 1 0 0,-1 1 0 0 0,1-1 0 0 0,-1 0-1 0 0,1 1 1 0 0,-1-1 0 0 0,1 0-1 0 0,-1 0 1 0 0,1-1 0 0 0,0 0 3 0 0,0 0 0 0 0,0 0 0 0 0,0 0 0 0 0,-1 0 0 0 0,1 0 0 0 0,0 0 0 0 0,-1 0 0 0 0,1-1 0 0 0,-1 1 0 0 0,0 0 0 0 0,0 0 0 0 0,0 0 0 0 0,0-5 0 0 0,-9-31-27 0 0,7 32-50 0 0,1 0 0 0 0,-1 1 0 0 0,1-1 0 0 0,0 0 0 0 0,0-11-1 0 0,2 12-12 0 0,0 1 0 0 0,0 0 0 0 0,1-1 0 0 0,-1 1 0 0 0,1 0 0 0 0,0 0-1 0 0,0 0 1 0 0,0 0 0 0 0,1 1 0 0 0,0-1 0 0 0,-1 0 0 0 0,5-2-1 0 0,1-3-245 0 0,1 0 0 0 0,0 1 0 0 0,12-8-1 0 0,0 3-1228 0 0,2 0-402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4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62 2303 0 0,'0'0'14958'0'0,"2"0"-14105"0"0,16-2-74 0 0,-1 0 0 0 0,1-1 0 0 0,-1 0 1 0 0,28-11-1 0 0,-23 8-462 0 0,0 0 0 0 0,28-4 1 0 0,0 3-129 0 0,-33 4-100 0 0,0 0 1 0 0,-1 1-1 0 0,1 1 0 0 0,0 1 0 0 0,0 0 0 0 0,17 4 0 0 0,-23-1-89 0 0,-2 3 0 0 0,-9-5-1 0 0,1 0 0 0 0,-1 0 0 0 0,1 0 0 0 0,-1 1 0 0 0,1-1 0 0 0,-1 0-1 0 0,0 0 1 0 0,0 0 0 0 0,0 0 0 0 0,1 1 0 0 0,-1-1 0 0 0,0 0 0 0 0,0 0 0 0 0,-1 1 0 0 0,1-1 0 0 0,0 0 0 0 0,0 0-1 0 0,-1 0 1 0 0,1 0 0 0 0,0 1 0 0 0,-1-1 0 0 0,1 0 0 0 0,-1 0 0 0 0,1 0 0 0 0,-1 0 0 0 0,0 0 0 0 0,0 1-1 0 0,-4 4-19 0 0,0 0 0 0 0,0 0-1 0 0,-6 5 1 0 0,8-8 5 0 0,-29 28-291 0 0,-3-2 0 0 0,-72 48 0 0 0,-88 30-325 0 0,109-72 466 0 0,85-34 113 0 0,13-7-11 0 0,6-1 64 0 0,0 1 0 0 0,0 1 0 0 0,1 0 0 0 0,19-2 0 0 0,-28 6 0 0 0,0 0 0 0 0,1 1 0 0 0,-1 0 0 0 0,0 1 0 0 0,0 0 0 0 0,1 1 0 0 0,-1 0 0 0 0,0 0 0 0 0,10 5 0 0 0,-10-4 0 0 0,5 3 0 0 0,0 0 0 0 0,16 11 0 0 0,-20-12 0 0 0,15 3 168 0 0,-24-7-93 0 0,0-1 0 0 0,0 1 0 0 0,0 0-1 0 0,0-1 1 0 0,0 1 0 0 0,0 0 0 0 0,0 0 0 0 0,0 0 0 0 0,-1 1 0 0 0,1-1 0 0 0,2 2 0 0 0,-3-1-49 0 0,1 0 0 0 0,-1-1 0 0 0,0 1 0 0 0,0 0 0 0 0,0 0 0 0 0,0 0 0 0 0,0 0 0 0 0,-1 0 0 0 0,1 0 0 0 0,0 0 0 0 0,-1 1 0 0 0,0-1 0 0 0,1 0-1 0 0,-1 0 1 0 0,0 0 0 0 0,0 0 0 0 0,0 1 0 0 0,-1-1 0 0 0,1 0 0 0 0,0 0 0 0 0,-1 0 0 0 0,-1 4 0 0 0,0 1-4 0 0,-1 1 0 0 0,0-1 0 0 0,0 0 0 0 0,-8 12-1 0 0,6-12 10 0 0,0-1-1 0 0,0 0 1 0 0,0 0-1 0 0,-1-1 1 0 0,0 0-1 0 0,0 0 1 0 0,0 0-1 0 0,-10 5 1 0 0,-7 3 158 0 0,-29 11 0 0 0,8-4 74 0 0,-29 10 205 0 0,15-7-137 0 0,52-20-334 0 0,-1-1 0 0 0,0 1 0 0 0,0-1 0 0 0,0 0 1 0 0,0-1-1 0 0,0 0 0 0 0,0 0 0 0 0,0 0 0 0 0,-1-1 0 0 0,-13-1 0 0 0,20 0-66 0 0,-1 3-671 0 0,0-1 597 0 0,0 1-1 0 0,0-1 1 0 0,0 1-1 0 0,0 0 1 0 0,1 0 0 0 0,-1 0-1 0 0,1 0 1 0 0,-2 3-1 0 0,-1 3-995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94 9127 0 0,'0'0'823'0'0,"-2"0"-678"0"0,-85 37 5767 0 0,102-34-4881 0 0,-4-1-745 0 0,1-1 0 0 0,0-1 0 0 0,0 0 0 0 0,0 0 0 0 0,0-1 0 0 0,-1-1 0 0 0,16-3 0 0 0,80-30 333 0 0,-49 14-402 0 0,179-46 203 0 0,-219 62-4120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48 1375 0 0,'2'-1'66'0'0,"18"-14"-96"0"0,-1 0 934 0 0,-3 7 3395 0 0,7 2 1327 0 0,-18 5-5273 0 0,-1 0-1 0 0,1 1 1 0 0,-1 0 0 0 0,1 0-1 0 0,-1 0 1 0 0,1 0 0 0 0,-1 1-1 0 0,1 0 1 0 0,-1 0 0 0 0,6 2-1 0 0,-8-3-263 0 0,-1 1 0 0 0,1 0 0 0 0,-1 0 0 0 0,0 0-1 0 0,1 0 1 0 0,-1 0 0 0 0,0 0 0 0 0,0 0 0 0 0,0 0 0 0 0,0 0-1 0 0,0 0 1 0 0,0 1 0 0 0,0-1 0 0 0,0 1 0 0 0,0-1 0 0 0,-1 0-1 0 0,1 1 1 0 0,-1-1 0 0 0,1 1 0 0 0,-1-1 0 0 0,1 1 0 0 0,-1 0-1 0 0,0-1 1 0 0,0 1 0 0 0,0-1 0 0 0,0 1 0 0 0,0 0 0 0 0,0-1-1 0 0,0 1 1 0 0,-1 2 0 0 0,-1 5 103 0 0,0 0-1 0 0,-1 0 0 0 0,1 0 1 0 0,-6 8-1 0 0,7-15-98 0 0,-27 58 819 0 0,-51 78 0 0 0,8-17-140 0 0,39-49-918 0 0,22-48-11 0 0,-18 34 0 0 0,24-49-932 0 0,0-1-571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3223 0 0,'0'0'10848'0'0,"-1"2"-9976"0"0,-57 58 2472 0 0,27-17-2725 0 0,2 1 0 0 0,-33 66-1 0 0,35-65-345 0 0,18-32-238 0 0,1-1 1 0 0,-10 24-1 0 0,17-33-25 0 0,-1 2 8 0 0,0 0 0 0 0,0 0 0 0 0,0 0-1 0 0,1 1 1 0 0,-1 8 0 0 0,1-11-18 0 0,2 12 0 0 0,3-4 15 0 0,3-2 57 0 0,-4-8-55 0 0,-1 1 0 0 0,1-1-1 0 0,0 0 1 0 0,0 0 0 0 0,0 0 0 0 0,-1 0 0 0 0,1-1 0 0 0,0 1 0 0 0,0-1 0 0 0,0 0-1 0 0,0 0 1 0 0,0 0 0 0 0,0 0 0 0 0,1 0 0 0 0,-1 0 0 0 0,-1-1 0 0 0,1 0 0 0 0,5-1 0 0 0,6-3 9 0 0,-1 0 1 0 0,22-12 0 0 0,-21 9-5 0 0,-3 3-93 0 0,-1 0 0 0 0,0-2 0 0 0,1 1 0 0 0,-2-1 0 0 0,1-1 1 0 0,-1 0-1 0 0,15-17 0 0 0,-23 24-281 0 0,0 0 0 0 0,-1 0 1 0 0,1 0-1 0 0,-1-1 0 0 0,1 1 0 0 0,-1 0 1 0 0,0 0-1 0 0,0 0 0 0 0,1-1 0 0 0,-1-1 1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10799 0 0,'0'0'979'0'0,"2"1"-808"0"0,3 2 24 0 0,1 0 0 0 0,-1 1 1 0 0,1 0-1 0 0,-1 0 0 0 0,0 0 1 0 0,6 7-1 0 0,-10-9-131 0 0,0 0-1 0 0,0-1 0 0 0,0 1 0 0 0,0 0 1 0 0,0-1-1 0 0,-1 1 0 0 0,1 0 1 0 0,0 0-1 0 0,-1 0 0 0 0,1 0 1 0 0,-1 0-1 0 0,0 0 0 0 0,0 0 1 0 0,1 0-1 0 0,-1 0 0 0 0,-1 0 1 0 0,1-1-1 0 0,0 1 0 0 0,0 0 1 0 0,-1 0-1 0 0,1 0 0 0 0,-1 0 1 0 0,1 0-1 0 0,-1 0 0 0 0,0-1 1 0 0,-1 4-1 0 0,-7 8 197 0 0,0 0 0 0 0,-1-1 0 0 0,0 1 0 0 0,-16 13 1 0 0,1 0 365 0 0,-11 17 203 0 0,2 1 0 0 0,2 2 0 0 0,2 2 0 0 0,-34 71 0 0 0,43-71-606 0 0,-22 72 1 0 0,27-70-49 0 0,-31 67 0 0 0,31-90-506 0 0,11-18 0 0 0,0 0 1 0 0,-6 15 0 0 0,10-22-272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12007 0 0,'0'2'547'0'0,"-1"10"-290"0"0,1-1 0 0 0,1 1 0 0 0,0-1 0 0 0,0 1 0 0 0,1-1 0 0 0,1 1 0 0 0,6 16 0 0 0,6 3 1024 0 0,2-1 0 0 0,1 0 0 0 0,38 46 0 0 0,-52-71-1138 0 0,0 0 0 0 0,1 0 0 0 0,-1 0 0 0 0,1-1 0 0 0,0 0 0 0 0,0 0 0 0 0,1 0 0 0 0,-1 0 0 0 0,9 3 0 0 0,-12-6-162 0 0,0 0-1 0 0,1 0 1 0 0,-1 0 0 0 0,1-1-1 0 0,-1 1 1 0 0,1-1 0 0 0,-1 1-1 0 0,1-1 1 0 0,-1 0-1 0 0,1 0 1 0 0,-1 0 0 0 0,1-1-1 0 0,-1 1 1 0 0,0 0 0 0 0,1-1-1 0 0,-1 0 1 0 0,1 0-1 0 0,-1 1 1 0 0,0-1 0 0 0,1-1-1 0 0,-1 1 1 0 0,0 0 0 0 0,0 0-1 0 0,0-1 1 0 0,0 1 0 0 0,0-1-1 0 0,2-2 1 0 0,-1 1-506 0 0,0-1-1 0 0,0 0 1 0 0,0 0 0 0 0,0 0-1 0 0,-1 0 1 0 0,1 0 0 0 0,-1 0-1 0 0,0 0 1 0 0,2-9 0 0 0,0-3-5253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1839 0 0,'0'0'13580'0'0,"-2"2"-12906"0"0,-18 30 649 0 0,2 1 1 0 0,-26 63-1 0 0,16-32-612 0 0,-96 176 272 0 0,49-127-977 0 0,1-2 43 0 0,57-83-101 0 0,2 0 0 0 0,-13 34 0 0 0,24-53-128 0 0,-3 8-46 0 0,5-7-2815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18023 0 0,'0'0'1632'0'0,"2"0"-1264"0"0,62-19 1643 0 0,37-13-974 0 0,253-104 1499 0 0,-267 108-2161 0 0,2 4 1 0 0,100-14 0 0 0,-158 33-415 0 0,-16 1-82 0 0,1 2 0 0 0,-1 0-1 0 0,0 1 1 0 0,0 0 0 0 0,18 3-1 0 0,-31-2-295 0 0,-12 11-3243 0 0,-5-1 1905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67 5063 0 0,'-12'5'296'0'0,"0"-1"0"0"0,-20 12 12590 0 0,62-18-11945 0 0,0-1 1 0 0,0-2-1 0 0,0 0 1 0 0,31-12 0 0 0,-14 5-377 0 0,13-6-43 0 0,28-6 146 0 0,-77 22-602 0 0,-1 1 1 0 0,0-1 0 0 0,1 2 0 0 0,-1 0 0 0 0,0 0-1 0 0,17 3 1 0 0,-25-3-64 0 0,-1 0 1 0 0,0 1-1 0 0,1-1 0 0 0,-1 0 1 0 0,1 1-1 0 0,-1-1 0 0 0,0 1 1 0 0,1-1-1 0 0,-1 1 0 0 0,0 0 1 0 0,1-1-1 0 0,-1 1 0 0 0,0 0 1 0 0,0 0-1 0 0,0 0 0 0 0,0 0 1 0 0,0 0-1 0 0,0 0 0 0 0,0 0 1 0 0,0 1-1 0 0,0-1 0 0 0,1 2 1 0 0,-2-1 4 0 0,0 0 0 0 0,1 0 0 0 0,-1 0 0 0 0,0 0 0 0 0,0 1 0 0 0,0-1 0 0 0,0 0 0 0 0,0 0 1 0 0,-1 0-1 0 0,1 0 0 0 0,0 0 0 0 0,-1 0 0 0 0,0 0 0 0 0,0 2 0 0 0,-3 4 19 0 0,-1 1 0 0 0,0-1 0 0 0,0 0 0 0 0,0 0 0 0 0,-13 12 0 0 0,1-2-58 0 0,-1-2 0 0 0,-1 0 0 0 0,-1-1 0 0 0,0 0 0 0 0,-1-2-1 0 0,0-1 1 0 0,-1 0 0 0 0,-42 15 0 0 0,-45 6 14 0 0,108-33-67 0 0,28 7-1207 0 0,12-4 1183 0 0,41-2 0 0 0,16 0-253 0 0,-79 0 294 0 0,-1 1 1 0 0,0 1-1 0 0,29 8 0 0 0,-41-10 80 0 0,-1 1-1 0 0,1-1 1 0 0,-1 1-1 0 0,0 0 1 0 0,0 0-1 0 0,1 0 1 0 0,-1 0-1 0 0,0 1 1 0 0,-1-1-1 0 0,1 1 1 0 0,0-1-1 0 0,-1 1 1 0 0,0 0-1 0 0,1 0 1 0 0,-1 1-1 0 0,0-1 1 0 0,2 6-1 0 0,-3-7-3 0 0,0 0-1 0 0,-1 1 0 0 0,1-1 1 0 0,-1 0-1 0 0,1 1 0 0 0,-1-1 1 0 0,0 1-1 0 0,0-1 1 0 0,0 0-1 0 0,0 1 0 0 0,0-1 1 0 0,-1 0-1 0 0,1 1 0 0 0,-1-1 1 0 0,0 0-1 0 0,1 1 1 0 0,-1-1-1 0 0,0 0 0 0 0,0 0 1 0 0,0 0-1 0 0,-1 0 0 0 0,1 0 1 0 0,-1 0-1 0 0,1 0 1 0 0,-1 0-1 0 0,1-1 0 0 0,-1 1 1 0 0,-4 2-1 0 0,-9 7 27 0 0,-1-2 1 0 0,-1 0-1 0 0,0 0 0 0 0,-23 7 0 0 0,-39 10 558 0 0,-135 25-1 0 0,70-19-4398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4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2303 0 0,'0'0'102'0'0,"2"0"-1"0"0,20 0-197 0 0,-8 0 3060 0 0,1 0-1 0 0,-1 0 1 0 0,25 6-1 0 0,-32-5-2540 0 0,0 1 0 0 0,-1 1 0 0 0,9 3 1 0 0,-12-4-199 0 0,-1-1 1 0 0,1 1 0 0 0,-1-1 0 0 0,0 1 0 0 0,0 0 0 0 0,0 0 0 0 0,0 0-1 0 0,0 0 1 0 0,0 1 0 0 0,-1-1 0 0 0,3 4 0 0 0,12 31 1233 0 0,0-1-274 0 0,-5-20-815 0 0,1 0 1 0 0,0-1-1 0 0,2-1 0 0 0,28 26 0 0 0,-22-21-225 0 0,-16-16-136 0 0,0 1 0 0 0,-1-1 0 0 0,0 1 0 0 0,1 0 0 0 0,-1 0 0 0 0,-1 1 0 0 0,1-1 0 0 0,3 7 0 0 0,-6-8-9 0 0,1-1 1 0 0,0 0-1 0 0,-1 0 0 0 0,0 1 0 0 0,1-1 0 0 0,-1 0 0 0 0,0 0 0 0 0,0 1 1 0 0,0-1-1 0 0,0 0 0 0 0,-1 1 0 0 0,1-1 0 0 0,-1 0 0 0 0,1 0 0 0 0,-1 1 0 0 0,0-1 1 0 0,0 0-1 0 0,0 0 0 0 0,0 0 0 0 0,-2 4 0 0 0,-2-1-19 0 0,1 1-1 0 0,-1-1 1 0 0,0 0 0 0 0,0 0 0 0 0,0-1-1 0 0,-1 1 1 0 0,-9 5 0 0 0,-48 23-249 0 0,40-22 186 0 0,-129 52-983 0 0,135-57 777 0 0,12-3-97 0 0,-1-1 0 0 0,-1 0 0 0 0,1-1 0 0 0,0 1 0 0 0,0-1 1 0 0,-1 0-1 0 0,1-1 0 0 0,-13 0 0 0 0,9-3-6206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5527 0 0,'0'0'9290'0'0,"2"2"-8578"0"0,1 3-424 0 0,0 1 0 0 0,-1 0 0 0 0,1 0 1 0 0,-1 0-1 0 0,0 0 0 0 0,0 0 0 0 0,-1 0 1 0 0,0 1-1 0 0,0-1 0 0 0,0 0 0 0 0,-1 1 1 0 0,0-1-1 0 0,0 1 0 0 0,-1-1 0 0 0,0 0 1 0 0,-3 13-1 0 0,-3 7 300 0 0,-2-1 0 0 0,-20 44 1 0 0,18-46-464 0 0,-8 17-10 0 0,-7 15-30 0 0,22-45-316 0 0,4-9-960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21 13159 0 0,'0'0'598'0'0,"4"-9"204"0"0,-3 3-687 0 0,0 5 353 0 0,-3 0 151 0 0,-2 0-429 0 0,0 0 1 0 0,0 1 0 0 0,-1-1-1 0 0,1 1 1 0 0,0 0 0 0 0,0 0 0 0 0,-1 0-1 0 0,1 1 1 0 0,0-1 0 0 0,0 1-1 0 0,0 0 1 0 0,0 0 0 0 0,-1 1 0 0 0,-5 2-1 0 0,-7 4 303 0 0,-32 19 0 0 0,31-15-362 0 0,0 1-1 0 0,1 0 0 0 0,1 1 0 0 0,0 1 1 0 0,1 1-1 0 0,1 0 0 0 0,0 1 1 0 0,1 0-1 0 0,1 1 0 0 0,0 0 1 0 0,2 1-1 0 0,0 1 0 0 0,1-1 1 0 0,-9 31-1 0 0,17-45-115 0 0,-1-1-1 0 0,1 1 1 0 0,0 0 0 0 0,1 0-1 0 0,-1 0 1 0 0,1 0-1 0 0,0-1 1 0 0,0 1 0 0 0,0 0-1 0 0,1 0 1 0 0,0 0 0 0 0,0 0-1 0 0,0 0 1 0 0,0-1 0 0 0,1 1-1 0 0,0-1 1 0 0,0 1 0 0 0,0-1-1 0 0,0 1 1 0 0,1-1 0 0 0,0 0-1 0 0,0 0 1 0 0,0-1 0 0 0,0 1-1 0 0,0 0 1 0 0,1-1 0 0 0,0 0-1 0 0,0 0 1 0 0,0 0 0 0 0,0 0-1 0 0,0-1 1 0 0,5 3 0 0 0,0-2 30 0 0,-1 0-1 0 0,1 0 1 0 0,0-1 0 0 0,0 0-1 0 0,0-1 1 0 0,0 1 0 0 0,0-2 0 0 0,0 0-1 0 0,1 0 1 0 0,-1 0 0 0 0,18-4-1 0 0,-12 1 11 0 0,0-1 0 0 0,1-1-1 0 0,-1 0 1 0 0,-1-1-1 0 0,1 0 1 0 0,15-10-1 0 0,-25 13-53 0 0,0 0 0 0 0,0 0 0 0 0,0-1 0 0 0,0 0 0 0 0,-1 0 0 0 0,0 0 0 0 0,0 0 0 0 0,0-1-1 0 0,0 1 1 0 0,-1-1 0 0 0,1 0 0 0 0,-1 0 0 0 0,0 0 0 0 0,-1-1 0 0 0,0 1 0 0 0,1-1 0 0 0,-2 1-1 0 0,1-1 1 0 0,-1 0 0 0 0,1 0 0 0 0,-2 0 0 0 0,1 1 0 0 0,-1-8 0 0 0,0-18-367 0 0,-2 1 0 0 0,-2 0 0 0 0,-1 0 0 0 0,-1 0 0 0 0,-10-30 0 0 0,14 54 183 0 0,0 0 0 0 0,0 0 1 0 0,0 0-1 0 0,-1 1 0 0 0,-6-10 0 0 0,8 13 54 0 0,0 1 0 0 0,0-1 0 0 0,0 1 0 0 0,-1-1 0 0 0,1 1 0 0 0,0 0 1 0 0,-1-1-1 0 0,0 1 0 0 0,1 0 0 0 0,-1 0 0 0 0,1 0 0 0 0,-1 0 0 0 0,0 0 0 0 0,0 1 0 0 0,0-1 0 0 0,1 0 0 0 0,-1 1 0 0 0,0-1 0 0 0,0 1 0 0 0,0 0 0 0 0,0 0 0 0 0,-3 0 0 0 0,-6 1-1639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13103 0 0,'0'0'1186'0'0,"1"2"-978"0"0,3 2-19 0 0,-1 0 1 0 0,0 0 0 0 0,-1 1 0 0 0,1-1-1 0 0,-1 1 1 0 0,0-1 0 0 0,0 1-1 0 0,0 0 1 0 0,-1 0 0 0 0,1 0 0 0 0,-1 0-1 0 0,0 10 1 0 0,0-7 38 0 0,-2-1-1 0 0,1 1 1 0 0,-1-1-1 0 0,0 0 1 0 0,-1 1-1 0 0,0-1 1 0 0,0 0-1 0 0,-4 9 1 0 0,-1-1 1 0 0,-1 1 1 0 0,-1-1-1 0 0,-1-1 1 0 0,0 0-1 0 0,-1 0 1 0 0,0-1 0 0 0,-15 14-1 0 0,-223 207 625 0 0,234-221-1052 0 0,14-12 96 0 0,3-2-245 0 0,64-28 486 0 0,1 4 1 0 0,2 3-1 0 0,0 2 1 0 0,119-16-1 0 0,-176 34-415 0 0,-10 2-832 0 0,-9 5-1828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11519 0 0,'0'0'1376'0'0,"2"0"-386"0"0,6 1-306 0 0,1-1-1 0 0,-1 0 1 0 0,1-1 0 0 0,-1 1 0 0 0,1-2 0 0 0,-1 1 0 0 0,0-1 0 0 0,12-4 0 0 0,67-31 1248 0 0,-43 17-1386 0 0,173-63-1073 0 0,-174 65-4011 0 0,-34 15 2852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8751 0 0,'0'0'674'0'0,"1"-1"-438"0"0,12-10 3248 0 0,-13 11-3367 0 0,0 0 0 0 0,0 0 0 0 0,0-1 0 0 0,0 1 0 0 0,1 0 0 0 0,-1 0 0 0 0,0 0 0 0 0,0 0 0 0 0,0 0 0 0 0,1 0 0 0 0,-1 0 0 0 0,0 0 0 0 0,0 0 0 0 0,0 0 0 0 0,0 0 0 0 0,1 0 0 0 0,-1 1 0 0 0,0-1 0 0 0,0 0 0 0 0,0 0 0 0 0,1 0 0 0 0,-1 0 0 0 0,0 0 0 0 0,0 0 0 0 0,0 0 0 0 0,0 0 0 0 0,0 0 0 0 0,1 1 0 0 0,-1-1 0 0 0,0 0 0 0 0,3 3-991 0 0,0-1 1011 0 0,0 0-1 0 0,-1 0 1 0 0,1 1 0 0 0,-1-1-1 0 0,1 1 1 0 0,-1-1 0 0 0,0 1-1 0 0,0 0 1 0 0,1 4 0 0 0,15 31 1252 0 0,-7-12-713 0 0,4 3-214 0 0,1 0 0 0 0,2-2 0 0 0,34 42 0 0 0,-46-63-518 0 0,-5-5-304 0 0,1-1-1007 0 0,0-1 995 0 0,0 1 0 0 0,0-1 0 0 0,0 0 0 0 0,0 0 0 0 0,-1 0 0 0 0,1 0 0 0 0,0 0 0 0 0,2-2 0 0 0,5-6-1364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25 9671 0 0,'5'-7'875'0'0,"6"-10"5617"0"0,-5 26-5427 0 0,-5-7-962 0 0,0 1 0 0 0,-1-1-1 0 0,1 1 1 0 0,-1-1 0 0 0,0 0-1 0 0,0 1 1 0 0,1-1 0 0 0,-2 1 0 0 0,1-1-1 0 0,0 1 1 0 0,0-1 0 0 0,-1 1-1 0 0,1-1 1 0 0,-1 0 0 0 0,-1 4-1 0 0,-16 34 879 0 0,18-39-949 0 0,-131 213 1748 0 0,55-97-1448 0 0,-122 226 68 0 0,186-316-660 0 0,1 0 1 0 0,-9 37-1 0 0,-6 16-493 0 0,25-79-205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14799 0 0,'0'0'1959'0'0,"-1"1"-1582"0"0,-39 56 2058 0 0,25-37-1573 0 0,-19 31 0 0 0,29-39-725 0 0,0-1 0 0 0,1 1 0 0 0,0-1 0 0 0,-3 24 0 0 0,3-18-83 0 0,-6 23 0 0 0,-6-4 75 0 0,16-35 174 0 0,2 1-147 0 0,0-1-105 0 0,1 0-1 0 0,0 1 1 0 0,0-1-1 0 0,0 0 1 0 0,0 0-1 0 0,0-1 1 0 0,0 1 0 0 0,0-1-1 0 0,0 1 1 0 0,0-1-1 0 0,0 0 1 0 0,0 0-1 0 0,0 0 1 0 0,0-1-1 0 0,0 1 1 0 0,0-1 0 0 0,5-1-1 0 0,7-3 99 0 0,0-1 1 0 0,19-9-1 0 0,0-1-79 0 0,-1 4-66 0 0,0 1 0 0 0,0 1 0 0 0,46-6 0 0 0,-77 16-201 0 0,0-1-1 0 0,0 1 1 0 0,-1 0-1 0 0,1 0 1 0 0,0 0-1 0 0,0 0 1 0 0,0 0 0 0 0,0 0-1 0 0,0 1 1 0 0,2 0-1 0 0,-4 1-1286 0 0,-3 7-68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0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1 491 13735 0 0,'0'0'6356'0'0,"1"0"-5716"0"0,15-3-32 0 0,-1-2 0 0 0,0 0 0 0 0,23-11 0 0 0,-19 8-348 0 0,169-54-328 0 0,-173 59-5579 0 0</inkml:trace>
  <inkml:trace contextRef="#ctx0" brushRef="#br0" timeOffset="1">968 1 11975 0 0,'0'0'4971'0'0,"8"9"-136"0"0,-5-4-4635 0 0,0 1 1 0 0,0 0 0 0 0,-1 0 0 0 0,1 0 0 0 0,-2 1 0 0 0,1-1 0 0 0,-1 0 0 0 0,0 1 0 0 0,0-1-1 0 0,0 13 1 0 0,-2 9 131 0 0,-5 34 0 0 0,3-41-180 0 0,-9 66 183 0 0,-35 128 0 0 0,10-90-3849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36 5983 0 0,'1'-2'274'0'0,"3"-4"-3"0"0,-1 3-186 0 0,-1 0-1 0 0,1 1 1 0 0,-1-1-1 0 0,1 0 0 0 0,0 1 1 0 0,0-1-1 0 0,0 1 1 0 0,0 0-1 0 0,6-3 4197 0 0,-8 7-3824 0 0,0 3-248 0 0,-1 0 0 0 0,1-1 0 0 0,-1 1 0 0 0,1 0 0 0 0,-1 0-1 0 0,-1-1 1 0 0,1 1 0 0 0,-1 0 0 0 0,-1 5 0 0 0,-14 45 1503 0 0,5-24-1100 0 0,-97 352 1166 0 0,-72 228-1684 0 0,176-600-67 0 0,-1 0 0 0 0,0 0 1 0 0,0-1-1 0 0,-1 0 0 0 0,-11 16 0 0 0,17-26-26 0 0,0 0 0 0 0,0 1 1 0 0,0-1-1 0 0,0 0 0 0 0,-1 0 0 0 0,1 1 1 0 0,0-1-1 0 0,0 0 0 0 0,0 0 0 0 0,-1 0 1 0 0,1 1-1 0 0,0-1 0 0 0,0 0 0 0 0,-1 0 0 0 0,1 0 1 0 0,0 0-1 0 0,0 0 0 0 0,-1 1 0 0 0,1-1 1 0 0,0 0-1 0 0,0 0 0 0 0,-1 0 0 0 0,1 0 1 0 0,0 0-1 0 0,0 0 0 0 0,-1 0 0 0 0,1 0 1 0 0,0 0-1 0 0,-1 0 0 0 0,1 0 0 0 0,0 0 1 0 0,0 0-1 0 0,-1 0 0 0 0,1 0 0 0 0,0-1 1 0 0,-1 1-1 0 0,1 0 0 0 0,0 0 0 0 0,0 0 0 0 0,0 0 1 0 0,-1 0-1 0 0,1-1 0 0 0,0 1 0 0 0,0 0 1 0 0,-1 0-1 0 0,1 0 0 0 0,0-1 0 0 0,0 1 1 0 0,0 0-1 0 0,0 0 0 0 0,-1-1 0 0 0,1 1 1 0 0,0 0-1 0 0,0 0 0 0 0,0-1 0 0 0,0 1 1 0 0,-5-16 52 0 0,5 8-61 0 0,1-1 0 0 0,-1 1 0 0 0,1-1-1 0 0,1 1 1 0 0,-1 0 0 0 0,2 0 0 0 0,3-12-1 0 0,29-55-75 0 0,-21 48 72 0 0,4-9 9 0 0,2 1 1 0 0,1 1-1 0 0,46-55 0 0 0,-51 70 6 0 0,1 1 1 0 0,0 1 0 0 0,2 0-1 0 0,0 2 1 0 0,1 0-1 0 0,0 1 1 0 0,31-15 0 0 0,-30 20 50 0 0,1 1 1 0 0,0 1 0 0 0,0 1 0 0 0,0 0 0 0 0,1 2 0 0 0,-1 1 0 0 0,1 1-1 0 0,38 1 1 0 0,-58 1-35 0 0,0 0-1 0 0,0 1 1 0 0,1-1-1 0 0,-1 1 1 0 0,0-1-1 0 0,0 1 1 0 0,0 0-1 0 0,0 1 1 0 0,0-1 0 0 0,0 0-1 0 0,0 1 1 0 0,-1 0-1 0 0,1 0 1 0 0,0-1-1 0 0,-1 1 1 0 0,1 1-1 0 0,-1-1 1 0 0,0 0-1 0 0,0 1 1 0 0,0-1-1 0 0,3 5 1 0 0,-3-4 0 0 0,-1 1-1 0 0,1 0 1 0 0,-1 0 0 0 0,1 0 0 0 0,-1 0-1 0 0,0 0 1 0 0,-1 0 0 0 0,1 0-1 0 0,-1 0 1 0 0,0 0 0 0 0,0 0 0 0 0,0 0-1 0 0,0 1 1 0 0,-1-1 0 0 0,1 0-1 0 0,-3 6 1 0 0,0-2 24 0 0,0 0 0 0 0,-1 0 0 0 0,0 0-1 0 0,0-1 1 0 0,-1 0 0 0 0,1 1 0 0 0,-2-1 0 0 0,1-1-1 0 0,-10 9 1 0 0,-8 7 89 0 0,-31 22-1 0 0,44-37-104 0 0,-76 54 385 0 0,-100 53 0 0 0,153-96-101 0 0,-60 24 0 0 0,73-34-168 0 0,-1-2 0 0 0,0 0 0 0 0,0-1 0 0 0,-31 2 0 0 0,48-6-136 0 0,1-1 0 0 0,0 0 0 0 0,0 0 0 0 0,0 0 0 0 0,0-1 0 0 0,0 1 0 0 0,0-1 0 0 0,-1 1 1 0 0,1-1-1 0 0,-4-2 0 0 0,6 2-39 0 0,0 1 0 0 0,0-1 0 0 0,0 0 0 0 0,0 0 0 0 0,0 0 0 0 0,0 0 1 0 0,1 0-1 0 0,-1 0 0 0 0,0 0 0 0 0,0 0 0 0 0,1 0 0 0 0,-1 0 0 0 0,1 0 0 0 0,-1 0 0 0 0,1-1 1 0 0,-1 1-1 0 0,1 0 0 0 0,0 0 0 0 0,-1-1 0 0 0,1 1 0 0 0,0 0 0 0 0,0 0 0 0 0,0-1 1 0 0,0 1-1 0 0,0 0 0 0 0,0 0 0 0 0,1-1 0 0 0,-1-1 0 0 0,1-1-324 0 0,0 1 0 0 0,0-1 0 0 0,0 0 0 0 0,1 1 1 0 0,-1-1-1 0 0,1 1 0 0 0,0-1 0 0 0,3-4 0 0 0,10-13-6553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3679 0 0,'0'2'10799'0'0,"0"4"-10623"0"0,0-1 0 0 0,0 1 0 0 0,0-1 0 0 0,1 1 0 0 0,0-1 0 0 0,1 1 0 0 0,-1-1 0 0 0,1 1 1 0 0,0-1-1 0 0,0 0 0 0 0,6 9 0 0 0,5 8 124 0 0,21 27 1 0 0,-18-28 41 0 0,94 124 1239 0 0,12 16-580 0 0,-93-119-847 0 0,44 87-1 0 0,-66-112-142 0 0,1 1 0 0 0,-2 0 0 0 0,0 0 0 0 0,-2 1 0 0 0,0-1 1 0 0,0 1-1 0 0,0 38 0 0 0,-4-41 2 0 0,-1-1 0 0 0,0 0 1 0 0,-2 0-1 0 0,1 1 0 0 0,-2-1 0 0 0,0-1 1 0 0,-1 1-1 0 0,0-1 0 0 0,-1 1 1 0 0,-11 18-1 0 0,-12 12 153 0 0,-1-1 0 0 0,-3-2-1 0 0,-46 48 1 0 0,-127 99-257 0 0,195-180 51 0 0,-61 55-4647 0 0,59-50 3055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59 138 3367 0 0,'0'0'588'0'0,"-5"-7"695"0"0,4 4-1126 0 0,0 0 1 0 0,1 1-1 0 0,0-1 0 0 0,0 0 1 0 0,0 0-1 0 0,0 0 0 0 0,0 0 1 0 0,1 0-1 0 0,-1 0 0 0 0,1 0 1 0 0,-1 1-1 0 0,1-1 0 0 0,3-5 1 0 0,6-23 2862 0 0,-4 23-2981 0 0,-5 6-17 0 0,0 0-1 0 0,0 1 1 0 0,0-1 0 0 0,0 0-1 0 0,-1 0 1 0 0,1 0 0 0 0,-1-1-1 0 0,1 1 1 0 0,-1-4 0 0 0,0 5-72 0 0,0 1 0 0 0,0-1 0 0 0,0 0 1 0 0,0 0-1 0 0,0 0 0 0 0,0 0 0 0 0,0 0 0 0 0,-1 1 1 0 0,1-1-1 0 0,0 0 0 0 0,0 0 0 0 0,-1 0 0 0 0,1 1 1 0 0,-1-1-1 0 0,1 0 0 0 0,-1 1 0 0 0,1-1 1 0 0,-1 0-1 0 0,1 1 0 0 0,-1-1 0 0 0,0 0 0 0 0,1 1 1 0 0,-1-1-1 0 0,0 1 0 0 0,1-1 0 0 0,-1 1 0 0 0,0 0 1 0 0,0-1-1 0 0,0 1 0 0 0,1 0 0 0 0,-2-1 1 0 0,-1 0-594 0 0,-1 1 1 0 0,1 0 0 0 0,-1-1-1 0 0,1 1 1 0 0,-7 1-1 0 0,3 0-401 0 0,-24 0-299 0 0,30-1 316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16 16095 0 0,'0'0'1460'0'0,"-4"-6"-1176"0"0,4 5-277 0 0,0 1 0 0 0,-1-1 0 0 0,1 1 0 0 0,0-1 0 0 0,-1 1 0 0 0,1-1 0 0 0,0 1 0 0 0,-1-1 0 0 0,1 1 0 0 0,0 0 0 0 0,-1-1 0 0 0,1 1 0 0 0,-1 0 0 0 0,1-1 0 0 0,0 1 0 0 0,-1 0 0 0 0,1-1 0 0 0,-1 1 0 0 0,1 0 0 0 0,-1 0 0 0 0,0-1 0 0 0,1 1 0 0 0,-1 0 0 0 0,1 0 0 0 0,-1 0 0 0 0,1 0 0 0 0,-1 0 0 0 0,1 0 0 0 0,-1 0 0 0 0,0 0 0 0 0,1 0 0 0 0,-1 0 0 0 0,1 0 0 0 0,-1 0 0 0 0,1 0 0 0 0,-1 1 0 0 0,1-1 0 0 0,-1 0 0 0 0,1 0 0 0 0,-1 1 0 0 0,1-1 0 0 0,-1 0 0 0 0,1 0 0 0 0,-1 1 0 0 0,0 0 0 0 0,0 0 39 0 0,-3 1 1 0 0,0 1 0 0 0,0 0 0 0 0,1 0 0 0 0,-1 1 0 0 0,1-1-1 0 0,0 1 1 0 0,0 0 0 0 0,0-1 0 0 0,0 1 0 0 0,-4 9 0 0 0,-2 5 16 0 0,-7 24 0 0 0,10-26 11 0 0,-80 252 1607 0 0,58-173-1254 0 0,6-19-121 0 0,-59 182 318 0 0,53-180-525 0 0,-48 94 0 0 0,67-156-390 0 0,-1 0-1 0 0,0 0 1 0 0,0-1-1 0 0,-2 0 1 0 0,0-1 0 0 0,-23 21-1 0 0,11-17-1780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1375 0 0,'0'0'1280'0'0,"16"-13"3780"0"0,-15 12-4976 0 0,0 0 0 0 0,1 0 0 0 0,-1 0 0 0 0,1 0 0 0 0,0 0 0 0 0,-1 0 0 0 0,1 0 0 0 0,0 1 0 0 0,-1-1 0 0 0,4 0 0 0 0,-3 1-170 0 0,19 0-706 0 0,-13-2 469 0 0,2-1-12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282 149 5471 0 0,'0'0'491'0'0,"-1"1"-400"0"0,-31 17 8463 0 0,33-18-8327 0 0,162-63 1267 0 0,-94 34-1117 0 0,-28 13-306 0 0,0 1 1 0 0,1 3 0 0 0,0 1 0 0 0,85-10-1 0 0,-122 20-73 0 0,-1 1 1 0 0,1 0-1 0 0,-1 0 0 0 0,1 1 0 0 0,-1-1 0 0 0,0 1 1 0 0,1 0-1 0 0,-1 0 0 0 0,8 4 0 0 0,-11-5-4 0 0,0 1-1 0 0,0-1 0 0 0,0 1 0 0 0,0 0 1 0 0,0-1-1 0 0,0 1 0 0 0,0 0 0 0 0,-1 0 1 0 0,1 0-1 0 0,0 0 0 0 0,0 0 0 0 0,-1 0 1 0 0,1 0-1 0 0,-1 0 0 0 0,1 0 0 0 0,0 2 1 0 0,-1-2-10 0 0,1 1 1 0 0,-1 0 0 0 0,0-1 0 0 0,0 1 0 0 0,0-1-1 0 0,-1 1 1 0 0,1 0 0 0 0,0-1 0 0 0,0 1-1 0 0,-1-1 1 0 0,1 1 0 0 0,-1 0 0 0 0,0-1 0 0 0,1 0-1 0 0,-2 3 1 0 0,-2 2-27 0 0,0 1 1 0 0,-1-1-1 0 0,0 0 0 0 0,0 0 0 0 0,0-1 0 0 0,0 1 0 0 0,-9 5 0 0 0,-48 31-104 0 0,26-18 147 0 0,-162 116 258 0 0,-145 100 178 0 0,291-207-415 0 0,-44 31 582 0 0,95-63 226 0 0,3 1-758 0 0,1 0-1 0 0,-1-1 1 0 0,1 1-1 0 0,0 0 0 0 0,0-1 1 0 0,-1 0-1 0 0,1 1 1 0 0,0-1-1 0 0,0 0 1 0 0,1-1-1 0 0,4 2 0 0 0,38 1 275 0 0,-37-2-261 0 0,81-3 351 0 0,151-23 0 0 0,-78 6-358 0 0,-108 13-155 0 0,90-6 267 0 0,-105 11-769 0 0,66 6-1 0 0,-99-4 81 0 0,-1 0 1 0 0,1 0-1 0 0,-1 1 0 0 0,0 0 0 0 0,1 0 0 0 0,-1 1 0 0 0,7 3 1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8751 0 0,'0'0'7667'0'0,"2"-1"-6744"0"0,26-11-99 0 0,2 2 1 0 0,-1 1-1 0 0,61-11 1 0 0,-40 10-329 0 0,-18 3-199 0 0,246-51 1233 0 0,3 17-1146 0 0,-275 40-397 0 0,299-16-1122 0 0,-303 17 1038 0 0,48 4-1523 0 0,-45-3 134 0 0,1 0 0 0 0,0 0 0 0 0,8 5 0 0 0,3 2-4796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1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48 2303 0 0,'0'0'9528'0'0,"-8"8"-7824"0"0,-32 28 4126 0 0,51-41-5700 0 0,0-1-39 0 0,117-51 315 0 0,-114 51-396 0 0,0 2 0 0 0,0 0-1 0 0,1 1 1 0 0,-1 0 0 0 0,1 1 0 0 0,0 1 0 0 0,19 0 0 0 0,-32 1-13 0 0,1 0-1 0 0,-1 1 1 0 0,0-1-1 0 0,0 0 0 0 0,1 1 1 0 0,-1 0-1 0 0,0-1 1 0 0,0 1-1 0 0,0 0 1 0 0,1 0-1 0 0,-1 0 0 0 0,0 0 1 0 0,0 1-1 0 0,-1-1 1 0 0,1 1-1 0 0,0-1 1 0 0,0 1-1 0 0,-1-1 0 0 0,1 1 1 0 0,-1 0-1 0 0,1 0 1 0 0,-1 0-1 0 0,0 0 1 0 0,0 0-1 0 0,0 0 1 0 0,0 0-1 0 0,0 0 0 0 0,0 0 1 0 0,0 0-1 0 0,-1 1 1 0 0,1-1-1 0 0,-1 0 1 0 0,0 1-1 0 0,0-1 0 0 0,1 0 1 0 0,-2 5-1 0 0,1 0-29 0 0,-1-1-1 0 0,0 1 0 0 0,0 0 1 0 0,0-1-1 0 0,-1 1 0 0 0,0-1 1 0 0,-1 0-1 0 0,1 1 0 0 0,-1-1 1 0 0,0 0-1 0 0,-8 10 0 0 0,4-7 23 0 0,-1-1-1 0 0,0 0 1 0 0,-1-1 0 0 0,-17 14-1 0 0,-44 20-71 0 0,43-25 71 0 0,-27 13-65 0 0,-1-2 0 0 0,-89 32-1 0 0,237-66-410 0 0,-90 6 488 0 0,31-3 16 0 0,57-1 1 0 0,-81 6-14 0 0,0-1-1 0 0,0 1 1 0 0,0 1 0 0 0,-1 0 0 0 0,1 0 0 0 0,0 1 0 0 0,-1 0 0 0 0,1 1 0 0 0,-1 0-1 0 0,12 7 1 0 0,-17-8-3 0 0,0 0 0 0 0,0 0 0 0 0,-1 0-1 0 0,1 0 1 0 0,-1 1 0 0 0,1-1 0 0 0,-1 1 0 0 0,-1 0 0 0 0,1 0-1 0 0,0 0 1 0 0,-1 1 0 0 0,0-1 0 0 0,3 9 0 0 0,-4-10 0 0 0,0 0 1 0 0,0 0-1 0 0,-1 0 1 0 0,0 1 0 0 0,1-1-1 0 0,-1 0 1 0 0,0 1-1 0 0,0-1 1 0 0,-1 0 0 0 0,1 0-1 0 0,-1 1 1 0 0,0-1-1 0 0,0 0 1 0 0,0 0 0 0 0,0 0-1 0 0,0 0 1 0 0,-1 0-1 0 0,1 0 1 0 0,-1 0 0 0 0,0 0-1 0 0,-2 2 1 0 0,-8 9 32 0 0,-2 0 1 0 0,1-2-1 0 0,-1 1 0 0 0,-1-2 1 0 0,0 0-1 0 0,-29 15 1 0 0,3-5-23 0 0,-69 24 0 0 0,60-28 18 0 0,-1-2 1 0 0,0-2-1 0 0,-60 7 0 0 0,110-20-30 0 0,-8 1 11 0 0,-1 0 0 0 0,0 0 0 0 0,1-1 1 0 0,-16-2-1 0 0,25 2-23 0 0,-1 0 1 0 0,1 0 0 0 0,-1 0 0 0 0,1 0 0 0 0,-1 0-1 0 0,1 0 1 0 0,-1 0 0 0 0,1 0 0 0 0,-1 0 0 0 0,1-1-1 0 0,-1 1 1 0 0,1 0 0 0 0,0 0 0 0 0,-1-1 0 0 0,1 1-1 0 0,-1 0 1 0 0,1-1 0 0 0,0 1 0 0 0,-1 0 0 0 0,1-1-1 0 0,0 1 1 0 0,-1 0 0 0 0,1-1 0 0 0,0 1 0 0 0,0-1-1 0 0,-1 1 1 0 0,1 0 0 0 0,0-1 0 0 0,0 1 0 0 0,0-1-1 0 0,0 1 1 0 0,0-1 0 0 0,0 1 0 0 0,-1-1 0 0 0,1 1-1 0 0,0-1 1 0 0,0 1 0 0 0,0-1 0 0 0,0 1 0 0 0,1-1-1 0 0,-1 1 1 0 0,0 0 0 0 0,0-1 0 0 0,0 0-1 0 0,2-3-400 0 0,0 1-1 0 0,-1-1 0 0 0,1 1 0 0 0,5-6 0 0 0,-5 6 87 0 0,20-26-1201 0 0,4-1-8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13 11231 0 0,'6'-8'1196'0'0,"0"3"1128"0"0,-13 13-1484 0 0,-121 159 1654 0 0,75-97-2164 0 0,18-22 91 0 0,-57 102 0 0 0,80-125-276 0 0,1 1 1 0 0,1-1 0 0 0,2 2 0 0 0,-10 44 0 0 0,14-49-107 0 0,2 0 1 0 0,0 0 0 0 0,1 0-1 0 0,1 1 1 0 0,1-1 0 0 0,5 28-1 0 0,-4-42-224 0 0,14 67-247 0 0,-2-27-6248 0 0,-8-35 1081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0,'1'2'107'0'0,"52"170"9026"0"0,-25-99-7773 0 0,-18-52-783 0 0,1-1 0 0 0,0 1 0 0 0,2-2 0 0 0,0 1 0 0 0,21 21-1 0 0,-12-18 167 0 0,1 0 0 0 0,1-2 0 0 0,34 24-1 0 0,-20-17-179 0 0,-12-8-327 0 0,1-2 0 0 0,1 0 0 0 0,41 19 0 0 0,-63-35-411 0 0,-4 0 36 0 0,1-1 1 0 0,-1 0-1 0 0,1 0 0 0 0,-1 0 1 0 0,0-1-1 0 0,1 1 0 0 0,0-1 1 0 0,-1 1-1 0 0,1-1 0 0 0,-1 0 1 0 0,4 0-1 0 0,3-1-1505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 10591 0 0,'0'0'819'0'0,"0"-1"-534"0"0,-12-8 1599 0 0,12 9-1782 0 0,0 0 1 0 0,0 0 0 0 0,-1 0-1 0 0,1-1 1 0 0,0 1 0 0 0,0 0-1 0 0,0 0 1 0 0,0 0 0 0 0,-1 0-1 0 0,1 0 1 0 0,0 0 0 0 0,0 0-1 0 0,0 0 1 0 0,-1 0 0 0 0,1 0 0 0 0,0 0-1 0 0,0 0 1 0 0,0 0 0 0 0,-1 0-1 0 0,1 0 1 0 0,0 0 0 0 0,0 0-1 0 0,0 0 1 0 0,-1 0 0 0 0,1 0-1 0 0,0 1 1 0 0,0-1 0 0 0,0 0-1 0 0,0 0 1 0 0,-1 0 0 0 0,1 0 0 0 0,0 0-1 0 0,0 1 1 0 0,-24 43 123 0 0,19-34-138 0 0,0 0 0 0 0,-10 13-1 0 0,-12 14 247 0 0,-55 77 660 0 0,43-59-797 0 0,-3-1-1 0 0,-51 50 1 0 0,78-89-283 0 0,-56 63-2164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5063 0 0,'2'0'6379'0'0,"8"1"-5311"0"0,0 0-1 0 0,1-1 1 0 0,11-1-1 0 0,61-13 619 0 0,-54 9-1077 0 0,133-28 1178 0 0,181-26-1156 0 0,-340 59-895 0 0,12-2-296 0 0,-5 2-2738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8287 0 0,'-2'0'3407'0'0,"-3"3"-3079"0"0,0-1 0 0 0,1 1 0 0 0,-1 0 0 0 0,0 1 0 0 0,1-1 1 0 0,0 1-1 0 0,0 0 0 0 0,0 0 0 0 0,0 0 0 0 0,1 0 0 0 0,-1 1 0 0 0,1-1 0 0 0,0 1 0 0 0,-4 10 0 0 0,-2 5-93 0 0,1 1-1 0 0,-7 30 1 0 0,13-43-60 0 0,-37 177 837 0 0,4-14-820 0 0,31-157-597 0 0,-1 0-1 0 0,-1 0 1 0 0,0-1 0 0 0,-1 1-1 0 0,0-2 1 0 0,-1 1 0 0 0,-12 13-1 0 0,19-24-187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7111 0 0,'0'0'4946'0'0,"0"1"-4556"0"0,1 6-103 0 0,-1 1-1 0 0,0-1 0 0 0,0 0 0 0 0,-1 0 0 0 0,0 0 1 0 0,0 0-1 0 0,0 0 0 0 0,-1-1 0 0 0,-3 8 0 0 0,-28 63 1227 0 0,19-46-1246 0 0,-39 79 110 0 0,-32 79-204 0 0,69-138-833 0 0,16-49-117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17359 0 0,'0'0'1574'0'0,"1"0"-1292"0"0,15-2-117 0 0,1 2 0 0 0,-1 0 0 0 0,17 2 0 0 0,1 0 171 0 0,-4-1 69 0 0,1 1 0 0 0,-1 2-1 0 0,0 1 1 0 0,-1 1-1 0 0,33 11 1 0 0,-18-1-414 0 0,13 5-1119 0 0,-20-8-5332 0 0,-17-8-23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6911 0 0,'0'0'2702'0'0,"2"2"-1620"0"0,12 11-591 0 0,0 1-1 0 0,-1 0 1 0 0,-1 1-1 0 0,-1 0 1 0 0,0 1-1 0 0,0 0 0 0 0,10 24 1 0 0,-2 2 348 0 0,27 87 0 0 0,-38-97-545 0 0,-1 0 0 0 0,-1 0 0 0 0,-2 1 0 0 0,-1-1 0 0 0,-2 51 0 0 0,-4-40-70 0 0,-2 1-1 0 0,-2-1 1 0 0,-20 70-1 0 0,6-44 102 0 0,-58 125 0 0 0,59-154-248 0 0,-2 0 0 0 0,-2-2 1 0 0,-2-1-1 0 0,-37 42 0 0 0,-33 22 175 0 0,75-80-168 0 0,20-20-45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41 178 2759 0 0,'0'0'1554'0'0,"-16"-1"9002"0"0,26-10-10249 0 0,0 0 0 0 0,1 1 1 0 0,0 0-1 0 0,1 1 0 0 0,0 0 0 0 0,15-7 1 0 0,83-40 655 0 0,-92 48-865 0 0,1 0 1 0 0,0 2-1 0 0,0 0 0 0 0,1 1 0 0 0,0 1 0 0 0,0 1 0 0 0,0 0 1 0 0,0 2-1 0 0,1 0 0 0 0,37 4 0 0 0,-54-2-98 0 0,0 0 0 0 0,0 0 0 0 0,1 0 0 0 0,6 4 0 0 0,2 3 0 0 0,-11-4 0 0 0,-1-2 0 0 0,3 8 0 0 0,-4-6-2 0 0,0-1-1 0 0,0 1 0 0 0,0 0 1 0 0,-1-1-1 0 0,1 1 0 0 0,-1 0 1 0 0,0-1-1 0 0,0 1 0 0 0,0-1 1 0 0,-1 1-1 0 0,1-1 0 0 0,-1 0 1 0 0,1 1-1 0 0,-1-1 0 0 0,0 0 1 0 0,-1 0-1 0 0,1 0 0 0 0,0-1 1 0 0,-6 5-1 0 0,-5 5-23 0 0,0 0 0 0 0,-29 17 1 0 0,27-19 27 0 0,-41 27-2 0 0,-196 148 0 0 0,220-159 1 0 0,17-15 7 0 0,2 1 0 0 0,-1 0-1 0 0,-19 23 1 0 0,31-33 320 0 0,22-2-93 0 0,0-2-1 0 0,0 0 0 0 0,21-6 1 0 0,59-20 148 0 0,5-1-121 0 0,-6 11-174 0 0,1 4 1 0 0,125-1-1 0 0,-202 15-793 0 0,0 1 0 0 0,39 6-1 0 0,-44-3-394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8751 0 0,'0'0'1187'0'0,"2"0"130"0"0,87-35 4977 0 0,2 5-3368 0 0,-16 10-1960 0 0,134-17-1 0 0,75 4-819 0 0,-245 28-713 0 0,32-3-2087 0 0,-58 8 886 0 0,-1 0 1 0 0,0 0 0 0 0,18 3 0 0 0,-27-2-288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7831 0 0,'2'-1'4099'0'0,"7"-4"-2670"0"0,1 0 0 0 0,17-6 0 0 0,51-9-1137 0 0,-42 11 214 0 0,-5 1-195 0 0,0 2-1 0 0,34-2 1 0 0,-47 7-190 0 0,1 0-1 0 0,-1 2 1 0 0,0 0 0 0 0,0 1-1 0 0,19 4 1 0 0,-33-5-117 0 0,0 0-1 0 0,0 0 1 0 0,-1 1-1 0 0,1-1 0 0 0,-1 1 1 0 0,1 0-1 0 0,-1 0 1 0 0,0 0-1 0 0,1 0 1 0 0,-1 1-1 0 0,0-1 1 0 0,0 1-1 0 0,-1 0 1 0 0,1 0-1 0 0,-1 0 0 0 0,1 0 1 0 0,-1 0-1 0 0,0 1 1 0 0,0-1-1 0 0,0 1 1 0 0,1 3-1 0 0,-2-2-2 0 0,0-1 1 0 0,1 1-1 0 0,-2 0 0 0 0,1 0 0 0 0,0 0 0 0 0,-1-1 0 0 0,0 1 1 0 0,0 0-1 0 0,-1 0 0 0 0,1 0 0 0 0,-1 0 0 0 0,0-1 0 0 0,0 1 1 0 0,-1 0-1 0 0,1-1 0 0 0,-5 8 0 0 0,-1 0-1 0 0,0 0 0 0 0,-1-1 0 0 0,-1 0 0 0 0,0 0 0 0 0,-1-1 0 0 0,0 0 0 0 0,0-1 0 0 0,-1 0 0 0 0,0 0 0 0 0,-1-2 0 0 0,-18 11 0 0 0,-9-2 128 0 0,52-37 16 0 0,-8 16-152 0 0,0 0-1 0 0,0 0 0 0 0,0 1 1 0 0,1 0-1 0 0,-1 0 1 0 0,1 0-1 0 0,0 1 0 0 0,1-1 1 0 0,-1 1-1 0 0,0 1 1 0 0,1-1-1 0 0,0 1 0 0 0,-1 1 1 0 0,1-1-1 0 0,12 0 1 0 0,-12 1 7 0 0,1 0 0 0 0,-1 1 0 0 0,1 0 0 0 0,-1 1 0 0 0,1 0 0 0 0,-1 0 0 0 0,0 0 0 0 0,1 1 0 0 0,-1 0 0 0 0,0 1 0 0 0,0 0 0 0 0,0 0 0 0 0,0 0 0 0 0,7 6 0 0 0,1 1 2 0 0,-1 0 1 0 0,0 2-1 0 0,-1 0 0 0 0,0 0 0 0 0,-1 1 0 0 0,0 1 1 0 0,-1 0-1 0 0,17 28 0 0 0,-28-40 10 0 0,1-1 0 0 0,0 1 0 0 0,0 0 0 0 0,-1-1 1 0 0,1 1-1 0 0,-1-1 0 0 0,0 1 0 0 0,1 0 0 0 0,-1 2 0 0 0,-3 4 72 0 0,1-4-6 0 0,0-1-17 0 0,1 0 0 0 0,-1 1 0 0 0,0-1 0 0 0,0 0 0 0 0,0 0 0 0 0,-1-1-1 0 0,1 1 1 0 0,0 0 0 0 0,-1-1 0 0 0,0 1 0 0 0,0-1 0 0 0,-3 2 0 0 0,-6 4 202 0 0,-24 11-1 0 0,10-6-97 0 0,-248 130 264 0 0,244-128-433 0 0,-75 31-85 0 0,88-39 50 0 0,0-2 0 0 0,0 0 0 0 0,0-1-1 0 0,-24 2 1 0 0,33-5-65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 4607 0 0,'0'0'208'0'0,"-8"0"32"0"0,1 0 553 0 0,-1 1-1 0 0,1 0 0 0 0,0 0 0 0 0,0 1 0 0 0,-1 0 0 0 0,1 0 0 0 0,0 1 0 0 0,1 0 0 0 0,-12 6 0 0 0,-5 5 582 0 0,-28 24 0 0 0,32-24-1955 0 0,-26 22 821 0 0,2 1 0 0 0,1 3 0 0 0,-68 82 0 0 0,99-108-71 0 0,1 2-1 0 0,1-1 0 0 0,0 1 1 0 0,1 0-1 0 0,1 1 0 0 0,1 0 1 0 0,0 0-1 0 0,1 1 0 0 0,1-1 1 0 0,0 1-1 0 0,2 0 0 0 0,0 0 1 0 0,1 1-1 0 0,2 34 0 0 0,2-26-10 0 0,1 1 0 0 0,1-1-1 0 0,1-1 1 0 0,1 1-1 0 0,2-1 1 0 0,0 0 0 0 0,2-1-1 0 0,1 0 1 0 0,19 29 0 0 0,-13-29-697 0 0,2 1 0 0 0,43 42 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6911 0 0,'0'0'9670'0'0,"0"2"-9472"0"0,-5 18 99 0 0,-1-1-1 0 0,0 1 0 0 0,-2-1 0 0 0,-18 34 1 0 0,-7 10 98 0 0,-35 72-100 0 0,-46 119-1635 0 0,104-230-4968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15263 0 0,'0'0'1379'0'0,"2"-1"-1136"0"0,13-7 233 0 0,0 2 0 0 0,0 0 1 0 0,19-5-1 0 0,-1 0-73 0 0,203-77 1233 0 0,-129 47-1134 0 0,-55 22-414 0 0,36-16-608 0 0,152-36 0 0 0,-233 69-82 0 0,1 1-1 0 0,-1 1 0 0 0,0-1 1 0 0,0 1-1 0 0,11 1 0 0 0,-15 1-999 0 0,3 5-136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92 124 10135 0 0,'0'0'778'0'0,"2"0"-506"0"0,12-3 503 0 0,0-1 0 0 0,14-5 0 0 0,3-2 1116 0 0,156-51 1197 0 0,-149 50-2742 0 0,-18 5-40 0 0,27-6 1 0 0,-42 12-236 0 0,1 0 1 0 0,-1 1-1 0 0,0-1 1 0 0,1 1-1 0 0,-1 0 1 0 0,1 0-1 0 0,-1 1 0 0 0,0 0 1 0 0,1 0-1 0 0,5 2 1 0 0,-9-3-66 0 0,-1 1 0 0 0,0 0 0 0 0,1 0 0 0 0,-1-1 0 0 0,0 1 0 0 0,0 0 0 0 0,1 0 0 0 0,-1 0 0 0 0,0 1 0 0 0,0-1 0 0 0,0 0 0 0 0,0 0 0 0 0,0 0 0 0 0,-1 1 0 0 0,1-1 0 0 0,0 0 0 0 0,0 1 0 0 0,-1-1 0 0 0,1 1 0 0 0,-1-1 0 0 0,0 1 0 0 0,1-1 0 0 0,-1 1 0 0 0,0-1 0 0 0,0 1 0 0 0,0-1 0 0 0,0 1 0 0 0,0 0 0 0 0,0-1 0 0 0,0 1 0 0 0,0-1 0 0 0,-2 4 1 0 0,0 2 12 0 0,0 1 1 0 0,0 0 0 0 0,-1-1 0 0 0,0 0-1 0 0,-5 8 1 0 0,-3 4-90 0 0,-2 0 0 0 0,0 0 0 0 0,-1-1 0 0 0,-1-1 0 0 0,-17 16 0 0 0,-1-4-179 0 0,-59 42 0 0 0,-78 32-123 0 0,83-52 270 0 0,80-48 104 0 0,1 1-1 0 0,0 0 1 0 0,1 1-1 0 0,-1-1 1 0 0,1 1-1 0 0,0 0 1 0 0,0 1-1 0 0,-7 8 1 0 0,11-13 64 0 0,2 1-26 0 0,0 0-1 0 0,0-1 1 0 0,0 0-1 0 0,0 1 1 0 0,0-1 0 0 0,0 1-1 0 0,1-1 1 0 0,-1 0-1 0 0,0 0 1 0 0,1 0-1 0 0,-1 0 1 0 0,1 0-1 0 0,-1 0 1 0 0,1 0 0 0 0,-1 0-1 0 0,1-1 1 0 0,2 1-1 0 0,3 2 69 0 0,1-1 0 0 0,0-1-1 0 0,0 1 1 0 0,0-2 0 0 0,0 1-1 0 0,14-1 1 0 0,49-8 401 0 0,-49 4-372 0 0,189-37 531 0 0,-39 6-248 0 0,-149 31-497 0 0,28-4-1605 0 0,96-28 0 0 0,-129 29 27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2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4143 0 0,'2'0'8564'0'0,"19"-1"-5380"0"0,31-4 0 0 0,60-19-1381 0 0,-101 21-1442 0 0,157-44 1528 0 0,-16 3-995 0 0,143-28-1429 0 0,-263 63-1030 0 0,-14 0-2459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1375 0 0,'-7'5'128'0'0,"-2"4"2268"0"0,1 1 0 0 0,0 0-1 0 0,0 0 1 0 0,1 0-1 0 0,-10 21 1 0 0,-3 4-1667 0 0,-75 139 730 0 0,-8 11-1261 0 0,92-169-204 0 0,6-8 16 0 0,0 0 0 0 0,0 0 0 0 0,0 0 0 0 0,1 0 0 0 0,0 1 0 0 0,-2 10 0 0 0,5-18-56 0 0,1-1 0 0 0,0 1 0 0 0,0 0 0 0 0,0-1 0 0 0,0 1 0 0 0,-1 0 0 0 0,1-1 0 0 0,0 1 0 0 0,0 0 1 0 0,0 0-1 0 0,0-1 0 0 0,1 1 0 0 0,-1 0 0 0 0,0-1 0 0 0,0 1 0 0 0,0 0 0 0 0,1-1 0 0 0,-1 1 0 0 0,0 0 0 0 0,0-1 0 0 0,1 1 0 0 0,0 0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0 16671 0 0,'-1'3'763'0'0,"-4"17"-474"0"0,-1-1 1 0 0,-1 0 0 0 0,-10 19-1 0 0,-33 57 58 0 0,30-59 180 0 0,7-12-269 0 0,-187 380 2046 0 0,18 123-1866 0 0,81-215-289 0 0,78-255-136 0 0,22-55 122 0 0,2-3-123 0 0,-1 0 0 0 0,1 0 1 0 0,-1 0-1 0 0,1 0 0 0 0,-1 1 0 0 0,1-1 0 0 0,0 0 0 0 0,-1 0 0 0 0,1 1 0 0 0,0-1 1 0 0,1-1-1 0 0,1 0 14 0 0,15-15 19 0 0,0 1-1 0 0,2 0 0 0 0,0 1 1 0 0,32-18-1 0 0,-38 26-24 0 0,0 0 0 0 0,0 1-1 0 0,0 1 1 0 0,1 0 0 0 0,-1 1 0 0 0,1 0 0 0 0,0 1-1 0 0,24-1 1 0 0,-31 4-28 0 0,0 0-1 0 0,0 1 1 0 0,0 0-1 0 0,0 0 0 0 0,0 1 1 0 0,0 0-1 0 0,-1 0 1 0 0,1 1-1 0 0,-1 0 1 0 0,1 0-1 0 0,-1 1 1 0 0,0 0-1 0 0,-1 0 1 0 0,8 6-1 0 0,4 6-23 0 0,0 0 0 0 0,-2 1 0 0 0,21 27 0 0 0,-24-30-162 0 0,-1 0-1 0 0,2-1 1 0 0,-1 0 0 0 0,2-1-1 0 0,0-1 1 0 0,0 0 0 0 0,30 14 0 0 0,-21-14-627 0 0,0-1 1 0 0,0-1-1 0 0,1-2 1 0 0,0 0-1 0 0,26 3 1 0 0,-18-5-6311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340 260 15319 0 0,'0'0'1386'0'0,"1"-2"-1142"0"0,2-3-141 0 0,1 1 0 0 0,0 0 1 0 0,-1-1-1 0 0,1 1 0 0 0,1 1 1 0 0,-1-1-1 0 0,6-4 0 0 0,40-22 393 0 0,-20 13-496 0 0,29-20 204 0 0,2 2-1 0 0,1 4 0 0 0,77-28 1 0 0,-133 56-33 0 0,0 1 1 0 0,-1 1 0 0 0,1-1-1 0 0,0 1 1 0 0,1 0 0 0 0,-1 0-1 0 0,0 1 1 0 0,9 0 0 0 0,-15 0-156 0 0,0 0 0 0 0,1 0 0 0 0,-1 1 0 0 0,0-1-1 0 0,1 0 1 0 0,-1 1 0 0 0,0-1 0 0 0,1 0 0 0 0,-1 1 0 0 0,0-1 0 0 0,0 0 0 0 0,1 1 0 0 0,-1-1 0 0 0,0 1 0 0 0,0-1 0 0 0,0 1 0 0 0,0-1-1 0 0,1 0 1 0 0,-1 1 0 0 0,0-1 0 0 0,0 1 0 0 0,0-1 0 0 0,0 1 0 0 0,0-1 0 0 0,0 1 0 0 0,0-1 0 0 0,0 1 0 0 0,-1 0 0 0 0,0 12 115 0 0,-2-2-68 0 0,-1 0-1 0 0,0 0 1 0 0,0 0 0 0 0,-1-1-1 0 0,-11 16 1 0 0,-35 46 9 0 0,-7-3-96 0 0,-3-2-1 0 0,-82 70 1 0 0,52-61-403 0 0,-185 119-1 0 0,259-184 317 0 0,1 0 0 0 0,1 2 1 0 0,0 0-1 0 0,0 0 0 0 0,2 1 0 0 0,-20 27 0 0 0,31-39 1 0 0,-1 5-53 0 0,3-5 158 0 0,0-1 0 0 0,1 0 0 0 0,-1 0 0 0 0,0 0 0 0 0,1 1 1 0 0,-1-1-1 0 0,0 0 0 0 0,1 0 0 0 0,0 0 0 0 0,-1 0 0 0 0,1 0 0 0 0,0 0 0 0 0,-1 0 1 0 0,1 0-1 0 0,0 0 0 0 0,0 0 0 0 0,0-1 0 0 0,0 1 0 0 0,0 0 0 0 0,0 0 0 0 0,0-1 1 0 0,0 1-1 0 0,0-1 0 0 0,0 1 0 0 0,0-1 0 0 0,0 1 0 0 0,0-1 0 0 0,0 1 0 0 0,3-1 1 0 0,-2 1 13 0 0,7 2 52 0 0,1-1 1 0 0,-1 0 0 0 0,0 0 0 0 0,1-1 0 0 0,16 0 0 0 0,49-6 418 0 0,-46 3-319 0 0,75-12 450 0 0,-15 3-176 0 0,-66 8-441 0 0,1 0-1 0 0,-1-1 1 0 0,0-1 0 0 0,24-10-1 0 0,-45 15-259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0,'0'0'499'0'0,"1"3"-48"0"0,25 57 7172 0 0,6 0-4754 0 0,26 32-457 0 0,-13-20-1158 0 0,-34-52-1137 0 0,0-2-1 0 0,1 0 0 0 0,17 20 0 0 0,-20-28-219 0 0,18 17 395 0 0,-25-25-472 0 0,0-1-1 0 0,0 1 0 0 0,0-1 1 0 0,0 0-1 0 0,0 0 1 0 0,0 0-1 0 0,0 0 0 0 0,1-1 1 0 0,-1 1-1 0 0,0 0 0 0 0,0-1 1 0 0,1 0-1 0 0,2 1 1 0 0,-2-1-198 0 0,-1-1 0 0 0,0 0 0 0 0,0 1 1 0 0,0-1-1 0 0,1 0 0 0 0,-1 0 1 0 0,0 0-1 0 0,0 0 0 0 0,-1 0 0 0 0,1-1 1 0 0,0 1-1 0 0,0-1 0 0 0,0 1 0 0 0,-1-1 1 0 0,2-1-1 0 0,-2 2 178 0 0,10-11-1686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73 11431 0 0,'27'-67'4551'0'0,"-23"61"-1516"0"0,-23 26-2328 0 0,1 1 1 0 0,-29 45-1 0 0,-23 55-65 0 0,40-67-456 0 0,-157 259 669 0 0,138-232-737 0 0,-62 114 28 0 0,-154 381-1 0 0,238-506-181 0 0,-54 122-256 0 0,74-178-310 0 0,-1 0 1 0 0,-16 22-1 0 0,15-26-961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 6911 0 0,'0'0'528'0'0,"-10"-13"868"0"0,-1 5 2750 0 0,21 20 198 0 0,7 6-3995 0 0,3 11 560 0 0,-1 1 0 0 0,19 41-1 0 0,24 69 640 0 0,-40-89-1225 0 0,51 110-40 0 0,21 49 215 0 0,-72-155-369 0 0,25 106 1 0 0,-41-134-157 0 0,-2-1 1 0 0,-1 1-1 0 0,-1 0 0 0 0,-1 0 1 0 0,-5 53-1 0 0,0-59 1 0 0,0 1 0 0 0,-1-1 0 0 0,-1 0 1 0 0,0-1-1 0 0,-2 0 0 0 0,-1 0 0 0 0,-21 36 0 0 0,-9 2-3 0 0,-3-2-1 0 0,-2-2 1 0 0,-3-1-1 0 0,-2-3 1 0 0,-58 46-1 0 0,42-37-602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27 130 5527 0 0,'0'0'423'0'0,"-27"18"17722"0"0,36-19-19097 0 0,181-37 2187 0 0,295-44-337 0 0,-189 62-1863 0 0,-251 17 595 0 0,-21 0-1085 0 0,1 2-4466 0 0,-16 1-317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16 121 7367 0 0,'0'0'667'0'0,"-1"1"-547"0"0,-14 3 11893 0 0,17-4-11466 0 0,52-2 865 0 0,54-11 0 0 0,-5 1-1032 0 0,105 3-57 0 0,-24 2-109 0 0,-133 2-993 0 0,0-3-1 0 0,0-1 1 0 0,77-27 0 0 0,-104 25-85 0 0,-3 1-1471 0 0,-6 6-5558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7 4607 0 0,'2'-6'12678'0'0,"-1"31"-12451"0"0,0 1 0 0 0,-2-1 0 0 0,-6 43 0 0 0,-23 78 487 0 0,14-74-326 0 0,9-40-267 0 0,-63 281 586 0 0,44-217-604 0 0,-47 113 1 0 0,-44 48-80 0 0,47-109-252 0 0,63-132 210 0 0,0-2-13 0 0,0 0-1 0 0,1 0 0 0 0,1 1 1 0 0,0 0-1 0 0,1 1 1 0 0,-2 17-1 0 0,6-31-51 0 0,0-1 0 0 0,0 1 0 0 0,0 0 0 0 0,1 0 0 0 0,-1-1 0 0 0,0 1-1 0 0,1 0 1 0 0,-1-1 0 0 0,1 1 0 0 0,0 0 0 0 0,0 1 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417 169 1839 0 0,'0'0'83'0'0,"-1"2"-6"0"0,-1 0-59 0 0,-6 14-20 0 0,7-14 98 0 0,0-1 0 0 0,0 1 0 0 0,0 0-1 0 0,0-1 1 0 0,-1 1 0 0 0,1-1 0 0 0,0 1-1 0 0,-1-1 1 0 0,0 1 0 0 0,1-1 0 0 0,-1 0 0 0 0,1 0-1 0 0,-1 0 1 0 0,-2 1 0 0 0,-30 11 2264 0 0,22-9-1799 0 0,-6 2 189 0 0,0-1 1 0 0,0-1 0 0 0,-1-1-1 0 0,-24 2 1 0 0,-8-3 3450 0 0,51-2-4135 0 0,0 0 0 0 0,0 0 0 0 0,-1 0 0 0 0,1 0 0 0 0,0 0 0 0 0,0-1 0 0 0,-1 1 0 0 0,1 0-1 0 0,0 0 1 0 0,0 0 0 0 0,-1 0 0 0 0,1 0 0 0 0,0 0 0 0 0,0 0 0 0 0,-1-1 0 0 0,1 1 0 0 0,0 0 0 0 0,0 0-1 0 0,0 0 1 0 0,-1-1 0 0 0,1 1 0 0 0,0 0 0 0 0,0 0 0 0 0,0 0 0 0 0,0-1 0 0 0,0 1 0 0 0,-1 0 0 0 0,1 0 0 0 0,0-1-1 0 0,0 1 1 0 0,0 0 0 0 0,0-1 0 0 0,0 1 0 0 0,0 0 0 0 0,0 0 0 0 0,0-1 0 0 0,0 1 0 0 0,0 0 0 0 0,0 0-1 0 0,0-1 1 0 0,0 1 0 0 0,0 0 0 0 0,0-1 0 0 0,0 1 0 0 0,0 0 0 0 0,1 0 0 0 0,-1-1 0 0 0,0 1 0 0 0,0 0-1 0 0,0 0 1 0 0,0 0 0 0 0,1-1 0 0 0,7-13 903 0 0,1 6-795 0 0,1 0 1 0 0,-1 1-1 0 0,1 1 1 0 0,1-1-1 0 0,18-8 1 0 0,-17 10-100 0 0,62-32 303 0 0,1 4 0 0 0,2 4 0 0 0,122-31 0 0 0,-178 55-271 0 0,23-1 1 0 0,-36 5-85 0 0,0 0 1 0 0,0 1-1 0 0,0 1 0 0 0,0-1 1 0 0,0 1-1 0 0,8 2 1 0 0,-15-2-21 0 0,1-1-1 0 0,0 1 1 0 0,-1-1 0 0 0,1 1 0 0 0,0 0 0 0 0,-1-1-1 0 0,1 1 1 0 0,-1 0 0 0 0,0 0 0 0 0,1 0 0 0 0,-1 0-1 0 0,0 0 1 0 0,1 1 0 0 0,-1-1 0 0 0,0 0-1 0 0,0 1 1 0 0,0-1 0 0 0,0 0 0 0 0,0 1 0 0 0,1 2-1 0 0,-1-1-3 0 0,-1 0 0 0 0,1 0 0 0 0,-1 0 0 0 0,1 0-1 0 0,-1 0 1 0 0,0-1 0 0 0,0 1 0 0 0,-1 0-1 0 0,1 0 1 0 0,0 0 0 0 0,-2 4 0 0 0,-2 4-18 0 0,0 1 1 0 0,0-1 0 0 0,-1 0-1 0 0,-12 19 1 0 0,3-10-10 0 0,0 0 1 0 0,-2-1-1 0 0,-25 24 1 0 0,-58 46-306 0 0,70-67 155 0 0,0-1 1 0 0,-51 27-1 0 0,-69 26-368 0 0,66-35 363 0 0,16-8 60 0 0,34-17 73 0 0,0 1 0 0 0,2 2 1 0 0,-58 40-1 0 0,89-57 50 0 0,-1 1 0 0 0,1-1 0 0 0,0 0 0 0 0,-1 0 0 0 0,1 0 0 0 0,0 0 0 0 0,-1 1 0 0 0,1-1 1 0 0,0 0-1 0 0,0 0 0 0 0,-1 1 0 0 0,1-1 0 0 0,0 0 0 0 0,0 1 0 0 0,-1-1 0 0 0,1 0 0 0 0,0 0 0 0 0,0 1 0 0 0,0-1 0 0 0,0 0 0 0 0,-1 1 0 0 0,1-1 0 0 0,0 1 0 0 0,0-1 0 0 0,0 0 0 0 0,0 1 0 0 0,0-1 0 0 0,0 0 0 0 0,0 1 0 0 0,0-1 0 0 0,0 0 0 0 0,0 1 0 0 0,0-1 0 0 0,0 1 0 0 0,1 0 0 0 0,4 1 9 0 0,-5-2-8 0 0,4 2 33 0 0,0 0 0 0 0,-1-1 1 0 0,1 0-1 0 0,0 0 0 0 0,0 0 1 0 0,-1 0-1 0 0,1-1 0 0 0,0 1 1 0 0,5-1-1 0 0,38-3 313 0 0,-36 2-278 0 0,244-38 1002 0 0,-48 5-633 0 0,-135 25-466 0 0,9-2-889 0 0,84 0-1 0 0,-146 11-1230 0 0,-9 1-2276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1375 0 0,'0'0'66'0'0,"2"0"-8"0"0,12 2 1357 0 0,-1-1-1 0 0,1-1 0 0 0,0 0 0 0 0,0-1 0 0 0,-1-1 0 0 0,16-3 0 0 0,83-25 5982 0 0,-78 20-7961 0 0,51-14 1058 0 0,341-88 3440 0 0,-417 111-4299 0 0,0-1 1 0 0,18 0-1 0 0,-25 13-646 0 0,-3-6 705 0 0,1-1 0 0 0,-1 1 0 0 0,1 0 0 0 0,-1-1-1 0 0,-1 1 1 0 0,1-1 0 0 0,-1 1 0 0 0,0-1 0 0 0,0 1 0 0 0,0-1 0 0 0,-3 5 0 0 0,-2 4-1337 0 0,-1 3-238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70 3223 0 0,'0'0'10103'0'0,"2"-1"-9196"0"0,11-2 78 0 0,1-1 0 0 0,-1 0 0 0 0,19-10 0 0 0,-15 6-268 0 0,29-8 0 0 0,-42 15-641 0 0,19-5 536 0 0,44-6 0 0 0,-61 12-574 0 0,0-1-1 0 0,0 1 1 0 0,0 0-1 0 0,1 0 0 0 0,-1 1 1 0 0,0 0-1 0 0,0 0 1 0 0,0 0-1 0 0,0 1 1 0 0,0 0-1 0 0,-1 0 0 0 0,10 5 1 0 0,-13-6-38 0 0,1 1 1 0 0,-1-1-1 0 0,-1 1 1 0 0,1-1-1 0 0,0 1 1 0 0,0 0-1 0 0,0-1 1 0 0,-1 1-1 0 0,1 0 1 0 0,-1 0-1 0 0,0 0 1 0 0,1 1-1 0 0,-1-1 1 0 0,0 0-1 0 0,0 0 1 0 0,0 1-1 0 0,0 3 1 0 0,0-3-13 0 0,-1 0 0 0 0,0 1 0 0 0,0-1 0 0 0,0 0 0 0 0,0 1 0 0 0,-1-1 0 0 0,0 0 0 0 0,1 0 1 0 0,-1 1-1 0 0,0-1 0 0 0,-3 5 0 0 0,0 1-39 0 0,-1 0 0 0 0,-1-1 1 0 0,0 0-1 0 0,0 0 0 0 0,0 0 0 0 0,-1-1 1 0 0,-13 11-1 0 0,-4 1-180 0 0,0-2 1 0 0,-48 26-1 0 0,-59 18-236 0 0,67-39 451 0 0,-8 3-2 0 0,70-24-70 0 0,77 6-766 0 0,17 1 790 0 0,117 26 0 0 0,-204-33 64 0 0,28 5 0 0 0,1 2 0 0 0,39 15 0 0 0,-71-22 1 0 0,0 0 0 0 0,1 0 0 0 0,-1 0 0 0 0,0 0 0 0 0,0 1 0 0 0,0-1 0 0 0,0 1 0 0 0,0 0 0 0 0,0-1 0 0 0,3 4 0 0 0,-5-4 6 0 0,0-1-1 0 0,0 1 1 0 0,0-1 0 0 0,0 1 0 0 0,-1 0-1 0 0,1-1 1 0 0,0 1 0 0 0,0-1 0 0 0,0 1-1 0 0,0-1 1 0 0,-1 1 0 0 0,1-1 0 0 0,0 1-1 0 0,0-1 1 0 0,-1 1 0 0 0,1-1 0 0 0,0 1-1 0 0,-1-1 1 0 0,0 1 0 0 0,0 0 10 0 0,-2 3 24 0 0,-1 0 1 0 0,0 0 0 0 0,0 0-1 0 0,-1-1 1 0 0,1 1-1 0 0,-1-1 1 0 0,0 0-1 0 0,0 0 1 0 0,-6 2-1 0 0,-50 17 295 0 0,45-17-254 0 0,-260 80 1322 0 0,165-48-1226 0 0,-55 16-140 0 0,66-23-1462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13015 0 0,'0'0'1179'0'0,"-1"1"-972"0"0,-64 169 2277 0 0,-10 12-904 0 0,53-131-1414 0 0,-14 25-21 0 0,-90 139 0 0 0,-67 57-838 0 0,185-262 632 0 0,-44 70-1091 0 0,51-78 788 0 0,2-4-722 0 0,8-8 496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8 6447 0 0,'0'0'298'0'0,"2"-1"-10"0"0,18-6 6338 0 0,-19 24-3275 0 0,0-13-3281 0 0,-1-1 0 0 0,0 1 0 0 0,0-1 0 0 0,0 1 1 0 0,0-1-1 0 0,-1 6 0 0 0,-2 1 35 0 0,-1 0 1 0 0,1 0 0 0 0,-1-1-1 0 0,-1 0 1 0 0,-10 17 0 0 0,-36 42 65 0 0,34-46-127 0 0,-157 191 89 0 0,114-140-113 0 0,1 3 218 0 0,-54 89 0 0 0,-32 93 310 0 0,83-121-319 0 0,54-114-195 0 0,1 1 0 0 0,0 0-1 0 0,-6 49 1 0 0,13-67-30 0 0,-1-1 0 0 0,1 1 0 0 0,1 0 0 0 0,-1 0 0 0 0,1-1 0 0 0,0 1 0 0 0,0 0 0 0 0,0-1-1 0 0,1 1 1 0 0,0-1 0 0 0,0 1 0 0 0,0-1 0 0 0,1 0 0 0 0,-1 0 0 0 0,1 0 0 0 0,1 0 0 0 0,5 7 0 0 0,-3-7-6 0 0,0 1-1 0 0,0-1 1 0 0,0 0 0 0 0,1-1 0 0 0,0 1-1 0 0,0-1 1 0 0,0-1 0 0 0,0 1 0 0 0,1-1-1 0 0,-1-1 1 0 0,1 1 0 0 0,8 1 0 0 0,-1-2-333 0 0,1 1 0 0 0,0-2 0 0 0,0 0 0 0 0,-1-1 0 0 0,23-2 0 0 0,1-4-6125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4607 0 0,'0'0'354'0'0,"-1"2"199"0"0,-6 13 2717 0 0,1-1-1 0 0,-5 22 1 0 0,-4 34-322 0 0,13-55-2850 0 0,0 0 0 0 0,1 0 0 0 0,1 1 0 0 0,1-1 0 0 0,0 0 0 0 0,1 1 0 0 0,1-1 0 0 0,0 0 0 0 0,1 0 0 0 0,0-1 0 0 0,1 1 0 0 0,1-1 0 0 0,1 0 0 0 0,7 13 0 0 0,-6-15-39 0 0,-1 0 0 0 0,2-1 0 0 0,0 1 1 0 0,0-2-1 0 0,1 0 0 0 0,0 0 0 0 0,0 0 1 0 0,1-2-1 0 0,1 1 0 0 0,-1-1 0 0 0,2-1 1 0 0,-1 0-1 0 0,1-1 0 0 0,0 0 0 0 0,18 5 1 0 0,-3-3-2 0 0,1-2 1 0 0,0 0 0 0 0,-1-2 0 0 0,1-2 0 0 0,1 0-1 0 0,-1-2 1 0 0,0-2 0 0 0,42-6 0 0 0,-67 8-493 0 0,0-1 1 0 0,1 0-1 0 0,-1 0 0 0 0,0-1 1 0 0,0 1-1 0 0,0-1 0 0 0,-1 0 1 0 0,6-3-1 0 0,1-3-5962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4 14999 0 0,'-1'0'687'0'0,"-2"-1"-610"0"0,0 0 0 0 0,0 0 0 0 0,0 1 0 0 0,0 0 0 0 0,0-1 0 0 0,0 1 0 0 0,0 0 0 0 0,0 0 0 0 0,0 1 0 0 0,0-1 0 0 0,0 1 0 0 0,0-1-1 0 0,1 1 1 0 0,-1 0 0 0 0,0 0 0 0 0,0 0 0 0 0,0 1 0 0 0,1-1 0 0 0,-6 4 0 0 0,-4 3 280 0 0,1 1 1 0 0,-20 20-1 0 0,22-21-261 0 0,-79 88-81 0 0,11-11-16 0 0,-5-1 501 0 0,-108 141-1 0 0,128-130-9 0 0,-4 5-1065 0 0,63-96 189 0 0,0-1 1 0 0,0 0 0 0 0,0 1-1 0 0,0-1 1 0 0,-1 0 0 0 0,1-1-1 0 0,-1 1 1 0 0,0 0 0 0 0,-7 3-1 0 0,8-6-1135 0 0,-3-3-42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79 7831 0 0,'0'0'603'0'0,"-1"1"-396"0"0,-13 9 4666 0 0,14-10-4745 0 0,0 1 1 0 0,1 0-1 0 0,-1 0 0 0 0,0-1 0 0 0,1 1 1 0 0,-1 0-1 0 0,1-1 0 0 0,-1 1 1 0 0,1 0-1 0 0,-1-1 0 0 0,1 1 0 0 0,0-1 1 0 0,1 2-1 0 0,7 1 133 0 0,1 0 1 0 0,0 0 0 0 0,1-1-1 0 0,-1 0 1 0 0,0-1-1 0 0,1 0 1 0 0,-1 0-1 0 0,1-1 1 0 0,10-2-1 0 0,100-17 752 0 0,-92 13-848 0 0,190-43 227 0 0,-153 35-378 0 0,-33 6-513 0 0,0 1-1 0 0,67-3 1 0 0,-98 10-1225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3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6911 0 0,'0'0'315'0'0,"-6"7"102"0"0,-5 8 856 0 0,-1 2 0 0 0,2-1-1 0 0,0 1 1 0 0,-11 29-1 0 0,-2 1-37 0 0,-7 10-405 0 0,-46 98 1353 0 0,68-134-1850 0 0,1-1 0 0 0,1 1 0 0 0,0 0 0 0 0,2 1-1 0 0,-3 41 1 0 0,7-32-1229 0 0,7 54-1 0 0,-6-71-314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300 282 4607 0 0,'-2'1'354'0'0,"-14"7"6230"0"0,16-10-5266 0 0,2-2-937 0 0,0 0-1 0 0,0 0 1 0 0,1 0-1 0 0,-1 0 0 0 0,1 0 1 0 0,0 0-1 0 0,0 1 1 0 0,4-5-1 0 0,33-26 818 0 0,-18 15-693 0 0,22-20 621 0 0,61-41 1 0 0,-87 68-950 0 0,0 1 1 0 0,1 1-1 0 0,0 1 0 0 0,0 1 1 0 0,1 0-1 0 0,0 1 0 0 0,21-3 1 0 0,-37 9-157 0 0,0 0 0 0 0,-1 1 0 0 0,1-1 0 0 0,0 1 0 0 0,0 0 0 0 0,-1 1 0 0 0,1-1 0 0 0,0 0 1 0 0,0 1-1 0 0,6 2 0 0 0,-8-2-16 0 0,-1-1 0 0 0,1 1 0 0 0,-1 0 0 0 0,0 0 0 0 0,0 0 0 0 0,1 0 0 0 0,-1 0 1 0 0,0 0-1 0 0,0 0 0 0 0,0 0 0 0 0,0 0 0 0 0,0 1 0 0 0,0-1 0 0 0,0 0 0 0 0,0 1 0 0 0,-1-1 1 0 0,1 0-1 0 0,0 1 0 0 0,-1-1 0 0 0,1 1 0 0 0,-1-1 0 0 0,0 1 0 0 0,1 0 0 0 0,-1-1 0 0 0,0 1 0 0 0,0-1 1 0 0,0 1-1 0 0,0 2 0 0 0,-2 10 22 0 0,0 0 0 0 0,0 0 0 0 0,-1 0 0 0 0,-1 0 0 0 0,-9 21 0 0 0,1-8 25 0 0,-26 43 0 0 0,12-30-29 0 0,-2-1-1 0 0,-2-1 0 0 0,-1-2 0 0 0,-39 35 0 0 0,18-24-106 0 0,-3-3 0 0 0,-67 42 0 0 0,-100 58-233 0 0,210-136 292 0 0,4-4-39 0 0,0 1 0 0 0,1 1 0 0 0,-10 7 0 0 0,16-12-26 0 0,3-1-144 0 0,12 4 251 0 0,0-1 0 0 0,0 0 0 0 0,0-1 0 0 0,16 0 0 0 0,61-2 92 0 0,-87 0-104 0 0,420-27 652 0 0,-370 20-3356 0 0,-43 6 1296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6911 0 0,'0'0'528'0'0,"-1"2"-341"0"0,-5 23 3235 0 0,-2 29 0 0 0,6-39-2580 0 0,2 0-1 0 0,0 1 1 0 0,2 17-1 0 0,-1-24-711 0 0,0 0 0 0 0,1 0 0 0 0,0-1 0 0 0,1 1 0 0 0,-1-1 0 0 0,2 1 1 0 0,-1-1-1 0 0,1 0 0 0 0,1-1 0 0 0,-1 1 0 0 0,1-1 0 0 0,1 0 0 0 0,-1 0 0 0 0,1 0 0 0 0,0-1 0 0 0,8 7 0 0 0,-3-5-14 0 0,-1 0 0 0 0,1-1-1 0 0,0 0 1 0 0,1-1 0 0 0,0-1 0 0 0,0 0-1 0 0,15 5 1 0 0,-20-8-267 0 0,-1-1 1 0 0,0 0-1 0 0,1 0 0 0 0,-1-1 0 0 0,1 1 1 0 0,-1-1-1 0 0,8-2 0 0 0,-9 2-457 0 0,-1-1 1 0 0,0 0-1 0 0,0 0 0 0 0,0-1 1 0 0,0 1-1 0 0,0-1 0 0 0,0 0 1 0 0,-1 0-1 0 0,1 0 1 0 0,-1-1-1 0 0,7-4 0 0 0,1-4-4780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7831 0 0,'0'0'1075'0'0,"-1"2"322"0"0,-25 39 4505 0 0,0 3-3464 0 0,-48 74-1223 0 0,-19 5-787 0 0,-44 61-187 0 0,86-112-736 0 0,-147 229 1854 0 0,115-142-2545 0 0,61-109-1517 0 0,-19 69-1 0 0,33-94-3663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14999 0 0,'0'0'2442'0'0,"1"2"-2004"0"0,51 100 217 0 0,0 0-158 0 0,-49-97-457 0 0,179 349 2755 0 0,-173-334-2706 0 0,-2 2-1 0 0,0-1 1 0 0,-1 1 0 0 0,-1 0-1 0 0,-1 0 1 0 0,-1 0 0 0 0,-1 0-1 0 0,-1 1 1 0 0,-1-1 0 0 0,-1 1 0 0 0,-1-1-1 0 0,-1 0 1 0 0,-1 0 0 0 0,-1 0-1 0 0,0 0 1 0 0,-2 0 0 0 0,-1-1-1 0 0,-12 24 1 0 0,-3-4-5 0 0,-1-2 0 0 0,-2-1 0 0 0,-2 0 0 0 0,-36 36 0 0 0,-142 119 219 0 0,157-151-419 0 0,-60 66 0 0 0,94-93-304 0 0,11-11-37 0 0,-1 0-1 0 0,1 1 0 0 0,0-1 0 0 0,0 1 0 0 0,1 0 1 0 0,-5 8-1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1049 2303 0 0,'0'0'102'0'0,"-1"2"-1"0"0,-11 23 1892 0 0,10-22-2438 0 0,-2 10 9283 0 0,4-7-7564 0 0,0-4 727 0 0,5 1-1012 0 0,-4-3-954 0 0,-1 0 0 0 0,0 1 1 0 0,0-1-1 0 0,1 0 1 0 0,-1 0-1 0 0,0 1 0 0 0,1-1 1 0 0,-1 0-1 0 0,0 0 0 0 0,0 0 1 0 0,1 0-1 0 0,-1 0 1 0 0,1 1-1 0 0,-1-1 0 0 0,0 0 1 0 0,1 0-1 0 0,-1 0 1 0 0,0 0-1 0 0,1 0 0 0 0,-1 0 1 0 0,0 0-1 0 0,1 0 1 0 0,-1 0-1 0 0,0 0 0 0 0,1 0 1 0 0,0-1-1 0 0,3 0 161 0 0,1 0 0 0 0,0 0 0 0 0,0-1 0 0 0,-1 1-1 0 0,1-1 1 0 0,-1 0 0 0 0,0-1 0 0 0,1 1 0 0 0,5-6-1 0 0,6-4 199 0 0,15-17 0 0 0,-8 6-138 0 0,45-44 108 0 0,-15 12-229 0 0,30-23-46 0 0,179-182 84 0 0,-181 160-143 0 0,29-30-7 0 0,-77 94-23 0 0,-23 23 0 0 0,1 1 0 0 0,22-19 0 0 0,-24 25-24 0 0,-9 6 22 0 0,0 0 1 0 0,0 0-1 0 0,0 0 0 0 0,0 0 1 0 0,0 0-1 0 0,0 0 0 0 0,0 0 1 0 0,0-1-1 0 0,1 1 0 0 0,-1 0 1 0 0,0 0-1 0 0,0 0 0 0 0,0 0 1 0 0,0 0-1 0 0,0 0 0 0 0,0 0 1 0 0,0 0-1 0 0,0 0 0 0 0,0 0 0 0 0,0 0 1 0 0,0 0-1 0 0,0 0 0 0 0,0 0 1 0 0,0 0-1 0 0,0 0 0 0 0,1 0 1 0 0,-1 0-1 0 0,0 0 0 0 0,0 0 1 0 0,0 0-1 0 0,0 0 0 0 0,0 0 1 0 0,0 0-1 0 0,0 0 0 0 0,0 0 0 0 0,0 0 1 0 0,0 0-1 0 0,0 0 0 0 0,0 0 1 0 0,0 0-1 0 0,0 1 0 0 0,0-1 1 0 0,0 0-1 0 0,1 0 0 0 0,-1 0 1 0 0,0 0-1 0 0,0 0 0 0 0,0 0 1 0 0,0 0-1 0 0,0 0 0 0 0,0 0 1 0 0,0 0-1 0 0,0 0 0 0 0,0 0 0 0 0,0 0 1 0 0,0 0-1 0 0,0 0 0 0 0,0 0 1 0 0,0 1-1 0 0,0-1 0 0 0,0 0 1 0 0,0 0-1 0 0,0 0 0 0 0,0 0 1 0 0,0 0-1 0 0,0 0 0 0 0,0 0 1 0 0,1 5-32 0 0,0-1 1 0 0,0 1 0 0 0,0 0 0 0 0,-1 0 0 0 0,0 0 0 0 0,0-1 0 0 0,0 1 0 0 0,0 0 0 0 0,-2 7 0 0 0,-13 47-116 0 0,11-42 107 0 0,-109 364-219 0 0,102-341 217 0 0,2-11 39 0 0,1 1-1 0 0,2-1 1 0 0,-4 44 0 0 0,8-68 4 0 0,2 2 0 0 0,5 13 0 0 0,1-6 0 0 0,2-4 0 0 0,-6-10 5 0 0,0 1-1 0 0,-1 0 0 0 0,1-1 1 0 0,0 1-1 0 0,0-1 1 0 0,0 1-1 0 0,0-1 1 0 0,-1 0-1 0 0,1 0 1 0 0,0 0-1 0 0,0 0 0 0 0,0 0 1 0 0,0 0-1 0 0,-1-1 1 0 0,1 1-1 0 0,0-1 1 0 0,2 0-1 0 0,3-1 42 0 0,-1-1 0 0 0,0 0 0 0 0,8-4 0 0 0,13-10 50 0 0,0-1-1 0 0,-2-1 0 0 0,27-26 1 0 0,65-72 144 0 0,-101 100-190 0 0,9-10 28 0 0,204-228 377 0 0,65-86-327 0 0,-277 323-240 0 0,1 0-1 0 0,0 1 0 0 0,2 1 0 0 0,0 1 0 0 0,27-16 0 0 0,-27 17-637 0 0,-18 13-372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144 651 10247 0 0,'-2'1'466'0'0,"-108"87"540"0"0,110-88-982 0 0,-1 1 1 0 0,0-1-1 0 0,1 1 0 0 0,-1-1 0 0 0,0 0 0 0 0,1 1 0 0 0,-1-1 0 0 0,0 1 0 0 0,1-1 0 0 0,-1 0 1 0 0,0 0-1 0 0,0 1 0 0 0,1-1 0 0 0,-2 0 0 0 0,-1 0 78 0 0,1 1 660 0 0,0-2-298 0 0,1 1-355 0 0,0 0 0 0 0,1-1 1 0 0,-1 1-1 0 0,0-1 0 0 0,0 1 0 0 0,1-1 1 0 0,-1 1-1 0 0,0-1 0 0 0,0 0 1 0 0,1 1-1 0 0,-1-1 0 0 0,1 0 1 0 0,-1 0-1 0 0,1 1 0 0 0,-1-1 1 0 0,1 0-1 0 0,-1 0 0 0 0,1 0 1 0 0,0 0-1 0 0,0 1 0 0 0,-1-1 0 0 0,1 0 1 0 0,0-2-1 0 0,0 0 36 0 0,0 1 0 0 0,0-1-1 0 0,0 0 1 0 0,1 0 0 0 0,-1 1 0 0 0,1-1-1 0 0,-1 0 1 0 0,2-2 0 0 0,3-5 105 0 0,-1 0-1 0 0,2 0 1 0 0,6-10 0 0 0,14-15-49 0 0,1 2 0 0 0,44-42 0 0 0,-14 16-195 0 0,159-150-19 0 0,-160 163 73 0 0,1 3 0 0 0,76-42 0 0 0,-116 75 37 0 0,2 0 0 0 0,-1 1-1 0 0,1 1 1 0 0,1 1 0 0 0,-1 1 0 0 0,33-6 0 0 0,-45 11-56 0 0,1 0 0 0 0,-1 1 1 0 0,0 0-1 0 0,0 0 0 0 0,0 1 0 0 0,0 0 1 0 0,0 0-1 0 0,0 1 0 0 0,11 3 0 0 0,-13-2-36 0 0,1-1-1 0 0,-1 1 1 0 0,-1 0-1 0 0,1 0 1 0 0,0 1-1 0 0,-1-1 1 0 0,1 1-1 0 0,-1 0 1 0 0,0 0-1 0 0,-1 1 1 0 0,1-1-1 0 0,-1 1 1 0 0,5 7-1 0 0,-3-3-13 0 0,-1 1-1 0 0,0 0 1 0 0,-1 0-1 0 0,0 0 0 0 0,0 0 1 0 0,-1 1-1 0 0,0-1 1 0 0,-1 1-1 0 0,0 15 1 0 0,-1-9-7 0 0,-1 0 1 0 0,-1 1-1 0 0,0-1 1 0 0,-1 0 0 0 0,-6 17-1 0 0,2-14-16 0 0,-2 1 0 0 0,0-1 0 0 0,-1 0 0 0 0,-1-1 0 0 0,0 0 0 0 0,-2-1 0 0 0,0 0 0 0 0,-1-1-1 0 0,-1-1 1 0 0,0 0 0 0 0,-2-1 0 0 0,-22 17 0 0 0,4-8-426 0 0,-1-1-1 0 0,-1-1 1 0 0,0-2-1 0 0,-2-2 1 0 0,-58 19-1 0 0,-127 34-3979 0 0,209-66-96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2759 0 0,'-2'1'5574'0'0,"-3"1"-4332"0"0,0 0 0 0 0,0 0 0 0 0,0 1 0 0 0,-5 3 0 0 0,-17 16 626 0 0,-21 31-2231 0 0,42-46 666 0 0,-89 126-460 0 0,61-83 122 0 0,11-11 119 0 0,21-36-70 0 0,1 0 0 0 0,0 0-1 0 0,0 0 1 0 0,0 0 0 0 0,0 1 0 0 0,0-1 0 0 0,1 0-1 0 0,-1 0 1 0 0,1 1 0 0 0,0-1 0 0 0,0 5 0 0 0,0-7 11 0 0,0 0 0 0 0,1 0 0 0 0,-1 0 0 0 0,0 0 0 0 0,1-1 0 0 0,-1 1 1 0 0,1 0-1 0 0,-1 0 0 0 0,1 0 0 0 0,0 0 0 0 0,-1 0 0 0 0,1-1 0 0 0,0 1 1 0 0,0 0-1 0 0,-1-1 0 0 0,1 1 0 0 0,0 0 0 0 0,0-1 0 0 0,0 1 1 0 0,0-1-1 0 0,0 1 0 0 0,0-1 0 0 0,0 0 0 0 0,0 1 0 0 0,0-1 0 0 0,0 0 1 0 0,0 0-1 0 0,0 1 0 0 0,0-1 0 0 0,0 0 0 0 0,0 0 0 0 0,0 0 0 0 0,0-1 1 0 0,0 1-1 0 0,2 0 0 0 0,2-1 100 0 0,1 0 1 0 0,-1 0-1 0 0,1-1 0 0 0,-1 0 1 0 0,6-2-1 0 0,9-6-58 0 0,-2-1 0 0 0,0 0 1 0 0,0-1-1 0 0,-1-1 0 0 0,0-1 0 0 0,-1-1 1 0 0,-1 0-1 0 0,0 0 0 0 0,-2-2 0 0 0,1 0 0 0 0,-2 0 1 0 0,0-1-1 0 0,17-37 0 0 0,-27 50-120 0 0,0 1 0 0 0,-1-1 1 0 0,1 0-1 0 0,-1 0 0 0 0,0 1 0 0 0,-1-1 0 0 0,1-9 0 0 0,-1 12 8 0 0,0 0 0 0 0,0 0 0 0 0,0 0 0 0 0,-1 1 0 0 0,1-1 0 0 0,-1 0-1 0 0,1 0 1 0 0,-1 1 0 0 0,1-1 0 0 0,-1 0 0 0 0,0 1 0 0 0,0-1 0 0 0,0 1 0 0 0,0-1 0 0 0,0 1 0 0 0,0 0 0 0 0,0-1-1 0 0,-1 1 1 0 0,1 0 0 0 0,0 0 0 0 0,-1-1 0 0 0,1 1 0 0 0,-4-1 0 0 0,4 1-318 0 0,-9 5-457 0 0,-6 7-624 0 0,10-4 336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10135 0 0,'-1'1'778'0'0,"-31"25"-233"0"0,23-20 5 0 0,0 1 0 0 0,-11 10-1 0 0,-33 44 634 0 0,-70 108-1 0 0,92-126-951 0 0,-6 15 370 0 0,-50 101-1 0 0,-14 70 645 0 0,70-152-931 0 0,-33 76 25 0 0,47-118-350 0 0,-68 132 93 0 0,58-119-638 0 0,-46 61 0 0 0,44-72-1539 0 0,18-25 884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101 245 10591 0 0,'-44'12'1232'0'0,"26"-8"1810"0"0,-21 8 1678 0 0,42-12-4650 0 0,-1-1 0 0 0,0 1-1 0 0,0-1 1 0 0,0 0 0 0 0,0 1 0 0 0,0-1 0 0 0,0 0 0 0 0,3-3 0 0 0,3 0 85 0 0,195-63 2040 0 0,-157 53-1920 0 0,78-20 201 0 0,137-46-268 0 0,-219 64-292 0 0,49-20-3013 0 0,-66 23 1442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 6447 0 0,'0'-1'2562'0'0,"1"1"-2273"0"0,-1-1 1 0 0,0 1-1 0 0,0 0 0 0 0,0-1 1 0 0,0 1-1 0 0,0 0 1 0 0,0-1-1 0 0,0 1 0 0 0,0 0 1 0 0,0-1-1 0 0,0 1 1 0 0,0-1-1 0 0,0 1 0 0 0,0 0 1 0 0,0-1-1 0 0,0 1 1 0 0,0-1-1 0 0,-2 0-148 0 0,1 1 0 0 0,0-1 0 0 0,-1 1 0 0 0,1 0 0 0 0,0-1 0 0 0,-1 1 0 0 0,1 0 0 0 0,-1 0 0 0 0,1-1 0 0 0,0 1 1 0 0,-1 1-1 0 0,1-1 0 0 0,-1 0 0 0 0,1 0 0 0 0,0 0 0 0 0,-1 1 0 0 0,-2 0 0 0 0,1 0 42 0 0,1 1 0 0 0,-1-1 0 0 0,0 1 0 0 0,0 0 0 0 0,1 0 0 0 0,-1 0 0 0 0,-3 4 0 0 0,-3 4 245 0 0,1 1 1 0 0,1 0-1 0 0,-8 12 1 0 0,12-18-181 0 0,-46 94 1303 0 0,11-19-1166 0 0,20-47-459 0 0,-16 31 18 0 0,13-23-3264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125 102 1839 0 0,'-14'72'1151'0'0,"-6"-3"4949"0"0,17-57-5769 0 0,-2 0 1 0 0,1-1-1 0 0,-13 21 1 0 0,15-28-77 0 0,-1-1 0 0 0,1 0 0 0 0,-1 0 0 0 0,1 0 0 0 0,-1 0 0 0 0,0-1-1 0 0,0 1 1 0 0,0-1 0 0 0,0 1 0 0 0,-1-1 0 0 0,1 0 0 0 0,-1 0 0 0 0,1-1 0 0 0,-1 1 0 0 0,1-1 0 0 0,-8 2 0 0 0,11-3-186 0 0,0 0 1 0 0,0 0-1 0 0,0 0 0 0 0,0 0 1 0 0,0 0-1 0 0,-1 0 0 0 0,1 0 1 0 0,0 0-1 0 0,0 0 0 0 0,0 0 1 0 0,0 0-1 0 0,0 0 0 0 0,0 0 1 0 0,0 0-1 0 0,-1 0 0 0 0,1-1 1 0 0,0 1-1 0 0,0 0 0 0 0,0 0 1 0 0,0 0-1 0 0,0 0 0 0 0,0 0 1 0 0,0 0-1 0 0,0 0 0 0 0,0 0 1 0 0,0-1-1 0 0,0 1 0 0 0,0 0 1 0 0,-1 0-1 0 0,1 0 0 0 0,0 0 1 0 0,0 0-1 0 0,0 0 0 0 0,0 0 1 0 0,0-1-1 0 0,0 1 0 0 0,0 0 1 0 0,0 0-1 0 0,0 0 0 0 0,0 0 1 0 0,0 0-1 0 0,0 0 0 0 0,1-1 1 0 0,-1 1-1 0 0,0 0 1 0 0,0 0-1 0 0,0 0 0 0 0,0 0 1 0 0,0 0-1 0 0,0 0 0 0 0,0 0 1 0 0,0 0-1 0 0,0-1 0 0 0,0 1 1 0 0,0 0-1 0 0,0 0 0 0 0,1 0 1 0 0,6-15 877 0 0,15-17-1512 0 0,-20 29 833 0 0,23-30-349 0 0,53-54-1 0 0,-51 61 51 0 0,2 1 0 0 0,36-25 0 0 0,-45 36 81 0 0,2 2 1 0 0,-1 0-1 0 0,1 1 0 0 0,32-11 1 0 0,-50 21-19 0 0,0 0 1 0 0,0 0 0 0 0,0 0-1 0 0,0 1 1 0 0,1-1-1 0 0,-1 1 1 0 0,0 0 0 0 0,0 0-1 0 0,0 1 1 0 0,1-1-1 0 0,-1 1 1 0 0,0 0-1 0 0,5 2 1 0 0,-7-2-14 0 0,1 0 0 0 0,-1 0 0 0 0,0 0 0 0 0,1 0 0 0 0,-1 1 0 0 0,0-1 0 0 0,0 1 1 0 0,0-1-1 0 0,0 1 0 0 0,0 0 0 0 0,0 0 0 0 0,-1 0 0 0 0,1 0 0 0 0,-1 0 0 0 0,1 0 0 0 0,-1 1 0 0 0,0-1 0 0 0,0 0 0 0 0,0 1 0 0 0,0-1 0 0 0,0 1 0 0 0,0 2 1 0 0,1 4 28 0 0,-2 0 0 0 0,1 0 0 0 0,-1 0 0 0 0,-1 0 0 0 0,0 0 0 0 0,0-1 0 0 0,0 1 0 0 0,-1 0 0 0 0,-4 9 0 0 0,0 0-56 0 0,-1 0 0 0 0,-1-1 1 0 0,-13 21-1 0 0,-9 6-292 0 0,19-30-686 0 0,-16 30 0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383 295 12463 0 0,'0'0'572'0'0,"0"2"-10"0"0,-1 4-541 0 0,-1 7 133 0 0,-1-1 0 0 0,-5 19 0 0 0,6-26-34 0 0,0 0-1 0 0,0-1 1 0 0,-1 1-1 0 0,0-1 1 0 0,0 1-1 0 0,0-1 1 0 0,0 0-1 0 0,0 0 1 0 0,-7 5-1 0 0,-2 0 91 0 0,1 0 0 0 0,-2-1-1 0 0,1 0 1 0 0,-1-1 0 0 0,0 0 0 0 0,-26 8-1 0 0,20-9 89 0 0,0-1-1 0 0,-1 0 1 0 0,1-2 0 0 0,-31 2-1 0 0,43-5-178 0 0,1 0-1 0 0,-1 0 1 0 0,1-1-1 0 0,-1 0 1 0 0,1 0-1 0 0,0 0 1 0 0,0-1-1 0 0,-10-3 1 0 0,14 4-89 0 0,1 0 1 0 0,-1 0-1 0 0,0 0 1 0 0,1 0-1 0 0,-1 0 1 0 0,1 0 0 0 0,-1 0-1 0 0,1-1 1 0 0,0 1-1 0 0,-1 0 1 0 0,1-1 0 0 0,0 1-1 0 0,0-1 1 0 0,0 1-1 0 0,0-1 1 0 0,0 0 0 0 0,0 1-1 0 0,1-1 1 0 0,-1 0-1 0 0,0 0 1 0 0,1 0 0 0 0,-1 1-1 0 0,1-1 1 0 0,0 0-1 0 0,0 0 1 0 0,0 0 0 0 0,0 0-1 0 0,0 0 1 0 0,0 0-1 0 0,0 1 1 0 0,0-1 0 0 0,1 0-1 0 0,0-2 1 0 0,3-7-21 0 0,-1 1-1 0 0,2-1 1 0 0,-1 1 0 0 0,2 0 0 0 0,7-10 0 0 0,36-47 29 0 0,-36 50-44 0 0,13-16-32 0 0,2 1-1 0 0,1 1 1 0 0,51-42 0 0 0,-63 60 41 0 0,0 0 1 0 0,1 2 0 0 0,1 0 0 0 0,0 0 0 0 0,0 2 0 0 0,1 1 0 0 0,0 0 0 0 0,41-9 0 0 0,-56 16 20 0 0,1 0 1 0 0,-1 1-1 0 0,0 0 1 0 0,1 0-1 0 0,-1 0 1 0 0,0 0-1 0 0,0 1 1 0 0,10 2 0 0 0,-13-2-15 0 0,0-1 0 0 0,0 1 0 0 0,0 0 1 0 0,0 0-1 0 0,0 0 0 0 0,0 0 1 0 0,-1 0-1 0 0,1 0 0 0 0,0 0 0 0 0,-1 0 1 0 0,1 1-1 0 0,0-1 0 0 0,-1 1 1 0 0,0-1-1 0 0,1 1 0 0 0,-1 0 1 0 0,0-1-1 0 0,0 1 0 0 0,0 0 0 0 0,0 0 1 0 0,0 0-1 0 0,-1 0 0 0 0,1 0 1 0 0,1 4-1 0 0,-2 4 12 0 0,1 0 1 0 0,-2-1-1 0 0,1 1 1 0 0,-1 0 0 0 0,0 0-1 0 0,-1-1 1 0 0,-1 1-1 0 0,1-1 1 0 0,-1 1-1 0 0,-1-1 1 0 0,0 0-1 0 0,0 0 1 0 0,-1 0 0 0 0,-9 13-1 0 0,-4 2-12 0 0,0 0-1 0 0,-2-1 1 0 0,-33 30 0 0 0,25-28 21 0 0,-48 33 1 0 0,59-46-126 0 0,-2-1 1 0 0,0-1-1 0 0,0 0 1 0 0,-24 7 0 0 0,40-15-40 0 0,0-1 0 0 0,0 0 0 0 0,0-1 0 0 0,0 1 0 0 0,0 0 0 0 0,-1-1 0 0 0,1 0 0 0 0,0 0 0 0 0,0 0 0 0 0,0 0 0 0 0,0 0 0 0 0,-1-1 0 0 0,1 1 0 0 0,-3-2 0 0 0,5 2-4 0 0,1-1 1 0 0,0 1-1 0 0,-1-1 1 0 0,1 1-1 0 0,0-1 1 0 0,-1 0-1 0 0,1 1 1 0 0,0-1-1 0 0,0 1 1 0 0,0-1-1 0 0,0 0 1 0 0,0 1-1 0 0,-1-1 1 0 0,1 1-1 0 0,0-1 1 0 0,0 0-1 0 0,0 1 1 0 0,1-1-1 0 0,-1 0 1 0 0,0-1-275 0 0,0-1-318 0 0,0-1 1 0 0,0 1 0 0 0,0-1 0 0 0,1 0 0 0 0,0 1 0 0 0,0-1 0 0 0,1-4-1 0 0,7-15-3592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378 231 10567 0 0,'60'-71'956'0'0,"33"-26"-541"0"0,-52 56 2279 0 0,-19 19 452 0 0,-22 25-3075 0 0,1-1 0 0 0,-1 0 1 0 0,1 0-1 0 0,-1 1 0 0 0,0-1 1 0 0,0 0-1 0 0,0 1 0 0 0,0-1 1 0 0,-1 0-1 0 0,1 0 0 0 0,-1 4 0 0 0,0-4-1 0 0,-2 11 7 0 0,-1 0-1 0 0,-1 0 1 0 0,0-1-1 0 0,-13 23 1 0 0,2-4-20 0 0,-37 72 29 0 0,-101 148 0 0 0,67-128-25 0 0,-33 50 18 0 0,14 8-283 0 0,88-138-1501 0 0,14-27-4618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4607 0 0,'0'0'354'0'0,"0"2"-233"0"0,1 1 387 0 0,-1-1 0 0 0,1 0 0 0 0,-1 1 1 0 0,1-1-1 0 0,0 0 0 0 0,0 0 0 0 0,0 1 0 0 0,0-1 0 0 0,0 0 0 0 0,1 0 1 0 0,-1 0-1 0 0,1 0 0 0 0,-1 0 0 0 0,1-1 0 0 0,0 1 0 0 0,-1 0 0 0 0,4 2 0 0 0,-2-3-254 0 0,1 1-1 0 0,-1 0 0 0 0,1-1 0 0 0,-1 0 0 0 0,1 0 0 0 0,-1 0 0 0 0,1 0 0 0 0,0 0 0 0 0,-1-1 1 0 0,6 1-1 0 0,5-2-61 0 0,0 0 0 0 0,-1 0 0 0 0,1-2 0 0 0,-1 0 0 0 0,16-5 0 0 0,0-2 251 0 0,-1-1 1 0 0,0-2 0 0 0,-1 0-1 0 0,50-35 1 0 0,-70 44-398 0 0,-5 2-43 0 0,1 0-1 0 0,-1 0 1 0 0,0 0 0 0 0,1 0 0 0 0,-1 0 0 0 0,0 0 0 0 0,0-1 0 0 0,0 1 0 0 0,0-1-1 0 0,-1 0 1 0 0,2-2 0 0 0,-2 3-91 0 0,-3 3-348 0 0,-7 2 365 0 0,1 1 0 0 0,0-1 0 0 0,-1 2 0 0 0,1-1 0 0 0,1 1 0 0 0,-15 12-1 0 0,8-5 49 0 0,0 1-1 0 0,-18 22 0 0 0,5 2 21 0 0,1 1 1 0 0,2 1-1 0 0,-22 48 0 0 0,40-74 3 0 0,-9 24-1 0 0,14-34-6 0 0,0 0 0 0 0,0 0-1 0 0,1 0 1 0 0,-1 0-1 0 0,1 0 1 0 0,-1 0 0 0 0,1 0-1 0 0,0 1 1 0 0,0-1-1 0 0,1 0 1 0 0,-1 0-1 0 0,1 0 1 0 0,-1 0 0 0 0,2 5-1 0 0,-1-7-8 0 0,0 0 0 0 0,-1 0 0 0 0,1 0 0 0 0,0-1 0 0 0,0 1-1 0 0,0 0 1 0 0,-1 0 0 0 0,1-1 0 0 0,0 1 0 0 0,0 0 0 0 0,0-1 0 0 0,0 1 0 0 0,0-1-1 0 0,0 1 1 0 0,0-1 0 0 0,1 1 0 0 0,-1-1 0 0 0,0 0 0 0 0,0 0 0 0 0,0 0-1 0 0,0 1 1 0 0,0-1 0 0 0,0 0 0 0 0,1 0 0 0 0,-1-1 0 0 0,0 1 0 0 0,0 0 0 0 0,2-1-1 0 0,4 0-337 0 0,0-1-1 0 0,0 0 0 0 0,9-4 1 0 0,-11 4-48 0 0,21-10-3811 0 0,2-4-1278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12463 0 0,'0'0'1134'0'0,"-1"1"-937"0"0,-9 14 558 0 0,1 1 0 0 0,0-1 0 0 0,1 2 0 0 0,-9 25-1 0 0,-11 22 393 0 0,-24 34-13 0 0,-49 103 116 0 0,46-85-936 0 0,-19 44-141 0 0,-50 101-856 0 0,120-254-1531 0 0,6-15 1518 0 0,7-14-654 0 0,4-1-2820 0 0,2-4-1208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5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4143 0 0,'10'-38'195'0'0,"2"-2"-36"0"0,-2 0 1 0 0,4-43 0 0 0,-12 60 2132 0 0,0 1 0 0 0,2 0 1 0 0,11-42-1 0 0,-13 60-2061 0 0,0 0-1 0 0,1 0 1 0 0,-1 1 0 0 0,1-1 0 0 0,-1 1-1 0 0,1-1 1 0 0,0 1 0 0 0,0 0 0 0 0,1 0 0 0 0,-1 1-1 0 0,1-1 1 0 0,-1 1 0 0 0,1-1 0 0 0,0 1-1 0 0,0 0 1 0 0,0 0 0 0 0,0 1 0 0 0,0-1-1 0 0,8-1 1 0 0,1 0 20 0 0,1 1 1 0 0,-1 0-1 0 0,1 1 0 0 0,0 0 0 0 0,13 1 1 0 0,-7 1-38 0 0,0 0 1 0 0,-1 1 0 0 0,1 2-1 0 0,-1 0 1 0 0,28 9 0 0 0,-42-11-110 0 0,0 0 0 0 0,0 0 1 0 0,1 1-1 0 0,-1 0 0 0 0,-1 0 1 0 0,1 0-1 0 0,0 0 0 0 0,-1 1 1 0 0,0 0-1 0 0,0 0 0 0 0,0 0 1 0 0,0 0-1 0 0,0 0 0 0 0,-1 1 1 0 0,0 0-1 0 0,0 0 0 0 0,0 0 1 0 0,-1 0-1 0 0,1 0 0 0 0,-1 1 1 0 0,-1-1-1 0 0,1 0 0 0 0,1 9 0 0 0,-2-5-16 0 0,-1 1 0 0 0,1 0 0 0 0,-2-1 0 0 0,1 1 0 0 0,-1 0 0 0 0,-1-1-1 0 0,0 1 1 0 0,0-1 0 0 0,-1 0 0 0 0,-5 13 0 0 0,2-9-96 0 0,0 1 0 0 0,-2-1 0 0 0,0 0 0 0 0,0-1 0 0 0,-1 0 0 0 0,-11 11-1 0 0,9-10-17 0 0,-27 28-281 0 0,-54 46 0 0 0,81-77 176 0 0,-55 40-10 0 0,59-45-190 0 0,-1 0 0 0 0,0-1 0 0 0,-1 0 0 0 0,1 0 0 0 0,0-1 0 0 0,-16 5 0 0 0</inkml:trace>
  <inkml:trace contextRef="#ctx0" brushRef="#br0" timeOffset="1">711 431 19727 0 0,'0'0'5148'0'0,"-3"7"-5029"0"0,4-4-284 0 0,0-1 1 0 0,0 0-1 0 0,0 1 1 0 0,1-1-1 0 0,-1 0 1 0 0,1 0-1 0 0,-1 0 1 0 0,3 3-1 0 0,7 0-6047 0 0,-1-3-1234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12 12439 0 0,'-7'-4'1291'0'0,"5"2"-1169"0"0,0 1 0 0 0,0 0-1 0 0,0 1 1 0 0,0-1 0 0 0,0 0 0 0 0,-1 1 0 0 0,1-1-1 0 0,0 1 1 0 0,0 0 0 0 0,-1-1 0 0 0,1 1 0 0 0,0 0-1 0 0,-1 0 1 0 0,1 1 0 0 0,0-1 0 0 0,-1 1 0 0 0,1-1 0 0 0,0 1-1 0 0,0-1 1 0 0,0 1 0 0 0,0 0 0 0 0,-1 0 0 0 0,1 0-1 0 0,-3 3 1 0 0,-7 3 299 0 0,1 1 0 0 0,-19 17-1 0 0,30-25-427 0 0,-12 11 37 0 0,2 1 0 0 0,-1 0 0 0 0,2 1 0 0 0,-1-1 0 0 0,2 2 1 0 0,-10 18-1 0 0,3 0 33 0 0,-19 58 0 0 0,28-74-77 0 0,2 0 0 0 0,0 0 0 0 0,1 0 0 0 0,0 0 0 0 0,2 1 0 0 0,0-1-1 0 0,1 1 1 0 0,0-1 0 0 0,1 1 0 0 0,1-1 0 0 0,6 25 0 0 0,-7-38-10 0 0,0 0 1 0 0,0 0-1 0 0,1 1 1 0 0,-1-1-1 0 0,1 0 1 0 0,0 0-1 0 0,-1 0 1 0 0,2-1-1 0 0,-1 1 1 0 0,4 4-1 0 0,-4-5-102 0 0,0-1 1 0 0,-1 0-1 0 0,1 0 0 0 0,0 0 0 0 0,-1 0 1 0 0,1 0-1 0 0,0 0 0 0 0,3 0 0 0 0,-3 0-337 0 0,0-1 0 0 0,0 0 0 0 0,0 0 1 0 0,0 0-1 0 0,0 0 0 0 0,0 0 0 0 0,0 0 0 0 0,0 0 0 0 0,3-1 0 0 0,10-4-4780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307 809 4143 0 0,'0'0'539'0'0,"0"3"45"0"0,0 4-1211 0 0,4 8 7622 0 0,0-22-6094 0 0,52-120 1034 0 0,33-80-1562 0 0,-17-4-329 0 0,-55 148-33 0 0,-8 38 0 0 0,-2-2 0 0 0,0 1-1 0 0,-2-1 1 0 0,3-42-1 0 0,-9 54-10 0 0,-2 3 0 0 0,3 10-1 0 0,-1 1 1 0 0,-1 0-1 0 0,1-1 0 0 0,0 1 0 0 0,0 0 0 0 0,0 0 0 0 0,-1 0 0 0 0,1 0 0 0 0,0 0 0 0 0,-1 0 1 0 0,1 0-1 0 0,-1 1 0 0 0,1-1 0 0 0,-1 0 0 0 0,1 1 0 0 0,-1-1 0 0 0,0 1 0 0 0,1 0 0 0 0,-1-1 1 0 0,0 1-1 0 0,1 0 0 0 0,-1 0 0 0 0,0 0 0 0 0,1 0 0 0 0,-1 0 0 0 0,0 1 0 0 0,1-1 1 0 0,-4 1-1 0 0,-3 2-9 0 0,-1 0 1 0 0,1 0-1 0 0,0 0 0 0 0,-8 5 1 0 0,9-4-5 0 0,-1 1 1 0 0,1-1-1 0 0,0 1 1 0 0,1 0 0 0 0,-9 9-1 0 0,-27 38-26 0 0,14-16 18 0 0,24-30 20 0 0,0 1-1 0 0,0-1 0 0 0,0 1 1 0 0,1 0-1 0 0,0 0 1 0 0,1 0-1 0 0,-4 12 1 0 0,-6 56-38 0 0,8-42 26 0 0,-10 155-39 0 0,10-95 52 0 0,-8 51 63 0 0,-7 0-1 0 0,-53 198 0 0 0,56-277-61 0 0,-24 83 0 0 0,-48 139 0 0 0,48-172-317 0 0,32-91 319 0 0,3-7-4765 0 0,2-8 585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86 10047 0 0,'-10'-7'1071'0'0,"-7"-4"-930"0"0,17 11-61 0 0,0 0-1 0 0,0 0 1 0 0,0 0-1 0 0,0 0 0 0 0,-1 0 1 0 0,1 0-1 0 0,0 0 1 0 0,0-1-1 0 0,0 1 1 0 0,0 0-1 0 0,0 0 0 0 0,0 0 1 0 0,-1 0-1 0 0,1 0 1 0 0,0 0-1 0 0,0-1 0 0 0,0 1 1 0 0,0 0-1 0 0,0 0 1 0 0,0 0-1 0 0,0 0 1 0 0,0-1-1 0 0,0 1 0 0 0,0 0 1 0 0,0 0-1 0 0,0 0 1 0 0,-1 0-1 0 0,1-1 1 0 0,0 1-1 0 0,0 0 0 0 0,0 0 1 0 0,1 0-1 0 0,-1 0 1 0 0,0-1-1 0 0,0 1 1 0 0,0 0-1 0 0,0 0 0 0 0,0 0 1 0 0,0 0-1 0 0,0-1 1 0 0,0 1-1 0 0,0 0 0 0 0,0 0 1 0 0,0 0-1 0 0,0 0 1 0 0,1 0-1 0 0,-1-1 1 0 0,0 1-1 0 0,0 0 0 0 0,0 0 1 0 0,0 0-1 0 0,0 0 1 0 0,1 0-1 0 0,-1 0 1 0 0,0 0-1 0 0,0 0 0 0 0,0-1 1 0 0,1 1-1 0 0,17-7 726 0 0,26-1-916 0 0,28 1 1045 0 0,114-26 0 0 0,-180 32-939 0 0,1 0 0 0 0,-1 0 0 0 0,0 0 0 0 0,1 1 0 0 0,-1 0 0 0 0,0 0 0 0 0,10 2 0 0 0,12 4-5455 0 0,-11-2-132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0,'0'3'240'0'0,"7"27"530"0"0,-4-15 917 0 0,0-1-1 0 0,1-1 0 0 0,0 1 0 0 0,12 23 1 0 0,11 9-334 0 0,2-1 1 0 0,37 45 0 0 0,-30-50-951 0 0,9 12-157 0 0,-38-43-288 0 0,57 75 340 0 0,-50-67-623 0 0,2-1 0 0 0,26 23-1 0 0,-41-38-135 0 0,11-8-7806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 9271 0 0,'0'0'423'0'0,"-2"-1"-8"0"0,-8-1-269 0 0,-1 3-130 0 0,7 1 60 0 0,0 1 0 0 0,0-1 0 0 0,1 1-1 0 0,-1 0 1 0 0,1 0 0 0 0,-1 0 0 0 0,1 1-1 0 0,0-1 1 0 0,1 1 0 0 0,-4 4-1 0 0,-24 44 1071 0 0,27-47-1087 0 0,-30 60 521 0 0,-49 85 294 0 0,67-125-771 0 0,-30 47 220 0 0,-65 82-1 0 0,88-126-232 0 0,-11 12 124 0 0,32-39-14 0 0,19 1-8976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8607 0 0,'0'0'780'0'0,"-3"1"-640"0"0,-7 6 367 0 0,1 0 0 0 0,-1 0 0 0 0,1 1-1 0 0,-11 12 1 0 0,17-17-441 0 0,0-1 270 0 0,1 0 0 0 0,0 0 0 0 0,-1 0 0 0 0,1 0 0 0 0,-6 2 0 0 0,5-3-393 0 0,1 0 370 0 0,0 1-1 0 0,-3 4-202 0 0,0 1 0 0 0,0-1 0 0 0,0 1 0 0 0,1 0 0 0 0,0 0-1 0 0,0 1 1 0 0,-3 9 0 0 0,-18 61-28 0 0,18-52-83 0 0,6-21 6 0 0,-55 205 412 0 0,46-159-264 0 0,2 0 0 0 0,-3 63 1 0 0,11-108-144 0 0,0 0 0 0 0,0 0 1 0 0,0 1-1 0 0,1-1 0 0 0,0 0 1 0 0,1 0-1 0 0,-1 0 0 0 0,5 9 1 0 0,-5-12-4 0 0,0-1 0 0 0,0 0 0 0 0,1 1 0 0 0,-1-1 1 0 0,1 0-1 0 0,0 0 0 0 0,0 0 0 0 0,0 0 0 0 0,0 0 0 0 0,0 0 1 0 0,0-1-1 0 0,0 1 0 0 0,0-1 0 0 0,1 1 0 0 0,-1-1 0 0 0,1 0 0 0 0,-1 0 1 0 0,1 0-1 0 0,-1 0 0 0 0,1 0 0 0 0,4 0 0 0 0,8 0-161 0 0,0-1-1 0 0,0 0 1 0 0,0-1-1 0 0,0-1 1 0 0,-1 0-1 0 0,19-5 1 0 0,-14 2-401 0 0,6 0-117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2303 0 0,'-1'2'3696'0'0,"-2"4"-3276"0"0,1 1-1 0 0,0-1 0 0 0,1 1 1 0 0,-1-1-1 0 0,1 1 0 0 0,1 0 1 0 0,-1 0-1 0 0,1 0 0 0 0,0 0 1 0 0,1-1-1 0 0,0 1 0 0 0,0 0 0 0 0,0 0 1 0 0,1-1-1 0 0,4 11 0 0 0,0 2-48 0 0,2-1-1 0 0,1 0 0 0 0,0 0 0 0 0,15 20 0 0 0,-8-15-5 0 0,1-1 0 0 0,1-1 0 0 0,1 0 0 0 0,1-2 0 0 0,34 28 0 0 0,-32-33-330 0 0,0-1 1 0 0,42 20-1 0 0,-29-16-1320 0 0,-34-17-116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7367 0 0,'0'0'667'0'0,"-2"0"-547"0"0,-5 2 35 0 0,1-1 0 0 0,0 1 0 0 0,0 0 0 0 0,1 1-1 0 0,-1-1 1 0 0,0 1 0 0 0,1 1 0 0 0,0-1 0 0 0,0 1 0 0 0,0-1 0 0 0,0 1-1 0 0,-8 10 1 0 0,-6 6 1381 0 0,-25 38-1 0 0,36-48-1614 0 0,-366 539 535 0 0,359-526-456 0 0,9-11 0 0 0,6-12 0 0 0,0 0 0 0 0,0 0 0 0 0,0 0 0 0 0,0 0 0 0 0,0 0 0 0 0,0 0 0 0 0,0 0-1 0 0,0 0 1 0 0,0 0 0 0 0,0 0 0 0 0,0 0 0 0 0,0 1 0 0 0,0-1 0 0 0,0 0 0 0 0,0 0 0 0 0,0 0 0 0 0,0 0 0 0 0,0 0 0 0 0,0 0 0 0 0,0 0 0 0 0,0 0 0 0 0,0 0 0 0 0,0 0 0 0 0,0 0 0 0 0,0 0 0 0 0,0 0 0 0 0,0 0 0 0 0,1 0-1 0 0,-1 0 1 0 0,0 0 0 0 0,0 0 0 0 0,0 1 0 0 0,0-1 0 0 0,0 0 0 0 0,0 0 0 0 0,0 0 0 0 0,0 0 0 0 0,0 0 0 0 0,0 0 0 0 0,0 0 0 0 0,0 0 0 0 0,0 0 0 0 0,0 0 0 0 0,0 0 0 0 0,0 0 0 0 0,0 0 0 0 0,0 0 0 0 0,1 0 0 0 0,-1 0-1 0 0,0 0 1 0 0,0 0 0 0 0,0 0 0 0 0,0 0 0 0 0,0 0 0 0 0,0 0 0 0 0,0 0 0 0 0,0 0 0 0 0,0 0 0 0 0,0 0 0 0 0,0 0 0 0 0,0 0 0 0 0,0 0 0 0 0,0 0 0 0 0,0 0 0 0 0,9-7-25 0 0,-8 7 20 0 0,19-17-175 0 0,5-7-87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 5983 0 0,'-30'-7'623'0'0,"15"7"-223"0"0,9 3 3908 0 0,10-2-4128 0 0,21 4 66 0 0,38 3-1 0 0,17 2 544 0 0,-70-8-604 0 0,1 1-1 0 0,-1 0 1 0 0,0 0 0 0 0,0 1-1 0 0,15 8 1 0 0,-14-5-1 0 0,0 2 0 0 0,0-1 0 0 0,0 1 1 0 0,-1 0-1 0 0,-1 1 0 0 0,1 1 0 0 0,-2-1 0 0 0,0 1 0 0 0,0 1 0 0 0,9 17 0 0 0,-6-7-5 0 0,-1 0 0 0 0,-1 1 0 0 0,-1 0 0 0 0,-1 0 0 0 0,5 27 0 0 0,-7-15-24 0 0,-2-1 1 0 0,-1 1-1 0 0,-2-1 1 0 0,-1 1-1 0 0,-2 0 1 0 0,-10 50-1 0 0,-7 2 17 0 0,-41 110 0 0 0,20-104-159 0 0,10-26-113 0 0,-10 31-1687 0 0,30-70 839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708 871 5063 0 0,'0'-2'4163'0'0,"-6"-16"921"0"0,-9-12-3457 0 0,-1-2-1485 0 0,6 4-104 0 0,1 0-1 0 0,1-1 0 0 0,2 0 1 0 0,1 0-1 0 0,-2-46 1 0 0,11-147 240 0 0,1 101-221 0 0,-5 98-57 0 0,0 0 0 0 0,-2 0 0 0 0,-1 0 0 0 0,0 0 0 0 0,-2 0 0 0 0,-9-26 0 0 0,13 45-8 0 0,-1 0-1 0 0,1 1 0 0 0,-1-1 1 0 0,0 1-1 0 0,0 0 1 0 0,0-1-1 0 0,-1 1 1 0 0,-3-4-1 0 0,5 6 3 0 0,1 1 0 0 0,-1-1 0 0 0,0 1 0 0 0,1 0-1 0 0,-1-1 1 0 0,0 1 0 0 0,1-1 0 0 0,-1 1 0 0 0,0 0 0 0 0,0 0 0 0 0,0-1 0 0 0,1 1 0 0 0,-1 0 0 0 0,0 0-1 0 0,0 0 1 0 0,1 0 0 0 0,-1 0 0 0 0,0 0 0 0 0,0 0 0 0 0,0 0 0 0 0,1 0 0 0 0,-1 0 0 0 0,0 1 0 0 0,0-1 0 0 0,0 0-1 0 0,1 0 1 0 0,-1 1 0 0 0,0-1 0 0 0,1 0 0 0 0,-1 1 0 0 0,0-1 0 0 0,1 1 0 0 0,-1-1 0 0 0,0 1 0 0 0,0 0-1 0 0,-2 2 0 0 0,0 1-1 0 0,0-1 0 0 0,0 0 0 0 0,-4 7 0 0 0,-18 33-19 0 0,3 1 0 0 0,1 1 0 0 0,-22 68 0 0 0,-23 148-81 0 0,51-166 177 0 0,-6 118 0 0 0,14 96 152 0 0,6-165-172 0 0,-1-85-7 0 0,-16 97 0 0 0,11-118-22 0 0,-2 0 0 0 0,-2-1-1 0 0,-24 58 1 0 0,-2-22 1 0 0,-3-1 1 0 0,-52 69-1 0 0,72-111-256 0 0,-28 59 1 0 0,50-91-368 0 0,7-8-34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37 325 10135 0 0,'-36'-32'1295'0'0,"36"31"-1192"0"0,0 1 0 0 0,0-1 0 0 0,-1 1 0 0 0,1-1 0 0 0,0 1 0 0 0,0-1 0 0 0,0 1 0 0 0,0-1 0 0 0,1 1 0 0 0,-1-1 0 0 0,0 1 0 0 0,0-1-1 0 0,0 1 1 0 0,0-1 0 0 0,0 1 0 0 0,1-1 0 0 0,-1 1 0 0 0,0-1 0 0 0,0 1 0 0 0,1 0 0 0 0,-1-1 0 0 0,1 0 0 0 0,-1 1 169 0 0,4-4 53 0 0,-1 0-1 0 0,1 0 1 0 0,0 1-1 0 0,0 0 1 0 0,1 0-1 0 0,-1 0 1 0 0,0 0-1 0 0,1 1 1 0 0,0 0-1 0 0,-1 0 1 0 0,8-3-1 0 0,9-3 9 0 0,105-57 895 0 0,34-15-280 0 0,-114 59-681 0 0,74-22 0 0 0,-28 24-2291 0 0,-64 13 832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33 9583 0 0,'3'-8'868'0'0,"0"1"-567"0"0,5-10 4537 0 0,-9 23-4822 0 0,1 1 0 0 0,-1-1 1 0 0,-1 1-1 0 0,1-1 0 0 0,-1 1 0 0 0,0-1 0 0 0,0 0 1 0 0,-1 0-1 0 0,-5 9 0 0 0,-6 8 2 0 0,-19 22 1 0 0,4-6 35 0 0,-27 54-11 0 0,36-57-14 0 0,-2-1 0 0 0,-43 54 0 0 0,-30 7 22 0 0,27-31-53 0 0,67-63-135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 5983 0 0,'0'0'274'0'0,"-1"0"-6"0"0,-4-1-136 0 0,1 1 1 0 0,0 0 0 0 0,0 0-1 0 0,-1 0 1 0 0,1 0-1 0 0,-7 1 1 0 0,3 1 842 0 0,0 0 0 0 0,1 1 0 0 0,-1 0 0 0 0,0 0 0 0 0,-8 5 0 0 0,1 1 1442 0 0,-22 16-1 0 0,8-2-3295 0 0,8-2 906 0 0,1 0 1 0 0,0 1-1 0 0,2 1 1 0 0,0 1 0 0 0,2 0-1 0 0,-19 38 1 0 0,30-50-18 0 0,-1-1 1 0 0,1 1-1 0 0,1 0 1 0 0,1 1-1 0 0,-1-1 1 0 0,2 1 0 0 0,0 0-1 0 0,-1 15 1 0 0,4-26 82 0 0,-1 1 1 0 0,1-1 0 0 0,0 1 0 0 0,0-1-1 0 0,0 0 1 0 0,0 1 0 0 0,0-1-1 0 0,0 0 1 0 0,1 1 0 0 0,-1-1 0 0 0,1 0-1 0 0,3 3 1 0 0,-3-3-9 0 0,-1-1 0 0 0,1 0 0 0 0,0 0 0 0 0,0 1 0 0 0,0-1 0 0 0,0 0 0 0 0,0-1 0 0 0,0 1 0 0 0,0 0 0 0 0,0-1 0 0 0,0 1 1 0 0,0-1-1 0 0,1 1 0 0 0,-1-1 0 0 0,0 0 0 0 0,0 0 0 0 0,0 0 0 0 0,0 0 0 0 0,1 0 0 0 0,-1-1 0 0 0,0 1 0 0 0,0-1 0 0 0,0 1 0 0 0,3-2 0 0 0,5-2 97 0 0,0-1 0 0 0,0 0 0 0 0,14-9 0 0 0,-20 12-144 0 0,11-8 57 0 0,0-1 0 0 0,0-1 0 0 0,-1 0 0 0 0,0 0 0 0 0,-1-2 0 0 0,-1 0 0 0 0,0 0 0 0 0,10-16 0 0 0,-15 19-346 0 0,-1 0-1 0 0,0 0 1 0 0,0-1 0 0 0,-1 0-1 0 0,-1 1 1 0 0,0-2-1 0 0,-1 1 1 0 0,0 0 0 0 0,-1-1-1 0 0,0 1 1 0 0,-1-1-1 0 0,0-21 1 0 0,-3 21-1416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8751 0 0,'2'2'8142'0'0,"4"7"-7982"0"0,-1 0 1 0 0,0 0 0 0 0,0 1 0 0 0,-1 0 0 0 0,0 0 0 0 0,-1 0 0 0 0,0 0 0 0 0,2 16 0 0 0,11 32 121 0 0,-4-26-248 0 0,-12-30-118 0 0,1 0 0 0 0,0 0 0 0 0,0 0 1 0 0,1 0-1 0 0,-1 0 0 0 0,0-1 0 0 0,0 1 1 0 0,1 0-1 0 0,-1-1 0 0 0,1 1 0 0 0,0-1 0 0 0,-1 0 1 0 0,1 0-1 0 0,0 1 0 0 0,0-1 0 0 0,0 0 1 0 0,0 0-1 0 0,0-1 0 0 0,0 1 0 0 0,0 0 1 0 0,4 0-1 0 0,10 0-1291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8 15231 0 0,'-2'-2'696'0'0,"1"2"-628"0"0,1-1 0 0 0,-1 1 0 0 0,1-1 0 0 0,-1 1-1 0 0,0-1 1 0 0,0 1 0 0 0,1-1 0 0 0,-1 1 0 0 0,0 0 0 0 0,0-1-1 0 0,1 1 1 0 0,-1 0 0 0 0,0 0 0 0 0,0 0 0 0 0,0-1 0 0 0,1 1-1 0 0,-1 0 1 0 0,0 0 0 0 0,0 0 0 0 0,0 0 0 0 0,0 1 0 0 0,1-1-1 0 0,-1 0 1 0 0,0 0 0 0 0,0 0 0 0 0,0 1 0 0 0,1-1 0 0 0,-1 0-1 0 0,0 1 1 0 0,0-1 0 0 0,1 0 0 0 0,-1 1 0 0 0,0-1 0 0 0,1 1-1 0 0,-1-1 1 0 0,0 1 0 0 0,1 0 0 0 0,-1-1 0 0 0,0 2 0 0 0,-3 4 25 0 0,0 1 1 0 0,0-1-1 0 0,1 1 1 0 0,0 0-1 0 0,0 0 1 0 0,1 1 0 0 0,-2 7-1 0 0,-5 12-72 0 0,-46 117 70 0 0,-146 270-1 0 0,179-377-83 0 0,-79 142-51 0 0,72-122 31 0 0,-26 72-1 0 0,48-109 20 0 0,1 0-1 0 0,1 1 1 0 0,1-1-1 0 0,-2 27 1 0 0,6-32-2777 0 0,1 25 1 0 0,1-22-3253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2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 9215 0 0,'0'0'707'0'0,"-2"-1"-464"0"0,1 0-103 0 0,0 0 0 0 0,0 1 1 0 0,-1-1-1 0 0,1 1 0 0 0,0-1 0 0 0,-1 1 1 0 0,1 0-1 0 0,-1 0 0 0 0,1-1 1 0 0,0 1-1 0 0,-1 0 0 0 0,1 0 1 0 0,-1 0-1 0 0,1 1 0 0 0,-1-1 0 0 0,1 0 1 0 0,0 0-1 0 0,-1 1 0 0 0,1-1 1 0 0,0 1-1 0 0,-1-1 0 0 0,1 1 0 0 0,0 0 1 0 0,0-1-1 0 0,-1 1 0 0 0,1 0 1 0 0,0 0-1 0 0,0 0 0 0 0,0 0 1 0 0,-1 1-1 0 0,-1 1-47 0 0,-9 8 282 0 0,0 0 1 0 0,0 1-1 0 0,2 0 0 0 0,-1 1 0 0 0,-14 25 0 0 0,4-2-314 0 0,-17 41 1 0 0,22-40-13 0 0,2 1 0 0 0,-12 48 1 0 0,20-62 13 0 0,2 1-1 0 0,0 0 1 0 0,2 0-1 0 0,1 44 1 0 0,2-58-53 0 0,0-1-1 0 0,1 1 1 0 0,1-1-1 0 0,-1 0 1 0 0,1 0 0 0 0,1 0-1 0 0,0 0 1 0 0,1-1 0 0 0,-1 1-1 0 0,2-1 1 0 0,10 15-1 0 0,-9-16-1260 0 0,1 0 0 0 0,-1 0 0 0 0,15 11 0 0 0,-6-7-4143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0,'0'0'875'0'0,"0"3"-719"0"0,4 22 685 0 0,0-1 0 0 0,1 0-1 0 0,1-1 1 0 0,2 1 0 0 0,11 25 0 0 0,-2-11-133 0 0,3 0 0 0 0,28 43 0 0 0,-40-71-634 0 0,0 1 0 0 0,1-1 1 0 0,-1-1-1 0 0,2 1 0 0 0,0-2 0 0 0,0 1 0 0 0,0-1 0 0 0,1-1 0 0 0,0 0 1 0 0,1-1-1 0 0,-1 0 0 0 0,1 0 0 0 0,1-1 0 0 0,23 6 0 0 0,-23-7-209 0 0,-1 0-1 0 0,21 9 1 0 0,-31-11-844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80 6911 0 0,'-1'-13'163'0'0,"0"9"-103"0"0,1-1 0 0 0,0 0 0 0 0,-1 1 0 0 0,2-1 0 0 0,-1 1 0 0 0,0-1-1 0 0,1 1 1 0 0,0-1 0 0 0,0 1 0 0 0,0-1 0 0 0,1 1 0 0 0,3-8 5850 0 0,-4 15-5767 0 0,0 4-74 0 0,-1 0 0 0 0,0 0 0 0 0,0 0 1 0 0,0 0-1 0 0,-1 0 0 0 0,0 0 0 0 0,-1 0 0 0 0,1 0 0 0 0,-5 10 1 0 0,-30 64 382 0 0,14-34-339 0 0,-22 63 1152 0 0,-38 149-1 0 0,1 123 350 0 0,70-316-1475 0 0,-45 243 245 0 0,35-214-394 0 0,-41 110 0 0 0,52-177-275 0 0,-2 0 1 0 0,-24 39-1 0 0,32-57-810 0 0,4-7 718 0 0,-1-1-999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10911 0 0,'-1'1'498'0'0,"-2"1"-458"0"0,1 0 0 0 0,0-1 1 0 0,0 1-1 0 0,0 0 0 0 0,0 0 1 0 0,0 0-1 0 0,1 0 0 0 0,-1 1 1 0 0,1-1-1 0 0,-1 0 0 0 0,1 1 0 0 0,0-1 1 0 0,0 1-1 0 0,0 0 0 0 0,0-1 1 0 0,0 1-1 0 0,0 5 0 0 0,-1 0 5 0 0,1 1-1 0 0,0-1 0 0 0,1 1 0 0 0,1 15 0 0 0,1-9 63 0 0,1-1 0 0 0,1 1 0 0 0,0-1-1 0 0,1 0 1 0 0,0-1 0 0 0,1 1 0 0 0,1-1 0 0 0,0 0-1 0 0,1-1 1 0 0,13 17 0 0 0,3 0 10 0 0,1 0 0 0 0,55 46 0 0 0,-60-60 191 0 0,1 0 1 0 0,33 17-1 0 0,-35-22 123 0 0,-1 1-1 0 0,0 0 1 0 0,-1 1 0 0 0,21 19-1 0 0,-32-23-325 0 0,1 0-1 0 0,-2 0 1 0 0,1 0 0 0 0,-1 0-1 0 0,0 1 1 0 0,-1 0-1 0 0,0 0 1 0 0,0 1 0 0 0,-1-1-1 0 0,0 1 1 0 0,-1-1-1 0 0,0 1 1 0 0,0 0 0 0 0,0 13-1 0 0,-2 3-10 0 0,0 0-1 0 0,-1 0 0 0 0,-2-1 1 0 0,-7 35-1 0 0,-1-12 7 0 0,-2 0-1 0 0,-1-1 0 0 0,-3-1 1 0 0,-2 0-1 0 0,-36 62 0 0 0,-45 63 253 0 0,99-169-453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13039 0 0,'0'0'1512'0'0,"1"-1"-876"0"0,4-5-191 0 0,1 1 1 0 0,-1-1-1 0 0,1 1 0 0 0,0 1 0 0 0,0-1 0 0 0,10-5 0 0 0,47-20 253 0 0,-38 19-401 0 0,-21 9-277 0 0,150-66 697 0 0,-122 57-590 0 0,-1 1 0 0 0,1 1 0 0 0,36-5 0 0 0,-44 11-273 0 0,-1 1-1 0 0,1 1 0 0 0,45 4 1 0 0,-68-3 81 0 0,0 0 1 0 0,0 0 0 0 0,0 0 0 0 0,0 1-1 0 0,0-1 1 0 0,-1 0 0 0 0,1 0 0 0 0,0 1-1 0 0,0-1 1 0 0,0 1 0 0 0,0-1 0 0 0,-1 1-1 0 0,1-1 1 0 0,1 2 0 0 0,9 15-11114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10591 0 0,'0'0'4618'0'0,"2"0"-3529"0"0,10 3-941 0 0,0 0-1 0 0,0 0 1 0 0,0 2-1 0 0,-1-1 1 0 0,18 10 0 0 0,-19-8-105 0 0,0-1 0 0 0,0-1-1 0 0,1 1 1 0 0,0-2 0 0 0,0 1 0 0 0,0-2 0 0 0,20 3 0 0 0,-6-5 206 0 0,1-1 0 0 0,-1-1 0 0 0,0-2 0 0 0,0 0 0 0 0,0-2 0 0 0,36-13 0 0 0,140-69 644 0 0,-122 51-706 0 0,-55 25-278 0 0,57-23 324 0 0,-68 30-861 0 0,1 1 0 0 0,0 0 0 0 0,0 1-1 0 0,15-1 1 0 0,-10 3-5716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56 5983 0 0,'1'-10'255'0'0,"-1"7"-193"0"0,0 0 1 0 0,0 0 0 0 0,0 0-1 0 0,-1 0 1 0 0,1-1 0 0 0,-1 1 0 0 0,0 0-1 0 0,1 1 1 0 0,-4-7 0 0 0,0 0 2871 0 0,1 10-1171 0 0,-5 1-1364 0 0,-1 2 0 0 0,1-1 0 0 0,0 1 0 0 0,0 0 0 0 0,1 1 0 0 0,-1 0 0 0 0,1 0 0 0 0,-10 9-1 0 0,-53 57-388 0 0,54-54 13 0 0,-18 20-129 0 0,2 2 1 0 0,1 1 0 0 0,3 2-1 0 0,1 0 1 0 0,2 2 0 0 0,-37 88-1 0 0,37-61 223 0 0,3 1 0 0 0,3 2 0 0 0,-16 126-1 0 0,26-109 227 0 0,5 0-1 0 0,12 157 1 0 0,-5-218-313 0 0,2 21 93 0 0,-3 74 0 0 0,-2-110-119 0 0,-2-1 1 0 0,1 0-1 0 0,-2 1 0 0 0,0-1 0 0 0,-1 0 1 0 0,0 0-1 0 0,-1-1 0 0 0,-1 1 0 0 0,-13 23 1 0 0,-1-11-340 0 0,20-26 286 0 0,-1 0-1 0 0,1 0 1 0 0,-1 1 0 0 0,1-1 0 0 0,-1 0-1 0 0,1 0 1 0 0,-1 0 0 0 0,1 0-1 0 0,-1 0 1 0 0,1 0 0 0 0,-1 0 0 0 0,1 0-1 0 0,-1 0 1 0 0,1 0 0 0 0,-1-1 0 0 0,1 1-1 0 0,-1 0 1 0 0,1 0 0 0 0,-1 0-1 0 0,1 0 1 0 0,-1-1 0 0 0,1 1 0 0 0,-1 0-1 0 0,1-1 1 0 0,-1 1 0 0 0,0-1-301 0 0,-10-7-4826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610 776 1375 0 0,'-2'1'4348'0'0,"-5"7"992"0"0,8-23-4670 0 0,1 0-370 0 0,2 0 1 0 0,8-24 0 0 0,-2 7 23 0 0,60-259 1254 0 0,-58 221-1716 0 0,-3-1 1 0 0,0-86 0 0 0,-9 155 118 0 0,-2-40-1279 0 0,2 39 828 0 0,-1 1-1 0 0,1 0 0 0 0,-1-1 1 0 0,0 1-1 0 0,1 0 1 0 0,-1 0-1 0 0,0-1 0 0 0,0 1 1 0 0,-1 0-1 0 0,1 0 0 0 0,0 0 1 0 0,-1 0-1 0 0,1 0 0 0 0,-3-2 1 0 0,-1 3-2387 0 0,-3 4 2872 0 0,6-2-265 0 0,-4 2 393 0 0,0 0 1 0 0,-1 1-1 0 0,1 0 0 0 0,0 0 1 0 0,1 0-1 0 0,-1 1 1 0 0,1 0-1 0 0,0 0 0 0 0,0 0 1 0 0,0 1-1 0 0,-6 10 1 0 0,-3 6 1675 0 0,-19 46 0 0 0,27-54-1625 0 0,-16 36 808 0 0,3 0 0 0 0,2 2 0 0 0,-18 92 0 0 0,29-85-511 0 0,2 0 0 0 0,6 93 0 0 0,-1-121-368 0 0,1 29 114 0 0,2 93 296 0 0,-6-116-398 0 0,0 1 1 0 0,-9 39-1 0 0,-2-17-50 0 0,-3 0 0 0 0,-3-1 0 0 0,-1-1 0 0 0,-45 86 0 0 0,30-75-22 0 0,-4-2 0 0 0,-51 71-1 0 0,-8-17-177 0 0,52-74-4336 0 0,27-29-299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14191 0 0,'-14'6'218'0'0,"1"0"-1"0"0,-1 1 0 0 0,1 1 1 0 0,0 1-1 0 0,1-1 0 0 0,0 2 1 0 0,1 0-1 0 0,-20 20 0 0 0,26-24-128 0 0,1 0-1 0 0,-1 1 1 0 0,1-1-1 0 0,0 1 0 0 0,0 0 1 0 0,1 0-1 0 0,0 0 1 0 0,0 0-1 0 0,1 1 0 0 0,0-1 1 0 0,0 1-1 0 0,1-1 1 0 0,0 1-1 0 0,0 0 0 0 0,1 0 1 0 0,0-1-1 0 0,0 1 0 0 0,1 0 1 0 0,1 8-1 0 0,3 0-59 0 0,0 1 0 0 0,0-1 0 0 0,2 0 0 0 0,0 0 0 0 0,1-1 0 0 0,0 0 0 0 0,1 0 0 0 0,1-1 0 0 0,18 21 0 0 0,0-5-277 0 0,1-1 0 0 0,62 48 1 0 0,43 9-321 0 0,-26-18 1439 0 0,-102-63-669 0 0,1-1 1 0 0,-1 1-1 0 0,-1 0 1 0 0,1 0-1 0 0,-1 1 1 0 0,8 10 0 0 0,-11-13-138 0 0,0 0 1 0 0,-1-1 0 0 0,0 1 0 0 0,1 0 0 0 0,-1 0 0 0 0,0 0 0 0 0,-1 0 0 0 0,1 0 0 0 0,0 0 0 0 0,-1 0 0 0 0,0 0 0 0 0,0 0 0 0 0,0 0 0 0 0,0 0 0 0 0,0 0 0 0 0,0 0 0 0 0,-1 0 0 0 0,0 0 0 0 0,-1 5 0 0 0,-2 2 74 0 0,-1 1 1 0 0,0-1-1 0 0,-1 0 1 0 0,0-1-1 0 0,0 1 0 0 0,-11 10 1 0 0,-51 51 37 0 0,49-54-138 0 0,-118 115-1086 0 0,77-77-4921 0 0,28-26-364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60 109 16783 0 0,'-13'-14'770'0'0,"8"11"-18"0"0,-4 4-480 0 0,7 0-261 0 0,0 1 1 0 0,0-1 0 0 0,0 1-1 0 0,0-1 1 0 0,0 1 0 0 0,1 0-1 0 0,-1 0 1 0 0,0 0 0 0 0,1 0-1 0 0,-1 0 1 0 0,1 0 0 0 0,0 0-1 0 0,0 0 1 0 0,0 1 0 0 0,0-1-1 0 0,0 0 1 0 0,0 1 0 0 0,0 3-1 0 0,0 0 54 0 0,0 0-1 0 0,0-1 0 0 0,0 1 0 0 0,1 0 1 0 0,0 0-1 0 0,0-1 0 0 0,1 9 1 0 0,0-9-67 0 0,0 0 1 0 0,1 0 0 0 0,-1 0 0 0 0,1-1 0 0 0,0 1 0 0 0,0-1-1 0 0,1 1 1 0 0,-1-1 0 0 0,1 0 0 0 0,4 5 0 0 0,-6-7-14 0 0,1-1 1 0 0,0 1 0 0 0,-1-1-1 0 0,1 0 1 0 0,0 1 0 0 0,0-1-1 0 0,0 0 1 0 0,0 0 0 0 0,0 0-1 0 0,0 0 1 0 0,0 0 0 0 0,0-1-1 0 0,0 1 1 0 0,0-1 0 0 0,0 1-1 0 0,1-1 1 0 0,-1 0 0 0 0,0 0-1 0 0,0 0 1 0 0,0 0 0 0 0,1 0 0 0 0,-1 0-1 0 0,0-1 1 0 0,0 1 0 0 0,3-2-1 0 0,13-5-40 0 0,0-1-1 0 0,-1-1 1 0 0,0-1-1 0 0,23-17 0 0 0,-1 1 100 0 0,22-8-346 0 0,0 3 1 0 0,79-28 0 0 0,-47 28-4943 0 0,-53 17-158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0,'0'0'1283'0'0,"0"3"-1055"0"0,0 5-192 0 0,0 2 173 0 0,-1-1 0 0 0,2 0 1 0 0,-1 0-1 0 0,1 1 0 0 0,1-1 0 0 0,-1 0 0 0 0,2 0 0 0 0,-1 0 0 0 0,1 0 0 0 0,6 10 0 0 0,0-3-92 0 0,1-1 1 0 0,1-1-1 0 0,0 0 1 0 0,1-1-1 0 0,13 13 0 0 0,73 54 319 0 0,-43-38-184 0 0,-50-37-253 0 0,0 0 0 0 0,0 0 0 0 0,-1 0 0 0 0,1 0 1 0 0,-1 1-1 0 0,0 0 0 0 0,-1 0 0 0 0,0 0 0 0 0,0 0 0 0 0,0 0 1 0 0,0 1-1 0 0,-1 0 0 0 0,2 10 0 0 0,-3-11-392 0 0,0 0 0 0 0,0 0 0 0 0,-1 0-1 0 0,0 0 1 0 0,-1 8 0 0 0,1-12-467 0 0,-7-9-3404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0 5983 0 0,'0'0'6747'0'0,"-1"4"-4816"0"0,-5 25-1667 0 0,-2 0 0 0 0,-1 0 0 0 0,-1-1 0 0 0,-1 0 0 0 0,-2-1 0 0 0,-31 51 0 0 0,-120 143-198 0 0,144-196 33 0 0,-46 67-14 0 0,-11 13-215 0 0,44-65-1917 0 0,20-20 776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3223 0 0,'0'0'4419'0'0,"1"3"-2139"0"0,3 19-808 0 0,1-1 0 0 0,9 26 0 0 0,-11-40-1336 0 0,0 0 1 0 0,1 0-1 0 0,0-1 0 0 0,0 1 0 0 0,0-1 1 0 0,0 0-1 0 0,1 0 0 0 0,0 0 0 0 0,1-1 0 0 0,8 7 1 0 0,14 8 886 0 0,2-1 0 0 0,47 22 1 0 0,-71-39-908 0 0,18 14 447 0 0,-23-14-391 0 0,0-2-159 0 0,-1 0 0 0 0,1 1 1 0 0,-1-1-1 0 0,1 0 0 0 0,-1 1 1 0 0,1-1-1 0 0,-1 0 0 0 0,0 1 1 0 0,1-1-1 0 0,-1 1 0 0 0,1-1 1 0 0,-1 0-1 0 0,0 1 0 0 0,0-1 0 0 0,1 1 1 0 0,-1-1-1 0 0,0 1 0 0 0,0-1 1 0 0,1 1-1 0 0,-1-1 0 0 0,0 1 1 0 0,0-1-1 0 0,0 1 0 0 0,0 0 0 0 0,0-1 1 0 0,0 1-1 0 0,0-1 0 0 0,0 1 1 0 0,0-1-1 0 0,0 1 0 0 0,0-1 1 0 0,0 1-1 0 0,-1 0 0 0 0,-3 20 96 0 0,2-15-81 0 0,-1 0 0 0 0,-1 0 0 0 0,1-1 0 0 0,-1 1 0 0 0,0-1 0 0 0,0 0 0 0 0,0 0 0 0 0,-7 6 0 0 0,-44 33 107 0 0,35-30-130 0 0,-11 10-195 0 0,0-3 0 0 0,-1 0-1 0 0,-43 19 1 0 0,72-39-118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7367 0 0,'0'0'568'0'0,"0"-2"-373"0"0,0-8 4718 0 0,0 10-4893 0 0,0 0-1 0 0,0 1 0 0 0,0-1 0 0 0,0 0 1 0 0,0 1-1 0 0,0-1 0 0 0,0 0 0 0 0,0 0 1 0 0,0 1-1 0 0,0-1 0 0 0,1 0 0 0 0,-1 0 1 0 0,0 1-1 0 0,0-1 0 0 0,0 0 0 0 0,0 0 1 0 0,0 0-1 0 0,1 1 0 0 0,-1-1 0 0 0,0 0 1 0 0,0 0-1 0 0,0 0 0 0 0,1 1 0 0 0,-1-1 1 0 0,7 9 413 0 0,47 116 2407 0 0,-48-114-2625 0 0,14 20 1 0 0,-9-15-192 0 0,4 5 22 0 0,2 3-62 0 0,19 42-2634 0 0,-28-55 178 0 0,-6-9 1973 0 0,0 0-1028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0 919 0 0,'-2'2'6144'0'0,"-1"0"-5309"0"0,1 1-1 0 0,-1 0 0 0 0,1 0 0 0 0,-1 0 1 0 0,1 0-1 0 0,0 0 0 0 0,-2 5 0 0 0,1-2-195 0 0,0 1 0 0 0,0 0-1 0 0,-1 9 1 0 0,-1 7-548 0 0,-1 35-1 0 0,3-33 594 0 0,-54 382 268 0 0,46-351-891 0 0,-23 64 1 0 0,-28 49 88 0 0,48-132-103 0 0,13-34-45 0 0,-2 4 6 0 0,0 0 0 0 0,1-1 0 0 0,0 1 0 0 0,0 1 0 0 0,0-1 0 0 0,1 0 0 0 0,0 0 0 0 0,0 13 0 0 0,4-10-162 0 0,0-7-644 0 0,0-2 559 0 0,0 0 0 0 0,-1 0-1 0 0,1-1 1 0 0,0 1 0 0 0,0-1 0 0 0,0 0-1 0 0,0 0 1 0 0,3 0 0 0 0,10-4-872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6911 0 0,'0'0'859'0'0,"-2"2"-94"0"0,-65 92 2680 0 0,19-25-3450 0 0,8-14 266 0 0,-54 97-1 0 0,77-118 279 0 0,1 0 0 0 0,2 2 0 0 0,1 0 0 0 0,-12 54 0 0 0,23-81-444 0 0,1 0 1 0 0,0 0-1 0 0,1 0 0 0 0,0 0 0 0 0,0 0 1 0 0,1 0-1 0 0,0-1 0 0 0,0 1 0 0 0,1 0 0 0 0,0 0 1 0 0,1-1-1 0 0,0 1 0 0 0,0-1 0 0 0,6 10 0 0 0,-6-12-83 0 0,1 0 0 0 0,0-1 0 0 0,0 1-1 0 0,1-1 1 0 0,-1 0 0 0 0,1 0-1 0 0,0 0 1 0 0,1-1 0 0 0,-1 1 0 0 0,1-1-1 0 0,0-1 1 0 0,0 1 0 0 0,0-1-1 0 0,0 0 1 0 0,0 0 0 0 0,1-1-1 0 0,0 0 1 0 0,12 3 0 0 0,9-2-1201 0 0,0-1-4425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12207 0 0,'0'0'562'0'0,"1"2"-18"0"0,3 13-304 0 0,0 0 0 0 0,1 0 0 0 0,0-1 0 0 0,2 0 0 0 0,-1 0 0 0 0,14 20 0 0 0,-8-19 34 0 0,0 1 0 0 0,1-2 1 0 0,0 0-1 0 0,1 0 0 0 0,1-1 1 0 0,0-1-1 0 0,1 0 1 0 0,28 15-1 0 0,-17-11-71 0 0,1-2 1 0 0,0-1-1 0 0,1-1 0 0 0,0-2 1 0 0,1-1-1 0 0,0-1 0 0 0,0-1 1 0 0,1-2-1 0 0,31 2 0 0 0,-24-5-107 0 0,0 2 0 0 0,72 18 0 0 0,-92-18-753 0 0,1-1 0 0 0,0-1 1 0 0,-1-1-1 0 0,1-1 0 0 0,24-2 0 0 0,-41 2-706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18 7831 0 0,'4'-1'235'0'0,"13"-15"2729"0"0,-16 16-2855 0 0,0 0-1 0 0,0 0 1 0 0,0 0 0 0 0,0 0 0 0 0,0 1-1 0 0,0-1 1 0 0,0 0 0 0 0,1 1-1 0 0,-2-1 1 0 0,1 1 0 0 0,0-1 0 0 0,0 1-1 0 0,0 0 1 0 0,0-1 0 0 0,0 1-1 0 0,0 0 1 0 0,-1-1 0 0 0,1 1 0 0 0,0 0-1 0 0,0 0 1 0 0,-1 0 0 0 0,1 0-1 0 0,-1 0 1 0 0,1 0 0 0 0,-1 0 0 0 0,1 0-1 0 0,-1 0 1 0 0,0 0 0 0 0,1 0-1 0 0,-1 0 1 0 0,0 2 0 0 0,1 2-108 0 0,0 1 0 0 0,-1 0 1 0 0,1 0-1 0 0,-2 9 0 0 0,-1 0 58 0 0,0-1 0 0 0,-1 1 0 0 0,-1-1-1 0 0,0 1 1 0 0,-1-1 0 0 0,-8 17 0 0 0,-49 82 209 0 0,31-60-150 0 0,19-29-5 0 0,-2-1 1 0 0,-1 0 0 0 0,-1-1 0 0 0,-1-1 0 0 0,-1 0 0 0 0,-1-1-1 0 0,-36 30 1 0 0,12-19 147 0 0,-1-2-1 0 0,-68 33 1 0 0,94-54-239 0 0,11-6-5 0 0,1 1 1 0 0,-1 1-1 0 0,1-1 1 0 0,0 1-1 0 0,0 0 0 0 0,-8 7 1 0 0,7-4 3 0 0,5-5-48 0 0,1 1-326 0 0,-1 7-154 0 0,2-7-33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6447 0 0,'0'0'586'0'0,"2"0"-486"0"0,4 1 409 0 0,0 0 0 0 0,-1 0-1 0 0,1 0 1 0 0,-1 1 0 0 0,1-1 0 0 0,-1 1 0 0 0,1 1 0 0 0,-1-1 0 0 0,0 1 0 0 0,0 0 0 0 0,0 0 0 0 0,-1 1 0 0 0,6 4 0 0 0,-5-4 72 0 0,4 3-75 0 0,-1 1 0 0 0,-1 1 0 0 0,0-1 0 0 0,0 1-1 0 0,0 0 1 0 0,-1 1 0 0 0,6 13 0 0 0,-9-18-443 0 0,-1 1-1 0 0,0 0 1 0 0,-1 0 0 0 0,1 0-1 0 0,-1 1 1 0 0,0-1 0 0 0,0 0-1 0 0,-1 0 1 0 0,0 1 0 0 0,0-1-1 0 0,-1 0 1 0 0,0 1 0 0 0,0-1-1 0 0,0 0 1 0 0,-1 0 0 0 0,-2 8-1 0 0,-1-5-32 0 0,1 0 0 0 0,-1 0 0 0 0,-1-1-1 0 0,1 1 1 0 0,-1-1 0 0 0,-10 9 0 0 0,-47 42 22 0 0,40-39-25 0 0,-27 23-811 0 0,-85 53-1 0 0,94-65-1294 0 0,25-20 263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0 919 0 0,'-2'3'14340'0'0,"-8"8"-13718"0"0,2 1 0 0 0,-1 1 0 0 0,2-1 0 0 0,-9 18 0 0 0,-22 61-329 0 0,27-64-148 0 0,-107 327 23 0 0,18-41-650 0 0,87-272 96 0 0,-37 95-1843 0 0,37-109 1006 0 0,11-25 647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5063 0 0,'0'0'390'0'0,"2"2"-12"0"0,13 9 1136 0 0,-1 1 0 0 0,-1 0-1 0 0,0 1 1 0 0,0 1-1 0 0,17 25 1 0 0,-12-16-671 0 0,27 27 0 0 0,-29-34-857 0 0,1-1 0 0 0,1 0 0 0 0,1-1 0 0 0,0-1-1 0 0,0-1 1 0 0,1-1 0 0 0,27 11 0 0 0,-33-16-4006 0 0,2 1-1343 0 0</inkml:trace>
  <inkml:trace contextRef="#ctx0" brushRef="#br0" timeOffset="1">488 0 11887 0 0,'0'0'1083'0'0,"1"2"-891"0"0,2 6-162 0 0,-1-1 0 0 0,0 1 0 0 0,0 0 0 0 0,-1 0-1 0 0,0 0 1 0 0,0 0 0 0 0,-1 0 0 0 0,0 0 0 0 0,-1 11 0 0 0,-3 11 17 0 0,-10 35 1 0 0,12-58-61 0 0,-11 37 70 0 0,-3 0 1 0 0,-1-2-1 0 0,-28 50 0 0 0,-5 12 700 0 0,25-45 527 0 0,2 1 0 0 0,-26 107 1 0 0,29-43-713 0 0,-7 31 111 0 0,22-135-1685 0 0,-1 0 0 0 0,-1-1-1 0 0,0 0 1 0 0,-2 0 0 0 0,-15 26-1 0 0,5-16-4853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2:3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6911 0 0,'0'0'528'0'0,"2"2"-341"0"0,154 157 7166 0 0,-142-144-7168 0 0,0 1 1 0 0,-2 0-1 0 0,1 1 0 0 0,-2 0 0 0 0,0 1 0 0 0,-1 0 0 0 0,-1 0 0 0 0,-1 1 0 0 0,-1 1 1 0 0,0-1-1 0 0,-1 1 0 0 0,-2 0 0 0 0,0 1 0 0 0,-1-1 0 0 0,-1 1 0 0 0,0 21 0 0 0,-2-16-151 0 0,-1-1 0 0 0,-2 0 0 0 0,0 0 0 0 0,-1 0 0 0 0,-2-1 0 0 0,-1 1 0 0 0,0-1 0 0 0,-2-1 0 0 0,-1 1 0 0 0,-1-2-1 0 0,0 1 1 0 0,-28 38 0 0 0,4-17 103 0 0,-2 0 0 0 0,-48 44 0 0 0,56-63-421 0 0,0-1 1 0 0,-2-1-1 0 0,0-1 0 0 0,-41 20 0 0 0,46-29-1146 0 0,1-5-60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3:4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16039 0 0,'0'0'4280'0'0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0:3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78 272 2303 0 0,'-2'0'248'0'0,"-6"1"214"0"0,5-1-134 0 0,0 1-1 0 0,0-1 0 0 0,1 0 0 0 0,-1 0 1 0 0,0 0-1 0 0,0 0 0 0 0,-3-1 0 0 0,1-1-71 0 0,0-1 0 0 0,1 1 0 0 0,0-1 0 0 0,-7-5 0 0 0,9 7 335 0 0,1-1-278 0 0,-4-4-235 0 0,5 6-65 0 0,-1 1-1 0 0,1-1 0 0 0,0 0 0 0 0,0 0 0 0 0,-1 0 0 0 0,1 0 0 0 0,0 1 0 0 0,0-1 1 0 0,-1 0-1 0 0,1 0 0 0 0,0 0 0 0 0,0 1 0 0 0,0-1 0 0 0,0 0 0 0 0,-1 0 1 0 0,1 1-1 0 0,0-1 0 0 0,0 0 0 0 0,0 1 0 0 0,0-1 0 0 0,0 0 0 0 0,0 0 1 0 0,0 1-1 0 0,0-1 0 0 0,0 0 0 0 0,0 1 0 0 0,0-1 0 0 0,0 0 0 0 0,0 0 0 0 0,0 1 1 0 0,0-1-1 0 0,0 0 0 0 0,0 1 0 0 0,0 1 640 0 0,14 3-131 0 0,8 1 170 0 0,-15-4-539 0 0,1 1 0 0 0,0-2 1 0 0,11 2-1 0 0,-15-3-138 0 0,0 0 0 0 0,0 0-1 0 0,0 1 1 0 0,-1 0 0 0 0,1 0 0 0 0,3 1-1 0 0,-4-1-8 0 0,-1-1 0 0 0,1 1-1 0 0,0-1 1 0 0,-1 0 0 0 0,1 0 0 0 0,-1 0-1 0 0,1 0 1 0 0,0 0 0 0 0,-1 0 0 0 0,6-2-1 0 0,-2 1-4 0 0,0 1 0 0 0,0 0 0 0 0,0 1 0 0 0,0-1 0 0 0,9 3 0 0 0,-14-3 0 0 0,5 1 0 0 0,0-1 0 0 0,0 0 0 0 0,0-1 0 0 0,0 1 0 0 0,11-3 0 0 0,17-2 0 0 0,-21 4 28 0 0,1 0 0 0 0,-1-1 0 0 0,19-5 0 0 0,-17 3 23 0 0,1 1 0 0 0,16-1-1 0 0,110 7 569 0 0,-130-2-544 0 0,-1-1 99 0 0,0 0 1 0 0,0-1-1 0 0,0 0 0 0 0,17-5 1 0 0,44-15 931 0 0,-35 9-510 0 0,-16 5-415 0 0,0 2-1 0 0,1 0 0 0 0,27-2 1 0 0,-26 5-170 0 0,0-3-12 0 0,-8 4 1 0 0,0 2 0 0 0,-1-2 0 0 0,9-4 0 0 0,-21 5 0 0 0,20 2 0 0 0,-12-2 62 0 0,-1 0 0 0 0,1-1 0 0 0,17-4 0 0 0,-5 1 16 0 0,-10 2-30 0 0,0 1 7 0 0,-10 2-52 0 0,0 0 0 0 0,0-1 0 0 0,0 1 0 0 0,0-1 0 0 0,0 1 0 0 0,1-1 0 0 0,-1 1 0 0 0,3-1 0 0 0,5 2-3 0 0,-5-1 0 0 0,-1 0 0 0 0,1 0 0 0 0,-1-1 0 0 0,1 0 0 0 0,-1 1 0 0 0,6-2 0 0 0,21 3 0 0 0,-22 0 0 0 0,-1 0 0 0 0,1-1 0 0 0,14 2 0 0 0,-19-3 10 0 0,1 1 0 0 0,-1 0 0 0 0,0-1 0 0 0,8 4 0 0 0,18 6 15 0 0,-21-8 12 0 0,0-1 0 0 0,1-1 0 0 0,-1 1 0 0 0,0-1 0 0 0,0-1 0 0 0,0 0 0 0 0,12-2 0 0 0,0 0 32 0 0,-5 1-14 0 0,3-1-11 0 0,0 2 0 0 0,37 1 0 0 0,-44 0-25 0 0,0 0 0 0 0,17-2 0 0 0,-18 1-20 0 0,1 0 0 0 0,20 1-1 0 0,-26 0 2 0 0,-1 0 0 0 0,1 0 0 0 0,0-1 0 0 0,-1 1 0 0 0,7-3 0 0 0,18-2 0 0 0,-6 3 0 0 0,0-2 0 0 0,37-10 0 0 0,13-3 0 0 0,41 5 0 0 0,-40 3 0 0 0,45-7 0 0 0,-24 1 0 0 0,-21 4 0 0 0,-55 7 0 0 0,25-3 0 0 0,23-4 11 0 0,41 10 42 0 0,-72-4-53 0 0,12 1 0 0 0,-45 4 0 0 0,0 0 0 0 0,0 0 0 0 0,0 0 0 0 0,0 0 0 0 0,0-1 0 0 0,0 1 0 0 0,0-1 0 0 0,6-2 0 0 0,25-6 0 0 0,-24 8 0 0 0,27-6 14 0 0,-14 5 69 0 0,17-1 51 0 0,-24 1-66 0 0,-2 3-55 0 0,-1 3-13 0 0,1 0 0 0 0,6 3-2 0 0,-1-4 15 0 0,-6-2 30 0 0,-2-3-22 0 0,-6 2 22 0 0,12-3-31 0 0,-17 3-21 0 0,26 1 140 0 0,-24-1-121 0 0,20 1 126 0 0,-18 0-107 0 0,15 1 102 0 0,12-1 69 0 0,-25 1-176 0 0,0-1 0 0 0,0-1 0 0 0,0 1-1 0 0,0-1 1 0 0,-1 0 0 0 0,12-3 0 0 0,-14 3-13 0 0,0-1-1 0 0,-1 1 0 0 0,1 0 0 0 0,0 0 1 0 0,5 0-1 0 0,-6 1 16 0 0,4-1 1 0 0,14-7 27 0 0,-12 3-44 0 0,22-4-10 0 0,1 8 0 0 0,-32 0 0 0 0,21-3 0 0 0,6-4 0 0 0,3 0 0 0 0,-22 4 0 0 0,-5 2 0 0 0,1 0 0 0 0,-1 0 0 0 0,0 1 0 0 0,0-1 0 0 0,1 1 0 0 0,-1 0 0 0 0,0 0 0 0 0,7 0 0 0 0,-6-1 0 0 0,-2 1 0 0 0,0 0 0 0 0,0 0 0 0 0,0 0 0 0 0,0 0 0 0 0,0 1 0 0 0,0-1 0 0 0,0 0 0 0 0,0 1 0 0 0,-1-1 0 0 0,1 1 0 0 0,3 1 0 0 0,7 3 0 0 0,-1-1-10 0 0,-9-3-29 0 0,-1 0 1 0 0,1 0 0 0 0,0 0 0 0 0,0 0 0 0 0,-1 0 0 0 0,1 0 0 0 0,-1 1 0 0 0,1-1 0 0 0,-1 0 0 0 0,0 1 0 0 0,1 0 0 0 0,0 1 0 0 0,-1-2 22 0 0,-1 0 0 0 0,1 0-1 0 0,0 0 1 0 0,0 0 0 0 0,0 0 0 0 0,0 0 0 0 0,0 0 0 0 0,-1 0 0 0 0,2 0 0 0 0,-1-1 0 0 0,0 1 0 0 0,0 0 0 0 0,0-1 0 0 0,0 1 0 0 0,0-1 0 0 0,0 1 0 0 0,1-1 0 0 0,-1 0 0 0 0,0 0 0 0 0,0 1 0 0 0,1-1 0 0 0,-1 0 0 0 0,0 0 0 0 0,0 0 0 0 0,2 0 0 0 0,25-5-3346 0 0,-21 3 1753 0 0,12-1-3522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0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1839 0 0,'0'0'8022'0'0,"2"0"-7793"0"0,11-1-184 0 0,1 0-45 0 0,7-1 0 0 0,-19 2 0 0 0,19 0 0 0 0,34 0 0 0 0,-6-1 281 0 0,-1-3 0 0 0,0-1 0 0 0,57-15 0 0 0,-98 19-119 0 0,1 0 0 0 0,-1 0 0 0 0,14 1 0 0 0,-1 0-40 0 0,31-2 57 0 0,8-1-132 0 0,-50 2-47 0 0,8-1 0 0 0,0 0 0 0 0,0 0 0 0 0,23-8 0 0 0,-19 3 79 0 0,1 0-1 0 0,-1 2 0 0 0,1 1 0 0 0,0 1 0 0 0,0 0 1 0 0,0 2-1 0 0,0 0 0 0 0,36 5 0 0 0,-24 0-201 0 0,0-2-1 0 0,51-2 1 0 0,-67-2 46 0 0,0 0-1 0 0,0-2 1 0 0,0 0 0 0 0,0-1 0 0 0,26-12 0 0 0,-7 0 112 0 0,48-31-1 0 0,-71 40 138 0 0,0 1-1 0 0,0 1 0 0 0,0 0 0 0 0,1 1 1 0 0,0 0-1 0 0,0 1 0 0 0,0 1 0 0 0,0 1 1 0 0,1 0-1 0 0,26 0 0 0 0,-35 3-160 0 0,1 0 1 0 0,0 1-1 0 0,-1 0 0 0 0,15 5 0 0 0,-14-3-7 0 0,1-1 0 0 0,-1-1 0 0 0,14 3 0 0 0,-11-2-4 0 0,-8-1 0 0 0,0-1 0 0 0,0 0 0 0 0,1 0 0 0 0,-1 0 0 0 0,0 0 0 0 0,1-1 0 0 0,-1 1 0 0 0,5-1 0 0 0,25 2 0 0 0,-1-2 0 0 0,1-1 0 0 0,45-8 0 0 0,-62 7 0 0 0,5-2 100 0 0,0-1-1 0 0,26-10 1 0 0,-31 10-27 0 0,0 0 0 0 0,0 1-1 0 0,0 0 1 0 0,1 1 0 0 0,19-1 0 0 0,-3 3-73 0 0,-22 0 0 0 0,1 1 0 0 0,-1 0 0 0 0,1 1 0 0 0,15 2 0 0 0,15 2 0 0 0,-31-4 0 0 0,0 0 0 0 0,14 3 0 0 0,-15-2 7 0 0,1-1-1 0 0,0 0 1 0 0,17 0-1 0 0,3-1 80 0 0,-11 0 334 0 0,30-3 1 0 0,5-1 162 0 0,46 1 97 0 0,-94 3-664 0 0,1 0-1 0 0,-1 1 0 0 0,1 0 1 0 0,-1 0-1 0 0,1 1 0 0 0,6 2 1 0 0,-6-2-6 0 0,-1 0 1 0 0,0 0-1 0 0,1-1 1 0 0,-1 0-1 0 0,15 0 1 0 0,25-7 43 0 0,-30 3-22 0 0,31-1-1 0 0,-23 4-31 0 0,-13-1 0 0 0,0 1 0 0 0,-1 0 0 0 0,1 1 0 0 0,-1 0 0 0 0,14 4 0 0 0,-11-2 0 0 0,1 1 0 0 0,0-2 0 0 0,21 1 0 0 0,57 6 0 0 0,-60-7-13 0 0,0-1 1 0 0,0-1-1 0 0,0-2 0 0 0,51-10 0 0 0,-79 11 13 0 0,0 1 0 0 0,0-1 0 0 0,0 1 0 0 0,0 0 0 0 0,10 1 0 0 0,33 1 0 0 0,-34-3 0 0 0,-2-2-22 0 0,-9 3-94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0:2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4607 0 0,'0'0'1367'0'0,"0"-1"-354"0"0,3-7 41 0 0,-3 7-150 0 0,2-1-666 0 0,8-16-604 0 0,-9 16-130 0 0,0 1-134 0 0,16-14-1566 0 0,-15 13 1291 0 0,-2 2 994 0 0,0-1 0 0 0,1 1-1 0 0,-1-1 1 0 0,0 1 0 0 0,1-1 0 0 0,-1 1-1 0 0,0 0 1 0 0,1-1 0 0 0,-1 1-1 0 0,1 0 1 0 0,-1-1 0 0 0,0 1 0 0 0,1 0-1 0 0,-1 0 1 0 0,1-1 0 0 0,-1 1 0 0 0,1 0-1 0 0,-1 0 1 0 0,1 0 0 0 0,-1 0 0 0 0,1 0-1 0 0,-1 0 1 0 0,1 0 0 0 0,-1 0 0 0 0,2 0-1 0 0,7-1 2721 0 0,-8 1-3846 0 0,2 0 1357 0 0,0 1-206 0 0,6 2-59 0 0,1 0-1 0 0,19 3 0 0 0,-16-4-26 0 0,-10-1-8 0 0,0-1 1 0 0,0 1-1 0 0,0-1 0 0 0,0 0 1 0 0,0-1-1 0 0,0 1 0 0 0,0 0 1 0 0,3-2-1 0 0,6 0 30 0 0,20 0 256 0 0,1-2 0 0 0,-1-2 0 0 0,39-12 0 0 0,-38 8-74 0 0,53-8 0 0 0,83 0 332 0 0,18-2 72 0 0,-136 13 2 0 0,61 0-1 0 0,-23 3 270 0 0,-66 2-741 0 0,0 0 86 0 0,0 0 0 0 0,25-7 0 0 0,37-7 499 0 0,-53 11-248 0 0,47-13 1 0 0,-55 11-433 0 0,-1 2 0 0 0,1 1 1 0 0,0 1-1 0 0,0 0 0 0 0,0 2 1 0 0,0 1-1 0 0,39 5 0 0 0,-38-3-83 0 0,-1-2-1 0 0,1-1 1 0 0,-1 0-1 0 0,1-2 0 0 0,-1-1 1 0 0,26-7-1 0 0,-11-3 13 0 0,-30 10 0 0 0,0 1 0 0 0,0 0 0 0 0,12-2 0 0 0,-17 4 10 0 0,0 0-1 0 0,0 0 0 0 0,0-1 1 0 0,0 1-1 0 0,6-4 0 0 0,-5 2 18 0 0,0 1 0 0 0,1 0 0 0 0,-1 0 0 0 0,1 0-1 0 0,-1 1 1 0 0,1 0 0 0 0,-1 0 0 0 0,12-1 0 0 0,25 5 161 0 0,-40-2-123 0 0,1 0 8 0 0,9 2 75 0 0,0 0 0 0 0,0 0 0 0 0,1-1 0 0 0,-1-1 0 0 0,16 0 0 0 0,29 4 72 0 0,-45-3-169 0 0,-1-1 0 0 0,1 0 0 0 0,0-1 0 0 0,0 0-1 0 0,0-1 1 0 0,13-2 0 0 0,-13 0-51 0 0,0 1 0 0 0,0 0 0 0 0,1 1 0 0 0,13 0 0 0 0,-1 1 7 0 0,-1-2-1 0 0,47-9 1 0 0,-44 6 4 0 0,0 1 0 0 0,30 0 1 0 0,-16 0 0 0 0,-33 3-12 0 0,0 0 0 0 0,0 1-1 0 0,0-1 1 0 0,0 2 0 0 0,0-1 0 0 0,0 1-1 0 0,10 2 1 0 0,-9 0 0 0 0,0-1 0 0 0,1 0 0 0 0,9 0 0 0 0,-14-2 0 0 0,-1 0 0 0 0,1 1 0 0 0,0-1 0 0 0,-1 1 0 0 0,9 3 0 0 0,-1-1 0 0 0,13 2 0 0 0,-16-3 0 0 0,1 0 0 0 0,-1 0 0 0 0,12-1 0 0 0,5 3 0 0 0,-21-3 0 0 0,-1 0 0 0 0,0-1 0 0 0,0 1 0 0 0,1-1 0 0 0,6 0 0 0 0,36-9 0 0 0,-40 8 2 0 0,-4 1 3 0 0,1-1 0 0 0,0 0 0 0 0,0 0-1 0 0,-1-1 1 0 0,1 1 0 0 0,-1-1 0 0 0,1 0 0 0 0,-1 1 0 0 0,1-2-1 0 0,-1 1 1 0 0,4-3 0 0 0,-3 3 4 0 0,14-9 58 0 0,-10 5-80 0 0,-7 4-54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0:2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77 473 6415 0 0,'0'0'298'0'0,"-2"0"-10"0"0,-8-1-188 0 0,-1-1-79 0 0,9 1 96 0 0,1 1-88 0 0,0 0 0 0 0,-1 0-1 0 0,1 0 1 0 0,-1-1 0 0 0,1 1-1 0 0,0-1 1 0 0,-1 1 0 0 0,1-1-1 0 0,0 1 1 0 0,0-1 0 0 0,0 0-1 0 0,-1 1 1 0 0,1-1 0 0 0,-1-2-1 0 0,-14-12 576 0 0,14 14-574 0 0,1-1 1021 0 0,0 0-590 0 0,-11-17 3619 0 0,17 17-4070 0 0,0 1-1 0 0,0 0 0 0 0,0 0 1 0 0,1 1-1 0 0,-1-1 1 0 0,0 1-1 0 0,0 0 0 0 0,0 1 1 0 0,0-1-1 0 0,0 1 0 0 0,10 2 1 0 0,8 1-11 0 0,0-2-57 0 0,0-2-1 0 0,1 0 0 0 0,36-5 1 0 0,68-21-193 0 0,-72 12 242 0 0,80-14 193 0 0,-49 14-38 0 0,58-5 66 0 0,54 4 79 0 0,0 0 42 0 0,-62 7-64 0 0,75-2-44 0 0,-81-3-115 0 0,-85 8-79 0 0,44-8 135 0 0,31-3 105 0 0,68-6 113 0 0,-121 8-220 0 0,-19 3-48 0 0,56-13-4 0 0,-25 5-80 0 0,-13-1-32 0 0,-50 14 0 0 0,1 1 0 0 0,35-6 0 0 0,135-6 12 0 0,-166 16 50 0 0,-17 1-28 0 0,1-1-1 0 0,-1 1 0 0 0,1-1 0 0 0,-1 0 1 0 0,1 0-1 0 0,-1 0 0 0 0,0-1 0 0 0,6-2 1 0 0,37-21 1530 0 0,-47 25-1452 0 0,0 0 1 0 0,0-1 0 0 0,0 1-1 0 0,0-1 1 0 0,-1 0 0 0 0,1 1 0 0 0,0-1-1 0 0,0 0 1 0 0,0 1 0 0 0,-1-1-1 0 0,1 0 1 0 0,0 0 0 0 0,-1 1 0 0 0,1-1-1 0 0,-1 0 1 0 0,1 0 0 0 0,-1 0-1 0 0,1-2 1 0 0,1-18-252 0 0,-2 19-689 0 0,-3 6 608 0 0,3-4 174 0 0,0 1 1 0 0,-1-1-1 0 0,1 0 1 0 0,0 0-1 0 0,0 0 1 0 0,-1 0-1 0 0,1 1 1 0 0,0-1-1 0 0,0 0 1 0 0,0 0-1 0 0,0 0 1 0 0,-1 1-1 0 0,1-1 1 0 0,0 0-1 0 0,0 0 1 0 0,0 1-1 0 0,0-1 1 0 0,0 0-1 0 0,0 1 1 0 0,-1-1-1 0 0,1 0 1 0 0,0 0-1 0 0,0 1 1 0 0,0-1-1 0 0,0 0 1 0 0,0 1-1 0 0,0-1 1 0 0,0 0-1 0 0,0 0 1 0 0,0 1-1 0 0,1-1 1 0 0,-1 0-1 0 0,0 0 1 0 0,0 1-1 0 0,0-1 1 0 0,14 44-3866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7:5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4487 0 0,'0'0'202'0'0,"0"-2"-5"0"0,8-11-775 0 0,-1 1 0 0 0,12-15-1 0 0,-18 26 490 0 0,1-2 268 0 0,-1 1 0 0 0,1-1 0 0 0,0 1 0 0 0,0 0 0 0 0,-1 0 0 0 0,4-2 0 0 0,-3 2 569 0 0,-1 0-422 0 0,7-7-216 0 0,1 2-112 0 0,-8 6 200 0 0,-1 0 1 0 0,1 0-1 0 0,0-1 0 0 0,0 1 1 0 0,0 0-1 0 0,-1 0 0 0 0,1 0 1 0 0,0 0-1 0 0,-1-1 1 0 0,1 1-1 0 0,-1 0 0 0 0,0 0 1 0 0,1-1-1 0 0,-1 1 0 0 0,0 0 1 0 0,0-1-1 0 0,0 1 1 0 0,0-1-1 0 0,0 1 0 0 0,0 0 1 0 0,0-1-1 0 0,0 1 1 0 0,0 0-1 0 0,-1-2 0 0 0,0-1-496 0 0,1 1 1087 0 0,3-11-89 0 0,-2 12-626 0 0,0 1 85 0 0,-1 0 0 0 0,0 1 1 0 0,0-1-1 0 0,1 0 0 0 0,-1 1 0 0 0,1-1 1 0 0,-1 1-1 0 0,1-1 0 0 0,-1 0 1 0 0,1 1-1 0 0,-1-1 0 0 0,1 1 1 0 0,-1-1-1 0 0,1 1 0 0 0,0-1 1 0 0,-1 1-1 0 0,1 0 0 0 0,0-1 0 0 0,-1 1 1 0 0,1 0-1 0 0,0 0 0 0 0,0-1 1 0 0,-1 1-1 0 0,2 0 0 0 0,0 0 144 0 0,1-1-40 0 0,46-10 2325 0 0,-46 10-2648 0 0,-1 1 1 0 0,1 0 0 0 0,-1-1-1 0 0,1 1 1 0 0,0 1 0 0 0,-1-1-1 0 0,1 0 1 0 0,-1 1 0 0 0,1-1-1 0 0,-1 1 1 0 0,5 1 0 0 0,6 2-315 0 0,31 7 208 0 0,-41-11 157 0 0,0 0 1 0 0,0 0 0 0 0,0 0 0 0 0,0 1 0 0 0,0-1-1 0 0,0 1 1 0 0,0 0 0 0 0,-1 0 0 0 0,1 0 0 0 0,0 0-1 0 0,2 2 1 0 0,-2-1 1 0 0,0-1-1 0 0,0 0 1 0 0,0 0-1 0 0,-1 0 0 0 0,1 0 1 0 0,0 0-1 0 0,0-1 1 0 0,0 1-1 0 0,0-1 1 0 0,7 0-1 0 0,-5 0 8 0 0,20 3 0 0 0,-7 0 0 0 0,0-1 0 0 0,0 0 0 0 0,22-2 0 0 0,-3 0 107 0 0,-20 0 28 0 0,28-4-1 0 0,-41 4-120 0 0,21-4 195 0 0,46-13 0 0 0,-61 15-185 0 0,2-1 0 0 0,-1 2 0 0 0,0-1 0 0 0,0 2 0 0 0,14 0 0 0 0,7-1 44 0 0,-26 1-67 0 0,0 0 1 0 0,0 0-1 0 0,0 0 0 0 0,0 1 0 0 0,0 0 1 0 0,0 0-1 0 0,0 1 0 0 0,6 2 0 0 0,17 4 0 0 0,-14-4-1 0 0,29 9 0 0 0,-31-10 5 0 0,1 0 0 0 0,-1 0 1 0 0,1-2-1 0 0,-1 0 0 0 0,1 0 0 0 0,0-1 0 0 0,16-2 0 0 0,34 0 72 0 0,-37 2-27 0 0,1-1 0 0 0,-1-2 0 0 0,0-1 0 0 0,32-9 0 0 0,-28 6 22 0 0,49-19 0 0 0,-56 18-60 0 0,-1 2 1 0 0,1 1-1 0 0,0 1 0 0 0,30-2 0 0 0,-45 5-9 0 0,6 0-3 0 0,0 0 0 0 0,0 1 0 0 0,0 0 0 0 0,0 1 0 0 0,-1 1 0 0 0,28 6 0 0 0,-23-3 0 0 0,33 3 0 0 0,-4-1 0 0 0,-36-6 23 0 0,0 0 0 0 0,1 0 0 0 0,-1-1 0 0 0,0-1 0 0 0,18-3 0 0 0,28-1 399 0 0,-35 4-266 0 0,-1-1 0 0 0,0-1 0 0 0,0-1 0 0 0,29-9 0 0 0,-40 10-134 0 0,1 2 0 0 0,-1-1 0 0 0,14 1 0 0 0,18-3 38 0 0,-16 1-60 0 0,-21 3 0 0 0,-1 0 0 0 0,1-1 0 0 0,0 0 0 0 0,-1 0 0 0 0,1 0 0 0 0,-1-1 0 0 0,6-2 0 0 0,-6 1 0 0 0,16-6 11 0 0,-5 4 32 0 0,19-4 21 0 0,-32 8-53 0 0,1-1-10 0 0,15 0-3 0 0,-14 3 2 0 0,-1 0 0 0 0,14-3 0 0 0,-13 0 0 0 0,-4 1 0 0 0,1 0 0 0 0,-1 0 0 0 0,1 0 0 0 0,-1 1 0 0 0,1-1 0 0 0,0 1 0 0 0,-1-1 0 0 0,1 1 0 0 0,0-1 0 0 0,0 1 0 0 0,2 0 0 0 0,9-1 0 0 0,15 3 0 0 0,37-2 64 0 0,-17 0-64 0 0,-3 0 0 0 0,0 0 0 0 0,-40 1 0 0 0,0-1 0 0 0,15-5 0 0 0,-14 3 0 0 0,10-2 0 0 0,-11 6 0 0 0,28-4 0 0 0,-11 0 0 0 0,-21 2 0 0 0,39-8 0 0 0,-10 3 0 0 0,-14 2 0 0 0,6-1 0 0 0,-21 4 0 0 0,37 2 0 0 0,-24-4 0 0 0,-1-2 0 0 0,0 6 0 0 0,-1-1 14 0 0,-10-1 250 0 0,2 1-688 0 0,-4-1 414 0 0,1 0 0 0 0,0 0-1 0 0,-1 0 1 0 0,1 0 0 0 0,0 0-1 0 0,-1 0 1 0 0,1 0 0 0 0,0 0-1 0 0,-1 1 1 0 0,1-1-1 0 0,0 0 1 0 0,-1 0 0 0 0,1 1-1 0 0,-1-1 1 0 0,1 1 0 0 0,-1-1-1 0 0,1 0 1 0 0,0 1 0 0 0,5 5-56 0 0,-5-4 2 0 0,0-2 52 0 0,0 0-1 0 0,0 0 1 0 0,0 1-1 0 0,-1-1 1 0 0,1 0 0 0 0,0 1-1 0 0,0-1 1 0 0,-1 0-1 0 0,1 1 1 0 0,0-1-1 0 0,-1 1 1 0 0,1-1 0 0 0,0 2-1 0 0,1-1-62 0 0,-1 0 0 0 0,1 0 1 0 0,-1 0-1 0 0,1 0 0 0 0,-1 0 0 0 0,1 0 0 0 0,0-1 0 0 0,2 2 0 0 0,38 13-949 0 0,-24-8 548 0 0,-16-7 267 0 0,0 1 0 0 0,0-1 0 0 0,1 1 1 0 0,-1-1-1 0 0,0 0 0 0 0,0 0 0 0 0,0 0 0 0 0,1 0 0 0 0,3-1 0 0 0,1 0-347 0 0,7 0-435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7:4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29 310 2303 0 0,'0'0'7026'0'0,"-1"1"-6798"0"0,-7 0-42 0 0,7-1-127 0 0,-1 2-1034 0 0,0 0 1320 0 0,-12 12 4090 0 0,32 6-3347 0 0,-17-18-696 0 0,11 1-181 0 0,-9-3-94 0 0,38-3 763 0 0,-39 3-688 0 0,0-1-128 0 0,55-9 1042 0 0,-42 6-1012 0 0,-4 1 2 0 0,1-1 42 0 0,-3 2-83 0 0,34-1 120 0 0,-28 3-175 0 0,0 3 0 0 0,0-1 0 0 0,-1 2 0 0 0,1-1 0 0 0,-1-3 0 0 0,-8 0 21 0 0,0 0 0 0 0,0 0 0 0 0,-1-1 0 0 0,1 1 0 0 0,10-4 0 0 0,3 0 189 0 0,9 1-130 0 0,6 1-16 0 0,-29 0-64 0 0,1 1 0 0 0,17 3 0 0 0,-7 0 0 0 0,0 1 0 0 0,-1-2 0 0 0,1-1 0 0 0,0-2 0 0 0,0-1 0 0 0,-2-1 0 0 0,0 0 0 0 0,-1 0 0 0 0,1 3 0 0 0,-3-2 12 0 0,-6 2 48 0 0,8 0 0 0 0,3 1-48 0 0,0 2-12 0 0,-3 1 12 0 0,-9-3 36 0 0,6 0-24 0 0,4 0 116 0 0,-11 0-60 0 0,-1 0 0 0 0,8-1 6 0 0,-8 1 22 0 0,0-1 10 0 0,27-8 346 0 0,7-4-320 0 0,-1-3-69 0 0,-26 12 76 0 0,-7 3-109 0 0,-1 0-1 0 0,1 0 1 0 0,-1 1 0 0 0,1-1 0 0 0,-1 1 0 0 0,1-1-1 0 0,0 1 1 0 0,-1 0 0 0 0,1-1 0 0 0,3 1 0 0 0,7 1-32 0 0,2 1-10 0 0,-2-1 14 0 0,2-1 132 0 0,-11 0 26 0 0,9-3 130 0 0,21-9 301 0 0,-21 11-592 0 0,3 0-11 0 0,-1 0 0 0 0,0-1 0 0 0,1-2 0 0 0,-3 1 11 0 0,-8 2 31 0 0,7-3-31 0 0,1 0-11 0 0,2 0 0 0 0,1 1 0 0 0,-3-1 0 0 0,16-2 33 0 0,-3-2 206 0 0,-15 5-147 0 0,21-7 56 0 0,-9 2-148 0 0,-4-1 0 0 0,-4 5 0 0 0,0 0 0 0 0,-1 1 0 0 0,1 0 0 0 0,0 0 0 0 0,1 1 0 0 0,44-3 0 0 0,-43 3 0 0 0,45-11 0 0 0,4 3 181 0 0,-49 8-170 0 0,7 0-11 0 0,-20 2 0 0 0,18 4 0 0 0,-7-2 0 0 0,2 1 0 0 0,0-2 0 0 0,9-3 0 0 0,-21 1 0 0 0,11-4 24 0 0,-1 1-1 0 0,27-13 1 0 0,-5 2 29 0 0,4-1-41 0 0,-35 15-12 0 0,2-1 0 0 0,0 0 0 0 0,1 0 0 0 0,-1 1 0 0 0,0 1 0 0 0,13-1 0 0 0,-15 0 0 0 0,20 2 0 0 0,-9 1 0 0 0,-2 1 0 0 0,1 0 0 0 0,1-2 0 0 0,8 2 0 0 0,-14-4 0 0 0,3 0 0 0 0,16-4 76 0 0,35-10 1 0 0,-40 8-11 0 0,0 2 1 0 0,41-5-1 0 0,-21 7-66 0 0,-33 2 0 0 0,26-1 0 0 0,26 2 0 0 0,-47 0 0 0 0,4 0 0 0 0,-16 0 0 0 0,19-4 0 0 0,-14 4 0 0 0,1-2 0 0 0,28-8 0 0 0,-24 7 0 0 0,1 1 0 0 0,-1 0 0 0 0,-2 3-11 0 0,-7 0-31 0 0,4 3 42 0 0,-6-3 92 0 0,-1 0-140 0 0,6 4 21 0 0,-6-4-32 0 0,2 18-4138 0 0,-4-7-2775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7:5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4 388 919 0 0,'0'3'67'0'0,"1"0"-9"0"0,-1 2 403 0 0,-2 16 10508 0 0,-1 6-10838 0 0,3-16 3903 0 0,2-11-3932 0 0,8 2 20 0 0,-8-2 134 0 0,1 1-128 0 0,21 5 390 0 0,-22-6-364 0 0,1 1 8 0 0,3 0-8 0 0,-1-1 0 0 0,1 1 0 0 0,0-1 1 0 0,0 0-1 0 0,0 0 0 0 0,0-1 1 0 0,0 0-1 0 0,-1 0 0 0 0,10-3 1 0 0,7-3 698 0 0,24-13 1 0 0,-30 13-570 0 0,0 0 1 0 0,0 1-1 0 0,24-5 0 0 0,-16 6-278 0 0,36-1-1 0 0,-52 5-5 0 0,21-3 0 0 0,38 1 0 0 0,-51 4 0 0 0,-1-1 0 0 0,0-1 0 0 0,0 0 0 0 0,-1-1 0 0 0,18-5 0 0 0,-8-1 11 0 0,-2 1 21 0 0,33-7 0 0 0,-35 10-15 0 0,-1 2-1 0 0,27-1 1 0 0,-15 1-14 0 0,0 4-3 0 0,-21-2 2 0 0,0 0 1 0 0,0-1-1 0 0,-1 0 0 0 0,1-1 0 0 0,0 0 1 0 0,14-4-1 0 0,54-27 29 0 0,-62 26-25 0 0,19-12 45 0 0,-24 13-26 0 0,-1 1 0 0 0,1-1-1 0 0,12-3 1 0 0,30-10 29 0 0,-32 11-54 0 0,1 0 0 0 0,0 2 0 0 0,0 0-1 0 0,28-3 1 0 0,-35 8 0 0 0,1 0 0 0 0,-2 1 0 0 0,1 1 0 0 0,-1 0 0 0 0,2 0 0 0 0,0 2 0 0 0,1-1 0 0 0,7 3 0 0 0,-2-1 0 0 0,9-2 0 0 0,-2 1 0 0 0,-15-3 0 0 0,0-2 11 0 0,2 0 42 0 0,0-1 11 0 0,-1 0-11 0 0,-14 3-53 0 0,49-13 355 0 0,-27 5-291 0 0,26-6-65 0 0,27-9 141 0 0,-49 16-74 0 0,-3 0-8 0 0,-8 2-95 0 0,-1 1-1 0 0,1 1 0 0 0,18-2 0 0 0,-4 2 38 0 0,2 1 0 0 0,-3 2 13 0 0,42-7 629 0 0,-63 6-547 0 0,-7 1-86 0 0,25-6 164 0 0,-10 2-161 0 0,42-10-12 0 0,-30 8 0 0 0,-14 3 0 0 0,-1 0 0 0 0,1 2 0 0 0,0 1 0 0 0,0 0 0 0 0,0 0 0 0 0,-2 2 11 0 0,-8-2 31 0 0,6 0-18 0 0,-5 0 43 0 0,7 0 13 0 0,2-2 0 0 0,-3 2-3 0 0,-4-1-14 0 0,-4-1-16 0 0,30-1-26 0 0,-19 2-21 0 0,43-6 0 0 0,-42 6 0 0 0,6 1 24 0 0,-20-1-7 0 0,20-3 6 0 0,-9 1-12 0 0,19-6 171 0 0,-16 5-112 0 0,-1 3-16 0 0,-2 0-32 0 0,-7 1 35 0 0,4-3 28 0 0,-6 3 81 0 0,-1-1-101 0 0,5-3-1 0 0,-5 3 64 0 0,0 0-75 0 0,10-2-42 0 0,4 0-11 0 0,-2 2 0 0 0,1 2 0 0 0,-3-1 11 0 0,-7 0 31 0 0,6 0-31 0 0,1 0-24 0 0,-7 0-41 0 0,5 2 26 0 0,-8-2-44 0 0,1 1-6 0 0,6 1 10 0 0,-2 0 4 0 0,-6-2 56 0 0,-1 0 8 0 0,0 0 0 0 0,0 0 0 0 0,0 0 0 0 0,0 0 0 0 0,0 0 0 0 0,0 0 0 0 0,0 0 1 0 0,0 0-1 0 0,0 0 0 0 0,0 0 0 0 0,0 0 0 0 0,0 0 0 0 0,0 0 0 0 0,0 0 0 0 0,1 0 0 0 0,-1 0 1 0 0,0 0-1 0 0,0 0 0 0 0,0 0 0 0 0,0 0 0 0 0,0 0 0 0 0,0 0 0 0 0,0 1 0 0 0,0-1 0 0 0,0 0 1 0 0,0 0-1 0 0,0 0 0 0 0,0 0 0 0 0,0 0 0 0 0,0 0 0 0 0,0 0 0 0 0,0 0 0 0 0,0 0 1 0 0,0 0-1 0 0,0 0 0 0 0,0 0 0 0 0,0 0 0 0 0,0 1 0 0 0,0-1 0 0 0,0 0 0 0 0,0 0 0 0 0,0 0 1 0 0,0 0-1 0 0,0 0 0 0 0,0 0 0 0 0,0 0 0 0 0,0 0 0 0 0,0 0 0 0 0,0 0 0 0 0,0 0 0 0 0,0 0 1 0 0,0 0-1 0 0,0 0 0 0 0,0 0 0 0 0,0 1 0 0 0,-1-1 0 0 0,1 0 0 0 0,0 0 0 0 0,0 0 1 0 0,0 0-1 0 0,0 0 0 0 0,0 0 0 0 0,0 0 0 0 0,0 0 0 0 0,0 0 0 0 0,0 0 0 0 0,0 0 0 0 0,0 0 1 0 0,0 0-1 0 0,27 18-172 0 0,-23-16-446 0 0,0-1 1 0 0,-1 0-1 0 0,1 1 1 0 0,-1-2-1 0 0,5 2 1 0 0,-5-2-866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59 646 8431 0 0,'0'0'388'0'0,"-3"2"-10"0"0,-18 12-224 0 0,2 1 165 0 0,17-14 394 0 0,2-1-627 0 0,-1 1 1 0 0,1-1-1 0 0,0 1 0 0 0,-1-1 0 0 0,1 0 0 0 0,-1 1 0 0 0,1-1 0 0 0,-1 0 1 0 0,1 0-1 0 0,-1 1 0 0 0,0-1 0 0 0,1 0 0 0 0,-1 0 0 0 0,1 0 0 0 0,-1 1 0 0 0,1-1 1 0 0,-1 0-1 0 0,0 0 0 0 0,0 0 0 0 0,0-5-5 0 0,1 0-1 0 0,-1 0 1 0 0,1 0 0 0 0,0 0 0 0 0,0 1 0 0 0,1-1-1 0 0,-1 0 1 0 0,1 0 0 0 0,2-6 0 0 0,18-48 689 0 0,-8 28-311 0 0,-2 3-153 0 0,1 0 0 0 0,2 1 0 0 0,1 0 0 0 0,1 2 0 0 0,1 0 0 0 0,2 0 0 0 0,0 2 0 0 0,1 0 0 0 0,24-20 0 0 0,12-5-203 0 0,3 1-1 0 0,95-56 1 0 0,-139 93-96 0 0,5-3 72 0 0,31-15 1 0 0,-46 26-39 0 0,0 0 1 0 0,1 0 0 0 0,-1 0-1 0 0,0 0 1 0 0,1 1 0 0 0,-1 0-1 0 0,1 0 1 0 0,0 0 0 0 0,-1 1-1 0 0,1 0 1 0 0,9 1 0 0 0,-10 0 6 0 0,-1 0 0 0 0,1 1 0 0 0,0 0 0 0 0,-1 0 0 0 0,1 0 0 0 0,-1 0 0 0 0,0 1 0 0 0,0 0 1 0 0,0-1-1 0 0,0 1 0 0 0,0 1 0 0 0,-1-1 0 0 0,1 1 0 0 0,-1-1 0 0 0,0 1 0 0 0,0 0 0 0 0,-1 0 0 0 0,5 9 1 0 0,-1-2 34 0 0,-1 1-1 0 0,-1 0 1 0 0,0 0 0 0 0,-1 0 0 0 0,0 0 0 0 0,1 15 0 0 0,-2-7-31 0 0,-1-1 0 0 0,-1 0 1 0 0,-1 1-1 0 0,-1-1 0 0 0,-6 30 0 0 0,-1-16-85 0 0,0 1 1 0 0,-18 38-1 0 0,18-52 24 0 0,-1 0 0 0 0,-1 0 0 0 0,-1-1 1 0 0,-1-1-1 0 0,-1 0 0 0 0,0-1 0 0 0,-1 0 0 0 0,-1-1 0 0 0,0-1 1 0 0,-1 0-1 0 0,-21 13 0 0 0,8-9-51 0 0,-1-1 0 0 0,0-1 0 0 0,-1-2 0 0 0,-1-1-1 0 0,0-2 1 0 0,-44 10 0 0 0,61-18 4 0 0,1-1-1 0 0,-17 1 0 0 0,25-4-37 0 0,0 0-1 0 0,0 0 1 0 0,0 0-1 0 0,0-1 0 0 0,-1 0 1 0 0,-9-3-1 0 0,15 1-158 0 0,2-1 71 0 0,0 1 1 0 0,0-1-1 0 0,0 1 0 0 0,1-1 1 0 0,-1 1-1 0 0,1 0 1 0 0,0-1-1 0 0,0 1 0 0 0,0 0 1 0 0,1 0-1 0 0,-1 0 0 0 0,1 0 1 0 0,3-5-1 0 0,12-15-5542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17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0 590 2303 0 0,'0'0'102'0'0,"3"0"-1"0"0,8 0 23 0 0,-6-1 242 0 0,1 1 0 0 0,-1-1 0 0 0,1 0-1 0 0,-1-1 1 0 0,1 1 0 0 0,-1-1 0 0 0,8-4 0 0 0,-1 0-356 0 0,10-8 18 0 0,-16 6 58 0 0,-2 2 11 0 0,1-2 469 0 0,0 1 0 0 0,-1-1 1 0 0,0 0-1 0 0,0 0 0 0 0,-1 0 0 0 0,3-12 0 0 0,-3 11 27 0 0,-2 7-314 0 0,3-10 1059 0 0,3-5 54 0 0,-6 16-328 0 0,1 0-1010 0 0,7 0-29 0 0,-7 1 53 0 0,1-1 0 0 0,-1 1-1 0 0,0-1 1 0 0,1 0 0 0 0,-1 1 0 0 0,0-1 0 0 0,0 0 0 0 0,1-1-1 0 0,-1 1 1 0 0,0 0 0 0 0,0 0 0 0 0,2-3 0 0 0,12-6 997 0 0,4-3-190 0 0,-19 12-733 0 0,13-3 44 0 0,0 0-121 0 0,0 2-61 0 0,16 3-14 0 0,-24-1 0 0 0,19 4 0 0 0,-6-1 0 0 0,-14-2 0 0 0,17 6 0 0 0,-19-6 0 0 0,-1-1 0 0 0,1 1-1 0 0,0 0 1 0 0,-1-1 0 0 0,1 1-1 0 0,0-1 1 0 0,-1 0 0 0 0,1 0-1 0 0,3 0 1 0 0,-3 0 2 0 0,1-1 1 0 0,-1 1-1 0 0,1 0 0 0 0,-1 0 1 0 0,1 1-1 0 0,3 0 1 0 0,39 2 215 0 0,-30-3-137 0 0,0 1 0 0 0,21 4 0 0 0,-19-2-28 0 0,1-1 0 0 0,0 0 0 0 0,0-1 0 0 0,0-2 0 0 0,0 0 0 0 0,33-5 0 0 0,-36 1 83 0 0,-1 0 0 0 0,0-1 1 0 0,26-13-1 0 0,-6 3 73 0 0,-33 15-201 0 0,0 0 0 0 0,0 0-1 0 0,0 1 1 0 0,1-1 0 0 0,-1 1 0 0 0,0-1-1 0 0,1 1 1 0 0,-1 0 0 0 0,0 0 0 0 0,1 0-1 0 0,-1 0 1 0 0,3 1 0 0 0,2 0-4 0 0,0-1 0 0 0,0 0-1 0 0,0 0 1 0 0,8-1 0 0 0,-7-1-87 0 0,28 3 86 0 0,-8-3 197 0 0,-1-1-1 0 0,1-1 1 0 0,52-16 0 0 0,20-3-151 0 0,-13 4-52 0 0,-53 11 36 0 0,45-6 1 0 0,-54 10 209 0 0,46-11 0 0 0,27-7 177 0 0,-45 12-272 0 0,59-7 110 0 0,-84 14-217 0 0,140-23 201 0 0,-112 13-174 0 0,-1 1 43 0 0,67-24 0 0 0,-114 32-71 0 0,-4 2-23 0 0,0 1 0 0 0,1 0 0 0 0,-1-1 0 0 0,0 1 0 0 0,1 1 0 0 0,5-1 0 0 0,-2-1 23 0 0,30-2 49 0 0,-33 3-77 0 0,20 4-13 0 0,6 3 1 0 0,-17-1 0 0 0,0 0 0 0 0,1-2 0 0 0,8 0-3 0 0,-20-4 32 0 0,-1 1 94 0 0,1 0 16 0 0,2-1-86 0 0,1-1 40 0 0,-1 0 0 0 0,1 0-1 0 0,-1 0 1 0 0,1 0 0 0 0,-1-1-1 0 0,0 0 1 0 0,5-3 0 0 0,12-9-28 0 0,-21 14-6 0 0,2 0-5 0 0,4-2-47 0 0,1 0 0 0 0,0 0 0 0 0,12-2 0 0 0,40-2 8 0 0,-43 5-15 0 0,71-1 0 0 0,-8-4 0 0 0,-65 7 0 0 0,-3 1 0 0 0,-10-1 0 0 0,0 0 0 0 0,0 1 0 0 0,0-1 0 0 0,0 0 0 0 0,0 0 0 0 0,0 0 0 0 0,0-1 0 0 0,1 1 0 0 0,1-1 0 0 0,20-5 0 0 0,5-1 0 0 0,1 0 11 0 0,29-7 42 0 0,-48 11-42 0 0,-9 2 541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1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59 919 0 0,'57'-26'2237'0'0,"17"-6"13750"0"0,-76 32-15713 0 0,-6 2-237 0 0,0 0 1 0 0,0 1-1 0 0,0 0 1 0 0,1 0-1 0 0,-1 1 1 0 0,1 0 0 0 0,-13 9-1 0 0,-47 41 204 0 0,56-44-232 0 0,-9 7-9 0 0,-120 107 0 0 0,108-91 0 0 0,0 1 0 0 0,-27 39 0 0 0,51-61 0 0 0,0 0 0 0 0,1 1 0 0 0,0-1 0 0 0,-7 20 0 0 0,12-25 0 0 0,0-1 0 0 0,0 1 0 0 0,1-1 0 0 0,-1 1 0 0 0,1 0 0 0 0,1-1 0 0 0,-1 1 0 0 0,1 0 0 0 0,0 0 0 0 0,1-1 0 0 0,1 12 0 0 0,-1-16 13 0 0,0 0 1 0 0,0 0-1 0 0,0 0 0 0 0,0 0 0 0 0,0-1 0 0 0,0 1 0 0 0,0 0 1 0 0,0 0-1 0 0,1-1 0 0 0,-1 1 0 0 0,1-1 0 0 0,-1 1 0 0 0,1-1 1 0 0,0 1-1 0 0,0-1 0 0 0,-1 0 0 0 0,1 0 0 0 0,0 0 0 0 0,0 0 1 0 0,4 1-1 0 0,3 1 113 0 0,1-1 0 0 0,0 0 0 0 0,14 2 0 0 0,13 2 111 0 0,2 4 162 0 0,-18-5-213 0 0,20 7 1 0 0,-38-10-180 0 0,15 2-4 0 0,13 0-599 0 0,-30-4-702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1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8287 0 0,'0'0'1108'0'0,"1"2"43"0"0,6 7 9 0 0,0-1 0 0 0,0 0 0 0 0,1 0-1 0 0,16 12 1 0 0,2 3-659 0 0,31 29 414 0 0,-28-27-410 0 0,-2 1-1 0 0,42 51 1 0 0,-51-51-385 0 0,-1 1-1 0 0,-1 1 1 0 0,-1 0-1 0 0,-1 1 0 0 0,-2 0 1 0 0,-1 1-1 0 0,-1 1 1 0 0,7 41-1 0 0,-12-45-111 0 0,-2 0 0 0 0,0 0-1 0 0,-2 0 1 0 0,-1 0 0 0 0,-1 0 0 0 0,-2 0-1 0 0,0 0 1 0 0,-2 0 0 0 0,-1-1-1 0 0,-10 31 1 0 0,8-38-247 0 0,-1-1-1 0 0,0 1 1 0 0,-1-1 0 0 0,-1-1-1 0 0,-1 0 1 0 0,-1-1-1 0 0,0 0 1 0 0,-1-1 0 0 0,-17 16-1 0 0,-18 10-552 0 0,-86 54 0 0 0,123-87 804 0 0,-90 67-1914 0 0,80-62 1398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4607 0 0,'0'0'208'0'0,"0"-2"344"0"0,1 0-19 0 0,1 0 0 0 0,-1 0-1 0 0,0 0 1 0 0,1 0-1 0 0,-1 0 1 0 0,1 0 0 0 0,0 0-1 0 0,0 1 1 0 0,-1-1-1 0 0,1 1 1 0 0,4-3 0 0 0,27-13 2796 0 0,-19 10-2935 0 0,61-28 1613 0 0,134-43 1 0 0,-177 68-1764 0 0,1 1 1 0 0,-1 1 0 0 0,1 2 0 0 0,1 2 0 0 0,-1 1 0 0 0,1 1-1 0 0,34 3 1 0 0,-50 1-5450 0 0,-2 1-1774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9215 0 0,'0'0'422'0'0,"-1"0"-13"0"0,-22 11 88 0 0,0 0 0 0 0,0 2 1 0 0,2 0-1 0 0,-38 31 0 0 0,-72 77 1253 0 0,122-112-1766 0 0,-129 132 650 0 0,113-111-405 0 0,1 0 0 0 0,2 1 0 0 0,-22 39-1 0 0,39-60-102 0 0,0 1 0 0 0,0-1-1 0 0,1 1 1 0 0,1 0 0 0 0,0 0-1 0 0,0 1 1 0 0,-2 21 0 0 0,5-27-5 0 0,0 0 1 0 0,0 1 0 0 0,0-1-1 0 0,1 0 1 0 0,0 1-1 0 0,0-1 1 0 0,1 0-1 0 0,0 0 1 0 0,0 0 0 0 0,0 0-1 0 0,1 0 1 0 0,-1 0-1 0 0,1-1 1 0 0,1 1-1 0 0,6 8 1 0 0,2-2 57 0 0,-1-1 0 0 0,1 0 0 0 0,1-1 0 0 0,0-1 0 0 0,0 0 0 0 0,1 0 0 0 0,24 10 0 0 0,-1-3-764 0 0,74 20-1 0 0,-83-29-738 0 0,1 0-68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1 15863 0 0,'0'0'2256'0'0,"0"1"-1976"0"0,1 1-228 0 0,-1-1 0 0 0,0 0 0 0 0,0 0 0 0 0,0 0 0 0 0,-1 0 0 0 0,1 0 0 0 0,0 0 0 0 0,0 0 0 0 0,-1 0 0 0 0,1 0-1 0 0,0 0 1 0 0,-1 1 0 0 0,1-1 0 0 0,-1-1 0 0 0,1 1 0 0 0,-1 0 0 0 0,0 0 0 0 0,1 0 0 0 0,-2 1 0 0 0,-1 1 27 0 0,0-1 1 0 0,0 0 0 0 0,0 1-1 0 0,0-1 1 0 0,0 0-1 0 0,-3 1 1 0 0,-6 2 105 0 0,1 0 1 0 0,-22 5-1 0 0,-227 38-904 0 0,0 0 164 0 0,237-42 305 0 0,14-3-21 0 0,1-1 0 0 0,-1 1 1 0 0,0-2-1 0 0,0 1 1 0 0,0-1-1 0 0,0-1 0 0 0,0 1 1 0 0,-13-2-1 0 0,21 0 138 0 0,0 0 1 0 0,0 1-1 0 0,0-1 0 0 0,0 0 0 0 0,0 1 0 0 0,0-1 1 0 0,0 0-1 0 0,0 0 0 0 0,0 0 0 0 0,0 0 0 0 0,1 0 1 0 0,-1 0-1 0 0,0 0 0 0 0,0-1 0 0 0,1 0 176 0 0,0 1-1 0 0,1 0 0 0 0,-1 0 1 0 0,0-1-1 0 0,1 1 1 0 0,-1 0-1 0 0,0 0 0 0 0,1 0 1 0 0,-1 0-1 0 0,1 0 0 0 0,0-1 1 0 0,-1 1-1 0 0,1 0 1 0 0,0 0-1 0 0,0 0 0 0 0,0 1 1 0 0,0-1-1 0 0,0 0 1 0 0,0 0-1 0 0,0 0 0 0 0,0 1 1 0 0,0-1-1 0 0,0 0 0 0 0,1 0 1 0 0,0 0-12 0 0,-1 1 222 0 0,0-1-228 0 0,0 1-1 0 0,0 0 1 0 0,0 0 0 0 0,-1 0-1 0 0,1 0 1 0 0,0 0-1 0 0,0 0 1 0 0,-1 0-1 0 0,1 1 1 0 0,0-1 0 0 0,0 0-1 0 0,-1 0 1 0 0,2 1-1 0 0,1 4 15 0 0,0-1 0 0 0,-1 1 0 0 0,0 0 0 0 0,0 0 0 0 0,0 0 0 0 0,0 0 0 0 0,-1 0 0 0 0,0 1 0 0 0,0-1 0 0 0,0 0 0 0 0,-1 0 0 0 0,0 10 0 0 0,0-3 68 0 0,-1-1-1 0 0,0 0 1 0 0,-1 1 0 0 0,0-1-1 0 0,-5 13 1 0 0,-2 1 231 0 0,-2-1-1 0 0,-25 42 1 0 0,-35 42 219 0 0,57-88-490 0 0,-64 98 38 0 0,-20 29-346 0 0,93-139 201 0 0,4-6 139 0 0,3-3-46 0 0,-1 1 0 0 0,1 0 0 0 0,0 0 0 0 0,0 0 0 0 0,0-1 0 0 0,-1 1 0 0 0,1-1 0 0 0,2-1 0 0 0,-1 1 33 0 0,25-6 389 0 0,0 2 0 0 0,53-4 1 0 0,9-2 284 0 0,-19-1-282 0 0,28-4 107 0 0,120-37 0 0 0,-208 49-708 0 0,0-1 0 0 0,0 0 0 0 0,12-7 0 0 0,-22 11-185 0 0,0-1-646 0 0,-1 2 856 0 0,0 0 0 0 0,0 0 0 0 0,0 0 0 0 0,0-1 0 0 0,0 1-1 0 0,1 0 1 0 0,-1 0 0 0 0,0 0 0 0 0,0-1 0 0 0,0 1 0 0 0,0 0-1 0 0,0 0 1 0 0,0 0 0 0 0,0-1 0 0 0,0 1 0 0 0,0 0 0 0 0,0 0-1 0 0,0 0 1 0 0,0-1 0 0 0,0 1 0 0 0,0 0 0 0 0,0 0 0 0 0,0 0 0 0 0,-1-1-1 0 0,1 1 1 0 0,0 0 0 0 0,0 0 0 0 0,0 0 0 0 0,0-1 0 0 0,-6-3-1876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43 215 5983 0 0,'-6'1'140'0'0,"1"0"0"0"0,-1 0 0 0 0,0 0 0 0 0,1 1-1 0 0,-9 4 3860 0 0,25-4-1625 0 0,3-3-1848 0 0,-1 0-1 0 0,0 0 0 0 0,1-1 0 0 0,-1-1 0 0 0,13-4 1 0 0,6-1 89 0 0,91-22 1514 0 0,137-52-1 0 0,-119 29-2031 0 0,-65 24-2898 0 0,-45 17-3919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8287 0 0,'0'0'639'0'0,"-2"1"-415"0"0,-125 91 6853 0 0,84-63-6763 0 0,10-7-225 0 0,-8 5 157 0 0,-44 40 0 0 0,74-58-214 0 0,1 1 1 0 0,0 0 0 0 0,1 1-1 0 0,0 0 1 0 0,1 0-1 0 0,0 1 1 0 0,1 0 0 0 0,-11 25-1 0 0,16-31-74 0 0,0 0 0 0 0,0 0 0 0 0,1 0-1 0 0,0 1 1 0 0,1-1 0 0 0,-1 1 0 0 0,1-1-1 0 0,0 0 1 0 0,1 1 0 0 0,-1-1 0 0 0,4 11 0 0 0,-3-12-32 0 0,0 0 0 0 0,1 0 0 0 0,0 0 0 0 0,0 0 1 0 0,0 0-1 0 0,1-1 0 0 0,0 1 0 0 0,0-1 1 0 0,0 1-1 0 0,0-1 0 0 0,1 0 0 0 0,-1 0 0 0 0,1-1 1 0 0,6 5-1 0 0,-2-2-1137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4143 0 0,'0'0'319'0'0,"0"3"166"0"0,-2 20 4867 0 0,0 45 0 0 0,3-59-5115 0 0,0 0 1 0 0,0 0-1 0 0,1 0 1 0 0,0 0-1 0 0,0-1 1 0 0,1 1-1 0 0,0 0 1 0 0,7 10 0 0 0,-1-3 59 0 0,2-1-1 0 0,0 0 1 0 0,0-1 0 0 0,2 0 0 0 0,0-1 0 0 0,27 22 0 0 0,-6-9 654 0 0,69 37-1 0 0,-64-44-720 0 0,-38-19-249 0 0,0 0 0 0 0,-1 0 1 0 0,1 0-1 0 0,0 0 0 0 0,0 0 1 0 0,-1 0-1 0 0,1 0 0 0 0,0 0 1 0 0,-1 0-1 0 0,1 0 0 0 0,0 0 1 0 0,0-1-1 0 0,-1 1 0 0 0,1 0 1 0 0,0 0-1 0 0,-1-1 0 0 0,1 1 1 0 0,-1-1-1 0 0,1 1 0 0 0,0 0 0 0 0,-1-1 1 0 0,1 1-1 0 0,-1-1 0 0 0,1 1 1 0 0,-1-1-1 0 0,1 0 0 0 0,0 0 1 0 0,10-16-2058 0 0,-7 7-2741 0 0,-2-2-1462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10135 0 0,'-5'0'239'0'0,"1"1"-1"0"0,-1-1 0 0 0,0 1 0 0 0,1 0 1 0 0,-1 1-1 0 0,1-1 0 0 0,-1 1 0 0 0,1 0 1 0 0,0 0-1 0 0,-1 1 0 0 0,1-1 0 0 0,0 1 0 0 0,1 0 1 0 0,-6 5-1 0 0,-5 4 1211 0 0,2 1 0 0 0,-15 21-1 0 0,26-34-1434 0 0,-55 76 1193 0 0,31-39-1443 0 0,-3-1-1 0 0,-40 41 1 0 0,53-65-124 0 0,0 0 0 0 0,-1-2 0 0 0,0 0 0 0 0,0 0 0 0 0,-1-2 0 0 0,-25 10 0 0 0,41-17 291 0 0,18-6-1086 0 0,3-1-4165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2303 0 0,'12'2'11233'0'0,"-12"-1"-10935"0"0,2 15 1866 0 0,-4-8-2255 0 0,1-1 0 0 0,-1 1 0 0 0,-2 7 0 0 0,-9 14 446 0 0,-1-1 0 0 0,-1-1-1 0 0,-22 31 1 0 0,-7 12 51 0 0,20-29-311 0 0,5-11-48 0 0,2 1 0 0 0,-20 49 0 0 0,36-76-46 0 0,-1 0-1 0 0,1 0 1 0 0,0 0-1 0 0,0 1 0 0 0,1-1 1 0 0,-1 0-1 0 0,1 0 1 0 0,0 0-1 0 0,0 1 1 0 0,1-1-1 0 0,-1 0 1 0 0,1 0-1 0 0,0 1 1 0 0,0-1-1 0 0,0 0 0 0 0,1 0 1 0 0,-1 0-1 0 0,1 0 1 0 0,0-1-1 0 0,0 1 1 0 0,0 0-1 0 0,1-1 1 0 0,-1 0-1 0 0,4 5 1 0 0,0-3 8 0 0,0 0 0 0 0,-1 0-1 0 0,2 0 1 0 0,-1-1 0 0 0,1 0 0 0 0,-1 0 0 0 0,1-1 0 0 0,0 1 0 0 0,0-2 0 0 0,1 1 0 0 0,-1-1 0 0 0,12 3 0 0 0,46 3-447 0 0,-37-8-4361 0 0,-13-1-612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0,'0'0'586'0'0,"1"2"-486"0"0,131 145 9503 0 0,-56-59-7458 0 0,-58-67-1623 0 0,0 0 1 0 0,-2 2-1 0 0,0-1 1 0 0,23 49 0 0 0,-33-58-469 0 0,-1 0 1 0 0,0 0 0 0 0,-1 0 0 0 0,-1 1 0 0 0,0-1-1 0 0,-1 1 1 0 0,0-1 0 0 0,-1 1 0 0 0,-1 0 0 0 0,0 0-1 0 0,-4 24 1 0 0,-2-7-77 0 0,-1 0 0 0 0,-15 36-1 0 0,18-59-52 0 0,0-1 0 0 0,0 0 0 0 0,0 0 0 0 0,-1 0-1 0 0,0 0 1 0 0,-1-1 0 0 0,1 0 0 0 0,-1 0-1 0 0,0 0 1 0 0,-1-1 0 0 0,1 0 0 0 0,-1 0-1 0 0,-11 5 1 0 0,17-9-235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13359 0 0,'-4'0'157'0'0,"-1"0"-1"0"0,1 0 1 0 0,0 0-1 0 0,0 1 0 0 0,0-1 1 0 0,0 1-1 0 0,0 0 1 0 0,0 0-1 0 0,0 0 0 0 0,0 1 1 0 0,1-1-1 0 0,-1 1 1 0 0,0 0-1 0 0,1 0 0 0 0,-7 5 1 0 0,6-4 42 0 0,-1 0 1 0 0,1 1 0 0 0,1-1-1 0 0,-1 1 1 0 0,1 0 0 0 0,-1 0 0 0 0,1 1-1 0 0,0-1 1 0 0,1 1 0 0 0,-1-1-1 0 0,-3 10 1 0 0,5-10-163 0 0,0 0 0 0 0,0 1 0 0 0,1-1 0 0 0,-1 0 0 0 0,1 0 1 0 0,0 1-1 0 0,1-1 0 0 0,-1 0 0 0 0,1 0 0 0 0,-1 1 0 0 0,1-1 0 0 0,0 0 0 0 0,1 0 1 0 0,-1 0-1 0 0,1 0 0 0 0,0 0 0 0 0,0 0 0 0 0,0-1 0 0 0,5 8 0 0 0,5 3 166 0 0,0 0-1 0 0,1-1 0 0 0,20 17 1 0 0,-10-10-14 0 0,150 153 1199 0 0,-138-134-840 0 0,-3 1 1 0 0,48 76-1 0 0,-71-99-495 0 0,0 0-1 0 0,-1 1 0 0 0,-1 0 0 0 0,0 0 0 0 0,-2 0 0 0 0,0 1 0 0 0,-1 0 0 0 0,-1 0 0 0 0,2 30 0 0 0,-5-34-81 0 0,-1-1-1 0 0,0 0 1 0 0,0 1-1 0 0,-2-1 1 0 0,0 0 0 0 0,0 0-1 0 0,-1-1 1 0 0,-1 1 0 0 0,0-1-1 0 0,-1 0 1 0 0,-1 0 0 0 0,0-1-1 0 0,-13 19 1 0 0,7-15-107 0 0,-2 0 1 0 0,0-1-1 0 0,0 0 0 0 0,-1-2 1 0 0,-35 24-1 0 0,-99 45-330 0 0,23-15-237 0 0,112-57-395 0 0,0 0-1 0 0,1 2 0 0 0,-17 16 1 0 0,29-26-388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2759 0 0,'0'0'16039'0'0,"1"2"-15116"0"0,2 2-771 0 0,-1 0 1 0 0,1 1 0 0 0,0-1 0 0 0,0 0-1 0 0,1-1 1 0 0,-1 1 0 0 0,1-1-1 0 0,0 1 1 0 0,-1-1 0 0 0,2 0 0 0 0,-1 0-1 0 0,0-1 1 0 0,0 1 0 0 0,1-1 0 0 0,0 0-1 0 0,-1 0 1 0 0,1-1 0 0 0,0 1 0 0 0,7 0-1 0 0,8 1-122 0 0,1-1-1 0 0,-1 0 0 0 0,32-3 1 0 0,-17 0 160 0 0,-25 1-131 0 0,-8 0 11 0 0,-3 2 18 0 0,-13 13 22 0 0,-1-2 0 0 0,-24 19-1 0 0,-16 13 93 0 0,45-35-191 0 0,-38 35 41 0 0,3 2 1 0 0,-58 77-1 0 0,100-120-52 0 0,-6 9 10 0 0,-14 26 0 0 0,21-35-7 0 0,0 1 0 0 0,1-1-1 0 0,-1 0 1 0 0,1 0 0 0 0,0 1 0 0 0,0-1 0 0 0,0 1-1 0 0,1-1 1 0 0,-1 1 0 0 0,1-1 0 0 0,1 7-1 0 0,-1-10 9 0 0,1 1 0 0 0,-1 0 0 0 0,1-1 0 0 0,0 1 0 0 0,0-1-1 0 0,-1 0 1 0 0,1 1 0 0 0,0-1 0 0 0,0 1 0 0 0,0-1-1 0 0,1 0 1 0 0,-1 0 0 0 0,0 0 0 0 0,0 0 0 0 0,1 0 0 0 0,-1 0-1 0 0,1 0 1 0 0,-1 0 0 0 0,0 0 0 0 0,1-1 0 0 0,0 1-1 0 0,-1-1 1 0 0,1 1 0 0 0,2 0 0 0 0,7 1 224 0 0,-1 0 0 0 0,19 1 0 0 0,-21-3-139 0 0,11 1 62 0 0,0-1-1 0 0,27-5 0 0 0,-3 1-34 0 0,33-4-1791 0 0,33-2-4981 0 0,-89 10-850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1298 33 9871 0 0,'111'-26'1434'0'0,"-102"24"-957"0"0,1 0 1 0 0,-1 1 0 0 0,0 0-1 0 0,1 0 1 0 0,-1 1 0 0 0,11 1 0 0 0,-24 10-24 0 0,0-6-328 0 0,0 0 1 0 0,0 0-1 0 0,-1 0 0 0 0,0 0 0 0 0,0-1 0 0 0,0 0 0 0 0,0 0 0 0 0,-11 6 1 0 0,-1 0 113 0 0,-3 3-45 0 0,-1-1 0 0 0,-1-1 0 0 0,-42 16 0 0 0,-74 15 40 0 0,110-34-222 0 0,-269 67 174 0 0,233-62-130 0 0,0-3-1 0 0,-111 2 0 0 0,3-18-266 0 0,135 2 126 0 0,0-2-1 0 0,-57-15 0 0 0,49 8 232 0 0,1-2 0 0 0,-44-23 1183 0 0,97 58-700 0 0,6 5-629 0 0,-2 1 1 0 0,-1 0-1 0 0,-1 1 1 0 0,-1 0-1 0 0,-2 1 1 0 0,9 45-1 0 0,1 98-1 0 0,-2-16 0 0 0,-12-132 0 0 0,1 1 0 0 0,1-1 0 0 0,1 0 0 0 0,0-1 0 0 0,2 0 0 0 0,1 0 0 0 0,1 0 0 0 0,0-2 0 0 0,29 39 0 0 0,-37-55 46 0 0,0 0-1 0 0,1-1 1 0 0,-1 1-1 0 0,1-1 1 0 0,0 0-1 0 0,-1 0 1 0 0,1 0-1 0 0,1-1 1 0 0,-1 1-1 0 0,0-1 0 0 0,1 0 1 0 0,-1 0-1 0 0,1-1 1 0 0,-1 1-1 0 0,1-1 1 0 0,0 0-1 0 0,7 0 1 0 0,-10-1 7 0 0,1 0 0 0 0,-1 0 0 0 0,0-1 0 0 0,0 1 0 0 0,0-1 1 0 0,0 0-1 0 0,0 1 0 0 0,0-1 0 0 0,0 0 0 0 0,-1 0 0 0 0,1 0 0 0 0,0-1 1 0 0,0 1-1 0 0,2-3 0 0 0,20-23 332 0 0,-19 20-274 0 0,15-20-23 0 0,-2-1 1 0 0,0-1-1 0 0,-2-1 0 0 0,-1-1 1 0 0,-2 0-1 0 0,12-40 0 0 0,39-200 422 0 0,-48 137-525 0 0,-16 133-61 0 0,13 6-1329 0 0,1 2-490 0 0,0-2 0 0 0,20 6 0 0 0,-17-7-4020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6911 0 0,'0'0'528'0'0,"-1"1"-122"0"0,-1 3 12 0 0,0-1-1 0 0,1 0 1 0 0,-1 0 0 0 0,1 1 0 0 0,0-1 0 0 0,0 1-1 0 0,0-1 1 0 0,0 1 0 0 0,1 0 0 0 0,-1-1 0 0 0,1 1 0 0 0,0 0-1 0 0,0-1 1 0 0,1 1 0 0 0,0 4 0 0 0,0-2-129 0 0,1-1 0 0 0,0 1 0 0 0,0 0 0 0 0,1-1 0 0 0,-1 1 0 0 0,1-1-1 0 0,0 0 1 0 0,7 8 0 0 0,-1-2-79 0 0,1-1 0 0 0,0 0-1 0 0,1 0 1 0 0,0-1-1 0 0,0 0 1 0 0,1-1 0 0 0,15 8-1 0 0,115 48 818 0 0,22 12-126 0 0,-149-67-875 0 0,69 43 193 0 0,-75-46-293 0 0,-1 1-1 0 0,0-1 0 0 0,0 2 1 0 0,-1-1-1 0 0,0 1 0 0 0,-1 0 1 0 0,8 12-1 0 0,-1 7-1743 0 0,-11-15-4958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10 919 0 0,'16'-10'14714'0'0,"-18"17"-14420"0"0,2-7-300 0 0,-8 25 456 0 0,-2-1 1 0 0,0-1 0 0 0,-2 0-1 0 0,-14 22 1 0 0,-64 84 343 0 0,69-101-671 0 0,-94 119-86 0 0,98-126-112 0 0,2-2-731 0 0,1 0 1 0 0,-21 39 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2 121 8287 0 0,'0'0'7431'0'0,"3"0"-6768"0"0,9 0-515 0 0,0-2 0 0 0,-1 1 0 0 0,1-2 0 0 0,17-4 0 0 0,47-21 66 0 0,-57 21-139 0 0,55-23 178 0 0,35-12 674 0 0,-108 42-826 0 0,0 1-33 0 0,0 3-49 0 0,-1-1 0 0 0,0 0 0 0 0,1 0 0 0 0,-1 1 0 0 0,-1-1 0 0 0,1 0 0 0 0,0 1 0 0 0,-1-1 0 0 0,1 0 0 0 0,-1 0 0 0 0,0 0 0 0 0,0 0 0 0 0,0 0 0 0 0,-1 0 0 0 0,1 0 0 0 0,-3 4 0 0 0,-5 7 112 0 0,-19 25-1 0 0,25-36-116 0 0,-107 112 367 0 0,41-46-333 0 0,33-32-1 0 0,11-12-44 0 0,-40 51 0 0 0,65-75 0 0 0,-1-1-1 0 0,1 1 1 0 0,-1-1 0 0 0,1 1-1 0 0,0 0 1 0 0,-1-1 0 0 0,1 1-1 0 0,0-1 1 0 0,-1 1 0 0 0,1 0-1 0 0,0-1 1 0 0,0 1 0 0 0,-1 0-1 0 0,1-1 1 0 0,0 1 0 0 0,0 0-1 0 0,0-1 1 0 0,0 1-1 0 0,0 0 1 0 0,0 0 0 0 0,0-1-1 0 0,0 1 1 0 0,1 0 0 0 0,-1-1-1 0 0,0 1 1 0 0,0 0 0 0 0,1-1-1 0 0,-1 1 1 0 0,0-1 0 0 0,0 1-1 0 0,1 0 1 0 0,-1-1 0 0 0,1 1-1 0 0,-1-1 1 0 0,1 1-1 0 0,-1-1 1 0 0,1 1 0 0 0,-1-1-1 0 0,1 1 1 0 0,-1-1 0 0 0,1 0-1 0 0,-1 1 1 0 0,1-1 0 0 0,0 0-1 0 0,-1 1 1 0 0,1-1 0 0 0,0 0-1 0 0,-1 0 1 0 0,2 1 0 0 0,3 0 82 0 0,1 1 1 0 0,-1-1-1 0 0,1 0 1 0 0,9 0-1 0 0,3-2 80 0 0,0 0 0 0 0,0-1 0 0 0,27-7 0 0 0,6-1 86 0 0,-1 2-466 0 0,92-10 270 0 0,-47 14-7002 0 0,-65 6 823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9671 0 0,'0'0'748'0'0,"5"-8"-232"0"0,-2 4 127 0 0,1 0-1 0 0,-1 0 0 0 0,1 0 0 0 0,0 0 1 0 0,0 1-1 0 0,0 0 0 0 0,1-1 0 0 0,-1 1 1 0 0,10-4-1 0 0,4-1 143 0 0,27-8-1 0 0,-21 8-340 0 0,36-11 137 0 0,0 3-1 0 0,1 2 0 0 0,81-8 1 0 0,-142 22-583 0 0,72-5 139 0 0,-62 5-1013 0 0,1 0-1 0 0,0 0 1 0 0,-1 2 0 0 0,19 3 0 0 0,-18-1-5588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5063 0 0,'-90'73'15395'0'0,"97"-68"-14998"0"0,-1-4-245 0 0,-1 1-1 0 0,0-1 0 0 0,1 0 1 0 0,-1 0-1 0 0,1 0 0 0 0,0-1 1 0 0,8 0-1 0 0,40-5 251 0 0,202-35-626 0 0,-209 33-809 0 0,10-1-5275 0 0,-28 1-124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1321 59 4143 0 0,'2'-3'206'0'0,"11"-10"220"0"0,18-14-1 0 0,-7 13 9440 0 0,-23 14-9787 0 0,-1 0 1 0 0,1-1-1 0 0,0 1 1 0 0,-1 0-1 0 0,1 0 1 0 0,-1 0-1 0 0,1 0 1 0 0,-1 0 0 0 0,1 0-1 0 0,0 0 1 0 0,-1 0-1 0 0,1 0 1 0 0,-1 0-1 0 0,1 0 1 0 0,-1 0-1 0 0,1 0 1 0 0,-1 0-1 0 0,1 0 1 0 0,0 1 0 0 0,-1-1-1 0 0,1 0 1 0 0,-1 0-1 0 0,1 1 1 0 0,-1-1-1 0 0,1 0 1 0 0,-1 1-1 0 0,0-1 1 0 0,1 1-1 0 0,0-1 1 0 0,-1 1-67 0 0,-1 1-1 0 0,1-1 1 0 0,0 0-1 0 0,0 0 1 0 0,0 0-1 0 0,-1 0 1 0 0,1 0 0 0 0,0 0-1 0 0,-1 0 1 0 0,1 0-1 0 0,-1 0 1 0 0,0 0 0 0 0,1 0-1 0 0,-1 0 1 0 0,0-1-1 0 0,-1 3 1 0 0,-2 2 42 0 0,-1 0-1 0 0,0 0 1 0 0,-1 0 0 0 0,1-1-1 0 0,-13 8 1 0 0,-34 16 134 0 0,27-16-167 0 0,-346 162 447 0 0,269-130-461 0 0,-57 23-5 0 0,111-49-132 0 0,-68 15 0 0 0,107-31 62 0 0,0-1 0 0 0,0 1 0 0 0,0-2 0 0 0,-1 1 0 0 0,1-2 0 0 0,0 1 0 0 0,0-1 0 0 0,0 0 0 0 0,0-1 0 0 0,-9-3 0 0 0,15 5 32 0 0,0-1 1 0 0,0-1 0 0 0,0 1-1 0 0,0 0 1 0 0,0-1 0 0 0,0 1-1 0 0,1-1 1 0 0,-1 0 0 0 0,1 0-1 0 0,-1 0 1 0 0,1 0 0 0 0,0-1-1 0 0,-1 1 1 0 0,1-1 0 0 0,1 1-1 0 0,-1-1 1 0 0,0 1 0 0 0,1-1-1 0 0,-1 0 1 0 0,1 0 0 0 0,0 0-1 0 0,0 0 1 0 0,0 0 0 0 0,0 0-1 0 0,0 0 1 0 0,1 0 0 0 0,-1-1 0 0 0,1 1-1 0 0,0 0 1 0 0,0 0 0 0 0,1-6-1 0 0,1 0-5 0 0,0 1 0 0 0,1 0-1 0 0,-1 0 1 0 0,2 1 0 0 0,-1-1-1 0 0,1 0 1 0 0,0 1 0 0 0,1 0-1 0 0,-1 0 1 0 0,2 0 0 0 0,-1 1-1 0 0,1 0 1 0 0,11-11 0 0 0,-16 18 37 0 0,0-1 0 0 0,-1 1 1 0 0,1 0-1 0 0,0-1 1 0 0,-1 1-1 0 0,1 0 1 0 0,-1 0-1 0 0,1-1 1 0 0,-1 1-1 0 0,1 0 0 0 0,-1 0 1 0 0,0 0-1 0 0,1-1 1 0 0,-1 2-1 0 0,2 7 26 0 0,0 0-1 0 0,-1 0 1 0 0,-1 0-1 0 0,1 0 1 0 0,-1 0-1 0 0,-1 0 1 0 0,0 0-1 0 0,-3 16 1 0 0,1-7 11 0 0,-4 17 57 0 0,-2-1 1 0 0,-1 0-1 0 0,-18 41 0 0 0,10-26-43 0 0,-20 44 39 0 0,-4-2 0 0 0,-96 154 1 0 0,102-192 112 0 0,22-35 60 0 0,1 1-1 0 0,1 0 1 0 0,-14 31 0 0 0,26-49 53 0 0,0 1-285 0 0,0-1 1 0 0,0 0-1 0 0,1 0 0 0 0,-1 0 0 0 0,1 0 1 0 0,-1 0-1 0 0,1 0 0 0 0,-1 0 0 0 0,1 0 0 0 0,-1 0 1 0 0,1-1-1 0 0,0 1 0 0 0,0 0 0 0 0,-1 0 1 0 0,1 0-1 0 0,0-1 0 0 0,0 1 0 0 0,0 0 1 0 0,1 0-1 0 0,1 1 25 0 0,-1-1 1 0 0,1 0-1 0 0,0 1 1 0 0,-1-1-1 0 0,1 0 1 0 0,3 0-1 0 0,10 1 106 0 0,0 0 1 0 0,0-2-1 0 0,0 0 0 0 0,0-1 0 0 0,24-4 0 0 0,76-23 316 0 0,31-19-42 0 0,49-14 104 0 0,-140 47-845 0 0,90-12 1 0 0,-123 24-514 0 0,-21 2 256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14335 0 0,'0'0'1656'0'0,"-2"1"-1005"0"0,-4 3-318 0 0,0 1 0 0 0,1-1 0 0 0,-1 1 0 0 0,1 0 0 0 0,0 1 0 0 0,0-1 0 0 0,1 1 0 0 0,0 0 0 0 0,0 0 0 0 0,-4 9 0 0 0,-4 11-106 0 0,-12 35 0 0 0,17-43-19 0 0,-2 6-543 0 0,0 0-1 0 0,2 1 0 0 0,1-1 1 0 0,1 1-1 0 0,1 0 0 0 0,0 27 1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14855 0 0,'0'0'1819'0'0,"1"1"-1606"0"0,20 1-71 0 0,0 0 0 0 0,-1-2 0 0 0,1 0 0 0 0,0-1 1 0 0,26-5-1 0 0,105-28 201 0 0,-115 24-219 0 0,94-25 146 0 0,78-18-1549 0 0,-171 45 50 0 0,-3 0-61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 10135 0 0,'-1'1'3935'0'0,"-47"55"156"0"0,14-17-3967 0 0,-54 59 38 0 0,-24 30 22 0 0,89-100-132 0 0,2 1 0 0 0,-32 58 0 0 0,47-76-34 0 0,2 0 0 0 0,-1 0 0 0 0,1 1 0 0 0,1 0 0 0 0,-2 12-1 0 0,4-16-11 0 0,0 0-1 0 0,1 0 1 0 0,0 0-1 0 0,0-1 1 0 0,1 1-1 0 0,0 0 0 0 0,0 0 1 0 0,5 13-1 0 0,-4-17-97 0 0,-1 0 0 0 0,1 0-1 0 0,0 0 1 0 0,0-1 0 0 0,0 1 0 0 0,1-1-1 0 0,-1 1 1 0 0,1-1 0 0 0,0 0-1 0 0,0 0 1 0 0,0 0 0 0 0,0 0 0 0 0,1-1-1 0 0,-1 1 1 0 0,1-1 0 0 0,0 0 0 0 0,-1 0-1 0 0,1 0 1 0 0,0-1 0 0 0,0 1-1 0 0,0-1 1 0 0,0 0 0 0 0,5 0 0 0 0,8 0-1190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7831 0 0,'0'0'706'0'0,"2"1"-578"0"0,5 3 424 0 0,-1 1 0 0 0,1 0 0 0 0,-1 1 0 0 0,0 0 0 0 0,0 0 0 0 0,-1 0 0 0 0,7 10 0 0 0,30 55 2997 0 0,-27-44-3362 0 0,-5-10 86 0 0,112 176 1554 0 0,-106-172-1699 0 0,0-1-1 0 0,2 0 0 0 0,0-2 1 0 0,2 0-1 0 0,0-1 0 0 0,37 25 1 0 0,-40-32-26 0 0,-2 0 85 0 0,32 15 1 0 0,-43-23-185 0 0,0-1 1 0 0,0 1-1 0 0,0-1 1 0 0,0 0-1 0 0,0 0 1 0 0,0 0-1 0 0,0-1 1 0 0,1 1-1 0 0,-1-1 1 0 0,0 0 0 0 0,1 0-1 0 0,-1-1 1 0 0,6-1-1 0 0,-8 2-68 0 0,0-1 0 0 0,-1 1-1 0 0,1-1 1 0 0,-1 0 0 0 0,1 0 0 0 0,-1 1-1 0 0,0-1 1 0 0,1 0 0 0 0,-1 0 0 0 0,2-3-1 0 0,4-8-5177 0 0,-4-1-940 0 0</inkml:trace>
  <inkml:trace contextRef="#ctx0" brushRef="#br0" timeOffset="1">567 95 13847 0 0,'0'0'631'0'0,"-2"1"-8"0"0,-63 57-26 0 0,-36 28 932 0 0,-122 98 387 0 0,80-62-3532 0 0,125-108-2696 0 0,3-3-1376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3223 0 0,'4'-8'288'0'0,"0"2"780"0"0,0-1-1 0 0,0 1 1 0 0,1 0-1 0 0,0 0 0 0 0,0 1 1 0 0,1-1-1 0 0,-1 1 0 0 0,12-8 1 0 0,-9 8-591 0 0,0 1 1 0 0,0 0-1 0 0,0 0 0 0 0,0 0 1 0 0,1 1-1 0 0,-1 0 0 0 0,11-1 1 0 0,-18 4-40 0 0,1-1 2 0 0,-1 1-362 0 0,-1 0-1 0 0,1 0 0 0 0,-1 0 1 0 0,1 0-1 0 0,-1 0 0 0 0,1 0 1 0 0,-1 0-1 0 0,1 0 1 0 0,-1 0-1 0 0,1 0 0 0 0,-1 0 1 0 0,1 0-1 0 0,-1 0 0 0 0,1 0 1 0 0,-1 1-1 0 0,1-1 0 0 0,-1 0 1 0 0,1 0-1 0 0,-1 1 1 0 0,1-1-1 0 0,-1 0 0 0 0,1 0 1 0 0,-1 1-1 0 0,0-1 0 0 0,1 1 1 0 0,-1-1-1 0 0,0 0 0 0 0,1 2 1 0 0,0-1-24 0 0,-1 0 0 0 0,1 0 1 0 0,-1 1-1 0 0,0-1 0 0 0,0 0 0 0 0,0 1 1 0 0,1-1-1 0 0,-1 0 0 0 0,0 1 1 0 0,-1-1-1 0 0,1 2 0 0 0,-1 4 22 0 0,-1-1-1 0 0,0 1 0 0 0,0-1 1 0 0,-3 8-1 0 0,-16 24 89 0 0,-1-1 0 0 0,-1-1 0 0 0,-41 46 0 0 0,58-73-164 0 0,-2 4 1 0 0,9-8 4 0 0,0-4 0 0 0,-1 0-1 0 0,0 0 0 0 0,0 0 0 0 0,1 0 1 0 0,-1 0-1 0 0,0-1 0 0 0,1 1 0 0 0,-1 0 0 0 0,0 0 0 0 0,1 0 1 0 0,-1 0-1 0 0,1 0 0 0 0,0-1 0 0 0,-1 1 0 0 0,1 0 1 0 0,-1-1-1 0 0,1 1 0 0 0,0 0 0 0 0,0-1 0 0 0,-1 1 0 0 0,1-1 1 0 0,0 1-1 0 0,0-1 0 0 0,0 1 0 0 0,0-1 0 0 0,1 1 0 0 0,24 5 189 0 0,11-2-104 0 0,0-2 1 0 0,0-2-1 0 0,1-1 0 0 0,51-8 1 0 0,20-13-1746 0 0,-37 2-4525 0 0,-28 6-149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2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0,'1'2'167'0'0,"59"96"5991"0"0,-9-15 189 0 0,-20-27-5645 0 0,-9-15 72 0 0,71 151 2141 0 0,-81-164-2520 0 0,-1 1 1 0 0,-2 0 0 0 0,-1 1 0 0 0,7 57 0 0 0,-14-68-329 0 0,0 0 0 0 0,-2-1 0 0 0,0 1 0 0 0,-1 0 0 0 0,-1-1 0 0 0,0 1 0 0 0,-2-1 0 0 0,0 0 0 0 0,-1 0 0 0 0,-9 17 1 0 0,4-13-179 0 0,-1 1 1 0 0,-1-1 0 0 0,-2-1 0 0 0,0-1 0 0 0,-1 0-1 0 0,-34 33 1 0 0,-14 5-1699 0 0,34-31 122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92 9151 0 0,'22'-18'562'0'0,"0"-2"-1"0"0,19-23 0 0 0,-41 43-435 0 0,1 0-1 0 0,-1 0 1 0 0,0 0-1 0 0,0 0 1 0 0,0-1 0 0 0,1 1-1 0 0,-1 0 1 0 0,0 0-1 0 0,0 0 1 0 0,0-1-1 0 0,1 1 1 0 0,-1 0-1 0 0,0 0 1 0 0,0-1-1 0 0,0 1 1 0 0,0 0 0 0 0,0 0-1 0 0,0-1 1 0 0,0 1-1 0 0,0 0 1 0 0,1 0-1 0 0,-1-1 1 0 0,0 1-1 0 0,0 0 1 0 0,0 0-1 0 0,0-1 1 0 0,0 1-1 0 0,0 0 1 0 0,0 0 0 0 0,-1-1-1 0 0,1 1 1 0 0,0 0-1 0 0,0-1 1 0 0,0 1-1 0 0,0 0 1 0 0,0 0-1 0 0,0 0 1 0 0,-1-1-1 0 0,-5-1 2754 0 0,-1 3-3778 0 0,-1 1 1071 0 0,0 0 0 0 0,-1 1 1 0 0,1 0-1 0 0,0 0 0 0 0,1 1 0 0 0,-1 0 0 0 0,1 0 0 0 0,-8 7 0 0 0,-5 1-49 0 0,14-9-89 0 0,-168 91 444 0 0,-137 22-587 0 0,293-111 56 0 0,-29 5 0 0 0,40-9 11 0 0,0 0 0 0 0,-1-1 0 0 0,1 0 0 0 0,0 0-1 0 0,0-1 1 0 0,0 1 0 0 0,-9-3 0 0 0,14 2 13 0 0,-1 0-1 0 0,1 1 1 0 0,0-1 0 0 0,0 0-1 0 0,0 0 1 0 0,0 0-1 0 0,0-1 1 0 0,0 1 0 0 0,0 0-1 0 0,0-1 1 0 0,0 1-1 0 0,1-1 1 0 0,-1 0 0 0 0,0 1-1 0 0,1-1 1 0 0,0 0-1 0 0,-3-4 1 0 0,3 3-18 0 0,0 0 1 0 0,-1 0-1 0 0,2-1 0 0 0,-1 1 1 0 0,0 0-1 0 0,1-1 0 0 0,0 1 1 0 0,-1 0-1 0 0,1-1 1 0 0,0 1-1 0 0,1-5 0 0 0,1-2-61 0 0,0 0 0 0 0,1 0 0 0 0,0 0 0 0 0,1 0 0 0 0,0 0 0 0 0,11-17 0 0 0,-12 22 110 0 0,0 0 0 0 0,0 0 0 0 0,1 0 0 0 0,0 0 0 0 0,0 1 0 0 0,0 0-1 0 0,0 0 1 0 0,1 0 0 0 0,0 0 0 0 0,7-4 0 0 0,-9 8 93 0 0,-1 0-88 0 0,-1 0 0 0 0,0 0-1 0 0,0 0 1 0 0,0 0 0 0 0,0 1 0 0 0,0-1 0 0 0,0 1 0 0 0,0-1-1 0 0,0 1 1 0 0,0-1 0 0 0,0 1 0 0 0,0-1 0 0 0,0 1 0 0 0,0 0-1 0 0,0-1 1 0 0,-1 1 0 0 0,1 0 0 0 0,0 0 0 0 0,0 0 0 0 0,-1 0-1 0 0,1 0 1 0 0,-1 0 0 0 0,1 0 0 0 0,-1 0 0 0 0,1 0 0 0 0,0 1-1 0 0,0 1 11 0 0,1 3-7 0 0,1 0 0 0 0,-1 0-1 0 0,-1 0 1 0 0,1 1 0 0 0,-1-1 0 0 0,0 0-1 0 0,-1 0 1 0 0,1 1 0 0 0,-1-1 0 0 0,-2 11-1 0 0,-1 6 71 0 0,-9 35 0 0 0,11-53-59 0 0,-14 46 6 0 0,-1 0 0 0 0,-40 82 0 0 0,-62 89 25 0 0,102-193 23 0 0,-29 44 27 0 0,-55 69-1 0 0,99-140-48 0 0,2-1 1 0 0,-1 0-48 0 0,1 0 0 0 0,-1 0 0 0 0,0 0 1 0 0,1 0-1 0 0,-1-1 0 0 0,1 1 0 0 0,0 0 0 0 0,-1 0 1 0 0,1 0-1 0 0,0-1 0 0 0,-1 1 0 0 0,1 0 1 0 0,0-1-1 0 0,0 1 0 0 0,-1-1 0 0 0,1 1 1 0 0,0-1-1 0 0,0 1 0 0 0,0-1 0 0 0,0 0 1 0 0,0 1-1 0 0,0-1 0 0 0,0 0 0 0 0,0 0 1 0 0,1 1-1 0 0,2-1 34 0 0,2 2 44 0 0,1 0 0 0 0,-1-1 0 0 0,1 0 0 0 0,-1-1 0 0 0,1 0 0 0 0,10 0 0 0 0,41-8 549 0 0,-37 5-430 0 0,285-59 1413 0 0,-143 23-1312 0 0,-119 31-304 0 0,-27 6-468 0 0,27-9 0 0 0,-43 11 51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7 183 9671 0 0,'-7'-4'6975'0'0,"103"-13"-5120"0"0,119-37 1 0 0,-144 35-1460 0 0,189-60-20 0 0,-254 76-680 0 0,11-3 136 0 0,-7 5-4972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8751 0 0,'0'0'674'0'0,"-1"2"-250"0"0,-52 54 4159 0 0,-34 25-2866 0 0,5-6-1109 0 0,-50 68 176 0 0,114-121-601 0 0,2 1-1 0 0,1 1 1 0 0,0 0-1 0 0,-20 50 1 0 0,31-64-132 0 0,1 0 0 0 0,0 0 0 0 0,0 1 1 0 0,1-1-1 0 0,0 1 0 0 0,1-1 0 0 0,1 1 0 0 0,-1 0 0 0 0,3 12 1 0 0,-1-15-20 0 0,0-1 1 0 0,1 1 0 0 0,0 0 0 0 0,1-1-1 0 0,-1 1 1 0 0,1-1 0 0 0,1 0-1 0 0,0 0 1 0 0,0 0 0 0 0,0 0 0 0 0,1-1-1 0 0,10 12 1 0 0,18 12-5361 0 0,-15-16-704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12351 0 0,'0'0'1119'0'0,"-1"2"-923"0"0,-1 13 2 0 0,-1-1 0 0 0,2 1 0 0 0,0 0 0 0 0,1 0 1 0 0,0-1-1 0 0,2 1 0 0 0,-1 0 0 0 0,8 28 0 0 0,-2-20 150 0 0,0 0 0 0 0,1-1 1 0 0,2 1-1 0 0,22 38 0 0 0,-17-38-73 0 0,1-2-1 0 0,1 1 1 0 0,1-2 0 0 0,1 0 0 0 0,0-2-1 0 0,2 0 1 0 0,0-1 0 0 0,40 25 0 0 0,-1-9 230 0 0,1-1 0 0 0,81 28 0 0 0,-101-41-525 0 0,-39-19-161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3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 6447 0 0,'-15'3'584'0'0,"-1"1"0"0"0,1 0 0 0 0,0 1 0 0 0,0 1 0 0 0,1 0 0 0 0,-1 1 0 0 0,2 1-1 0 0,-15 10 1 0 0,2 1 803 0 0,1 1-1 0 0,-43 46 1 0 0,33-30-786 0 0,4-4 12 0 0,-47 61 1 0 0,-28 79-173 0 0,104-169-695 0 0,-1 1-129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9215 0 0,'0'0'707'0'0,"-2"-9"-438"0"0,0 6 939 0 0,5 14 1464 0 0,5 19 1352 0 0,3-4-3723 0 0,2-2-1 0 0,0 1 0 0 0,29 38 0 0 0,59 60 133 0 0,16 23-379 0 0,-109-135-43 0 0,-1 1 1 0 0,-1 0-1 0 0,1 1 0 0 0,-2-1 0 0 0,0 1 0 0 0,5 20 0 0 0,-8-25 16 0 0,0 1-1 0 0,-1-1 0 0 0,0 1 0 0 0,-1-1 0 0 0,0 1 0 0 0,0-1 0 0 0,-1 1 1 0 0,0-1-1 0 0,0 1 0 0 0,-1-1 0 0 0,-5 14 0 0 0,-2 0 33 0 0,-1-1 1 0 0,-1-1-1 0 0,-1 0 0 0 0,-1-1 1 0 0,-30 35-1 0 0,17-25-922 0 0,-1-3 1 0 0,-56 44-1 0 0,52-48-3619 0 0,3-4-1324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2303 0 0,'0'0'14639'0'0,"2"-1"-14003"0"0,13-6 122 0 0,0 0 1 0 0,19-5-1 0 0,-28 10-675 0 0,-1 1-1 0 0,0-1 0 0 0,0 1 0 0 0,1 1 0 0 0,-1-1 0 0 0,1 1 0 0 0,-1 0 0 0 0,1 0 0 0 0,-1 1 0 0 0,0 0 0 0 0,6 1 0 0 0,-9-2-69 0 0,-1 0 1 0 0,0 1 0 0 0,0-1-1 0 0,0 1 1 0 0,0-1-1 0 0,0 1 1 0 0,0 0-1 0 0,0-1 1 0 0,0 1-1 0 0,0 0 1 0 0,0 0 0 0 0,0 0-1 0 0,0-1 1 0 0,0 1-1 0 0,0 0 1 0 0,-1 0-1 0 0,1 0 1 0 0,0 0-1 0 0,-1 0 1 0 0,1 2 0 0 0,0-1-10 0 0,-1 0 0 0 0,1 0 0 0 0,-1 0 0 0 0,0 0 0 0 0,0 0 0 0 0,0 0 0 0 0,0 0 0 0 0,0 0 0 0 0,0 0 0 0 0,-1 0 0 0 0,0 3 0 0 0,-2 4-11 0 0,-1 1 0 0 0,1-1 0 0 0,-2 0 1 0 0,-5 8-1 0 0,9-15 13 0 0,-17 25-22 0 0,-2 0 0 0 0,-2-1 0 0 0,-40 39 0 0 0,51-55 16 0 0,7-7 2 0 0,0 0 0 0 0,1 1-1 0 0,-1-1 1 0 0,1 1 0 0 0,-3 4 0 0 0,5-7 250 0 0,1 0-229 0 0,1 0 1 0 0,-1-1-1 0 0,1 1 1 0 0,-1 0-1 0 0,1-1 1 0 0,-1 1-1 0 0,1-1 1 0 0,-1 1-1 0 0,1-1 1 0 0,0 1-1 0 0,-1-1 1 0 0,1 0-1 0 0,0 1 1 0 0,-1-1-1 0 0,1 0 1 0 0,0 1-1 0 0,-1-1 1 0 0,1 0-1 0 0,0 0 1 0 0,1 1-1 0 0,16 2 180 0 0,-4-3-149 0 0,-1 0-1 0 0,1-1 1 0 0,-1-1 0 0 0,0 0 0 0 0,0 0 0 0 0,24-9 0 0 0,0 1-156 0 0,55-17-3198 0 0,-60 15-3642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0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0,'0'0'707'0'0,"0"2"-259"0"0,3 8 354 0 0,0 0 0 0 0,0 0 0 0 0,1 0 0 0 0,0 0 0 0 0,0-1 1 0 0,10 16-1 0 0,1-4-468 0 0,26 32 1 0 0,93 83 1638 0 0,18 22-1921 0 0,-134-136-47 0 0,-1 1-1 0 0,-1 1 1 0 0,-1 0-1 0 0,-1 1 1 0 0,12 29-1 0 0,-21-40 94 0 0,0 1 0 0 0,0 0 0 0 0,-2 0 0 0 0,0 0-1 0 0,0 1 1 0 0,-2-1 0 0 0,0 1 0 0 0,0-1 0 0 0,-2 1 0 0 0,0 0 0 0 0,-3 15 0 0 0,-3 0 132 0 0,-1 0 0 0 0,-1-1 0 0 0,-2 0 1 0 0,-1 0-1 0 0,-23 39 0 0 0,6-20-403 0 0,-3 0-1 0 0,-42 48 1 0 0,-10 8-3408 0 0,71-90 2059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8287 0 0,'0'0'756'0'0,"1"-8"-608"0"0,-1 6 138 0 0,1 0 0 0 0,0 0-1 0 0,0 0 1 0 0,0 0 0 0 0,0 0 0 0 0,0 1-1 0 0,0-1 1 0 0,1 0 0 0 0,-1 1-1 0 0,1-1 1 0 0,-1 1 0 0 0,1 0 0 0 0,-1-1-1 0 0,4-1 1 0 0,27-15 4926 0 0,-29 17-5070 0 0,28-13 440 0 0,1 1-1 0 0,43-10 0 0 0,-49 16-849 0 0,1 1 0 0 0,-1 1 0 0 0,1 1-1 0 0,0 1 1 0 0,36 2 0 0 0,-50 2-6547 0 0</inkml:trace>
  <inkml:trace contextRef="#ctx0" brushRef="#br0" timeOffset="1">38 457 17623 0 0,'0'0'2002'0'0,"2"0"-1346"0"0,33-10 433 0 0,0 2 0 0 0,42-3 1 0 0,6-2-1088 0 0,-37 3-464 0 0,66-24-1 0 0,-11-8-8061 0 0,-69 27 2421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465 154 6911 0 0,'3'-23'558'0'0,"2"-13"-249"0"0,-5 33-58 0 0,0 1-1 0 0,0 0 1 0 0,0-1-1 0 0,-1 1 0 0 0,1-1 1 0 0,-1 1-1 0 0,1 0 1 0 0,-1-1-1 0 0,0 1 1 0 0,0 0-1 0 0,-1-4 0 0 0,-2 1 364 0 0,0-1-1 0 0,1 1 0 0 0,-2 0 1 0 0,1 0-1 0 0,-1 1 0 0 0,1-1 1 0 0,-1 1-1 0 0,-7-4 0 0 0,8 6-517 0 0,0-1-1 0 0,0 2 0 0 0,0-1 1 0 0,0 0-1 0 0,0 1 1 0 0,0 0-1 0 0,-1 0 1 0 0,1 0-1 0 0,0 0 0 0 0,-1 1 1 0 0,1 0-1 0 0,0 0 1 0 0,-6 0-1 0 0,-5 2-60 0 0,-1 1-1 0 0,1 0 0 0 0,-1 1 1 0 0,1 1-1 0 0,0 0 0 0 0,0 1 1 0 0,1 0-1 0 0,-15 10 0 0 0,9-4 6 0 0,0 2-1 0 0,1 1 1 0 0,0 0-1 0 0,-26 29 1 0 0,36-34 30 0 0,0 0 0 0 0,1 1 0 0 0,0 1 0 0 0,1-1 1 0 0,1 1-1 0 0,0 1 0 0 0,0-1 0 0 0,1 1 0 0 0,1 0 0 0 0,0 0 0 0 0,1 0 1 0 0,0 0-1 0 0,1 1 0 0 0,0-1 0 0 0,1 1 0 0 0,1 0 0 0 0,0-1 0 0 0,1 1 1 0 0,1-1-1 0 0,0 1 0 0 0,0-1 0 0 0,8 23 0 0 0,1-12 55 0 0,0-1 0 0 0,1 0-1 0 0,1-1 1 0 0,31 40 0 0 0,77 74-30 0 0,-2-4-32 0 0,-91-95 10 0 0,-1 1 1 0 0,-2 0-1 0 0,-2 2 1 0 0,23 52-1 0 0,-37-69-45 0 0,-1 1-1 0 0,0-1 1 0 0,-2 1-1 0 0,-1 1 1 0 0,-1-1-1 0 0,-1 1 1 0 0,-1-1-1 0 0,-1 1 1 0 0,-4 39-1 0 0,-1-32-30 0 0,-3-1 0 0 0,0 1 0 0 0,-2-1 0 0 0,-1-1-1 0 0,-2 0 1 0 0,-1 0 0 0 0,-28 46 0 0 0,1-13-165 0 0,-3-2-1 0 0,-60 66 1 0 0,94-117-62 0 0,-5 6-1803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165 131 1375 0 0,'0'0'14160'0'0,"-2"1"-13729"0"0,-9 6-228 0 0,0 0-1 0 0,0 0 1 0 0,0 1 0 0 0,1 1-1 0 0,0 0 1 0 0,-17 19 0 0 0,8-5 208 0 0,11-14-166 0 0,1 0 1 0 0,-1 0-1 0 0,2 1 0 0 0,-11 19 1 0 0,16-27-187 0 0,0 1 0 0 0,0 0 1 0 0,0-1-1 0 0,0 1 1 0 0,0 0-1 0 0,1 0 0 0 0,-1-1 1 0 0,1 1-1 0 0,0 0 1 0 0,0 0-1 0 0,0 0 1 0 0,0 0-1 0 0,1-1 0 0 0,-1 1 1 0 0,1 0-1 0 0,0 0 1 0 0,-1-1-1 0 0,1 1 0 0 0,0 0 1 0 0,1-1-1 0 0,-1 1 1 0 0,0-1-1 0 0,1 1 0 0 0,-1-1 1 0 0,4 3-1 0 0,-2-2 11 0 0,0 1 0 0 0,1-1 0 0 0,-1 0-1 0 0,1 0 1 0 0,0-1 0 0 0,0 1 0 0 0,0-1 0 0 0,0 0 0 0 0,0 0-1 0 0,1 0 1 0 0,-1-1 0 0 0,0 1 0 0 0,1-1 0 0 0,0 0-1 0 0,-1 0 1 0 0,6 0 0 0 0,6 0 71 0 0,1-1 1 0 0,0-1-1 0 0,17-3 0 0 0,-23 2-79 0 0,0-1 0 0 0,-1 0 0 0 0,1 0 0 0 0,-1-2 0 0 0,0 1 0 0 0,0-1 0 0 0,0 0 0 0 0,-1-1 0 0 0,1 0 0 0 0,-2-1 0 0 0,11-9 0 0 0,-17 14-29 0 0,-1 1-1 0 0,0-1 1 0 0,0 1-1 0 0,0-1 1 0 0,0 0-1 0 0,0 0 0 0 0,0 0 1 0 0,0 1-1 0 0,-1-1 1 0 0,1 0-1 0 0,-1 0 1 0 0,1 0-1 0 0,-1 0 1 0 0,0 0-1 0 0,1 0 1 0 0,-1 0-1 0 0,0 0 1 0 0,-1 0-1 0 0,1 0 1 0 0,0 0-1 0 0,0 0 1 0 0,-1 0-1 0 0,1 0 1 0 0,-2-3-1 0 0,-2-4 55 0 0,0-1 0 0 0,0 1-1 0 0,-11-14 1 0 0,9 12-157 0 0,-10-13-765 0 0,-22-25 0 0 0,22 30-759 0 0,1-1 1 0 0,-15-27-1 0 0,29 45 1426 0 0,0 0 0 0 0,0 0 1 0 0,0 0-1 0 0,1 0 0 0 0,-1 0 1 0 0,0 0-1 0 0,1 0 1 0 0,0 0-1 0 0,-1 0 0 0 0,1 0 1 0 0,0 0-1 0 0,0-1 0 0 0,0 1 1 0 0,0 0-1 0 0,1 0 1 0 0,-1 0-1 0 0,0 0 0 0 0,1 0 1 0 0,0 0-1 0 0,-1 0 0 0 0,1 0 1 0 0,0 0-1 0 0,0 0 1 0 0,2-3-1 0 0,4-5-951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7831 0 0,'0'0'8198'0'0,"0"1"-7401"0"0,6 24-283 0 0,-1-1 1 0 0,-1 1 0 0 0,-1 0-1 0 0,0 28 1 0 0,4 40 436 0 0,-1-51-592 0 0,0-9-85 0 0,1 41 1 0 0,-7-62-243 0 0,0 0 0 0 0,-1 0 0 0 0,0 0 0 0 0,-1 0 0 0 0,-1-1 0 0 0,1 1 0 0 0,-7 13 0 0 0,-20 35-2067 0 0,22-46 835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3223 0 0,'0'0'12828'0'0,"1"-1"-12440"0"0,9-10 221 0 0,-5 5-507 0 0,0 1 0 0 0,1 0 0 0 0,-1 0 0 0 0,1 1 0 0 0,0 0-1 0 0,0-1 1 0 0,11-4 0 0 0,-13 7-92 0 0,24-10 425 0 0,1 0-1 0 0,50-12 1 0 0,-58 22-133 0 0,-19 2-158 0 0,-2 2-13 0 0,0 1-125 0 0,-1 1 1 0 0,1-1-1 0 0,-1 0 1 0 0,0 0-1 0 0,0 0 1 0 0,0 0-1 0 0,-1 0 1 0 0,1 0-1 0 0,-1 0 1 0 0,1 0-1 0 0,-1-1 1 0 0,-3 5-1 0 0,-32 33-19 0 0,21-25 19 0 0,-13 16-200 0 0,2 1 0 0 0,1 1 0 0 0,-28 46 0 0 0,51-75 105 0 0,2-2 42 0 0,0 0-1 0 0,0 0 0 0 0,0 0 1 0 0,1-1-1 0 0,-1 1 0 0 0,0 0 1 0 0,1 0-1 0 0,-1 0 1 0 0,1 4-1 0 0,-1-5 629 0 0,2 10-429 0 0,-1-8-120 0 0,0 1 0 0 0,0-1 0 0 0,0 0-1 0 0,0 1 1 0 0,0-1 0 0 0,-2 6 0 0 0,2-8 169 0 0,1 0-162 0 0,1 0-1 0 0,-1 1 0 0 0,1-1 0 0 0,-1 0 1 0 0,1-1-1 0 0,0 1 0 0 0,0 0 1 0 0,-1 0-1 0 0,1-1 0 0 0,3 1 1 0 0,18 3 292 0 0,-1-2 1 0 0,1-1-1 0 0,43-3 1 0 0,-7-1-232 0 0,-35 3-114 0 0,4 0-80 0 0,37 4 0 0 0,-63-4-56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1839 0 0,'1'0'571'0'0,"35"-3"9540"0"0,1-6-5774 0 0,36-17-3680 0 0,-31 9 858 0 0,38-13-781 0 0,68-23-427 0 0,-123 48-591 0 0,-23 5-850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4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84 6911 0 0,'0'0'528'0'0,"1"-1"-341"0"0,9-15 1307 0 0,-7 12-834 0 0,-1 0-1 0 0,0 0 0 0 0,1 1 0 0 0,0-1 0 0 0,0 1 0 0 0,0 0 0 0 0,0 0 0 0 0,1 0 0 0 0,5-4 0 0 0,1 2-334 0 0,1 0-1 0 0,0 1 1 0 0,0 1-1 0 0,0 0 0 0 0,0 0 1 0 0,1 1-1 0 0,-1 1 1 0 0,16-1-1 0 0,8 5-102 0 0,-34-3-202 0 0,0 0 1 0 0,0 0 0 0 0,0 0 0 0 0,-1 0 0 0 0,1 0 0 0 0,0 1 0 0 0,0-1 0 0 0,0 0 0 0 0,-1 0 0 0 0,1 1 0 0 0,0-1 0 0 0,0 1 0 0 0,-1-1 0 0 0,1 0 0 0 0,0 1 0 0 0,-1 0 0 0 0,1-1 0 0 0,0 1-1 0 0,-1-1 1 0 0,1 1 0 0 0,-1 0 0 0 0,1-1 0 0 0,-1 1 0 0 0,1 1 0 0 0,0-1-4 0 0,-1 1 0 0 0,1 0 0 0 0,-1-1-1 0 0,0 1 1 0 0,0-1 0 0 0,0 1 0 0 0,0 0 0 0 0,0-1-1 0 0,0 1 1 0 0,0-1 0 0 0,-1 1 0 0 0,0 1 0 0 0,-1 3 6 0 0,0 0 0 0 0,0 0 0 0 0,-1 0 0 0 0,0 0 0 0 0,-7 9 0 0 0,-3 0-65 0 0,-1-1 1 0 0,0 0 0 0 0,-1-1-1 0 0,0 0 1 0 0,-1-1 0 0 0,-19 10-1 0 0,-28 22-58 0 0,63-44 100 0 0,0 0 0 0 0,0 0 0 0 0,-1 0 0 0 0,1 0 0 0 0,0 0 0 0 0,0 0 0 0 0,0 1 0 0 0,0-1 0 0 0,0 0 0 0 0,0 0 0 0 0,-1 0 0 0 0,1 0 0 0 0,0 0 0 0 0,0 0 0 0 0,0 1 0 0 0,0-1 0 0 0,0 0 0 0 0,0 0 0 0 0,0 0 0 0 0,0 0 0 0 0,0 1 0 0 0,0-1 0 0 0,0 0 0 0 0,0 0 0 0 0,0 0 0 0 0,0 0 0 0 0,0 1 0 0 0,0-1 0 0 0,0 0 0 0 0,0 0 0 0 0,0 0 0 0 0,0 0 0 0 0,0 0 0 0 0,0 1 0 0 0,0-1 0 0 0,0 0 0 0 0,0 0 0 0 0,0 0 0 0 0,0 0 0 0 0,0 1 0 0 0,0-1 0 0 0,0 0 0 0 0,1 0 0 0 0,-1 0 0 0 0,0 0 0 0 0,0 0 0 0 0,0 0 0 0 0,0 0 0 0 0,0 1 0 0 0,0-1 0 0 0,1 0 0 0 0,-1 0 0 0 0,0 0 0 0 0,0 0 0 0 0,0 0 0 0 0,0 0 0 0 0,1 0 0 0 0,-1 0 0 0 0,0 0 0 0 0,0 0 0 0 0,0 0 0 0 0,0 0 0 0 0,1 0 0 0 0,-1 0 0 0 0,0 0 0 0 0,0 0 0 0 0,0 0 0 0 0,1 0 0 0 0,11 2 0 0 0,-11-2 0 0 0,7 0 2 0 0,0 0 1 0 0,0 0-1 0 0,-1 0 0 0 0,1-1 1 0 0,0 0-1 0 0,10-3 0 0 0,-14 3 39 0 0,0 0 0 0 0,0 0-1 0 0,0 1 1 0 0,0 0 0 0 0,0 0-1 0 0,8 1 1 0 0,2 0 50 0 0,-2-1-59 0 0,1 1 0 0 0,-1 1 1 0 0,1 0-1 0 0,-1 0 0 0 0,0 1 0 0 0,0 1 0 0 0,0 0 0 0 0,0 1 0 0 0,17 9 1 0 0,-25-12 7 0 0,-1 1 0 0 0,0-1 0 0 0,0 0 0 0 0,-1 1 0 0 0,1-1 0 0 0,0 1 0 0 0,-1 0 1 0 0,0 0-1 0 0,1 0 0 0 0,-1 0 0 0 0,-1 0 0 0 0,1 0 0 0 0,0 1 0 0 0,-1-1 1 0 0,1 1-1 0 0,-1-1 0 0 0,0 1 0 0 0,0 0 0 0 0,-1-1 0 0 0,1 1 0 0 0,-1 0 0 0 0,0 7 1 0 0,0-5-18 0 0,-1-1 1 0 0,0 1-1 0 0,0 0 1 0 0,-1-1-1 0 0,0 1 1 0 0,0-1-1 0 0,0 1 1 0 0,0-1-1 0 0,-1 0 1 0 0,0 0-1 0 0,0 0 1 0 0,0 0-1 0 0,-8 8 1 0 0,-8 6 139 0 0,-2-1 1 0 0,-36 26-1 0 0,-97 55 445 0 0,138-89-590 0 0,-1-1 0 0 0,0-1 1 0 0,0 0-1 0 0,0-2 0 0 0,-29 8 0 0 0,-20 8-911 0 0,65-21 485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5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6823 0 0,'0'0'8168'0'0,"-1"0"-8103"0"0,1 1 1 0 0,0-1-1 0 0,0 0 0 0 0,-1 1 0 0 0,1-1 0 0 0,0 1 0 0 0,0-1 0 0 0,0 1 1 0 0,0-1-1 0 0,-1 0 0 0 0,1 1 0 0 0,0-1 0 0 0,0 1 0 0 0,0-1 0 0 0,0 1 1 0 0,0-1-1 0 0,0 1 0 0 0,0-1 0 0 0,0 1 0 0 0,1 0 0 0 0,12 8 238 0 0,1 0-1 0 0,-1 1 1 0 0,0 1-1 0 0,-1 0 1 0 0,-1 1-1 0 0,11 14 1 0 0,54 83 1124 0 0,-46-63-1308 0 0,-22-34-97 0 0,0-1 1 0 0,2 1-1 0 0,-1-2 0 0 0,1 1 1 0 0,1-2-1 0 0,0 1 0 0 0,0-1 0 0 0,1-1 1 0 0,0 0-1 0 0,0-1 0 0 0,1 0 0 0 0,0-1 1 0 0,0 0-1 0 0,1-1 0 0 0,-1 0 1 0 0,17 2-1 0 0,102 16 82 0 0,-129-23-107 0 0,7 4-39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98 4607 0 0,'-2'-6'13090'0'0,"6"2"-12879"0"0,2 0 1 0 0,-1 0 0 0 0,0 0-1 0 0,1 1 1 0 0,-1 0 0 0 0,11-4 0 0 0,41-13 853 0 0,-40 15-927 0 0,17-6 198 0 0,50-8 1 0 0,-62 16-1966 0 0,40-1 1 0 0,-34 6-20 0 0,-24-1 1315 0 0,0 1 1 0 0,-1-1-1 0 0,1 1 1 0 0,6 4-1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6:5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13 1839 0 0,'6'-7'160'0'0,"5"2"6620"0"0,-11 5-6677 0 0,-10 24 6876 0 0,3-13-6864 0 0,0-1 0 0 0,0 1 0 0 0,-1-1 1 0 0,0-1-1 0 0,-16 15 0 0 0,5-5 76 0 0,-7 6 276 0 0,-40 29 0 0 0,36-31 22 0 0,-33 35 0 0 0,34-26-250 0 0,1 2-1 0 0,2 0 0 0 0,1 2 1 0 0,-37 75-1 0 0,1-9-46 0 0,31-54-625 0 0,28-44 318 0 0,-2 0-47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4607 0 0,'0'0'354'0'0,"-2"1"-233"0"0,-30 13 1245 0 0,19-8 254 0 0,0 0-1 0 0,0 0 1 0 0,-22 16-1 0 0,-34 39 2204 0 0,61-52-3627 0 0,1-1 1 0 0,0 2 0 0 0,1-1-1 0 0,0 1 1 0 0,0 0 0 0 0,-6 14 0 0 0,-21 69 178 0 0,24-67-278 0 0,-35 136 109 0 0,39-136-226 0 0,2 0 1 0 0,0 0 0 0 0,2 0 0 0 0,2 37-1 0 0,-1-58-302 0 0,1-1 1 0 0,-1 1-1 0 0,1-1 0 0 0,0 1 0 0 0,0-1 0 0 0,1 1 0 0 0,3 7 1 0 0,2-2-5557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12551 0 0,'-1'2'572'0'0,"-3"12"-365"0"0,1 0 0 0 0,0 0 0 0 0,0 1 0 0 0,1-1 0 0 0,1 1 0 0 0,1-1 0 0 0,0 1-1 0 0,1 0 1 0 0,3 16 0 0 0,-2-19 39 0 0,1 1 0 0 0,0-1-1 0 0,1 0 1 0 0,1 0 0 0 0,0 0 0 0 0,0 0-1 0 0,1-1 1 0 0,1 0 0 0 0,-1 0 0 0 0,17 18-1 0 0,-10-15 57 0 0,1-1 0 0 0,1-1 0 0 0,0 0 0 0 0,1-1 0 0 0,0 0 0 0 0,1-1-1 0 0,0-1 1 0 0,1-1 0 0 0,23 8 0 0 0,-4-4-135 0 0,0-2-1 0 0,1-2 1 0 0,64 7 0 0 0,-64-13-636 0 0,-21-2-3522 0 0,-17 0 3864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9671 0 0,'0'0'1180'0'0,"1"1"-390"0"0,1 3-564 0 0,-1 1 0 0 0,1-1 0 0 0,-1 0 0 0 0,0 0 0 0 0,0 1 0 0 0,-1-1 0 0 0,1 1 0 0 0,-1-1 0 0 0,0 1 0 0 0,0-1 0 0 0,0 1 0 0 0,-1-1 0 0 0,0 0 0 0 0,0 1 0 0 0,0-1 0 0 0,0 0 0 0 0,-1 1 0 0 0,1-1 0 0 0,-4 6 0 0 0,5-10-220 0 0,-9 15 464 0 0,0 0-1 0 0,-19 24 0 0 0,-84 106 2171 0 0,40-48-1596 0 0,16-20-814 0 0,-19 23-289 0 0,68-92-538 0 0,-6 7 903 0 0,6-4-7987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6447 0 0,'0'0'7464'0'0,"1"1"-6705"0"0,2 1-529 0 0,-1 0 1 0 0,1 0-1 0 0,0-1 1 0 0,0 1-1 0 0,0-1 0 0 0,0 1 1 0 0,0-1-1 0 0,1 0 1 0 0,-1 0-1 0 0,0 0 1 0 0,1-1-1 0 0,-1 1 0 0 0,0-1 1 0 0,1 0-1 0 0,6 0 1 0 0,8-1 503 0 0,31-6 0 0 0,-29 3-302 0 0,268-52 598 0 0,-262 50-1195 0 0,3-1-683 0 0,0 1 0 0 0,1 1 1 0 0,32-1-1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8751 0 0,'2'0'674'0'0,"0"-1"-560"0"0,1 0-54 0 0,10 6 226 0 0,-11-4 31 0 0,-1 0 0 0 0,1 0 1 0 0,0 0-1 0 0,-1 0 1 0 0,1 0-1 0 0,-1 1 0 0 0,0-1 1 0 0,1 0-1 0 0,-1 1 1 0 0,0-1-1 0 0,0 1 0 0 0,0-1 1 0 0,0 1-1 0 0,1 2 1 0 0,0 0-108 0 0,-1 0 0 0 0,0-1 0 0 0,0 1 0 0 0,0 0 0 0 0,0 0 0 0 0,0 6 0 0 0,-1 1-41 0 0,0-1 0 0 0,-1 1 0 0 0,0-1 0 0 0,-3 15 0 0 0,-27 78 1199 0 0,-2 7-738 0 0,28-85-554 0 0,-2 33 0 0 0,7-42-90 0 0,2-14 65 0 0,-1 1-761 0 0,1-1 424 0 0,-1-1 1 0 0,1 1-1 0 0,0-1 0 0 0,-1 0 1 0 0,1 0-1 0 0,0 0 1 0 0,0 0-1 0 0,4 2 0 0 0,4 0-1686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5527 0 0,'0'0'423'0'0,"-1"2"-278"0"0,-11 20 2445 0 0,2 2-1 0 0,1-1 0 0 0,-11 44 0 0 0,11-38-2947 0 0,-59 222 1837 0 0,61-228-1408 0 0,-15 71 139 0 0,22-92-361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5063 0 0,'0'0'232'0'0,"-7"4"32"0"0,4-4-181 0 0,1 1 0 0 0,0 1 0 0 0,1-1 0 0 0,-1 0 0 0 0,0 0 0 0 0,0 1 0 0 0,0-1 0 0 0,1 1 0 0 0,-1-1 0 0 0,1 1 0 0 0,-1 0 0 0 0,1-1 0 0 0,0 1 0 0 0,-2 3 0 0 0,1-1 632 0 0,1 0-1 0 0,-1 0 1 0 0,1 0 0 0 0,1 0-1 0 0,-1 0 1 0 0,0 0-1 0 0,1 6 1 0 0,0 92 3078 0 0,15 52-3438 0 0,-9-103 78 0 0,23 96-187 0 0,-2-11-179 0 0,-24-117-42 0 0,-2 0 0 0 0,0 0 0 0 0,-1 1 0 0 0,-2-1 0 0 0,-3 24 0 0 0,-34 115 1478 0 0,29-129-1915 0 0,0-2-1 0 0,-2 0 0 0 0,-23 39 1 0 0,26-54-76 0 0,0 0 1 0 0,-14 14-1 0 0,0 0-2298 0 0,22-24 1783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240 420 2303 0 0,'-1'1'167'0'0,"-10"7"1777"0"0,-1-1 0 0 0,0 1 0 0 0,0-2 0 0 0,0 0 0 0 0,-22 8 0 0 0,28-12-1799 0 0,0-1 0 0 0,0 1 0 0 0,0-1 0 0 0,-1 0 1 0 0,1 0-1 0 0,0-1 0 0 0,0 0 0 0 0,0 0 0 0 0,-1 0 0 0 0,1-1 0 0 0,0 0 0 0 0,0 0 0 0 0,0-1 0 0 0,0 1 0 0 0,-6-4 0 0 0,9 4-101 0 0,0-1-1 0 0,0 0 0 0 0,1 0 1 0 0,-1 0-1 0 0,0 0 0 0 0,1-1 0 0 0,0 1 1 0 0,0 0-1 0 0,-1-1 0 0 0,2 0 1 0 0,-1 1-1 0 0,0-1 0 0 0,0 0 1 0 0,1 0-1 0 0,0 0 0 0 0,-1 0 1 0 0,1-1-1 0 0,0 1 0 0 0,1 0 1 0 0,-1 0-1 0 0,0 0 0 0 0,1-1 1 0 0,0 1-1 0 0,0 0 0 0 0,0-7 1 0 0,1-1 130 0 0,0-1-1 0 0,1 1 1 0 0,1-1 0 0 0,-1 1 0 0 0,2 0 0 0 0,5-12 0 0 0,3-6-37 0 0,1 1 0 0 0,2 1 1 0 0,1 0-1 0 0,1 1 0 0 0,1 0 0 0 0,33-35 0 0 0,-42 53-135 0 0,-1 0-1 0 0,1 0 1 0 0,0 1-1 0 0,1 1 0 0 0,0 0 1 0 0,0 0-1 0 0,0 1 1 0 0,1 0-1 0 0,-1 0 1 0 0,19-4-1 0 0,-23 9 20 0 0,0-1 0 0 0,0 0 0 0 0,0 1 0 0 0,0 0 0 0 0,1 1 0 0 0,-1 0 0 0 0,0 0 0 0 0,0 0 0 0 0,0 0 0 0 0,0 1 0 0 0,0 0 0 0 0,-1 0-1 0 0,1 1 1 0 0,0-1 0 0 0,-1 1 0 0 0,6 4 0 0 0,1 1 39 0 0,-1 1 0 0 0,0 0 0 0 0,-1 0 0 0 0,1 1 0 0 0,-2 0 0 0 0,9 12 0 0 0,-14-17-55 0 0,-1 0 0 0 0,0 0-1 0 0,0 0 1 0 0,0 0 0 0 0,-1 0-1 0 0,0 1 1 0 0,0 0 0 0 0,0-1 0 0 0,-1 1-1 0 0,0 0 1 0 0,0 0 0 0 0,0-1-1 0 0,-1 1 1 0 0,0 0 0 0 0,0 0 0 0 0,0 0-1 0 0,-1 0 1 0 0,0 0 0 0 0,0 0-1 0 0,-1-1 1 0 0,-3 10 0 0 0,2-6-1 0 0,-1 0-1 0 0,0-1 1 0 0,-1 0 0 0 0,0 0 0 0 0,0 0 0 0 0,-1-1 0 0 0,0 0-1 0 0,0 0 1 0 0,-1 0 0 0 0,0-1 0 0 0,0 0 0 0 0,0 0 0 0 0,-9 5 0 0 0,-8 2 55 0 0,-1-2 0 0 0,-48 17 0 0 0,4-2 8 0 0,56-21-289 0 0,0 0 1 0 0,-25 5 0 0 0,10-7-2791 0 0,27-4 2747 0 0,0 1 1 0 0,0 0 0 0 0,0 0 0 0 0,1-1 0 0 0,-1 1 0 0 0,0-1-1 0 0,0 1 1 0 0,1 0 0 0 0,-1-1 0 0 0,0 0 0 0 0,1 1-1 0 0,-2-2 1 0 0,1 1-277 0 0,-1 0-1505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8287 0 0,'0'0'1059'0'0,"0"2"-20"0"0,1 2-649 0 0,0 0 1 0 0,0 0 0 0 0,-1 0-1 0 0,0 0 1 0 0,0 1 0 0 0,0-1-1 0 0,0 0 1 0 0,-1 0 0 0 0,0 0-1 0 0,1 0 1 0 0,-1 0 0 0 0,-3 5-1 0 0,-2 9 229 0 0,-14 23-1 0 0,13-27-265 0 0,-98 179 772 0 0,6-12-972 0 0,-87 177-141 0 0,97-213-253 0 0,43-87-5436 0 0,34-45 323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25 164 10591 0 0,'-1'-1'819'0'0,"-4"-1"-377"0"0,-7-4-581 0 0,6 4 4357 0 0,16-4 706 0 0,-1 1-4384 0 0,68-27-319 0 0,1 3-1 0 0,2 4 0 0 0,107-21 0 0 0,-149 41-1225 0 0,-4 1-67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9671 0 0,'0'0'748'0'0,"0"3"-492"0"0,2 18-196 0 0,0-3 862 0 0,0 0 1 0 0,0 0-1 0 0,2 0 1 0 0,0-1-1 0 0,1 1 1 0 0,11 25 0 0 0,-8-30-731 0 0,0 1 0 0 0,1-1 1 0 0,0-1-1 0 0,1 1 1 0 0,1-2-1 0 0,-1 1 0 0 0,18 13 1 0 0,95 61 1197 0 0,-45-34-306 0 0,-66-43-990 0 0,1 0-1 0 0,0-1 1 0 0,21 9 0 0 0,-28-15-518 0 0,0 0-1 0 0,0 0 1 0 0,1 0 0 0 0,8 0 0 0 0,-10-1-538 0 0,0-1 0 0 0,0 0 0 0 0,-1-1 1 0 0,1 1-1 0 0,0-1 0 0 0,8-2 0 0 0,5-3-4550 0 0</inkml:trace>
  <inkml:trace contextRef="#ctx0" brushRef="#br0" timeOffset="1">484 0 3679 0 0,'-71'50'397'0'0,"-25"19"140"0"0,37-16 3967 0 0,48-42-3417 0 0,0 1 0 0 0,1 0 1 0 0,1 1-1 0 0,0 0 0 0 0,-8 15 1 0 0,14-21-1015 0 0,0 0 1 0 0,0 0-1 0 0,1 0 1 0 0,0 0 0 0 0,0 0-1 0 0,0 1 1 0 0,1-1 0 0 0,1 1-1 0 0,-1-1 1 0 0,1 1 0 0 0,0-1-1 0 0,2 14 1 0 0,-1-14-223 0 0,1-1 1 0 0,-1 1-1 0 0,1 0 1 0 0,1-1-1 0 0,-1 0 0 0 0,5 10 1 0 0,2-2-1235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 7975 0 0,'0'0'720'0'0,"1"0"-590"0"0,5-3-50 0 0,-5 3 1174 0 0,8-2 4904 0 0,-10 6-6157 0 0,0 0 0 0 0,0-1 0 0 0,0 1 0 0 0,-1 0 0 0 0,1-1 0 0 0,-1 1 0 0 0,0-1 0 0 0,0 0 0 0 0,0 0 0 0 0,-4 4 0 0 0,-32 32-2 0 0,8-10 1 0 0,-5 16 26 0 0,-44 73 0 0 0,52-76 10 0 0,-1 0 0 0 0,-49 54 0 0 0,18-31-525 0 0,58-64 193 0 0,3-4-326 0 0,0 0 356 0 0,1 0 1 0 0,-1 0-1 0 0,1 0 0 0 0,-1 1 0 0 0,6-5 0 0 0,0 0-622 0 0,15-13-3750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2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65 1375 0 0,'0'0'16866'0'0,"2"0"-16808"0"0,5 3-35 0 0,-5-3-16 0 0,0 0 0 0 0,1 0 0 0 0,-1-1 0 0 0,0 1 0 0 0,0 0 0 0 0,0-1-1 0 0,1 1 1 0 0,-1-1 0 0 0,0 1 0 0 0,0-1 0 0 0,0 0 0 0 0,0 0 0 0 0,0 0 0 0 0,2-2 0 0 0,3-1 22 0 0,30-13 155 0 0,-14 5 44 0 0,25-8 0 0 0,-45 19-148 0 0,4 1 16 0 0,1-1 0 0 0,-5 0-16 0 0,3 0-76 0 0,-5 1 28 0 0,0 1 32 0 0,3 5-41 0 0,-4-5-20 0 0,0-1-1 0 0,0 1 1 0 0,0-1-1 0 0,1 1 1 0 0,-1-1 0 0 0,0 1-1 0 0,0 0 1 0 0,0-1 0 0 0,0 1-1 0 0,0-1 1 0 0,0 1 0 0 0,0-1-1 0 0,0 1 1 0 0,0 0 0 0 0,-1-1-1 0 0,1 1 1 0 0,0-1 0 0 0,-1 2-1 0 0,1 0 1 0 0,0-1-2 0 0,0 0 1 0 0,0 1-1 0 0,0-1 0 0 0,0 1 1 0 0,-1-1-1 0 0,1 0 0 0 0,0 0 1 0 0,-1 1-1 0 0,1-1 0 0 0,0 0 0 0 0,-1 1 1 0 0,0-1-1 0 0,1 0 0 0 0,-1 0 1 0 0,0 0-1 0 0,-1 2 0 0 0,-8 10 41 0 0,-17 24-42 0 0,22-28 0 0 0,0-1-3 0 0,-1 1 0 0 0,0-1 0 0 0,-1 0 0 0 0,0-1 0 0 0,0 0 0 0 0,-1 0 0 0 0,0 0 0 0 0,0-1 0 0 0,-17 10 0 0 0,-15 12-91 0 0,27-18 56 0 0,1 1 0 0 0,0 0 0 0 0,1 0 0 0 0,-17 24 0 0 0,22-28-148 0 0,2-1 168 0 0,19-11 273 0 0,-6 1-182 0 0,-4 0 469 0 0,2 0 671 0 0,11 5-538 0 0,3 2-675 0 0,-17-3 4 0 0,0 1 0 0 0,0-1 0 0 0,0 0 0 0 0,0-1 0 0 0,-1 1 0 0 0,1-1 0 0 0,0 0 0 0 0,0 1 0 0 0,0-2 0 0 0,0 1 0 0 0,-1 0 0 0 0,4-3 0 0 0,9-2 8 0 0,76-29 177 0 0,-84 32-167 0 0,-7 2 87 0 0,1 1-138 0 0,10 3 17 0 0,-4-3 16 0 0,2-3 6 0 0,-3 0 57 0 0,-5 3 78 0 0,-11 20-515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2303 0 0,'0'0'15367'0'0,"2"-1"-15031"0"0,21-15 375 0 0,-17 11-718 0 0,1 0-1 0 0,-1 1 0 0 0,1 0 0 0 0,0 0 0 0 0,8-3 0 0 0,19-5-1695 0 0,-15 6-4417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9215 0 0,'0'0'6722'0'0,"1"-1"-5786"0"0,73-35 1007 0 0,89-31 0 0 0,-150 63-1887 0 0,1 1 0 0 0,-1 0 0 0 0,0 0 0 0 0,24 0 0 0 0,-8 3-800 0 0,34 5 0 0 0,-33-4-830 0 0,-9-2-3157 0 0,-3-1-980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17 218 10479 0 0,'0'0'950'0'0,"-1"-1"-782"0"0,-3-3-32 0 0,4 4-47 0 0,0-1 0 0 0,-1 0 0 0 0,1 1 1 0 0,0-1-1 0 0,0 0 0 0 0,0 1 0 0 0,-1-1 1 0 0,1 0-1 0 0,0 1 0 0 0,0-1 0 0 0,0 0 0 0 0,0 1 1 0 0,0-1-1 0 0,0 0 0 0 0,0 1 0 0 0,0-1 1 0 0,1 0-1 0 0,-1 1 0 0 0,0-1 0 0 0,0 0 1 0 0,1 0-1 0 0,6-13 1005 0 0,-2 8-898 0 0,1 0-1 0 0,0 1 1 0 0,0 0-1 0 0,0 0 1 0 0,1 1-1 0 0,0 0 1 0 0,0 0-1 0 0,9-4 1 0 0,-4 1-29 0 0,56-27 967 0 0,99-35 0 0 0,-148 62-927 0 0,1 2 1 0 0,0 0 0 0 0,0 1 0 0 0,0 2-1 0 0,35-2 1 0 0,-53 4-203 0 0,0 0 0 0 0,0 0 1 0 0,1 0-1 0 0,-1 0 0 0 0,0 1 0 0 0,0-1 0 0 0,0 1 0 0 0,0-1 0 0 0,1 1 1 0 0,-1 0-1 0 0,0 0 0 0 0,0 0 0 0 0,0 0 0 0 0,0 0 0 0 0,-1 0 0 0 0,1 0 1 0 0,0 1-1 0 0,0-1 0 0 0,-1 1 0 0 0,1-1 0 0 0,2 4 0 0 0,-3-2-7 0 0,0-1-1 0 0,0 0 0 0 0,0 0 0 0 0,-1 1 1 0 0,1-1-1 0 0,-1 1 0 0 0,1-1 0 0 0,-1 0 1 0 0,0 1-1 0 0,0-1 0 0 0,0 1 1 0 0,0-1-1 0 0,0 1 0 0 0,-1-1 0 0 0,1 1 1 0 0,-1-1-1 0 0,0 0 0 0 0,1 1 1 0 0,-3 3-1 0 0,-1 2-21 0 0,-1 0 1 0 0,1 0-1 0 0,-2 0 1 0 0,1 0-1 0 0,-1-1 0 0 0,0 0 1 0 0,-9 8-1 0 0,-52 41-374 0 0,67-56 397 0 0,-58 40-183 0 0,-2-2 1 0 0,-70 32-1 0 0,112-61 184 0 0,1 2 0 0 0,0 0 0 0 0,-22 19 0 0 0,29-22 0 0 0,2 1 0 0 0,-1 0 0 0 0,1 0 0 0 0,0 1 0 0 0,1 0 0 0 0,-11 20 0 0 0,17-29 7 0 0,0 1 0 0 0,0-1-1 0 0,0 1 1 0 0,1 0 0 0 0,-1-1 0 0 0,1 1-1 0 0,-1 0 1 0 0,1-1 0 0 0,0 1-1 0 0,-1 0 1 0 0,1 0 0 0 0,0 0 0 0 0,0-1-1 0 0,0 1 1 0 0,0 0 0 0 0,1 0-1 0 0,-1-1 1 0 0,0 1 0 0 0,1 0 0 0 0,-1 0-1 0 0,2 1 1 0 0,-1-1 26 0 0,0-1-1 0 0,1 1 1 0 0,-1 0-1 0 0,1-1 1 0 0,-1 1-1 0 0,1-1 1 0 0,0 1-1 0 0,0-1 1 0 0,0 0 0 0 0,0 0-1 0 0,0 0 1 0 0,0 0-1 0 0,0 0 1 0 0,3 1-1 0 0,5 1 122 0 0,1-1 0 0 0,0 0 0 0 0,0-1 0 0 0,0 0 0 0 0,17-1 0 0 0,-1-2 56 0 0,1-1 1 0 0,-1-1-1 0 0,32-9 0 0 0,79-31 161 0 0,-86 26-442 0 0,1 2 1 0 0,54-9-1 0 0,-89 22-118 0 0,-8 1-1095 0 0,1 0 1 0 0,-1 1-1 0 0,19 0 0 0 0,-19 2-4872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43 122 8375 0 0,'-7'3'107'0'0,"4"-2"-28"0"0,1-1-1 0 0,-1 1 1 0 0,0 1 0 0 0,1-1-1 0 0,-1 0 1 0 0,0 1-1 0 0,1-1 1 0 0,0 1-1 0 0,-1 0 1 0 0,1 0-1 0 0,-5 5 1661 0 0,9-6-743 0 0,4 1-433 0 0,1-1 0 0 0,0 0 0 0 0,0 0-1 0 0,0 0 1 0 0,0-1 0 0 0,9-1 0 0 0,48-6 1303 0 0,-34 3-1331 0 0,45-7 388 0 0,-1-2 0 0 0,105-34 0 0 0,-31 7-36 0 0,-41 13-1352 0 0,-103 25 235 0 0,0 0-314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96 123 10423 0 0,'-1'0'474'0'0,"-5"4"-45"0"0,5-3-397 0 0,-1 0 1 0 0,0 0 0 0 0,1 0-1 0 0,-1 0 1 0 0,0 0 0 0 0,0 0-1 0 0,0-1 1 0 0,0 1-1 0 0,1-1 1 0 0,-6 2 4898 0 0,8-3-4770 0 0,1 1 0 0 0,0 0-1 0 0,0-1 1 0 0,0 1 0 0 0,0-1-1 0 0,-1 0 1 0 0,1 0 0 0 0,3-1-1 0 0,-1 0 26 0 0,176-80 1862 0 0,-154 70-1761 0 0,-14 6-37 0 0,0 0 0 0 0,0 1-1 0 0,1 0 1 0 0,24-5 0 0 0,-34 9-232 0 0,0 1-1 0 0,0 0 1 0 0,0 0 0 0 0,0 0 0 0 0,0 0-1 0 0,0 0 1 0 0,0 0 0 0 0,-1 1-1 0 0,1-1 1 0 0,0 1 0 0 0,0 0 0 0 0,0 0-1 0 0,0 0 1 0 0,-1 0 0 0 0,1 0-1 0 0,0 1 1 0 0,-1-1 0 0 0,1 1 0 0 0,-1 0-1 0 0,0 0 1 0 0,0 0 0 0 0,1 0 0 0 0,-1 0-1 0 0,0 0 1 0 0,-1 0 0 0 0,1 1-1 0 0,2 3 1 0 0,-1 0-14 0 0,0-1 1 0 0,0 1-1 0 0,0 0 0 0 0,-1 0 1 0 0,0 1-1 0 0,0-1 0 0 0,-1 0 0 0 0,0 0 1 0 0,0 1-1 0 0,0-1 0 0 0,-1 1 1 0 0,-1 11-1 0 0,0-9-21 0 0,-1-1 0 0 0,1 1 1 0 0,-2-1-1 0 0,1 1 0 0 0,-1-1 1 0 0,-1 0-1 0 0,1 0 0 0 0,-10 13 1 0 0,6-10 4 0 0,-1-1-1 0 0,0 0 1 0 0,-1 0 0 0 0,0-1 0 0 0,0 0-1 0 0,-1-1 1 0 0,0 0 0 0 0,-1-1 0 0 0,1 0 0 0 0,-1 0-1 0 0,-1-1 1 0 0,1-1 0 0 0,-14 5 0 0 0,5-3-88 0 0,-4 1 33 0 0,-31 5-1 0 0,53-12 224 0 0,7-2-161 0 0,-1 1 1 0 0,1-1-1 0 0,-1 0 0 0 0,7-2 0 0 0,6-2-105 0 0,10 0 53 0 0,81-12 6 0 0,-95 16 33 0 0,0 0 0 0 0,0 1 0 0 0,-1 1 0 0 0,1 0 0 0 0,0 1 0 0 0,18 4 0 0 0,-27-4 19 0 0,1-1 0 0 0,-1 1-1 0 0,0 0 1 0 0,0 0 0 0 0,1 1 0 0 0,-1-1-1 0 0,-1 1 1 0 0,1 0 0 0 0,0 0 0 0 0,-1 0-1 0 0,1 1 1 0 0,-1-1 0 0 0,0 1 0 0 0,5 8-1 0 0,-6-9 29 0 0,0 0 0 0 0,-1 1 0 0 0,1 0 0 0 0,-1-1 0 0 0,1 1 0 0 0,-1 0 0 0 0,0 0 0 0 0,-1-1 0 0 0,1 1 0 0 0,-1 0 0 0 0,0 0 0 0 0,0 0 0 0 0,0 0 0 0 0,0 0 0 0 0,0 0 0 0 0,-1 0 0 0 0,0 0 0 0 0,-2 5-1 0 0,0-3 38 0 0,0 1-1 0 0,-1 0 1 0 0,1-1-1 0 0,-2 0 0 0 0,1 0 1 0 0,-1 0-1 0 0,0-1 1 0 0,0 1-1 0 0,0-1 0 0 0,-1 0 1 0 0,-10 6-1 0 0,-7 4 162 0 0,-42 21 0 0 0,19-16-74 0 0,0-3 0 0 0,-67 17 0 0 0,99-30-148 0 0,-1 0-394 0 0,1-1 1 0 0,-1 0-1 0 0,0-1 0 0 0,0 0 0 0 0,0-1 0 0 0,-1-1 1 0 0,1 0-1 0 0,0-1 0 0 0,-22-5 0 0 0,29 4-4668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30 5063 0 0,'3'-8'528'0'0,"-1"2"-1000"0"0,5-9 11902 0 0,-33 29-11121 0 0,1 1 0 0 0,0 2 0 0 0,-27 24 0 0 0,-64 66-377 0 0,81-70 172 0 0,1 2 0 0 0,2 1 1 0 0,-51 83-1 0 0,68-95 6 0 0,1 0 0 0 0,1 1-1 0 0,2 0 1 0 0,1 1 0 0 0,1 0 0 0 0,1 0 0 0 0,-4 40 0 0 0,10-50-64 0 0,0 1 1 0 0,2 0 0 0 0,0 0-1 0 0,2 0 1 0 0,0 0 0 0 0,1-1-1 0 0,1 1 1 0 0,1-1 0 0 0,1 0-1 0 0,0 0 1 0 0,18 35 0 0 0,-3-19 127 0 0,1 0 1 0 0,3-2 0 0 0,0 0 0 0 0,55 54 0 0 0,-72-80-141 0 0,101 106 237 0 0,-86-88-244 0 0,-1 2-1 0 0,26 44 0 0 0,-41-59-27 0 0,-1 0 0 0 0,0 0 0 0 0,-1 0 0 0 0,-1 1 0 0 0,0 0 0 0 0,-1 0 0 0 0,0 0 0 0 0,-1 0 0 0 0,-1 1 0 0 0,0-1 0 0 0,-1 0 0 0 0,0 1-1 0 0,-1-1 1 0 0,-1 1 0 0 0,0-1 0 0 0,-1 0 0 0 0,-1 0 0 0 0,0-1 0 0 0,-1 1 0 0 0,0-1 0 0 0,-1 1 0 0 0,-1-2 0 0 0,-10 16 0 0 0,4-7-112 0 0,-2-2 0 0 0,-29 30 1 0 0,-40 30-533 0 0,36-35-705 0 0,35-32 76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48 1839 0 0,'0'2'488'0'0,"-4"10"2799"0"0,-1-1-1 0 0,-10 18 0 0 0,-3 7-1739 0 0,-20 43 688 0 0,22-48-1008 0 0,-16 45 0 0 0,31-74-762 0 0,10 6 257 0 0,-6-7-616 0 0,0 0 1 0 0,0 0 0 0 0,0-1 0 0 0,0 1 0 0 0,1-1 0 0 0,-1 0 0 0 0,0 0 0 0 0,0 0-1 0 0,0 0 1 0 0,0 0 0 0 0,0-1 0 0 0,0 1 0 0 0,4-2 0 0 0,7-3 267 0 0,21-9 1 0 0,-10 3-38 0 0,18-5-138 0 0,-9 4 10 0 0,0-2-1 0 0,-2 0 0 0 0,38-24 0 0 0,-69 37-207 0 0,1 1-1 0 0,-1-1 1 0 0,1 0 0 0 0,-1 0-1 0 0,0 0 1 0 0,0 0 0 0 0,1 0-1 0 0,-1 0 1 0 0,0-1-1 0 0,0 1 1 0 0,0 0 0 0 0,0-1-1 0 0,-1 1 1 0 0,1 0 0 0 0,0-1-1 0 0,0 1 1 0 0,-1-1 0 0 0,1 1-1 0 0,-1-1 1 0 0,1 1-1 0 0,-1-1 1 0 0,0 0 0 0 0,0 1-1 0 0,0-1 1 0 0,0 1 0 0 0,0-1-1 0 0,0-2 1 0 0,-1 2-3 0 0,0 0-1 0 0,0-1 1 0 0,0 1 0 0 0,0 0 0 0 0,-1 0-1 0 0,1 0 1 0 0,-1 0 0 0 0,1 0 0 0 0,-1 0-1 0 0,0 0 1 0 0,0 1 0 0 0,0-1 0 0 0,0 1-1 0 0,0-1 1 0 0,0 1 0 0 0,0 0 0 0 0,-3-2-1 0 0,-33-15-315 0 0,24 12 205 0 0,0 0 1 0 0,1-2-1 0 0,0 1 1 0 0,-14-11-1 0 0,26 17 73 0 0,0-1 0 0 0,-1 1 0 0 0,1 0 0 0 0,0 0 0 0 0,0-1 1 0 0,0 1-1 0 0,0-1 0 0 0,0 1 0 0 0,0-1 0 0 0,1 1 0 0 0,-1-1 0 0 0,0 1 0 0 0,1-1 0 0 0,-1 0 0 0 0,0-3 0 0 0,1 2-704 0 0,0 0 0 0 0,0 0-1 0 0,0 0 1 0 0,1 0 0 0 0,-1 0 0 0 0,1 0-1 0 0,0 0 1 0 0,1-4 0 0 0,4-10-5711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 7367 0 0,'2'-2'334'0'0,"7"-5"342"0"0,19-15-957 0 0,-5 14 7636 0 0,-22 8-7277 0 0,0 0-1 0 0,0 0 0 0 0,0 1 1 0 0,0-1-1 0 0,0 1 0 0 0,-1-1 1 0 0,1 1-1 0 0,0-1 0 0 0,0 1 1 0 0,-1 0-1 0 0,1-1 0 0 0,0 1 1 0 0,-1 0-1 0 0,1-1 0 0 0,0 1 1 0 0,-1 0-1 0 0,1 1 0 0 0,0 0 2 0 0,0 0 1 0 0,-1 0-1 0 0,1 1 0 0 0,-1-1 0 0 0,1 0 0 0 0,-1 0 0 0 0,0 1 1 0 0,0-1-1 0 0,0 0 0 0 0,0 1 0 0 0,0-1 0 0 0,0 0 0 0 0,-2 4 1 0 0,-11 32 527 0 0,7-22-451 0 0,-11 25 258 0 0,-32 60-1 0 0,-32 35-116 0 0,44-75-222 0 0,-109 168 34 0 0,40-64-785 0 0,104-162-29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27 10103 0 0,'1'-1'464'0'0,"5"-5"-52"0"0,10-13 7375 0 0,-27 27-6851 0 0,9-8-897 0 0,0 1 1 0 0,1 0 0 0 0,-1 0-1 0 0,1 0 1 0 0,0 0-1 0 0,-1 0 1 0 0,1 1 0 0 0,0-1-1 0 0,-2 2 1 0 0,-7 13 162 0 0,1 2 1 0 0,0-1-1 0 0,1 1 1 0 0,-10 36-1 0 0,12-36-105 0 0,-79 251 391 0 0,79-247-484 0 0,-16 55 48 0 0,22-74-170 0 0,-1 1-1 0 0,1-1 1 0 0,0 0-1 0 0,0 1 1 0 0,0-1 0 0 0,0 0-1 0 0,0 1 1 0 0,1-1-1 0 0,-1 0 1 0 0,1 1-1 0 0,0-1 1 0 0,0 0 0 0 0,0 0-1 0 0,1 0 1 0 0,-1 0-1 0 0,3 3 1 0 0,4 5-933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18 919 0 0,'10'-4'12398'0'0,"16"-8"-7788"0"0,-25 11-3754 0 0,-3 2-802 0 0,-16 16-16 0 0,0 0 1 0 0,-27 35 0 0 0,-25 47-54 0 0,62-88 20 0 0,-9 13-5 0 0,-48 78 0 0 0,59-91 0 0 0,1-1 0 0 0,0 1 0 0 0,1 0 0 0 0,0 1 0 0 0,1-1 0 0 0,0 1 0 0 0,-2 22 0 0 0,5-31 0 0 0,0 0-1 0 0,0 0 1 0 0,0 0-1 0 0,1 0 1 0 0,-1 0-1 0 0,1 0 1 0 0,0 0-1 0 0,0 0 1 0 0,0 0-1 0 0,0 0 1 0 0,0 0-1 0 0,1-1 1 0 0,-1 1-1 0 0,3 3 1 0 0,-1-3 2 0 0,1 1 0 0 0,-1 0 0 0 0,1-1 0 0 0,0 0 0 0 0,-1 0 0 0 0,1 0 0 0 0,1 0 0 0 0,4 2 0 0 0,0-1-69 0 0,1 0-1 0 0,-1-1 0 0 0,1 0 1 0 0,-1 0-1 0 0,1-1 1 0 0,0 0-1 0 0,0-1 0 0 0,12 0 1 0 0,10-3-1909 0 0,-16-1 805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2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0,'0'0'7574'0'0,"1"2"-6846"0"0,4 4-510 0 0,1 0 0 0 0,-1-1 1 0 0,1 0-1 0 0,0 0 0 0 0,0 0 0 0 0,9 5 1 0 0,13 10 773 0 0,137 113 4196 0 0,-107-81-4234 0 0,29 23-570 0 0,-80-69-361 0 0,0-1 0 0 0,0 0 0 0 0,0 0 0 0 0,1-1 0 0 0,0 0 0 0 0,9 3 0 0 0,-14-6-47 0 0,0 0-1 0 0,0 0 0 0 0,0 0 0 0 0,0-1 1 0 0,0 0-1 0 0,0 1 0 0 0,0-1 0 0 0,1 0 1 0 0,-1 0-1 0 0,0-1 0 0 0,0 1 0 0 0,0-1 1 0 0,0 0-1 0 0,0 1 0 0 0,0-1 0 0 0,0 0 1 0 0,0-1-1 0 0,-1 1 0 0 0,1-1 0 0 0,4-2 1 0 0,1-1-282 0 0,6-5-1321 0 0,-6 1-2320 0 0,1-2-1635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2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0 2303 0 0,'0'0'6640'0'0,"-1"2"-6296"0"0,0 4 247 0 0,-1 1 0 0 0,0-1 0 0 0,-1 0-1 0 0,1 1 1 0 0,-7 9 0 0 0,-23 33 2341 0 0,19-30-2525 0 0,-24 33 346 0 0,-65 71 1 0 0,-54 37-511 0 0,103-108-45 0 0,-82 87-95 0 0,133-138-236 0 0,8-10-941 0 0,14-12-944 0 0,-7 9-3444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8839 0 0,'0'0'4872'0'0,"2"1"-4505"0"0,1 1-242 0 0,0 0 1 0 0,0-1-1 0 0,1 1 0 0 0,-1-1 0 0 0,0 0 1 0 0,1 0-1 0 0,-1 0 0 0 0,1-1 0 0 0,-1 1 1 0 0,1-1-1 0 0,-1 0 0 0 0,5 0 1 0 0,6-1 466 0 0,25-5 1 0 0,-30 4-448 0 0,0 0 1 0 0,1 1-1 0 0,-1 0 1 0 0,0 0-1 0 0,12 2 1 0 0,-20-1-139 0 0,-1 0 0 0 0,1 0 0 0 0,0 0 1 0 0,-1 0-1 0 0,1 1 0 0 0,0-1 1 0 0,-1 0-1 0 0,1 1 0 0 0,0-1 1 0 0,-1 0-1 0 0,1 1 0 0 0,-1-1 0 0 0,1 1 1 0 0,-1-1-1 0 0,1 1 0 0 0,-1-1 1 0 0,1 1-1 0 0,-1-1 0 0 0,1 1 0 0 0,-1-1 1 0 0,0 1-1 0 0,1 0 0 0 0,-1-1 1 0 0,0 1-1 0 0,1 0 0 0 0,-1-1 1 0 0,0 1-1 0 0,0 0 0 0 0,0-1 0 0 0,0 1 1 0 0,0 0-1 0 0,0 0 0 0 0,0-1 1 0 0,0 1-1 0 0,0 0 0 0 0,0-1 1 0 0,0 1-1 0 0,0 0 0 0 0,0 0 0 0 0,0-1 1 0 0,-1 1-1 0 0,1 0 0 0 0,-1 2 7 0 0,0 1 1 0 0,-1-1-1 0 0,1 0 0 0 0,0-1 0 0 0,-1 1 0 0 0,0 0 0 0 0,-3 4 0 0 0,-3 2 6 0 0,-1-1-1 0 0,0-1 0 0 0,-1 1 1 0 0,1-1-1 0 0,-2-1 0 0 0,1 0 1 0 0,-12 5-1 0 0,-81 27 187 0 0,38-16-151 0 0,47-15-65 0 0,21-8-15 0 0,0 1 1 0 0,0 0-1 0 0,1 0 1 0 0,-1 0-1 0 0,0 0 1 0 0,5 1 0 0 0,10-1-35 0 0,-10 0 55 0 0,24-2-57 0 0,1 2 0 0 0,32 4 0 0 0,-56-3 48 0 0,0 0 1 0 0,0 1 0 0 0,0 0-1 0 0,0 1 1 0 0,0 0-1 0 0,0 0 1 0 0,-1 1 0 0 0,0 0-1 0 0,1 1 1 0 0,-2-1 0 0 0,16 13-1 0 0,-17-9 13 0 0,-5-5 5 0 0,0 0 0 0 0,-1-1 0 0 0,1 1 0 0 0,-1 0 0 0 0,1 0 0 0 0,-1-1 0 0 0,0 1-1 0 0,0 0 1 0 0,-1 0 0 0 0,1 0 0 0 0,0-1 0 0 0,-1 1 0 0 0,0 0 0 0 0,0-1 0 0 0,0 1 0 0 0,0-1 0 0 0,0 1 0 0 0,0-1-1 0 0,0 1 1 0 0,-1-1 0 0 0,-2 4 0 0 0,-2 2 17 0 0,0-1-1 0 0,0 0 1 0 0,-1 0 0 0 0,-15 12-1 0 0,-19 9 75 0 0,-3-1 0 0 0,-57 26-1 0 0,95-50-94 0 0,-57 24-361 0 0,62-27 32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8 148 919 0 0,'-7'4'19623'0'0,"11"-6"-22374"0"0,83-28 4124 0 0,108-22 0 0 0,-140 43-910 0 0,58-3 0 0 0,5-1-809 0 0,-113 13 106 0 0,0-1 1 0 0,0 0 0 0 0,-1-1 0 0 0,1 1 0 0 0,5-3 0 0 0,-8 3-109 0 0,-1 0-1 0 0,1 0 1 0 0,-1 0-1 0 0,1 0 1 0 0,-1 0-1 0 0,0 0 1 0 0,1 0-1 0 0,-1-1 1 0 0,0 1 0 0 0,0 0-1 0 0,1-2 1 0 0,2-6-5482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13447 0 0,'0'0'1504'0'0,"0"2"-1257"0"0,-3 27 453 0 0,-2 0 0 0 0,-2-1 0 0 0,-13 41 0 0 0,-3-13-40 0 0,1-4 113 0 0,-28 101 1 0 0,47-143-768 0 0,1-2-9 0 0,1 1 1 0 0,-1-1 0 0 0,1 1 0 0 0,0 13-1 0 0,1-21-65 0 0,1-1 0 0 0,-1 1-1 0 0,0 0 1 0 0,0-1 0 0 0,0 1 0 0 0,0-1-1 0 0,0 1 1 0 0,0-1 0 0 0,1 1 0 0 0,-1-1-1 0 0,0 1 1 0 0,1 0 0 0 0,-1-1-1 0 0,0 0 1 0 0,1 1 0 0 0,-1-1 0 0 0,1 1-1 0 0,0 1-298 0 0,6 5-1325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12007 0 0,'0'0'1328'0'0,"2"1"-1034"0"0,15 22 390 0 0,-2 1-1 0 0,16 28 1 0 0,-15-22-40 0 0,24 31-1 0 0,-23-40-276 0 0,1 0 0 0 0,0-2 0 0 0,2 0 0 0 0,0-1-1 0 0,2-1 1 0 0,0 0 0 0 0,43 23 0 0 0,-29-20-2 0 0,-11-8-215 0 0,-2 2-1 0 0,26 18 0 0 0,-48-31-387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6447 0 0,'-8'3'270'0'0,"1"-1"-1"0"0,0 1 0 0 0,-1 0 0 0 0,1 1 1 0 0,0 0-1 0 0,1 0 0 0 0,-1 0 0 0 0,1 1 0 0 0,0 0 1 0 0,0 0-1 0 0,0 1 0 0 0,0 0 0 0 0,-5 7 1 0 0,-5 9 1272 0 0,1 2-1 0 0,-17 35 1 0 0,9-17-1470 0 0,9-15 232 0 0,8-15-104 0 0,-1 0-1 0 0,0-1 0 0 0,-16 21 0 0 0,5-15-51 0 0,0-1 1 0 0,0-1-1 0 0,-2-1 0 0 0,0-1 0 0 0,-34 18 1 0 0,22-13-95 0 0,-20 10 178 0 0,50-27-189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11631 0 0,'0'0'6175'0'0,"1"0"-5831"0"0,0 0-280 0 0,14 3 539 0 0,0 0 0 0 0,16 0 0 0 0,-29-3-583 0 0,-1 0 0 0 0,1 1 0 0 0,-1-1 0 0 0,1 1 0 0 0,-1-1 0 0 0,1 1 0 0 0,-1 0 0 0 0,0-1 0 0 0,1 1 0 0 0,-1 0 0 0 0,0 0 0 0 0,0 0 0 0 0,0 0 0 0 0,0 0 0 0 0,1 0 0 0 0,0 2 0 0 0,-1-1-10 0 0,1 0 0 0 0,0 0 1 0 0,-1 1-1 0 0,0-1 0 0 0,1 0 0 0 0,-1 1 0 0 0,0-1 0 0 0,1 4 0 0 0,-2-3 6 0 0,1 1 1 0 0,-1-1-1 0 0,0 0 1 0 0,0 1-1 0 0,-1-1 1 0 0,1 0-1 0 0,-1 0 1 0 0,0 0-1 0 0,1 1 0 0 0,-4 4 1 0 0,-16 31 177 0 0,4-9-88 0 0,8-14-105 0 0,-12 27 145 0 0,20-40-93 0 0,0 3 14 0 0,0-5 234 0 0,13 18 144 0 0,-10-16-458 0 0,0-1 0 0 0,0 1-1 0 0,0-1 1 0 0,0 0 0 0 0,0 0-1 0 0,0 0 1 0 0,1 0-1 0 0,-1-1 1 0 0,1 1 0 0 0,-1-1-1 0 0,1 0 1 0 0,-1 0 0 0 0,1 0-1 0 0,0-1 1 0 0,0 1-1 0 0,6-1 1 0 0,0-1-189 0 0,1 0-1 0 0,-1 0 1 0 0,1-1-1 0 0,10-4 1 0 0,-7 2-100 0 0,14-3-1036 0 0,28-12-1 0 0,-30 8 128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 9215 0 0,'2'-1'707'0'0,"21"-16"5062"0"0,-18 30-4598 0 0,-4-9-1036 0 0,-1 1 0 0 0,1-1 0 0 0,-1 0 0 0 0,0 1 0 0 0,0-1 0 0 0,0 1 0 0 0,-1-1 0 0 0,0 1 0 0 0,-2 6 1 0 0,-15 41 413 0 0,13-40-422 0 0,-76 202 247 0 0,80-212-558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7367 0 0,'0'0'568'0'0,"0"-2"-373"0"0,2-17 580 0 0,-1 17-451 0 0,0 1 877 0 0,11-7 916 0 0,-10 7-1831 0 0,12-4 59 0 0,0 0-1 0 0,0 0 1 0 0,0 2 0 0 0,0 0 0 0 0,1 0 0 0 0,18 0 0 0 0,-5 0 23 0 0,188-20 1402 0 0,49-7-792 0 0,-70 4-840 0 0,265-48-122 0 0,-332 43-313 0 0,109-26 493 0 0,3 20-4183 0 0,-200 33-1363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8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142 570 7367 0 0,'-140'81'4736'0'0,"139"-81"-3974"0"0,1-1-468 0 0,1-5-156 0 0,1 0-1 0 0,0 1 0 0 0,0-1 0 0 0,0 1 0 0 0,0 0 1 0 0,1 0-1 0 0,0 0 0 0 0,0 0 0 0 0,5-6 1 0 0,7-6 168 0 0,18-17 1 0 0,-1 1-159 0 0,42-51 131 0 0,73-80 332 0 0,-111 128-368 0 0,1 2-1 0 0,57-40 0 0 0,-60 51 34 0 0,57-30 1 0 0,-77 46-158 0 0,0 1 0 0 0,0 1 0 0 0,1 0 0 0 0,-1 1 0 0 0,1 0 0 0 0,0 1 0 0 0,24-2 0 0 0,-35 5-63 0 0,1 0 0 0 0,-1 0 0 0 0,1 1 1 0 0,-1-1-1 0 0,0 1 0 0 0,1 0 0 0 0,-1 0 0 0 0,0 0 0 0 0,1 1 0 0 0,-1-1 0 0 0,0 1 0 0 0,0 0 0 0 0,0 0 0 0 0,0 1 1 0 0,6 4-1 0 0,-6-3 5 0 0,-1 0 1 0 0,1 0-1 0 0,-1 0 0 0 0,0 1 1 0 0,0-1-1 0 0,-1 1 1 0 0,1 0-1 0 0,-1-1 0 0 0,0 1 1 0 0,0 0-1 0 0,-1 0 1 0 0,3 11-1 0 0,-2 2 64 0 0,0-1-1 0 0,0 1 1 0 0,-2 1 0 0 0,-1-1-1 0 0,-3 27 1 0 0,-2-12-86 0 0,-1 0 1 0 0,-13 34 0 0 0,15-55-91 0 0,0 0-1 0 0,-1 0 1 0 0,0-1 0 0 0,-1 0 0 0 0,0-1 0 0 0,-1 1-1 0 0,0-1 1 0 0,-1-1 0 0 0,0 1 0 0 0,-1-2 0 0 0,-10 9-1 0 0,-18 11-162 0 0,-68 37-1 0 0,104-64 208 0 0,-51 27-320 0 0,0-2 0 0 0,-90 28 0 0 0,-118 14-1729 0 0,233-63 1085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6911 0 0,'0'0'528'0'0,"2"1"-341"0"0,17 17 1462 0 0,-1 0 0 0 0,0 1 0 0 0,17 23 0 0 0,43 71 240 0 0,-49-69-1009 0 0,-4-7-328 0 0,3 4 305 0 0,41 76-1 0 0,-62-103-769 0 0,-1 1 0 0 0,-1 0-1 0 0,0 0 1 0 0,-1 1 0 0 0,0-1-1 0 0,-1 1 1 0 0,-1 0 0 0 0,-1 0 0 0 0,0 25-1 0 0,-4-17-66 0 0,0 0 0 0 0,-2-1 0 0 0,-1 1 0 0 0,0-1 0 0 0,-2 0 0 0 0,-20 42 0 0 0,2-15 11 0 0,-60 85 0 0 0,-50 31 40 0 0,-11-13-820 0 0,62-67-1617 0 0,65-64 1020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364 456 2759 0 0,'-2'0'207'0'0,"-72"13"5165"0"0,-26 3 2537 0 0,81-14-7581 0 0,0 0 0 0 0,-1-2 0 0 0,-20-2 0 0 0,36 2-296 0 0,0 0 0 0 0,0-1 0 0 0,0 1 0 0 0,0-1 0 0 0,0 0 0 0 0,0-1-1 0 0,0 1 1 0 0,1-1 0 0 0,-1 1 0 0 0,0-1 0 0 0,1 0 0 0 0,0-1 0 0 0,-1 1 0 0 0,1 0 0 0 0,0-1 0 0 0,0 0-1 0 0,0 0 1 0 0,1 0 0 0 0,-1 0 0 0 0,1 0 0 0 0,-1 0 0 0 0,1-1 0 0 0,0 1 0 0 0,0-1 0 0 0,1 1-1 0 0,-1-1 1 0 0,1 0 0 0 0,0 0 0 0 0,0 0 0 0 0,0 0 0 0 0,0 0 0 0 0,1 0 0 0 0,-1 0 0 0 0,1 0 0 0 0,0 0-1 0 0,0 0 1 0 0,1-5 0 0 0,1-3 73 0 0,0 0-1 0 0,1 0 0 0 0,0 0 1 0 0,1 1-1 0 0,1-1 1 0 0,-1 1-1 0 0,2 0 1 0 0,9-16-1 0 0,-2 7 23 0 0,1 2 1 0 0,0-1-1 0 0,27-25 1 0 0,-19 23-109 0 0,2 1 0 0 0,0 1 0 0 0,37-22 1 0 0,-46 32-21 0 0,0 1 1 0 0,1 0 0 0 0,0 1-1 0 0,1 1 1 0 0,-1 1 0 0 0,1 0 0 0 0,27-3-1 0 0,-35 8 18 0 0,0 0 0 0 0,1 0 0 0 0,-1 1 0 0 0,0 0 0 0 0,0 0 0 0 0,1 1-1 0 0,-1 1 1 0 0,0-1 0 0 0,-1 2 0 0 0,1-1 0 0 0,16 10 0 0 0,-22-12-14 0 0,0 1 0 0 0,0 0 0 0 0,0 0 0 0 0,0 0 0 0 0,0 1 0 0 0,-1-1 0 0 0,1 1 0 0 0,-1-1 0 0 0,0 1 0 0 0,1 0 0 0 0,-1 0 0 0 0,0 0 0 0 0,-1 0 0 0 0,1 0 0 0 0,-1 0 0 0 0,1 1 0 0 0,-1-1 0 0 0,0 0 0 0 0,0 1 0 0 0,0-1 1 0 0,0 6-1 0 0,-1-4 0 0 0,0 0 0 0 0,0 0 1 0 0,-1 0-1 0 0,0 0 0 0 0,0 0 1 0 0,0 0-1 0 0,0 0 1 0 0,-1 0-1 0 0,0 0 0 0 0,0-1 1 0 0,0 1-1 0 0,0-1 0 0 0,-1 0 1 0 0,-5 8-1 0 0,-9 8-88 0 0,-1-1 1 0 0,-1 0-1 0 0,-1-2 0 0 0,0 0 0 0 0,-1-1 1 0 0,-1-1-1 0 0,0-1 0 0 0,-26 12 0 0 0,-15 3-371 0 0,-120 38-1 0 0,154-58-187 0 0,11-5-4421 0 0,9-4-630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6911 0 0,'0'0'623'0'0,"-2"2"-514"0"0,-71 98 6041 0 0,29-38-5347 0 0,3 3 1 0 0,2 1-1 0 0,4 1 0 0 0,-34 90 1 0 0,9 34 302 0 0,9-27-2201 0 0,38-128 318 0 0,-1-1 0 0 0,-29 49 0 0 0,25-57-1222 0 0,1-4-3061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10535 0 0,'0'2'482'0'0,"0"22"133"0"0,-1-7-427 0 0,1 0 0 0 0,4 27-1 0 0,-1-30 232 0 0,0 1-1 0 0,1 0 1 0 0,0-1 0 0 0,1 0-1 0 0,1 0 1 0 0,0-1-1 0 0,1 1 1 0 0,1-1-1 0 0,0-1 1 0 0,0 1-1 0 0,20 19 1 0 0,-12-15 234 0 0,1-2 0 0 0,1 0 0 0 0,0-1 0 0 0,22 12 0 0 0,-25-17-490 0 0,0-1-1 0 0,0-1 1 0 0,1 0-1 0 0,-1-1 1 0 0,2-1-1 0 0,21 4 1 0 0,-33-8-249 0 0,-1 0 1 0 0,1-1-1 0 0,0 0 1 0 0,-1 1 0 0 0,1-2-1 0 0,-1 1 1 0 0,1 0 0 0 0,6-3-1 0 0,-8 2-316 0 0,0 0 0 0 0,-1 0-1 0 0,1 0 1 0 0,-1 0 0 0 0,1-1 0 0 0,-1 1 0 0 0,1-1-1 0 0,-1 0 1 0 0,3-3 0 0 0,4-5-5869 0 0</inkml:trace>
  <inkml:trace contextRef="#ctx0" brushRef="#br0" timeOffset="1">423 0 10135 0 0,'-11'9'896'0'0,"-5"5"-712"0"0,-7 7-184 0 0,-5 8 0 0 0,-8 4 1376 0 0,-1 4 248 0 0,-4 1 40 0 0,2 1 16 0 0,0 0-1000 0 0,4-2-200 0 0,5 0-32 0 0,2 0-16 0 0,1-5-1392 0 0,4-2-288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8287 0 0,'0'0'382'0'0,"1"-1"-8"0"0,0 0-367 0 0,-1 1 0 0 0,1-1 0 0 0,-1 1 0 0 0,1-1 0 0 0,-1 1-1 0 0,1-1 1 0 0,-1 1 0 0 0,1-1 0 0 0,-1 1 0 0 0,0-1 0 0 0,1 1 0 0 0,-1-1-1 0 0,0 0 1 0 0,1 1 0 0 0,-1-1 0 0 0,0 0 0 0 0,0 1 0 0 0,0-1 0 0 0,1 0-1 0 0,-1 1 1 0 0,0-2 0 0 0,3-4 273 0 0,2 2 764 0 0,1 1-1 0 0,0 0 1 0 0,0 0-1 0 0,1 0 1 0 0,-1 1 0 0 0,1 0-1 0 0,11-2 1 0 0,1-1-781 0 0,126-31 205 0 0,-113 28-1716 0 0,-11 3 229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4607 0 0,'2'0'3090'0'0,"37"-7"5132"0"0,20-8-4591 0 0,16-3-2568 0 0,49-3-105 0 0,59-14-3227 0 0,-151 27 590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41 11807 0 0,'0'0'3494'0'0,"2"-1"-2925"0"0,51-11 1302 0 0,-35 7-1290 0 0,23-4 0 0 0,-38 9-537 0 0,107-12 1508 0 0,-90 11-1193 0 0,-1 1 0 0 0,0 1 0 0 0,34 6 0 0 0,-51-7-324 0 0,0 1 0 0 0,0-1 0 0 0,0 0 0 0 0,-1 1 0 0 0,1 0 0 0 0,0 0 0 0 0,0-1 0 0 0,-1 1 0 0 0,1 0 0 0 0,0 0 0 0 0,-1 0 0 0 0,1 1 0 0 0,-1-1 0 0 0,1 0 0 0 0,-1 1 0 0 0,0-1 0 0 0,1 1 0 0 0,0 1 0 0 0,-2-2-25 0 0,1 1 0 0 0,-1-1 0 0 0,1 1 0 0 0,-1-1 0 0 0,0 1-1 0 0,1-1 1 0 0,-1 1 0 0 0,0-1 0 0 0,0 1 0 0 0,0-1 0 0 0,0 1 0 0 0,-1-1 0 0 0,1 1 0 0 0,0-1-1 0 0,-1 1 1 0 0,1-1 0 0 0,-1 0 0 0 0,1 1 0 0 0,-1-1 0 0 0,0 0 0 0 0,1 1 0 0 0,-1-1-1 0 0,0 0 1 0 0,-1 2 0 0 0,-3 4-22 0 0,-1-1 0 0 0,1 0 0 0 0,-2 0 0 0 0,1 0-1 0 0,-13 9 1 0 0,-41 20-190 0 0,24-14 105 0 0,13-7 72 0 0,-109 70-311 0 0,102-63 255 0 0,0 2 0 0 0,-29 30 0 0 0,52-45 81 0 0,0-1 0 0 0,1 1 0 0 0,-8 11 0 0 0,14-18 1 0 0,-1-1-1 0 0,1 1 1 0 0,0-1-1 0 0,0 1 1 0 0,-1-1 0 0 0,1 1-1 0 0,0-1 1 0 0,0 1-1 0 0,0-1 1 0 0,-1 1-1 0 0,1-1 1 0 0,0 1-1 0 0,0 0 1 0 0,0-1 0 0 0,0 1-1 0 0,0-1 1 0 0,0 1-1 0 0,0 0 1 0 0,1 0 5 0 0,0 0 0 0 0,0 0 0 0 0,0 1 0 0 0,0-1 0 0 0,0 0 1 0 0,0 0-1 0 0,0-1 0 0 0,0 1 0 0 0,0 0 0 0 0,0 0 0 0 0,1-1 0 0 0,-1 1 1 0 0,0 0-1 0 0,1-1 0 0 0,-1 1 0 0 0,0-1 0 0 0,1 0 0 0 0,-1 1 0 0 0,1-1 0 0 0,-1 0 1 0 0,3 0-1 0 0,34 1 199 0 0,-36-1-184 0 0,41-4 334 0 0,0-2-1 0 0,83-23 1 0 0,-70 15-171 0 0,21-4-41 0 0,151-42 118 0 0,-130 34-1073 0 0,-68 19-2326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59 8751 0 0,'-40'13'1289'0'0,"-67"34"0"0"0,96-43-803 0 0,-22 7 1 0 0,11-5 2078 0 0,33-11-510 0 0,13-6-342 0 0,1 1-1 0 0,36-10 1 0 0,54-7 599 0 0,-102 25-2085 0 0,331-48 2201 0 0,-264 41-2249 0 0,-34 4-610 0 0,-44 4 163 0 0,-44 18-7192 0 0,27-11 5884 0 0,-22 10 0 0 0,0 6-3838 0 0,21-12 868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45 11951 0 0,'0'0'1083'0'0,"-9"-2"5849"0"0,22 2-6620 0 0,0 0 0 0 0,0 0 1 0 0,0-2-1 0 0,0 0 0 0 0,0 0 0 0 0,-1-1 1 0 0,19-6-1 0 0,36-8 359 0 0,8 9 66 0 0,-66 8-654 0 0,0 0-1 0 0,0 1 1 0 0,0 0-1 0 0,0 0 1 0 0,0 1-1 0 0,10 3 1 0 0,-17-5-79 0 0,0 1 0 0 0,0-1 1 0 0,0 1-1 0 0,0 0 0 0 0,-1 0 0 0 0,1 0 1 0 0,0 0-1 0 0,0 0 0 0 0,-1 0 1 0 0,1 1-1 0 0,-1-1 0 0 0,1 0 0 0 0,-1 1 1 0 0,0-1-1 0 0,1 1 0 0 0,-1 0 1 0 0,0-1-1 0 0,0 1 0 0 0,0 0 0 0 0,0 0 1 0 0,0-1-1 0 0,-1 1 0 0 0,1 0 1 0 0,-1 0-1 0 0,1 0 0 0 0,-1 0 0 0 0,1 0 1 0 0,-1 0-1 0 0,0 0 0 0 0,0 4 1 0 0,-1 0 2 0 0,0 0 1 0 0,-1 0 0 0 0,0 0-1 0 0,0-1 1 0 0,0 1-1 0 0,0-1 1 0 0,-1 1 0 0 0,0-1-1 0 0,-4 6 1 0 0,-5 6 9 0 0,-1-1 0 0 0,-1 0 0 0 0,-27 24 0 0 0,-54 34-269 0 0,70-58 83 0 0,0 0-1 0 0,-33 14 1 0 0,51-27 158 0 0,5-3-45 0 0,4 0-18 0 0,14-6 27 0 0,1 0 1 0 0,-1 1-1 0 0,1 1 1 0 0,1 1 0 0 0,-1 0-1 0 0,0 1 1 0 0,35 1-1 0 0,-43 2 81 0 0,0 0 0 0 0,0 1-1 0 0,0 0 1 0 0,0 0 0 0 0,-1 0 0 0 0,1 1-1 0 0,12 7 1 0 0,-15-7 24 0 0,-1 0-1 0 0,1 1 1 0 0,-1 0 0 0 0,0 0-1 0 0,0 0 1 0 0,0 1-1 0 0,-1 0 1 0 0,0 0-1 0 0,0 0 1 0 0,0 0 0 0 0,5 9-1 0 0,-7-10-39 0 0,0 1-1 0 0,0 0 0 0 0,-1 0 1 0 0,1 0-1 0 0,-1-1 1 0 0,0 2-1 0 0,0-1 1 0 0,-1 0-1 0 0,0 0 1 0 0,0 0-1 0 0,0 0 1 0 0,0 0-1 0 0,-1 0 0 0 0,1 0 1 0 0,-2 0-1 0 0,1 0 1 0 0,0 0-1 0 0,-1 0 1 0 0,0 0-1 0 0,0 0 1 0 0,-4 6-1 0 0,0-1 16 0 0,-1 0 0 0 0,0 0 0 0 0,0-1 0 0 0,0 0 0 0 0,-1 0-1 0 0,-1-1 1 0 0,0 0 0 0 0,-13 9 0 0 0,-4 0-15 0 0,0 0 1 0 0,0-2-1 0 0,-2-1 0 0 0,0-1 1 0 0,0-2-1 0 0,-57 15 0 0 0,78-25-70 0 0,1 0-1 0 0,-1 0 1 0 0,1 0 0 0 0,-1-1-1 0 0,0 0 1 0 0,1-1 0 0 0,-7-1-1 0 0,9 1-174 0 0,0 0 0 0 0,0 0 0 0 0,0 0 0 0 0,0-1-1 0 0,1 1 1 0 0,-1-1 0 0 0,1 0 0 0 0,-1 0 0 0 0,1 0 0 0 0,-1-1-1 0 0,1 1 1 0 0,-4-6 0 0 0,-4-5-7729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 6447 0 0,'0'0'499'0'0,"16"-10"7769"0"0,-15 11-8185 0 0,0-1 1 0 0,0 1-1 0 0,1 0 1 0 0,-1 0-1 0 0,0-1 0 0 0,0 1 1 0 0,0 0-1 0 0,0 0 1 0 0,0 0-1 0 0,-1 0 1 0 0,1 0-1 0 0,0 1 0 0 0,0-1 1 0 0,-1 0-1 0 0,1 0 1 0 0,-1 0-1 0 0,1 1 1 0 0,-1-1-1 0 0,1 0 0 0 0,-1 1 1 0 0,0-1-1 0 0,1 0 1 0 0,-1 1-1 0 0,0-1 0 0 0,0 1 1 0 0,0-1-1 0 0,0 0 1 0 0,-1 1-1 0 0,1-1 1 0 0,-1 3-1 0 0,0 2-8 0 0,0-1 1 0 0,0 1-1 0 0,-1 0 0 0 0,0-1 1 0 0,0 1-1 0 0,-4 7 0 0 0,-13 16 113 0 0,-1-1-1 0 0,-2-1 1 0 0,-32 32-1 0 0,21-23-73 0 0,-3 4-11 0 0,-243 275 274 0 0,247-277-332 0 0,2 1 0 0 0,1 1 0 0 0,-42 80 0 0 0,63-103-19 0 0,0 0 1 0 0,2 0-1 0 0,0 1 0 0 0,1-1 0 0 0,0 1 0 0 0,2 1 1 0 0,0-1-1 0 0,1 1 0 0 0,1-1 0 0 0,0 1 0 0 0,2-1 0 0 0,0 1 1 0 0,5 24-1 0 0,-1-24 86 0 0,0 0 0 0 0,2 0 0 0 0,0-1 1 0 0,1 0-1 0 0,0-1 0 0 0,2 0 0 0 0,0 0 0 0 0,1-1 1 0 0,0 0-1 0 0,2 0 0 0 0,0-2 0 0 0,0 0 0 0 0,29 23 1 0 0,-12-14 261 0 0,51 29 0 0 0,-44-29-147 0 0,-6-3-125 0 0,-30-19 404 0 0,-8-2-3148 0 0,-2 2 1303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62 4607 0 0,'-2'-1'354'0'0,"-23"-16"35"0"0,15 11 1887 0 0,0-1-1 0 0,0 1 0 0 0,0 1 1 0 0,-15-6-1 0 0,21 9-1873 0 0,0 1-1 0 0,0 0 0 0 0,0-1 1 0 0,0 2-1 0 0,0-1 0 0 0,0 0 1 0 0,0 1-1 0 0,0 0 0 0 0,-7 0 1 0 0,10 1-376 0 0,-1 0 0 0 0,1 0 0 0 0,-1 0 1 0 0,1 1-1 0 0,0-1 0 0 0,-1 0 0 0 0,1 1 0 0 0,0-1 1 0 0,0 0-1 0 0,0 1 0 0 0,0 0 0 0 0,-1 1 1 0 0,0 1 25 0 0,-88 152 32 0 0,61-102-79 0 0,21-39-5 0 0,-85 174-65 0 0,84-166 51 0 0,1-1 0 0 0,1 2 0 0 0,2-1 0 0 0,0 1 0 0 0,1 0 0 0 0,-1 40 1 0 0,5-56 59 0 0,0-1 0 0 0,1 1 1 0 0,0-1-1 0 0,0 1 0 0 0,3 8 1 0 0,8 7-1213 0 0,-11-21 451 0 0,1 0 1 0 0,-1 0-1 0 0,1 0 0 0 0,0 0 0 0 0,0-1 1 0 0,0 1-1 0 0,4 2 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3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25 3223 0 0,'-1'-1'4650'0'0,"-1"-1"-4395"0"0,-1-1 0 0 0,1 1 1 0 0,-1 0-1 0 0,0 0 1 0 0,1 0-1 0 0,-1 1 0 0 0,0-1 1 0 0,-1 1-1 0 0,1 0 0 0 0,0-1 1 0 0,0 1-1 0 0,0 1 1 0 0,-1-1-1 0 0,1 0 0 0 0,0 1 1 0 0,-7-1-1 0 0,8 1 572 0 0,2 1-787 0 0,-1-1 0 0 0,1 0 0 0 0,0 0 0 0 0,-1 0 0 0 0,1 1 0 0 0,0-1 0 0 0,-1 0 0 0 0,1 0 0 0 0,0 1 0 0 0,0-1 0 0 0,-1 0 0 0 0,1 1 0 0 0,0-1 0 0 0,0 0 0 0 0,-1 1 1 0 0,1-1-1 0 0,0 0 0 0 0,0 1 0 0 0,0-1 0 0 0,0 1 0 0 0,0-1 0 0 0,0 0 0 0 0,-1 1 0 0 0,1-1 0 0 0,0 0 0 0 0,0 1 0 0 0,0-1 0 0 0,0 1 0 0 0,0-1 0 0 0,0 0 0 0 0,1 2 0 0 0,7 13 464 0 0,18 10 301 0 0,-2-3-78 0 0,0 1-1 0 0,30 39 0 0 0,33 59 1159 0 0,-60-85-1106 0 0,43 44 0 0 0,-39-47-497 0 0,-9-9-178 0 0,2-1 0 0 0,1-1 0 0 0,1-2 0 0 0,46 29 0 0 0,-68-47-104 0 0,12 11 0 0 0,-8-5 0 0 0,-3 0-52 0 0,-4-7-220 0 0,-10 8-1016 0 0,5-8 909 0 0,1 1 1 0 0,-1-1-1 0 0,0 1 0 0 0,0-1 0 0 0,1 0 0 0 0,-1 0 1 0 0,0-1-1 0 0,0 1 0 0 0,0-1 0 0 0,-4 0 1 0 0,-11 1-5668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20 10679 0 0,'0'0'490'0'0,"1"-2"-9"0"0,5-16 4819 0 0,-22 38-3917 0 0,-8 13-922 0 0,16-21-335 0 0,-17 19 0 0 0,-132 123 399 0 0,106-110 120 0 0,33-30-401 0 0,1 1-1 0 0,0 0 1 0 0,1 2 0 0 0,-26 34 0 0 0,39-47-239 0 0,1 1-1 0 0,-1 0 0 0 0,1-1 1 0 0,-3 8-1 0 0,1-1 24 0 0,3-10-95 0 0,7 6-2817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10159 0 0,'0'0'8007'0'0,"0"2"-7790"0"0,0 4-68 0 0,0 1-1 0 0,-1-1 1 0 0,0 0 0 0 0,0 0-1 0 0,-1 0 1 0 0,0 1 0 0 0,0-1-1 0 0,-5 9 1 0 0,-3 3 69 0 0,-17 23 1 0 0,26-39-210 0 0,-16 24 129 0 0,9-14-52 0 0,8-11 230 0 0,1-1-193 0 0,10 1-30 0 0,-1 0 1 0 0,1-1-1 0 0,-1 0 1 0 0,20-3-1 0 0,44-12-46 0 0,-57 11-66 0 0,-5 1-354 0 0,23-10 1 0 0,-25 9 11 0 0,-8 3 4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9327 0 0,'0'0'846'0'0,"-1"1"-561"0"0,-35 21 2573 0 0,29-18-2323 0 0,-1 1 1 0 0,1-1-1 0 0,0 1 0 0 0,0 1 0 0 0,-7 5 0 0 0,-2 8-133 0 0,1 1-1 0 0,0 0 1 0 0,2 1-1 0 0,0 0 1 0 0,1 1-1 0 0,1 1 0 0 0,1 0 1 0 0,2 0-1 0 0,-9 35 1 0 0,-26 69 803 0 0,27-87-2636 0 0,-17 75 0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23 109 6911 0 0,'0'0'2824'0'0,"-10"0"5676"0"0,10 0-8417 0 0,-1 0-1 0 0,1 0 0 0 0,-1 0 0 0 0,1 0 1 0 0,-1 0-1 0 0,1 0 0 0 0,-1 0 1 0 0,1 0-1 0 0,-1 0 0 0 0,1-1 1 0 0,-1 1-1 0 0,1 0 0 0 0,-1 0 0 0 0,1 0 1 0 0,0-1-1 0 0,-1 1 0 0 0,1 0 1 0 0,-1 0-1 0 0,1-1 0 0 0,0 1 1 0 0,-1 0-1 0 0,1-1 0 0 0,0 1 0 0 0,-1 0 1 0 0,1-1-1 0 0,0 1 0 0 0,0-1 1 0 0,-1 1-1 0 0,1-1 0 0 0,0 0 79 0 0,1 0-1 0 0,-1 1 1 0 0,1-1 0 0 0,-1 1-1 0 0,1-1 1 0 0,-1 0 0 0 0,1 1-1 0 0,-1-1 1 0 0,1 1-1 0 0,0-1 1 0 0,-1 1 0 0 0,1 0-1 0 0,0-1 1 0 0,-1 1 0 0 0,2-1-1 0 0,34-11 933 0 0,263-37-569 0 0,-135 27 93 0 0,-85 13-849 0 0,-67 8 1 0 0,0 1-1 0 0,0 1 1 0 0,0 0 0 0 0,19 4-1 0 0,-23-3-196 0 0,-7-1-419 0 0,-1 1-178 0 0,-1 7-1260 0 0,-5 3-4906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15087 0 0,'0'0'2916'0'0,"-2"1"-2216"0"0,-28 18 1098 0 0,23-16-1608 0 0,1 0 0 0 0,0 1 0 0 0,0 0 0 0 0,0 1 0 0 0,0-1 0 0 0,-7 8 0 0 0,1 3-15 0 0,1 1-1 0 0,0 0 1 0 0,2 0 0 0 0,-1 1-1 0 0,-11 32 1 0 0,19-46-167 0 0,-1 16 37 0 0,3-9-23 0 0,1-1 32 0 0,0-8-45 0 0,-1 0-1 0 0,1 0 0 0 0,0 0 0 0 0,0 0 0 0 0,-1 0 1 0 0,1 0-1 0 0,0 0 0 0 0,0 0 0 0 0,0-1 0 0 0,0 1 0 0 0,1 0 1 0 0,-1-1-1 0 0,0 1 0 0 0,0-1 0 0 0,0 1 0 0 0,3 0 0 0 0,-3-1 3 0 0,9 3 24 0 0,1-1 0 0 0,-1 0 0 0 0,1-1-1 0 0,-1 0 1 0 0,1 0 0 0 0,0-1 0 0 0,-1-1 0 0 0,18-2 0 0 0,24-1 52 0 0,-27 5-158 0 0,-14 0-66 0 0,0-1 1 0 0,0 0-1 0 0,0-1 0 0 0,0 0 1 0 0,0-1-1 0 0,17-4 0 0 0,-26 5-374 0 0,-1 0-1 0 0,1 1 0 0 0,-1-1 1 0 0,0 0-1 0 0,1 0 1 0 0,-1 0-1 0 0,0 0 0 0 0,0-1 1 0 0,2 0-1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10623 0 0,'0'0'1959'0'0,"0"2"-1058"0"0,-42 74 3437 0 0,-13 27-1789 0 0,-68 134-591 0 0,99-199-2084 0 0,-1-1 0 0 0,-2-1 0 0 0,-63 62 1 0 0,42-51-1350 0 0,47-46 642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4607 0 0,'-9'10'14591'0'0,"8"-10"-14416"0"0,16 1 2046 0 0,18-5-2716 0 0,49-12 1221 0 0,1 3-1 0 0,0 3 1 0 0,93 3 0 0 0,-140 8-748 0 0,41 6 1 0 0,-75-6-220 0 0,6-1-1966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9671 0 0,'0'0'748'0'0,"1"2"-293"0"0,1 7 172 0 0,0 0 1 0 0,-1 1-1 0 0,0-1 0 0 0,-1 0 1 0 0,0 1-1 0 0,0-1 0 0 0,-1 0 1 0 0,0 1-1 0 0,-1-1 0 0 0,0 0 1 0 0,-6 18-1 0 0,-1-3-369 0 0,-2-1 0 0 0,0 0 0 0 0,-18 26 0 0 0,23-39-259 0 0,-113 199 211 0 0,115-200-608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0,'0'0'887'0'0,"2"1"-504"0"0,6 3-101 0 0,-1 1 0 0 0,1 0 1 0 0,-1 0-1 0 0,0 1 1 0 0,-1 0-1 0 0,1 0 0 0 0,-1 1 1 0 0,0 0-1 0 0,7 10 1 0 0,4 10 603 0 0,18 40 0 0 0,-6-12 587 0 0,-10-23-501 0 0,1-1 0 0 0,41 50 0 0 0,-48-67-802 0 0,1 0 0 0 0,0-1 0 0 0,1 0 0 0 0,0-2 0 0 0,0 1 0 0 0,2-2 0 0 0,19 10 0 0 0,-21-12-156 0 0,1-2-1 0 0,0 1 1 0 0,0-2 0 0 0,1 0 0 0 0,0-1-1 0 0,0 0 1 0 0,0-2 0 0 0,32 1 0 0 0,-40-3-104 0 0,-7 0-92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13359 0 0,'0'0'1210'0'0,"0"2"-830"0"0,10 56 2461 0 0,17 59 0 0 0,-11-66-1931 0 0,29 66 0 0 0,-26-76-896 0 0,2-1 1 0 0,2-1-1 0 0,1-1 1 0 0,3-1-1 0 0,59 65 1 0 0,-57-71-48 0 0,1-2 1 0 0,1-1 0 0 0,66 44-1 0 0,-54-50-2186 0 0,-35-21-847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7367 0 0,'0'2'5619'0'0,"-8"14"-4679"0"0,0 1 0 0 0,-1-1 1 0 0,-1-1-1 0 0,0 0 0 0 0,-1-1 0 0 0,-24 26 1 0 0,-89 69-693 0 0,86-78 77 0 0,2-1-282 0 0,-97 85-15 0 0,100-84 6 0 0,-54 67-1 0 0,16 0-2785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45 10591 0 0,'0'0'5686'0'0,"7"-5"-5098"0"0,-3 2-442 0 0,-1 1 0 0 0,1-1 0 0 0,0 1 0 0 0,0 0 0 0 0,0 0 0 0 0,0 0 0 0 0,0 1 1 0 0,8-2-1 0 0,38-6 665 0 0,-15 4-225 0 0,-28 4-420 0 0,1-1 0 0 0,-1 1 0 0 0,1 0 0 0 0,0 1 1 0 0,-1 0-1 0 0,1 0 0 0 0,0 0 0 0 0,-1 1 1 0 0,1 0-1 0 0,-1 1 0 0 0,9 2 0 0 0,-15-3-156 0 0,0-1 1 0 0,0 1-1 0 0,0 0 0 0 0,0-1 0 0 0,0 1 1 0 0,-1 0-1 0 0,1 0 0 0 0,0-1 0 0 0,0 1 1 0 0,-1 0-1 0 0,1 0 0 0 0,0 0 0 0 0,-1 0 1 0 0,1 0-1 0 0,-1 0 0 0 0,0 0 0 0 0,1 0 1 0 0,-1 0-1 0 0,0 0 0 0 0,1 0 0 0 0,-1 0 1 0 0,0 0-1 0 0,0 0 0 0 0,0 1 0 0 0,0-1 1 0 0,0 0-1 0 0,0 1 0 0 0,-1 1 14 0 0,1 0-1 0 0,0 0 1 0 0,-1 1 0 0 0,0-1-1 0 0,0 0 1 0 0,0 0 0 0 0,-1 4-1 0 0,-2-2-20 0 0,1 0-1 0 0,0-1 0 0 0,-1 1 1 0 0,0-1-1 0 0,0 1 1 0 0,0-1-1 0 0,-1 0 1 0 0,1 0-1 0 0,-9 4 1 0 0,-6 3 14 0 0,-25 11 1 0 0,20-11-14 0 0,-135 54-75 0 0,106-45-170 0 0,53-20 229 0 0,0 0 0 0 0,-1 0-1 0 0,1 0 1 0 0,0 0 0 0 0,0 0-1 0 0,-1 0 1 0 0,1 0 0 0 0,0 0-1 0 0,0 0 1 0 0,-1 0 0 0 0,1 0-1 0 0,0 0 1 0 0,0 0 0 0 0,-1 0-1 0 0,1 1 1 0 0,0-1 0 0 0,0 0-1 0 0,-1 0 1 0 0,1 0 0 0 0,0 0-1 0 0,0 1 1 0 0,0-1 0 0 0,0 0-1 0 0,-1 0 1 0 0,1 0 0 0 0,0 1-1 0 0,0-1 1 0 0,0 0 0 0 0,0 0-1 0 0,0 0 1 0 0,0 1 0 0 0,-1-1-1 0 0,1 0 1 0 0,0 1 0 0 0,11 2-141 0 0,7 0 109 0 0,-1-1 1 0 0,1 0-1 0 0,20-2 0 0 0,-23-1 42 0 0,0 1 0 0 0,0 1 0 0 0,0 0 0 0 0,-1 1 0 0 0,24 7 1 0 0,-32-7 0 0 0,0 1 0 0 0,0 0 0 0 0,0 0 0 0 0,0 0 0 0 0,-1 1 0 0 0,1 0 0 0 0,-1 0 0 0 0,0 0 0 0 0,0 1 0 0 0,-1 0 0 0 0,1 0 0 0 0,-1 0 0 0 0,7 11 0 0 0,-10-14 8 0 0,1 1 0 0 0,-1 0 1 0 0,0-1-1 0 0,0 1 0 0 0,0 0 0 0 0,0 0 0 0 0,0 0 1 0 0,0 0-1 0 0,-1 0 0 0 0,1 0 0 0 0,-1 0 0 0 0,0 0 1 0 0,0 0-1 0 0,0 0 0 0 0,-1 0 0 0 0,1 0 0 0 0,0 0 1 0 0,-1 0-1 0 0,0 0 0 0 0,0-1 0 0 0,0 1 0 0 0,0 0 1 0 0,0 0-1 0 0,-1-1 0 0 0,1 1 0 0 0,-1 0 0 0 0,0-1 1 0 0,1 0-1 0 0,-1 1 0 0 0,0-1 0 0 0,-1 0 0 0 0,-3 3 1 0 0,-1 0 13 0 0,0 0 1 0 0,-1 0-1 0 0,1-1 1 0 0,-1 0 0 0 0,-15 5-1 0 0,-44 11 42 0 0,57-18-61 0 0,-88 18 185 0 0,7-1-585 0 0,72-14-1454 0 0,-20 8 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15719 0 0,'0'0'720'0'0,"2"-1"-16"0"0,17-12-416 0 0,15-9 394 0 0,-4 9 476 0 0,0 1 1 0 0,1 1 0 0 0,41-9-1 0 0,156-16 1051 0 0,-188 33-2336 0 0,0 1 0 0 0,0 3-1 0 0,70 9 1 0 0,-102-8-1197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75 8751 0 0,'2'-1'8608'0'0,"32"-12"-6312"0"0,42-12 0 0 0,-23 12-1213 0 0,68-7 1 0 0,-107 19-973 0 0,1 0 0 0 0,22 2 0 0 0,-22 2-80 0 0,-12 0-6 0 0,-2-1-21 0 0,2 9-4 0 0,-4-8 3 0 0,1 0-1 0 0,-1 0 0 0 0,0 0 1 0 0,0 0-1 0 0,0 0 1 0 0,0 0-1 0 0,-1 0 1 0 0,1-1-1 0 0,-1 1 1 0 0,1 0-1 0 0,-5 4 0 0 0,-25 26 44 0 0,11-16-24 0 0,-2 0 0 0 0,0-2 1 0 0,-25 14-1 0 0,-27 19 14 0 0,65-41-36 0 0,3 0-20 0 0,5-5-73 0 0,21-2-477 0 0,-13 1 525 0 0,0-1 0 0 0,1 0 0 0 0,-1-1 0 0 0,13-1 0 0 0,-5-3 6 0 0,1 2-1 0 0,0 0 0 0 0,0 1 1 0 0,-1 1-1 0 0,20 1 1 0 0,-30 0 38 0 0,0 1 1 0 0,0-1 0 0 0,0 1-1 0 0,0 1 1 0 0,0-1 0 0 0,-1 1-1 0 0,1-1 1 0 0,0 1 0 0 0,-1 1 0 0 0,0-1-1 0 0,1 1 1 0 0,-1-1 0 0 0,0 1-1 0 0,0 1 1 0 0,-1-1 0 0 0,1 0-1 0 0,-1 1 1 0 0,1 0 0 0 0,-1 0-1 0 0,5 8 1 0 0,-6-8 2 0 0,11 17 68 0 0,14 32-1 0 0,-27-52-2 0 0,1 0-39 0 0,-1-1-1 0 0,0 1 0 0 0,0 0 1 0 0,0-1-1 0 0,1 1 1 0 0,-1 0-1 0 0,0-1 1 0 0,0 1-1 0 0,0-1 0 0 0,0 1 1 0 0,0 0-1 0 0,0-1 1 0 0,-1 1-1 0 0,1 0 1 0 0,0-1-1 0 0,0 1 1 0 0,0 0-1 0 0,-1-1 0 0 0,1 1 1 0 0,0-1-1 0 0,0 1 1 0 0,-1 0-1 0 0,1-1 1 0 0,-1 1-1 0 0,0 0 0 0 0,-9 3 79 0 0,0 0 0 0 0,0 0-1 0 0,0-1 1 0 0,-1 0-1 0 0,0-1 1 0 0,1 0 0 0 0,-1-1-1 0 0,-12 0 1 0 0,-26 5-34 0 0,-155 24-32 0 0,142-22-248 0 0,21-4-1127 0 0,39-4 127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9671 0 0,'0'0'440'0'0,"-8"-2"151"0"0,-23 2 5292 0 0,33 2-5544 0 0,-1-1 1 0 0,0 0 0 0 0,0 1 0 0 0,0-1-1 0 0,1 0 1 0 0,-1 0 0 0 0,0 1 0 0 0,4 1-1 0 0,-1-1-8 0 0,32 27 1108 0 0,68 41 0 0 0,46 13-294 0 0,-113-64-941 0 0,-2 2 0 0 0,36 27-1 0 0,-60-39-155 0 0,0 0 0 0 0,-1 1 0 0 0,0 0 0 0 0,0 0 0 0 0,-1 1 0 0 0,0 1 0 0 0,-1-1 0 0 0,0 1 0 0 0,10 22 0 0 0,-15-25-21 0 0,0-1 1 0 0,0 1-1 0 0,-1-1 0 0 0,0 1 0 0 0,-1 0 0 0 0,1 0 1 0 0,-2 0-1 0 0,1 0 0 0 0,-1 0 0 0 0,-1 0 0 0 0,-1 9 1 0 0,0-6 19 0 0,-1 1 1 0 0,-1-1 0 0 0,0-1 0 0 0,-1 1 0 0 0,0-1 0 0 0,0 1 0 0 0,-8 11 0 0 0,-8 5 31 0 0,-1 0-1 0 0,0-2 1 0 0,-2 0 0 0 0,-45 37 0 0 0,-23 13 4 0 0,33-28-134 0 0,-61 63 0 0 0,105-89-346 0 0,14-20 173 0 0,21 4-1940 0 0,-16-6 1850 0 0,-1-1 1 0 0,1 1-1 0 0,0-1 0 0 0,0 0 0 0 0,-1 0 1 0 0,1 0-1 0 0,-1-1 0 0 0,1 1 1 0 0,-1-1-1 0 0,1 0 0 0 0,-1 0 0 0 0,5-4 1 0 0,9-9-1741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1 11975 0 0,'0'0'2556'0'0,"-1"2"-1864"0"0,-77 201 1845 0 0,1-3-996 0 0,-88 273 1965 0 0,83-240-2598 0 0,-47 147-384 0 0,34-110-461 0 0,34-108-46 0 0,57-149-19 0 0,-29 93-102 0 0,30-93 81 0 0,0 0-1 0 0,1 0 0 0 0,1 1 0 0 0,0-1 1 0 0,1 1-1 0 0,1 14 0 0 0,4-6-2217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52 13215 0 0,'0'0'2283'0'0,"-8"9"-1224"0"0,-81 75-777 0 0,72-69 82 0 0,2 0 0 0 0,0 2 0 0 0,1 0 0 0 0,0 0 0 0 0,2 1 0 0 0,0 1 0 0 0,-13 27 0 0 0,24-44-313 0 0,0 1 0 0 0,0-1 0 0 0,0 1 0 0 0,0-1 0 0 0,1 1 0 0 0,-1 0 0 0 0,1-1 0 0 0,0 1 1 0 0,0 0-1 0 0,0-1 0 0 0,0 1 0 0 0,0 0 0 0 0,0-1 0 0 0,1 1 0 0 0,-1 0 0 0 0,1-1 0 0 0,1 5 0 0 0,0-5-33 0 0,-1 0 0 0 0,0 0 0 0 0,1 0 0 0 0,0 0 0 0 0,-1 0 0 0 0,1 0 0 0 0,0-1 0 0 0,0 1 0 0 0,0 0 0 0 0,0-1 0 0 0,0 0 0 0 0,1 1 0 0 0,-1-1 0 0 0,0 0 0 0 0,1 0 0 0 0,-1 0 0 0 0,0-1 0 0 0,4 2 1 0 0,8 0 86 0 0,0 0 1 0 0,0 0-1 0 0,-1-1 1 0 0,1-1-1 0 0,18-1 0 0 0,70-14 235 0 0,-91 13-313 0 0,-6 2-5 0 0,0-1-1 0 0,-1-1 0 0 0,1 1 1 0 0,0 0-1 0 0,-1-1 0 0 0,1 0 1 0 0,-1 0-1 0 0,1-1 0 0 0,-1 1 1 0 0,0-1-1 0 0,6-5 0 0 0,-8 7-11 0 0,-1-1 0 0 0,0 0-1 0 0,1 0 1 0 0,-1 0 0 0 0,0 0-1 0 0,0 0 1 0 0,0 0-1 0 0,0 0 1 0 0,0 0 0 0 0,0 0-1 0 0,-1 0 1 0 0,1-1-1 0 0,-1 1 1 0 0,1 0 0 0 0,-1 0-1 0 0,0-1 1 0 0,0 1 0 0 0,0 0-1 0 0,0 0 1 0 0,0-1-1 0 0,-1 1 1 0 0,1 0 0 0 0,-1 0-1 0 0,0-1 1 0 0,1 1 0 0 0,-1 0-1 0 0,-1-3 1 0 0,-6-8-39 0 0,0-1 1 0 0,0 1 0 0 0,-1 1 0 0 0,-1-1-1 0 0,-16-16 1 0 0,1 2-111 0 0,6 5-8 0 0,11 13 7 0 0,-1 0 0 0 0,2 0 0 0 0,-1-1 0 0 0,1 0 0 0 0,1 0 0 0 0,-11-23 0 0 0,17 32 43 0 0,-1-1-1 0 0,1 0 1 0 0,-1 0 0 0 0,1 1-1 0 0,0-1 1 0 0,0 0 0 0 0,0 1 0 0 0,0-1-1 0 0,0 0 1 0 0,0 0 0 0 0,1 1-1 0 0,-1-1 1 0 0,0 0 0 0 0,1 1 0 0 0,-1-1-1 0 0,1 0 1 0 0,0 1 0 0 0,0-1-1 0 0,-1 1 1 0 0,1-1 0 0 0,0 1 0 0 0,0-1-1 0 0,0 1 1 0 0,1 0 0 0 0,-1 0 0 0 0,2-2-1 0 0,10-8-954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10135 0 0,'0'0'5891'0'0,"-1"2"-5079"0"0,-12 24 700 0 0,1 1 0 0 0,-8 28 0 0 0,-9 54-395 0 0,14-50-702 0 0,-30 77 1 0 0,38-118-596 0 0,-1 0 1 0 0,-2-1 0 0 0,0 0 0 0 0,0 0-1 0 0,-2-1 1 0 0,0 0 0 0 0,0-1 0 0 0,-20 18-1 0 0,14-17-1153 0 0,2-2-67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66 3679 0 0,'-1'2'167'0'0,"-3"2"-158"0"0,0 0-1 0 0,-1-1 1 0 0,0 1 0 0 0,1-1-1 0 0,-1 0 1 0 0,-6 3-1 0 0,-15 10 10524 0 0,28-16-10278 0 0,0 1 0 0 0,0 0 0 0 0,0-1-1 0 0,0 0 1 0 0,0 1 0 0 0,0-1 0 0 0,0 0 0 0 0,0 0 0 0 0,0 0-1 0 0,0 0 1 0 0,4-1 0 0 0,25-7 905 0 0,-26 6-863 0 0,215-56 2647 0 0,3 18-4511 0 0,-197 37-533 0 0,-3 2-4593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4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3679 0 0,'2'-1'14911'0'0,"3"-4"-14355"0"0,0 1 1 0 0,1 0-1 0 0,0 0 1 0 0,0 1-1 0 0,0-1 0 0 0,0 1 1 0 0,0 1-1 0 0,13-4 1 0 0,58-12 378 0 0,-68 17-717 0 0,90-12 174 0 0,11-3-1795 0 0,-87 15 86 0 0,-2-1-67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8 15695 0 0,'0'0'1418'0'0,"0"-1"-1168"0"0,2-5 2073 0 0,-4 13-2222 0 0,-1 0 0 0 0,0 0 0 0 0,0 0 0 0 0,-1 0 0 0 0,1-1 0 0 0,-2 0 0 0 0,1 1-1 0 0,-1-1 1 0 0,-5 5 0 0 0,-10 10 200 0 0,-23 17-1 0 0,21-19-129 0 0,-105 91-153 0 0,-187 182-240 0 0,296-274 168 0 0,2 0-1 0 0,0 2 1 0 0,1 0 0 0 0,-21 38-1 0 0,35-55-23 0 0,0-1 1 0 0,0 1-1 0 0,0-1 0 0 0,0 1 0 0 0,1 0 0 0 0,-1-1 0 0 0,1 5 1 0 0,0-6 11 0 0,0-1 1 0 0,1 0 0 0 0,-1 0 0 0 0,0 1 0 0 0,0-1 0 0 0,1 0 0 0 0,-1 0 0 0 0,0 0 0 0 0,1 1 0 0 0,-1-1-1 0 0,0 0 1 0 0,1 0 0 0 0,-1 0 0 0 0,0 0 0 0 0,1 0 0 0 0,-1 0 0 0 0,0 0 0 0 0,1 0 0 0 0,-1 0 0 0 0,0 0-1 0 0,1 0 1 0 0,-1 0 0 0 0,1 0 0 0 0,-1 0 0 0 0,0 0 0 0 0,1 0 0 0 0,0 0-176 0 0,13-4-4339 0 0,4-4-1371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5063 0 0,'0'0'2142'0'0,"7"-16"4370"0"0,0 4-5701 0 0,1 1-1 0 0,1 0 1 0 0,0 1 0 0 0,0 0 0 0 0,15-13 0 0 0,-17 18-657 0 0,0 0 0 0 0,0 0-1 0 0,1 0 1 0 0,-1 1 0 0 0,1 0-1 0 0,0 0 1 0 0,1 1 0 0 0,-1 0-1 0 0,13-3 1 0 0,20 1-74 0 0,0 1 1 0 0,62 3-1 0 0,28-3-49 0 0,-91 2-20 0 0,-48 13 53 0 0,-10 4-26 0 0,0-1 1 0 0,0 0 0 0 0,-37 19-1 0 0,-4 3 13 0 0,31-17-51 0 0,-103 72 0 0 0,94-63 0 0 0,-46 46 0 0 0,37-24-77 0 0,45-48 10 0 0,14-1-79 0 0,-6-1 181 0 0,-1-1 0 0 0,1 1 1 0 0,-1-1-1 0 0,1-1 1 0 0,-1 1-1 0 0,12-5 1 0 0,9-3 102 0 0,43-14 305 0 0,-10 3-43 0 0,51-8-5 0 0,144-15-1 0 0,-222 37-290 0 0,0-1-632 0 0,-11 6-4840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26 166 15719 0 0,'0'0'356'0'0,"-2"2"50"0"0,-16 19 544 0 0,14-14-886 0 0,3-5 184 0 0,16 4 424 0 0,-9-4-531 0 0,1-1-1 0 0,-1 0 1 0 0,1 0 0 0 0,-1-1-1 0 0,1 0 1 0 0,-1 0-1 0 0,1 0 1 0 0,10-3-1 0 0,53-15 779 0 0,-46 12-651 0 0,117-35 828 0 0,230-56 740 0 0,-342 91-1751 0 0,188-31 646 0 0,-189 37-767 0 0,-27 0-149 0 0,-1 2 130 0 0,-1 0-1 0 0,0-1 1 0 0,0 1 0 0 0,1-1-1 0 0,-1 1 1 0 0,0-1 0 0 0,0 1-1 0 0,-1-1 1 0 0,1 0 0 0 0,0 1 0 0 0,0-1-1 0 0,-1 0 1 0 0,-1 2 0 0 0,1-1-75 0 0,-11 7-1074 0 0,1 1 1 0 0,-1-2 0 0 0,-22 12 0 0 0,2-4-5739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62 7111 0 0,'-9'2'644'0'0,"-6"2"-1958"0"0,-8 6 8874 0 0,42-14-5442 0 0,57-20 50 0 0,74-19 192 0 0,-144 41-2223 0 0,1 1 0 0 0,-1-1 0 0 0,1 1-1 0 0,0 1 1 0 0,0-1 0 0 0,-1 1 0 0 0,1 1 0 0 0,0-1-1 0 0,9 3 1 0 0,-7 2 96 0 0,-9-3-231 0 0,1-1 0 0 0,0 1 0 0 0,0 0 0 0 0,-1 0 0 0 0,1-1 0 0 0,-1 1 0 0 0,0 0 0 0 0,1 0 0 0 0,-1-1 0 0 0,0 1 0 0 0,0 0 0 0 0,0 0 0 0 0,0 0 0 0 0,0-1 0 0 0,-1 1 0 0 0,1 0 0 0 0,0 0 0 0 0,-1-1 0 0 0,1 1 0 0 0,-1 0 0 0 0,0 0-1 0 0,0-1 1 0 0,0 1 0 0 0,1-1 0 0 0,-3 2 0 0 0,-2 6-3 0 0,0-1 0 0 0,-1 0 0 0 0,-8 7 0 0 0,-3 2-106 0 0,-1-1-1 0 0,-1-1 1 0 0,-1 0-1 0 0,0-2 1 0 0,-1 0 0 0 0,-39 17-1 0 0,26-16 83 0 0,0-1 0 0 0,-2-2 0 0 0,-62 11 0 0 0,97-22-41 0 0,13 0-136 0 0,21 0 94 0 0,45 6 0 0 0,-63-3 80 0 0,-1 0 0 0 0,1 1 0 0 0,0 0 0 0 0,-1 1 0 0 0,18 9 0 0 0,119 67 916 0 0,-149-80-768 0 0,2 6 90 0 0,-4-7-197 0 0,1 1-1 0 0,0-1 0 0 0,-1 1 1 0 0,0-1-1 0 0,1 1 0 0 0,-1-1 1 0 0,1 1-1 0 0,-1 0 0 0 0,0-1 1 0 0,1 1-1 0 0,-1-1 0 0 0,0 1 1 0 0,0 0-1 0 0,1-1 0 0 0,-1 1 1 0 0,0 0-1 0 0,0 1 0 0 0,0-1 9 0 0,0 0 1 0 0,-1 0-1 0 0,1 0 0 0 0,0 0 0 0 0,-1 0 0 0 0,1 1 1 0 0,-1-1-1 0 0,0 0 0 0 0,1 0 0 0 0,-1-1 0 0 0,0 1 1 0 0,1 0-1 0 0,-1 0 0 0 0,0 0 0 0 0,0 0 0 0 0,0-1 1 0 0,0 1-1 0 0,-1 1 0 0 0,-24 13 127 0 0,19-11-84 0 0,-18 8 50 0 0,0-1 0 0 0,-1-1 0 0 0,0-1 0 0 0,-43 8 1 0 0,-110 10-40 0 0,165-25-72 0 0,-22 2-180 0 0,-56-1 0 0 0,39-9-2773 0 0,40 3 1390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0 8751 0 0,'0'0'2022'0'0,"-2"1"-813"0"0,-30 12 3384 0 0,32-13-4532 0 0,-1 1 0 0 0,1-1 0 0 0,0 0 0 0 0,-1 0 0 0 0,1 0 0 0 0,0 0 0 0 0,-1 1 0 0 0,1-1 0 0 0,0 0 0 0 0,0 0 0 0 0,-1 0 0 0 0,1 1 0 0 0,0-1 0 0 0,0 0 0 0 0,-1 0 0 0 0,1 1 0 0 0,0-1 0 0 0,0 0 0 0 0,0 1 0 0 0,0-1 0 0 0,-1 0 0 0 0,1 1 0 0 0,0-1 0 0 0,0 0 0 0 0,0 1 0 0 0,-5 13 1790 0 0,3-8-1994 0 0,-6 10 339 0 0,-1 0 1 0 0,0 0 0 0 0,-2-1 0 0 0,-12 14 0 0 0,-53 53-186 0 0,58-63 56 0 0,-76 73-50 0 0,-45 50 53 0 0,120-121-63 0 0,-13 15 26 0 0,-33 48 1 0 0,57-73-30 0 0,1 1 0 0 0,1-1 1 0 0,-1 2-1 0 0,2-1 0 0 0,0 1 1 0 0,0-1-1 0 0,1 1 0 0 0,1 1 1 0 0,-2 13-1 0 0,4-21 16 0 0,1-1-1 0 0,0 0 1 0 0,0 0-1 0 0,0 0 1 0 0,1 0-1 0 0,-1 0 0 0 0,1 0 1 0 0,1-1-1 0 0,-1 1 1 0 0,1 0-1 0 0,-1 0 1 0 0,1-1-1 0 0,1 1 1 0 0,-1-1-1 0 0,3 5 1 0 0,0-3 49 0 0,0-1 1 0 0,0 0 0 0 0,0 1-1 0 0,0-2 1 0 0,1 1 0 0 0,0-1-1 0 0,0 0 1 0 0,0 0 0 0 0,10 4-1 0 0,7 1 155 0 0,0-1 0 0 0,0 0 0 0 0,1-2 0 0 0,49 6 0 0 0,-17-5 161 0 0,58 0 1 0 0,-112-7-237 0 0,-25-3-90 0 0,-7 1-462 0 0,26 3 58 0 0,-1-1 1 0 0,0 0 0 0 0,1 0 0 0 0,-1-1-1 0 0,0 0 1 0 0,1 1 0 0 0,-1-2-1 0 0,1 1 1 0 0,-1 0 0 0 0,1-1-1 0 0,-9-4 1 0 0,9 2-1449 0 0,-2-4-58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 5983 0 0,'2'-9'542'0'0,"5"-7"11352"0"0,-6 17-11756 0 0,1 1 0 0 0,0-1-1 0 0,0 1 1 0 0,-1-1 0 0 0,1 1-1 0 0,-1 0 1 0 0,2 2 0 0 0,-2-3-28 0 0,1 1-9 0 0,-1 1 0 0 0,1-1 0 0 0,-1 1 0 0 0,0-1 0 0 0,0 1 0 0 0,0 0 0 0 0,0 0 0 0 0,0 0 0 0 0,-1 0 0 0 0,1-1 0 0 0,-1 1 0 0 0,0 0 0 0 0,0 0 0 0 0,0 4 0 0 0,-1 5-26 0 0,-1 0-1 0 0,-3 14 1 0 0,3-19-16 0 0,-5 20-23 0 0,-2-1 1 0 0,-1 0 0 0 0,-13 25 0 0 0,-4 9-14 0 0,12-27-28 0 0,8-17-504 0 0,0 1 0 0 0,-10 34 0 0 0,17-48-1053 0 0,0 6-424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14335 0 0,'0'0'1640'0'0,"1"1"-1072"0"0,2 3-367 0 0,-1-1 1 0 0,1 1-1 0 0,-1-1 0 0 0,1 0 0 0 0,0 0 0 0 0,0-1 1 0 0,1 1-1 0 0,-1-1 0 0 0,1 1 0 0 0,-1-1 0 0 0,1 0 1 0 0,0 0-1 0 0,-1-1 0 0 0,1 1 0 0 0,0-1 0 0 0,0 0 1 0 0,0 0-1 0 0,0 0 0 0 0,6 0 0 0 0,5 1 145 0 0,0 0-1 0 0,0-2 1 0 0,0 0 0 0 0,18-2-1 0 0,64-12 358 0 0,-1-3 0 0 0,138-45 0 0 0,-195 51-682 0 0,26-10-182 0 0,-64 21-23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5527 0 0,'0'0'13484'0'0,"0"1"-13196"0"0,-1 4-178 0 0,1-1-1 0 0,-1 0 1 0 0,0 0-1 0 0,0 0 1 0 0,0 0-1 0 0,-1 0 1 0 0,1 0-1 0 0,-4 4 1 0 0,-20 34 642 0 0,17-29-578 0 0,-21 30 223 0 0,17-26-294 0 0,0 1 0 0 0,1 1 0 0 0,-12 26 0 0 0,22-43-90 0 0,1-1-9 0 0,-1 0 0 0 0,0 1 0 0 0,1-1 0 0 0,-1 1 0 0 0,0-1 0 0 0,1 0 0 0 0,0 1 0 0 0,-1-1 0 0 0,1 1 0 0 0,0-1-1 0 0,0 1 1 0 0,0 2 0 0 0,1 10 63 0 0,-1-12-33 0 0,1 2-4 0 0,11 6 24 0 0,-9-8-44 0 0,0 0 1 0 0,1 0 0 0 0,-1 0-1 0 0,1 0 1 0 0,-1-1 0 0 0,1 1-1 0 0,0-1 1 0 0,0 0 0 0 0,0 0-1 0 0,-1 0 1 0 0,1-1 0 0 0,7 1-1 0 0,4-1 25 0 0,0-1 0 0 0,16-3-1 0 0,-2 0 9 0 0,-18 4-86 0 0,-1-2 0 0 0,1 0-1 0 0,-1 0 1 0 0,1-1 0 0 0,-1 0 0 0 0,0 0 0 0 0,-1-1 0 0 0,1-1 0 0 0,11-6-1 0 0,-15 7-1184 0 0,-1 0 0 0 0,1-1-1 0 0,-1 1 1 0 0,0-1 0 0 0,6-8 0 0 0,0 0-5134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1839 0 0,'0'1'3015'0'0,"-4"53"5323"0"0,-7-1-3321 0 0,4-29-3987 0 0,-1 0 0 0 0,-16 31-1 0 0,4-18-1135 0 0,-2 0-1 0 0,-1-1 0 0 0,-33 37 0 0 0,-23 15 174 0 0,47-56-4 0 0,-51 72-1 0 0,80-101-51 0 0,-5 15 5 0 0,7-16-149 0 0,3-1-329 0 0,0-1 178 0 0,0 1 0 0 0,1-1-1 0 0,-1 0 1 0 0,0 1 0 0 0,0-1-1 0 0,1 0 1 0 0,-1 0 0 0 0,0 0-1 0 0,0-1 1 0 0,1 1 0 0 0,-1-1 0 0 0,3 0-1 0 0,9-4-1611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34 102 5527 0 0,'0'0'423'0'0,"-2"0"-278"0"0,-30 19 10663 0 0,34-19-10126 0 0,4 1-239 0 0,1-1 1 0 0,-1 0 0 0 0,0 0-1 0 0,1 0 1 0 0,-1-1 0 0 0,8-2 0 0 0,41-12 1022 0 0,-25 6-840 0 0,234-47 1054 0 0,-136 31-1240 0 0,-106 21-515 0 0,0 0 1 0 0,30 0-1 0 0,-50 4-45 0 0,-3 1-1007 0 0,-1 0 894 0 0,1 0 0 0 0,-1 0-1 0 0,1 1 1 0 0,-1-2 0 0 0,1 1-1 0 0,-1 0 1 0 0,0 0 0 0 0,0 0 0 0 0,1-1-1 0 0,-4 2 1 0 0,-12 2-1330 0 0,-2 1-221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27 8751 0 0,'2'-2'399'0'0,"7"-5"-173"0"0,1 0 517 0 0,1-4 2548 0 0,-4 18 126 0 0,-5-6-3263 0 0,-1 0-1 0 0,0 0 1 0 0,1 1-1 0 0,-1-1 0 0 0,0 0 1 0 0,0 1-1 0 0,0-1 1 0 0,0 1-1 0 0,0-1 0 0 0,0 1 1 0 0,0-1-1 0 0,0 1 1 0 0,-1 0-1 0 0,1 0 0 0 0,-1-1 1 0 0,1 1-1 0 0,-1 3 1 0 0,1 4 79 0 0,-1 0 1 0 0,0 0 0 0 0,0 1-1 0 0,-1-1 1 0 0,-4 13 0 0 0,-14 46 402 0 0,15-56-565 0 0,-17 46 77 0 0,-49 92-1 0 0,38-86-117 0 0,14-29-56 0 0,11-23-109 0 0,0 0 0 0 0,1 0-1 0 0,1 1 1 0 0,0-1 0 0 0,-4 18 0 0 0,9-28-664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1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9671 0 0,'0'0'8563'0'0,"1"2"-8184"0"0,2 0-293 0 0,-1 0 1 0 0,1-1 0 0 0,0 1-1 0 0,-1 0 1 0 0,1-1 0 0 0,0 1 0 0 0,0-1-1 0 0,0 0 1 0 0,0 0 0 0 0,0 0 0 0 0,0-1-1 0 0,1 1 1 0 0,-1-1 0 0 0,0 0-1 0 0,5 0 1 0 0,7 0 756 0 0,31-5-1 0 0,-27 2-672 0 0,88-8-1882 0 0,-83 9-48 0 0</inkml:trace>
  <inkml:trace contextRef="#ctx0" brushRef="#br0" timeOffset="1">3 275 4607 0 0,'0'0'13032'0'0,"1"1"-12453"0"0,11 2-135 0 0,0-1 1 0 0,1 1-1 0 0,-1-2 1 0 0,1 0-1 0 0,-1 0 1 0 0,1-2-1 0 0,18-1 1 0 0,-4-2-1169 0 0,-1 0 1 0 0,51-16-1 0 0,-52 12-1296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29 1839 0 0,'17'-21'164'0'0,"-7"14"6340"0"0,-2 10 449 0 0,3 2-5628 0 0,-9-4-1244 0 0,-1 1 0 0 0,0 0 1 0 0,0 0-1 0 0,0 0 0 0 0,0-1 1 0 0,0 1-1 0 0,0 0 0 0 0,0 0 1 0 0,-1 0-1 0 0,1 1 0 0 0,-1-1 1 0 0,1 0-1 0 0,-1 0 0 0 0,0 0 1 0 0,0 0-1 0 0,0 0 1 0 0,0 0-1 0 0,-1 3 0 0 0,0 5 86 0 0,-1 0 0 0 0,-4 14 0 0 0,4-18-104 0 0,-18 56 197 0 0,-3-1 0 0 0,-35 69 1 0 0,-74 110 532 0 0,112-205-774 0 0,-33 51-1049 0 0,41-68-156 0 0</inkml:trace>
  <inkml:trace contextRef="#ctx0" brushRef="#br0" timeOffset="1">0 1018 10591 0 0,'0'0'819'0'0,"2"-1"-534"0"0,148-49 8337 0 0,-92 33-8008 0 0,237-104 405 0 0,-281 115-1125 0 0,29-16-1620 0 0,-41 21 337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7:5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 10135 0 0,'2'-1'4667'0'0,"73"-21"1032"0"0,4 5-3399 0 0,-61 15-2085 0 0,-1 0-1 0 0,1 1 1 0 0,-1 1 0 0 0,1 1 0 0 0,-1 0 0 0 0,1 1-1 0 0,20 5 1 0 0,-26-3-104 0 0,-2 0-49 0 0,-3 4-51 0 0,-6-6-11 0 0,-1 0 0 0 0,0 0 0 0 0,1-1 0 0 0,-1 1 0 0 0,0 0 0 0 0,0 0 0 0 0,0 0 0 0 0,0-1 0 0 0,0 1 0 0 0,0 0 0 0 0,-1 0 0 0 0,1-1 0 0 0,0 1 0 0 0,-1 0 0 0 0,0 0 0 0 0,1-1 0 0 0,-1 1 0 0 0,0-1 0 0 0,0 1 0 0 0,0 0 0 0 0,0-1 0 0 0,0 0 0 0 0,0 1 0 0 0,0-1 0 0 0,-2 2 0 0 0,-2 2 0 0 0,-1 0 0 0 0,1 0 0 0 0,-1-1 0 0 0,0 0 0 0 0,-7 4 0 0 0,-17 6-101 0 0,-2-1-1 0 0,0-1 1 0 0,0-2 0 0 0,-39 7 0 0 0,12-3 36 0 0,37-10 23 0 0,14-2-8 0 0,0-1 1 0 0,0 1 0 0 0,-15 6-1 0 0,21-7-19 0 0,4 0-18 0 0,-1 0 66 0 0,1 0-1 0 0,0 0 1 0 0,-1 0-1 0 0,1-1 1 0 0,0 1 0 0 0,0 0-1 0 0,0-1 1 0 0,2 1-1 0 0,58 10-69 0 0,33 8 46 0 0,-64-11 58 0 0,-18-5-23 0 0,0 0 1 0 0,19 8 0 0 0,-29-10 21 0 0,0 1 0 0 0,0 0 0 0 0,0-1 0 0 0,0 1 0 0 0,0 1 0 0 0,0-1 0 0 0,0 0 0 0 0,-1 0 0 0 0,1 1 0 0 0,-1 0 0 0 0,1-1 0 0 0,-1 1 0 0 0,0 0 0 0 0,1 4 0 0 0,-1-5 1 0 0,-1 1-1 0 0,0 0 0 0 0,0-1 1 0 0,0 1-1 0 0,0 0 0 0 0,0 0 1 0 0,-1 0-1 0 0,1-1 0 0 0,-1 1 1 0 0,0 0-1 0 0,0 0 0 0 0,0 0 0 0 0,0 0 1 0 0,0 0-1 0 0,-1 0 0 0 0,-1 5 1 0 0,1-5 21 0 0,-1 1 0 0 0,0-1 0 0 0,0 0 0 0 0,0 0 0 0 0,0 1 0 0 0,0-1 0 0 0,0-1 0 0 0,-1 1 0 0 0,0 0 0 0 0,0-1 0 0 0,-3 4 0 0 0,-6 1 62 0 0,1 0 0 0 0,-1 0 0 0 0,0-1 1 0 0,-1-1-1 0 0,-22 7 0 0 0,-2-1-91 0 0,0-1-1 0 0,0-3 1 0 0,-53 6 0 0 0,75-15-295 0 0,15 2 249 0 0,0 0 1 0 0,0 0-1 0 0,-1 0 0 0 0,1 0 0 0 0,0 0 1 0 0,0 0-1 0 0,0 0 0 0 0,-1 0 1 0 0,1-1-1 0 0,0 1 0 0 0,0 0 0 0 0,0 0 1 0 0,-1 0-1 0 0,1-1 0 0 0,0 1 0 0 0,0 0 1 0 0,0 0-1 0 0,0 0 0 0 0,0-1 0 0 0,-1 1 1 0 0,1 0-1 0 0,0 0 0 0 0,0-1 1 0 0,0 1-1 0 0,0 0 0 0 0,0 0 0 0 0,0-1 1 0 0,0 0-156 0 0,1-1 0 0 0,-1 0 1 0 0,1 1-1 0 0,0-1 1 0 0,0 0-1 0 0,-1 1 0 0 0,1-1 1 0 0,0 1-1 0 0,0-1 1 0 0,0 1-1 0 0,3-2 1 0 0,11-15-2379 0 0,4-1-4310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0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 4607 0 0,'-11'2'520'0'0,"0"1"0"0"0,0 0 0 0 0,0 1-1 0 0,-12 6 1 0 0,16-7 331 0 0,1 0 1 0 0,-1 1-1 0 0,1 0 0 0 0,0 0 1 0 0,0 0-1 0 0,1 1 0 0 0,-8 8 1 0 0,11-10-698 0 0,0 0 0 0 0,0 0-1 0 0,1 0 1 0 0,-1 0 0 0 0,1 1 0 0 0,0-1 0 0 0,0 1 0 0 0,0-1 0 0 0,0 1 0 0 0,0-1 0 0 0,1 1 0 0 0,0-1 0 0 0,0 1 0 0 0,0-1 0 0 0,0 1 0 0 0,0 0 0 0 0,1-1 0 0 0,0 5 0 0 0,3 8 224 0 0,1-1 0 0 0,10 25 0 0 0,-13-33-231 0 0,20 41 934 0 0,54 85-1 0 0,-42-79-505 0 0,-14-21-247 0 0,-1 1 0 0 0,-1 1 0 0 0,-2 0 0 0 0,13 41 0 0 0,-18-37-30 0 0,-2 0 0 0 0,-2 1-1 0 0,-1 0 1 0 0,0 67 0 0 0,-6-84-235 0 0,-2 0 1 0 0,0 0-1 0 0,-2 0 0 0 0,0-1 1 0 0,-2 0-1 0 0,0 0 1 0 0,-2 0-1 0 0,0-1 0 0 0,-19 36 1 0 0,11-32-52 0 0,-1-1-1 0 0,-1 0 1 0 0,0-1 0 0 0,-2-1 0 0 0,-1-1 0 0 0,0-1-1 0 0,-45 32 1 0 0,1-10-483 0 0,-121 60 0 0 0,168-92-255 0 0,-49 24-279 0 0,37-13-1571 0 0,3 3-3596 0 0,20-15 384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54 4143 0 0,'-9'0'428'0'0,"-24"-1"2230"0"0,1 1 8048 0 0,46-6-9586 0 0,95-28 1557 0 0,-92 30-2371 0 0,1 1 1 0 0,-1 0-1 0 0,1 2 0 0 0,24-1 0 0 0,-38 3-277 0 0,1-1-1 0 0,-1 1 0 0 0,0 0 1 0 0,1 0-1 0 0,-1 0 0 0 0,0 0 1 0 0,0 1-1 0 0,0-1 1 0 0,0 1-1 0 0,0 0 0 0 0,0 1 1 0 0,-1-1-1 0 0,1 1 0 0 0,-1-1 1 0 0,0 1-1 0 0,4 4 1 0 0,-5-5-33 0 0,0 0 0 0 0,-1 0 0 0 0,0 0 0 0 0,1 0 0 0 0,-1 0 0 0 0,0 1 0 0 0,0-1 0 0 0,0 0 0 0 0,0 1 0 0 0,-1-1 0 0 0,1 0 0 0 0,-1 1 0 0 0,1-1 0 0 0,-1 1 0 0 0,0-1 0 0 0,0 1 0 0 0,0-1 1 0 0,0 1-1 0 0,0-1 0 0 0,-1 1 0 0 0,1-1 0 0 0,-1 1 0 0 0,0-1 0 0 0,1 0 0 0 0,-1 1 0 0 0,0-1 0 0 0,0 0 0 0 0,-1 0 0 0 0,-1 3 0 0 0,-7 8-78 0 0,0-1 0 0 0,-1 0 0 0 0,-1 0 0 0 0,-20 15 0 0 0,15-13-17 0 0,-13 10-134 0 0,-1-1 0 0 0,-62 33-1 0 0,-74 25 47 0 0,90-46 227 0 0,45-16 40 0 0,31-19 120 0 0,1 2-184 0 0,0-1 0 0 0,0 0 0 0 0,1 0 0 0 0,-1 1 0 0 0,0-1 0 0 0,1 0 0 0 0,-1 0 0 0 0,1 0 0 0 0,0 0 0 0 0,-1 1 0 0 0,1-1 0 0 0,0 0 0 0 0,0 0 0 0 0,0-1 0 0 0,-1 1 0 0 0,1 0 0 0 0,0 0 0 0 0,0 0 0 0 0,0 0 1 0 0,1-1-1 0 0,-1 1 0 0 0,0-1 0 0 0,0 1 0 0 0,0-1 0 0 0,0 1 0 0 0,1-1 0 0 0,-1 1 0 0 0,2-1 0 0 0,5 2 15 0 0,0 0 1 0 0,0-1 0 0 0,10 0 0 0 0,-16-1-16 0 0,31 1 153 0 0,-1-1 0 0 0,42-7 0 0 0,66-16 185 0 0,-98 15-311 0 0,74-16 43 0 0,-51 9-250 0 0,119-11 1 0 0,-157 26-460 0 0,-25 0 156 0 0,-9 8-3506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15463 0 0,'2'-1'706'0'0,"47"-21"689"0"0,1 1 0 0 0,72-18 0 0 0,109-16 2006 0 0,-212 51-3262 0 0,-7 2-23 0 0,104-19 850 0 0,-101 19-1176 0 0,0 1-1 0 0,0 1 1 0 0,0 0 0 0 0,0 1-1 0 0,25 5 1 0 0,-29-2-1127 0 0,6 2-5422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11375 0 0,'0'0'1031'0'0,"2"0"-731"0"0,1 0-115 0 0,117-24 5347 0 0,-94 16-4762 0 0,103-22 1891 0 0,-114 28-2409 0 0,0 0-1 0 0,1 1 1 0 0,-1 0-1 0 0,0 2 1 0 0,0-1 0 0 0,23 5-1 0 0,-36-4-232 0 0,0-1-1 0 0,0 1 1 0 0,1 0-1 0 0,-1-1 1 0 0,0 1-1 0 0,0 0 1 0 0,-1 0 0 0 0,1 0-1 0 0,0 0 1 0 0,0 1-1 0 0,0-1 1 0 0,-1 0-1 0 0,1 1 1 0 0,0-1-1 0 0,-1 1 1 0 0,0 0-1 0 0,1-1 1 0 0,-1 1-1 0 0,0 0 1 0 0,0 0 0 0 0,1 2-1 0 0,-1-1 1 0 0,0 0-1 0 0,0 0 1 0 0,-1 0-1 0 0,0 0 1 0 0,1 0-1 0 0,-1 0 1 0 0,0 0-1 0 0,0 0 1 0 0,-1 0-1 0 0,1 0 1 0 0,-1 0-1 0 0,1-1 1 0 0,-1 1-1 0 0,0 0 1 0 0,-1 3-1 0 0,-2 2-63 0 0,0 0 0 0 0,0-1 0 0 0,-1 0 0 0 0,0 0 0 0 0,0 0 0 0 0,-1-1 0 0 0,1 0 0 0 0,-2 0 0 0 0,-9 8-1 0 0,-9 4-224 0 0,-33 19 0 0 0,53-34 261 0 0,-8 4-66 0 0,0 0-1 0 0,-1-1 1 0 0,-14 4-1 0 0,11-4 51 0 0,0 0 0 0 0,1 1 0 0 0,-18 11 0 0 0,32-17-30 0 0,14 2-112 0 0,2-1 126 0 0,-1-2 0 0 0,1 0 0 0 0,0 0 0 0 0,0-1 0 0 0,0-1-1 0 0,13-3 1 0 0,-1 1 37 0 0,-2 0-15 0 0,0 1-1 0 0,0 2 1 0 0,36 1-1 0 0,-52 1 73 0 0,1-1-1 0 0,-1 2 1 0 0,0-1-1 0 0,0 1 1 0 0,0 1-1 0 0,-1-1 1 0 0,1 1-1 0 0,-1 1 1 0 0,1-1-1 0 0,-1 1 1 0 0,0 1-1 0 0,0-1 1 0 0,-1 1-1 0 0,8 7 0 0 0,-11-10 1 0 0,-1 1-1 0 0,1 1 0 0 0,-1-1 1 0 0,0 0-1 0 0,1 1 0 0 0,-2-1 0 0 0,1 1 1 0 0,0-1-1 0 0,-1 1 0 0 0,1 0 1 0 0,-1 0-1 0 0,0-1 0 0 0,-1 1 0 0 0,1 0 1 0 0,0 7-1 0 0,-1-8-34 0 0,0 1-1 0 0,-1-1 1 0 0,1 0 0 0 0,-1 0 0 0 0,1 0-1 0 0,-1 0 1 0 0,0 0 0 0 0,0 0 0 0 0,0 0-1 0 0,-1 0 1 0 0,1 0 0 0 0,-1-1 0 0 0,1 1 0 0 0,-1-1-1 0 0,0 1 1 0 0,0-1 0 0 0,0 1 0 0 0,-1-1-1 0 0,1 0 1 0 0,-4 3 0 0 0,-8 4 91 0 0,-2 0 1 0 0,1 0 0 0 0,-32 11-1 0 0,-54 12 202 0 0,72-23-279 0 0,-109 24 101 0 0,130-30-414 0 0,0-1-1 0 0,0-1 0 0 0,0 1 0 0 0,0-2 0 0 0,-1 1 0 0 0,1-1 1 0 0,-10-1-1 0 0,16 1-558 0 0,4-9-4171 0 0,4-2-1385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9215 0 0,'0'0'707'0'0,"8"-5"-438"0"0,-3 2 1043 0 0,0 0-1 0 0,0 0 0 0 0,0 1 0 0 0,1 0 0 0 0,-1 0 1 0 0,13-2 4029 0 0,-18 6-5317 0 0,0 1-1 0 0,-1 0 0 0 0,1-1 0 0 0,-1 1 0 0 0,1 0 1 0 0,-1-1-1 0 0,0 1 0 0 0,0-1 0 0 0,0 1 1 0 0,0-1-1 0 0,0 1 0 0 0,-1-1 0 0 0,-2 3 0 0 0,1 0-370 0 0,-1-1-1 0 0,0 0 1 0 0,-1 0-1 0 0,1 0 1 0 0,-8 4 0 0 0,5-3-1431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73 144 11631 0 0,'-51'12'1267'0'0,"29"-5"6553"0"0,24-7-7397 0 0,176-56 226 0 0,19-5 409 0 0,3 17-507 0 0,-182 42-551 0 0,-18 2 0 0 0,1 0 0 0 0,0 0 0 0 0,-1 0 0 0 0,1 0 0 0 0,0 0 0 0 0,0 0 0 0 0,-1 0 0 0 0,1 0 0 0 0,0 1 0 0 0,-1-1 0 0 0,1 0 0 0 0,0 0 0 0 0,0 1 0 0 0,0-1 0 0 0,0 1-1 0 0,-1 0 0 0 0,1 0-1 0 0,-1 0 1 0 0,1 0 0 0 0,-1 0-1 0 0,0-1 1 0 0,0 1 0 0 0,1 0 0 0 0,-1 0-1 0 0,0 0 1 0 0,0 0 0 0 0,0 0 0 0 0,0 0-1 0 0,0 0 1 0 0,0 0 0 0 0,0 0-1 0 0,0 0 1 0 0,0 0 0 0 0,0 0 0 0 0,-1 0-1 0 0,1 0 1 0 0,0 0 0 0 0,-1 0 0 0 0,1 0-1 0 0,-1 0 1 0 0,1 0 0 0 0,-1 0-1 0 0,0 0 1 0 0,-18 26-54 0 0,-62 55 6 0 0,12-14-2 0 0,57-54 45 0 0,1-1 0 0 0,1 1 0 0 0,-14 23 0 0 0,20-27 6 0 0,1 0 0 0 0,2-1-17 0 0,1-6-228 0 0,0 0 0 0 0,0 0 0 0 0,1 0 1 0 0,0 0-1 0 0,-1 0 0 0 0,1 0 0 0 0,2 4 1 0 0,0 2-1794 0 0,0 2 189 0 0,-1 1-65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10623 0 0,'0'0'964'0'0,"8"-4"-601"0"0,9-3 1557 0 0,0 0 0 0 0,32-7 0 0 0,-3 2-511 0 0,-34 8-1113 0 0,224-69 3492 0 0,6 19-2113 0 0,-210 48-1575 0 0,11-1-605 0 0,74-3 0 0 0,-116 10-332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10135 0 0,'0'0'778'0'0,"0"2"-506"0"0,-19 58 4020 0 0,-2 5 280 0 0,17-56-4521 0 0,0 0 0 0 0,-10 14 0 0 0,-5 3-32 0 0,-1-1 0 0 0,0-1 0 0 0,-2-1 0 0 0,-31 25 0 0 0,-14 3-6647 0 0,56-44 742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54 8751 0 0,'1'0'60'0'0,"-1"0"0"0"0,1 0 0 0 0,-1-1 0 0 0,0 1 0 0 0,1 0 0 0 0,-1 0 0 0 0,1-1 0 0 0,-1 1 0 0 0,0 0 0 0 0,1-1 0 0 0,-1 1 0 0 0,0 0 0 0 0,0-1-1 0 0,1 1 1 0 0,-1 0 0 0 0,0-1 0 0 0,0 1 0 0 0,1-1 0 0 0,-1 1 0 0 0,0-1 0 0 0,0-1 375 0 0,0 1 1 0 0,0-1-1 0 0,-1 1 1 0 0,1 0-1 0 0,0-1 1 0 0,-1 1-1 0 0,0 0 0 0 0,1-1 1 0 0,-1 1-1 0 0,1 0 1 0 0,-1 0-1 0 0,0-1 0 0 0,0 1 1 0 0,0 0-1 0 0,0 0 1 0 0,0 0-1 0 0,-1-1 1 0 0,0 1-103 0 0,1 0 1 0 0,0 1 0 0 0,-1-1-1 0 0,1 0 1 0 0,0 1-1 0 0,-1-1 1 0 0,1 1 0 0 0,-1 0-1 0 0,-1-1 1 0 0,-11 1-1191 0 0,9 1 860 0 0,0 0 1 0 0,0 0-1 0 0,0 1 0 0 0,0-1 0 0 0,1 1 0 0 0,-1 0 0 0 0,1 1 1 0 0,-1-1-1 0 0,1 1 0 0 0,0 0 0 0 0,0 0 0 0 0,0 0 0 0 0,1 0 1 0 0,-1 1-1 0 0,-4 5 0 0 0,-5 7-23 0 0,0 1-1 0 0,-13 24 1 0 0,19-30 6 0 0,-11 19-11 0 0,-19 42 0 0 0,31-61 24 0 0,2 1-1 0 0,0-1 0 0 0,0 1 0 0 0,1 0 1 0 0,1 1-1 0 0,0-1 0 0 0,-1 17 0 0 0,3-26 32 0 0,0 1 0 0 0,1 0 0 0 0,-1 0 0 0 0,1 0 0 0 0,-1 0 0 0 0,1 0-1 0 0,1-1 1 0 0,-1 1 0 0 0,0 0 0 0 0,1-1 0 0 0,0 1 0 0 0,-1-1 0 0 0,1 1 0 0 0,1-1 0 0 0,-1 0 0 0 0,0 0-1 0 0,1 0 1 0 0,0 0 0 0 0,0 0 0 0 0,0-1 0 0 0,0 1 0 0 0,0-1 0 0 0,0 0 0 0 0,0 0 0 0 0,1 0 0 0 0,-1 0-1 0 0,1-1 1 0 0,0 1 0 0 0,-1-1 0 0 0,1 0 0 0 0,0 0 0 0 0,5 1 0 0 0,-1-1 22 0 0,1 0 1 0 0,0-1-1 0 0,-1 1 1 0 0,1-1-1 0 0,0-1 1 0 0,-1 0-1 0 0,1 0 1 0 0,0-1-1 0 0,-1 0 1 0 0,0 0-1 0 0,1-1 1 0 0,-1 0-1 0 0,13-8 0 0 0,-7 3-16 0 0,-1-2 0 0 0,0 1 0 0 0,-1-2 0 0 0,0 0 0 0 0,-1 0 0 0 0,0-1-1 0 0,-1 0 1 0 0,0-1 0 0 0,-1 0 0 0 0,11-23 0 0 0,-10 17-69 0 0,-1-1 0 0 0,-1 0-1 0 0,-1-1 1 0 0,-1 0 0 0 0,-1 0 0 0 0,0 0 0 0 0,1-27 0 0 0,-5 44-77 0 0,-1 0 0 0 0,0 0 0 0 0,0 0 0 0 0,0 0-1 0 0,-1 0 1 0 0,1 0 0 0 0,-1 0 0 0 0,0 0 0 0 0,0 0 0 0 0,0 1 0 0 0,-1-1 0 0 0,1 0 0 0 0,-1 1 0 0 0,-4-7 0 0 0,4 8-74 0 0,0 0 1 0 0,0-1 0 0 0,0 1 0 0 0,-1 0-1 0 0,1 0 1 0 0,-1 0 0 0 0,0 1-1 0 0,0-1 1 0 0,1 1 0 0 0,-1-1 0 0 0,0 1-1 0 0,0 0 1 0 0,0 0 0 0 0,0 0 0 0 0,-1 1-1 0 0,1-1 1 0 0,0 1 0 0 0,-5-1 0 0 0,-9 1-1779 0 0,2 0-3602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69 12463 0 0,'0'0'5028'0'0,"2"0"-4768"0"0,12-3 322 0 0,26-8 0 0 0,-4 0 37 0 0,109-26 2222 0 0,-136 35-2629 0 0,-1 1 0 0 0,1-1 0 0 0,0 1-1 0 0,-1 1 1 0 0,1 0 0 0 0,0 0 0 0 0,17 3 0 0 0,-25-3-194 0 0,0 1 0 0 0,0-1 0 0 0,-1 0 0 0 0,1 1 0 0 0,0-1 0 0 0,0 1 0 0 0,0 0 0 0 0,0-1 0 0 0,0 1 0 0 0,0 0 0 0 0,-1-1 0 0 0,1 1 0 0 0,0 0 0 0 0,-1 0 0 0 0,1-1 0 0 0,0 1 0 0 0,-1 0 0 0 0,1 0 0 0 0,-1 0 0 0 0,1 0 0 0 0,-1 0 0 0 0,0 0 0 0 0,1 0 0 0 0,-1 0 1 0 0,0 0-1 0 0,0 0 0 0 0,0 0 0 0 0,0 0 0 0 0,0 0 0 0 0,0 0 0 0 0,0 0 0 0 0,0 0 0 0 0,0 0 0 0 0,0 0 0 0 0,0 0 0 0 0,-1 0 0 0 0,1 0 0 0 0,0 0 0 0 0,-2 2 0 0 0,0 4 17 0 0,-2-1 0 0 0,1 1-1 0 0,-1-1 1 0 0,-6 8 0 0 0,10-13-36 0 0,-16 19 25 0 0,0-1-1 0 0,-1-1 1 0 0,0-1-1 0 0,-22 17 1 0 0,-86 56-239 0 0,15-11 3 0 0,81-58 200 0 0,21-17 5 0 0,1 1 0 0 0,-1 1 0 0 0,1 0 0 0 0,0 0 0 0 0,1 0 0 0 0,-1 1 0 0 0,1 0 0 0 0,-7 11 0 0 0,13-17 4 0 0,0 0 0 0 0,0-1 0 0 0,1 1 0 0 0,-1-1 0 0 0,0 1 0 0 0,1-1 0 0 0,-1 1 0 0 0,1-1 0 0 0,-1 0-1 0 0,1 1 1 0 0,-1-1 0 0 0,1 1 0 0 0,-1-1 0 0 0,1 0 0 0 0,-1 1 0 0 0,2-1 0 0 0,-2 0 2 0 0,4 2 3 0 0,-1-1-1 0 0,0 0 0 0 0,0 0 1 0 0,1 0-1 0 0,-1 0 0 0 0,1 0 1 0 0,-1-1-1 0 0,0 0 1 0 0,1 1-1 0 0,4-2 0 0 0,38-4 31 0 0,-30 3-19 0 0,190-36 387 0 0,-1 1 28 0 0,-175 34-435 0 0,61-12-318 0 0,-88 14-84 0 0,0 0-1 0 0,1 0 1 0 0,-1 0-1 0 0,0 0 1 0 0,6-4-1 0 0,1-2-5919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10135 0 0,'2'0'7138'0'0,"9"-2"-6517"0"0,0 1 1 0 0,-1-2-1 0 0,1 1 1 0 0,-1-2 0 0 0,15-5-1 0 0,5-2-358 0 0,89-31-7 0 0,64-19 137 0 0,-147 54-394 0 0,-34 7-245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6447 0 0,'0'0'14426'0'0,"2"1"-13765"0"0,3 2-495 0 0,0 0 0 0 0,0-1 1 0 0,0 0-1 0 0,1 0 0 0 0,-1 0 0 0 0,1-1 0 0 0,-1 1 1 0 0,1-1-1 0 0,0-1 0 0 0,11 1 0 0 0,5-1 92 0 0,34-6 1 0 0,-28 2-43 0 0,113-18 881 0 0,31-3-1874 0 0,-164 25 725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144 109 1375 0 0,'0'0'66'0'0,"2"-1"-8"0"0,20-7 9607 0 0,-36 11-9012 0 0,-12 1-815 0 0,-11 5 705 0 0,11-3 922 0 0,-31 12 1 0 0,55-18-1005 0 0,-4 2 2412 0 0,14-2-1922 0 0,47-14 215 0 0,34-7-171 0 0,339-69 445 0 0,-407 85-1474 0 0,0 1 0 0 0,0 0 1 0 0,1 2-1 0 0,28 0 0 0 0,-49 3 12 0 0,1-1 0 0 0,-1 0 1 0 0,0 1-1 0 0,0-1 0 0 0,0 1 0 0 0,1-1 1 0 0,-1 1-1 0 0,0 0 0 0 0,0 0 0 0 0,0-1 1 0 0,0 1-1 0 0,0 0 0 0 0,0 0 1 0 0,0 0-1 0 0,0 0 0 0 0,-1 0 0 0 0,1 0 1 0 0,0 0-1 0 0,0 0 0 0 0,-1 0 0 0 0,1 0 1 0 0,-1 1-1 0 0,1-1 0 0 0,-1 0 0 0 0,0 0 1 0 0,1 1-1 0 0,-1-1 0 0 0,0 0 1 0 0,0 2-1 0 0,-1 2-13 0 0,0 0 1 0 0,0-1 0 0 0,-1 1-1 0 0,1-1 1 0 0,-1 0 0 0 0,0 0-1 0 0,-1 1 1 0 0,1-1-1 0 0,-4 3 1 0 0,-28 34-69 0 0,-36 23 90 0 0,0 0 14 0 0,55-47-5 0 0,-1 0 1 0 0,2 1-1 0 0,1 1 1 0 0,0 0-1 0 0,1 1 0 0 0,1 0 1 0 0,-14 38-1 0 0,23-54-233 0 0,1 1 1 0 0,0 0 0 0 0,0-1-1 0 0,0 1 1 0 0,1 0 0 0 0,-1 0-1 0 0,1 0 1 0 0,0 0 0 0 0,1-1-1 0 0,0 7 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51 10135 0 0,'-7'3'919'0'0,"-1"1"-461"0"0,0 0-1 0 0,1 1 1 0 0,-1 0-1 0 0,1 0 1 0 0,-12 11 3519 0 0,24-5-2914 0 0,-4-10-966 0 0,1 1 0 0 0,-1 0 0 0 0,1-1 0 0 0,0 1 0 0 0,0-1 0 0 0,-1 0 0 0 0,1 0 1 0 0,0 0-1 0 0,0 0 0 0 0,1 0 0 0 0,-1 0 0 0 0,0 0 0 0 0,0-1 0 0 0,0 1 0 0 0,0-1 0 0 0,1 1 0 0 0,2-1 0 0 0,7 1 471 0 0,23-1 0 0 0,-30 0-452 0 0,84-5 980 0 0,89-17 0 0 0,85-28-475 0 0,-176 32-647 0 0,91-5 0 0 0,-159 21-202 0 0,22-1 62 0 0,-38 3-211 0 0,-1 0-1 0 0,1 1 0 0 0,0-1 0 0 0,0 1 1 0 0,-1-1-1 0 0,1 1 0 0 0,0 0 0 0 0,-1 0 1 0 0,1 0-1 0 0,-1 0 0 0 0,5 3 0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5983 0 0,'0'2'6007'0'0,"1"1"-5319"0"0,0 1 0 0 0,0-1 0 0 0,-1 1 0 0 0,0-1 0 0 0,0 1 0 0 0,0 0 0 0 0,-1 5 0 0 0,0-3-225 0 0,0 0 1 0 0,-1 0-1 0 0,-3 10 1 0 0,-4 3-824 0 0,-20 30 0 0 0,10-18 1093 0 0,-13 22-236 0 0,20-36-397 0 0,1 1 1 0 0,1 0-1 0 0,1 1 0 0 0,0 0 0 0 0,-9 30 0 0 0,17-39-896 0 0,0-1-4088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73 2759 0 0,'1'-1'207'0'0,"0"-1"-161"0"0,-1 1-1 0 0,1-1 1 0 0,0 1-1 0 0,0-1 1 0 0,-1 0-1 0 0,1 1 1 0 0,-1-1-1 0 0,1 0 1 0 0,-1 1-1 0 0,0-1 1 0 0,0 0-1 0 0,0-3 1 0 0,0 4 427 0 0,0-1 0 0 0,-1 0 0 0 0,1 1 0 0 0,-1-1 0 0 0,0 1 0 0 0,1-1 0 0 0,-1 1 0 0 0,0-1 0 0 0,0 1 0 0 0,0-1 0 0 0,0 1 0 0 0,0-1-1 0 0,0 1 1 0 0,-1 0 0 0 0,1 0 0 0 0,0 0 0 0 0,-3-2 0 0 0,1 1 623 0 0,-1-1 0 0 0,0 1 0 0 0,0 0 0 0 0,0 0 0 0 0,-1 1-1 0 0,-6-2 1 0 0,-13-1-2001 0 0,-7 4 1091 0 0,1 1 1 0 0,-39 6 0 0 0,-61 18-202 0 0,109-21 32 0 0,2 0-17 0 0,-19 3 0 0 0,-60 21 0 0 0,93-27 2 0 0,-9 7 66 0 0,14-7-63 0 0,0 0 0 0 0,0-1 0 0 0,0 1 1 0 0,0 0-1 0 0,0-1 0 0 0,0 1 1 0 0,1-1-1 0 0,-1 1 0 0 0,0 0 1 0 0,0-1-1 0 0,1 1 0 0 0,-1-1 1 0 0,0 1-1 0 0,1-1 0 0 0,-1 1 1 0 0,0-1-1 0 0,1 1 0 0 0,0 0 1 0 0,-1-1-1 0 0,8 8 26 0 0,1-1-1 0 0,0-1 0 0 0,0 1 1 0 0,0-1-1 0 0,1-1 0 0 0,0 1 1 0 0,11 3-1 0 0,-1 0 21 0 0,11 6-43 0 0,92 51 39 0 0,-107-56-43 0 0,0 1 1 0 0,-1 1-1 0 0,0 0 1 0 0,-1 1 0 0 0,16 17-1 0 0,-25-23-5 0 0,1 0 1 0 0,-2 0-1 0 0,1 1 0 0 0,-1-1 0 0 0,0 1 0 0 0,0 0 0 0 0,-1 0 1 0 0,0 1-1 0 0,-1-1 0 0 0,0 1 0 0 0,0-1 0 0 0,1 13 1 0 0,-3-16-4 0 0,0 1 0 0 0,0-1 1 0 0,0 1-1 0 0,-1-1 1 0 0,0 1-1 0 0,0-1 1 0 0,0 1-1 0 0,-1-1 1 0 0,1 0-1 0 0,-1 1 0 0 0,-1-1 1 0 0,1 0-1 0 0,-1-1 1 0 0,0 1-1 0 0,0 0 1 0 0,0-1-1 0 0,-1 1 1 0 0,1-1-1 0 0,-1 0 0 0 0,-6 5 1 0 0,-2-1-68 0 0,0 0-1 0 0,0-1 1 0 0,0 0 0 0 0,-1-1-1 0 0,0 0 1 0 0,-1-1 0 0 0,1 0 0 0 0,-1-1-1 0 0,0-1 1 0 0,0 0 0 0 0,0-1 0 0 0,0-1-1 0 0,0 0 1 0 0,0 0 0 0 0,-1-2 0 0 0,1 0-1 0 0,0 0 1 0 0,0-2 0 0 0,0 1-1 0 0,0-2 1 0 0,-22-8 0 0 0,35 12 91 0 0,-1-1 1 0 0,1 1-1 0 0,0 0 0 0 0,0-1 1 0 0,0 1-1 0 0,0-1 0 0 0,0 1 1 0 0,0-1-1 0 0,0 1 1 0 0,0-1-1 0 0,0 0 0 0 0,0 0 1 0 0,1 1-1 0 0,-1-1 0 0 0,0 0 1 0 0,0 0-1 0 0,1 0 1 0 0,-1 0-1 0 0,0 0 0 0 0,1 0 1 0 0,-1 0-1 0 0,1 0 0 0 0,0 0 1 0 0,-1 0-1 0 0,1 0 0 0 0,0 0 1 0 0,-1 0-1 0 0,1-1 1 0 0,0 0-1 0 0,1 0 29 0 0,-1 0-1 0 0,1 0 1 0 0,0-1 0 0 0,0 1 0 0 0,0 0-1 0 0,0 1 1 0 0,0-1 0 0 0,1 0 0 0 0,-1 0-1 0 0,0 0 1 0 0,1 1 0 0 0,0-1-1 0 0,3-2 1 0 0,69-56 592 0 0,117-72-1 0 0,-133 94-527 0 0,27-16-83 0 0,39-27-161 0 0,-94 60-145 0 0,53-51 1 0 0,-80 69 145 0 0,0 1-22 0 0,0 0 0 0 0,-1-1 0 0 0,1 1-1 0 0,-1-1 1 0 0,0 0 0 0 0,1 0-1 0 0,-1 1 1 0 0,-1-2 0 0 0,1 1-1 0 0,0 0 1 0 0,-1 0 0 0 0,0 0 0 0 0,2-6-1 0 0,-4 0-6375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31 919 0 0,'0'0'16434'0'0,"2"-1"-15820"0"0,18-4 1451 0 0,33-4-1 0 0,62 1-1729 0 0,-101 7-539 0 0,24-3-2650 0 0,-20 2-4232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1839 0 0,'2'-1'134'0'0,"9"-6"2104"0"0,70-41 8134 0 0,2 2-6810 0 0,-43 26-2520 0 0,0 2 0 0 0,55-17 0 0 0,-79 30-652 0 0,-1 1-1 0 0,1 1 1 0 0,0 0 0 0 0,31 0-1 0 0,-34 3-361 0 0,-2 5-199 0 0,-4 1-723 0 0,-5-5-337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35 7831 0 0,'0'0'8335'0'0,"-1"0"-7731"0"0,-30 13 1499 0 0,25-11-1665 0 0,0 0 0 0 0,0 1 1 0 0,0-1-1 0 0,0 1 0 0 0,-10 7 0 0 0,10-5-241 0 0,0 1 0 0 0,1 0 0 0 0,-1 0 0 0 0,1 0 1 0 0,1 0-1 0 0,-1 1 0 0 0,1 0 0 0 0,0 0 0 0 0,-5 12 0 0 0,7-13-56 0 0,0 0-1 0 0,0 1 1 0 0,0 0-1 0 0,1-1 1 0 0,0 1-1 0 0,0 0 1 0 0,0-1-1 0 0,1 1 1 0 0,0 0-1 0 0,0 0 1 0 0,3 11-1 0 0,-2-13-118 0 0,0 0 0 0 0,1-1 0 0 0,-1 1 0 0 0,1-1 0 0 0,0 1 0 0 0,0-1 0 0 0,1 0 0 0 0,-1 0 0 0 0,1 0 0 0 0,0 0 0 0 0,6 6 0 0 0,-6-7-2 0 0,0-1-1 0 0,0 0 1 0 0,0 0-1 0 0,0 0 1 0 0,0 0-1 0 0,1 0 1 0 0,-1-1-1 0 0,1 0 1 0 0,0 1-1 0 0,-1-1 1 0 0,1-1-1 0 0,0 1 1 0 0,-1 0-1 0 0,1-1 1 0 0,6 0-1 0 0,0 0 22 0 0,-1-1 0 0 0,1 0 0 0 0,-1-1 0 0 0,1 0 0 0 0,-1-1 0 0 0,0 0 0 0 0,0 0 0 0 0,0-1 0 0 0,13-8 0 0 0,-8 4 40 0 0,-1 0 0 0 0,0-1 0 0 0,-1-1 0 0 0,0-1 0 0 0,12-13 0 0 0,-20 21-37 0 0,-1-1-1 0 0,0 0 1 0 0,0 0-1 0 0,-1-1 1 0 0,1 1-1 0 0,-1 0 1 0 0,0-1 0 0 0,3-8-1 0 0,-5 11-35 0 0,0 1 0 0 0,0 0 0 0 0,0 0 0 0 0,-1 0 0 0 0,1 0 0 0 0,0 0 0 0 0,0 0 0 0 0,-1 0 0 0 0,1 0 0 0 0,-1 0 0 0 0,1 0 0 0 0,-1 0 0 0 0,1 0 0 0 0,-1 0 0 0 0,1 0 0 0 0,-1 0 0 0 0,0 0 0 0 0,0 0 0 0 0,1 1 0 0 0,-3-2 0 0 0,-17-13 88 0 0,13 12-96 0 0,0 0 1 0 0,-1 1-1 0 0,0 0 0 0 0,1 0 0 0 0,-14-2 1 0 0,-43 0-98 0 0,34 3 52 0 0,26 1 29 0 0,0 0 0 0 0,1-1 0 0 0,-1 1 0 0 0,1-1 0 0 0,-1 0 0 0 0,1 0 0 0 0,0 0-1 0 0,-6-3 1 0 0,8 4-26 0 0,0-1 0 0 0,1 1-1 0 0,-1-1 1 0 0,0 0-1 0 0,0 0 1 0 0,1 1 0 0 0,-1-1-1 0 0,0 0 1 0 0,1 0-1 0 0,-1 0 1 0 0,1 0-1 0 0,-1 0 1 0 0,1 0 0 0 0,-1 0-1 0 0,1 0 1 0 0,0 0-1 0 0,0 0 1 0 0,-1 0 0 0 0,1 0-1 0 0,0 0 1 0 0,0 0-1 0 0,0 0 1 0 0,0 0 0 0 0,0 0-1 0 0,0 0 1 0 0,0 0-1 0 0,1 0 1 0 0,-1 0-1 0 0,0 0 1 0 0,0 0 0 0 0,1 0-1 0 0,-1 0 1 0 0,1-1-1 0 0,2-6-830 0 0,1 0-1 0 0,0 0 1 0 0,0 1-1 0 0,0-1 1 0 0,7-6-1 0 0,1-2-1518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11519 0 0,'-2'1'887'0'0,"-1"0"-819"0"0,0 1 0 0 0,1-1 0 0 0,-1 1 1 0 0,1 0-1 0 0,-1 0 0 0 0,1 0 0 0 0,0 0 0 0 0,0 0 0 0 0,0 0 1 0 0,0 0-1 0 0,0 1 0 0 0,0-1 0 0 0,1 1 0 0 0,-1 0 0 0 0,1-1 1 0 0,0 1-1 0 0,-1 0 0 0 0,1 0 0 0 0,1 0 0 0 0,-1 0 0 0 0,0 0 1 0 0,1 0-1 0 0,-1 3 0 0 0,0 3 137 0 0,0 0 1 0 0,1-1-1 0 0,0 1 1 0 0,0 0-1 0 0,1-1 1 0 0,0 1-1 0 0,3 10 1 0 0,3 1 5 0 0,0 0 0 0 0,1 0 0 0 0,1 0 0 0 0,0-1 0 0 0,2-1 0 0 0,14 21 0 0 0,-2-10 203 0 0,0-2 0 0 0,50 46 0 0 0,84 61 613 0 0,-60-52-225 0 0,-84-72-572 0 0,-1 1-1 0 0,-1 1 1 0 0,0 0 0 0 0,17 24-1 0 0,-23-29-132 0 0,-1 1 0 0 0,-1-1 0 0 0,1 1-1 0 0,-1-1 1 0 0,0 1 0 0 0,-1 0 0 0 0,0 0-1 0 0,0 1 1 0 0,-1-1 0 0 0,0 0-1 0 0,0 11 1 0 0,-2-6 9 0 0,0-1 1 0 0,-1 0-1 0 0,0 1 0 0 0,-1-1 1 0 0,0 0-1 0 0,-1 0 0 0 0,-9 18 1 0 0,-2 0 83 0 0,-29 45 0 0 0,14-33-100 0 0,-63 70 0 0 0,-46 28-284 0 0,60-70-2303 0 0,68-60-5167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797 268 10335 0 0,'151'-157'2844'0'0,"-127"131"-915"0"0,2 1-1 0 0,44-34 1529 0 0,-72 60-3304 0 0,-138 76 496 0 0,102-56-636 0 0,-13 7-11 0 0,-71 29-1 0 0,76-39-55 0 0,-1-2-1 0 0,-1-2 1 0 0,0-2 0 0 0,-56 6-1 0 0,70-19-200 0 0,32 1 191 0 0,-1-1 0 0 0,1 1 0 0 0,0-1 0 0 0,0 1-1 0 0,-1-1 1 0 0,1 0 0 0 0,0 0 0 0 0,0 0 0 0 0,0 0-1 0 0,0 0 1 0 0,-3-3 0 0 0,4 3 14 0 0,0 0 1 0 0,0 0-1 0 0,1 0 1 0 0,-1 0-1 0 0,0 0 1 0 0,1 0-1 0 0,-1-1 1 0 0,1 1-1 0 0,0 0 1 0 0,-1 0-1 0 0,1 0 1 0 0,0 0-1 0 0,0-1 1 0 0,-1 1-1 0 0,1 0 1 0 0,0 0-1 0 0,0-1 1 0 0,0 1-1 0 0,1 0 1 0 0,-1-3-1 0 0,10-23-379 0 0,-7 20 299 0 0,-13 55-22 0 0,-105 296 86 0 0,86-264 60 0 0,-46 118 5 0 0,-45 134 130 0 0,114-313-91 0 0,-4 27 0 0 0,10-46-32 0 0,0 0-1 0 0,0 1 0 0 0,0-1 1 0 0,0 1-1 0 0,0-1 0 0 0,0 1 1 0 0,1-1-1 0 0,-1 1 1 0 0,0-1-1 0 0,0 1 0 0 0,0-1 1 0 0,0 0-1 0 0,1 1 0 0 0,-1-1 1 0 0,0 1-1 0 0,0-1 0 0 0,1 0 1 0 0,-1 1-1 0 0,0-1 1 0 0,1 0-1 0 0,-1 1 0 0 0,0-1 1 0 0,1 0-1 0 0,-1 1 0 0 0,1-1 1 0 0,-1 0-1 0 0,0 0 0 0 0,1 0 1 0 0,-1 1-1 0 0,1-1 1 0 0,0 0-1 0 0,15 4 192 0 0,-14-4-154 0 0,6 0 107 0 0,0 0-1 0 0,0 0 1 0 0,0-1-1 0 0,1 0 1 0 0,-1-1 0 0 0,0 0-1 0 0,-1 0 1 0 0,12-4-1 0 0,15-5 381 0 0,257-43 1842 0 0,-282 52-2466 0 0,0 1-519 0 0,0 0 0 0 0,15-6 1 0 0,-22 7 493 0 0,0-1 1 0 0,-1 1 0 0 0,1-1-1 0 0,0 0 1 0 0,-1 0 0 0 0,1 0-1 0 0,0 0 1 0 0,-1 0-1 0 0,1 0 1 0 0,-1-1 0 0 0,1 1-1 0 0,-1 0 1 0 0,0-1 0 0 0,0 1-1 0 0,1-1 1 0 0,-1 0 0 0 0,0 1-1 0 0,1-4 1 0 0,0-4-1741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10591 0 0,'1'1'4072'0'0,"26"27"-230"0"0,-23-25-3719 0 0,0 1 0 0 0,0-1 0 0 0,1-1 0 0 0,-1 1-1 0 0,1 0 1 0 0,-1-1 0 0 0,1 0 0 0 0,0 0 0 0 0,0-1 0 0 0,0 1 0 0 0,0-1 0 0 0,0 0 0 0 0,0-1-1 0 0,1 1 1 0 0,5-1 0 0 0,5-1 106 0 0,1-1 0 0 0,-1-1 0 0 0,0-1 0 0 0,0 0 0 0 0,0-1 0 0 0,25-11 0 0 0,-2 0 91 0 0,118-52-309 0 0,-106 41-2497 0 0,-2-2-3352 0 0,-24 13-252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14943 0 0,'0'0'1358'0'0,"-1"2"-1118"0"0,-27 19 259 0 0,6-4 702 0 0,-37 36 0 0 0,-86 115-454 0 0,118-132-641 0 0,2 1 1 0 0,1 0 0 0 0,-18 42-1 0 0,39-74-82 0 0,1 1 0 0 0,0 0 0 0 0,0 0 0 0 0,0 0 0 0 0,1 0 0 0 0,-1 0 0 0 0,1 0 0 0 0,1 0 0 0 0,-1 11 0 0 0,2-14-15 0 0,-1 0-1 0 0,1 0 0 0 0,-1 0 0 0 0,1 0 1 0 0,0 0-1 0 0,0 0 0 0 0,0 0 0 0 0,1 0 1 0 0,-1-1-1 0 0,1 1 0 0 0,-1 0 0 0 0,1-1 1 0 0,0 1-1 0 0,0-1 0 0 0,0 0 0 0 0,1 0 1 0 0,-1 1-1 0 0,0-1 0 0 0,1-1 0 0 0,4 4 1 0 0,-1-2-63 0 0,0 0 0 0 0,1 0 1 0 0,-1-1-1 0 0,0 1 1 0 0,1-2-1 0 0,-1 1 1 0 0,1-1-1 0 0,-1 0 1 0 0,1 0-1 0 0,7-1 1 0 0,21-2-5445 0 0,-10-3-925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10591 0 0,'0'0'819'0'0,"-1"1"-311"0"0,-1 2-140 0 0,-1 0 1 0 0,1 1-1 0 0,0-1 1 0 0,0 1-1 0 0,0-1 0 0 0,0 1 1 0 0,0 0-1 0 0,1 0 1 0 0,0-1-1 0 0,0 1 0 0 0,0 0 1 0 0,0 0-1 0 0,1 0 0 0 0,-1 0 1 0 0,1 1-1 0 0,0 3 1 0 0,1 10-11 0 0,1 0 0 0 0,5 23 1 0 0,-5-31-209 0 0,1 3-13 0 0,0 1 1 0 0,1 0-1 0 0,0-1 1 0 0,1 1-1 0 0,1-2 0 0 0,0 1 1 0 0,1 0-1 0 0,0-1 1 0 0,1 0-1 0 0,0-1 0 0 0,1 0 1 0 0,0 0-1 0 0,1-1 1 0 0,0 0-1 0 0,0 0 0 0 0,21 13 1 0 0,-4-5 90 0 0,2-1 0 0 0,-1-1 1 0 0,38 14-1 0 0,-62-29-249 0 0,-1 0 0 0 0,1 0 1 0 0,-1 0-1 0 0,1 0 0 0 0,0 0 0 0 0,0-1 0 0 0,-1 0 0 0 0,8 0 0 0 0,-9 0-45 0 0,-1 0-1 0 0,0 0 0 0 0,1-1 0 0 0,-1 1 0 0 0,0-1 0 0 0,0 1 0 0 0,1-1 0 0 0,-1 1 0 0 0,0-1 0 0 0,0 0 0 0 0,0 1 0 0 0,0-1 0 0 0,0 0 0 0 0,0 0 0 0 0,0 0 0 0 0,0 0 0 0 0,0 0 0 0 0,0 0 0 0 0,0 0 0 0 0,-1 0 0 0 0,1 0 1 0 0,0-1-1 0 0,-1 1 0 0 0,1 0 0 0 0,-1 0 0 0 0,1 0 0 0 0,-1-1 0 0 0,1-1 0 0 0,-1 0-353 0 0,1-1-1 0 0,-1 0 1 0 0,0 0 0 0 0,1 1-1 0 0,-2-1 1 0 0,1 0 0 0 0,-1-6-1 0 0,-3-3-1591 0 0</inkml:trace>
  <inkml:trace contextRef="#ctx0" brushRef="#br0" timeOffset="1">602 1 13503 0 0,'0'0'1224'0'0,"-1"0"-1008"0"0,-3 2-71 0 0,0-1 0 0 0,0 1 0 0 0,1-1 1 0 0,-1 1-1 0 0,0 0 0 0 0,1 1 0 0 0,0-1 0 0 0,-1 1 0 0 0,1-1 0 0 0,0 1 0 0 0,0 0 0 0 0,1 0 0 0 0,-1 0 0 0 0,-2 4 0 0 0,-26 39 1246 0 0,9-12-854 0 0,-1-1-1 0 0,-54 58 0 0 0,-109 72-306 0 0,85-77-862 0 0,-8 8-2512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0,'0'0'102'0'0,"1"2"479"0"0,24 27 7582 0 0,2-2-3460 0 0,62 49-2598 0 0,-15-14-1133 0 0,-48-40-623 0 0,-2 2 0 0 0,-1 1 0 0 0,0 1 0 0 0,-2 1 0 0 0,-1 1 0 0 0,19 36 0 0 0,-32-50-239 0 0,0 1 0 0 0,0 0 0 0 0,-2 0 0 0 0,0 1 0 0 0,0-1 0 0 0,-2 1 0 0 0,0 0 0 0 0,-1 0 0 0 0,0 1 0 0 0,-2-1 0 0 0,1 0 0 0 0,-2 0 0 0 0,0 0 0 0 0,-1 1 0 0 0,-5 18 0 0 0,0-12-109 0 0,-1 0-1 0 0,-1-1 1 0 0,-1 0-1 0 0,-1 0 1 0 0,-1-1-1 0 0,0-1 1 0 0,-2 0-1 0 0,-27 31 1 0 0,24-32-1310 0 0,-1-1-1 0 0,-1-1 1 0 0,-1-1 0 0 0,-36 24 0 0 0,34-27-4955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94 116 15695 0 0,'0'0'719'0'0,"2"-1"-20"0"0,22-14 68 0 0,1 1 0 0 0,0 2 0 0 0,46-17 1 0 0,-32 17 596 0 0,81-16 1 0 0,-108 26-1324 0 0,0 1-1 0 0,0 0 1 0 0,-1 1-1 0 0,23 2 1 0 0,-30-2-301 0 0,0 1-1 0 0,-1-1 0 0 0,1 1 1 0 0,0 0-1 0 0,-1 0 1 0 0,1 1-1 0 0,-1-1 1 0 0,1 1-1 0 0,-1 0 0 0 0,1 0 1 0 0,-1 0-1 0 0,0 0 1 0 0,0 0-1 0 0,0 1 1 0 0,-1-1-1 0 0,1 1 0 0 0,0 0 1 0 0,3 5-1 0 0</inkml:trace>
  <inkml:trace contextRef="#ctx0" brushRef="#br0" timeOffset="1">0 520 16495 0 0,'0'0'1792'0'0,"14"9"-1792"0"0,4 0 0 0 0,5-2 0 0 0,2 0 544 0 0,5-3 64 0 0,5-2 24 0 0,4-4 0 0 0,0-5-344 0 0,2 0-64 0 0,2-2-8 0 0,1-2-8 0 0,0-3-1096 0 0,-1-2-216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14223 0 0,'0'0'1291'0'0,"-1"1"-1063"0"0,-52 34 784 0 0,-77 68 0 0 0,40-29-1011 0 0,57-49 69 0 0,2 2-1 0 0,0 2 0 0 0,-47 57 1 0 0,66-70 2 0 0,1 0 0 0 0,0 1 0 0 0,1 0 1 0 0,1 0-1 0 0,0 1 0 0 0,2 1 0 0 0,0-1 1 0 0,1 1-1 0 0,0 0 0 0 0,-2 22 0 0 0,7-31-33 0 0,0 1-1 0 0,1 0 1 0 0,0 0 0 0 0,1-1-1 0 0,0 1 1 0 0,0 0 0 0 0,1-1-1 0 0,1 1 1 0 0,6 16 0 0 0,-3-14 0 0 0,0 1 1 0 0,1-1-1 0 0,1 0 1 0 0,0-1 0 0 0,1 0-1 0 0,12 13 1 0 0,0-3 25 0 0,0-1-1 0 0,31 22 1 0 0,49 30 75 0 0,-77-57-111 0 0,17 13-22 0 0,34 22 35 0 0,127 113 1 0 0,-179-141-33 0 0,-1 0 0 0 0,-1 2 0 0 0,23 37 0 0 0,-32-43-7 0 0,-2 0 0 0 0,0 1 0 0 0,-1 0-1 0 0,-1 1 1 0 0,10 38 0 0 0,-15-44-43 0 0,-1-1-1 0 0,0 1 1 0 0,-1-1 0 0 0,0 1-1 0 0,-1 0 1 0 0,-1 0-1 0 0,-1-1 1 0 0,0 1-1 0 0,-5 17 1 0 0,1-13-109 0 0,0 1 0 0 0,-2-1 0 0 0,0-1 0 0 0,-2 1 0 0 0,-21 31 0 0 0,8-18-152 0 0,-2-2-1 0 0,-36 35 0 0 0,-59 44-135 0 0,82-74-264 0 0,36-34 120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1839 0 0,'2'0'3272'0'0,"32"-12"6266"0"0,1-2-6339 0 0,67-21-3328 0 0,-55 19 436 0 0,27-6 592 0 0,-72 22-497 0 0,-2 5-372 0 0,0 0 0 0 0,0 0 0 0 0,0 0 0 0 0,-1 0 0 0 0,0 0 0 0 0,0 0 0 0 0,0 0 0 0 0,0 0 0 0 0,-1 0 0 0 0,0-1 0 0 0,-4 10 0 0 0,-11 10-3 0 0,0 0-1 0 0,-2-2 0 0 0,-28 28 1 0 0,-14 17 3 0 0,33-30-30 0 0,28-36 8 0 0,-1 0 1 0 0,0-1-1 0 0,1 1 0 0 0,-1 0 1 0 0,1 0-1 0 0,-1 0 0 0 0,1 0 0 0 0,-1-1 1 0 0,1 1-1 0 0,0 0 0 0 0,-1 0 0 0 0,1 0 1 0 0,0 0-1 0 0,0 0 0 0 0,0 0 0 0 0,-1 0 1 0 0,1 0-1 0 0,0 0 0 0 0,1 0 1 0 0,-1 0-1 0 0,0 0 0 0 0,0 0 0 0 0,0 0 1 0 0,0 0-1 0 0,1 0 0 0 0,-1 0 0 0 0,1 0 1 0 0,-1 0-1 0 0,0 0 0 0 0,1-1 0 0 0,-1 1 1 0 0,1 0-1 0 0,0 0 0 0 0,-1 0 1 0 0,1-1-1 0 0,0 1 0 0 0,-1 0 0 0 0,1-1 1 0 0,0 1-1 0 0,0-1 0 0 0,1 2 0 0 0,1 0 44 0 0,5 3 147 0 0,0-1 0 0 0,0 0 0 0 0,0-1 0 0 0,0 1 1 0 0,0-2-1 0 0,1 1 0 0 0,0-1 0 0 0,9 1 0 0 0,6 2 194 0 0,-11-1-261 0 0,0 0 1 0 0,0 0-1 0 0,18 10 0 0 0,-22-9-117 0 0,-6-3-124 0 0,0 0 1 0 0,0 0-1 0 0,1-1 0 0 0,-1 1 0 0 0,0-1 0 0 0,0 1 1 0 0,1-1-1 0 0,-1 0 0 0 0,1 0 0 0 0,-1-1 1 0 0,1 1-1 0 0,0-1 0 0 0,6 0 0 0 0,-4-1-333 0 0,0 0 1 0 0,0 0-1 0 0,-1-1 0 0 0,1 0 0 0 0,10-5 0 0 0,8-3-445 0 0,13-3-3620 0 0,-25 7 2907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5983 0 0,'2'0'5863'0'0,"22"0"-3549"0"0,-1-2-1 0 0,0-1 1 0 0,39-10-1 0 0,68-28-769 0 0,1 1-536 0 0,-112 35-1001 0 0,-10 2-126 0 0,-1 1-1 0 0,1 0 0 0 0,0 0 0 0 0,12 0 0 0 0,-24 15-1086 0 0,0-7 580 0 0,0 1 1 0 0,0-1-1 0 0,-1 0 0 0 0,0 0 1 0 0,-7 8-1 0 0,8-10 173 0 0,-13 16-1483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5527 0 0,'-2'2'423'0'0,"-15"10"835"0"0,-1 0 1 0 0,0-1-1 0 0,-25 10 0 0 0,-32 21 2282 0 0,64-34-2453 0 0,10-5 1329 0 0,16-6 1809 0 0,-3 0-4833 0 0,41-10 1409 0 0,67-11 174 0 0,-105 22-859 0 0,0 1 0 0 0,0 0 0 0 0,0 1 0 0 0,0 1 0 0 0,0 1 0 0 0,16 3 0 0 0,-28-5-107 0 0,1 1-1 0 0,0 1 0 0 0,-1-1 1 0 0,1 0-1 0 0,-1 1 1 0 0,1 0-1 0 0,-1 0 0 0 0,0 0 1 0 0,1 0-1 0 0,-1 0 1 0 0,0 1-1 0 0,-1-1 0 0 0,1 1 1 0 0,4 5-1 0 0,-6-6-6 0 0,0 0-1 0 0,0 0 1 0 0,0 0-1 0 0,0 0 1 0 0,0 0-1 0 0,0 0 1 0 0,-1 0 0 0 0,1 0-1 0 0,-1 1 1 0 0,0-1-1 0 0,1 0 1 0 0,-1 0-1 0 0,0 0 1 0 0,0 1-1 0 0,0-1 1 0 0,-1 0 0 0 0,1 0-1 0 0,-1 0 1 0 0,1 1-1 0 0,-1-1 1 0 0,0 0-1 0 0,1 0 1 0 0,-1 0-1 0 0,0 0 1 0 0,0 0 0 0 0,-3 3-1 0 0,-10 15-33 0 0,-1-2 0 0 0,0 0 0 0 0,-1 0 0 0 0,-1-1 0 0 0,-20 14 0 0 0,34-29 32 0 0,-8 7 0 0 0,6-2-11 0 0,5 2-42 0 0,0-8 47 0 0,1 0 0 0 0,0 0 0 0 0,0 0 1 0 0,-1 0-1 0 0,1 0 0 0 0,0 0 0 0 0,0 0 0 0 0,0 0 0 0 0,0-1 0 0 0,0 1 0 0 0,0 0 0 0 0,0-1 1 0 0,0 1-1 0 0,1 0 0 0 0,-1-1 0 0 0,1 1 0 0 0,24 7-25 0 0,-22-7 34 0 0,3 1-2 0 0,-1 0 0 0 0,1 0 0 0 0,-1 0 0 0 0,1 1 0 0 0,-1 0-1 0 0,0 0 1 0 0,0 1 0 0 0,6 5 0 0 0,-8-6 0 0 0,-1 0-1 0 0,0 0 1 0 0,0 1-1 0 0,-1-1 1 0 0,1 1 0 0 0,-1 0-1 0 0,1 0 1 0 0,-1 0-1 0 0,0 0 1 0 0,-1 0-1 0 0,1 0 1 0 0,-1 0 0 0 0,2 9-1 0 0,-1-5-10 0 0,3 31-60 0 0,-5-31 85 0 0,0-7 13 0 0,0 1 0 0 0,0-1 0 0 0,-1 1 0 0 0,1-1 0 0 0,-1 1 0 0 0,1-1 0 0 0,-1 1 0 0 0,0-1 0 0 0,1 0 0 0 0,-1 1 0 0 0,0-1 0 0 0,0 0 0 0 0,0 0 0 0 0,0 0 0 0 0,0 1 0 0 0,0-1 0 0 0,0 0 0 0 0,-1 0 0 0 0,1 0 0 0 0,0-1 0 0 0,-1 1 1 0 0,1 0-1 0 0,-2 0 0 0 0,-5 3 35 0 0,-1 0 0 0 0,-15 3 0 0 0,14-4 12 0 0,-42 16 109 0 0,-86 42 0 0 0,47-7-73 0 0,89-53-283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9215 0 0,'0'0'831'0'0,"3"0"-686"0"0,13-4 16 0 0,11-10 6234 0 0,-14 7-5935 0 0,0 0 0 0 0,1 0 0 0 0,0 1 0 0 0,0 1-1 0 0,0 0 1 0 0,1 1 0 0 0,23-4 0 0 0,-22 6-381 0 0,1 1 0 0 0,0 1 0 0 0,0 0 0 0 0,0 1 0 0 0,29 6 1 0 0,-3 0-789 0 0,-27-5-4482 0 0,-6 0-1259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 6447 0 0,'0'0'499'0'0,"6"-9"2866"0"0,-6 9-3196 0 0,0-1 0 0 0,0 1 0 0 0,0-1 0 0 0,0 1-1 0 0,0 0 1 0 0,0-1 0 0 0,0 1 0 0 0,0-1-1 0 0,0 1 1 0 0,1-1 0 0 0,-1 1 0 0 0,0 0 0 0 0,0-1-1 0 0,0 1 1 0 0,1-1 0 0 0,-1 1 0 0 0,0 0 0 0 0,0-1-1 0 0,1 1 1 0 0,-1 0 0 0 0,0-1 0 0 0,1 1 0 0 0,-1 0-1 0 0,0 0 1 0 0,1-1 0 0 0,4 9 5124 0 0,0 8-1779 0 0,-3-3-4463 0 0,-3 5 1279 0 0,0 0 0 0 0,-2-1-1 0 0,-7 33 1 0 0,2-13-125 0 0,-23 148 330 0 0,24-126-456 0 0,0 68 0 0 0,6-110-294 0 0,2 0 0 0 0,0 0-1 0 0,0 0 1 0 0,2-1 0 0 0,0 1 0 0 0,1 0-1 0 0,1-1 1 0 0,9 24 0 0 0,-7-27-1400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7367 0 0,'0'0'568'0'0,"-2"1"-201"0"0,-8 7 3626 0 0,-1 11-2920 0 0,9-15-823 0 0,1-1-160 0 0,1-1 0 0 0,-1 1 0 0 0,1 0 0 0 0,0-1 0 0 0,0 1-1 0 0,0 0 1 0 0,1-1 0 0 0,-1 1 0 0 0,0-1 0 0 0,1 1 0 0 0,0 0 0 0 0,0-1 0 0 0,0 1 0 0 0,0-1 0 0 0,2 4 0 0 0,6 10 332 0 0,2 0-1 0 0,0-1 1 0 0,1 0 0 0 0,0 0 0 0 0,24 20 0 0 0,-20-20-113 0 0,149 135 1305 0 0,20 20 66 0 0,-159-144-1657 0 0,-16-17-6 0 0,0 1-1 0 0,0 0 1 0 0,-1 1 0 0 0,0 0-1 0 0,11 20 1 0 0,-20-30-88 0 0,-9 0-4571 0 0,-1-2 3072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3223 0 0,'0'2'8524'0'0,"-3"16"-6016"0"0,0 8-1484 0 0,-1-1 1 0 0,-13 41 0 0 0,7-39-812 0 0,-1 0 0 0 0,-1-1 1 0 0,-1-1-1 0 0,-1 0 1 0 0,-1 0-1 0 0,-2-2 1 0 0,0 0-1 0 0,-1-1 1 0 0,-35 32-1 0 0,-138 106 559 0 0,176-149-753 0 0,-71 61 118 0 0,82-68-167 0 0,0 0 0 0 0,0 1 1 0 0,1-1-1 0 0,-6 10 0 0 0,8-13-238 0 0,1 1 176 0 0,1-1 0 0 0,-1 0 0 0 0,1 0 1 0 0,-1 1-1 0 0,1-1 0 0 0,-1 0 0 0 0,1 0 0 0 0,0 0 0 0 0,0 0 1 0 0,-1 0-1 0 0,1 0 0 0 0,0 0 0 0 0,0 0 0 0 0,0 0 0 0 0,0 0 1 0 0,0 0-1 0 0,1-1 0 0 0,-1 1 0 0 0,0 0 0 0 0,0-1 1 0 0,0 1-1 0 0,3 0 0 0 0,7 1-1139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8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2759 0 0,'0'0'555'0'0,"0"2"1066"0"0,0 2-858 0 0,0 0 0 0 0,-1 0-1 0 0,0-1 1 0 0,1 1 0 0 0,-2 0-1 0 0,1 0 1 0 0,-2 4-1 0 0,0-1-119 0 0,-1 0 0 0 0,-9 13-1 0 0,1-3-215 0 0,-28 26 0 0 0,-85 65 1374 0 0,6-6-502 0 0,100-83-1065 0 0,1 1 0 0 0,0 1 0 0 0,2 0 0 0 0,1 2 1 0 0,-24 44-1 0 0,32-54-153 0 0,1 1 1 0 0,1-1 0 0 0,0 1-1 0 0,1 1 1 0 0,0-1 0 0 0,1 1-1 0 0,1-1 1 0 0,0 1 0 0 0,1 0-1 0 0,1 0 1 0 0,0-1 0 0 0,3 20 0 0 0,-1-25-35 0 0,0-1 0 0 0,0 1 0 0 0,1 0 0 0 0,0-1 0 0 0,1 1 0 0 0,0-1 0 0 0,0 0 0 0 0,1 0 0 0 0,0-1 0 0 0,0 1 0 0 0,0-1 1 0 0,9 8-1 0 0,-4-6-28 0 0,1 0 0 0 0,0 0 1 0 0,0-1-1 0 0,1-1 0 0 0,0 0 1 0 0,1-1-1 0 0,15 7 0 0 0,-16-8-220 0 0,1 0 1 0 0,-1-1-1 0 0,1 0 0 0 0,0-1 0 0 0,0-1 0 0 0,0 0 0 0 0,0-1 0 0 0,1 0 1 0 0,-1-1-1 0 0,16-1 0 0 0,-18-2-1246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10047 0 0,'-8'5'10952'0'0,"11"4"-10736"0"0,1-1-1 0 0,0 1 0 0 0,1-1 1 0 0,7 11-1 0 0,2 2 42 0 0,24 43-26 0 0,-3 1 1 0 0,28 72-1 0 0,-48-96-184 0 0,34 79 22 0 0,-41-106-59 0 0,0 1 0 0 0,1-1 1 0 0,1 0-1 0 0,0-1 0 0 0,22 22 0 0 0,46 32-28 0 0,-19-18-873 0 0,-51-45-122 0 0,-8-4 735 0 0,1 0-1 0 0,-1 0 0 0 0,1 0 1 0 0,0 0-1 0 0,-1 0 0 0 0,1 0 1 0 0,-1 0-1 0 0,1 0 0 0 0,0 0 1 0 0,-1 0-1 0 0,1-1 0 0 0,-1 1 1 0 0,1 0-1 0 0,-1 0 0 0 0,1-1 1 0 0,-1 1-1 0 0,1-1 0 0 0,-1 1 0 0 0,1 0 1 0 0,-1-1-1 0 0,1 1 0 0 0,-1-1 1 0 0,0 1-1 0 0,1-1 0 0 0,-1 1 1 0 0,0-1-1 0 0,1 1 0 0 0,-1-1 1 0 0,1 0-1 0 0,3-11-5292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20 11519 0 0,'0'0'528'0'0,"-1"-14"192"0"0,-1 8 2146 0 0,-3 7-2473 0 0,0-1-1 0 0,0 1 1 0 0,0 0 0 0 0,1 0 0 0 0,-1 1 0 0 0,0 0 0 0 0,1-1 0 0 0,-1 1 0 0 0,1 1 0 0 0,-7 4 0 0 0,-6 4-457 0 0,-18 18 1 0 0,20-17 546 0 0,-23 23-135 0 0,1 2-1 0 0,2 1 0 0 0,-58 83 1 0 0,41-51-328 0 0,-99 150 34 0 0,146-212-213 0 0,0 0 0 0 0,0 1 0 0 0,1 0 0 0 0,1 0 0 0 0,-4 10 0 0 0,7-17-811 0 0,14-4-7682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2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10135 0 0,'0'0'778'0'0,"2"1"-506"0"0,13 0 2006 0 0,-1 0 1 0 0,28-2-1 0 0,-18-1-939 0 0,25-6 1 0 0,92-32-415 0 0,-136 38-839 0 0,-1 1-71 0 0,57-18 23 0 0,0-2 0 0 0,70-37 0 0 0,-100 43-910 0 0,-30 15 334 0 0</inkml:trace>
  <inkml:trace contextRef="#ctx0" brushRef="#br0" timeOffset="1">314 1 7367 0 0,'0'0'1006'0'0,"0"2"143"0"0,-6 72 5182 0 0,0 1-5146 0 0,-52 184 797 0 0,8-90-4055 0 0,46-157-2108 0 0,2-2-1314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14335 0 0,'0'0'662'0'0,"0"2"-18"0"0,1 11-479 0 0,-1 0 1 0 0,-1 0 0 0 0,0 0 0 0 0,-1-1 0 0 0,0 1 0 0 0,0 0-1 0 0,-7 15 1 0 0,0 10 650 0 0,-10 36-303 0 0,-30 77 0 0 0,-39 66-1964 0 0,84-207 1100 0 0,-4 7 419 0 0,6-6-4946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8287 0 0,'0'0'756'0'0,"0"2"-622"0"0,5 16 993 0 0,0 0 0 0 0,1 0 0 0 0,9 17 1 0 0,1 5 1501 0 0,-11-25-2412 0 0,77 221 2472 0 0,-67-184-1859 0 0,-3 0 0 0 0,10 91 0 0 0,-19-103-588 0 0,-2 1 0 0 0,-1-1-1 0 0,-6 42 1 0 0,3-64-278 0 0,0 0-1 0 0,-1 0 1 0 0,-1-1 0 0 0,0 1 0 0 0,-2-2-1 0 0,0 1 1 0 0,0 0 0 0 0,-2-1-1 0 0,-12 18 1 0 0,-111 121-4329 0 0,54-68-431 0 0,65-71-55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237 419 8287 0 0,'0'0'639'0'0,"-1"1"-415"0"0,-1 5 389 0 0,0 0 1 0 0,-1-1-1 0 0,0 1 0 0 0,0-1 0 0 0,0 0 1 0 0,0 0-1 0 0,-1 0 0 0 0,-5 5 1 0 0,5-5-450 0 0,-1-1 1 0 0,0 0 0 0 0,-1 0 0 0 0,1 0 0 0 0,-1 0 0 0 0,0-1-1 0 0,1 0 1 0 0,-1 0 0 0 0,-1 0 0 0 0,1-1 0 0 0,0 0 0 0 0,-1 0 0 0 0,1-1-1 0 0,-1 1 1 0 0,1-2 0 0 0,-1 1 0 0 0,0-1 0 0 0,1 0 0 0 0,-1 0-1 0 0,-7-1 1 0 0,11 0-93 0 0,0 1 0 0 0,-1-1 0 0 0,1 0 0 0 0,0 0 0 0 0,0 0-1 0 0,-1 0 1 0 0,1-1 0 0 0,0 1 0 0 0,0-1 0 0 0,0 0 0 0 0,1 0 0 0 0,-1 0-1 0 0,0 0 1 0 0,1-1 0 0 0,-1 1 0 0 0,-3-5 0 0 0,4 3 33 0 0,0 0 0 0 0,0 1 0 0 0,0-1 1 0 0,1 0-1 0 0,-1 0 0 0 0,1 0 0 0 0,0 0 1 0 0,0-1-1 0 0,1 1 0 0 0,-1 0 0 0 0,1-8 0 0 0,1 0 61 0 0,0 0-1 0 0,1 0 1 0 0,0 0-1 0 0,1 1 1 0 0,0-1-1 0 0,1 1 1 0 0,0 0-1 0 0,10-18 0 0 0,5-6-125 0 0,2 1-1 0 0,1 1 0 0 0,47-54 0 0 0,-59 75-21 0 0,1 2-1 0 0,1-1 0 0 0,-1 1 1 0 0,2 1-1 0 0,-1 0 0 0 0,1 1 1 0 0,1 0-1 0 0,0 1 1 0 0,0 0-1 0 0,0 2 0 0 0,0-1 1 0 0,29-5-1 0 0,-25 8 112 0 0,29-2 0 0 0,-40 5-107 0 0,0 0 0 0 0,-1 1-1 0 0,1-1 1 0 0,0 1 0 0 0,0 1 0 0 0,0-1-1 0 0,8 4 1 0 0,-13-4-21 0 0,0 0-1 0 0,-1 0 0 0 0,1 0 1 0 0,0 0-1 0 0,-1 0 1 0 0,1 0-1 0 0,-1 0 1 0 0,1 0-1 0 0,-1 1 1 0 0,0-1-1 0 0,1 0 1 0 0,-1 1-1 0 0,0-1 0 0 0,0 1 1 0 0,0 0-1 0 0,0-1 1 0 0,1 4-1 0 0,-1-2 6 0 0,-1 0 1 0 0,1 0-1 0 0,0 0 0 0 0,-1 0 0 0 0,0 1 1 0 0,0-1-1 0 0,0 0 0 0 0,0 0 1 0 0,-1 5-1 0 0,-1 2 22 0 0,0 0 1 0 0,-1 0 0 0 0,-1 0-1 0 0,0-1 1 0 0,-7 14 0 0 0,1-6-4 0 0,-1 0 0 0 0,-1-1 0 0 0,0-1 0 0 0,-1 0 0 0 0,-1 0 0 0 0,-21 17 0 0 0,-9 2-120 0 0,-49 30 1 0 0,66-46-153 0 0,-54 32-42 0 0,63-40-1289 0 0,-19 7-1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3 125 12439 0 0,'0'0'958'0'0,"0"0"-818"0"0,0 0 0 0 0,-1 0 1 0 0,1-1-1 0 0,0 1 1 0 0,0 0-1 0 0,0-1 1 0 0,-1 1-1 0 0,1-1 0 0 0,0 1 1 0 0,0 0-1 0 0,0-1 1 0 0,0 1-1 0 0,0 0 1 0 0,0-1-1 0 0,0 1 0 0 0,0-1 1 0 0,0 1-1 0 0,0 0 1 0 0,0-1-1 0 0,0 1 1 0 0,0-1-1 0 0,4-3 376 0 0,0 0 0 0 0,1 0-1 0 0,-1 0 1 0 0,1 0 0 0 0,0 1 0 0 0,0 0 0 0 0,9-4-1 0 0,44-16 49 0 0,-46 18-239 0 0,37-10-71 0 0,1 2 0 0 0,58-8 0 0 0,-88 18-105 0 0,0 1 1 0 0,0 1-1 0 0,29 1 0 0 0,-35 1-894 0 0,27 6 0 0 0,-30-4-855 0 0,-1 1 0 0 0,0-1 1 0 0,10 6-1 0 0,-1 2-4852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39 15119 0 0,'32'-39'4324'0'0,"-31"40"-4295"0"0,0 0 0 0 0,0-1 0 0 0,0 1-1 0 0,0 0 1 0 0,-1 0 0 0 0,1 0 0 0 0,0 0-1 0 0,0 0 1 0 0,-1 0 0 0 0,1 1 0 0 0,-1-1-1 0 0,1 0 1 0 0,-1 0 0 0 0,1 0 0 0 0,-1 0 0 0 0,0 1-1 0 0,0-1 1 0 0,1 2 0 0 0,-1 1 4 0 0,0 1 0 0 0,0-1 1 0 0,-1 1-1 0 0,1-1 0 0 0,-1 1 1 0 0,0-1-1 0 0,-2 7 0 0 0,-14 32 153 0 0,13-34-149 0 0,-113 207 568 0 0,50-102-250 0 0,-161 350 1018 0 0,208-417-1558 0 0,-50 111 157 0 0,21-55-3614 0 0,40-83-1165 0 0,3-4-1304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196 206 16007 0 0,'0'0'731'0'0,"-2"2"-10"0"0,0 1-670 0 0,-1 0 0 0 0,1 1 0 0 0,0-1 0 0 0,0 1 0 0 0,0-1 0 0 0,0 1 0 0 0,1 0 0 0 0,0 0 0 0 0,-1 0 0 0 0,1 0 0 0 0,1 0 1 0 0,-1 0-1 0 0,1 0 0 0 0,-1 5 0 0 0,2-3 111 0 0,-1-1 0 0 0,1 1 1 0 0,0 0-1 0 0,0 0 1 0 0,1 0-1 0 0,0-1 1 0 0,0 1-1 0 0,5 9 1 0 0,5 4 358 0 0,0-1 1 0 0,1-1 0 0 0,1 0 0 0 0,19 18 0 0 0,-27-29-452 0 0,11 11 248 0 0,1-1 0 0 0,1 0 0 0 0,0-2 0 0 0,1 0-1 0 0,0-1 1 0 0,1-1 0 0 0,1-1 0 0 0,0-1 0 0 0,0 0 0 0 0,31 7 0 0 0,-49-16-238 0 0,-1 0-132 0 0,1 0 0 0 0,0 0 1 0 0,-1 0-1 0 0,1 0 0 0 0,0-1 0 0 0,6 1 0 0 0,-9-1-43 0 0,1-1 0 0 0,-1 1 1 0 0,1-1-1 0 0,-1 1 0 0 0,1-1 0 0 0,-1 1 1 0 0,0-1-1 0 0,1 0 0 0 0,-1 1 0 0 0,0-1 0 0 0,0 0 1 0 0,1 0-1 0 0,-1 0 0 0 0,0 0 0 0 0,0 0 1 0 0,0 0-1 0 0,0-1 0 0 0,0 1 0 0 0,-1 0 1 0 0,2-2-1 0 0,6-12-2087 0 0,-1 0 0 0 0,10-30 0 0 0,-14 36 1847 0 0,10-28-1823 0 0</inkml:trace>
  <inkml:trace contextRef="#ctx0" brushRef="#br0" timeOffset="1">621 1 14223 0 0,'-21'14'470'0'0,"1"1"0"0"0,1 1 0 0 0,0 1 0 0 0,-31 38 0 0 0,-54 87 2628 0 0,39-50-2035 0 0,-72 83-1184 0 0,104-138-1215 0 0,-1-1 0 0 0,-57 46 1 0 0,75-70-385 0 0,5-6-3751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12895 0 0,'0'0'1600'0'0,"2"0"-210"0"0,46 5 4873 0 0,-39-5-6183 0 0,1 0 0 0 0,-1-1 0 0 0,1 0 0 0 0,-1-1 0 0 0,17-4 0 0 0,9-8-111 0 0,41-20 0 0 0,-48 20-125 0 0,1 1 1 0 0,50-15-1 0 0,-75 27 143 0 0,12 0-46 0 0,-14 1-138 0 0,-1 12-1631 0 0,-2 1 737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12895 0 0,'0'0'998'0'0,"3"1"-381"0"0,4 1 380 0 0,0-1 1 0 0,0 0-1 0 0,1 0 0 0 0,-1 0 1 0 0,11-1-1 0 0,-6-1-173 0 0,-1 0-1 0 0,22-6 1 0 0,-1-4-764 0 0,45-20 0 0 0,-31 12 318 0 0,50-20-1042 0 0,-95 39 440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208 119 919 0 0,'0'0'3731'0'0,"-9"-1"161"0"0,-1-1-2466 0 0,0 1-1 0 0,0 1 1 0 0,-15 0 0 0 0,4 1 1120 0 0,19-1-1835 0 0,-1-1 466 0 0,-7-3 3118 0 0,16-2-4171 0 0,-1 0 1 0 0,1 0 0 0 0,1 1-1 0 0,-1 0 1 0 0,1 1-1 0 0,0-1 1 0 0,0 1 0 0 0,0 0-1 0 0,14-4 1 0 0,8-3-101 0 0,37-7 1 0 0,-50 14 17 0 0,8-2-42 0 0,0 0 0 0 0,1 2 0 0 0,-1 0 0 0 0,1 2 0 0 0,26 0 0 0 0,-39 4-15 0 0,-11-1 11 0 0,-1-1-1 0 0,1 0 1 0 0,-1 0-1 0 0,1 1 1 0 0,-1-1-1 0 0,1 1 1 0 0,-1-1-1 0 0,1 0 1 0 0,-1 1-1 0 0,0-1 1 0 0,1 1-1 0 0,-1-1 1 0 0,0 1-1 0 0,1-1 1 0 0,-1 2-1 0 0,1 0-18 0 0,0 0 0 0 0,-1 1 0 0 0,0-1 0 0 0,0 0 0 0 0,0 1 0 0 0,0-1-1 0 0,0 0 1 0 0,0 1 0 0 0,0-1 0 0 0,-1 0 0 0 0,1 0 0 0 0,-1 1-1 0 0,0-1 1 0 0,0 0 0 0 0,1 0 0 0 0,-1 0 0 0 0,-1 0 0 0 0,1 0 0 0 0,0 0-1 0 0,0 0 1 0 0,-3 2 0 0 0,-2 4-72 0 0,-1 1 1 0 0,-1-2-1 0 0,-10 10 0 0 0,-14 8-192 0 0,-1-1-1 0 0,-51 26 0 0 0,-23 15-346 0 0,-38 49 514 0 0,140-109 153 0 0,0 0 1 0 0,1 0-1 0 0,-6 8 0 0 0,8-10 18 0 0,1-1-1 0 0,-1 1 1 0 0,1 0-1 0 0,-1-1 1 0 0,1 1 0 0 0,0 0-1 0 0,0 0 1 0 0,0-1-1 0 0,1 1 1 0 0,-1 4-1 0 0,1-6-23 0 0,0 1-1 0 0,0-1 0 0 0,1 0 1 0 0,-1 1-1 0 0,1-1 0 0 0,-1 0 1 0 0,1 1-1 0 0,-1-1 0 0 0,1 0 0 0 0,0 0 1 0 0,0 0-1 0 0,-1 1 0 0 0,1-1 1 0 0,0 0-1 0 0,0 0 0 0 0,0 0 1 0 0,0 0-1 0 0,0-1 0 0 0,3 3 0 0 0,-1-1 17 0 0,0-1-1 0 0,0 1 0 0 0,0-1 0 0 0,0 1 0 0 0,0-1 0 0 0,0 0 0 0 0,4 1 0 0 0,9-1 99 0 0,1-1 0 0 0,-1 0 0 0 0,0-1 1 0 0,0 0-1 0 0,31-8 0 0 0,-20 4-52 0 0,206-49 331 0 0,-126 26-347 0 0,-81 21-361 0 0,-1 2-1 0 0,1 0 0 0 0,39-1 1 0 0,-56 7-357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75 8287 0 0,'-16'7'836'0'0,"-29"18"0"0"0,7 1 6563 0 0,40-25-7193 0 0,-1-1 1 0 0,1 0-1 0 0,-1 0 0 0 0,1 0 0 0 0,0 0 1 0 0,-1 0-1 0 0,1-1 0 0 0,-1 1 1 0 0,1 0-1 0 0,-1-1 0 0 0,4 0 1 0 0,-1 0 158 0 0,91-29 2320 0 0,63-15-1362 0 0,202-1-644 0 0,-315 43-1464 0 0,49-2-3071 0 0,-92 5 2464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52 10591 0 0,'0'0'8779'0'0,"1"-2"-8238"0"0,6-3-397 0 0,-1 0 0 0 0,1 0 1 0 0,0 0-1 0 0,0 1 0 0 0,0 0 0 0 0,1 1 0 0 0,-1-1 0 0 0,1 1 0 0 0,0 1 1 0 0,0-1-1 0 0,0 1 0 0 0,0 1 0 0 0,13-1 0 0 0,-8 1 78 0 0,0 0 0 0 0,1 1-1 0 0,-1 1 1 0 0,0 0 0 0 0,0 1 0 0 0,0 0-1 0 0,23 8 1 0 0,-11-1-169 0 0,-24-8-52 0 0,0-1-1 0 0,0 0 1 0 0,0 1-1 0 0,0-1 1 0 0,0 0-1 0 0,0 1 0 0 0,0-1 1 0 0,0 1-1 0 0,-1 0 1 0 0,1-1-1 0 0,0 1 0 0 0,0 0 1 0 0,0-1-1 0 0,-1 1 1 0 0,1 0-1 0 0,0 0 0 0 0,-1 0 1 0 0,1 0-1 0 0,-1-1 1 0 0,1 1-1 0 0,-1 0 0 0 0,1 0 1 0 0,-1 0-1 0 0,0 0 1 0 0,0 0-1 0 0,1 0 0 0 0,-1 2 1 0 0,0 0-2 0 0,1 0 3 0 0,-1 0-1 0 0,0 0 1 0 0,0-1 0 0 0,0 1-1 0 0,0 0 1 0 0,-1 0-1 0 0,1 0 1 0 0,-1 0 0 0 0,1 0-1 0 0,-1-1 1 0 0,0 1-1 0 0,0 0 1 0 0,-1-1 0 0 0,1 1-1 0 0,0 0 1 0 0,-1-1-1 0 0,0 0 1 0 0,1 1 0 0 0,-3 1-1 0 0,-4 5 7 0 0,0-1 0 0 0,0 0 0 0 0,-14 10 0 0 0,-8 2-112 0 0,0-1 0 0 0,-66 28 0 0 0,11-6-16 0 0,67-32 108 0 0,17-9-47 0 0,14 0-6 0 0,5-1 58 0 0,0 1 0 0 0,0 0 0 0 0,0 1 0 0 0,0 1 0 0 0,0 1-1 0 0,-1 1 1 0 0,1 0 0 0 0,17 7 0 0 0,-14-3 1 0 0,1 1-1 0 0,-1 2 1 0 0,0 0 0 0 0,-1 1-1 0 0,0 1 1 0 0,-1 1-1 0 0,-1 0 1 0 0,0 1 0 0 0,19 22-1 0 0,-36-35 31 0 0,0-1-1 0 0,1 0 1 0 0,-1 1 0 0 0,0-1-1 0 0,0 1 1 0 0,0 0 0 0 0,0-1-1 0 0,-1 1 1 0 0,1-1 0 0 0,0 1-1 0 0,-1 0 1 0 0,1 0 0 0 0,-1-1-1 0 0,1 1 1 0 0,-1 0 0 0 0,0 0-1 0 0,0 0 1 0 0,0-1 0 0 0,0 1-1 0 0,0 0 1 0 0,-1 2-1 0 0,0-2 15 0 0,0 0-1 0 0,0 0 1 0 0,0 0-1 0 0,0 0 0 0 0,0 0 1 0 0,-1 0-1 0 0,1 0 1 0 0,-1 0-1 0 0,0-1 0 0 0,1 1 1 0 0,-1-1-1 0 0,0 1 1 0 0,0-1-1 0 0,0 0 0 0 0,-4 2 1 0 0,-19 10 36 0 0,-2-1-1 0 0,-51 16 1 0 0,-59 6 166 0 0,67-18-196 0 0,48-10-71 0 0,0 0-215 0 0,-1-1 0 0 0,0 0 0 0 0,0-2 0 0 0,0 0 0 0 0,-39-2 0 0 0,44-5-916 0 0,5-5-53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11 12871 0 0,'0'0'588'0'0,"-1"-1"-12"0"0,-3 0-451 0 0,0-1 0 0 0,0 1 0 0 0,1-1 0 0 0,-1 1 0 0 0,0 0 0 0 0,-1 1 0 0 0,1-1 0 0 0,0 1 0 0 0,0 0 0 0 0,0 0 0 0 0,0 0 0 0 0,0 0 0 0 0,0 1 0 0 0,0-1 0 0 0,0 1 1 0 0,0 0-1 0 0,-7 3 0 0 0,-1 2 127 0 0,0 0 0 0 0,1 0 0 0 0,-21 16 0 0 0,21-14-208 0 0,-28 22 459 0 0,2 2 1 0 0,1 1-1 0 0,2 2 0 0 0,1 1 1 0 0,-51 74-1 0 0,67-84-485 0 0,0 1-1 0 0,2 1 1 0 0,1 0 0 0 0,2 0-1 0 0,0 2 1 0 0,2-1 0 0 0,1 2-1 0 0,2-1 1 0 0,1 1 0 0 0,1 0-1 0 0,2 0 1 0 0,1 0 0 0 0,1 1-1 0 0,2-1 1 0 0,1 0 0 0 0,1 1-1 0 0,2-1 1 0 0,1-1 0 0 0,18 55-1 0 0,-6-38-16 0 0,43 81-1 0 0,37 38 45 0 0,-53-95 2 0 0,-3 2 1 0 0,35 87-1 0 0,-70-140-45 0 0,0 0-1 0 0,-2 0 0 0 0,0 0 1 0 0,-1 1-1 0 0,-1-1 1 0 0,-1 1-1 0 0,-1 0 0 0 0,-3 36 1 0 0,0-39-29 0 0,-1-1 0 0 0,0 0 0 0 0,-1 0 0 0 0,-1 0 0 0 0,-1-1 0 0 0,0 1 0 0 0,-1-1 0 0 0,-1-1 0 0 0,-1 1 0 0 0,-18 25 0 0 0,2-11 35 0 0,-1-1 0 0 0,-1-1 0 0 0,-56 44 0 0 0,22-28-541 0 0,-69 38 0 0 0,57-46-652 0 0,-3 2-1440 0 0,75-37 2175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4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176 143 3679 0 0,'0'0'167'0'0,"-1"0"-7"0"0,-6 1 1142 0 0,1 1 0 0 0,-1 0 0 0 0,1 1 0 0 0,0-1 0 0 0,0 1 0 0 0,0 0 0 0 0,-7 5 0 0 0,5-2-398 0 0,0 0 0 0 0,1 1 0 0 0,0-1 0 0 0,-9 13-1 0 0,5-6-400 0 0,2 1-1 0 0,0 0 0 0 0,1 1 1 0 0,0 0-1 0 0,-9 26 0 0 0,15-34-345 0 0,0 0-1 0 0,0 0 1 0 0,1 0 0 0 0,0 0-1 0 0,0 10 1 0 0,1-16-139 0 0,0 0 0 0 0,0 0 0 0 0,1 1-1 0 0,-1-1 1 0 0,0 0 0 0 0,1 0 0 0 0,-1 0 0 0 0,1 1-1 0 0,0-1 1 0 0,-1 0 0 0 0,1 0 0 0 0,0 0 0 0 0,0 0-1 0 0,0 0 1 0 0,-1 0 0 0 0,1 0 0 0 0,0 0 0 0 0,0-1-1 0 0,0 1 1 0 0,0 0 0 0 0,1-1 0 0 0,1 2 0 0 0,0-1 35 0 0,0 1 0 0 0,0-1 1 0 0,0 0-1 0 0,0 0 0 0 0,1 0 1 0 0,-1 0-1 0 0,5 0 0 0 0,7-1 242 0 0,0-1-1 0 0,0-1 1 0 0,1-1 0 0 0,-2 0-1 0 0,1 0 1 0 0,0-2 0 0 0,16-6-1 0 0,-26 8-292 0 0,1 1-1 0 0,-1-1 1 0 0,1 0-1 0 0,-1 0 1 0 0,0 0-1 0 0,0-1 1 0 0,-1 0-1 0 0,1 0 0 0 0,-1 0 1 0 0,6-7-1 0 0,-8 9-1 0 0,0-1 0 0 0,0 0 0 0 0,0 0 0 0 0,-1 1 0 0 0,1-1 0 0 0,-1 0 0 0 0,0-1 0 0 0,0 1 0 0 0,0 0 0 0 0,0 0 0 0 0,0 0 0 0 0,-1-1 0 0 0,1 1 0 0 0,-1 0-1 0 0,0 0 1 0 0,0-1 0 0 0,0 1 0 0 0,0 0 0 0 0,-1-1 0 0 0,0-3 0 0 0,-4-6-112 0 0,0 1 1 0 0,0-1-1 0 0,-1 2 0 0 0,-14-21 1 0 0,-36-41-1351 0 0,51 66 1242 0 0,-23-23-1437 0 0,-6-7-1681 0 0,32 34 2701 0 0,-1 0 0 0 0,1-1 0 0 0,0 1 0 0 0,0-1 0 0 0,0 0 0 0 0,0 0 0 0 0,0 1 0 0 0,-1-7 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1839 0 0,'0'0'16492'0'0,"0"2"-15713"0"0,2 26 16 0 0,-1 0 0 0 0,-2 0 0 0 0,-4 33 0 0 0,3-43-622 0 0,-26 194 448 0 0,18-160-763 0 0,-34 102-1 0 0,21-89-1363 0 0,12-34-52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11055 0 0,'0'0'3034'0'0,"-1"2"-2426"0"0,-82 220 2408 0 0,60-168-2859 0 0,-4-2 0 0 0,-35 54-1 0 0,-149 223 52 0 0,205-321-240 0 0,1 0 1 0 0,0 1-1 0 0,1-1 0 0 0,0 1 0 0 0,1 0 0 0 0,-4 12 1 0 0,7-20-723 0 0,12 1-2294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50 4607 0 0,'0'0'354'0'0,"11"-4"836"0"0,3-1 852 0 0,-1 0 0 0 0,1-1-1 0 0,-1-1 1 0 0,18-11-1 0 0,-23 14-104 0 0,-11 9 344 0 0,-10 9-1296 0 0,-40 34-907 0 0,-48 54 1 0 0,82-81-61 0 0,2 1 1 0 0,1 1 0 0 0,0 0 0 0 0,2 1-1 0 0,-20 44 1 0 0,32-63-19 0 0,0 1 0 0 0,0 0 0 0 0,0 0 0 0 0,1 0 0 0 0,0 0 0 0 0,0 0 0 0 0,0 0 0 0 0,1 1 0 0 0,0-1 0 0 0,1 10 0 0 0,0-13 0 0 0,0 1 0 0 0,0-1 0 0 0,0 0 0 0 0,0 1 0 0 0,0-1 0 0 0,1 0 0 0 0,0 0 0 0 0,-1 0 0 0 0,1 0 0 0 0,0 0 0 0 0,1-1 0 0 0,-1 1 0 0 0,0 0 0 0 0,1-1 0 0 0,0 0 0 0 0,-1 0 0 0 0,1 1 0 0 0,0-1 0 0 0,6 2 0 0 0,1 1-51 0 0,0-1 0 0 0,1 0-1 0 0,-1 0 1 0 0,1-1 0 0 0,16 2 0 0 0,56 2-1870 0 0,-65-6 1161 0 0,14 0-6084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0,'2'0'5510'0'0,"63"23"3799"0"0,-50-16-8772 0 0,0 0 0 0 0,0 1 0 0 0,0 0 0 0 0,16 14 0 0 0,-1 3 233 0 0,-1 2-1 0 0,27 33 1 0 0,21 20 113 0 0,-49-54-682 0 0,55 38 0 0 0,-65-52-147 0 0,1-1 0 0 0,1-1 0 0 0,0 0 0 0 0,30 9 0 0 0,-47-18-55 0 0,4 2-66 0 0,1 0 0 0 0,0-1 0 0 0,0 0 0 0 0,0-1 0 0 0,1 1 0 0 0,-1-1 0 0 0,17-1 0 0 0,-23 0-188 0 0,-7-17-9025 0 0,4 14 7616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7831 0 0,'0'0'603'0'0,"-8"3"-374"0"0,-1 1 555 0 0,-1 1-1 0 0,1 0 1 0 0,0 0-1 0 0,1 1 1 0 0,-1 0-1 0 0,1 0 1 0 0,0 1-1 0 0,1 0 0 0 0,-11 13 1 0 0,-51 58 2051 0 0,-16 9-1056 0 0,-103 134 0 0 0,173-201-1943 0 0,-13 19-739 0 0,-47 48 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65 8751 0 0,'0'0'674'0'0,"2"-1"-438"0"0,7-7 623 0 0,0 1 0 0 0,1 0 0 0 0,0 1 0 0 0,0 0 0 0 0,1 0 0 0 0,-1 1 0 0 0,1 0 0 0 0,15-4 1 0 0,-19 8-550 0 0,0-1 1 0 0,-1 1 0 0 0,1 1 0 0 0,0-1 0 0 0,0 1 0 0 0,11 1 0 0 0,-17 0-275 0 0,1-1 1 0 0,-1 0-1 0 0,1 1 1 0 0,-1 0-1 0 0,0-1 1 0 0,1 1-1 0 0,-1 0 1 0 0,0-1-1 0 0,1 1 1 0 0,-1 0-1 0 0,0 0 1 0 0,0 0-1 0 0,0 0 1 0 0,0 0 0 0 0,0 0-1 0 0,0 1 1 0 0,0-1-1 0 0,0 0 1 0 0,0 0-1 0 0,0 1 1 0 0,-1-1-1 0 0,1 0 1 0 0,-1 1-1 0 0,1-1 1 0 0,-1 1-1 0 0,1-1 1 0 0,-1 1-1 0 0,0-1 1 0 0,0 1 0 0 0,1-1-1 0 0,-1 1 1 0 0,-1-1-1 0 0,1 1 1 0 0,0 2-1 0 0,-2 3 3 0 0,0 0 0 0 0,-1 0-1 0 0,1 0 1 0 0,-1 0-1 0 0,-1-1 1 0 0,1 1 0 0 0,-1-1-1 0 0,-5 7 1 0 0,-7 6 28 0 0,-19 19 0 0 0,12-14 3 0 0,9-10-64 0 0,-2 0-1 0 0,-26 18 0 0 0,24-19 1 0 0,-24 23-1 0 0,41-35 48 0 0,25 3 171 0 0,-9-4-119 0 0,0 0-1 0 0,0 0 1 0 0,1-2-1 0 0,-1 0 1 0 0,16-4-1 0 0,31-4 25 0 0,-31 9-789 0 0,0 1 0 0 0,0 1-1 0 0,48 8 1 0 0,-58-5-735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9 174 8287 0 0,'0'0'639'0'0,"-9"16"6996"0"0,10-15-7583 0 0,-1 0 0 0 0,0 0 1 0 0,0 0-1 0 0,1 0 0 0 0,-1 0 1 0 0,0 0-1 0 0,1-1 0 0 0,-1 1 0 0 0,1 0 1 0 0,0 0-1 0 0,-1 0 0 0 0,1-1 1 0 0,-1 1-1 0 0,1 0 0 0 0,0-1 1 0 0,0 1-1 0 0,-1 0 0 0 0,1-1 1 0 0,0 1-1 0 0,1 0 0 0 0,1 0 53 0 0,-1 0-1 0 0,1 0 0 0 0,-1-1 1 0 0,1 1-1 0 0,0-1 1 0 0,-1 1-1 0 0,5-1 0 0 0,5 0 288 0 0,-1-1-1 0 0,20-4 0 0 0,-28 5-328 0 0,29-8 482 0 0,46-17-1 0 0,-28 8-218 0 0,213-73 721 0 0,-160 54-737 0 0,-91 31-485 0 0,34-10 555 0 0,-14 6-3311 0 0,-36 19-5935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6447 0 0,'-1'3'8570'0'0,"0"12"-7873"0"0,1 0 1 0 0,0 0 0 0 0,1 0 0 0 0,5 22-1 0 0,1 26 885 0 0,-8 46 461 0 0,0-69-1559 0 0,1 0-1 0 0,11 77 0 0 0,-11-112-492 0 0,2 6-154 0 0,1 1 1 0 0,7 20-1 0 0,-8-28-314 0 0,0-1 0 0 0,0 1 0 0 0,0 0 1 0 0,0-1-1 0 0,1 1 0 0 0,5 5 0 0 0,4 2-6773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9671 0 0,'-2'1'748'0'0,"-1"2"-506"0"0,0-1 1 0 0,-1 1-1 0 0,1 0 0 0 0,0 0 0 0 0,0 0 0 0 0,1 1 0 0 0,-1-1 0 0 0,1 1 0 0 0,0 0 0 0 0,-1-1 0 0 0,2 1 0 0 0,-1 0 1 0 0,0 0-1 0 0,1 0 0 0 0,0 1 0 0 0,0-1 0 0 0,0 0 0 0 0,0 0 0 0 0,1 1 0 0 0,0-1 0 0 0,0 0 0 0 0,0 0 1 0 0,0 1-1 0 0,2 6 0 0 0,-1-4-99 0 0,1 0-1 0 0,1 0 1 0 0,-1 0 0 0 0,1 0 0 0 0,0 0 0 0 0,1-1-1 0 0,0 1 1 0 0,0-1 0 0 0,0 0 0 0 0,1 0 0 0 0,-1-1 0 0 0,2 1-1 0 0,10 8 1 0 0,0-2 108 0 0,1 0-1 0 0,1-1 0 0 0,0-1 0 0 0,30 12 1 0 0,80 21 948 0 0,-40-15-414 0 0,-67-20-689 0 0,-1 0 0 0 0,21 12 0 0 0,-33-15-266 0 0,-1-1 0 0 0,1 2 1 0 0,-1-1-1 0 0,0 1 0 0 0,0 0 0 0 0,0 1 0 0 0,7 9 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3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7831 0 0,'0'0'603'0'0,"-2"0"-396"0"0,-8 3 872 0 0,-1 0 1 0 0,1 1 0 0 0,-1 0 0 0 0,-17 11 0 0 0,-41 28 142 0 0,49-30-1098 0 0,-15 13 600 0 0,1 1 1 0 0,-32 33-1 0 0,45-37-26 0 0,1 0-1 0 0,-20 31 0 0 0,10-13-1716 0 0,-1-3-3772 0 0,15-22-1155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10591 0 0,'-3'11'209'0'0,"1"0"0"0"0,0 0-1 0 0,0 0 1 0 0,1 0 0 0 0,1 0-1 0 0,0 0 1 0 0,0 0 0 0 0,1 0-1 0 0,1 0 1 0 0,0 0 0 0 0,0 0-1 0 0,1 0 1 0 0,8 19 0 0 0,2-1 162 0 0,0-1 1 0 0,2-1 0 0 0,32 44-1 0 0,5-1 238 0 0,-12-16 189 0 0,60 103-1 0 0,-90-139-734 0 0,-1 1 0 0 0,-1 1 0 0 0,-1 0 0 0 0,0 0-1 0 0,-2 0 1 0 0,0 0 0 0 0,-2 1 0 0 0,0 0-1 0 0,0 41 1 0 0,-4-39-93 0 0,-2-1-1 0 0,0 0 0 0 0,-2 0 1 0 0,0 0-1 0 0,-1 0 1 0 0,-2-1-1 0 0,0 0 1 0 0,-1 0-1 0 0,-1-1 0 0 0,-1 0 1 0 0,-1-1-1 0 0,0 0 1 0 0,-2-1-1 0 0,0-1 0 0 0,-1 0 1 0 0,-27 24-1 0 0,5-10-701 0 0,-44 29 1 0 0,27-28-3874 0 0,24-17-247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277 429 3679 0 0,'-2'2'167'0'0,"-9"6"90"0"0,0 0 0 0 0,-25 13 0 0 0,7-8 3763 0 0,22-11-3289 0 0,0 0 1 0 0,0 0-1 0 0,0 0 1 0 0,0-1-1 0 0,0 0 1 0 0,0 0-1 0 0,-1-1 1 0 0,1 1-1 0 0,0-2 1 0 0,-12-1-1 0 0,14 1-617 0 0,1 0-1 0 0,0 0 0 0 0,0-1 1 0 0,0 1-1 0 0,0-1 0 0 0,0 0 1 0 0,1 0-1 0 0,-1 0 0 0 0,0-1 1 0 0,1 1-1 0 0,0-1 0 0 0,0 0 1 0 0,-1 0-1 0 0,2 0 0 0 0,-1 0 1 0 0,0-1-1 0 0,1 1 0 0 0,-1-1 1 0 0,-2-5-1 0 0,0-3 8 0 0,0 0 1 0 0,1 0-1 0 0,1 0 1 0 0,0 0-1 0 0,0 0 1 0 0,2-1-1 0 0,-1 0 1 0 0,1 1-1 0 0,1-1 1 0 0,0 0 0 0 0,1 1-1 0 0,1-1 1 0 0,0 1-1 0 0,0-1 1 0 0,5-11-1 0 0,-2 7-92 0 0,1 1 0 0 0,0 0 1 0 0,1 1-1 0 0,1-1 0 0 0,1 1 0 0 0,0 1 0 0 0,1-1 1 0 0,0 2-1 0 0,1-1 0 0 0,20-17 0 0 0,-26 26-29 0 0,1 1 0 0 0,-1-1 0 0 0,1 1 0 0 0,0 1 0 0 0,0-1 0 0 0,0 1 0 0 0,1 0 0 0 0,-1 1 0 0 0,1-1 0 0 0,0 1 0 0 0,0 1 0 0 0,-1-1 0 0 0,12 0 0 0 0,-9 2 0 0 0,1 0 0 0 0,-1 0 0 0 0,0 1 0 0 0,0 1 0 0 0,0 0 0 0 0,0 0 0 0 0,0 0 0 0 0,-1 1 0 0 0,16 8 0 0 0,-9-4 5 0 0,-1 1 1 0 0,0 0-1 0 0,0 1 0 0 0,-1 1 0 0 0,24 22 0 0 0,-32-27 26 0 0,-1 0-1 0 0,1 0 0 0 0,-1 0 0 0 0,0 1 1 0 0,0-1-1 0 0,-1 1 0 0 0,0 0 1 0 0,0 0-1 0 0,0 0 0 0 0,-1 1 0 0 0,1-1 1 0 0,-2 1-1 0 0,1-1 0 0 0,-1 1 0 0 0,0 0 1 0 0,0 0-1 0 0,-1 6 0 0 0,0-9-5 0 0,0 0 0 0 0,-1 0 0 0 0,0-1-1 0 0,0 1 1 0 0,0 0 0 0 0,0-1 0 0 0,0 1 0 0 0,-1-1 0 0 0,0 0-1 0 0,0 1 1 0 0,0-1 0 0 0,-2 4 0 0 0,-1-2-13 0 0,1 0-1 0 0,-1-1 1 0 0,0 1 0 0 0,0-1 0 0 0,0 0-1 0 0,-9 4 1 0 0,-5 3-181 0 0,-2-2 0 0 0,1-1 0 0 0,-25 7 0 0 0,36-12 39 0 0,-82 22-2279 0 0,30-15-3965 0 0,29-6 918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 2303 0 0,'0'0'102'0'0,"0"1"346"0"0,-2 7 1059 0 0,0-1-1 0 0,-1 1 1 0 0,0-1 0 0 0,-6 12-1 0 0,-21 29 1253 0 0,15-24-2549 0 0,-30 42 235 0 0,-2-3 0 0 0,-59 59-1 0 0,-36 48-84 0 0,-122 187 565 0 0,187-259-640 0 0,76-97 79 0 0,2-3-310 0 0,0-1-1 0 0,0 1 1 0 0,0 0 0 0 0,0 0-1 0 0,0 0 1 0 0,1 0-1 0 0,-1 1 1 0 0,4-4 0 0 0,0-1 39 0 0,44-58 332 0 0,64-64 0 0 0,-84 97-399 0 0,-8 9-63 0 0,1 0 0 0 0,2 1 1 0 0,0 1-1 0 0,0 2 0 0 0,2 0 0 0 0,1 2 0 0 0,0 0 0 0 0,34-13 0 0 0,-55 27 36 0 0,1 0 0 0 0,-1 0-1 0 0,1 0 1 0 0,-1 1-1 0 0,1 0 1 0 0,0 0 0 0 0,0 1-1 0 0,11 0 1 0 0,-16 0 6 0 0,0 0 0 0 0,1 1 0 0 0,-1-1 0 0 0,0 1 0 0 0,0 0 0 0 0,0-1 0 0 0,0 1 1 0 0,0 0-1 0 0,0 0 0 0 0,0 0 0 0 0,0 1 0 0 0,0-1 0 0 0,0 0 0 0 0,0 1 0 0 0,-1-1 0 0 0,1 1 0 0 0,-1 0 0 0 0,1-1 0 0 0,-1 1 0 0 0,0 0 1 0 0,0 0-1 0 0,1 0 0 0 0,-1 0 0 0 0,0 0 0 0 0,-1 0 0 0 0,1 0 0 0 0,0 0 0 0 0,-1 1 0 0 0,1 2 0 0 0,1 6 88 0 0,-2 1 1 0 0,1-1-1 0 0,-1 1 0 0 0,-1-1 0 0 0,0 1 0 0 0,-1-1 0 0 0,0 1 1 0 0,-1-1-1 0 0,0 0 0 0 0,0 0 0 0 0,-1 0 0 0 0,-7 12 0 0 0,-5 7 91 0 0,-1 0-1 0 0,-37 49 1 0 0,35-57-156 0 0,-1 0 0 0 0,-35 30 0 0 0,54-50-30 0 0,-4 3 329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7 153 9215 0 0,'0'0'422'0'0,"-1"-1"-13"0"0,-5-2 2730 0 0,24-11 677 0 0,-3 6-3532 0 0,1 1 1 0 0,-1 1 0 0 0,30-9 0 0 0,53-6 119 0 0,-46 11-257 0 0,232-52-1343 0 0,-249 56-5068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1 13791 0 0,'0'0'1247'0'0,"1"2"-1023"0"0,0 2-181 0 0,-1 0 0 0 0,1 1 0 0 0,-1-1 0 0 0,0 0 0 0 0,0 0-1 0 0,0 0 1 0 0,0 1 0 0 0,-1-1 0 0 0,0 0 0 0 0,0 0 0 0 0,-1 5 0 0 0,-5 8 370 0 0,-10 21 0 0 0,8-17-167 0 0,-117 221 2276 0 0,-16-10-1024 0 0,-48 84-1016 0 0,171-282-792 0 0,2 1-1 0 0,1 1 0 0 0,-17 59 1 0 0,31-91-86 0 0,1 1 1 0 0,1 0 0 0 0,-1 0-1 0 0,1 0 1 0 0,0 6 0 0 0,1 2-983 0 0</inkml:trace>
  <inkml:trace contextRef="#ctx0" brushRef="#br0" timeOffset="1">318 936 14599 0 0,'1'2'664'0'0,"4"10"-341"0"0,1-1-1 0 0,1 0 1 0 0,0 0-1 0 0,1-1 1 0 0,0 0-1 0 0,0 0 1 0 0,1-1-1 0 0,0 0 1 0 0,21 15 0 0 0,136 75 2936 0 0,-101-62-2376 0 0,153 88-1659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1 919 0 0,'0'0'80'0'0,"-5"9"-80"0"0,-3 0 0 0 0,0 3 0 0 0,-5 4 3328 0 0,-1 3 640 0 0,-4 6 136 0 0,-1 2 24 0 0,-4 1-2776 0 0,0 4-552 0 0,-2 3-120 0 0,0 1-16 0 0,-3-1-760 0 0,-4 1-160 0 0,-4-1-24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14511 0 0,'0'0'1616'0'0,"2"0"-1248"0"0,7 1-31 0 0,0-1-1 0 0,0 0 0 0 0,0-1 0 0 0,0 0 1 0 0,0 0-1 0 0,9-4 0 0 0,55-17 1616 0 0,-64 19-1763 0 0,-7 2-150 0 0,168-52 2511 0 0,-140 45-2438 0 0,0 2 0 0 0,1 1 0 0 0,54-2 0 0 0,-82 7-257 0 0,0 0-100 0 0,0 0 1 0 0,0 0-1 0 0,0 0 1 0 0,1 0-1 0 0,-1 0 1 0 0,0 1-1 0 0,0-1 1 0 0,0 1-1 0 0,0 0 0 0 0,0 0 1 0 0,-1 0-1 0 0,1 0 1 0 0,0 1-1 0 0,3 1 1 0 0,4 7-7171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11055 0 0,'2'0'5395'0'0,"86"-21"848"0"0,42-22-4395 0 0,-16 4-1022 0 0,-60 21-659 0 0,26-8 124 0 0,-66 23-839 0 0,-1 0 0 0 0,1 1 0 0 0,26-2-1 0 0,-22 5-628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132 143 3223 0 0,'-2'1'240'0'0,"-8"5"-2055"0"0,-4 1 4589 0 0,2 0 3931 0 0,27-14-2234 0 0,-2 0-3323 0 0,0 0 0 0 0,16-13 1 0 0,5-3-194 0 0,-21 15-728 0 0,98-54 1238 0 0,-99 57-1303 0 0,0 0 1 0 0,0 1 0 0 0,1 0-1 0 0,-1 0 1 0 0,1 2 0 0 0,0-1-1 0 0,21 0 1 0 0,-31 3-149 0 0,-1 0-1 0 0,0 0 1 0 0,1 0 0 0 0,-1 1-1 0 0,0-1 1 0 0,0 1 0 0 0,1-1-1 0 0,-1 1 1 0 0,0 0 0 0 0,0-1-1 0 0,0 1 1 0 0,0 0 0 0 0,0 1-1 0 0,0-1 1 0 0,0 0 0 0 0,4 3-1 0 0,-5-2-20 0 0,0 0 0 0 0,0-1 0 0 0,0 1 1 0 0,1 0-1 0 0,-2 0 0 0 0,1 0 0 0 0,0 0 0 0 0,0 0 0 0 0,0 0 0 0 0,-1 0 0 0 0,0 0 0 0 0,1 0 0 0 0,-1 0 0 0 0,0 0 0 0 0,0 3 0 0 0,0 1-50 0 0,-1 0 0 0 0,0 0 1 0 0,0 0-1 0 0,0 0 0 0 0,-1 0 0 0 0,0 0 0 0 0,0 0 0 0 0,-1-1 0 0 0,1 1 1 0 0,-1-1-1 0 0,-6 8 0 0 0,-2 1-149 0 0,-1 0 1 0 0,0-1 0 0 0,-19 15-1 0 0,-46 30-324 0 0,50-38 390 0 0,-73 47-185 0 0,68-48 348 0 0,1 2-1 0 0,1 1 1 0 0,1 1-1 0 0,-28 29 1 0 0,55-49 39 0 0,0-2-9 0 0,0 1 0 0 0,1-1 0 0 0,-1 1 0 0 0,1 0 0 0 0,0 0 0 0 0,-1-1 0 0 0,1 1 0 0 0,0 0-1 0 0,0 0 1 0 0,0 0 0 0 0,0 3 0 0 0,1-4-22 0 0,0 0 0 0 0,0-1-1 0 0,1 1 1 0 0,-1 0 0 0 0,1 0-1 0 0,-1 0 1 0 0,1-1 0 0 0,-1 1 0 0 0,1 0-1 0 0,-1 0 1 0 0,1-1 0 0 0,0 1-1 0 0,-1-1 1 0 0,1 1 0 0 0,0-1 0 0 0,-1 1-1 0 0,1-1 1 0 0,0 1 0 0 0,0-1-1 0 0,-1 1 1 0 0,1-1 0 0 0,0 0-1 0 0,0 1 1 0 0,1-1 0 0 0,23 6 569 0 0,-9-4-376 0 0,0-1 0 0 0,-1-1-1 0 0,1 0 1 0 0,0-1 0 0 0,19-4 0 0 0,81-22 509 0 0,-45 10-397 0 0,-41 10-263 0 0,20-5-72 0 0,1 2 0 0 0,103-6 0 0 0,-6 14-4287 0 0,-126 1 2672 0 0,-3-1-182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8287 0 0,'0'0'382'0'0,"2"0"-8"0"0,19-8 2853 0 0,1 1 0 0 0,23-5 0 0 0,82-5 394 0 0,-43 8-2455 0 0,285-58 459 0 0,-195 28-4265 0 0,-94 26-947 0 0,-69 12 1000 0 0,0 1 1 0 0,19 1 0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12295 0 0,'0'0'563'0'0,"-1"1"-14"0"0,-7 0 1797 0 0,11 0-2138 0 0,-1 0 1 0 0,0 0 0 0 0,0-1 0 0 0,0 1-1 0 0,0-1 1 0 0,1 1 0 0 0,-1-1-1 0 0,2 0 1 0 0,13 0 242 0 0,-1-1 1 0 0,1-1-1 0 0,-1 0 0 0 0,18-5 0 0 0,-1 0 69 0 0,68-14 734 0 0,21-5-55 0 0,-95 22-917 0 0,0 1 0 0 0,40 1 0 0 0,-60 2-289 0 0,0 1 1 0 0,-1-1-1 0 0,1 2 0 0 0,-1-1 1 0 0,1 1-1 0 0,-1 0 1 0 0,10 4-1 0 0,-14-5 9 0 0,-1-1 1 0 0,1 1-1 0 0,0 0 0 0 0,0 0 0 0 0,-1 1 0 0 0,1-1 1 0 0,-1 0-1 0 0,1 0 0 0 0,-1 1 0 0 0,1-1 0 0 0,-1 1 1 0 0,0-1-1 0 0,0 1 0 0 0,0 0 0 0 0,0-1 0 0 0,0 1 1 0 0,0 0-1 0 0,0 0 0 0 0,0 0 0 0 0,-1 0 0 0 0,1 0 1 0 0,-1-1-1 0 0,0 1 0 0 0,1 0 0 0 0,-1 0 0 0 0,0 0 1 0 0,0 0-1 0 0,0 0 0 0 0,-1 2 0 0 0,0 1-14 0 0,0 0-1 0 0,0 0 1 0 0,-1 0 0 0 0,0 0-1 0 0,0 0 1 0 0,0-1 0 0 0,-1 1-1 0 0,0-1 1 0 0,1 0 0 0 0,-5 4-1 0 0,-5 6-156 0 0,-21 17 0 0 0,15-14 58 0 0,-4 4 7 0 0,-2-1 0 0 0,0-1 0 0 0,-1-2 0 0 0,0 0 1 0 0,-1-2-1 0 0,-1 0 0 0 0,-1-2 0 0 0,-57 18 0 0 0,74-27 104 0 0,27-9 9 0 0,1 2 1 0 0,-1 0-1 0 0,1 0 0 0 0,27 1 1 0 0,79 2 7 0 0,11 12-21 0 0,-115-9 47 0 0,0 1 0 0 0,0 0 1 0 0,0 2-1 0 0,33 15 0 0 0,-50-21-14 0 0,0 1 0 0 0,-1 0 0 0 0,1 0 0 0 0,0 0-1 0 0,0 1 1 0 0,-1-1 0 0 0,1 0 0 0 0,-1 1 0 0 0,1-1 0 0 0,-1 1 0 0 0,0-1-1 0 0,1 1 1 0 0,-1 0 0 0 0,0-1 0 0 0,0 1 0 0 0,0 0 0 0 0,0 0 0 0 0,0 0-1 0 0,-1 0 1 0 0,1 0 0 0 0,0 3 0 0 0,-1-2 17 0 0,0 1 0 0 0,0 0 0 0 0,0-1 0 0 0,-1 1 0 0 0,0-1 0 0 0,1 1 0 0 0,-1 0 0 0 0,0-1 0 0 0,-1 0 0 0 0,1 1 0 0 0,-3 4 0 0 0,0-2 7 0 0,0 1 0 0 0,0-1 0 0 0,-1 0 0 0 0,0 0 0 0 0,0-1 0 0 0,0 0 0 0 0,-1 0 0 0 0,0 0 0 0 0,0 0 0 0 0,0-1 0 0 0,-12 6 0 0 0,-8 3 44 0 0,-48 16 0 0 0,52-21-54 0 0,-21 6 39 0 0,1-1 1 0 0,-56 7-1 0 0,-88 4-532 0 0,137-19-135 0 0,48-5 454 0 0,-6 1-733 0 0,1 0-1 0 0,-1-1 1 0 0,-9 0 0 0 0,6-3-6576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49 2759 0 0,'3'-5'382'0'0,"0"-1"-1"0"0,1 1 1 0 0,7-9-1 0 0,2 5 3800 0 0,-1 2 2648 0 0,-13 7-6702 0 0,0-1-1 0 0,0 1 0 0 0,1 0 1 0 0,-1 0-1 0 0,0-1 0 0 0,0 1 1 0 0,0 0-1 0 0,0 0 0 0 0,0 0 1 0 0,0 0-1 0 0,0 0 0 0 0,0 0 1 0 0,0 0-1 0 0,0 0 1 0 0,0 1-1 0 0,0-1 0 0 0,0 0 1 0 0,-1 1-1 0 0,-18 7 761 0 0,-5 3-277 0 0,1 2 1 0 0,1 1-1 0 0,-28 21 0 0 0,-60 58-191 0 0,86-72-323 0 0,0 2-49 0 0,1 2-1 0 0,1 0 1 0 0,-24 34-1 0 0,-48 93-4 0 0,65-95-45 0 0,-43 116 0 0 0,60-135 19 0 0,3 0 0 0 0,1 1 0 0 0,1 0 1 0 0,-2 55-1 0 0,9-81 27 0 0,1 0 1 0 0,1 0 0 0 0,0 0-1 0 0,0 0 1 0 0,2 0-1 0 0,0 0 1 0 0,0 0-1 0 0,1 0 1 0 0,9 18-1 0 0,-8-21 47 0 0,1 0 0 0 0,0 0 0 0 0,0-1 0 0 0,1 0 0 0 0,0-1 0 0 0,1 1 0 0 0,-1-1 0 0 0,2-1 0 0 0,-1 1 0 0 0,1-1 0 0 0,15 8-1 0 0,-7-5 56 0 0,-1-2-1 0 0,2 0 0 0 0,32 10 1 0 0,-48-17-261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 5983 0 0,'0'0'274'0'0,"-2"-1"-6"0"0,-12-7 11650 0 0,13 21-11144 0 0,1-8-640 0 0,0 0 1 0 0,1 0 0 0 0,-1-1-1 0 0,1 1 1 0 0,0 0-1 0 0,1 0 1 0 0,-1 0 0 0 0,1-1-1 0 0,0 1 1 0 0,0-1 0 0 0,1 0-1 0 0,2 5 1 0 0,5 6 550 0 0,24 25-1 0 0,12 7 638 0 0,96 74 0 0 0,-85-75-942 0 0,-16-16-185 0 0,49 28 0 0 0,-55-37-64 0 0,-1 2 0 0 0,56 47 0 0 0,-85-66-139 0 0,-1 1 0 0 0,1-1 0 0 0,-1 1 0 0 0,0 0 0 0 0,-1 0 0 0 0,1 1 0 0 0,-1-1 0 0 0,3 9 0 0 0,-4-11 4 0 0,-2 0 0 0 0,1 0 0 0 0,0 1 0 0 0,-1-1 0 0 0,1 0 0 0 0,-1 0 0 0 0,0 1 0 0 0,0-1 0 0 0,0 0 0 0 0,0 1 0 0 0,-1-1 0 0 0,0 0 0 0 0,1 0 0 0 0,-1 1 0 0 0,0-1 0 0 0,-1 0 0 0 0,-1 4 0 0 0,-5 7-687 0 0,-1-1 1 0 0,0 0-1 0 0,0-1 0 0 0,-1 0 0 0 0,-1-1 0 0 0,0 0 1 0 0,-1 0-1 0 0,0-1 0 0 0,0-1 0 0 0,-1 0 1 0 0,-28 14-1 0 0,41-22 511 0 0,-1-1 1 0 0,0 1-1 0 0,0-1 0 0 0,1 0 0 0 0,-1 1 1 0 0,0-1-1 0 0,0 0 0 0 0,0 0 1 0 0,0 1-1 0 0,1-1 0 0 0,-1 0 1 0 0,0 0-1 0 0,0 0 0 0 0,0 0 0 0 0,0 0 1 0 0,0 0-1 0 0,1 0 0 0 0,-1-1 1 0 0,0 1-1 0 0,0 0 0 0 0,-1-1 1 0 0,-4-5-2171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41 5527 0 0,'7'-14'584'0'0,"-4"6"-1432"0"0,2-11 14477 0 0,-12 27-12083 0 0,-60 70-48 0 0,26-32-1099 0 0,5-7-133 0 0,-59 52 0 0 0,-49 26-52 0 0,23-20-40 0 0,-87 73 117 0 0,172-135-331 0 0,52-40-623 0 0,33-23-5977 0 0,-17 9-340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5983 0 0,'0'0'274'0'0,"-1"1"-6"0"0,-14 22-178 0 0,8-12 755 0 0,-12 22 1 0 0,-33 89 6164 0 0,-18 65-5500 0 0,59-155-969 0 0,-82 186 347 0 0,-16-8-1189 0 0,102-196 225 0 0,-5 5-1696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206 109 13247 0 0,'0'0'604'0'0,"-1"0"-13"0"0,1 0-474 0 0,-1 0 0 0 0,0 0 0 0 0,1 0 0 0 0,-1 0 0 0 0,1 0 0 0 0,-1 0 0 0 0,1 0-1 0 0,-1 0 1 0 0,0 0 0 0 0,1 0 0 0 0,-1-1 0 0 0,1 1 0 0 0,-1 0 0 0 0,1 0 0 0 0,-1 0 0 0 0,1-1 0 0 0,-1 1 0 0 0,1 0 0 0 0,-1-1 0 0 0,1 1 0 0 0,0 0 0 0 0,-1-1 0 0 0,1 1 0 0 0,-1-1 0 0 0,1 0-1 0 0,0 1-67 0 0,-1-1 0 0 0,1 1-1 0 0,0-1 1 0 0,0 0-1 0 0,0 1 1 0 0,0-1 0 0 0,1 1-1 0 0,-1-1 1 0 0,0 0-1 0 0,0 1 1 0 0,0-1 0 0 0,0 1-1 0 0,1-1 1 0 0,-1 0 0 0 0,0 1-1 0 0,1-1 1 0 0,-1 1-1 0 0,1-1 1 0 0,1-3 57 0 0,1 1-1 0 0,0-1 1 0 0,0 1-1 0 0,5-4 1 0 0,7-4 402 0 0,0 0 1 0 0,30-15-1 0 0,-37 23-304 0 0,0-1 0 0 0,0 1 0 0 0,0 0 0 0 0,0 0-1 0 0,1 1 1 0 0,-1 1 0 0 0,1-1 0 0 0,9 1 0 0 0,-16 1-48 0 0,8 20 129 0 0,-10-14-284 0 0,0 0 0 0 0,0-1 0 0 0,0 1 0 0 0,-1 0 0 0 0,0-1 0 0 0,0 1 0 0 0,0-1 0 0 0,-1 1 0 0 0,0-1 0 0 0,0 1 0 0 0,0-1 1 0 0,0 0-1 0 0,-1 0 0 0 0,0 0 0 0 0,0 0 0 0 0,-5 5 0 0 0,-6 6-2 0 0,-1 0 0 0 0,-32 26 0 0 0,41-37 2 0 0,-5 3-3 0 0,-1 0-1 0 0,0 0 1 0 0,-1-1-1 0 0,1 0 1 0 0,-2-1-1 0 0,-13 5 1 0 0,25-11-80 0 0,4 1-475 0 0,9 2 410 0 0,0-1 0 0 0,16 2 0 0 0,-17-3 135 0 0,0 1 0 0 0,0-1 0 0 0,-1 2 0 0 0,18 5 0 0 0,-9 2 98 0 0,-1 0 1 0 0,0 1-1 0 0,27 23 1 0 0,-18-14 60 0 0,-21-16-109 0 0,-1 0 0 0 0,1 0 0 0 0,-1 0 0 0 0,0 1-1 0 0,0 0 1 0 0,-1 0 0 0 0,1 0 0 0 0,-1 0 0 0 0,4 10 0 0 0,-5-12-19 0 0,-1 0 0 0 0,0 0 0 0 0,0 0 1 0 0,-1-1-1 0 0,1 1 0 0 0,-1 0 1 0 0,1 0-1 0 0,-1 0 0 0 0,0 0 0 0 0,0 0 1 0 0,0 0-1 0 0,0 0 0 0 0,-1 0 1 0 0,1 0-1 0 0,-1 0 0 0 0,0 0 0 0 0,0 0 1 0 0,0 0-1 0 0,0 0 0 0 0,0-1 1 0 0,-3 5-1 0 0,-3 1 9 0 0,1-1-1 0 0,-1 0 1 0 0,-1 0 0 0 0,1 0 0 0 0,-1-1 0 0 0,0 0-1 0 0,0-1 1 0 0,-18 9 0 0 0,-8 1 99 0 0,-36 11-1 0 0,56-21-120 0 0,-39 13-599 0 0,16-6-1915 0 0,1 1-1 0 0,-61 31 1 0 0,77-31-4086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6 184 10135 0 0,'-6'5'13680'0'0,"165"-57"-11972"0"0,-72 23-1552 0 0,16-2-112 0 0,208-35 0 0 0,-221 56-316 0 0,-77 9 160 0 0,0 1 0 0 0,0 0-1 0 0,1 1 1 0 0,21 5 0 0 0,-33-6-754 0 0,-2 1 267 0 0,0 1-1 0 0,0-1 0 0 0,0 0 0 0 0,-1 1 0 0 0,1-1 1 0 0,0 0-1 0 0,0 1 0 0 0,-1-1 0 0 0,1 0 0 0 0,-1 0 1 0 0,0 1-1 0 0,1-1 0 0 0,-2 2 0 0 0,-8 9-6176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69 1375 0 0,'-8'7'-25'0'0,"1"0"0"0"0,-1-1 0 0 0,0-1 0 0 0,-1 1 0 0 0,-10 4 0 0 0,-21 8 1417 0 0,14-7 2675 0 0,4-3 6244 0 0,23-9-9492 0 0,10-10-236 0 0,1 2 0 0 0,1-1 0 0 0,0 2 1 0 0,0-1-1 0 0,27-11 0 0 0,76-25 399 0 0,-108 42-908 0 0,70-20 613 0 0,-69 21-589 0 0,1 0 0 0 0,-1 0 0 0 0,1 2 0 0 0,-1-1 0 0 0,1 1 0 0 0,13 1 0 0 0,-20 0-88 0 0,-1-1 0 0 0,0 0 0 0 0,1 1 0 0 0,-1 0 0 0 0,0 0 0 0 0,0-1 0 0 0,1 1 0 0 0,-1 1 0 0 0,0-1 0 0 0,0 0 0 0 0,0 0 0 0 0,0 1 0 0 0,0-1 1 0 0,-1 1-1 0 0,1 0 0 0 0,0-1 0 0 0,-1 1 0 0 0,1 0 0 0 0,-1 0 0 0 0,1 0 0 0 0,-1 0 0 0 0,0 0 0 0 0,0 0 0 0 0,0 1 0 0 0,0-1 0 0 0,0 0 0 0 0,-1 0 0 0 0,1 1 0 0 0,-1-1 0 0 0,1 0 0 0 0,-1 1 0 0 0,0-1 1 0 0,0 1-1 0 0,0 2 0 0 0,-1 1-51 0 0,1 1 1 0 0,-1-1-1 0 0,0 1 0 0 0,-1-1 1 0 0,0 0-1 0 0,0 0 1 0 0,0 1-1 0 0,0-1 1 0 0,-1-1-1 0 0,0 1 1 0 0,-6 9-1 0 0,0-5 6 0 0,1 0 1 0 0,-2 0-1 0 0,1-1 0 0 0,-1 0 1 0 0,-1 0-1 0 0,1-1 0 0 0,-1-1 1 0 0,-1 0-1 0 0,1 0 0 0 0,-1-1 1 0 0,-1-1-1 0 0,1 0 0 0 0,-1-1 1 0 0,-18 5-1 0 0,-2-1 46 0 0,50-10-6 0 0,0 0 0 0 0,1 1 0 0 0,-1 0 0 0 0,0 2 0 0 0,0 0 0 0 0,0 1 1 0 0,0 0-1 0 0,20 6 0 0 0,-13-1 19 0 0,-1 1 0 0 0,0 1 0 0 0,0 1 0 0 0,-1 0 0 0 0,24 17 0 0 0,-39-23 17 0 0,0 1 0 0 0,-1 0 0 0 0,8 8 0 0 0,-12-10-8 0 0,1-1 0 0 0,-1 1 1 0 0,0 0-1 0 0,0 0 0 0 0,0 0 0 0 0,0 0 1 0 0,0 0-1 0 0,0 1 0 0 0,1 6 0 0 0,-3-9-14 0 0,0 1 0 0 0,1-1-1 0 0,-2 1 1 0 0,1-1 0 0 0,0 1-1 0 0,0-1 1 0 0,0 1-1 0 0,-1-1 1 0 0,1 0 0 0 0,-1 1-1 0 0,1-1 1 0 0,-1 1 0 0 0,0-1-1 0 0,1 0 1 0 0,-1 1 0 0 0,0-1-1 0 0,0 0 1 0 0,0 0-1 0 0,0 0 1 0 0,0 0 0 0 0,0 0-1 0 0,0 0 1 0 0,0 0 0 0 0,-1 0-1 0 0,1 0 1 0 0,-2 1-1 0 0,-5 3 113 0 0,-1-1 1 0 0,-17 8-1 0 0,18-8-72 0 0,-35 11 37 0 0,-1-1-1 0 0,-1-3 0 0 0,-46 7 0 0 0,-15 4-1 0 0,66-11-142 0 0,25-7-5 0 0,0 0 1 0 0,-1 0-1 0 0,1-1 1 0 0,-22 0-1 0 0,37-3 59 0 0,-13-1-629 0 0,12 1 549 0 0,1 0-1 0 0,0-1 1 0 0,-1 1 0 0 0,1 0 0 0 0,0 0 0 0 0,-1 0-1 0 0,1-1 1 0 0,0 1 0 0 0,-1 0 0 0 0,1 0 0 0 0,0-1-1 0 0,0 1 1 0 0,-1 0 0 0 0,1-1 0 0 0,0 1 0 0 0,0 0-1 0 0,0-1 1 0 0,-1 1 0 0 0,1-1 0 0 0,0 1 0 0 0,0 0 0 0 0,0-1-1 0 0,0 1 1 0 0,0 0 0 0 0,0-1 0 0 0,0 1 0 0 0,0-1-1 0 0,0 0 1 0 0,1-9-1382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6447 0 0,'2'0'3239'0'0,"49"-8"5442"0"0,2 1-6853 0 0,-29 2-1236 0 0,1 2-1 0 0,26 0 1 0 0,32-4 221 0 0,-30 1-524 0 0,17-4-82 0 0,60-25-91 0 0,-105 27-192 0 0,0-2 0 0 0,46-26 0 0 0,-56 28-372 0 0,0-1 5 0 0,22-16 0 0 0,-31 21-976 0 0,-2-1 0 0 0,1 1 1 0 0,0-1-1 0 0,4-7 0 0 0,-1 1-4945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7831 0 0,'0'0'603'0'0,"-1"0"-103"0"0,-4 1 114 0 0,1 0 1 0 0,-1 1-1 0 0,1 0 0 0 0,0-1 0 0 0,0 1 1 0 0,0 1-1 0 0,0-1 0 0 0,0 0 1 0 0,1 1-1 0 0,-1 0 0 0 0,1 0 0 0 0,-6 6 1 0 0,-3 5-77 0 0,-20 30 1 0 0,21-28-359 0 0,-15 22 82 0 0,2 1 1 0 0,2 1 0 0 0,2 1-1 0 0,1 0 1 0 0,3 2 0 0 0,-19 69-1 0 0,29-87-453 0 0,-5 18 272 0 0,10-15-5680 0 0,2-17-556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5527 0 0,'0'0'423'0'0,"-1"1"-278"0"0,-1 5 435 0 0,-1-1 1 0 0,1 1-1 0 0,0 0 0 0 0,0 0 0 0 0,1 0 0 0 0,0 1 0 0 0,0-1 0 0 0,0 0 0 0 0,1 0 0 0 0,0 1 0 0 0,0-1 0 0 0,1 0 0 0 0,0 0 0 0 0,2 12 0 0 0,3 6 689 0 0,1-1 0 0 0,15 33 0 0 0,-10-30-842 0 0,2-1 0 0 0,1 0 0 0 0,1-1 0 0 0,1-1 0 0 0,31 32 0 0 0,-17-24 182 0 0,1-1 1 0 0,1-2 0 0 0,39 24 0 0 0,53 45 24 0 0,-112-84-1882 0 0,-12-9-1710 0 0,-9-6 685 0 0,-3-2 329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 1839 0 0,'-2'0'83'0'0,"-40"18"100"0"0,29-12 2389 0 0,0 0 1 0 0,1 1 0 0 0,0 1-1 0 0,0 0 1 0 0,-19 17 0 0 0,-101 123-239 0 0,91-99-1508 0 0,-65 63 0 0 0,69-79-1464 0 0,-1-1-1 0 0,-1-2 0 0 0,-45 25 1 0 0,81-53 305 0 0,-15 7-511 0 0,4-7-3233 0 0,20-11 3072 0 0,3-3-171 0 0,5-2-3027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60 10135 0 0,'0'0'778'0'0,"2"-1"-506"0"0,16-8 131 0 0,54-24 4343 0 0,-63 29-4223 0 0,0 1 0 0 0,0 1 0 0 0,1-1 0 0 0,-1 2 0 0 0,1-1 0 0 0,11 1 0 0 0,-18 0-429 0 0,-1 1-1 0 0,0 1 1 0 0,0-1 0 0 0,1 0-1 0 0,-1 0 1 0 0,0 1 0 0 0,0 0-1 0 0,0-1 1 0 0,0 1-1 0 0,0 0 1 0 0,0 0 0 0 0,0 0-1 0 0,0 0 1 0 0,0 0-1 0 0,0 0 1 0 0,0 1 0 0 0,0-1-1 0 0,-1 1 1 0 0,1-1 0 0 0,-1 1-1 0 0,1 0 1 0 0,1 3-1 0 0,-1-3-35 0 0,-1 1-1 0 0,0 0 1 0 0,0 0-1 0 0,0 0 1 0 0,-1-1-1 0 0,1 1 1 0 0,0 0-1 0 0,-1 0 1 0 0,0 0-1 0 0,0 0 1 0 0,0 0-1 0 0,0 0 1 0 0,0 0-1 0 0,-1 0 1 0 0,1 0-1 0 0,-3 5 1 0 0,0 2-37 0 0,-1 0 0 0 0,0 0 0 0 0,-1 0 0 0 0,0-1 0 0 0,-1 0 0 0 0,0 0 0 0 0,-1 0 0 0 0,1 0 0 0 0,-11 8 0 0 0,-7 6 132 0 0,-46 33 0 0 0,47-40-101 0 0,1 1-1 0 0,1 2 0 0 0,-25 27 0 0 0,39-36-51 0 0,3 1 11 0 0,4-9-5 0 0,0 0-1 0 0,-1-1 1 0 0,1 1 0 0 0,0 0 0 0 0,1-1-1 0 0,-1 1 1 0 0,0 0 0 0 0,0-1 0 0 0,1 1-1 0 0,-1-1 1 0 0,1 1 0 0 0,-1-1 0 0 0,1 1-1 0 0,0-1 1 0 0,-1 1 0 0 0,1-1 0 0 0,0 1 0 0 0,1 1-1 0 0,1-1 10 0 0,-1 0 0 0 0,1 1 0 0 0,-1-1 0 0 0,1 0 0 0 0,0-1-1 0 0,-1 1 1 0 0,1 0 0 0 0,5 1 0 0 0,3 1 45 0 0,0-1 0 0 0,-1 0 0 0 0,1-1 1 0 0,17 2-1 0 0,3-3 74 0 0,1-2-1 0 0,-1-1 1 0 0,0-1 0 0 0,44-11 0 0 0,-28 5-81 0 0,15-3-285 0 0,90-11-2885 0 0,-145 23 2310 0 0,1 0-1 0 0,-1 0 1 0 0,0 0-1 0 0,0 1 0 0 0,12 2 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13039 0 0,'0'0'1186'0'0,"2"0"-877"0"0,5 1 107 0 0,0 0 1 0 0,0 0 0 0 0,1-1-1 0 0,-1-1 1 0 0,0 1-1 0 0,0-1 1 0 0,14-4-1 0 0,51-19 1431 0 0,-51 16-1331 0 0,387-102 4252 0 0,-288 83-4119 0 0,-50 12-1203 0 0,0 3 0 0 0,89-4 0 0 0,-131 18-1609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58 9215 0 0,'-5'5'481'0'0,"1"0"0"0"0,-1-1-1 0 0,0 1 1 0 0,0-1 0 0 0,-14 10 7145 0 0,21-15-7133 0 0,6-5-93 0 0,2-1 33 0 0,2 0 0 0 0,-1 0 0 0 0,1 1 0 0 0,15-6 0 0 0,3 2 138 0 0,71-21 1289 0 0,-90 28-1715 0 0,0 1 0 0 0,0 1 0 0 0,1 0 1 0 0,-1 0-1 0 0,0 1 0 0 0,1 1 0 0 0,11 1 0 0 0,-20-1-132 0 0,-1-1 0 0 0,1 1 0 0 0,0-1 0 0 0,-1 1 0 0 0,1 0 0 0 0,-1 0 0 0 0,1 0 0 0 0,-1 0 0 0 0,0 1 0 0 0,1-1 1 0 0,-1 1-1 0 0,0-1 0 0 0,0 1 0 0 0,0 0 0 0 0,0 0 0 0 0,0 0 0 0 0,0 0 0 0 0,0 0 0 0 0,-1 0 0 0 0,1 1 0 0 0,-1-1 0 0 0,0 0 0 0 0,0 1 0 0 0,0-1 0 0 0,0 1 0 0 0,0-1 0 0 0,1 6 0 0 0,-2-3-24 0 0,1-1 1 0 0,-1 1-1 0 0,0 0 0 0 0,-1-1 0 0 0,1 1 1 0 0,-1 0-1 0 0,0-1 0 0 0,0 1 1 0 0,0-1-1 0 0,-1 1 0 0 0,1-1 0 0 0,-1 1 1 0 0,0-1-1 0 0,-1 0 0 0 0,-3 5 0 0 0,-2 2-42 0 0,-1-1 0 0 0,0 0 0 0 0,0-1 0 0 0,-1 0 0 0 0,0 0-1 0 0,-1-1 1 0 0,-14 8 0 0 0,-87 43-296 0 0,84-46 282 0 0,-5 3 40 0 0,1 2 1 0 0,-48 33-1 0 0,76-48 38 0 0,1 0 0 0 0,0 0 0 0 0,-1 0 0 0 0,1 0 0 0 0,1 1 0 0 0,-4 4 0 0 0,5-6-5 0 0,0 0-1 0 0,0-1 1 0 0,0 1-1 0 0,0 0 1 0 0,0 0 0 0 0,1 0-1 0 0,-1 0 1 0 0,1 0-1 0 0,-1 0 1 0 0,1-1 0 0 0,0 1-1 0 0,0 0 1 0 0,0 0-1 0 0,0 0 1 0 0,0 0 0 0 0,1 3-1 0 0,0-2 8 0 0,0 0 0 0 0,0 0 0 0 0,1 0 0 0 0,-1-1-1 0 0,1 1 1 0 0,0 0 0 0 0,-1-1 0 0 0,1 1 0 0 0,0-1 0 0 0,0 0 0 0 0,1 0 0 0 0,-1 0-1 0 0,0 0 1 0 0,1 0 0 0 0,0 0 0 0 0,-1 0 0 0 0,1-1 0 0 0,0 1 0 0 0,0-1 0 0 0,-1 0-1 0 0,1 0 1 0 0,0 0 0 0 0,0 0 0 0 0,5 0 0 0 0,4 1 26 0 0,1-1 1 0 0,-1 0-1 0 0,1 0 0 0 0,23-3 1 0 0,9-3-173 0 0,0-3 1 0 0,79-23 0 0 0,-58 9-2332 0 0,73-36 0 0 0,-97 37 338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34 387 7831 0 0,'0'0'706'0'0,"-9"2"394"0"0,8-2-974 0 0,0 0 0 0 0,1 0 0 0 0,-1 1 0 0 0,0-1 1 0 0,0 0-1 0 0,0 0 0 0 0,0 0 0 0 0,1 0 0 0 0,-1 0 1 0 0,0-1-1 0 0,0 1 0 0 0,0 0 0 0 0,0 0 0 0 0,1 0 1 0 0,-1-1-1 0 0,0 1 0 0 0,0 0 0 0 0,1-1 0 0 0,-1 1 1 0 0,0-1-1 0 0,1 1 0 0 0,-1-1 0 0 0,0 1 0 0 0,1-1 0 0 0,-1 0 1 0 0,1 1-1 0 0,-1-1 0 0 0,1 0 0 0 0,-1 1 0 0 0,1-1 1 0 0,-1 0-1 0 0,1 1 0 0 0,0-1 0 0 0,-1 0 0 0 0,1 0 1 0 0,0 0-1 0 0,0 1 0 0 0,-1-1 0 0 0,1 0 0 0 0,0 0 1 0 0,0 0-1 0 0,0 0 0 0 0,0 1 0 0 0,0-1 0 0 0,0-2 0 0 0,1-4 84 0 0,1 1-1 0 0,-1-1 0 0 0,1 0 0 0 0,4-10 1 0 0,-2 6 27 0 0,2-7-219 0 0,2 0 1 0 0,-1 0 0 0 0,2 1 0 0 0,0 0-1 0 0,1 1 1 0 0,1 0 0 0 0,0 1 0 0 0,2 0 0 0 0,-1 0-1 0 0,2 1 1 0 0,0 1 0 0 0,0 1 0 0 0,1 0-1 0 0,1 0 1 0 0,0 2 0 0 0,0 0 0 0 0,1 1 0 0 0,0 0-1 0 0,1 2 1 0 0,0 0 0 0 0,0 1 0 0 0,0 0-1 0 0,28-3 1 0 0,-10 4 144 0 0,-1 2-1 0 0,1 1 1 0 0,0 2-1 0 0,0 2 1 0 0,-1 1 0 0 0,1 1-1 0 0,-1 2 1 0 0,0 2-1 0 0,-1 1 1 0 0,1 2-1 0 0,57 27 1 0 0,-87-36-149 0 0,0 0 0 0 0,-1 1 0 0 0,1 0 0 0 0,-1 0 0 0 0,1 0 0 0 0,-1 1 0 0 0,0-1 0 0 0,-1 1 0 0 0,5 5 0 0 0,-6-7-14 0 0,-1 0 1 0 0,0 0-1 0 0,-1 0 1 0 0,1-1 0 0 0,0 1-1 0 0,0 0 1 0 0,-1 0-1 0 0,1 0 1 0 0,-1 0-1 0 0,0 0 1 0 0,1 0 0 0 0,-1 0-1 0 0,0 0 1 0 0,0 1-1 0 0,0-1 1 0 0,-1 0-1 0 0,1 0 1 0 0,0 0 0 0 0,-1 0-1 0 0,1 0 1 0 0,-1 0-1 0 0,0-1 1 0 0,0 1 0 0 0,0 0-1 0 0,0 0 1 0 0,0 0-1 0 0,-1 1 1 0 0,-6 7 45 0 0,1 0 1 0 0,-2 0 0 0 0,1-1-1 0 0,-1 0 1 0 0,-1-1-1 0 0,-17 13 1 0 0,-71 37 495 0 0,58-36-421 0 0,-276 141 402 0 0,272-144-489 0 0,0-3 1 0 0,-1-1-1 0 0,-51 10 0 0 0,52-20-16 0 0,41-5-22 0 0,0 0 1 0 0,0 0-1 0 0,0 0 1 0 0,0 0-1 0 0,0 0 1 0 0,0-1-1 0 0,0 0 1 0 0,0 1 0 0 0,0-1-1 0 0,1 0 1 0 0,-6-3-1 0 0,7 3-113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 2303 0 0,'-25'-7'17635'0'0,"36"18"-16554"0"0,24 26-168 0 0,-2 1 1 0 0,31 47-1 0 0,45 91 20 0 0,-87-133-833 0 0,-2 2 0 0 0,-1 0-1 0 0,16 63 1 0 0,24 146 104 0 0,-59-253-203 0 0,3 11-58 0 0,-1 0-1 0 0,0 1 0 0 0,-1-1 1 0 0,-1 21-1 0 0,0-28 12 0 0,-1 1-1 0 0,0-1 1 0 0,0 0 0 0 0,-1 1 0 0 0,1-1 0 0 0,-1 0-1 0 0,-1 0 1 0 0,1 0 0 0 0,-1 0 0 0 0,1 0 0 0 0,-1 0-1 0 0,-7 7 1 0 0,-1 0-47 0 0,-1-1 0 0 0,0 0-1 0 0,0-1 1 0 0,-1-1 0 0 0,-19 11-1 0 0,-75 35-161 0 0,82-43 230 0 0,-23 12-527 0 0,2 1 0 0 0,0 3 0 0 0,-62 50 0 0 0,106-77-16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36 15199 0 0,'0'-5'422'0'0,"0"4"-345"0"0,0 0 0 0 0,0-1 1 0 0,0 1-1 0 0,1 0 1 0 0,-1 0-1 0 0,0 0 0 0 0,0 0 1 0 0,1 0-1 0 0,-1 0 1 0 0,1 0-1 0 0,-1 0 0 0 0,1 0 1 0 0,0 0-1 0 0,-1 0 1 0 0,1 0-1 0 0,0 0 1 0 0,1-1-1 0 0,-2 1 35 0 0,0 1 0 0 0,1-1 0 0 0,-1 1 0 0 0,0-1 0 0 0,1 0 0 0 0,-1 1-1 0 0,0-1 1 0 0,1 1 0 0 0,-1-1 0 0 0,1 1 0 0 0,-1-1 0 0 0,1 1 0 0 0,-1-1 0 0 0,1 1 0 0 0,0 0 0 0 0,-1-1 0 0 0,1 1 0 0 0,-1 0 0 0 0,1-1 0 0 0,0 1-1 0 0,-1 0 1 0 0,1 0 0 0 0,0 0 0 0 0,-1 0 0 0 0,1-1 0 0 0,0 1 0 0 0,0 0 0 0 0,-1 0 0 0 0,1 0 0 0 0,0 1 0 0 0,-1-1 0 0 0,1 0 0 0 0,0 0 0 0 0,-1 0 0 0 0,1 0-1 0 0,0 0 1 0 0,-1 1 0 0 0,1-1 0 0 0,-1 0 0 0 0,1 1 0 0 0,0-1 0 0 0,-1 0 0 0 0,1 1 0 0 0,-1-1 0 0 0,1 1 0 0 0,0 0 0 0 0,0 1-81 0 0,1-1 0 0 0,-1 1 1 0 0,0 0-1 0 0,0 0 0 0 0,0 0 1 0 0,0 0-1 0 0,0 0 0 0 0,0 0 1 0 0,0 0-1 0 0,-1 0 0 0 0,1 0 1 0 0,-1 1-1 0 0,1-1 0 0 0,-1 3 0 0 0,-1 5-4 0 0,1 0-1 0 0,-2 0 0 0 0,0-1 0 0 0,0 1 0 0 0,-1 0 0 0 0,-3 9 0 0 0,-29 58 79 0 0,19-43-58 0 0,-22 48 56 0 0,-85 200-3 0 0,-65 272-47 0 0,68-159-1871 0 0,100-338 228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8287 0 0,'0'0'639'0'0,"-2"1"-415"0"0,-5 4 159 0 0,0 1 1 0 0,0 0-1 0 0,1 0 1 0 0,0 0-1 0 0,0 1 1 0 0,1 0-1 0 0,-1 0 1 0 0,2 0-1 0 0,-1 1 0 0 0,1 0 1 0 0,-4 8-1 0 0,5-6-433 0 0,0 0 0 0 0,1 1 0 0 0,-2 12 0 0 0,3-12 606 0 0,0-1 0 0 0,1 1 0 0 0,0-1 0 0 0,1 0 0 0 0,0 1 0 0 0,4 16 0 0 0,-4-22-220 0 0,1-1 0 0 0,-1 1-1 0 0,1 0 1 0 0,0-1 0 0 0,1 1 0 0 0,-1-1-1 0 0,1 1 1 0 0,0-1 0 0 0,0 0 0 0 0,0 0-1 0 0,6 5 1 0 0,-6-6-232 0 0,0-1 1 0 0,1 0-1 0 0,-1 0 1 0 0,1 0-1 0 0,0 0 1 0 0,-1 0-1 0 0,1-1 0 0 0,0 0 1 0 0,0 0-1 0 0,0 0 1 0 0,0 0-1 0 0,0 0 0 0 0,0-1 1 0 0,0 0-1 0 0,0 0 1 0 0,5 0-1 0 0,4-1-47 0 0,-1-1-1 0 0,1-1 1 0 0,-1 0-1 0 0,1 0 1 0 0,17-9 0 0 0,-9 3 26 0 0,0-2 0 0 0,22-14 0 0 0,-31 18-59 0 0,-1-1-1 0 0,0 0 1 0 0,-1-1 0 0 0,14-14-1 0 0,-22 21-20 0 0,-1 0 0 0 0,1 0 1 0 0,0-1-1 0 0,-1 1 0 0 0,0-1 0 0 0,1 1 1 0 0,-1-1-1 0 0,0 1 0 0 0,0-1 0 0 0,0 0 1 0 0,-1 1-1 0 0,2-5 0 0 0,-2 5-1 0 0,-1 0 0 0 0,1 1 0 0 0,0-1 0 0 0,0 0 0 0 0,-1 0 0 0 0,1 0 0 0 0,-1 0 0 0 0,1 1 1 0 0,-1-1-1 0 0,0 0 0 0 0,0 1 0 0 0,0-1 0 0 0,0 0 0 0 0,0 1 0 0 0,0-1 0 0 0,0 1 0 0 0,-1-1 0 0 0,1 1 0 0 0,0 0 0 0 0,-3-2 0 0 0,-1-1-35 0 0,0 1 0 0 0,0 0 0 0 0,-1 0 1 0 0,1 1-1 0 0,-1-1 0 0 0,-9-2 0 0 0,-35-6-264 0 0,26 7 176 0 0,10 3-56 0 0,-22-7 0 0 0,33 7 50 0 0,-1 0 0 0 0,1-1 0 0 0,-1 1 0 0 0,1-1 0 0 0,0 1 0 0 0,-1-1 0 0 0,1 0 1 0 0,0 0-1 0 0,0-1 0 0 0,1 1 0 0 0,-4-4 0 0 0,5 6-30 0 0,1-1 0 0 0,-1 0 1 0 0,0 0-1 0 0,1 0 0 0 0,-1 0 0 0 0,1 0 0 0 0,-1-1 1 0 0,1 1-1 0 0,-1 0 0 0 0,1 0 0 0 0,-1-2 1 0 0,3-7-5019 0 0,2-1-1060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31 13647 0 0,'32'-31'2219'0'0,"-44"43"4337"0"0,-36 35-5611 0 0,35-31-836 0 0,0 1 0 0 0,2 0 1 0 0,0 1-1 0 0,1 0 0 0 0,1 1 0 0 0,-7 21 0 0 0,11-27-45 0 0,1 1-1 0 0,0 0 1 0 0,1 0 0 0 0,1 0-1 0 0,0 0 1 0 0,1 0-1 0 0,0 1 1 0 0,2-1 0 0 0,2 25-1 0 0,-2-33-262 0 0,0-1 1 0 0,1 1-1 0 0,-1 0 0 0 0,1 0 0 0 0,0-1 0 0 0,1 1 0 0 0,-1-1 1 0 0,6 7-1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1839 0 0,'0'0'13838'0'0,"3"1"-12230"0"0,10-1-1118 0 0,0-1 1 0 0,0 0-1 0 0,0 0 1 0 0,0-2 0 0 0,21-5-1 0 0,6-1-260 0 0,5 0-851 0 0,0 2 0 0 0,63-1 0 0 0,-95 8-399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10591 0 0,'0'0'964'0'0,"2"0"-794"0"0,16 4 1355 0 0,-1 0 0 0 0,1-2 1 0 0,0 0-1 0 0,1-1 0 0 0,-1-1 1 0 0,24-3-1 0 0,8-3-1101 0 0,52-14 0 0 0,-66 11-1006 0 0,59-24 1 0 0,-13-6-3527 0 0,-70 32 1779 0 0,-3 3-3546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82 124 1375 0 0,'0'0'66'0'0,"-3"1"-8"0"0,-46 6 245 0 0,26-6 16501 0 0,44-10-14644 0 0,68-29-791 0 0,106-30 0 0 0,-178 63-1237 0 0,1 1-1 0 0,0 1 0 0 0,19-2 0 0 0,-32 5-106 0 0,0-1 0 0 0,0 1 0 0 0,0 0 0 0 0,0 1 0 0 0,0-1 0 0 0,0 1 0 0 0,0 0 0 0 0,-1 1 0 0 0,1-1 1 0 0,0 1-1 0 0,-1 0 0 0 0,1 0 0 0 0,-1 0 0 0 0,1 1 0 0 0,-1-1 0 0 0,5 5 0 0 0,-8-6-29 0 0,0 0 1 0 0,1 0-1 0 0,-1 1 0 0 0,0-1 1 0 0,0 0-1 0 0,0 1 0 0 0,0-1 0 0 0,0 1 1 0 0,0 0-1 0 0,-1-1 0 0 0,1 1 1 0 0,-1 0-1 0 0,1-1 0 0 0,-1 1 0 0 0,1 0 1 0 0,-1-1-1 0 0,0 4 0 0 0,0-1-11 0 0,0-1-1 0 0,-1 0 0 0 0,1 0 0 0 0,-1 0 1 0 0,0 0-1 0 0,0 0 0 0 0,0 0 1 0 0,0 0-1 0 0,-3 4 0 0 0,-3 4-64 0 0,-1 0-1 0 0,0-1 1 0 0,-17 18-1 0 0,19-23 59 0 0,-22 23-79 0 0,-1-2 0 0 0,-40 28-1 0 0,-70 38-213 0 0,102-69 294 0 0,23-13 21 0 0,-5 0 0 0 0,2 2 0 0 0,-1 0 0 0 0,2 2 0 0 0,-27 25 0 0 0,42-38 1 0 0,1-1 0 0 0,-1 1 0 0 0,1-1 0 0 0,-1 1 0 0 0,1-1 0 0 0,-1 1 0 0 0,1 0 0 0 0,-1-1 0 0 0,1 1 0 0 0,0-1 0 0 0,-1 1 0 0 0,1 0 0 0 0,0-1 0 0 0,0 1 0 0 0,-1 0 0 0 0,1 0 0 0 0,0-1 0 0 0,0 1 0 0 0,0 0 0 0 0,0-1 0 0 0,0 3 0 0 0,5-1 77 0 0,-5-2-59 0 0,4 2 22 0 0,-1 0 0 0 0,0-1 0 0 0,1 0 1 0 0,-1 0-1 0 0,1 0 0 0 0,0 0 0 0 0,-1-1 0 0 0,1 1 1 0 0,5-1-1 0 0,37-2 179 0 0,-32 1-171 0 0,72-8 270 0 0,104-24-1 0 0,-95 14-171 0 0,13-5 54 0 0,53-8-3592 0 0,-150 31-2040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10135 0 0,'2'1'8516'0'0,"2"1"-8353"0"0,0 0-1 0 0,1 0 1 0 0,0 0-1 0 0,-1-1 1 0 0,1 1-1 0 0,0-1 1 0 0,0 0 0 0 0,0 0-1 0 0,-1-1 1 0 0,1 0-1 0 0,0 0 1 0 0,7 0-1 0 0,11-3 331 0 0,32-6-1 0 0,-28 3-34 0 0,16-1 22 0 0,378-64 2520 0 0,-377 64-2732 0 0,1 3 0 0 0,0 2 0 0 0,66 4 0 0 0,-101-1-417 0 0,0 0-1 0 0,-1 1 1 0 0,1 0 0 0 0,0 1-1 0 0,-1 0 1 0 0,14 6 0 0 0,-21-8-701 0 0,-1 5-759 0 0,-1-5 1225 0 0,0-1 0 0 0,0 1 0 0 0,0 0 0 0 0,0 0 0 0 0,0 0 0 0 0,0-1 0 0 0,0 1 0 0 0,0 0 0 0 0,-1 0 0 0 0,1-1-1 0 0,0 1 1 0 0,0 0 0 0 0,0-1 0 0 0,-1 1 0 0 0,1 0 0 0 0,-1-1 0 0 0,1 2 0 0 0,-8 7-6671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44 11631 0 0,'-5'3'233'0'0,"-37"17"619"0"0,38-17-749 0 0,0-1-1 0 0,0 0 1 0 0,1 1-1 0 0,-1 0 1 0 0,1 0 0 0 0,-1 0-1 0 0,-4 7 2901 0 0,21-13-1641 0 0,79-28 1876 0 0,-62 19-2165 0 0,42-9 0 0 0,70-5 748 0 0,-123 24-1687 0 0,0 1-1 0 0,1 1 1 0 0,-1 1 0 0 0,0 0 0 0 0,27 6 0 0 0,-41-6-132 0 0,0 0-1 0 0,0 1 0 0 0,0 0 1 0 0,-1 0-1 0 0,1 0 0 0 0,-1 0 1 0 0,0 0-1 0 0,1 1 1 0 0,3 3-1 0 0,-7-5-9 0 0,0 0 0 0 0,0 0-1 0 0,0 0 1 0 0,-1 0 0 0 0,1 0 0 0 0,0 0 0 0 0,0 0-1 0 0,-1 0 1 0 0,1 0 0 0 0,0 1 0 0 0,-1-1 0 0 0,1 0 0 0 0,-1 0-1 0 0,0 1 1 0 0,1-1 0 0 0,-1 0 0 0 0,0 1 0 0 0,0-1-1 0 0,0 0 1 0 0,0 1 0 0 0,0-1 0 0 0,0 0 0 0 0,0 1-1 0 0,0-1 1 0 0,-1 0 0 0 0,1 1 0 0 0,0-1 0 0 0,-1 0-1 0 0,1 0 1 0 0,-1 1 0 0 0,0-1 0 0 0,1 0 0 0 0,-1 0-1 0 0,0 0 1 0 0,1 0 0 0 0,-3 2 0 0 0,-3 3-31 0 0,1 0 0 0 0,-1 0 0 0 0,0-1 0 0 0,-1 0 0 0 0,1 0 0 0 0,-1 0 0 0 0,0-1 0 0 0,0 0 0 0 0,-9 3 0 0 0,-13 5-4 0 0,-31 8-1 0 0,30-11-3 0 0,-19 7-59 0 0,-65 32 1 0 0,113-48 108 0 0,-17 12-20 0 0,17-11 13 0 0,0 0-1 0 0,1 0 1 0 0,-1 0-1 0 0,0-1 1 0 0,1 1-1 0 0,-1 0 1 0 0,0 0-1 0 0,1 0 1 0 0,0 0-1 0 0,-1 0 1 0 0,1 0-1 0 0,-1 0 1 0 0,1 0-1 0 0,0 1 1 0 0,0-1-1 0 0,0 0 1 0 0,-1 0-1 0 0,1 0 1 0 0,0 0-1 0 0,0 0 1 0 0,1 0-1 0 0,-1 0 1 0 0,0 0-1 0 0,0 0 1 0 0,0 1-1 0 0,1-1 1 0 0,0 1-1 0 0,1 2-4 0 0,0 0 0 0 0,1-1-1 0 0,-1 1 1 0 0,1-1 0 0 0,0 0 0 0 0,0 1-1 0 0,0-2 1 0 0,1 1 0 0 0,-1 0 0 0 0,1-1 0 0 0,6 4-1 0 0,5 3-50 0 0,26 8 0 0 0,24 7 79 0 0,-22-9-46 0 0,60 31 0 0 0,-91-40 80 0 0,0 1 1 0 0,0 1-1 0 0,-1 0 1 0 0,0 0-1 0 0,-1 1 0 0 0,1 1 1 0 0,-2 0-1 0 0,0 0 1 0 0,11 15-1 0 0,-19-23-43 0 0,0-1 1 0 0,0 1-1 0 0,0-1 0 0 0,0 1 0 0 0,0 0 1 0 0,-1 0-1 0 0,1-1 0 0 0,-1 1 0 0 0,1 0 1 0 0,-1 0-1 0 0,0 0 0 0 0,1 0 1 0 0,-1 0-1 0 0,0-1 0 0 0,0 1 0 0 0,0 0 1 0 0,-1 0-1 0 0,1 0 0 0 0,-1 2 0 0 0,0-2 18 0 0,0 1-1 0 0,0 0 0 0 0,0-1 0 0 0,-1 0 1 0 0,1 1-1 0 0,-1-1 0 0 0,0 0 0 0 0,0 0 0 0 0,0 0 1 0 0,0 0-1 0 0,-4 3 0 0 0,-2 0 35 0 0,0 1 1 0 0,-1-1-1 0 0,0-1 0 0 0,0 0 1 0 0,0 0-1 0 0,-13 3 0 0 0,-49 9 15 0 0,-136 13 0 0 0,117-19-75 0 0,87-10-14 0 0,-89 9-79 0 0,79-9 46 0 0,0 0-1 0 0,1-1 1 0 0,-1 0 0 0 0,0-1 0 0 0,-13-3-1 0 0,10-2-1029 0 0,16 6 951 0 0,0 1-1 0 0,-1 0 0 0 0,1-1 0 0 0,-1 1 0 0 0,1-1 0 0 0,0 1 0 0 0,-1-1 0 0 0,1 1 0 0 0,0-1 1 0 0,0 1-1 0 0,-1-1 0 0 0,1 1 0 0 0,0-1 0 0 0,0 1 0 0 0,0-1 0 0 0,0 1 0 0 0,0-1 0 0 0,0 1 1 0 0,-1-1-1 0 0,1 0 0 0 0,0 1 0 0 0,1-1 0 0 0,-1 1 0 0 0,0-1 0 0 0,0 1 0 0 0,0-1 0 0 0,0 0 1 0 0,6-12-7654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16 5063 0 0,'34'-16'9768'0'0,"-36"26"-9180"0"0,0-1 0 0 0,-1 0 0 0 0,0 0 0 0 0,-1-1 0 0 0,1 1 0 0 0,-2-1 0 0 0,1 0 0 0 0,-1 0 1 0 0,-8 10-1 0 0,-8 8 260 0 0,-31 29 1 0 0,-23 16-171 0 0,-48 51 73 0 0,80-69-388 0 0,3 1 1 0 0,-49 87-1 0 0,43-55-107 0 0,-37 102-1 0 0,68-152-229 0 0,3 2 1 0 0,1 0-1 0 0,1 0 0 0 0,2 1 1 0 0,-5 74-1 0 0,13-92 9 0 0,0 0 1 0 0,1 0-1 0 0,1 0 1 0 0,1 0-1 0 0,1 0 1 0 0,1-1-1 0 0,1 1 1 0 0,0-1-1 0 0,2-1 0 0 0,0 1 1 0 0,1-1-1 0 0,20 30 1 0 0,-10-22 75 0 0,2 0 1 0 0,1-2-1 0 0,0-1 1 0 0,2 0 0 0 0,49 36-1 0 0,-72-59-106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6 150 10535 0 0,'0'0'956'0'0,"-6"-9"-112"0"0,7 6-678 0 0,-1 0 0 0 0,1 0 0 0 0,-1 0 0 0 0,1 0 0 0 0,0 0 0 0 0,0 0 0 0 0,1 0 0 0 0,-1 1 0 0 0,1-1 0 0 0,-1 0 0 0 0,1 1 0 0 0,0 0 0 0 0,0-1 0 0 0,0 1 0 0 0,0 0 0 0 0,0 0 0 0 0,3-3 0 0 0,7-4 365 0 0,0 0 1 0 0,17-9 0 0 0,-26 16-393 0 0,10-5 185 0 0,1 1 0 0 0,-1 0 0 0 0,1 1 0 0 0,0 0 0 0 0,17-3 0 0 0,-1 3 83 0 0,46-4 0 0 0,-67 8-572 0 0,0 0 0 0 0,0 1 0 0 0,0 0 0 0 0,0 1 0 0 0,0 0 0 0 0,0 0 0 0 0,0 1-1 0 0,-1 0 1 0 0,1 1 0 0 0,12 4 0 0 0,-7 2-947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5871 0 0,'15'-20'469'0'0,"1"1"0"0"0,21-21 0 0 0,40-29 4915 0 0,-59 53-3705 0 0,0-1-1 0 0,-2 0 1 0 0,26-34 0 0 0,-37 44-1065 0 0,-1 1 0 0 0,1 1 0 0 0,1-1 0 0 0,8-7 0 0 0,-13 12 38 0 0,0 1-616 0 0,-1 0 0 0 0,1 0 0 0 0,-1 0 0 0 0,1 0 0 0 0,-1 1 1 0 0,1-1-1 0 0,-1 0 0 0 0,1 0 0 0 0,-1 0 0 0 0,1 0 0 0 0,-1 1 0 0 0,1-1 0 0 0,-1 0 0 0 0,1 0 0 0 0,-1 1 0 0 0,0-1 0 0 0,1 0 0 0 0,0 1 0 0 0,0 4-11 0 0,0 1 0 0 0,0-1-1 0 0,-1 1 1 0 0,1-1-1 0 0,-1 1 1 0 0,0-1-1 0 0,-1 1 1 0 0,1-1-1 0 0,-1 1 1 0 0,-2 7 0 0 0,-4 9 15 0 0,-10 25 0 0 0,14-38-33 0 0,-29 60-182 0 0,-2 0 0 0 0,-55 79-1 0 0,27-48-1038 0 0,29-39-931 0 0,32-59 1558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6447 0 0,'2'-2'6024'0'0,"5"-3"-4631"0"0,1 0 0 0 0,0 0 0 0 0,1 1-1 0 0,-1-1 1 0 0,15-3 0 0 0,51-13-860 0 0,-32 10 352 0 0,114-36 570 0 0,234-60-420 0 0,-361 103-1995 0 0,-27 4 10 0 0,1 24-3974 0 0,-6-10 3413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198 132 7367 0 0,'1'-1'3896'0'0,"53"-49"2788"0"0,-40 40-6024 0 0,1 0 0 0 0,-1 0 0 0 0,1 2 0 0 0,24-11 0 0 0,-24 13 2 0 0,30-8-1 0 0,-40 13-595 0 0,-1 0 1 0 0,1 0-1 0 0,-1 1 0 0 0,1-1 1 0 0,0 1-1 0 0,-1 0 0 0 0,1 1 1 0 0,0-1-1 0 0,-1 1 0 0 0,1 0 1 0 0,5 1-1 0 0,-9-1-1 0 0,0 2-12 0 0,0 0-53 0 0,0 0 0 0 0,0 1 0 0 0,-1-1 0 0 0,1 0 0 0 0,-1 1 0 0 0,0-1-1 0 0,0 1 1 0 0,0-1 0 0 0,0 1 0 0 0,-1-1 0 0 0,1 0 0 0 0,-1 1-1 0 0,0-1 1 0 0,-1 4 0 0 0,-1-1-14 0 0,0-1 0 0 0,0 1 0 0 0,0-1 0 0 0,0 0 1 0 0,-1 0-1 0 0,0 0 0 0 0,-5 5 0 0 0,-8 6-59 0 0,-1-2-1 0 0,0 0 1 0 0,-27 15 0 0 0,40-26 61 0 0,-35 21-49 0 0,-2-2 1 0 0,-52 19-1 0 0,88-38 56 0 0,-57 25-43 0 0,63-28 48 0 0,0 0-1 0 0,-1 0 1 0 0,1 0 0 0 0,0 0-1 0 0,0 0 1 0 0,0 0-1 0 0,-1 0 1 0 0,1 0 0 0 0,0 0-1 0 0,0 0 1 0 0,0 1-1 0 0,-1-1 1 0 0,1 0 0 0 0,0 0-1 0 0,0 0 1 0 0,0 0-1 0 0,0 1 1 0 0,0-1 0 0 0,-1 0-1 0 0,1 0 1 0 0,0 0 0 0 0,0 0-1 0 0,0 1 1 0 0,0-1-1 0 0,0 0 1 0 0,0 0 0 0 0,0 1-1 0 0,0-1 1 0 0,0 0-1 0 0,0 0 1 0 0,0 0 0 0 0,0 1-1 0 0,0-1 1 0 0,1 1-5 0 0,0 0 0 0 0,0 0 0 0 0,0 0 0 0 0,0 0 0 0 0,0 0 1 0 0,0 0-1 0 0,1-1 0 0 0,-1 1 0 0 0,0 0 0 0 0,1-1 0 0 0,-1 1 0 0 0,3 0 0 0 0,21 5 3 0 0,-20-5 1 0 0,66 16-31 0 0,90 34 0 0 0,-140-43 32 0 0,29 16 0 0 0,-40-19 0 0 0,-2 1 0 0 0,1 0 0 0 0,-1 0 0 0 0,0 1 0 0 0,12 11 0 0 0,-18-15 16 0 0,0 0-1 0 0,0 0 1 0 0,1 0 0 0 0,-2 0-1 0 0,1 0 1 0 0,0 0 0 0 0,-1 1-1 0 0,1-1 1 0 0,-1 0 0 0 0,0 1-1 0 0,0-1 1 0 0,-1 1 0 0 0,1-1-1 0 0,-1 1 1 0 0,1 0 0 0 0,-1-1-1 0 0,0 1 1 0 0,0-1 0 0 0,-1 1-1 0 0,1 0 1 0 0,-1-1 0 0 0,0 1-1 0 0,0-1 1 0 0,0 1 0 0 0,0-1-1 0 0,-1 0 1 0 0,-2 6 0 0 0,0-2 19 0 0,0-1 0 0 0,-1-1 0 0 0,1 1 0 0 0,-1 0 0 0 0,0-1 0 0 0,0 0 0 0 0,-1 0 0 0 0,0-1 0 0 0,0 0 0 0 0,0 1 0 0 0,0-2-1 0 0,-13 7 1 0 0,9-6-31 0 0,-28 12 38 0 0,-1-1 0 0 0,-1-2-1 0 0,-49 9 1 0 0,-59-9-402 0 0,84-10-1588 0 0,62-3 967 0 0,18-10-3634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1839 0 0,'0'0'18651'0'0,"2"0"-18047"0"0,12 1 55 0 0,0 0-1 0 0,0-2 1 0 0,23-2 0 0 0,-9 1-200 0 0,15-4-40 0 0,48-11-1 0 0,-18 3-156 0 0,-23 6-113 0 0,165-36-358 0 0,-169 29-413 0 0,-43 14 456 0 0,1-1-1 0 0,-1 1 1 0 0,1-1-1 0 0,-1 0 1 0 0,0 0-1 0 0,0-1 1 0 0,0 1-1 0 0,0 0 1 0 0,0-1-1 0 0,3-4 1 0 0,-5 6 15 0 0,0 0 1 0 0,-1 0 0 0 0,0 0-1 0 0,1 0 1 0 0,-1 0 0 0 0,0 0-1 0 0,1 0 1 0 0,-1 0 0 0 0,0 0-1 0 0,0 0 1 0 0,0 0 0 0 0,0 0-1 0 0,0 0 1 0 0,0 0 0 0 0,0 0-1 0 0,0-1 1 0 0,-3-7-1293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10135 0 0,'0'0'7590'0'0,"0"1"-6828"0"0,5 14-406 0 0,-1 0 0 0 0,-1 0-1 0 0,-1 0 1 0 0,0 0 0 0 0,0 0 0 0 0,-2 0-1 0 0,0 0 1 0 0,-1 1 0 0 0,-4 27 0 0 0,0-24-254 0 0,0 0 0 0 0,-1-1 1 0 0,0 0-1 0 0,-2 0 0 0 0,0-1 1 0 0,-1 0-1 0 0,-17 24 0 0 0,-10 5-66 0 0,25-33-17 0 0,1 0 0 0 0,0 1 0 0 0,1 0 0 0 0,-13 26 0 0 0,21-38-93 0 0,14-1-1292 0 0,1-2 246 0 0,2-5-51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15575 0 0,'0'0'1718'0'0,"2"0"-1525"0"0,0 1 1 0 0,0 0-1 0 0,-1-1 1 0 0,1 1 0 0 0,0 0-1 0 0,-1 0 1 0 0,1 0 0 0 0,1 2-1 0 0,0 4-7 0 0,-1 0 1 0 0,0 0-1 0 0,-1 0 0 0 0,0 0 0 0 0,0 1 0 0 0,0-1 1 0 0,-1 0-1 0 0,0 8 0 0 0,-9 63 1740 0 0,1-16-964 0 0,-8 184 843 0 0,9-183-1696 0 0,6-55-488 0 0,-1-1 0 0 0,0 1-1 0 0,-1-1 1 0 0,1 0 0 0 0,-2 0-1 0 0,-4 9 1 0 0,-2 0-1016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6911 0 0,'15'-10'2354'0'0,"0"1"-1"0"0,0 0 0 0 0,1 1 0 0 0,32-12 1 0 0,71-14 3665 0 0,-43 14-6225 0 0,-17 3 538 0 0,357-93 559 0 0,-406 108-1341 0 0,0 0 0 0 0,-1 1 1 0 0,16 0-1 0 0,-4 5-6748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8287 0 0,'0'0'639'0'0,"-2"1"-415"0"0,1-1 211 0 0,-17 0 10882 0 0,218-116-8153 0 0,-191 111-3007 0 0,5-2 289 0 0,27-12 0 0 0,-38 18-380 0 0,0 0 1 0 0,1 0-1 0 0,-1 0 1 0 0,0 0-1 0 0,1 0 1 0 0,-1 1-1 0 0,0 0 1 0 0,1 0 0 0 0,-1-1-1 0 0,0 2 1 0 0,1-1-1 0 0,-1 0 1 0 0,0 1-1 0 0,1 0 1 0 0,2 1-1 0 0,-5-2-62 0 0,1 1 0 0 0,-1-1-1 0 0,0 1 1 0 0,0 0 0 0 0,1 0 0 0 0,-1 0 0 0 0,0 0-1 0 0,0 0 1 0 0,0 0 0 0 0,0 0 0 0 0,0 0-1 0 0,0 0 1 0 0,-1 0 0 0 0,1 0 0 0 0,0 1 0 0 0,-1-1-1 0 0,1 0 1 0 0,0 0 0 0 0,0 3 0 0 0,-1-1 2 0 0,1 0-1 0 0,-1 0 1 0 0,0 0 0 0 0,0 0 0 0 0,0-1 0 0 0,-1 1 0 0 0,1 0 0 0 0,-1 0 0 0 0,0 4 0 0 0,-3 2 5 0 0,1 0-1 0 0,-1 0 1 0 0,-1 0-1 0 0,-9 14 1 0 0,2-7-24 0 0,0-1-1 0 0,-1 0 1 0 0,0-1 0 0 0,-24 19-1 0 0,-66 41-119 0 0,66-49 81 0 0,-58 49 0 0 0,92-71 54 0 0,0 0-1 0 0,0 0 1 0 0,0 1 0 0 0,0-1-1 0 0,0 1 1 0 0,1 0 0 0 0,0-1-1 0 0,0 1 1 0 0,0 0 0 0 0,0 1-1 0 0,-1 5 1 0 0,2-8 0 0 0,1 1 0 0 0,-1 0 1 0 0,1 0-1 0 0,0-1 0 0 0,0 1 0 0 0,0 0 0 0 0,1 0 1 0 0,-1-1-1 0 0,0 1 0 0 0,1 0 0 0 0,0-1 0 0 0,0 1 1 0 0,0-1-1 0 0,0 1 0 0 0,0-1 0 0 0,0 1 0 0 0,1-1 1 0 0,-1 1-1 0 0,3 2 0 0 0,2 1 27 0 0,-1 1 0 0 0,1-1 0 0 0,1-1 0 0 0,-1 1 0 0 0,1-1 0 0 0,0 0 0 0 0,0 0 0 0 0,15 6 0 0 0,-10-6-12 0 0,0 0-1 0 0,0-1 1 0 0,1-1 0 0 0,-1 0-1 0 0,20 1 1 0 0,-10-2-247 0 0,0-2 0 0 0,0 0-1 0 0,0-2 1 0 0,0 0 0 0 0,0-2 0 0 0,35-9-1 0 0,-38 7-594 0 0,1-1 0 0 0,-1-1 0 0 0,0-1 0 0 0,0 0 0 0 0,-1-1 0 0 0,0-1-1 0 0,25-21 1 0 0,-12 2-827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8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11975 0 0,'-12'-3'389'0'0,"-31"-3"291"0"0,40 6-578 0 0,0 0 0 0 0,1 0 1 0 0,-1 0-1 0 0,1 0 0 0 0,-1 1 0 0 0,0-1 0 0 0,1 1 0 0 0,-1-1 0 0 0,1 1 0 0 0,-1 0 1 0 0,1 0-1 0 0,-1 0 0 0 0,-2 2 0 0 0,4-2 93 0 0,1 1-1 0 0,0-1 1 0 0,-1 0 0 0 0,1 0 0 0 0,-1 0-1 0 0,1 0 1 0 0,0 0 0 0 0,0 0-1 0 0,0 1 1 0 0,0-1 0 0 0,0 0 0 0 0,0 0-1 0 0,0 0 1 0 0,0 0 0 0 0,0 0-1 0 0,1 1 1 0 0,-1-1 0 0 0,1 1 0 0 0,-1 0 105 0 0,4 10-132 0 0,1 1-1 0 0,0-1 1 0 0,1 1 0 0 0,0-2 0 0 0,1 1-1 0 0,13 17 1 0 0,1 4 119 0 0,120 182 1595 0 0,6 12 52 0 0,-124-187-1649 0 0,-1 0 1 0 0,16 47-1 0 0,-28-60-218 0 0,-1 1 0 0 0,-1 0 1 0 0,-2 1-1 0 0,4 39 0 0 0,-8-32-54 0 0,-1 0-1 0 0,-2 0 1 0 0,-1 0 0 0 0,-2 0-1 0 0,-10 41 1 0 0,0-25 12 0 0,-1-1 1 0 0,-42 90-1 0 0,14-51-227 0 0,-92 143 0 0 0,106-194-338 0 0,-1-1 0 0 0,-69 67 0 0 0,86-93 537 0 0,-70 73-166 0 0,74-74 113 0 0,0 0 1 0 0,1 1 0 0 0,0 0-1 0 0,1 0 1 0 0,1 1 0 0 0,-7 15-1 0 0,9-9-1016 0 0,4-18 518 0 0,5 2-1338 0 0,-2-1 1862 0 0,0 0 0 0 0,0-1 0 0 0,0 0 0 0 0,0 1 0 0 0,0-1-1 0 0,1 0 1 0 0,-1-1 0 0 0,0 1 0 0 0,1-1 0 0 0,-1 1 0 0 0,1-1 0 0 0,4-1 0 0 0,26-2-1119 0 0,-14-1-3051 0 0,-9 1-1486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0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22 167 5063 0 0,'0'0'390'0'0,"-21"-17"12669"0"0,20 10-8843 0 0,2 6-4167 0 0,0 0 1 0 0,0-1 0 0 0,0 1-1 0 0,0 0 1 0 0,1 0 0 0 0,-1 0 0 0 0,0 0-1 0 0,1 0 1 0 0,2-2 0 0 0,-3 2 113 0 0,15-8 124 0 0,-1 1-1 0 0,2 0 0 0 0,-1 1 1 0 0,23-6-1 0 0,12-5-68 0 0,77-29 137 0 0,-110 42-705 0 0,-1 1 0 0 0,1 0 1 0 0,0 2-1 0 0,0 0 0 0 0,28 1 0 0 0,-21 5-2419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17567 0 0,'0'0'1588'0'0,"1"3"-1242"0"0,-1-1-293 0 0,0 0 1 0 0,1 0 0 0 0,-1 0 0 0 0,1 0 0 0 0,0 0 0 0 0,0 0 0 0 0,0 0 0 0 0,0 0 0 0 0,0 0 0 0 0,0-1 0 0 0,0 1-1 0 0,0 0 1 0 0,1 0 0 0 0,-1-1 0 0 0,1 1 0 0 0,-1-1 0 0 0,1 0 0 0 0,0 1 0 0 0,0-1 0 0 0,-1 0 0 0 0,1 0 0 0 0,0 0 0 0 0,0 0-1 0 0,0 0 1 0 0,0-1 0 0 0,0 1 0 0 0,0 0 0 0 0,0-1 0 0 0,4 1 0 0 0,7 0 40 0 0,-1 0 1 0 0,1 0-1 0 0,-1-2 0 0 0,13-1 1 0 0,-18 2-87 0 0,77-9 789 0 0,82-21 1 0 0,-2-9-2490 0 0,-125 28-282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13823 0 0,'0'0'1062'0'0,"2"-1"-464"0"0,102-24 5503 0 0,57-6-4214 0 0,38-9-1794 0 0,-76 14-334 0 0,60-16-4933 0 0,-156 33 3463 0 0,-2 1-152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0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337 129 9671 0 0,'-13'1'507'0'0,"-1"0"0"0"0,-17-1 1 0 0,11-1 7777 0 0,21 0-8178 0 0,-1 0 1 0 0,0 0-1 0 0,1 0 1 0 0,-1-1-1 0 0,1 1 1 0 0,-1 0 0 0 0,1 0-1 0 0,0 0 1 0 0,-1 0-1 0 0,1 0 1 0 0,0 0-1 0 0,0 0 1 0 0,0 0-1 0 0,1-1 1 0 0,16-12 541 0 0,-17 14-614 0 0,13-9 263 0 0,0 0 1 0 0,1 1-1 0 0,0 1 0 0 0,23-7 1 0 0,67-14 457 0 0,-79 22-652 0 0,50-9 331 0 0,-69 14-406 0 0,0 0 0 0 0,0 1 0 0 0,0 0 0 0 0,0 0 0 0 0,0 1 0 0 0,0 0 0 0 0,0 0 0 0 0,9 3 0 0 0,-5 2-29 0 0,-4 1 0 0 0,-7-5 0 0 0,0 0 1 0 0,0-1-1 0 0,1 1 0 0 0,-1 0 0 0 0,0 0 1 0 0,0 0-1 0 0,-1-1 0 0 0,1 1 0 0 0,0 0 0 0 0,0 0 1 0 0,-1-1-1 0 0,1 1 0 0 0,-1 0 0 0 0,0-1 1 0 0,1 1-1 0 0,-2 1 0 0 0,-16 26-19 0 0,18-29 18 0 0,-11 15-31 0 0,0-1-1 0 0,-2-1 1 0 0,1 0 0 0 0,-2-1-1 0 0,0 0 1 0 0,-23 15 0 0 0,-99 50-162 0 0,80-48 86 0 0,20-10 66 0 0,-221 134 12 0 0,248-146 36 0 0,0 0-1 0 0,-10 11 1 0 0,16-16 9 0 0,1 1 0 0 0,-1 0 0 0 0,1 0 0 0 0,0-1 0 0 0,0 1 0 0 0,0 1 0 0 0,1-1 0 0 0,-1 0 0 0 0,1 0 0 0 0,0 1 0 0 0,-2 4 0 0 0,3-7-4 0 0,0 0 0 0 0,0 0 0 0 0,0 0 0 0 0,0 0-1 0 0,0 0 1 0 0,0 0 0 0 0,0 1 0 0 0,0-1-1 0 0,1 0 1 0 0,-1 0 0 0 0,0 0 0 0 0,1 0-1 0 0,-1 0 1 0 0,1 0 0 0 0,-1 0 0 0 0,1 0 0 0 0,0 0-1 0 0,-1 0 1 0 0,2 1 0 0 0,0 0 9 0 0,0-1 0 0 0,0 1 0 0 0,0-1 0 0 0,0 1 0 0 0,0-1-1 0 0,0 0 1 0 0,0 0 0 0 0,4 2 0 0 0,1-1 30 0 0,0 0-1 0 0,0 0 0 0 0,0-1 1 0 0,0 0-1 0 0,9 1 0 0 0,40-2 131 0 0,-1-3-1 0 0,1-2 1 0 0,81-18 0 0 0,159-55-494 0 0,-263 69 172 0 0,8-1-816 0 0,-23 9-5165 0 0,-20 9 2757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0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 13559 0 0,'-18'9'622'0'0,"17"-8"-567"0"0,0 0 1 0 0,0-1 0 0 0,0 1 0 0 0,1 0-1 0 0,-1 0 1 0 0,0 0 0 0 0,0-1-1 0 0,0 1 1 0 0,1 0 0 0 0,-1 0 0 0 0,0 0-1 0 0,1 0 1 0 0,-1 0 0 0 0,0 2 0 0 0,-3 3-42 0 0,4-5 13 0 0,0-1 0 0 0,-1 0 0 0 0,1 1 0 0 0,-1-1 0 0 0,1 0 0 0 0,-1 1-1 0 0,1-1 1 0 0,0 1 0 0 0,-1-1 0 0 0,1 1 0 0 0,0-1 0 0 0,-1 1 0 0 0,1-1 0 0 0,0 1-1 0 0,0-1 1 0 0,-1 1 0 0 0,1 0 0 0 0,0-1 0 0 0,0 1 0 0 0,0-1 0 0 0,0 1 0 0 0,0-1-1 0 0,0 1 1 0 0,0 0 0 0 0,0-1 0 0 0,0 1 0 0 0,0-1 0 0 0,0 1 0 0 0,0 0 0 0 0,1-1-1 0 0,-1 1 1 0 0,0-1 0 0 0,0 1 0 0 0,1-1 0 0 0,-1 1 0 0 0,0-1 0 0 0,0 1 0 0 0,1-1-1 0 0,-1 1 1 0 0,1-1 0 0 0,-1 1 0 0 0,0-1 0 0 0,1 0 0 0 0,-1 1 0 0 0,1-1 0 0 0,-1 0-1 0 0,2 1 1 0 0,-1 0 129 0 0,3 1 64 0 0,0 1 1 0 0,-1-1 0 0 0,1-1-1 0 0,0 1 1 0 0,1 0-1 0 0,-1-1 1 0 0,0 0 0 0 0,0 0-1 0 0,0 0 1 0 0,1-1 0 0 0,-1 1-1 0 0,6-1 1 0 0,11 0 669 0 0,24-4-1 0 0,-33 3-616 0 0,82-12 1016 0 0,133-36 0 0 0,-133 25-1085 0 0,130-15 0 0 0,-173 39-1544 0 0,-61 11-1749 0 0,-5-1-4226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0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49 5983 0 0,'-50'17'1344'0'0,"31"-10"2074"0"0,-29 6 3356 0 0,49-14-6178 0 0,4-4-322 0 0,-1 1-1 0 0,0 0 1 0 0,1-1-1 0 0,0 2 1 0 0,0-1-1 0 0,1 0 1 0 0,-1 1-1 0 0,0 0 1 0 0,7-2-1 0 0,56-19 624 0 0,-46 18-718 0 0,-1 1 0 0 0,1 1 1 0 0,0 1-1 0 0,0 1 0 0 0,41 1 0 0 0,-45 3-65 0 0,1-1 0 0 0,-1 2 1 0 0,0 1-1 0 0,0 0 0 0 0,0 1 0 0 0,0 1 0 0 0,22 11 0 0 0,-37-16-114 0 0,-1 0 0 0 0,0 1 0 0 0,1-1 0 0 0,-1 1 0 0 0,0-1 0 0 0,0 1 0 0 0,1 0 0 0 0,-1 0 0 0 0,-1 0 0 0 0,1 0 0 0 0,0 0 0 0 0,0 0 0 0 0,-1 1 0 0 0,1-1 0 0 0,0 4 0 0 0,-1-4 0 0 0,-1-1 0 0 0,1 1 0 0 0,-1 0 0 0 0,0 0 0 0 0,0 0 0 0 0,0-1 0 0 0,0 1 0 0 0,0 0 0 0 0,0 0 0 0 0,-1 0 0 0 0,1-1 0 0 0,0 1 0 0 0,-1 0 0 0 0,0 0 0 0 0,1-1 0 0 0,-1 1 0 0 0,0 0 0 0 0,0-1 0 0 0,0 1 0 0 0,0-1 0 0 0,0 1 0 0 0,0-1 0 0 0,0 0 0 0 0,-2 2 0 0 0,-5 5-6 0 0,0-1-1 0 0,-1 0 0 0 0,0 0 1 0 0,0-1-1 0 0,0-1 1 0 0,-1 1-1 0 0,-13 4 0 0 0,-75 25-64 0 0,93-34 70 0 0,-35 11-8 0 0,-124 42 7 0 0,160-52 0 0 0,1-1 1 0 0,-1 1-1 0 0,0 0 0 0 0,1 0 1 0 0,0 1-1 0 0,-1-1 0 0 0,-2 4 1 0 0,6-5-8 0 0,0 0-1 0 0,-1 0 1 0 0,1 0 0 0 0,0 1-1 0 0,1-1 1 0 0,-1 0 0 0 0,0 0 0 0 0,0 0-1 0 0,0 0 1 0 0,1 1 0 0 0,-1-1-1 0 0,1 0 1 0 0,-1 0 0 0 0,1 0 0 0 0,-1 0-1 0 0,1 0 1 0 0,-1 0 0 0 0,2 1-1 0 0,-2-2 8 0 0,2 3-3 0 0,1 0 0 0 0,-1 0 0 0 0,1-1 0 0 0,-1 1 0 0 0,1-1 0 0 0,0 0 0 0 0,0 0 0 0 0,0 0 0 0 0,0 0 0 0 0,1 0 0 0 0,-1 0 0 0 0,4 0 0 0 0,8 4-29 0 0,24 4 1 0 0,-15-4 21 0 0,9 3 12 0 0,12 3-1 0 0,68 28 0 0 0,-100-34 5 0 0,0 0 1 0 0,-1 1 0 0 0,0 0 0 0 0,0 1 0 0 0,-1 0 0 0 0,0 1 0 0 0,0 0 0 0 0,-1 1 0 0 0,15 18 0 0 0,-23-26 11 0 0,-1 0 0 0 0,1 0 0 0 0,-1 0-1 0 0,0 0 1 0 0,0 0 0 0 0,0 0 0 0 0,0 0 0 0 0,0 0 0 0 0,0 0 0 0 0,-1 1 0 0 0,1-1 0 0 0,-1 0 0 0 0,1 1 0 0 0,-1-1 0 0 0,0 0-1 0 0,0 1 1 0 0,0-1 0 0 0,0 0 0 0 0,0 1 0 0 0,-1-1 0 0 0,1 0 0 0 0,-1 1 0 0 0,0-1 0 0 0,1 0 0 0 0,-1 0 0 0 0,0 0-1 0 0,0 1 1 0 0,0-1 0 0 0,-1 0 0 0 0,1 0 0 0 0,0-1 0 0 0,-1 1 0 0 0,1 0 0 0 0,-1 0 0 0 0,-2 1 0 0 0,-7 6 70 0 0,1-1 1 0 0,-1 0 0 0 0,0-1 0 0 0,-25 11-1 0 0,29-14-51 0 0,-44 18 133 0 0,-1-2 0 0 0,-62 16 0 0 0,79-26-162 0 0,-1-1 1 0 0,1-2-1 0 0,-1-1 0 0 0,0-2 0 0 0,-69-2 0 0 0,99-2-81 0 0,1-1-1 0 0,-1 0 1 0 0,0 0-1 0 0,1-1 1 0 0,-8-2-1 0 0,12 4 4 0 0,0-1 0 0 0,0 1 0 0 0,0 0 0 0 0,0-1 1 0 0,0 1-1 0 0,0-1 0 0 0,0 1 0 0 0,1-1 0 0 0,-1 1 0 0 0,0-1 0 0 0,0 0 0 0 0,0 1 0 0 0,1-1 0 0 0,-1 0 0 0 0,0 0 0 0 0,1 1 0 0 0,-1-1 0 0 0,1 0 0 0 0,-1 0 1 0 0,1 0-1 0 0,-1 0 0 0 0,1 0 0 0 0,0 0 0 0 0,-1 0 0 0 0,1 0 0 0 0,0 0 0 0 0,0 0 0 0 0,0 0 0 0 0,0 0 0 0 0,-1 0 0 0 0,2 0 0 0 0,-1 0 0 0 0,0 0 0 0 0,0 0 1 0 0,0 0-1 0 0,0 0 0 0 0,1 0 0 0 0,-1-1 0 0 0,3-2-246 0 0,-1-1-1 0 0,1 1 1 0 0,-1 0 0 0 0,1 1 0 0 0,1-1-1 0 0,-1 0 1 0 0,0 1 0 0 0,5-4 0 0 0,35-24-1430 0 0,-27 20 1127 0 0,21-15-1439 0 0,3 0-3306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8287 0 0,'0'0'7990'0'0,"-1"1"-6917"0"0,-20 22 521 0 0,1 0 1 0 0,1 1-1 0 0,-22 35 0 0 0,41-58-1415 0 0,2-2-1726 0 0,9-6-3910 0 0,6-6-1814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1007 42 10135 0 0,'8'-6'12552'0'0,"-10"6"-12525"0"0,0-1 0 0 0,0 1-1 0 0,-1-1 1 0 0,1 0 0 0 0,0 0-1 0 0,-4-3 1 0 0,-5-1 45 0 0,1 0-31 0 0,0 2 1 0 0,-1-1-1 0 0,0 1 1 0 0,1 1-1 0 0,-1 0 0 0 0,0 1 1 0 0,0 0-1 0 0,0 0 1 0 0,0 1-1 0 0,0 0 1 0 0,-18 4-1 0 0,-19 9-24 0 0,0 1-1 0 0,1 3 1 0 0,-54 27-1 0 0,54-22-21 0 0,-1-2-1 0 0,-91 25 0 0 0,138-45 0 0 0,-3 1-56 0 0,0 0 0 0 0,0 0 0 0 0,0 0 0 0 0,0-1 0 0 0,0 1 0 0 0,0-1 0 0 0,0 0 0 0 0,0 0 0 0 0,0-1-1 0 0,0 1 1 0 0,1-1 0 0 0,-8-1 0 0 0,11 1 46 0 0,-1 1-1 0 0,1 0 0 0 0,-1-1 1 0 0,1 1-1 0 0,0-1 1 0 0,-1 1-1 0 0,1-1 1 0 0,0 1-1 0 0,0 0 0 0 0,-1-1 1 0 0,1 1-1 0 0,0-1 1 0 0,0 1-1 0 0,0-1 1 0 0,-1 1-1 0 0,1-1 1 0 0,0 0-1 0 0,0 1 0 0 0,0-1 1 0 0,0 1-1 0 0,0-1 1 0 0,0 1-1 0 0,0-1 1 0 0,0 1-1 0 0,1-2 0 0 0,-1 1-4 0 0,0-1 1 0 0,1 1-1 0 0,-1 0 0 0 0,0-1 0 0 0,1 1 0 0 0,0-1 0 0 0,-1 1 0 0 0,1 0 0 0 0,1-2 0 0 0,2-1-12 0 0,0 0 0 0 0,0 0 0 0 0,0 1 0 0 0,9-6 0 0 0,-19 29-34 0 0,2-15 68 0 0,0 0-1 0 0,0-1 1 0 0,0 1-1 0 0,-1-1 1 0 0,1 0 0 0 0,-1 0-1 0 0,-5 3 1 0 0,-41 21 49 0 0,9-5 12 0 0,-3 7 192 0 0,-53 44 0 0 0,94-70-210 0 0,-24 22 238 0 0,26-24-241 0 0,0 0 0 0 0,0 1 0 0 0,0-1 0 0 0,1 1-1 0 0,-1-1 1 0 0,1 1 0 0 0,0-1 0 0 0,-1 1 0 0 0,1 0-1 0 0,0 3 1 0 0,0-5 95 0 0,11 5 96 0 0,-6-5-193 0 0,-1 1 0 0 0,0 0 0 0 0,1-1 0 0 0,-1 1 0 0 0,0-1 0 0 0,1 0 0 0 0,6 1 0 0 0,15-1 57 0 0,1-1 0 0 0,0 0 0 0 0,48-9 0 0 0,-29 3-59 0 0,10 0 19 0 0,69 1 0 0 0,-103 5-65 0 0,-1 2 0 0 0,1 1 1 0 0,-1 0-1 0 0,1 1 0 0 0,-1 1 1 0 0,32 13-1 0 0,-37-12 44 0 0,0 1 0 0 0,-1 0 0 0 0,1 1 0 0 0,-2 0 0 0 0,1 1 0 0 0,17 16 0 0 0,-30-24-27 0 0,0-1-1 0 0,-1 1 0 0 0,1 0 0 0 0,-1 0 0 0 0,1-1 0 0 0,-1 1 0 0 0,0 0 0 0 0,1 0 0 0 0,-1-1 0 0 0,0 1 0 0 0,1 0 0 0 0,-1 0 1 0 0,0 0-1 0 0,0 0 0 0 0,0 0 0 0 0,0-1 0 0 0,0 1 0 0 0,0 0 0 0 0,0 0 0 0 0,0 0 0 0 0,0 0 0 0 0,0 0 0 0 0,0-1 0 0 0,0 1 1 0 0,-1 0-1 0 0,1 0 0 0 0,0 0 0 0 0,-1 0 0 0 0,1-1 0 0 0,0 1 0 0 0,-1 0 0 0 0,1-1 0 0 0,-2 2 0 0 0,0 0 28 0 0,0 1 1 0 0,0-1-1 0 0,0 0 0 0 0,0 0 0 0 0,0 0 1 0 0,-1 0-1 0 0,-3 2 0 0 0,-11 4 100 0 0,0-1 0 0 0,0 0 0 0 0,-27 6 0 0 0,-8 2 16 0 0,-132 42 62 0 0,-24 8-210 0 0,202-63-290 0 0,0 0 1 0 0,0 1-1 0 0,0-1 1 0 0,1 1-1 0 0,-1 0 1 0 0,1 0-1 0 0,0 1 0 0 0,0 0 1 0 0,0 0-1 0 0,-6 6 1 0 0,11-9 25 0 0,-1 0 0 0 0,1 1 1 0 0,0-1-1 0 0,-1 0 1 0 0,1 1-1 0 0,0-1 0 0 0,0 0 1 0 0,0 0-1 0 0,0 1 0 0 0,0-1 1 0 0,0 0-1 0 0,0 1 0 0 0,1-1 1 0 0,-1 0-1 0 0,0 1 0 0 0,1-1 1 0 0,-1 0-1 0 0,1 0 0 0 0,-1 0 1 0 0,1 1-1 0 0,0-1 0 0 0,-1 0 1 0 0,2 1-1 0 0,19 24-6503 0 0,-12-18 2485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8 165 1375 0 0,'-7'3'10198'0'0,"14"-2"-5467"0"0,9-4-3713 0 0,-8 2-307 0 0,521-86 5117 0 0,-252 38-4990 0 0,-194 36-756 0 0,89-3 0 0 0,-168 16-102 0 0,1 0 1 0 0,0 0-1 0 0,0 1 0 0 0,9 1 0 0 0,-14-1 0 0 0,0-1 0 0 0,0 1 0 0 0,0-1 0 0 0,0 1 0 0 0,0-1 0 0 0,-1 1 0 0 0,1 0 0 0 0,0-1 0 0 0,0 1 0 0 0,0-1 0 0 0,0 1 0 0 0,-1-1 0 0 0,1 1 0 0 0,0-1-1 0 0,-1 1 1 0 0,1-1 0 0 0,0 1 0 0 0,-1-1 0 0 0,1 1 0 0 0,-1 0 0 0 0,-8 7-317 0 0,1-1 0 0 0,-2 0-1 0 0,1 0 1 0 0,-1 0 0 0 0,0-1 0 0 0,-19 8 0 0 0,21-10-151 0 0,-27 13-1344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68 2759 0 0,'6'-6'-24'0'0,"2"2"-1"0"0,-1-1 1 0 0,13-5-1 0 0,2 1 4100 0 0,25-7 1 0 0,7-2 4703 0 0,-61 19-8532 0 0,0 0 0 0 0,-1 0 1 0 0,1 1-1 0 0,0 0 0 0 0,-9 4 0 0 0,5-3-83 0 0,-54 19-3 0 0,-122 61-1 0 0,179-79-165 0 0,-22 12 17 0 0,-35 25-1 0 0,56-34-5 0 0,0 0 0 0 0,1 0 0 0 0,0 1-1 0 0,0 0 1 0 0,0 1 0 0 0,1 0-1 0 0,-10 17 1 0 0,10-14-12 0 0,0 1 1 0 0,2 0-1 0 0,-1 0 0 0 0,2 1 0 0 0,-1-1 1 0 0,2 1-1 0 0,0 0 0 0 0,1 0 0 0 0,-1 17 0 0 0,3-25 11 0 0,0 0-1 0 0,0 0 1 0 0,0 0-1 0 0,1 0 1 0 0,0 0-1 0 0,0 0 1 0 0,1 0-1 0 0,0 0 0 0 0,0 0 1 0 0,0-1-1 0 0,1 1 1 0 0,-1-1-1 0 0,1 0 1 0 0,1 0-1 0 0,-1 0 1 0 0,1 0-1 0 0,0 0 0 0 0,0-1 1 0 0,0 1-1 0 0,0-1 1 0 0,1 0-1 0 0,0-1 1 0 0,0 1-1 0 0,6 3 1 0 0,-2-3 26 0 0,0-1 0 0 0,0 1 0 0 0,0-1 0 0 0,1-1 1 0 0,-1 1-1 0 0,1-2 0 0 0,0 1 0 0 0,10-1 1 0 0,2-1 151 0 0,0 0 0 0 0,34-6 0 0 0,115-30 972 0 0,-137 26-848 0 0,-1-1 0 0 0,63-31 0 0 0,-88 37-273 0 0,1 0-1 0 0,-1 0 0 0 0,1-1 1 0 0,-1 0-1 0 0,-1 0 0 0 0,1-1 1 0 0,-1 0-1 0 0,-1-1 1 0 0,1 1-1 0 0,-1-1 0 0 0,-1-1 1 0 0,1 1-1 0 0,-1-1 1 0 0,-1 0-1 0 0,1 0 0 0 0,-2 0 1 0 0,1 0-1 0 0,-1-1 1 0 0,-1 0-1 0 0,0 0 0 0 0,2-13 1 0 0,-4 21-24 0 0,0 1-1 0 0,0-1 1 0 0,0 1 0 0 0,0-1 0 0 0,0 1-1 0 0,0-1 1 0 0,0 1 0 0 0,0-1 0 0 0,-1 1-1 0 0,1 0 1 0 0,0-1 0 0 0,-1 1 0 0 0,0-1 0 0 0,1 1-1 0 0,-1 0 1 0 0,0-1 0 0 0,1 1 0 0 0,-1 0-1 0 0,0 0 1 0 0,0 0 0 0 0,0 0 0 0 0,0 0-1 0 0,-1-1 1 0 0,0 1-4 0 0,0 0-1 0 0,0 0 1 0 0,0 0-1 0 0,0 1 1 0 0,0-1-1 0 0,0 1 1 0 0,-1-1-1 0 0,1 1 1 0 0,0 0-1 0 0,0 0 1 0 0,0 0-1 0 0,0 0 1 0 0,0 0-1 0 0,-3 1 1 0 0,-5 1-15 0 0,1 0-1 0 0,-1 1 1 0 0,1 0 0 0 0,-1 1-1 0 0,-13 7 1 0 0,8-2-12 0 0,0 1-1 0 0,0 0 1 0 0,1 1-1 0 0,-18 17 0 0 0,24-21 4 0 0,1 1-1 0 0,1 0 0 0 0,-1 0 0 0 0,1 1 0 0 0,1 0 0 0 0,-1 0 1 0 0,2 0-1 0 0,-8 19 0 0 0,11-25-19 0 0,0-1 1 0 0,1 1 0 0 0,-1 0-1 0 0,1-1 1 0 0,0 1-1 0 0,0 0 1 0 0,0 0 0 0 0,0 0-1 0 0,0-1 1 0 0,0 1 0 0 0,1 0-1 0 0,0 0 1 0 0,1 4-1 0 0,1-1-465 0 0,0 1-1 0 0,0-1 1 0 0,8 10-1 0 0,-3-5-530 0 0,-7-10-343 0 0,6 8-1849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1839 0 0,'2'0'3668'0'0,"26"-11"5496"0"0,1 0-4323 0 0,12-3-3629 0 0,58-13-1 0 0,22 8-671 0 0,-40 11-2925 0 0,-44 5-219 0 0,-19 1 613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10423 0 0,'0'0'942'0'0,"1"1"-774"0"0,6 1 115 0 0,0 0 0 0 0,0 0 0 0 0,1-1 0 0 0,-1 0 0 0 0,0 0 0 0 0,1-1 0 0 0,-1 0 0 0 0,8-1 0 0 0,62-10 3045 0 0,-58 8-3245 0 0,40-11 872 0 0,-1-2 1 0 0,75-32-1 0 0,-26 9-497 0 0,-85 31-806 0 0,64-20 745 0 0,-29 13-7140 0 0,-48 13 661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10135 0 0,'0'0'778'0'0,"-1"2"-254"0"0,-16 20 3086 0 0,-25 49 0 0 0,24-40-3476 0 0,-177 357 858 0 0,84-158-1074 0 0,16-55-1314 0 0,50-103-4683 0 0,36-58 804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6447 0 0,'0'0'7882'0'0,"-1"1"-6881"0"0,-6 5-491 0 0,0 0-1 0 0,0-1 1 0 0,0 0-1 0 0,-1 0 1 0 0,0-1-1 0 0,-14 7 1 0 0,-55 15 1108 0 0,69-24-1488 0 0,-48 12 177 0 0,0-3 1 0 0,-87 6-1 0 0,95-14-305 0 0,23-2-112 0 0,-37 6 1 0 0,60-7-14 0 0,1 1-1 0 0,-1-1 1 0 0,1 1 0 0 0,-1-1-1 0 0,1 1 1 0 0,-1-1 0 0 0,1 1-1 0 0,0 0 1 0 0,-1-1 0 0 0,1 1-1 0 0,0 0 1 0 0,0 0 0 0 0,-1 0-1 0 0,1 0 1 0 0,0 0 0 0 0,0 1-1 0 0,-1 1 1 0 0,-4 3 562 0 0,-27 26 77 0 0,-2-1 1 0 0,-40 28 0 0 0,33-27-295 0 0,-85 59 447 0 0,126-90-87 0 0,25 2-127 0 0,26-8-320 0 0,51-12 0 0 0,-77 13-133 0 0,39-9-42 0 0,102-14-174 0 0,-144 25 191 0 0,0 0 0 0 0,0 2 0 0 0,-1 1 0 0 0,1 1 0 0 0,38 7 0 0 0,-53-7 20 0 0,0 0-1 0 0,0 0 0 0 0,1 0 1 0 0,-1 1-1 0 0,-1 0 1 0 0,1 0-1 0 0,0 1 1 0 0,9 8-1 0 0,-11-9 2 0 0,-1 0 0 0 0,0 1 0 0 0,0-1 0 0 0,0 1 0 0 0,0 0 0 0 0,-1 0 0 0 0,0 0 0 0 0,1 0 0 0 0,-1 0 0 0 0,-1 1 0 0 0,1-1 0 0 0,-1 0 0 0 0,1 1 0 0 0,-1-1 0 0 0,0 9 0 0 0,-1-12 2 0 0,1 0 0 0 0,-1 0 1 0 0,0 0-1 0 0,0 0 0 0 0,0 0 0 0 0,0 0 0 0 0,0 0 0 0 0,0 0 0 0 0,0 0 1 0 0,0 0-1 0 0,0 1 0 0 0,0-1 0 0 0,-1 0 0 0 0,1 0 0 0 0,-1 0 0 0 0,1 0 1 0 0,0 0-1 0 0,-1 0 0 0 0,0 0 0 0 0,1-1 0 0 0,-1 1 0 0 0,-1 2 0 0 0,0 0 13 0 0,-6 6 40 0 0,1 0 0 0 0,-1 0 0 0 0,0 0 0 0 0,-1-1 0 0 0,0-1 1 0 0,-15 11-1 0 0,-10 8 27 0 0,6-3-66 0 0,-1-1-1 0 0,0-2 0 0 0,-2 0 1 0 0,-63 27-1 0 0,22-18-160 0 0,-92 25-1 0 0,157-52-1919 0 0,20-6 412 0 0,13-3-3968 0 0,-6 2-320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58 193 4607 0 0,'-11'1'116'0'0,"8"-1"-57"0"0,0 0-1 0 0,0 1 1 0 0,0-1-1 0 0,0 1 0 0 0,-1 0 1 0 0,1-1-1 0 0,0 2 0 0 0,0-1 1 0 0,1 0-1 0 0,-1 0 1 0 0,-10 8 9537 0 0,17-7-8908 0 0,1-1 0 0 0,-1 1-1 0 0,1-1 1 0 0,0 0 0 0 0,-1 0 0 0 0,1-1 0 0 0,0 1-1 0 0,-1-1 1 0 0,7-1 0 0 0,44-5-267 0 0,-42 4 103 0 0,207-46 1184 0 0,-88 18-1314 0 0,280-49 830 0 0,2 29-1192 0 0,-389 48-672 0 0,0 1 1 0 0,0 1-1 0 0,26 4 0 0 0,-49-4-42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1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439 215 1375 0 0,'7'-2'118'0'0,"0"-1"-1"0"0,0 1 0 0 0,0-1 0 0 0,8-5 0 0 0,-8 4 1794 0 0,0-1 0 0 0,0 1 0 0 0,-1-2-1 0 0,0 1 1 0 0,0-1 0 0 0,10-11 0 0 0,2-9 873 0 0,-18 24-2624 0 0,1-1 1 0 0,-1 1-1 0 0,0 0 1 0 0,0 0 0 0 0,0 0-1 0 0,0-1 1 0 0,0 1 0 0 0,0 0-1 0 0,-1 0 1 0 0,1-1-1 0 0,-1 1 1 0 0,1 0 0 0 0,-1 0-1 0 0,-2-4 1 0 0,1 2-99 0 0,0 0 1 0 0,-1 0-1 0 0,1 1 0 0 0,-1-1 1 0 0,0 1-1 0 0,0-1 0 0 0,0 1 1 0 0,0 0-1 0 0,-1 0 1 0 0,1 1-1 0 0,-1-1 0 0 0,0 1 1 0 0,1 0-1 0 0,-8-3 0 0 0,-5-2 1 0 0,-1 0-1 0 0,-21-4 0 0 0,36 11-53 0 0,-14-4 10 0 0,0 1 1 0 0,0 1-1 0 0,-1 0 1 0 0,1 1-1 0 0,-1 1 1 0 0,1 1-1 0 0,0 0 1 0 0,-1 1-1 0 0,1 1 1 0 0,0 0 0 0 0,-28 10-1 0 0,29-8 8 0 0,1 1 0 0 0,1 1 0 0 0,-1 0 0 0 0,1 0-1 0 0,0 1 1 0 0,1 1 0 0 0,0 0 0 0 0,0 1 0 0 0,1 0 0 0 0,0 1 0 0 0,1 0 0 0 0,-18 25-1 0 0,25-31-19 0 0,0 0 0 0 0,0 0-1 0 0,1 0 1 0 0,-1 1-1 0 0,1 0 1 0 0,1-1 0 0 0,-1 1-1 0 0,1 0 1 0 0,0 0-1 0 0,0-1 1 0 0,0 12-1 0 0,1-13-10 0 0,1 0 0 0 0,-1-1 0 0 0,1 1 0 0 0,0-1 0 0 0,0 1 0 0 0,0-1 0 0 0,0 0 0 0 0,0 1 0 0 0,1-1 0 0 0,0 0 0 0 0,-1 0 0 0 0,1 0-1 0 0,1 0 1 0 0,-1 0 0 0 0,0 0 0 0 0,1-1 0 0 0,-1 1 0 0 0,1-1 0 0 0,0 0 0 0 0,4 4 0 0 0,1-2-9 0 0,0 0-1 0 0,1 0 1 0 0,-1 0 0 0 0,1-1-1 0 0,0-1 1 0 0,0 1 0 0 0,0-1-1 0 0,0-1 1 0 0,0 0 0 0 0,12 0-1 0 0,2-1-27 0 0,1-1 0 0 0,43-8-1 0 0,-52 6 34 0 0,0-1 1 0 0,-1 0-1 0 0,0-1 0 0 0,0 0 1 0 0,0-2-1 0 0,-1 1 0 0 0,0-2 1 0 0,17-11-1 0 0,-19 11 468 0 0,-23 20 490 0 0,-3 3-883 0 0,-19 23 25 0 0,-49 74 0 0 0,72-95-76 0 0,1 1 0 0 0,2-1 0 0 0,-1 1 0 0 0,2 1 0 0 0,0-1 0 0 0,2 1 0 0 0,-6 33 0 0 0,3 43 227 0 0,1-6 148 0 0,5-74-347 0 0,-1 0 1 0 0,0-1 0 0 0,-9 25-1 0 0,8-31-128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1605 77 11687 0 0,'41'-43'1960'0'0,"-50"33"-1564"0"0,5 7-341 0 0,-1 1 1 0 0,1-1-1 0 0,0 1 0 0 0,-1 0 0 0 0,1 0 0 0 0,-1 1 0 0 0,0-1 0 0 0,0 1 1 0 0,1 0-1 0 0,-9-1 0 0 0,-8 1 332 0 0,-22 0 0 0 0,34 1-257 0 0,-91 4 943 0 0,-154 29-1 0 0,197-25-1014 0 0,-280 58 64 0 0,114-20-60 0 0,-45 17-51 0 0,220-48-11 0 0,0 2 0 0 0,1 3-1 0 0,-63 35 1 0 0,98-47-34 0 0,10-7-137 0 0,13 8-402 0 0,-8-7 532 0 0,0 0 1 0 0,0-1-1 0 0,1 1 1 0 0,-1-1 0 0 0,0 1-1 0 0,1-1 1 0 0,-1 0-1 0 0,1 0 1 0 0,5 0-1 0 0,34 1-141 0 0,-25-2 171 0 0,18 2 11 0 0,1 0 0 0 0,42 10 0 0 0,-66-9 0 0 0,-1 0 0 0 0,1 1 0 0 0,-1 0 0 0 0,0 1 0 0 0,0 0 0 0 0,-1 1 0 0 0,1 0 0 0 0,-1 1 0 0 0,18 14 0 0 0,-25-16-5 0 0,1-1 0 0 0,-1 1 0 0 0,0 0-1 0 0,-1 0 1 0 0,1 1 0 0 0,-1-1 0 0 0,0 1 0 0 0,-1-1 0 0 0,1 1-1 0 0,-1 0 1 0 0,0 0 0 0 0,-1 0 0 0 0,1 0 0 0 0,-1 1-1 0 0,-1-1 1 0 0,1 0 0 0 0,-1 0 0 0 0,0 9 0 0 0,-2 11-31 0 0,-2 0-1 0 0,0 0 1 0 0,-9 29 0 0 0,0-3 47 0 0,2 11 7 0 0,2 0 0 0 0,-1 94 0 0 0,11-125-16 0 0,1-1 1 0 0,2 1 0 0 0,7 30-1 0 0,-8-51 85 0 0,1-1-1 0 0,0 0 0 0 0,1 0 1 0 0,0 0-1 0 0,0 0 1 0 0,1-1-1 0 0,0 0 0 0 0,1 0 1 0 0,0 0-1 0 0,0-1 0 0 0,1 0 1 0 0,0-1-1 0 0,17 13 1 0 0,-23-19 770 0 0,-14-5-684 0 0,9 3-152 0 0,0-1 0 0 0,0 0 1 0 0,0 0-1 0 0,0 0 0 0 0,1 0 0 0 0,-1 0 0 0 0,1 0 0 0 0,-1-1 0 0 0,1 1 1 0 0,0-1-1 0 0,0 0 0 0 0,0 0 0 0 0,0 0 0 0 0,0 0 0 0 0,1 0 0 0 0,0 0 1 0 0,-1 0-1 0 0,1 0 0 0 0,0 0 0 0 0,-1-7 0 0 0,0-6 166 0 0,0 0 0 0 0,0 1 1 0 0,2-19-1 0 0,0 30-132 0 0,1-29 254 0 0,1 1 0 0 0,2 0 1 0 0,2 0-1 0 0,11-39 0 0 0,-4 28-113 0 0,2 1 1 0 0,31-60-1 0 0,97-142-342 0 0,-131 224 35 0 0,-5 9-96 0 0,-6 9-8 0 0,1-9-4809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10855 0 0,'0'-2'496'0'0,"3"-7"-363"0"0,0 0-1 0 0,1 0 1 0 0,0 0-1 0 0,0 0 0 0 0,0 1 1 0 0,1 0-1 0 0,1 0 1 0 0,-1 0-1 0 0,2 1 0 0 0,-1 0 1 0 0,0 0-1 0 0,1 0 1 0 0,1 1-1 0 0,9-7 0 0 0,12-7 654 0 0,1 2 0 0 0,48-23 0 0 0,-59 32-74 0 0,40-13 1 0 0,-53 20-505 0 0,1 0 1 0 0,-1 1 0 0 0,1 0-1 0 0,0 0 1 0 0,-1 0 0 0 0,1 1-1 0 0,0 0 1 0 0,0 1 0 0 0,-1-1 0 0 0,9 3-1 0 0,-12-3-155 0 0,-1 1-1 0 0,1 0 1 0 0,-1 0-1 0 0,0 0 1 0 0,0 0 0 0 0,0 0-1 0 0,1 0 1 0 0,-1 1-1 0 0,0-1 1 0 0,0 1-1 0 0,-1-1 1 0 0,1 1 0 0 0,0 0-1 0 0,-1 0 1 0 0,1 0-1 0 0,-1 0 1 0 0,1 0-1 0 0,-1 0 1 0 0,0 0-1 0 0,0 0 1 0 0,0 0 0 0 0,0 1-1 0 0,0-1 1 0 0,0 1-1 0 0,-1-1 1 0 0,1 0-1 0 0,-1 1 1 0 0,0-1 0 0 0,1 1-1 0 0,-1-1 1 0 0,-1 5-1 0 0,0 2-16 0 0,0 0-1 0 0,-1 0 1 0 0,0 0 0 0 0,0-1-1 0 0,-1 1 1 0 0,0-1-1 0 0,-7 12 1 0 0,1-4-3 0 0,-1 0 0 0 0,-1 0 0 0 0,0-2 0 0 0,-21 23 0 0 0,-60 47-40 0 0,84-76 10 0 0,-53 41-3 0 0,37-32-14 0 0,1 2 1 0 0,1 1 0 0 0,-26 29 0 0 0,47-48 3 0 0,1 0 1 0 0,-1 0 0 0 0,1-1-1 0 0,-1 1 1 0 0,1 0-1 0 0,-1 0 1 0 0,1 0-1 0 0,0 0 1 0 0,-1 0-1 0 0,1 0 1 0 0,0 0 0 0 0,0 0-1 0 0,-1 0 1 0 0,1 0-1 0 0,0 0 1 0 0,0 0-1 0 0,0 0 1 0 0,0 0-1 0 0,1 0 1 0 0,-1 0 0 0 0,0 0-1 0 0,0 0 1 0 0,1 0-1 0 0,-1 0 1 0 0,0 0-1 0 0,1 0 1 0 0,-1 0-1 0 0,1 0 1 0 0,-1 0 0 0 0,1 0-1 0 0,0-1 1 0 0,-1 1-1 0 0,1 0 1 0 0,0 0-1 0 0,-1-1 1 0 0,1 1-1 0 0,2 1 1 0 0,1 1-24 0 0,1 1 1 0 0,0-1-1 0 0,0-1 0 0 0,0 1 1 0 0,9 3-1 0 0,4-1 15 0 0,0 0 0 0 0,0-2-1 0 0,1 0 1 0 0,29 1 0 0 0,34 5 21 0 0,-80-9-7 0 0,23 5-549 0 0,34 11 0 0 0,-35-6-617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14135 0 0,'0'0'647'0'0,"2"3"-11"0"0,-1-2-631 0 0,73 86 436 0 0,-59-71-194 0 0,1 0 1 0 0,1-1 0 0 0,23 15 0 0 0,28 15 371 0 0,69 49 190 0 0,-103-69-660 0 0,58 59 0 0 0,-52-38-89 0 0,-25-27-957 0 0,34 31 0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2 4607 0 0,'0'0'354'0'0,"-2"-1"-233"0"0,-3 1 250 0 0,0 0 0 0 0,0 0 0 0 0,0 0 0 0 0,1 1 0 0 0,-1-1 1 0 0,0 1-1 0 0,0 0 0 0 0,0 1 0 0 0,1-1 0 0 0,-1 1 0 0 0,1 0 0 0 0,-1 0 0 0 0,1 0 0 0 0,0 1 0 0 0,-7 4 0 0 0,-4 6 1218 0 0,0 0 0 0 0,-21 25 0 0 0,8-8-2209 0 0,0-2 746 0 0,-119 112 660 0 0,14-16 66 0 0,26-22-751 0 0,83-83-1915 0 0,22-18 700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12439 0 0,'0'0'1126'0'0,"2"-1"-929"0"0,34-11 941 0 0,0 1 0 0 0,1 1 0 0 0,39-4 0 0 0,-19 4-894 0 0,72-12 370 0 0,20-4-2797 0 0,-147 26 775 0 0,9-5-7566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8751 0 0,'1'2'4274'0'0,"2"0"-3938"0"0,-1 0 1 0 0,1 1 0 0 0,0-1 0 0 0,-1-1 0 0 0,1 1 0 0 0,0 0-1 0 0,0-1 1 0 0,1 1 0 0 0,-1-1 0 0 0,0 0 0 0 0,0 0-1 0 0,0 0 1 0 0,1 0 0 0 0,-1-1 0 0 0,1 1 0 0 0,6-1 0 0 0,6 0 86 0 0,0-1 1 0 0,21-3-1 0 0,-33 3-294 0 0,158-33 1185 0 0,-38 7-744 0 0,-94 22-439 0 0,1 1-1 0 0,34 0 1 0 0,-63 4-189 0 0,1 0 0 0 0,0 0-1 0 0,-1 0 1 0 0,1 1 0 0 0,0-1 0 0 0,-1 1 0 0 0,1-1 0 0 0,-1 1 0 0 0,1 0-1 0 0,-1 0 1 0 0,1 0 0 0 0,-1 0 0 0 0,0 1 0 0 0,4 2 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7831 0 0,'0'0'6107'0'0,"3"0"-5718"0"0,19 0 58 0 0,-1-1 0 0 0,1-1 0 0 0,-1-1 0 0 0,27-7 1 0 0,-3 1 32 0 0,228-55 384 0 0,-50 9 131 0 0,-165 44-751 0 0,110-7 1 0 0,-162 17-245 0 0,0 1 0 0 0,0 1 0 0 0,-1-1 0 0 0,1 1 0 0 0,6 1 0 0 0,1 5 0 0 0,-12-6-1 0 0,0 0 0 0 0,0 1-1 0 0,-1-1 1 0 0,1 0 0 0 0,-1 1-1 0 0,1-1 1 0 0,-1 1 0 0 0,1-1-1 0 0,-1 1 1 0 0,0-1 0 0 0,1 1-1 0 0,-1 0 1 0 0,0-1 0 0 0,0 1-1 0 0,0-1 1 0 0,-1 1 0 0 0,1-1-1 0 0,0 1 1 0 0,0-1 0 0 0,-1 1-1 0 0,1-1 1 0 0,-1 1 0 0 0,-1 1-1 0 0,0 3-4 0 0,-1-1-1 0 0,1 1 1 0 0,-1-1 0 0 0,-8 9-1 0 0,-53 58 169 0 0,-87 76 0 0 0,-10 11 56 0 0,142-135-204 0 0,1 1 1 0 0,0 0 0 0 0,2 2 0 0 0,-17 38 0 0 0,30-60-17 0 0,-7 24 15 0 0,7-17-18 0 0,3-10-235 0 0,0-2 230 0 0,0 0 0 0 0,0 0 0 0 0,0 0 0 0 0,0 0 0 0 0,1 0 0 0 0,-1 0 1 0 0,0 0-1 0 0,0 0 0 0 0,0 1 0 0 0,0-1 0 0 0,1 0 0 0 0,-1 0 0 0 0,0 0 1 0 0,0 0-1 0 0,0 0 0 0 0,0 0 0 0 0,0 1 0 0 0,1-1 0 0 0,-1 0 1 0 0,0 0-1 0 0,0 0 0 0 0,0 0 0 0 0,0 0 0 0 0,0 1 0 0 0,0-1 0 0 0,0 0 1 0 0,0 0-1 0 0,0 0 0 0 0,0 1 0 0 0,0-1 0 0 0,0 0 0 0 0,0 0 0 0 0,3 6-1180 0 0,15 2-9196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25 483 13359 0 0,'-11'-17'1303'0'0,"9"16"-1185"0"0,1-1 1 0 0,0 1-1 0 0,-1-1 1 0 0,1 1-1 0 0,0-1 1 0 0,0 0-1 0 0,1 0 1 0 0,-1 1-1 0 0,0-1 0 0 0,0 0 1 0 0,1 0-1 0 0,-1 0 1 0 0,1 0-1 0 0,0 0 1 0 0,0 0-1 0 0,-1 0 0 0 0,1 0 1 0 0,0 1-1 0 0,1-1 1 0 0,-1 0-1 0 0,0 0 1 0 0,0 0-1 0 0,1-2 1 0 0,2-4 79 0 0,1 1 0 0 0,-1-1 0 0 0,1 1 0 0 0,0 0 0 0 0,1 0 0 0 0,0 0 0 0 0,0 1 0 0 0,6-7 0 0 0,51-44 56 0 0,-49 46-144 0 0,26-20 44 0 0,0 2-1 0 0,2 2 1 0 0,70-34-1 0 0,-38 27 186 0 0,108-34 0 0 0,-156 59-208 0 0,0 2 0 0 0,52-7 0 0 0,-69 13-96 0 0,-1 0 0 0 0,0 1-1 0 0,1 0 1 0 0,-1 0 0 0 0,0 1 0 0 0,1 0 0 0 0,-1 0 0 0 0,0 0 0 0 0,0 1 0 0 0,0 1-1 0 0,0-1 1 0 0,0 1 0 0 0,0 0 0 0 0,-1 0 0 0 0,10 7 0 0 0,-13-7-17 0 0,1 0 0 0 0,-1 0 0 0 0,0 1-1 0 0,0-1 1 0 0,0 1 0 0 0,0 0 0 0 0,0 0 0 0 0,-1 0 0 0 0,0 0 0 0 0,0 0 0 0 0,3 7 0 0 0,-3-4 5 0 0,0 1 0 0 0,-1-1 0 0 0,0 0 0 0 0,0 1 0 0 0,0 0 0 0 0,-1 11 0 0 0,-3 1 27 0 0,0 1 0 0 0,-1 0-1 0 0,0 0 1 0 0,-10 23 0 0 0,1-7-2 0 0,-2-1-1 0 0,-1 0 0 0 0,-2-1 1 0 0,-2-1-1 0 0,-1-1 1 0 0,-34 42-1 0 0,37-55-58 0 0,-2-1-1 0 0,0 0 1 0 0,-1-2-1 0 0,-1-1 1 0 0,0 0 0 0 0,-28 13-1 0 0,20-14-346 0 0,-1-1 0 0 0,0-1 0 0 0,-1-2-1 0 0,0-1 1 0 0,-54 9 0 0 0,58-15-709 0 0,4-4-41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10 232 8287 0 0,'0'0'639'0'0,"-2"1"-415"0"0,-5 7 2899 0 0,10-8-2066 0 0,20-2-84 0 0,-1 0 0 0 0,38-10 1 0 0,-12 2-275 0 0,308-67 1982 0 0,162-27-156 0 0,-446 93-2309 0 0,-12 1 38 0 0,95-3 0 0 0,-144 14-359 0 0,0-1-1 0 0,0 2 1 0 0,18 3 0 0 0,-26-4-918 0 0,-7 13-2067 0 0,3-12 2371 0 0,-10 15-5860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13991 0 0,'0'0'1268'0'0,"-1"3"-1041"0"0,-2 16-138 0 0,-1-1 1 0 0,-1 0 0 0 0,-12 29-1 0 0,4-11 306 0 0,-136 361 1339 0 0,143-381-1800 0 0,3-10-101 0 0,0 1 0 0 0,0-1 0 0 0,1 1 0 0 0,-1 0 0 0 0,2 0 0 0 0,-3 12 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797 121 11519 0 0,'4'-6'165'0'0,"0"0"0"0"0,-1 0 0 0 0,1 0 0 0 0,-1 0 0 0 0,4-12 0 0 0,-7 16-105 0 0,0 1-1 0 0,1-1 1 0 0,-1 0-1 0 0,0 0 1 0 0,0 1-1 0 0,0-1 1 0 0,0 0-1 0 0,0 0 1 0 0,-1 1-1 0 0,1-1 1 0 0,0 0 0 0 0,-1 1-1 0 0,1-1 1 0 0,-1 0-1 0 0,0 1 1 0 0,1-1-1 0 0,-1 1 1 0 0,0-1-1 0 0,0 1 1 0 0,0-1-1 0 0,0 1 1 0 0,0 0-1 0 0,-1-1 1 0 0,1 1-1 0 0,0 0 1 0 0,0 0-1 0 0,-1 0 1 0 0,-2-2-1 0 0,-2-1 472 0 0,-1 1-1 0 0,0 0 1 0 0,0 0 0 0 0,0 0-1 0 0,0 1 1 0 0,-1 0-1 0 0,1 0 1 0 0,-1 0 0 0 0,1 1-1 0 0,-8 0 1 0 0,-12 1-685 0 0,-40 4 0 0 0,31-2 461 0 0,-29 3-219 0 0,-1 2 0 0 0,2 3 0 0 0,-81 23 0 0 0,118-24-45 0 0,1 1 0 0 0,0 2-1 0 0,0 0 1 0 0,2 1 0 0 0,-25 18-1 0 0,43-27-47 0 0,1 0 1 0 0,0 0-1 0 0,0 1 0 0 0,0 0 0 0 0,1 0 1 0 0,-1 0-1 0 0,1 1 0 0 0,0-1 0 0 0,1 1 1 0 0,-1 0-1 0 0,1 0 0 0 0,0 0 0 0 0,1 1 1 0 0,-1-1-1 0 0,0 8 0 0 0,2-9 2 0 0,0 0-1 0 0,0 0 1 0 0,1-1-1 0 0,0 1 1 0 0,0 0-1 0 0,0 0 1 0 0,1 0 0 0 0,-1 0-1 0 0,1-1 1 0 0,0 1-1 0 0,1 0 1 0 0,-1-1-1 0 0,1 1 1 0 0,0-1-1 0 0,0 1 1 0 0,0-1-1 0 0,1 0 1 0 0,0 0 0 0 0,-1 0-1 0 0,1 0 1 0 0,7 6-1 0 0,31 26 8 0 0,1-3-1 0 0,68 42 1 0 0,-45-36 50 0 0,71 50-44 0 0,-129-84-7 0 0,0 1 1 0 0,0 0-1 0 0,0 1 1 0 0,-1 0-1 0 0,0 0 1 0 0,0 0-1 0 0,-1 0 1 0 0,0 1-1 0 0,7 13 1 0 0,-10-16-3 0 0,0 0 0 0 0,0 0 0 0 0,0 1 0 0 0,-1-1 0 0 0,0 1 0 0 0,0-1 0 0 0,0 1 0 0 0,-1-1 0 0 0,1 1 0 0 0,-1 0 1 0 0,-1-1-1 0 0,1 1 0 0 0,-1 0 0 0 0,0-1 0 0 0,0 1 0 0 0,-4 8 0 0 0,1-4-31 0 0,-1-1 1 0 0,-1 1-1 0 0,1-1 0 0 0,-1-1 0 0 0,-1 1 0 0 0,0-1 1 0 0,0 0-1 0 0,0-1 0 0 0,-1 1 0 0 0,-11 7 1 0 0,0-1-84 0 0,-2-1 1 0 0,1-1-1 0 0,-33 14 1 0 0,31-16 7 0 0,0-1 0 0 0,0-2-1 0 0,0 0 1 0 0,-1-1 0 0 0,0-2 0 0 0,0 0 0 0 0,-43 1 0 0 0,63-5 115 0 0,0 0 1 0 0,-1 0 0 0 0,1-1 0 0 0,0 1-1 0 0,-1-1 1 0 0,1 1 0 0 0,0-1 0 0 0,0 0-1 0 0,0-1 1 0 0,0 1 0 0 0,0 0 0 0 0,0-1-1 0 0,0 0 1 0 0,0 1 0 0 0,0-1 0 0 0,1 0-1 0 0,-1-1 1 0 0,1 1 0 0 0,-1 0 0 0 0,1-1-1 0 0,0 1 1 0 0,0-1 0 0 0,0 0 0 0 0,0 0-1 0 0,1 0 1 0 0,-1 0 0 0 0,1 0 0 0 0,0 0-1 0 0,-1 0 1 0 0,2 0 0 0 0,-2-5 0 0 0,0-2 98 0 0,1 0 1 0 0,1 0 0 0 0,0 0 0 0 0,0 0 0 0 0,1 0-1 0 0,0 0 1 0 0,0 0 0 0 0,1 0 0 0 0,1 0 0 0 0,0 0 0 0 0,0 1-1 0 0,1-1 1 0 0,6-11 0 0 0,2 0 104 0 0,0 1 0 0 0,1 1 0 0 0,0 0-1 0 0,29-29 1 0 0,-13 19 7 0 0,1 2 0 0 0,66-45 0 0 0,76-33 29 0 0,-67 44-108 0 0,-98 57-175 0 0,47-32 211 0 0,-46 31-370 0 0,-2-1-1 0 0,1 1 1 0 0,-1-1 0 0 0,0-1 0 0 0,7-8 0 0 0,-6 3-879 0 0,-3-1-37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2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14479 0 0,'0'0'2110'0'0,"2"1"-1522"0"0,4 2-369 0 0,-1-1 0 0 0,1 0 0 0 0,-1 0 0 0 0,1 0 0 0 0,0-1 0 0 0,0 0 0 0 0,0 0 0 0 0,0-1 1 0 0,0 1-1 0 0,0-1 0 0 0,0-1 0 0 0,6 0 0 0 0,8-1 316 0 0,-1-1 0 0 0,28-9 0 0 0,230-86 1588 0 0,-177 60-2236 0 0,-98 37-216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39 4143 0 0,'0'0'319'0'0,"2"-2"-210"0"0,2-2 1111 0 0,0-1 0 0 0,0 0-1 0 0,5-11 5929 0 0,-11 15-6259 0 0,1 0-836 0 0,1 1-1 0 0,-1-1 1 0 0,1 1 0 0 0,0-1 0 0 0,-1 1 0 0 0,1 0 0 0 0,-1-1-1 0 0,1 1 1 0 0,-1 0 0 0 0,1-1 0 0 0,-1 1 0 0 0,1 0-1 0 0,-1 0 1 0 0,1 0 0 0 0,-1-1 0 0 0,0 1 0 0 0,-8 1 116 0 0,0 1 1 0 0,1 0-1 0 0,-1 0 0 0 0,1 1 1 0 0,0 0-1 0 0,-16 8 1 0 0,-9 2 6 0 0,-12 4-144 0 0,0-2 0 0 0,-75 14 0 0 0,51-21-223 0 0,43-6 9 0 0,0 1 1 0 0,-1 1 0 0 0,-38 13 0 0 0,16 8-2015 0 0,47-24 1656 0 0,18-19-1261 0 0,-17 21 2038 0 0,-2 3-102 0 0,0 0 0 0 0,-1 0 0 0 0,1 0 0 0 0,-1 0 0 0 0,0-1 0 0 0,-10 10 0 0 0,-36 32 745 0 0,19-20-474 0 0,16-13-222 0 0,-54 56 703 0 0,65-65-816 0 0,2-3-44 0 0,-11 7 81 0 0,11-7 102 0 0,5-1-108 0 0,4 1-95 0 0,1 1 0 0 0,-1-2 0 0 0,1 1-1 0 0,-1-1 1 0 0,1 0 0 0 0,8 0 0 0 0,49-4 15 0 0,-41 1-19 0 0,29 2 0 0 0,-30 2 40 0 0,0 1 0 0 0,0 1-1 0 0,0 1 1 0 0,-1 1 0 0 0,0 1-1 0 0,0 1 1 0 0,0 1 0 0 0,20 12-1 0 0,-39-19 16 0 0,1 0 0 0 0,-1 0 0 0 0,-1 0 1 0 0,1 0-1 0 0,0 1 0 0 0,0-1 0 0 0,-1 1 0 0 0,1-1 0 0 0,-1 1 0 0 0,0 0 0 0 0,0 0 0 0 0,0 0 0 0 0,2 4 0 0 0,-4-5-32 0 0,1-1 0 0 0,-1 1 0 0 0,1-1 0 0 0,-1 1 0 0 0,0 0 0 0 0,1-1 0 0 0,-1 1-1 0 0,0 0 1 0 0,0-1 0 0 0,0 1 0 0 0,-1 0 0 0 0,1-1 0 0 0,0 1 0 0 0,-1-1 0 0 0,1 1 0 0 0,-1 0 0 0 0,1-1-1 0 0,-1 1 1 0 0,1-1 0 0 0,-1 1 0 0 0,0-1 0 0 0,0 0 0 0 0,0 1 0 0 0,0-1 0 0 0,0 0 0 0 0,0 0 0 0 0,0 1-1 0 0,-1-1 1 0 0,1 0 0 0 0,-2 1 0 0 0,-6 4 126 0 0,0 0 1 0 0,-1 0-1 0 0,0 0 0 0 0,0-1 0 0 0,-13 4 0 0 0,-58 14 312 0 0,1 1-287 0 0,-143 78-764 0 0,141-61-1276 0 0,60-30 455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12895 0 0,'0'0'5539'0'0,"3"1"-5274"0"0,29 1 159 0 0,0-1 0 0 0,-1-1 1 0 0,59-8-1 0 0,-42 3-110 0 0,337-59 1313 0 0,-197 28-1089 0 0,-171 33-518 0 0,86-13 148 0 0,-85 14-142 0 0,0 1 0 0 0,0 1 0 0 0,30 4 0 0 0,-44-4-43 0 0,0 1-1 0 0,0 0 1 0 0,0 0-1 0 0,0 0 1 0 0,0 1-1 0 0,3 1 0 0 0,-5 1-627 0 0,-2-2 440 0 0,0 0-1 0 0,0 1 1 0 0,0-1-1 0 0,-1 0 1 0 0,1 0-1 0 0,-1 0 1 0 0,0 0-1 0 0,0 0 1 0 0,1 0-1 0 0,-1 0 1 0 0,0 0-1 0 0,-1 0 1 0 0,1 0-1 0 0,-2 2 1 0 0,-15 13-6889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580 166 7367 0 0,'4'-8'366'0'0,"0"1"-1"0"0,0-1 0 0 0,0 0 0 0 0,-1 0 0 0 0,0-1 1 0 0,-1 1-1 0 0,0-1 0 0 0,2-13 0 0 0,-4 19-167 0 0,0 1-1 0 0,0-1 1 0 0,0 0-1 0 0,0 1 1 0 0,0-1 0 0 0,-1 1-1 0 0,1-1 1 0 0,-1 0-1 0 0,0 1 1 0 0,1-1-1 0 0,-1 1 1 0 0,0 0 0 0 0,-1-1-1 0 0,1 1 1 0 0,0 0-1 0 0,-1-1 1 0 0,1 1-1 0 0,-1 0 1 0 0,0 0 0 0 0,0 0-1 0 0,1 1 1 0 0,-1-1-1 0 0,0 0 1 0 0,-1 1-1 0 0,1-1 1 0 0,0 1 0 0 0,0 0-1 0 0,-1-1 1 0 0,1 1-1 0 0,-1 0 1 0 0,1 1-1 0 0,-5-2 1 0 0,-9-2-21 0 0,0 1 0 0 0,0 1 0 0 0,-1 1 0 0 0,1 0 1 0 0,-19 1-1 0 0,-83 13-138 0 0,91-9-20 0 0,-3 0 4 0 0,0 1-1 0 0,0 2 1 0 0,-51 18-1 0 0,69-20 10 0 0,1 0 0 0 0,0 1 0 0 0,0 0 0 0 0,-19 15 0 0 0,24-16-14 0 0,1 1-1 0 0,-1 0 1 0 0,1-1 0 0 0,0 2 0 0 0,0-1 0 0 0,0 1 0 0 0,1-1 0 0 0,-6 13 0 0 0,10-18-3 0 0,-1 0 0 0 0,1 1 0 0 0,0-1-1 0 0,-1 0 1 0 0,1 1 0 0 0,0-1 0 0 0,0 1 0 0 0,0-1 0 0 0,0 1 0 0 0,0-1 0 0 0,0 0 0 0 0,0 1-1 0 0,0-1 1 0 0,1 0 0 0 0,-1 1 0 0 0,1-1 0 0 0,-1 1 0 0 0,1-1 0 0 0,-1 0 0 0 0,1 0 0 0 0,0 1 0 0 0,-1-1-1 0 0,2 1 1 0 0,0 1 18 0 0,0-1 0 0 0,0 0-1 0 0,1 0 1 0 0,-1 0 0 0 0,0 0 0 0 0,1 0-1 0 0,-1 0 1 0 0,5 2 0 0 0,3 0 71 0 0,1 1 1 0 0,-1-2 0 0 0,1 1-1 0 0,0-2 1 0 0,0 1 0 0 0,23 1-1 0 0,67-5 203 0 0,-72-1-265 0 0,3 0 13 0 0,-1-2-1 0 0,1-2 0 0 0,-1 0 1 0 0,42-16-1 0 0,-46 12-43 0 0,-25 9 442 0 0,-14 7-349 0 0,-3 2-94 0 0,0 1 0 0 0,1 1 0 0 0,0 0 0 0 0,0 1 0 0 0,2 1-1 0 0,-13 12 1 0 0,-64 85 55 0 0,44-50 29 0 0,8-15-48 0 0,-36 46 23 0 0,62-74-65 0 0,0 1 1 0 0,1 0-1 0 0,-14 33 0 0 0,22-44-56 0 0,0 0-1 0 0,0 0 1 0 0,1-1 0 0 0,-1 1-1 0 0,1 0 1 0 0,1 0 0 0 0,-1 1-1 0 0,1-1 1 0 0,0 0 0 0 0,1 8-1 0 0,0-11-225 0 0,0-1-1 0 0,0 0 1 0 0,1 0-1 0 0,-1 0 1 0 0,1 0-1 0 0,-1 0 1 0 0,1 0 0 0 0,-1 0-1 0 0,1 0 1 0 0,0 0-1 0 0,0-1 1 0 0,0 1-1 0 0,4 2 1 0 0,-5-3-176 0 0,14 6-5762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913 1 2759 0 0,'0'0'126'0'0,"2"1"-5"0"0,9 4 343 0 0,-10-4-249 0 0,-1 0-1 0 0,1 0 1 0 0,0 0 0 0 0,-1 1 0 0 0,1-1-1 0 0,0 0 1 0 0,-1 1 0 0 0,0-1-1 0 0,1 1 1 0 0,-1-1 0 0 0,0 0-1 0 0,0 1 1 0 0,0-1 0 0 0,0 1-1 0 0,0-1 1 0 0,0 1 0 0 0,0-1-1 0 0,0 1 1 0 0,0-1 0 0 0,-1 2-1 0 0,-11 32 3495 0 0,10-32-3362 0 0,-13 30 1158 0 0,-1-1 0 0 0,-26 36 0 0 0,-47 57-1816 0 0,48-70 470 0 0,-187 239-1373 0 0,176-236 773 0 0,-189 234-1279 0 0,213-253 1638 0 0,3 1-1 0 0,1 1 1 0 0,2 1-1 0 0,1 1 1 0 0,-27 88-1 0 0,41-104 124 0 0,1 1 0 0 0,1-1-1 0 0,2 1 1 0 0,1 0 0 0 0,1 0 0 0 0,1-1-1 0 0,2 1 1 0 0,7 45 0 0 0,-5-52-11 0 0,2-1 0 0 0,0 0 0 0 0,1 0 0 0 0,0 0 0 0 0,2-1 1 0 0,1 0-1 0 0,0 0 0 0 0,1-1 0 0 0,1-1 0 0 0,1 0 0 0 0,28 30 0 0 0,-31-38-127 0 0,-1-1 0 0 0,1 0-1 0 0,14 7 1 0 0,15 5-3179 0 0,-4-7-843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6447 0 0,'0'0'499'0'0,"-1"1"-328"0"0,-1 1-38 0 0,0-1 1 0 0,0 1-1 0 0,0 0 1 0 0,1 0-1 0 0,-1-1 1 0 0,1 1-1 0 0,0 0 1 0 0,-1 0-1 0 0,1 1 1 0 0,0-1-1 0 0,0 0 1 0 0,0 0-1 0 0,1 0 1 0 0,-1 1 0 0 0,0-1-1 0 0,1 0 1 0 0,0 1-1 0 0,-1-1 1 0 0,1 0-1 0 0,0 5 1 0 0,1-3 144 0 0,0 1 1 0 0,0-1 0 0 0,0 0 0 0 0,0 0 0 0 0,1 0-1 0 0,-1 0 1 0 0,1-1 0 0 0,0 1 0 0 0,0 0-1 0 0,1-1 1 0 0,4 6 0 0 0,28 35 146 0 0,-3 1 0 0 0,49 88 0 0 0,38 77 1400 0 0,22 45 647 0 0,-129-229-2312 0 0,0 0 0 0 0,-2 1 0 0 0,-1 0 0 0 0,6 31 0 0 0,-12-42-124 0 0,-1 0 1 0 0,0 1 0 0 0,-2-1-1 0 0,1 0 1 0 0,-2 1-1 0 0,0-1 1 0 0,-2 0 0 0 0,-5 27-1 0 0,-5-4-5 0 0,-1-1 0 0 0,-2-1 0 0 0,-2 0-1 0 0,-1-1 1 0 0,-2-1 0 0 0,-41 53 0 0 0,-3-8 36 0 0,-107 100 0 0 0,68-82-83 0 0,-82 83 177 0 0,156-148-253 0 0,2 1 0 0 0,1 2 0 0 0,-40 68 0 0 0,63-96-118 0 0,2-5-79 0 0,0 0 0 0 0,1 1 0 0 0,-1-1 0 0 0,1 1 0 0 0,-1-1 0 0 0,-1 8 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80 110 5983 0 0,'-7'1'100'0'0,"1"-1"0"0"0,0 0-1 0 0,-1-1 1 0 0,1 0 0 0 0,-7-1 0 0 0,-22-4 6377 0 0,45-2-3354 0 0,6-3-2808 0 0,0 2 1 0 0,0 0-1 0 0,1 1 0 0 0,1 1 1 0 0,-1 1-1 0 0,26-6 0 0 0,2-2 63 0 0,-34 10-119 0 0,0 1 1 0 0,0 0-1 0 0,0 0 0 0 0,1 1 0 0 0,-1 1 0 0 0,0 0 0 0 0,21 1 1 0 0,-30 0-18 0 0,1 10 146 0 0,-2-10-377 0 0,-1 1 0 0 0,1 0-1 0 0,-1 0 1 0 0,0-1 0 0 0,1 1 0 0 0,-1 0 0 0 0,0-1 0 0 0,0 1-1 0 0,0 0 1 0 0,1 0 0 0 0,-1 0 0 0 0,0-1 0 0 0,0 1 0 0 0,0 0-1 0 0,0 0 1 0 0,-1 1 0 0 0,0 3 5 0 0,-1 1 1 0 0,0-1-1 0 0,0 0 0 0 0,-1 0 1 0 0,1 0-1 0 0,-1 0 0 0 0,0-1 1 0 0,-1 1-1 0 0,1-1 0 0 0,-7 7 1 0 0,-6 4 44 0 0,-21 17 1 0 0,32-28-61 0 0,-176 140 63 0 0,176-141-62 0 0,2-1 6 0 0,1 0 0 0 0,0 0 0 0 0,1 0-1 0 0,-1 0 1 0 0,0 0 0 0 0,1 0-1 0 0,-4 5 1 0 0,4-5 56 0 0,1 10 64 0 0,0-10-48 0 0,3 0 68 0 0,4 1-76 0 0,0-1-1 0 0,0 0 1 0 0,0 0 0 0 0,0-1-1 0 0,0 0 1 0 0,0 0 0 0 0,1 0-1 0 0,-1-1 1 0 0,0 0 0 0 0,13-2-1 0 0,13-3 197 0 0,35-10-1 0 0,-32 7-134 0 0,171-31 670 0 0,-101 31-1772 0 0,-76 7-2212 0 0,43 6 0 0 0,-45-2-4319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0 11055 0 0,'0'0'852'0'0,"1"1"-560"0"0,0-1-176 0 0,0 1 0 0 0,1-1 0 0 0,-1 1 1 0 0,0-1-1 0 0,0 1 0 0 0,0 0 0 0 0,0 0 0 0 0,0-1 0 0 0,0 1 0 0 0,-1 0 0 0 0,1 0 0 0 0,0 0 0 0 0,0 0 0 0 0,-1 0 0 0 0,1 0 0 0 0,0 0 0 0 0,-1 0 0 0 0,1 0 0 0 0,-1 0 0 0 0,1 2 0 0 0,0 0 86 0 0,-1-1-1 0 0,0 0 0 0 0,0 1 1 0 0,0-1-1 0 0,0 1 0 0 0,0-1 1 0 0,0 1-1 0 0,-1-1 0 0 0,0 5 1 0 0,-2 1 42 0 0,0 0 1 0 0,0 0 0 0 0,-1-1 0 0 0,0 0-1 0 0,-7 11 1 0 0,-10 10 74 0 0,-2 0 0 0 0,-27 24 0 0 0,-57 46 140 0 0,-4 4-226 0 0,75-66-184 0 0,2 2 0 0 0,2 0-1 0 0,-53 86 1 0 0,71-99-56 0 0,2-1 1 0 0,0 2 0 0 0,1 0-1 0 0,2 0 1 0 0,1 1 0 0 0,0 0-1 0 0,2 1 1 0 0,-4 47 0 0 0,10-66-62 0 0,0 0 0 0 0,0-1 1 0 0,1 1-1 0 0,0-1 0 0 0,2 11 1 0 0,-2-15-189 0 0,1 0 0 0 0,-1 0 1 0 0,1 0-1 0 0,0 0 0 0 0,2 4 1 0 0,-2-5-361 0 0,0-1 1 0 0,0 1-1 0 0,0-1 1 0 0,1 0-1 0 0,-1 1 1 0 0,0-1-1 0 0,5 3 1 0 0,14 6-5003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8287 0 0,'0'0'639'0'0,"0"-2"-102"0"0,-1 0-66 0 0,1 1 0 0 0,0-1-1 0 0,1 1 1 0 0,-1-1 0 0 0,0 0 0 0 0,0 1-1 0 0,1-1 1 0 0,-1 1 0 0 0,1-1-1 0 0,-1 1 1 0 0,1 0 0 0 0,-1-1-1 0 0,1 1 1 0 0,2-3 0 0 0,-1 0 66 0 0,2 0 0 0 0,-1 1 1 0 0,0-1-1 0 0,6-4 0 0 0,3-1-21 0 0,0 1 0 0 0,18-10 0 0 0,27-10 436 0 0,73-24 1 0 0,-70 31-505 0 0,119-27 0 0 0,-152 44-1476 0 0,-24 4 508 0 0,-1 0-1246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10135 0 0,'2'-2'778'0'0,"125"-43"5095"0"0,-88 31-4035 0 0,46-23 1 0 0,17-7-1207 0 0,72-9-233 0 0,-102 34-6412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71 254 5527 0 0,'-2'0'250'0'0,"-32"-10"100"0"0,26 8-621 0 0,-19-2 11526 0 0,30 4-10945 0 0,15 1 12 0 0,1 0 0 0 0,-1-2 0 0 0,29-4 0 0 0,57-18 272 0 0,85-37 28 0 0,-103 32-488 0 0,17-7-122 0 0,73-22 52 0 0,-96 29 0 0 0,-71 26-64 0 0,-7 5 0 0 0,-4 5 0 0 0,2-8 0 0 0,-8 19 0 0 0,0-1 0 0 0,-16 25-1 0 0,0 0 17 0 0,9-11 37 0 0,-3-2-1 0 0,0-1 1 0 0,-2 0 0 0 0,-1-1 0 0 0,-1-1-1 0 0,-48 45 1 0 0,-12 12 256 0 0,61-61-266 0 0,10-8-174 0 0,-18 26 0 0 0,2 0-1798 0 0,6-17-2800 0 0,10-13-1295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4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9215 0 0,'0'0'422'0'0,"-2"0"-13"0"0,-9 0 3504 0 0,23 5-2078 0 0,-5-1-1586 0 0,10-1 125 0 0,0 1 0 0 0,0-2-1 0 0,0 0 1 0 0,0-1 0 0 0,27-2-1 0 0,-28 0-232 0 0,200-16 1251 0 0,0-16-453 0 0,34-4-270 0 0,-177 29-474 0 0,105 3-1 0 0,-170 6-251 0 0,12-1 105 0 0,26 5 1 0 0,-41-4-170 0 0,0 0 1 0 0,-1 0-1 0 0,1 0 1 0 0,0 0-1 0 0,-1 1 1 0 0,1 0 0 0 0,-1 0-1 0 0,0 0 1 0 0,0 1-1 0 0,8 5 1 0 0,-11-7-27 0 0,0 0-1 0 0,0 0 1 0 0,-1-1 0 0 0,1 1 0 0 0,0 0 0 0 0,0 0-1 0 0,-1 0 1 0 0,1 0 0 0 0,-1 0 0 0 0,1 0 0 0 0,-1 0-1 0 0,1 0 1 0 0,-1 1 0 0 0,0-1 0 0 0,1 0 0 0 0,-1 0-1 0 0,0 0 1 0 0,0 0 0 0 0,0 0 0 0 0,0 1 0 0 0,0-1-1 0 0,0 0 1 0 0,0 0 0 0 0,-1 3 0 0 0,-6 11-6144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7367 0 0,'0'0'568'0'0,"0"3"-373"0"0,-1 17 985 0 0,-1 0 0 0 0,-1 0 0 0 0,0 0 0 0 0,-11 32-1 0 0,-35 80 1427 0 0,35-98-2487 0 0,-43 95 1350 0 0,-14 37-557 0 0,66-155-877 0 0,3-6-28 0 0,1 0 0 0 0,-1 0 0 0 0,1 1-1 0 0,0-1 1 0 0,0 0 0 0 0,0 7 0 0 0,2 1 36 0 0,0-12-87 0 0,-1 0 1 0 0,1 0 0 0 0,0 0 0 0 0,-1 0 0 0 0,1-1 0 0 0,0 1 0 0 0,0 0 0 0 0,0 0 0 0 0,0-1-1 0 0,0 1 1 0 0,-1-1 0 0 0,1 1 0 0 0,0-1 0 0 0,0 1 0 0 0,1-1 0 0 0,-1 0 0 0 0,0 1 0 0 0,0-1-1 0 0,0 0 1 0 0,2 0 0 0 0,1 1-433 0 0,0-1 0 0 0,0 0 0 0 0,0 0 0 0 0,7-2 0 0 0,10-2-5396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79 6447 0 0,'4'-3'94'0'0,"-3"3"-65"0"0,0-1-1 0 0,0 1 1 0 0,0-1 0 0 0,-1 1 0 0 0,1-1 0 0 0,0 0 0 0 0,0 1 0 0 0,-1-1 0 0 0,1 0 0 0 0,-1 1 0 0 0,1-1 0 0 0,-1 0 0 0 0,1 0 0 0 0,-1 0 0 0 0,1 1 0 0 0,-1-2 0 0 0,5-10 71 0 0,-4 0 220 0 0,-1 11-3 0 0,-1-1 0 0 0,0 1 0 0 0,0-1 1 0 0,0 1-1 0 0,0-1 0 0 0,0 1 0 0 0,0 0 0 0 0,0-1 1 0 0,-1 1-1 0 0,1 0 0 0 0,0 0 0 0 0,-1 0 0 0 0,1 0 1 0 0,-1 0-1 0 0,1 0 0 0 0,-1 1 0 0 0,1-1 0 0 0,-1 0 1 0 0,0 1-1 0 0,-2-1 0 0 0,-3-1 434 0 0,0 0 0 0 0,0 1 0 0 0,-11-1 0 0 0,-37-2 573 0 0,-60-1 955 0 0,104 5-2214 0 0,0 1 1 0 0,0 1 0 0 0,0 0-1 0 0,0 0 1 0 0,1 1 0 0 0,-1 0 0 0 0,1 1-1 0 0,0 0 1 0 0,0 1 0 0 0,0 0-1 0 0,-12 8 1 0 0,14-7-69 0 0,1 0 0 0 0,-1 0-1 0 0,1 0 1 0 0,0 1 0 0 0,0 0-1 0 0,1 0 1 0 0,0 0 0 0 0,0 1 0 0 0,1 0-1 0 0,0 0 1 0 0,0 1 0 0 0,1-1-1 0 0,-4 12 1 0 0,7-16 1 0 0,0 0-1 0 0,0 0 1 0 0,0 1 0 0 0,0 7-1 0 0,3 2-45 0 0,0-9 47 0 0,1 0 0 0 0,-1-1 0 0 0,0 1 0 0 0,1-1 0 0 0,0 1 0 0 0,0-1 0 0 0,1 0 0 0 0,-1-1 0 0 0,1 1 0 0 0,-1 0 0 0 0,1-1 0 0 0,1 0 0 0 0,7 5 0 0 0,6 2-11 0 0,1 0-1 0 0,22 7 1 0 0,-17-7-13 0 0,-20-9 27 0 0,99 48-16 0 0,-92-43 5 0 0,-1 1 1 0 0,1 0-1 0 0,-1 1 1 0 0,-1 0-1 0 0,1 1 1 0 0,15 18-1 0 0,-14-13 9 0 0,-1 1 0 0 0,11 21 0 0 0,-17-30 0 0 0,-1 0 0 0 0,-1 1 0 0 0,1 0 0 0 0,-1-1 0 0 0,-1 1 0 0 0,1 0 0 0 0,-1 0 0 0 0,1 13 0 0 0,-2-17 0 0 0,-1 0-1 0 0,1-1 1 0 0,0 1-1 0 0,-1 0 1 0 0,1-1-1 0 0,-1 1 1 0 0,0 0-1 0 0,0-1 1 0 0,0 1-1 0 0,0-1 1 0 0,-1 1-1 0 0,1-1 1 0 0,-1 0-1 0 0,-1 3 1 0 0,-1-1 12 0 0,1-1 1 0 0,-1 1-1 0 0,0-1 1 0 0,1 0-1 0 0,-1 0 1 0 0,-1-1-1 0 0,-5 4 1 0 0,-2-1 42 0 0,-1 0 0 0 0,1-1 1 0 0,-1 0-1 0 0,0-1 0 0 0,-14 1 0 0 0,11-2-36 0 0,-70 7 123 0 0,77-8-131 0 0,1-1 0 0 0,-1-1 0 0 0,1 0-1 0 0,-1 0 1 0 0,1 0 0 0 0,-1-1 0 0 0,-14-6 0 0 0,21 7-10 0 0,0 0 0 0 0,-1 0 1 0 0,1 0-1 0 0,0 0 0 0 0,0 0 0 0 0,0-1 0 0 0,0 1 0 0 0,0-1 0 0 0,1 1 0 0 0,-1-1 0 0 0,0 0 1 0 0,1 0-1 0 0,-1 0 0 0 0,1 0 0 0 0,0 0 0 0 0,-1 0 0 0 0,1 0 0 0 0,-1-3 0 0 0,2 2 3 0 0,-1 0 0 0 0,1 0-1 0 0,-1 0 1 0 0,1 0-1 0 0,0 0 1 0 0,0 0 0 0 0,1 0-1 0 0,-1 0 1 0 0,0 1-1 0 0,1-1 1 0 0,0 0 0 0 0,2-5-1 0 0,2-4 8 0 0,0 2 1 0 0,2-1-1 0 0,-1 1 1 0 0,1 0-1 0 0,17-19 0 0 0,17-12-35 0 0,2 2 0 0 0,54-38-1 0 0,-79 63 34 0 0,80-53-9 0 0,-3 2 3 0 0,-78 52-22 0 0,-1-1-1 0 0,0-1 1 0 0,17-20-1 0 0,-28 28-41 0 0,0 0 0 0 0,7-14 0 0 0,-6 10-66 0 0,-5 9-8 0 0,-1 1 80 0 0,0 1-1 0 0,0-1 1 0 0,0 0-1 0 0,0 1 1 0 0,0-1 0 0 0,0 1-1 0 0,0-1 1 0 0,0 0-1 0 0,-1 1 1 0 0,1-1-1 0 0,0 0 1 0 0,0 1 0 0 0,-1-1-1 0 0,1 1 1 0 0,0-1-1 0 0,-1 1 1 0 0,1-1 0 0 0,-1 1-1 0 0,1-1 1 0 0,-1 1-1 0 0,1-1 1 0 0,-1 1-1 0 0,1 0 1 0 0,-1-1 0 0 0,1 1-1 0 0,-1 0 1 0 0,1-1-1 0 0,-1 1 1 0 0,0 0-1 0 0,1 0 1 0 0,-1-1 0 0 0,0 1-1 0 0,1 0 1 0 0,-2 0-1 0 0,-2 0-381 0 0,0-1 0 0 0,-1 1 0 0 0,1 1 0 0 0,-7 0 0 0 0,1 0-751 0 0,-3 1-179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11375 0 0,'0'0'4804'0'0,"1"-1"-4160"0"0,0-1-499 0 0,0 0 0 0 0,1 0 0 0 0,-1 0-1 0 0,1 0 1 0 0,-1 0 0 0 0,1 1 0 0 0,-1-1-1 0 0,1 0 1 0 0,0 1 0 0 0,0-1 0 0 0,0 1-1 0 0,0 0 1 0 0,0 0 0 0 0,0 0 0 0 0,0 0-1 0 0,0 0 1 0 0,3 0 0 0 0,10-4 192 0 0,21-4 0 0 0,-24 6-81 0 0,103-18 521 0 0,-65 13-714 0 0,6 2 157 0 0,-15 2-1767 0 0,-15 0-3311 0 0,-4-1-1597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301 164 5063 0 0,'0'0'748'0'0,"0"-2"410"0"0,0 1-922 0 0,-1-1 1 0 0,1 1 0 0 0,0-1-1 0 0,0 1 1 0 0,0-1-1 0 0,1 1 1 0 0,-1-1 0 0 0,0 0-1 0 0,1 1 1 0 0,-1 0-1 0 0,1-1 1 0 0,-1 1 0 0 0,1-1-1 0 0,0 1 1 0 0,-1 0-1 0 0,1-1 1 0 0,0 1 0 0 0,0 0-1 0 0,0 0 1 0 0,0-1-1 0 0,0 1 1 0 0,0 0 0 0 0,0 0-1 0 0,1 0 1 0 0,1-1-1 0 0,4-3 291 0 0,1 1 0 0 0,0-1-1 0 0,13-4 1 0 0,-2 1 177 0 0,30-15 677 0 0,89-28 0 0 0,-120 46-1025 0 0,-1 0 1 0 0,1 1 0 0 0,0 1 0 0 0,21 0 0 0 0,-37 3-116 0 0,6 9 206 0 0,-8-5-313 0 0,-1 2-107 0 0,-1 0 0 0 0,-1 0-1 0 0,1-1 1 0 0,-1 1 0 0 0,0-1 0 0 0,-1 1-1 0 0,1-1 1 0 0,-1 0 0 0 0,0-1-1 0 0,-8 9 1 0 0,-53 42 85 0 0,57-48-87 0 0,-52 38 19 0 0,-2-3 1 0 0,-126 65-1 0 0,167-96-42 0 0,-105 54 49 0 0,96-48-39 0 0,16-10-12 0 0,1 0 0 0 0,0 2-1 0 0,-21 15 1 0 0,25-13 0 0 0,8-10 0 0 0,1 0 0 0 0,0 0 0 0 0,-1-1 0 0 0,1 1 0 0 0,-1 0 0 0 0,1 0 0 0 0,0 0 0 0 0,0 0 0 0 0,-1 0 0 0 0,1 0 0 0 0,0 0 0 0 0,0 1 0 0 0,0-1 8 0 0,1 1 0 0 0,-1-1 0 0 0,1 1-1 0 0,-1-1 1 0 0,1 1 0 0 0,-1-1 0 0 0,1 1 0 0 0,0-1-1 0 0,0 0 1 0 0,0 1 0 0 0,0-1 0 0 0,0 0 0 0 0,0 0-1 0 0,0 0 1 0 0,0 0 0 0 0,0 0 0 0 0,0 0 0 0 0,1 0 0 0 0,-1 0-1 0 0,0 0 1 0 0,1 0 0 0 0,-1-1 0 0 0,1 1 0 0 0,-1-1-1 0 0,2 1 1 0 0,6 2 68 0 0,0-1-1 0 0,0 0 0 0 0,10 1 1 0 0,-12-2-49 0 0,61 6 342 0 0,105-4 0 0 0,-107-4-408 0 0,-57 1-265 0 0,0-1 0 0 0,0 1 0 0 0,0-2 1 0 0,-1 1-1 0 0,10-4 0 0 0,-11 3-768 0 0,0-1-1 0 0,-1 0 1 0 0,10-5 0 0 0,-3-1-5287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11743 0 0,'0'0'1838'0'0,"4"-1"1026"0"0,-8 3-1476 0 0,-16 5-404 0 0,-30 8-603 0 0,-269 48 343 0 0,274-59-1757 0 0,53-23 263 0 0,5 4 47 0 0,-9 12 566 0 0,-2 1-25 0 0,-6 4 67 0 0,0-1 154 0 0,0 1 1 0 0,0 0-1 0 0,1 0 0 0 0,-1 0 0 0 0,1 0 0 0 0,-1 0 0 0 0,-4 5 0 0 0,-178 158 2509 0 0,180-160-2439 0 0,-1 0 0 0 0,1-1 0 0 0,-15 7 0 0 0,13-5 355 0 0,10-3 298 0 0,13 1-396 0 0,3-4-340 0 0,0 0-1 0 0,28-4 0 0 0,-30 2-12 0 0,1 1 0 0 0,-1 0 0 0 0,24 2 0 0 0,-33 0-13 0 0,11 1-15 0 0,23 6 0 0 0,-34-6 8 0 0,-1 0 0 0 0,1 1 0 0 0,-1 0-1 0 0,0 0 1 0 0,1 0 0 0 0,9 7 0 0 0,-6-2-18 0 0,-1 0 0 0 0,1 1 0 0 0,-1 0 0 0 0,-1 1 0 0 0,15 19 0 0 0,-18-21 94 0 0,-1 0-1 0 0,1 0 0 0 0,-1 0 1 0 0,0 1-1 0 0,-1-1 0 0 0,0 1 1 0 0,-1 0-1 0 0,3 14 1 0 0,-5-19-29 0 0,0 0 1 0 0,0 1 0 0 0,-1-1 0 0 0,1 0 0 0 0,-1 0 0 0 0,0 0-1 0 0,-1 1 1 0 0,1-1 0 0 0,-1 0 0 0 0,1-1 0 0 0,-1 1 0 0 0,0 0 0 0 0,-1 0-1 0 0,1-1 1 0 0,0 1 0 0 0,-1-1 0 0 0,0 0 0 0 0,0 0 0 0 0,0 0-1 0 0,0 0 1 0 0,-6 3 0 0 0,-5 3-9 0 0,-1-1-1 0 0,1 0 1 0 0,-1-2 0 0 0,-1 1-1 0 0,-20 4 1 0 0,-83 13-208 0 0,4-1-649 0 0,-6 14-2896 0 0,86-26 2345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3223 0 0,'0'0'143'0'0,"3"0"-3"0"0,19 5 5741 0 0,29 3 0 0 0,26-5-960 0 0,77-13-2607 0 0,-22-8-881 0 0,176-15 85 0 0,-293 33-1484 0 0,126-1-291 0 0,-135 2-110 0 0,0 0-1 0 0,1 0 1 0 0,-1 0-1 0 0,9 4 1 0 0,-12-4-1573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9215 0 0,'-1'0'707'0'0,"-3"-1"-562"0"0,1 0-1 0 0,-1 0 1 0 0,0 1 0 0 0,1 0-1 0 0,-1 0 1 0 0,-5 0 0 0 0,8 1 78 0 0,-1-1-1 0 0,0 1 1 0 0,1-1 0 0 0,-1 1 0 0 0,1 0 0 0 0,-1-1 0 0 0,1 1-1 0 0,-1 0 1 0 0,1 0 0 0 0,0 0 0 0 0,-1 0 0 0 0,1 0 0 0 0,0 0 0 0 0,0 1-1 0 0,0-1 1 0 0,0 0 0 0 0,-2 3 0 0 0,0 2 63 0 0,1 0 0 0 0,-1 0 0 0 0,1 0-1 0 0,1 0 1 0 0,-1 0 0 0 0,1 0 0 0 0,0 1 0 0 0,0-1 0 0 0,0 0 0 0 0,1 1 0 0 0,1 9-1 0 0,1 4-16 0 0,0-1-1 0 0,8 28 1 0 0,-4-25-66 0 0,2-1 0 0 0,0 0 0 0 0,1 0 0 0 0,2-1 0 0 0,0 0 0 0 0,1-1 0 0 0,24 30 0 0 0,9 3 371 0 0,60 55 0 0 0,17 2-125 0 0,20 20-225 0 0,-120-107-185 0 0,-1 1-1 0 0,34 49 1 0 0,-54-70-78 0 0,1 1 0 0 0,-1 0 0 0 0,1 0 0 0 0,-1-1 0 0 0,0 1 0 0 0,0 0 0 0 0,0 0 0 0 0,-1 1 0 0 0,1-1 0 0 0,-1 0 0 0 0,1 6 0 0 0,-1-7-120 0 0,-1 0 0 0 0,1 0 1 0 0,0 0-1 0 0,-1 0 0 0 0,1 0 1 0 0,-1 0-1 0 0,0 0 1 0 0,0 0-1 0 0,1-1 0 0 0,-1 1 1 0 0,0 0-1 0 0,-1-1 0 0 0,1 1 1 0 0,0 0-1 0 0,0-1 0 0 0,-1 1 1 0 0,1-1-1 0 0,-1 0 0 0 0,-2 2 1 0 0,-8 5-1073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493 129 6911 0 0,'1'-2'315'0'0,"21"-29"114"0"0,-19 27 475 0 0,0-1 0 0 0,0 0 1 0 0,0 0-1 0 0,-1 0 0 0 0,0 0 0 0 0,0 0 0 0 0,-1-1 0 0 0,2-6 0 0 0,-3 10-680 0 0,0 1 1 0 0,0 0 0 0 0,0-1-1 0 0,0 1 1 0 0,0-1 0 0 0,0 1-1 0 0,0 0 1 0 0,-1-1 0 0 0,1 1-1 0 0,0 0 1 0 0,-1-1 0 0 0,1 1 0 0 0,-1 0-1 0 0,0-1 1 0 0,1 1 0 0 0,-1 0-1 0 0,0 0 1 0 0,0 0 0 0 0,-1-1-1 0 0,1 0-318 0 0,-1 1 0 0 0,0 0 0 0 0,1 0 0 0 0,-1 0 0 0 0,0 0 0 0 0,0 0 0 0 0,1 0 0 0 0,-1 0 0 0 0,0 1 0 0 0,-3-1 0 0 0,-8-2 131 0 0,1 2-1 0 0,-1 0 1 0 0,1 0-1 0 0,-1 1 1 0 0,1 1-1 0 0,-1 0 1 0 0,1 0-1 0 0,-14 5 1 0 0,-99 32-90 0 0,98-29 77 0 0,15-5-33 0 0,0 1 0 0 0,0 0 1 0 0,0 0-1 0 0,0 1 0 0 0,-18 14 0 0 0,21-11-2 0 0,4 3-1 0 0,4 0-36 0 0,3-9 43 0 0,-1 0 0 0 0,1-1 0 0 0,0 1 0 0 0,-1-1 0 0 0,1 1 0 0 0,0-1 0 0 0,0 0-1 0 0,1 1 1 0 0,2 1 0 0 0,23 17-28 0 0,13 0-18 0 0,-27-14 17 0 0,-1 0-1 0 0,0 1 0 0 0,0 0 1 0 0,21 18-1 0 0,-18-10 111 0 0,0 0 0 0 0,-2 2 0 0 0,1 0 0 0 0,-2 0 0 0 0,19 35 0 0 0,-30-47-49 0 0,1-1-1 0 0,-1 1 1 0 0,0-1 0 0 0,0 1-1 0 0,0 0 1 0 0,0 11-1 0 0,-1-14 3 0 0,-1 1-1 0 0,0 0 0 0 0,-1-1 0 0 0,1 1 0 0 0,-1 0 0 0 0,1-1 0 0 0,-1 1 0 0 0,0-1 1 0 0,-1 1-1 0 0,1-1 0 0 0,0 0 0 0 0,-4 5 0 0 0,2-3 34 0 0,0 0 0 0 0,-1 0 0 0 0,0 0 0 0 0,0-1-1 0 0,0 0 1 0 0,-1 1 0 0 0,0-2 0 0 0,-5 5 0 0 0,-6 2 168 0 0,-22 10 1 0 0,-4 2-206 0 0,13-3-2 0 0,-2-2 1 0 0,0-1-1 0 0,0-1 1 0 0,-50 15-1 0 0,65-27-23 0 0,2-3 0 0 0,12 0 14 0 0,0 0-1 0 0,1 0 0 0 0,-1 0 1 0 0,0-1-1 0 0,0 1 1 0 0,1-1-1 0 0,-1 1 0 0 0,1-1 1 0 0,-1 0-1 0 0,0 0 1 0 0,1 1-1 0 0,-1-1 0 0 0,1 0 1 0 0,0 0-1 0 0,-1-1 1 0 0,1 1-1 0 0,0 0 0 0 0,0 0 1 0 0,-1-1-1 0 0,1 1 1 0 0,0 0-1 0 0,0-1 0 0 0,1 1 1 0 0,-1-1-1 0 0,0 1 1 0 0,0-1-1 0 0,1 0 0 0 0,-1 1 1 0 0,1-1-1 0 0,-1 0 1 0 0,1 1-1 0 0,0-1 0 0 0,0 0 1 0 0,0 0-1 0 0,0 1 1 0 0,0-1-1 0 0,0 0 0 0 0,0-2 1 0 0,1-1 50 0 0,0-1 0 0 0,1 1 1 0 0,-1-1-1 0 0,1 1 0 0 0,0-1 0 0 0,1 1 1 0 0,-1 0-1 0 0,1 0 0 0 0,0 0 0 0 0,6-7 0 0 0,18-17 724 0 0,59-50-1 0 0,-47 46-511 0 0,148-119 316 0 0,-93 77-584 0 0,-85 68-37 0 0,3-2-33 0 0,0-1 0 0 0,-1 0 0 0 0,0 0-1 0 0,0-1 1 0 0,-1-1 0 0 0,10-14 0 0 0,-19 24-178 0 0,-1 1 235 0 0,-2-17-2354 0 0,2 17 2228 0 0,0 0 0 0 0,-1 1 0 0 0,1-1 0 0 0,-1 0 0 0 0,1 1 0 0 0,-1-1 0 0 0,1 0 0 0 0,-1 1 0 0 0,0-1 0 0 0,1 1 0 0 0,-1-1 0 0 0,0 1 0 0 0,1-1 0 0 0,-1 1 0 0 0,0 0 0 0 0,0-1 0 0 0,1 1 0 0 0,-1 0 0 0 0,0-1 1 0 0,-1 1-1 0 0,-10-2-1431 0 0,-2 2-34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7367 0 0,'0'0'667'0'0,"3"0"-547"0"0,17 1 852 0 0,-14 1 1888 0 0,1 9 1195 0 0,-6-11-3975 0 0,-1 1 1 0 0,1 0 0 0 0,-1 0 0 0 0,0 0-1 0 0,1 0 1 0 0,-1-1 0 0 0,0 1 0 0 0,0 0-1 0 0,1 0 1 0 0,-1 0 0 0 0,0 0 0 0 0,0 0-1 0 0,0 0 1 0 0,0 0 0 0 0,0 0 0 0 0,0 0-1 0 0,-1 1 1 0 0,1 2 120 0 0,-1 5 22 0 0,-1 0 0 0 0,1 0 0 0 0,-1 0-1 0 0,-1-1 1 0 0,1 1 0 0 0,-7 12 0 0 0,-29 50 455 0 0,10-21-124 0 0,14-19-210 0 0,2 0 0 0 0,1 2 0 0 0,2-1-1 0 0,1 1 1 0 0,-4 39 0 0 0,6-42-202 0 0,3-14-52 0 0,0-4-2 0 0,2-6-168 0 0,-1 0-1 0 0,0-1 1 0 0,-1 1 0 0 0,1 0 0 0 0,-7 8-1 0 0,8-12-1309 0 0,-2-2-459 0 0,-9 1-95 0 0,9 0-22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9007 0 0,'0'0'1094'0'0,"2"-2"-390"0"0,5-2-126 0 0,0-1 0 0 0,0 1 0 0 0,1 1 0 0 0,-1 0 0 0 0,1 0 0 0 0,0 0 0 0 0,15-2 0 0 0,7-4 343 0 0,-17 6-344 0 0,24-3 0 0 0,-7 1-68 0 0,-12 1-314 0 0,1 2 0 0 0,0 0 1 0 0,0 1-1 0 0,-1 1 0 0 0,1 0 1 0 0,0 2-1 0 0,32 6 0 0 0,18 7-1753 0 0,-55-10-116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10423 0 0,'-1'1'474'0'0,"-7"6"2314"0"0,11-7-1610 0 0,40-7 1339 0 0,49-16 0 0 0,-51 12-1924 0 0,66-9-1 0 0,-80 17-531 0 0,1 1-1 0 0,-1 2 1 0 0,1 1 0 0 0,42 6 0 0 0,89 23-2665 0 0,-141-28 916 0 0,0-2-375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52 11631 0 0,'1'-2'531'0'0,"12"-18"181"0"0,-2 0-198 0 0,-10 16 2775 0 0,-2 3-3208 0 0,-1 0 1 0 0,1 0 0 0 0,-1 1-1 0 0,1-1 1 0 0,-1 1 0 0 0,1-1-1 0 0,-1 1 1 0 0,1 0 0 0 0,-1-1-1 0 0,1 1 1 0 0,-1 0 0 0 0,0 0-1 0 0,1 0 1 0 0,-1 0 0 0 0,-1 1-1 0 0,-5 0-23 0 0,1 1 0 0 0,0 0 0 0 0,-1 0 0 0 0,1 0 0 0 0,1 1 1 0 0,-11 6-1 0 0,-37 25-12 0 0,40-24-43 0 0,-164 130 51 0 0,138-106-43 0 0,-55 45-12 0 0,82-70 22 0 0,1 1 1 0 0,1-1-1 0 0,0 2 0 0 0,0 0 0 0 0,1 0 0 0 0,1 1 1 0 0,0 0-1 0 0,0 0 0 0 0,1 1 0 0 0,1 0 0 0 0,0 1 1 0 0,1 0-1 0 0,0 0 0 0 0,1 0 0 0 0,0 0 0 0 0,2 1 1 0 0,0 0-1 0 0,0 0 0 0 0,0 24 0 0 0,3-32 31 0 0,0 0 0 0 0,0 1 0 0 0,1-1 0 0 0,0 0-1 0 0,1 0 1 0 0,-1 0 0 0 0,1 0 0 0 0,4 8 0 0 0,-5-12-15 0 0,1 0 1 0 0,-1-1 0 0 0,1 1-1 0 0,0 0 1 0 0,0-1 0 0 0,0 1-1 0 0,1-1 1 0 0,-1 1 0 0 0,1-1-1 0 0,-1 0 1 0 0,1 0 0 0 0,0-1-1 0 0,0 1 1 0 0,-1 0 0 0 0,1-1-1 0 0,0 0 1 0 0,0 1 0 0 0,1-1-1 0 0,-1 0 1 0 0,5 0 0 0 0,16 3 204 0 0,-1-2 1 0 0,1 0-1 0 0,0-2 1 0 0,-1-1-1 0 0,31-4 1 0 0,117-30 241 0 0,-132 25-429 0 0,110-32 46 0 0,-134 37-93 0 0,1-2 1 0 0,-1 0-1 0 0,0-1 1 0 0,-1 0 0 0 0,1-1-1 0 0,-2-1 1 0 0,14-12-1 0 0,-24 20-7 0 0,0-1 0 0 0,0 0-1 0 0,-1 0 1 0 0,1-1 0 0 0,-1 1-1 0 0,0 0 1 0 0,0-1 0 0 0,0 0-1 0 0,0 1 1 0 0,0-1-1 0 0,-1 0 1 0 0,0 0 0 0 0,0 0-1 0 0,0 0 1 0 0,0 0 0 0 0,0-5-1 0 0,-3-4-13 0 0,1 11-4 0 0,0-1 1 0 0,-1 1 0 0 0,1 0-1 0 0,0-1 1 0 0,-1 1-1 0 0,1 0 1 0 0,-1 0 0 0 0,0 0-1 0 0,0 0 1 0 0,0 0-1 0 0,0 0 1 0 0,0 1 0 0 0,-4-3-1 0 0,1 1-18 0 0,0 0 0 0 0,0 1 0 0 0,0 0 0 0 0,0 0 0 0 0,0 1 0 0 0,-8-2 0 0 0,-5 1-67 0 0,0 0-1 0 0,-36 2 1 0 0,53 0 101 0 0,-12 1-15 0 0,-1 0 0 0 0,0 0 0 0 0,0 1 0 0 0,1 1 0 0 0,-1 0 0 0 0,1 1 0 0 0,0 1 0 0 0,-20 9 0 0 0,30-12 15 0 0,0 0 0 0 0,0 0 1 0 0,1 0-1 0 0,-1 0 0 0 0,1 1 0 0 0,-1-1 0 0 0,1 1 0 0 0,0 0 1 0 0,0-1-1 0 0,0 1 0 0 0,0 0 0 0 0,0 0 0 0 0,-2 6 0 0 0,3-3 1 0 0,-1 0 0 0 0,1-1-1 0 0,0 1 1 0 0,0 0-1 0 0,1 0 1 0 0,-1-1 0 0 0,2 11-1 0 0,2 4 2 0 0,0 0 0 0 0,2 0-1 0 0,11 31 1 0 0,-15-47-1 0 0,4 10-49 0 0,0 2-343 0 0,0-1 0 0 0,12 22 0 0 0,-16-34 284 0 0,1 1 0 0 0,0-1 0 0 0,1 1 0 0 0,-1-1 0 0 0,1 0 0 0 0,-1 0 0 0 0,1 0 0 0 0,0 0 1 0 0,0-1-1 0 0,0 1 0 0 0,0-1 0 0 0,1 0 0 0 0,-1 0 0 0 0,1 0 0 0 0,5 2 0 0 0,8-1-1684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27 2759 0 0,'-2'0'4628'0'0,"-16"-1"2726"0"0,21 1-5182 0 0,30-4 3572 0 0,-8 2-6322 0 0,23-5 1028 0 0,-18 2-239 0 0,0 1 0 0 0,49 1 0 0 0,-63 5-169 0 0,-15-2-41 0 0,0 1 0 0 0,0-1 0 0 0,0 0 0 0 0,0 1-1 0 0,-1-1 1 0 0,1 1 0 0 0,0-1 0 0 0,0 1-1 0 0,0 0 1 0 0,0-1 0 0 0,-1 1 0 0 0,1 0-1 0 0,0 0 1 0 0,0 1-2 0 0,0 0-1 0 0,0-1 1 0 0,0 1 0 0 0,-1 0-1 0 0,1 0 1 0 0,-1 0-1 0 0,1-1 1 0 0,-1 1 0 0 0,0 0-1 0 0,0 0 1 0 0,0 0-1 0 0,0 0 1 0 0,0 0 0 0 0,0 0-1 0 0,0 0 1 0 0,-1 0 0 0 0,1-1-1 0 0,-1 1 1 0 0,1 0-1 0 0,-1 0 1 0 0,0 0 0 0 0,0-1-1 0 0,-2 4 1 0 0,0 1-7 0 0,0-1-1 0 0,-1 1 1 0 0,0-1 0 0 0,-1 0 0 0 0,-8 8-1 0 0,-18 12-78 0 0,-56 35-1 0 0,-41 13-14 0 0,104-59 99 0 0,-115 54-48 0 0,83-43 49 0 0,41-17 2 0 0,15-8 0 0 0,-1 0 0 0 0,1 0 0 0 0,0 0 0 0 0,-1 0 0 0 0,1 1 0 0 0,0-1 0 0 0,0 0 0 0 0,-1 0 0 0 0,1 0 0 0 0,0 1 0 0 0,-1-1 0 0 0,1 0 0 0 0,0 0 0 0 0,0 1 0 0 0,-1-1 0 0 0,1 0 0 0 0,0 0 0 0 0,0 1 0 0 0,0-1 0 0 0,0 0 0 0 0,-1 1 0 0 0,1-1 0 0 0,0 0 0 0 0,0 1 0 0 0,0 0 0 0 0,1 0 0 0 0,0-1 0 0 0,0 1 0 0 0,1 0 0 0 0,-1 0 0 0 0,0 0 0 0 0,0-1 0 0 0,1 1 0 0 0,-1-1 0 0 0,1 1 0 0 0,-1-1 0 0 0,0 0 0 0 0,1 1 0 0 0,2-1 0 0 0,23 4 0 0 0,38-2-34 0 0,-39-2-20 0 0,41 6-1 0 0,-58-4 48 0 0,0 0 0 0 0,0 0-1 0 0,-1 1 1 0 0,1 0 0 0 0,-1 0 0 0 0,0 1 0 0 0,0 0-1 0 0,11 8 1 0 0,-4 0-14 0 0,0 0-1 0 0,17 20 1 0 0,-16-14 21 0 0,-14-12 0 0 0,0-1 0 0 0,3 10 0 0 0,-2 1 0 0 0,-3-12 4 0 0,0 0 1 0 0,0 0-1 0 0,0 0 0 0 0,-1 0 1 0 0,1-1-1 0 0,-1 1 0 0 0,0 0 1 0 0,0 0-1 0 0,-1 0 0 0 0,1 0 1 0 0,-1-1-1 0 0,0 1 0 0 0,-2 3 1 0 0,0-2 11 0 0,0 0 1 0 0,0 0 0 0 0,0-1 0 0 0,-1 0 0 0 0,0 0 0 0 0,1 0 0 0 0,-11 6-1 0 0,-3-1 38 0 0,-1 0 0 0 0,-1-1 0 0 0,-38 11 0 0 0,-94 33 80 0 0,3 0-23 0 0,142-51-104 0 0,-15 8-51 0 0,20-8-151 0 0,5-2-822 0 0,37-8-1734 0 0,-13 1 1143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7367 0 0,'0'0'667'0'0,"3"0"-547"0"0,9 0-335 0 0,-1 1 2497 0 0,1-2 1 0 0,-1 1-1 0 0,12-3 1 0 0,16-8 860 0 0,-28 7-2604 0 0,-1 1 0 0 0,1 0 0 0 0,12-1 0 0 0,-1 1-111 0 0,0 2-1 0 0,0 1 0 0 0,35 3 1 0 0,-45-1-442 0 0,1-1 0 0 0,-1 0 1 0 0,1-1-1 0 0,0-1 0 0 0,-1 0 0 0 0,21-5 1 0 0,2-4-2677 0 0,-1-6-3555 0 0,-13 4-259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860 40 12959 0 0,'2'-1'595'0'0,"12"-6"23"0"0,-3 1-218 0 0,0 0-1 0 0,18-13 6131 0 0,-32 19-6197 0 0,-16 0-199 0 0,1 0 0 0 0,-1 2 1 0 0,0 0-1 0 0,-32 8 0 0 0,6-1-125 0 0,-139 26 49 0 0,-43 6 1 0 0,212-38-49 0 0,4-2 5 0 0,0 1 1 0 0,0-1 0 0 0,-13-1-1 0 0,15-1-31 0 0,7 1-81 0 0,2 3-2789 0 0,0-2 2883 0 0,1 0-1 0 0,-1 0 1 0 0,0 0-1 0 0,-1 0 1 0 0,1 0-1 0 0,0 0 1 0 0,0 0-1 0 0,0-1 1 0 0,0 1-1 0 0,-1 0 1 0 0,1 0-1 0 0,0 0 1 0 0,-1 0-1 0 0,1-1 1 0 0,-1 1-1 0 0,1 0 0 0 0,-1 0 1 0 0,1-1-1 0 0,-1 1 1 0 0,-1 1-1 0 0,0 1-7 0 0,-12 12 12 0 0,0-1-1 0 0,-1 0 0 0 0,-1-1 1 0 0,0-1-1 0 0,-21 13 1 0 0,6-4 184 0 0,28-18-149 0 0,-11 6 398 0 0,-19 19 0 0 0,31-27 438 0 0,2 0-852 0 0,-1-1-1 0 0,1 1 0 0 0,0 0 1 0 0,-1-1-1 0 0,1 1 1 0 0,0-1-1 0 0,0 1 1 0 0,-1-1-1 0 0,1 1 1 0 0,0 0-1 0 0,0-1 0 0 0,0 1 1 0 0,0 0-1 0 0,0-1 1 0 0,0 1-1 0 0,0-1 1 0 0,0 1-1 0 0,0 0 1 0 0,0-1-1 0 0,0 1 0 0 0,0 1 1 0 0,2 11 46 0 0,-1-10-61 0 0,0 0 1 0 0,0-1-1 0 0,0 1 1 0 0,0 0 0 0 0,1-1-1 0 0,-1 0 1 0 0,1 1 0 0 0,0-1-1 0 0,-1 0 1 0 0,1 1-1 0 0,0-1 1 0 0,1 0 0 0 0,-1-1-1 0 0,0 1 1 0 0,4 2 0 0 0,2 1 26 0 0,1-1 1 0 0,-1 1-1 0 0,11 2 1 0 0,-18-7-32 0 0,4 1 13 0 0,-1 0 1 0 0,0 0 0 0 0,1 0-1 0 0,0-1 1 0 0,-1 0-1 0 0,1 0 1 0 0,-1 0-1 0 0,8-2 1 0 0,8 1-13 0 0,7 0-2 0 0,-10 1 0 0 0,0 0 0 0 0,20 3 0 0 0,-32-2 0 0 0,0-1 0 0 0,0 2 0 0 0,0-1 0 0 0,0 1 0 0 0,0-1 0 0 0,-1 1 0 0 0,1 1 0 0 0,-1-1 0 0 0,1 1 0 0 0,-1-1 0 0 0,7 7 0 0 0,-6-5-1 0 0,15 18-51 0 0,-16-17 52 0 0,0 1 1 0 0,-1 0-1 0 0,1 0 1 0 0,-1 0-1 0 0,0 1 1 0 0,-1-1 0 0 0,1 1-1 0 0,-1-1 1 0 0,2 14-1 0 0,-4-18 22 0 0,-1 0 0 0 0,1 1 0 0 0,0-1 0 0 0,-1 0 0 0 0,1 1 0 0 0,-1-1 0 0 0,0 0 0 0 0,1 0 0 0 0,-1 0 0 0 0,0 0 0 0 0,-1 1 0 0 0,0 1 0 0 0,-1 0 28 0 0,0 2-2 0 0,-1 0 1 0 0,0-1-1 0 0,-1 0 0 0 0,1 0 0 0 0,-1 0 1 0 0,0 0-1 0 0,0-1 0 0 0,-1 0 0 0 0,1 0 1 0 0,-1 0-1 0 0,0 0 0 0 0,-12 4 0 0 0,-8 2 121 0 0,-50 13-1 0 0,51-16-125 0 0,-171 56-745 0 0,193-62-159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14511 0 0,'0'0'1314'0'0,"-2"1"-1078"0"0,-24 13 36 0 0,1 1 0 0 0,0 2 0 0 0,1 0 0 0 0,1 1 1 0 0,1 1-1 0 0,1 2 0 0 0,0 0 0 0 0,1 1 0 0 0,2 0 1 0 0,0 2-1 0 0,2 0 0 0 0,-15 28 0 0 0,26-39-75 0 0,-8 27 0 0 0,7-21-15 0 0,5-14-82 0 0,0-1 0 0 0,0 1 0 0 0,1 0 0 0 0,-1 0 0 0 0,1 0 0 0 0,1 6 0 0 0,-1-1 332 0 0,1-8-371 0 0,-1 0 1 0 0,0-1-1 0 0,1 1 0 0 0,0-1 1 0 0,-1 1-1 0 0,1-1 0 0 0,0 1 0 0 0,0-1 1 0 0,0 1-1 0 0,0-1 0 0 0,0 0 0 0 0,2 2 1 0 0,14 13 392 0 0,-13-13-395 0 0,0-1 1 0 0,0 1 0 0 0,1-1-1 0 0,-1 0 1 0 0,1-1-1 0 0,-1 1 1 0 0,1-1 0 0 0,-1 0-1 0 0,1 0 1 0 0,0 0-1 0 0,0-1 1 0 0,0 0-1 0 0,0 0 1 0 0,-1 0 0 0 0,1 0-1 0 0,0-1 1 0 0,6-1-1 0 0,8-2 145 0 0,1-2-1 0 0,31-12 0 0 0,-39 13-144 0 0,0-1-1 0 0,0-1 1 0 0,0 0-1 0 0,-1-1 1 0 0,0 0-1 0 0,-1 0 1 0 0,0-1-1 0 0,16-18 0 0 0,-3 0 42 0 0,-2-1 0 0 0,20-36 0 0 0,-28 42-53 0 0,-1-1 1 0 0,-2 0-1 0 0,0-1 1 0 0,-1 0 0 0 0,10-47-1 0 0,-19 71-47 0 0,0-1 0 0 0,0 1 0 0 0,0-1 0 0 0,1 1 0 0 0,-1-1 0 0 0,0 1 0 0 0,0-1 0 0 0,0 1 0 0 0,0-1 0 0 0,0 1 0 0 0,0-1 0 0 0,0 1 0 0 0,-1-1 0 0 0,1 1 0 0 0,0 0 0 0 0,0-1 0 0 0,0 1 0 0 0,-1-2 0 0 0,0 1-2 0 0,0 1 0 0 0,0-1 0 0 0,-1 0 0 0 0,1 1 0 0 0,0-1 0 0 0,-1 1-1 0 0,1-1 1 0 0,-1 1 0 0 0,1 0 0 0 0,-1-1 0 0 0,1 1 0 0 0,-1 0 0 0 0,1 0 0 0 0,0 0 0 0 0,-1 0-1 0 0,1 0 1 0 0,-1 0 0 0 0,1 1 0 0 0,-1-1 0 0 0,1 0 0 0 0,-3 2 0 0 0,-34 12-127 0 0,37-13 117 0 0,-91 43-612 0 0,-23 10-1833 0 0,35-23-4163 0 0,27-15-68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13 165 4607 0 0,'-2'1'354'0'0,"-8"5"4159"0"0,162-10 2757 0 0,76-8-4818 0 0,-82 3-1290 0 0,744-79 2043 0 0,-64 29-1726 0 0,-624 71-1381 0 0,-162-8-95 0 0,-29-3-71 0 0,0 1 1 0 0,0 0-1 0 0,0 0 1 0 0,-1 1-1 0 0,1 1 0 0 0,17 7 1 0 0,-26-10-836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8 13903 0 0,'0'0'638'0'0,"-1"-1"-14"0"0,-2-5 1514 0 0,-4 18-983 0 0,4-9-1080 0 0,-142 223 2207 0 0,-19-12-2026 0 0,-114 91-438 0 0,234-258-284 0 0,18-24-2116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10567 0 0,'0'0'956'0'0,"-1"2"-754"0"0,-12 15 185 0 0,-73 109 2774 0 0,66-94-2423 0 0,1 2 0 0 0,-14 37 0 0 0,-69 188-570 0 0,101-256-361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24 6447 0 0,'22'-23'8638'0'0,"-23"25"-8615"0"0,0 0 1 0 0,0-1 0 0 0,0 1 0 0 0,0 0 0 0 0,0-1 0 0 0,-1 1-1 0 0,1-1 1 0 0,0 1 0 0 0,-3 1 0 0 0,2 0 2 0 0,-18 16 317 0 0,-1-1-1 0 0,-1-1 1 0 0,0-1 0 0 0,-34 18 0 0 0,26-15-239 0 0,18-12-66 0 0,-5 4 10 0 0,0 0 0 0 0,-29 25 0 0 0,7 0 11 0 0,-33 34-26 0 0,61-59 31 0 0,1 1-1 0 0,1 0 0 0 0,0 1 0 0 0,-10 19 0 0 0,16-27-15 0 0,1-1 0 0 0,0 1 1 0 0,0 0-1 0 0,1 0 0 0 0,-1 0 1 0 0,1 0-1 0 0,0 1 0 0 0,0-1 0 0 0,1 0 1 0 0,0 0-1 0 0,-1 1 0 0 0,2-1 1 0 0,-1 0-1 0 0,1 0 0 0 0,0 1 1 0 0,0-1-1 0 0,0 0 0 0 0,0 0 1 0 0,1 0-1 0 0,0 0 0 0 0,0 0 1 0 0,1-1-1 0 0,-1 1 0 0 0,1-1 1 0 0,0 1-1 0 0,0-1 0 0 0,1 0 1 0 0,-1 0-1 0 0,1 0 0 0 0,0-1 1 0 0,0 1-1 0 0,0-1 0 0 0,0 0 1 0 0,1 0-1 0 0,-1 0 0 0 0,1-1 1 0 0,0 0-1 0 0,-1 1 0 0 0,1-2 1 0 0,6 3-1 0 0,7 0 83 0 0,0 0 0 0 0,1-1 0 0 0,-1-1 1 0 0,1-1-1 0 0,-1 0 0 0 0,1-1 0 0 0,0-2 1 0 0,-1 0-1 0 0,1 0 0 0 0,-1-2 0 0 0,25-7 0 0 0,-23 4-115 0 0,0 0 0 0 0,-1-2 0 0 0,0 0 0 0 0,0-1 0 0 0,-1 0 0 0 0,-1-2 0 0 0,0 0-1 0 0,0-1 1 0 0,27-28 0 0 0,-37 32-16 0 0,0 1 1 0 0,0-1-1 0 0,-1 0 0 0 0,8-15 1 0 0,-11 19-3 0 0,-1-1 0 0 0,0 1 0 0 0,0-1 1 0 0,0 0-1 0 0,0 0 0 0 0,-1 0 0 0 0,0 1 1 0 0,-1-1-1 0 0,1-11 0 0 0,-4 4-79 0 0,2 11 68 0 0,0 0 0 0 0,0 0 0 0 0,-1 0 0 0 0,1 0 0 0 0,-1 0 0 0 0,0 0 0 0 0,1 1 0 0 0,-1-1 0 0 0,0 1 0 0 0,0-1 0 0 0,0 1 0 0 0,0 0 0 0 0,0-1 0 0 0,-1 1 0 0 0,1 0 0 0 0,0 0 0 0 0,0 1 0 0 0,-1-1 0 0 0,1 0 0 0 0,-1 1 0 0 0,-3-1 0 0 0,-5 0-19 0 0,0 1 0 0 0,0 0 0 0 0,-16 2 1 0 0,18-2 11 0 0,0 1 13 0 0,0 0 0 0 0,0 1 1 0 0,0 0-1 0 0,0 0 1 0 0,1 0-1 0 0,-1 1 1 0 0,1 1-1 0 0,-1 0 1 0 0,1 0-1 0 0,1 0 0 0 0,-1 1 1 0 0,0 0-1 0 0,1 0 1 0 0,0 1-1 0 0,1 0 1 0 0,-1 1-1 0 0,1-1 1 0 0,0 1-1 0 0,0 0 0 0 0,1 0 1 0 0,0 1-1 0 0,1 0 1 0 0,-8 16-1 0 0,7-12 10 0 0,0 0-1 0 0,1 0 1 0 0,0 1-1 0 0,-2 16 1 0 0,5-24-15 0 0,1 0 1 0 0,-1 0-1 0 0,1 0 1 0 0,0 0-1 0 0,0 0 1 0 0,0 0-1 0 0,1 0 1 0 0,0 0-1 0 0,0 0 1 0 0,0 0-1 0 0,1 0 1 0 0,-1-1-1 0 0,1 1 1 0 0,3 5-1 0 0,-3-8-116 0 0,-1 1 1 0 0,1-1-1 0 0,0 0 0 0 0,1 1 0 0 0,-1-1 0 0 0,0 0 0 0 0,1 0 1 0 0,-1-1-1 0 0,1 1 0 0 0,-1-1 0 0 0,4 2 0 0 0,-3-2-621 0 0,-1 1 0 0 0,1-2-1 0 0,0 1 1 0 0,0 0-1 0 0,0 0 1 0 0,5-1-1 0 0,16 0-5214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6447 0 0,'3'-3'193'0'0,"13"-8"284"0"0,-2 4 1358 0 0,0 0 0 0 0,1 1 1 0 0,0 1-1 0 0,0 0 0 0 0,23-3 0 0 0,-16 3-684 0 0,-1-1-1 0 0,24-9 0 0 0,-18 3-410 0 0,-11 5-374 0 0,0 0 1 0 0,0 0-1 0 0,1 2 1 0 0,20-4-1 0 0,-21 7-281 0 0,-15 2-84 0 0,0 0 0 0 0,0 1 0 0 0,0-1 0 0 0,0 0-1 0 0,-1 0 1 0 0,1 0 0 0 0,0 1 0 0 0,0-1-1 0 0,0 0 1 0 0,0 1 0 0 0,-1-1 0 0 0,1 1-1 0 0,1 0 1 0 0,0 1-1 0 0,-1-1 0 0 0,0 1 1 0 0,0-1-1 0 0,0 1 0 0 0,0 0 0 0 0,0-1 0 0 0,0 1 0 0 0,-1 0 0 0 0,1 0 0 0 0,0 0 1 0 0,-1-1-1 0 0,0 1 0 0 0,1 0 0 0 0,-1 0 0 0 0,0 0 0 0 0,0 0 0 0 0,0 0 1 0 0,0 0-1 0 0,0 0 0 0 0,-1 0 0 0 0,1 0 0 0 0,0 0 0 0 0,-1-1 0 0 0,0 1 1 0 0,1 0-1 0 0,-2 3 0 0 0,-2 2-13 0 0,0 1 0 0 0,0 0 1 0 0,0-1-1 0 0,-11 12 0 0 0,-52 56-1 0 0,2-4 27 0 0,35-36 14 0 0,-16 20-1 0 0,30-33-26 0 0,4-7 0 0 0,1 1 0 0 0,-12 24 0 0 0,21-35 0 0 0,-1 0 0 0 0,1 0 0 0 0,1 0 0 0 0,-1 1 0 0 0,1-1 0 0 0,0 1 0 0 0,0-1 0 0 0,0 1 0 0 0,1 0 0 0 0,0-1 0 0 0,0 1 0 0 0,2 9 0 0 0,2-1 0 0 0,-2-12 5 0 0,0 1 0 0 0,0 0 0 0 0,1-1 0 0 0,-1 1 1 0 0,1-1-1 0 0,0 0 0 0 0,0 1 0 0 0,-1-1 0 0 0,1-1 0 0 0,0 1 0 0 0,1 0 0 0 0,-1-1 0 0 0,0 0 0 0 0,5 2 0 0 0,6 1 56 0 0,30 4-1 0 0,-44-8-60 0 0,44 5 338 0 0,-1-3-1 0 0,78-6 0 0 0,-78 1-166 0 0,-5 1-116 0 0,98-1 347 0 0,-114 4-349 0 0,0 1 1 0 0,0 0-1 0 0,0 2 1 0 0,23 7-1 0 0,-15 3-251 0 0,-16-7-45 0 0,-12 7-1839 0 0,-6 0-3800 0 0,-7 0-1849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2759 0 0,'11'-16'17200'0'0,"-8"13"-15969"0"0,1 1-4054 0 0,13-4 3057 0 0,0 0 0 0 0,0 1 0 0 0,1 1 0 0 0,26-4 0 0 0,-4 1-9 0 0,220-31 436 0 0,-148 26-3196 0 0,-71 8 420 0 0,-19 2-3763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0,'0'0'6499'0'0,"1"12"-2380"0"0,1-9-3898 0 0,0 0 1 0 0,0 0-1 0 0,0 0 1 0 0,0 0-1 0 0,1 0 1 0 0,-1-1-1 0 0,1 1 1 0 0,0-1-1 0 0,0 0 1 0 0,6 4-1 0 0,-1-2 166 0 0,0-1-1 0 0,1 1 1 0 0,12 2-1 0 0,-2-2 8 0 0,0 0 1 0 0,0-1-1 0 0,0-1 0 0 0,1-1 0 0 0,23-2 0 0 0,97-14 774 0 0,-127 13-1077 0 0,136-27 539 0 0,6 0-407 0 0,-124 29-379 0 0,-15 1-4741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59:5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 12895 0 0,'-3'-14'595'0'0,"2"11"-18"0"0,-2 3-408 0 0,0 0 0 0 0,-1 0 0 0 0,1 0-1 0 0,0 1 1 0 0,0 0 0 0 0,-1-1 0 0 0,1 1 0 0 0,0 0-1 0 0,0 1 1 0 0,0-1 0 0 0,0 1 0 0 0,0-1 0 0 0,0 1-1 0 0,0 0 1 0 0,1 0 0 0 0,-1 0 0 0 0,1 0-1 0 0,-1 1 1 0 0,1-1 0 0 0,0 1 0 0 0,-4 4 0 0 0,-6 13 8 0 0,0 0 0 0 0,1 0 1 0 0,1 1-1 0 0,-13 40 0 0 0,-10 22 139 0 0,-2-15-146 0 0,16-33-156 0 0,2 0-1 0 0,1 1 1 0 0,-12 43-1 0 0,23-61 0 0 0,4-14-33 0 0,2 1-1619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0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20 111 7831 0 0,'0'0'1968'0'0,"2"-2"-697"0"0,7-5-134 0 0,0-1 0 0 0,0 1-1 0 0,1 1 1 0 0,20-11 0 0 0,47-16 628 0 0,-57 26-1468 0 0,1 1 0 0 0,0 1-1 0 0,0 1 1 0 0,0 0 0 0 0,1 2 0 0 0,-1 0-1 0 0,1 2 1 0 0,29 2 0 0 0,-33 2-196 0 0,-3 2-81 0 0,-14-5-20 0 0,0 0 0 0 0,0-1 0 0 0,0 1 0 0 0,-1 0 0 0 0,1 0 0 0 0,0 0 0 0 0,-1 0 0 0 0,1 0 0 0 0,-1 0 0 0 0,1 0 0 0 0,-1 0 0 0 0,1 1 0 0 0,-1 1 3 0 0,1 0-1 0 0,-1 0 0 0 0,0-1 1 0 0,0 1-1 0 0,-1 0 1 0 0,1 0-1 0 0,-1-1 1 0 0,1 1-1 0 0,-1 0 0 0 0,0-1 1 0 0,0 1-1 0 0,0-1 1 0 0,0 1-1 0 0,0-1 1 0 0,-1 1-1 0 0,1-1 0 0 0,-1 0 1 0 0,1 0-1 0 0,-1 0 1 0 0,-3 3-1 0 0,-5 6 22 0 0,0-1 0 0 0,-18 12-1 0 0,25-19-19 0 0,-9 5-14 0 0,0-1 0 0 0,0 0 1 0 0,0-1-1 0 0,-1-1 0 0 0,-13 5 1 0 0,-11 4-11 0 0,-23 8 41 0 0,42-17-11 0 0,0 1 1 0 0,1 1 0 0 0,-27 15 0 0 0,31-13-11 0 0,13-9 0 0 0,-1 0 0 0 0,1 0 0 0 0,0 0 0 0 0,-1 0 0 0 0,1 0 0 0 0,0 0 0 0 0,0 1 0 0 0,-1-1 0 0 0,1 0 0 0 0,0 0 0 0 0,-1 0 0 0 0,1 1 0 0 0,0-1 0 0 0,0 0 0 0 0,-1 1 0 0 0,1-1 0 0 0,0 0 0 0 0,0 0 0 0 0,0 1 0 0 0,0-1 0 0 0,-1 0 0 0 0,1 1 0 0 0,0-1 0 0 0,0 0 0 0 0,0 1 0 0 0,0-1 0 0 0,0 0 0 0 0,0 1 0 0 0,0-1 0 0 0,0 0 0 0 0,0 1 0 0 0,0-1 0 0 0,0 0 0 0 0,0 1 0 0 0,0-1 0 0 0,0 0 0 0 0,0 1 0 0 0,0-1 0 0 0,0 0 0 0 0,1 1 0 0 0,-1-1 0 0 0,0 0 0 0 0,0 1 0 0 0,0-1 0 0 0,0 0 0 0 0,1 1 0 0 0,-1-1 0 0 0,0 0 0 0 0,0 0 0 0 0,1 1 0 0 0,-1-1 0 0 0,0 0 0 0 0,0 0 0 0 0,1 0 0 0 0,-1 1 0 0 0,0-1 0 0 0,1 0 0 0 0,-1 0 0 0 0,0 0 0 0 0,1 0 0 0 0,-1 0 0 0 0,0 0 0 0 0,1 0 0 0 0,0 0 0 0 0,-1 1 0 0 0,4 1 0 0 0,0 0 0 0 0,0 0 0 0 0,0-1 0 0 0,0 1-1 0 0,0-1 1 0 0,1 1 0 0 0,8 0 0 0 0,35 1 22 0 0,-11-1 21 0 0,-11 1-43 0 0,42 11 0 0 0,-59-11 0 0 0,0 0 0 0 0,0 1 0 0 0,0 0 0 0 0,-1 0 0 0 0,1 1 0 0 0,-1 0 0 0 0,14 11 0 0 0,-16-11 0 0 0,0 1 0 0 0,0 0 0 0 0,-1 0 0 0 0,1 0 0 0 0,-2 0 0 0 0,1 1 0 0 0,5 9 0 0 0,-5-2 0 0 0,-3 0 0 0 0,-4-1 0 0 0,0-10 9 0 0,1 0-1 0 0,-1 0 0 0 0,0-1 1 0 0,0 1-1 0 0,0 0 0 0 0,0-1 1 0 0,0 1-1 0 0,-1-1 0 0 0,1 0 1 0 0,-1 0-1 0 0,1 0 1 0 0,-1 0-1 0 0,0 0 0 0 0,0-1 1 0 0,0 1-1 0 0,-4 1 0 0 0,-7 2 68 0 0,0 0 0 0 0,-21 3-1 0 0,10-2-4 0 0,-21 5 20 0 0,-59 19 75 0 0,92-25-227 0 0,0 1 1 0 0,1 0-1 0 0,-1 1 0 0 0,2 0 0 0 0,-22 16 0 0 0,2 6-2263 0 0,19-15 932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80 10135 0 0,'-16'-3'394'0'0,"4"1"-152"0"0,0 0 0 0 0,0 1 0 0 0,-19 0 7840 0 0,34 2-7517 0 0,22 1-23 0 0,0 0 0 0 0,0-2 0 0 0,34-3 0 0 0,-24 1-149 0 0,588-52 2231 0 0,-527 44-2585 0 0,1 4-1 0 0,99 7 1 0 0,-160 4-559 0 0,-34-5-476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34 5527 0 0,'1'-2'250'0'0,"2"-5"-56"0"0,-2 4-110 0 0,1 0 0 0 0,12-16 13850 0 0,-15 28-13710 0 0,-1 0 1 0 0,0 0 0 0 0,-1 0 0 0 0,0 0 0 0 0,0-1 0 0 0,-1 1 0 0 0,0-1 0 0 0,-7 10 0 0 0,-47 63-224 0 0,37-54 188 0 0,-71 80-36 0 0,-5 7-103 0 0,85-98-167 0 0,-15 29 0 0 0,23-37-163 0 0,0 0 1 0 0,1 0 0 0 0,0 0-1 0 0,0 0 1 0 0,-3 18-1 0 0,7-22-1281 0 0,5 7-402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0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27 9671 0 0,'0'0'440'0'0,"2"-2"-5"0"0,-1-1-359 0 0,1-1-24 0 0,13-7-7 0 0,-13 10 406 0 0,0 0 1 0 0,1 0-1 0 0,-1 0 0 0 0,1 0 0 0 0,-1 1 0 0 0,1-1 0 0 0,-1 1 0 0 0,1 0 0 0 0,-1 0 0 0 0,1 0 0 0 0,-1 0 1 0 0,1 0-1 0 0,-1 0 0 0 0,4 1 0 0 0,-4 0 502 0 0,-1-1-902 0 0,-1 0 0 0 0,1 0 0 0 0,-1 1-1 0 0,1-1 1 0 0,0 0 0 0 0,-1 1 0 0 0,1-1 0 0 0,-1 0-1 0 0,1 1 1 0 0,-1-1 0 0 0,0 1 0 0 0,1-1 0 0 0,-1 1-1 0 0,1-1 1 0 0,-1 1 0 0 0,0-1 0 0 0,1 1 0 0 0,-1-1-1 0 0,1 2 1 0 0,-5 2-29 0 0,1 1 0 0 0,0-1 0 0 0,-1 0 0 0 0,0 0 0 0 0,0 0 0 0 0,0 0 0 0 0,-1-1 0 0 0,1 0 0 0 0,-10 6 0 0 0,-51 21 10 0 0,48-23-36 0 0,-12 6 4 0 0,1 2 0 0 0,0 1 0 0 0,1 0 0 0 0,1 2 0 0 0,1 1 0 0 0,0 2 0 0 0,2 0 0 0 0,-29 33 0 0 0,30-29 0 0 0,-24 38 0 0 0,40-54 0 0 0,0 1 0 0 0,1-1 0 0 0,1 1 0 0 0,0 0 0 0 0,0 0 0 0 0,1 0 0 0 0,0 0 0 0 0,-2 15 0 0 0,5-11 0 0 0,3-2 0 0 0,-3-11 0 0 0,0 0 0 0 0,1 0 0 0 0,-1-1 0 0 0,1 1 0 0 0,0 0 0 0 0,-1-1 0 0 0,1 1 0 0 0,-1-1 0 0 0,1 1 0 0 0,0-1 0 0 0,0 1 0 0 0,-1-1 0 0 0,2 1 0 0 0,3 1 27 0 0,0 0-1 0 0,0 0 0 0 0,1-1 0 0 0,-1 0 1 0 0,0 0-1 0 0,1 0 0 0 0,-1-1 1 0 0,1 1-1 0 0,9-2 0 0 0,8-1 140 0 0,23-6 0 0 0,-34 5-102 0 0,313-68 871 0 0,-318 70-911 0 0,83-20 229 0 0,-78 17-218 0 0,-1 0 1 0 0,1 0-1 0 0,-1-1 0 0 0,0-1 1 0 0,14-9-1 0 0,-21 12-28 0 0,0 0-1 0 0,0-1 1 0 0,-1 0 0 0 0,1 1-1 0 0,-1-1 1 0 0,0-1 0 0 0,0 1 0 0 0,0 0-1 0 0,-1-1 1 0 0,1 1 0 0 0,1-6 0 0 0,-1-1 8 0 0,1 1 0 0 0,-1-1 0 0 0,2-22 0 0 0,-4 30-27 0 0,0 0 0 0 0,-1 0 0 0 0,0 0 1 0 0,0 0-1 0 0,0-1 0 0 0,0 1 0 0 0,0 0 0 0 0,-2-6 0 0 0,1-4-63 0 0,-12 7 9 0 0,11 5 62 0 0,-1 0 0 0 0,1 0-1 0 0,-1 1 1 0 0,0-1 0 0 0,1 1-1 0 0,-1 0 1 0 0,0 0 0 0 0,1 0-1 0 0,-1 0 1 0 0,0 0 0 0 0,0 0-1 0 0,1 1 1 0 0,-1-1 0 0 0,1 1-1 0 0,-1 0 1 0 0,0 0 0 0 0,1 0-1 0 0,-5 2 1 0 0,-3 3-19 0 0,0 0 0 0 0,0 1 0 0 0,-8 7 0 0 0,14-10 16 0 0,-47 35-33 0 0,9-7-28 0 0,-59 59 0 0 0,97-88 10 0 0,2 0 0 0 0,-1 1 0 0 0,0-1 0 0 0,1 1 0 0 0,-1-1 0 0 0,1 1 0 0 0,0 0 0 0 0,-2 7 1 0 0,4-10-110 0 0,0-1 1 0 0,-1 1-1 0 0,1 0 1 0 0,0 0-1 0 0,0-1 1 0 0,0 1-1 0 0,1 0 1 0 0,-1 0-1 0 0,0-1 1 0 0,0 1-1 0 0,0 0 1 0 0,0-1 0 0 0,1 1-1 0 0,-1 0 1 0 0,0 0-1 0 0,1-1 1 0 0,-1 1-1 0 0,1-1 1 0 0,-1 1-1 0 0,1 0 1 0 0,-1-1-1 0 0,1 1 1 0 0,-1-1-1 0 0,1 1 1 0 0,0 0 0 0 0,12 8-5964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75 5983 0 0,'1'1'3095'0'0,"11"8"-1594"0"0,-1 0-1 0 0,2-1 1 0 0,20 11-1 0 0,-26-16-1354 0 0,0 0-1 0 0,0-1 1 0 0,0 0-1 0 0,0 0 1 0 0,1 0-1 0 0,-1-1 1 0 0,1 0-1 0 0,-1-1 1 0 0,10 0-1 0 0,2-1 44 0 0,0-1 0 0 0,0 0 0 0 0,18-6 0 0 0,-12 2-125 0 0,35-15 0 0 0,-49 16-214 0 0,0 0 0 0 0,-1-1 0 0 0,1 0 0 0 0,-1-1 0 0 0,13-11 0 0 0,-22 17 98 0 0,0 0 0 0 0,0 1 0 0 0,-1-1-1 0 0,1 0 1 0 0,0 0 0 0 0,0 0 0 0 0,-1 0 0 0 0,1 0 0 0 0,0 0-1 0 0,-1 0 1 0 0,1 0 0 0 0,-1 0 0 0 0,1 0 0 0 0,-1 0-1 0 0,0 0 1 0 0,1 0 0 0 0,-1-1 0 0 0,0 1 0 0 0,0 0-1 0 0,0 0 1 0 0,0 0 0 0 0,0 0 0 0 0,0-1 0 0 0,0 1 0 0 0,0 0-1 0 0,0 0 1 0 0,0 0 0 0 0,-1 0 0 0 0,0-2 0 0 0,1 2-2 0 0,-1 0 1 0 0,0 0 0 0 0,0 0 0 0 0,0 0 0 0 0,0-1 0 0 0,0 1 0 0 0,0 1 0 0 0,0-1 0 0 0,0 0 0 0 0,-1 0 0 0 0,1 0-1 0 0,0 1 1 0 0,0-1 0 0 0,-1 0 0 0 0,1 1 0 0 0,0-1 0 0 0,-1 1 0 0 0,1 0 0 0 0,-1-1 0 0 0,1 1 0 0 0,-1 0-1 0 0,1 0 1 0 0,-3 0 0 0 0,-10 1-49 0 0,-1 0 0 0 0,1 1 0 0 0,-1 1 0 0 0,1 0 0 0 0,0 1 0 0 0,-15 6 0 0 0,-80 40 76 0 0,104-48 20 0 0,-27 15-1 0 0,0 1 0 0 0,2 2 1 0 0,-34 28-1 0 0,42-29 235 0 0,2 1 0 0 0,-1 1 0 0 0,-30 41 0 0 0,41-47-100 0 0,1-1-1 0 0,0 1 1 0 0,1 1-1 0 0,1-1 1 0 0,0 1-1 0 0,1 1 1 0 0,-6 26-1 0 0,11-39-115 0 0,0 1-1 0 0,0-1 1 0 0,1 0 0 0 0,0 0-1 0 0,0 1 1 0 0,0-1 0 0 0,0 0-1 0 0,1 0 1 0 0,0 1 0 0 0,0-1-1 0 0,0 0 1 0 0,0 0 0 0 0,1 0-1 0 0,-1 0 1 0 0,1 0 0 0 0,0 0 0 0 0,4 6-1 0 0,-3-7 27 0 0,1 1 0 0 0,-1-1 1 0 0,0 0-1 0 0,1 0 0 0 0,0 0 0 0 0,0-1 0 0 0,0 1 0 0 0,0-1 0 0 0,0 0 1 0 0,0 0-1 0 0,1 0 0 0 0,-1-1 0 0 0,0 1 0 0 0,1-1 0 0 0,0 0 0 0 0,5 0 1 0 0,12 0 256 0 0,0-1 1 0 0,0-1 0 0 0,-1-1-1 0 0,38-8 1 0 0,-14 3 120 0 0,224-33-825 0 0,-239 36-790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98 10591 0 0,'0'0'9480'0'0,"2"0"-9090"0"0,41-8 131 0 0,0-2 0 0 0,53-20 1 0 0,-65 20-503 0 0,64-20-1325 0 0,-67 21 543 0 0</inkml:trace>
  <inkml:trace contextRef="#ctx0" brushRef="#br0" timeOffset="1">0 449 17911 0 0,'0'0'1995'0'0,"3"-1"-1539"0"0,73-27 1343 0 0,56-17-762 0 0,-115 40-1115 0 0,0 2 0 0 0,1-1 0 0 0,-1 2 0 0 0,1 0 0 0 0,29 2 0 0 0,-38 1-1267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0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40 14943 0 0,'0'0'5232'0'0,"3"-1"-4729"0"0,8-5-273 0 0,0 0 0 0 0,0 1 1 0 0,0 1-1 0 0,1 0 0 0 0,0 0 0 0 0,0 2 0 0 0,0-1 1 0 0,0 1-1 0 0,13 0 0 0 0,-6 1-155 0 0,-1 1 1 0 0,1 1-1 0 0,0 1 0 0 0,0 0 0 0 0,24 7 0 0 0,-29-4-64 0 0,-5 5 31 0 0,-8-8-41 0 0,-1 0 0 0 0,1 0-1 0 0,0 1 1 0 0,-1-1-1 0 0,0 0 1 0 0,1 0-1 0 0,-1 0 1 0 0,0 1-1 0 0,0-1 1 0 0,0 0 0 0 0,0 1-1 0 0,-1-1 1 0 0,1 0-1 0 0,-1 0 1 0 0,1 0-1 0 0,-1 0 1 0 0,0 1-1 0 0,0-1 1 0 0,0 0 0 0 0,-1 2-1 0 0,-4 5 0 0 0,0 1-1 0 0,-14 15 0 0 0,12-15 2 0 0,-13 15 7 0 0,0-2-1 0 0,-2 0 0 0 0,-35 26 1 0 0,-84 52 51 0 0,80-59-35 0 0,-58 50-1 0 0,113-85-22 0 0,-10 8 15 0 0,-19 21 0 0 0,32-31-12 0 0,0 0 0 0 0,0 0 0 0 0,1 0 1 0 0,0 0-1 0 0,0 0 0 0 0,0 1 0 0 0,0 0 0 0 0,1-1 1 0 0,-3 11-1 0 0,5-14 4 0 0,0-1 1 0 0,0 1-1 0 0,0 0 1 0 0,0 0-1 0 0,0 0 1 0 0,1 0-1 0 0,-1 0 1 0 0,0-1-1 0 0,1 1 1 0 0,0 0-1 0 0,-1 0 1 0 0,1-1 0 0 0,0 1-1 0 0,0 0 1 0 0,0-1-1 0 0,0 1 1 0 0,0-1-1 0 0,0 1 1 0 0,0-1-1 0 0,1 1 1 0 0,-1-1-1 0 0,0 0 1 0 0,1 0-1 0 0,-1 0 1 0 0,1 0-1 0 0,-1 0 1 0 0,1 0-1 0 0,0 0 1 0 0,2 1-1 0 0,4 2 5 0 0,1-1 0 0 0,0 0 0 0 0,0 0 0 0 0,12 2 0 0 0,29 2 325 0 0,0-2 0 0 0,1-2 1 0 0,57-4-1 0 0,16 1 434 0 0,-92 2-217 0 0,50 8-1 0 0,-27 4-1676 0 0,-39-8-2388 0 0,21 10 1 0 0,-21-7-4707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204 454 9703 0 0,'0'0'875'0'0,"2"-1"-719"0"0,6-4-20 0 0,-5 4 477 0 0,0 0 560 0 0,5-1 3066 0 0,-9 8-4111 0 0,0-1 0 0 0,-1-1-1 0 0,0 1 1 0 0,0 0 0 0 0,0 0 0 0 0,0-1-1 0 0,-1 1 1 0 0,0-1 0 0 0,0 0 0 0 0,0 0-1 0 0,-1 0 1 0 0,1 0 0 0 0,-1 0-1 0 0,0-1 1 0 0,0 1 0 0 0,0-1 0 0 0,0 0-1 0 0,-1-1 1 0 0,-5 4 0 0 0,4-3-57 0 0,1-1 0 0 0,-1 0 0 0 0,1 0 0 0 0,-1-1 0 0 0,0 0 0 0 0,0 0 0 0 0,0 0 0 0 0,0 0 0 0 0,1-1 0 0 0,-1 0 0 0 0,0 0 0 0 0,-11-2 0 0 0,14 1-29 0 0,-1 0 0 0 0,0 0 0 0 0,1 0 0 0 0,-1 0 0 0 0,1-1 0 0 0,-1 0 0 0 0,1 1 0 0 0,0-1 0 0 0,-1 0 0 0 0,1 0 0 0 0,0-1 0 0 0,1 1 0 0 0,-1-1 0 0 0,0 0 0 0 0,1 1 0 0 0,-1-1 0 0 0,1 0 0 0 0,0 0 0 0 0,0-1 0 0 0,-3-5 0 0 0,3 5-9 0 0,0-1 1 0 0,1 1-1 0 0,-1-1 0 0 0,1 0 0 0 0,0 0 1 0 0,1 1-1 0 0,-1-1 0 0 0,1 0 0 0 0,0 0 1 0 0,0 0-1 0 0,0 0 0 0 0,1 0 0 0 0,2-9 0 0 0,0 5-27 0 0,0 0 0 0 0,1 1-1 0 0,0-1 1 0 0,1 1-1 0 0,0 0 1 0 0,7-10-1 0 0,3-2 16 0 0,33-47-189 0 0,85-90-1 0 0,-123 148 173 0 0,1 0 0 0 0,0 1-1 0 0,0 0 1 0 0,1 0 0 0 0,0 1-1 0 0,0 1 1 0 0,1 0 0 0 0,0 1-1 0 0,15-5 1 0 0,-3 4 73 0 0,0 0 0 0 0,0 1 0 0 0,0 2 0 0 0,28 0 0 0 0,-52 3-77 0 0,74 0 58 0 0,-66 1-53 0 0,-1 0 1 0 0,1 0-1 0 0,-1 1 0 0 0,1 0 0 0 0,-1 0 0 0 0,13 6 0 0 0,-19-7-4 0 0,1 1-1 0 0,-1-1 1 0 0,0 0-1 0 0,0 0 1 0 0,0 1-1 0 0,0-1 1 0 0,0 1-1 0 0,0 0 1 0 0,-1 0-1 0 0,1 0 1 0 0,-1-1-1 0 0,1 1 1 0 0,-1 1 0 0 0,0-1-1 0 0,1 0 1 0 0,-1 0-1 0 0,0 0 1 0 0,1 4-1 0 0,-2-3 2 0 0,1 1 0 0 0,-1-1 0 0 0,0 1 0 0 0,0-1-1 0 0,0 1 1 0 0,0-1 0 0 0,-1 1 0 0 0,1-1 0 0 0,-1 1 0 0 0,0-1-1 0 0,-2 6 1 0 0,-3 4 5 0 0,-1 1-1 0 0,0-1 0 0 0,-1-1 1 0 0,-17 22-1 0 0,-40 38-6 0 0,24-29 0 0 0,-51 52-5 0 0,40-44-43 0 0,17-15-105 0 0,-2-3 0 0 0,-47 33 0 0 0,51-46-134 0 0,30-18 191 0 0,1-1-1 0 0,-1 0 1 0 0,1 0 0 0 0,-1 0 0 0 0,1-1 0 0 0,-1 1 0 0 0,0-1-1 0 0,0 1 1 0 0,1-1 0 0 0,-1 0 0 0 0,-2 0 0 0 0,4 0 40 0 0,0-1 1 0 0,0 1 0 0 0,1-1-1 0 0,-1 1 1 0 0,1-1-1 0 0,-1 1 1 0 0,0-1 0 0 0,1 1-1 0 0,-1-1 1 0 0,1 0-1 0 0,-1 1 1 0 0,1-1 0 0 0,0 0-1 0 0,-1 1 1 0 0,1-1-1 0 0,0 0 1 0 0,-1 0-1 0 0,1 1 1 0 0,0-2 0 0 0,-1 0-172 0 0,-1-3-222 0 0,0 1 0 0 0,1-1 0 0 0,-1 0 0 0 0,1 1 0 0 0,0-1 1 0 0,0-6-1 0 0,0-13-1329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10911 0 0,'0'0'987'0'0,"0"2"-747"0"0,1 5-69 0 0,0 0-1 0 0,0 1 1 0 0,-1-1-1 0 0,0 1 1 0 0,-1-1 0 0 0,1 0-1 0 0,-1 1 1 0 0,-1-1 0 0 0,0 0-1 0 0,-4 13 1 0 0,-6 9 249 0 0,-18 33 1 0 0,27-55-372 0 0,-33 55 79 0 0,-51 69 1 0 0,23-37-132 0 0,34-49 10 0 0,-77 126-21 0 0,88-137 36 0 0,2 1-1 0 0,1 0 1 0 0,-13 45 0 0 0,26-68-81 0 0,0 0-1 0 0,1 1 0 0 0,0-1 0 0 0,-1 24 1 0 0,8 1-3952 0 0,1-16-688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6911 0 0,'-7'3'356'0'0,"-1"0"0"0"0,1 1-1 0 0,0-1 1 0 0,1 1 0 0 0,-1 1-1 0 0,1-1 1 0 0,-1 1-1 0 0,1 0 1 0 0,1 1 0 0 0,-1-1-1 0 0,1 1 1 0 0,0 0 0 0 0,0 1-1 0 0,-6 10 1 0 0,9-12-116 0 0,-1-1 1 0 0,1 0-1 0 0,0 1 0 0 0,1 0 1 0 0,-1-1-1 0 0,1 1 0 0 0,0 0 1 0 0,0 0-1 0 0,0 0 1 0 0,1 0-1 0 0,0 0 0 0 0,0 0 1 0 0,0 0-1 0 0,0-1 0 0 0,1 1 1 0 0,0 0-1 0 0,0 0 1 0 0,0 0-1 0 0,1 0 0 0 0,-1-1 1 0 0,1 1-1 0 0,0-1 0 0 0,1 1 1 0 0,2 4-1 0 0,5 3-8 0 0,-1 0 0 0 0,2-1-1 0 0,0 0 1 0 0,18 13 0 0 0,52 34-389 0 0,-11-14 617 0 0,62 42 572 0 0,-98-61-596 0 0,54 50 1 0 0,-70-57-313 0 0,-1 0 1 0 0,-1 1-1 0 0,-1 1 1 0 0,0 1-1 0 0,-2 0 1 0 0,17 35-1 0 0,-23-40-87 0 0,0 1 0 0 0,-2-1 0 0 0,0 2 0 0 0,-1-1 0 0 0,-1 0-1 0 0,0 1 1 0 0,-1 0 0 0 0,-1-1 0 0 0,-3 36 0 0 0,-2-21 0 0 0,-1 0-1 0 0,-2 0 1 0 0,-1-1 0 0 0,-2-1 0 0 0,-1 1 0 0 0,-1-2-1 0 0,-1 1 1 0 0,-34 52 0 0 0,18-39-105 0 0,-3-2 1 0 0,-1 0-1 0 0,-2-2 1 0 0,-68 58-1 0 0,42-46-1772 0 0,-115 77-1 0 0,159-117-2884 0 0,5-2-1501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98 5063 0 0,'49'-38'870'0'0,"-33"27"1831"0"0,22-22 3968 0 0,-38 33-6617 0 0,0-1-1 0 0,0 0 0 0 0,0 1 1 0 0,-1-1-1 0 0,1 0 1 0 0,0 1-1 0 0,0-1 0 0 0,-1 1 1 0 0,1-1-1 0 0,0 0 0 0 0,-1 1 1 0 0,1-1-1 0 0,-1 1 1 0 0,1-1-1 0 0,-1 1 0 0 0,1-1 1 0 0,-1 1-1 0 0,1-1 1 0 0,-1 1-1 0 0,1 0 0 0 0,-1-1 1 0 0,0 1-1 0 0,1 0 0 0 0,-1-1 1 0 0,1 1-1 0 0,-1 0 1 0 0,0 0-1 0 0,0-1 0 0 0,-1 1 11 0 0,0-1 1 0 0,0 1-1 0 0,0 0 0 0 0,0-1 0 0 0,-1 1 0 0 0,1 0 0 0 0,0 0 0 0 0,-2 1 1 0 0,-11 3 14 0 0,0 1 0 0 0,1 0 0 0 0,0 2-1 0 0,0-1 1 0 0,0 2 0 0 0,-14 10 0 0 0,-15 7-70 0 0,-154 67 20 0 0,-8-14 355 0 0,205-77-378 0 0,-237 76 787 0 0,203-68-1479 0 0,0-1 0 0 0,-51 3 0 0 0,69-10 532 0 0,-1 0 0 0 0,0-1 0 0 0,1-1-1 0 0,-1-1 1 0 0,1 0 0 0 0,-1-2 0 0 0,-19-5 0 0 0,34 8 107 0 0,0 1 1 0 0,0-1 0 0 0,-1 0 0 0 0,1 0 0 0 0,0 0 0 0 0,0-1 0 0 0,0 1 0 0 0,0 0-1 0 0,0-1 1 0 0,0 1 0 0 0,1-1 0 0 0,-1 0 0 0 0,0 1 0 0 0,1-1 0 0 0,-1 0-1 0 0,1 0 1 0 0,0 0 0 0 0,0 0 0 0 0,0 0 0 0 0,-1-3 0 0 0,1 2-3 0 0,1 1-1 0 0,0 0 1 0 0,-1-1 0 0 0,1 1-1 0 0,0-1 1 0 0,1 1 0 0 0,-1-1 0 0 0,0 1-1 0 0,1 0 1 0 0,-1-1 0 0 0,1 1 0 0 0,0 0-1 0 0,0-1 1 0 0,0 1 0 0 0,0 0 0 0 0,0 0-1 0 0,0 0 1 0 0,0 0 0 0 0,3-3 0 0 0,0 0 19 0 0,1 0 1 0 0,-1 0 0 0 0,1 1 0 0 0,0 0 0 0 0,0 0 0 0 0,0 0 0 0 0,0 1-1 0 0,1-1 1 0 0,-1 1 0 0 0,1 1 0 0 0,0-1 0 0 0,0 1 0 0 0,0 0-1 0 0,8-2 1 0 0,-10 3 113 0 0,1 1 0 0 0,-1-1-1 0 0,0 1 1 0 0,1 0-1 0 0,-1 0 1 0 0,1 0 0 0 0,-1 0-1 0 0,1 1 1 0 0,-1-1-1 0 0,1 1 1 0 0,-1 1 0 0 0,0-1-1 0 0,1 0 1 0 0,-1 1 0 0 0,0 0-1 0 0,0 0 1 0 0,0 0-1 0 0,-1 1 1 0 0,1-1 0 0 0,6 7-1 0 0,-3-2 50 0 0,-2 1-1 0 0,1-1 0 0 0,-1 1 0 0 0,0 0 1 0 0,0 1-1 0 0,-1-1 0 0 0,0 1 1 0 0,0 0-1 0 0,-1 0 0 0 0,-1 0 0 0 0,1 1 1 0 0,-2-1-1 0 0,2 14 0 0 0,-1 6 111 0 0,-1 1 0 0 0,-6 59 0 0 0,-3-38-196 0 0,-1 0 1 0 0,-3 0-1 0 0,-2-1 0 0 0,-25 59 1 0 0,25-77-106 0 0,-2 0 0 0 0,-1-2 1 0 0,-1 0-1 0 0,-2-1 0 0 0,-1-1 1 0 0,-1-1-1 0 0,-26 25 0 0 0,-8 3 43 0 0,-2-3 0 0 0,-128 87 1 0 0,186-139 24 0 0,0 0 0 0 0,0 0 0 0 0,0 0 0 0 0,0 1 0 0 0,0-1 0 0 0,0 0 0 0 0,0 0 0 0 0,-1 0 0 0 0,1 0 0 0 0,0 0 0 0 0,0 0 0 0 0,0 0 0 0 0,0 0 0 0 0,0 0 0 0 0,0 0 1 0 0,0 0-1 0 0,0 0 0 0 0,0 0 0 0 0,-1 0 0 0 0,1 0 0 0 0,0 0 0 0 0,0 1 0 0 0,0-1 0 0 0,0 0 0 0 0,0 0 0 0 0,0 0 0 0 0,0 0 0 0 0,0 0 0 0 0,0 0 0 0 0,0 0 0 0 0,0 0 1 0 0,0 1-1 0 0,0-1 0 0 0,0 0 0 0 0,0 0 0 0 0,0 0 0 0 0,0 0 0 0 0,0 0 0 0 0,0 0 0 0 0,0 0 0 0 0,0 1 0 0 0,0-1 0 0 0,0 0 0 0 0,0 0 0 0 0,0 0 0 0 0,0 0 0 0 0,0 0 0 0 0,0 0 1 0 0,0 0-1 0 0,0 0 0 0 0,0 0 0 0 0,0 1 0 0 0,1-1 0 0 0,-1 0 0 0 0,0 0 0 0 0,0 0 0 0 0,0 0 0 0 0,0 0 0 0 0,0 0 0 0 0,0 0 0 0 0,0 0 0 0 0,0 0 0 0 0,0 0 0 0 0,1 0 0 0 0,-1 0 1 0 0,0 0-1 0 0,0 0 0 0 0,0 0 0 0 0,0 0 0 0 0,14 2 284 0 0,20-4 81 0 0,251-59 1506 0 0,-90 15-1305 0 0,-110 28-314 0 0,6-1-49 0 0,106-10 1 0 0,-187 29-328 0 0,-9 0-11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45 192 5527 0 0,'-32'-5'575'0'0,"20"-1"5325"0"0,12 5-5786 0 0,0 0 1 0 0,0 1-1 0 0,1-1 1 0 0,-1 0-1 0 0,0 1 0 0 0,1-1 1 0 0,-1 0-1 0 0,0 1 0 0 0,1-1 1 0 0,-1 0-1 0 0,1 1 1 0 0,-1-1-1 0 0,1 1 0 0 0,0-1 1 0 0,-1 1-1 0 0,1-1 1 0 0,-1 1-1 0 0,1-1 0 0 0,0 1 1 0 0,0-1-1 0 0,17-8 546 0 0,-14 8-342 0 0,49-20 652 0 0,1 3-1 0 0,62-13 1 0 0,-29 9-504 0 0,-8 1-291 0 0,97-12 1 0 0,-65 23-6021 0 0,-75 8 141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64 8287 0 0,'10'-10'770'0'0,"22"-14"-1"0"0,-4 3 1966 0 0,-27 20-2605 0 0,-1 0 0 0 0,1 1 0 0 0,0-1 0 0 0,0 0 0 0 0,-1 1 0 0 0,1-1 0 0 0,0 1 0 0 0,0-1 0 0 0,0 1 1 0 0,0-1-1 0 0,-1 1 0 0 0,1-1 0 0 0,0 1 0 0 0,0 0 0 0 0,2-1 0 0 0,-3 2-14 0 0,0 0-1 0 0,0-1 1 0 0,0 1 0 0 0,0 0-1 0 0,0-1 1 0 0,0 1-1 0 0,-1 0 1 0 0,1-1 0 0 0,0 1-1 0 0,0 0 1 0 0,-1-1-1 0 0,1 1 1 0 0,0-1 0 0 0,-1 1-1 0 0,1-1 1 0 0,-1 2 0 0 0,-23 31 915 0 0,-157 174-7 0 0,136-150-836 0 0,-65 112 0 0 0,98-149-188 0 0,2 0 0 0 0,0 1 0 0 0,2 1 0 0 0,-10 34 0 0 0,16-48 0 0 0,1 0 0 0 0,-1-1 0 0 0,1 1 0 0 0,1 0 0 0 0,-1 0 0 0 0,1-1 0 0 0,1 1 0 0 0,-1 0 0 0 0,2 0 0 0 0,-1 0 0 0 0,1-1 0 0 0,0 1 0 0 0,0-1 0 0 0,1 1 0 0 0,0-1 0 0 0,0 0 0 0 0,5 7 0 0 0,-4-9-152 0 0,0 0 0 0 0,0 0 0 0 0,1-1 0 0 0,0 1 0 0 0,0-1 0 0 0,0 0 0 0 0,0 0 0 0 0,0-1 0 0 0,1 1 0 0 0,0-1 0 0 0,0-1 0 0 0,0 1 0 0 0,11 3 0 0 0,4-2-5960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10047 0 0,'-9'2'912'0'0,"-3"1"-724"0"0,1 1 0 0 0,-12 4-1 0 0,23-8-164 0 0,-1 0 30 0 0,1 0 0 0 0,0 0-1 0 0,0 0 1 0 0,-1 1 0 0 0,1-1 0 0 0,0 0 0 0 0,0 0 0 0 0,0 0 0 0 0,-1 0 0 0 0,1 0 0 0 0,0 0 0 0 0,0 0 0 0 0,0 1 0 0 0,0-1 0 0 0,-1 0-1 0 0,1 0 1 0 0,0 0 0 0 0,0 0 0 0 0,0 1 0 0 0,0-1 0 0 0,0 0 0 0 0,0 0 0 0 0,0 0 0 0 0,-1 1 0 0 0,1-1 0 0 0,0 0 0 0 0,0 0 0 0 0,0 0 0 0 0,0 1-1 0 0,0-1 1 0 0,0 0 0 0 0,0 0 0 0 0,0 1 0 0 0,0-1 0 0 0,0 0 0 0 0,0 0 0 0 0,0 0 0 0 0,0 1 0 0 0,0-1 0 0 0,0 0 0 0 0,1 0 0 0 0,-1 1-1 0 0,0-1 1 0 0,7 9 1735 0 0,-5-7-1826 0 0,24 25 1330 0 0,-2 1 0 0 0,31 47 0 0 0,34 72-60 0 0,-35-56-1182 0 0,-49-82-208 0 0,1-1 1 0 0,0 1-1 0 0,0-1 1 0 0,12 10-1 0 0,5-1-5201 0 0,-5-10-932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0 1375 0 0,'0'0'344'0'0,"0"2"908"0"0,1 7-286 0 0,0 0 0 0 0,-1 0 0 0 0,0-1 0 0 0,-1 1 1 0 0,0 0-1 0 0,0-1 0 0 0,-1 1 0 0 0,-2 9 0 0 0,-1-5-243 0 0,0 0 0 0 0,0-1 0 0 0,-2 1 0 0 0,-10 17 0 0 0,-7 1-97 0 0,0 0-1 0 0,-48 44 1 0 0,47-51-602 0 0,-2-1 0 0 0,-1-1 0 0 0,-1-2 0 0 0,-1 0 0 0 0,-47 21 0 0 0,25-17-426 0 0,-1-2-1 0 0,-91 23 0 0 0,29-20-258 0 0,96-23 619 0 0,1 0 0 0 0,-1-1 0 0 0,0 0 0 0 0,-24-4 0 0 0,41 3 46 0 0,-1 0 1 0 0,1 0-1 0 0,0 0 0 0 0,0-1 0 0 0,-1 1 0 0 0,1-1 0 0 0,0 0 0 0 0,0 0 0 0 0,0 0 1 0 0,-1 0-1 0 0,1 0 0 0 0,0 0 0 0 0,0 0 0 0 0,1-1 0 0 0,-1 1 0 0 0,0-1 1 0 0,0 1-1 0 0,1-1 0 0 0,-3-2 0 0 0,4 3 5 0 0,1 1 0 0 0,-1-1 0 0 0,0 1-1 0 0,0-1 1 0 0,0 0 0 0 0,1 1 0 0 0,-1-1 0 0 0,0 1 0 0 0,0-1 0 0 0,1 1-1 0 0,-1 0 1 0 0,1-1 0 0 0,-1 1 0 0 0,0-1 0 0 0,1 1 0 0 0,-1-1 0 0 0,1 1-1 0 0,0-1 1 0 0,-1 1 12 0 0,4-3-4 0 0,0 0 1 0 0,1 0-1 0 0,-1 0 0 0 0,0 1 0 0 0,1 0 0 0 0,0 0 0 0 0,-1 0 0 0 0,1 0 1 0 0,0 1-1 0 0,0 0 0 0 0,0 0 0 0 0,7-1 0 0 0,5 1 33 0 0,-1 0 0 0 0,25 2 1 0 0,-33 0 12 0 0,-1 0 0 0 0,0 0 1 0 0,0 1-1 0 0,1-1 0 0 0,-1 2 1 0 0,0-1-1 0 0,-1 1 0 0 0,1 0 1 0 0,0 1-1 0 0,-1-1 0 0 0,0 1 1 0 0,0 0-1 0 0,0 1 0 0 0,0 0 1 0 0,-1 0-1 0 0,0 0 0 0 0,0 0 1 0 0,0 1-1 0 0,0 0 0 0 0,-1 0 1 0 0,0 0-1 0 0,4 10 1 0 0,-2-5 33 0 0,-2 1 1 0 0,0-1 0 0 0,0 1 0 0 0,-1 0 0 0 0,-1 0 0 0 0,0 0 0 0 0,0 0 0 0 0,-1 0 0 0 0,-1 1 0 0 0,0-1 0 0 0,0 0 0 0 0,-5 22 0 0 0,1-18-33 0 0,-1 0 0 0 0,0 0-1 0 0,-1 0 1 0 0,-1-1 0 0 0,0 0-1 0 0,-1-1 1 0 0,-1 1-1 0 0,0-2 1 0 0,-18 21 0 0 0,-10 8-96 0 0,-66 54-1 0 0,65-62-216 0 0,-27 20-1690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4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27 3679 0 0,'0'0'284'0'0,"7"-6"139"0"0,-2 3 996 0 0,0 1-1 0 0,0-1 1 0 0,0 1 0 0 0,0 0-1 0 0,6-1 1 0 0,15-3 2708 0 0,-25 8-3697 0 0,3 8-3 0 0,-1 0 0 0 0,1 1-1 0 0,-2-1 1 0 0,1 1 0 0 0,0 15 0 0 0,-1-11-93 0 0,0-1 1 0 0,7 23-1 0 0,58 112 363 0 0,-48-113-686 0 0,-2 1-1 0 0,-2 0 1 0 0,19 69 0 0 0,-25-60-2 0 0,-3 1 0 0 0,-2 0 1 0 0,-2 1-1 0 0,-1-1 0 0 0,-3 0 0 0 0,-9 50 0 0 0,-30 121-46 0 0,29-175 3 0 0,-2 0 0 0 0,-37 79 1 0 0,28-77-326 0 0,-2-2 1 0 0,-1-1 0 0 0,-2 0 0 0 0,-40 42 0 0 0,57-72 256 0 0,-1-1 0 0 0,-1-1 0 0 0,1 0 0 0 0,-2-1 0 0 0,1 0 1 0 0,-1-1-1 0 0,-1 0 0 0 0,1-1 0 0 0,-1-1 0 0 0,-1-1 0 0 0,-21 6 0 0 0,21-6 98 0 0,0 1 1 0 0,0 0-1 0 0,1 1 0 0 0,-1 0 0 0 0,2 2 0 0 0,-1 0 0 0 0,-21 18 1 0 0,33-25 67 0 0,1-1 0 0 0,0 1-1 0 0,0 1 1 0 0,0-1 0 0 0,1 0 0 0 0,-1 0 0 0 0,0 1 0 0 0,1-1 0 0 0,0 1 0 0 0,-1 0 0 0 0,1-1 0 0 0,0 1 0 0 0,0 0 0 0 0,1-1 0 0 0,-1 1 0 0 0,0 5 0 0 0,1-6-134 0 0,0 0 0 0 0,0-1 0 0 0,1 1 0 0 0,-1 0 0 0 0,0-1 0 0 0,1 1 0 0 0,-1 0 0 0 0,1-1 0 0 0,-1 1 0 0 0,1-1 0 0 0,0 1 0 0 0,1 1 0 0 0,-1-1-397 0 0,1 0 1 0 0,-1-1-1 0 0,1 1 1 0 0,0-1-1 0 0,0 1 1 0 0,-1-1-1 0 0,1 1 1 0 0,0-1-1 0 0,0 0 0 0 0,4 1 1 0 0,14 6-5421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12895 0 0,'0'0'1494'0'0,"0"13"1486"0"0,-10 36-436 0 0,-21 66 0 0 0,-6 24-2038 0 0,28-95-457 0 0,0-3-62 0 0,-3 43 0 0 0,12-73 138 0 0,0-11-247 0 0,0 1-1 0 0,0-1 1 0 0,0 0-1 0 0,0 1 1 0 0,0-1-1 0 0,0 0 1 0 0,0 1 0 0 0,0-1-1 0 0,1 1 1 0 0,-1-1-1 0 0,0 0 1 0 0,0 1-1 0 0,0-1 1 0 0,0 0 0 0 0,0 1-1 0 0,1-1 1 0 0,-1 0-1 0 0,0 0 1 0 0,0 1-1 0 0,0-1 1 0 0,1 0 0 0 0,-1 1-1 0 0,0-1 1 0 0,1 0-1 0 0,-1 0 1 0 0,0 0-1 0 0,0 1 1 0 0,1-1 0 0 0,8 0-7016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12 121 4607 0 0,'-11'-10'14408'0'0,"16"5"-14134"0"0,1 0 0 0 0,0 1 0 0 0,0-1 1 0 0,1 2-1 0 0,0-1 0 0 0,8-3 0 0 0,47-16 434 0 0,-39 15-471 0 0,16-6 69 0 0,50-10 1 0 0,-75 21-487 0 0,0 1 0 0 0,0 0 0 0 0,1 1 0 0 0,-1 1 0 0 0,0 0 0 0 0,0 1 0 0 0,21 4 1 0 0,-5 4-3471 0 0,-18-5-2834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5 116 8287 0 0,'-5'-6'10764'0'0,"38"-5"-9321"0"0,63-12-1 0 0,39 2-415 0 0,-15 3-495 0 0,48-10-156 0 0,-124 23-2184 0 0,82 2 0 0 0,-106 3-752 0 0,-2 0-4072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95 5063 0 0,'0'0'390'0'0,"-1"-1"-252"0"0,-3-2 44 0 0,3 2 146 0 0,-1 1 0 0 0,0 0 0 0 0,0-1 0 0 0,1 1 0 0 0,-1 0 0 0 0,0 0 0 0 0,1 0 0 0 0,-1 0 0 0 0,0 0 0 0 0,-2 1 1 0 0,0-1 370 0 0,-10 1 791 0 0,13-1-1303 0 0,0 0 0 0 0,0 1 0 0 0,0-1 0 0 0,0 0 0 0 0,0 0 0 0 0,0 0 0 0 0,0 0 0 0 0,0-1 0 0 0,0 1 0 0 0,0 0 0 0 0,0 0 0 0 0,-1-1 1 0 0,1 1-1 0 0,-2-2 3150 0 0,17-14-2250 0 0,-4 9-912 0 0,0 0-1 0 0,0 1 1 0 0,1 0 0 0 0,0 0 0 0 0,0 2-1 0 0,22-8 1 0 0,-7 5 43 0 0,0 2-1 0 0,29-4 1 0 0,-45 8-164 0 0,1 0 1 0 0,-1 1-1 0 0,0 0 1 0 0,0 0-1 0 0,1 1 1 0 0,-1 0-1 0 0,0 1 0 0 0,0 0 1 0 0,0 1-1 0 0,-1 0 1 0 0,18 8-1 0 0,-26-10-54 0 0,0-1 0 0 0,0 0 0 0 0,0 1 0 0 0,0 0 0 0 0,0-1 0 0 0,0 1 0 0 0,0 0 0 0 0,-1-1 0 0 0,1 1 0 0 0,0 0 0 0 0,0 0 0 0 0,0 1 0 0 0,-2 4 0 0 0,1-5 0 0 0,-1 3 0 0 0,0-1 0 0 0,-1 1 0 0 0,1 0 0 0 0,-1-1 0 0 0,0 1 0 0 0,0-1 0 0 0,0 1 0 0 0,0-1 0 0 0,0 0 0 0 0,-1 0 0 0 0,-5 5 0 0 0,-5 5 0 0 0,-19 13 0 0 0,13-11 0 0 0,-46 36-133 0 0,-45 42-123 0 0,81-64 258 0 0,-44 45-39 0 0,61-60 27 0 0,0 1 0 0 0,1 1 0 0 0,-13 22 0 0 0,19-26 10 0 0,0 4 0 0 0,6-10 0 0 0,1-4 0 0 0,2 9 0 0 0,3-2 0 0 0,-4-6 6 0 0,0-1 0 0 0,1 0 0 0 0,-1 0 0 0 0,1 0 0 0 0,-1 0 0 0 0,1-1 0 0 0,0 1 0 0 0,0-1 0 0 0,0 0 0 0 0,0 0 1 0 0,-1-1-1 0 0,1 1 0 0 0,0-1 0 0 0,1 0 0 0 0,-1 0 0 0 0,6 0 0 0 0,7-3 90 0 0,0 1 1 0 0,26-9 0 0 0,-31 8-58 0 0,25-7 23 0 0,150-37 528 0 0,-126 34-952 0 0,68-5 0 0 0,-125 18 500 0 0,-1-1-1047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12031 0 0,'0'0'1978'0'0,"2"1"-1233"0"0,2-1-441 0 0,1 0 1 0 0,-1 0-1 0 0,1 0 1 0 0,-1 0-1 0 0,1-1 1 0 0,-1 0-1 0 0,1 0 1 0 0,-1 0-1 0 0,6-2 1 0 0,42-20 1106 0 0,-23 9-766 0 0,-24 12-572 0 0,120-48 1203 0 0,-93 39-884 0 0,66-14-1 0 0,-85 24-341 0 0,0-1 0 0 0,1 2 0 0 0,-1 0 1 0 0,0 0-1 0 0,16 3 0 0 0,65 17-26 0 0,-5-1-25 0 0,-68-15-300 0 0,-12-2-331 0 0,-1-1 0 0 0,1 1 0 0 0,-1-2 0 0 0,1 1 0 0 0,-1-1 0 0 0,1-1 0 0 0,13-1 0 0 0,-11-1-1027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9 109 5527 0 0,'0'0'423'0'0,"-9"-14"7318"0"0,10 8-5789 0 0,0 3-1737 0 0,-1 0 0 0 0,1 0 0 0 0,0 0-1 0 0,0 0 1 0 0,0 0 0 0 0,0 1 0 0 0,0-1 0 0 0,0 0-1 0 0,1 1 1 0 0,0-1 0 0 0,-1 1 0 0 0,1 0 0 0 0,0-1-1 0 0,0 1 1 0 0,0 0 0 0 0,0 0 0 0 0,1 0 0 0 0,3-2 0 0 0,1-1-140 0 0,1 0 1 0 0,-1 1-1 0 0,1 0 1 0 0,0 0-1 0 0,0 1 1 0 0,1 0-1 0 0,-1 0 1 0 0,0 1-1 0 0,1 0 1 0 0,0 1-1 0 0,-1 0 1 0 0,1 0-1 0 0,12 1 1 0 0,-13 0-55 0 0,1 0 0 0 0,-1 1 0 0 0,1 0-1 0 0,-1 1 1 0 0,0 0 0 0 0,0 0 0 0 0,0 1 0 0 0,0 0 0 0 0,0 0 0 0 0,0 0 0 0 0,-1 1 0 0 0,0 1-1 0 0,0-1 1 0 0,8 8 0 0 0,-13-11-20 0 0,0 1-1 0 0,0 0 1 0 0,0-1-1 0 0,-1 1 0 0 0,1 0 1 0 0,-1 0-1 0 0,1 0 1 0 0,-1 0-1 0 0,0 1 1 0 0,0-1-1 0 0,0 0 1 0 0,0 0-1 0 0,0 1 1 0 0,0-1-1 0 0,0 1 1 0 0,-1-1-1 0 0,0 1 1 0 0,1-1-1 0 0,-1 1 0 0 0,0-1 1 0 0,0 1-1 0 0,-1 3 1 0 0,0-2 7 0 0,0 0 0 0 0,-1 0 0 0 0,0 0 1 0 0,1 0-1 0 0,-2 0 0 0 0,1 0 0 0 0,0-1 0 0 0,-1 1 1 0 0,1-1-1 0 0,-1 1 0 0 0,0-1 0 0 0,-4 3 1 0 0,-9 8 1 0 0,0-1 0 0 0,-1 0 0 0 0,-33 17 1 0 0,-59 22 21 0 0,87-42-31 0 0,22-10-1 0 0,0 0 0 0 0,0 0 0 0 0,0 0 0 0 0,0 0 0 0 0,0 0 0 0 0,-1 0 0 0 0,1 0 0 0 0,0 0 0 0 0,0 0 0 0 0,0 0 0 0 0,0 0 0 0 0,0 0 0 0 0,0 0 0 0 0,0 0 0 0 0,0 0 0 0 0,0 0 0 0 0,0 0 0 0 0,-1 0 0 0 0,1 0 0 0 0,0 1 0 0 0,0-1 0 0 0,0 0 0 0 0,0 0 0 0 0,0 0 0 0 0,0 0 0 0 0,0 0 0 0 0,0 0 0 0 0,0 0 0 0 0,0 0 0 0 0,0 0 0 0 0,0 1 0 0 0,0-1 0 0 0,0 0 0 0 0,0 0 0 0 0,0 0 0 0 0,0 0 0 0 0,0 0 0 0 0,0 0 0 0 0,0 0 0 0 0,0 0 0 0 0,0 1 0 0 0,0-1 0 0 0,0 0 0 0 0,0 0 0 0 0,0 0 0 0 0,0 0 0 0 0,6 3 0 0 0,6 1 0 0 0,4-2-11 0 0,-1-1-1 0 0,23 0 0 0 0,-19-1-2 0 0,24 2-1 0 0,1 5 1 0 0,0 2-1 0 0,-1 2 1 0 0,0 1 0 0 0,78 36-1 0 0,-113-44 15 0 0,0 0 0 0 0,0 0 0 0 0,-1 1 0 0 0,1 0 0 0 0,-1 0 0 0 0,11 12 0 0 0,-17-16 0 0 0,1 1 0 0 0,-1-1 0 0 0,0 1 0 0 0,1 0 0 0 0,-1-1 0 0 0,0 1 0 0 0,0 0 0 0 0,0 0 0 0 0,-1 0 0 0 0,1 0 0 0 0,0 0 0 0 0,-1 0 0 0 0,1 0 0 0 0,-1 0 0 0 0,0 0 0 0 0,0 0 0 0 0,1 0 0 0 0,-1 1 0 0 0,-1-1 0 0 0,1 0 0 0 0,0 0 0 0 0,0 0 0 0 0,-1 0 0 0 0,1 0 0 0 0,-1 0 0 0 0,0 0 0 0 0,0 0 0 0 0,0 0 0 0 0,1 0 0 0 0,-2-1 0 0 0,1 1 0 0 0,0 0 0 0 0,-2 2 0 0 0,-11 11 12 0 0,0-2 0 0 0,-1 1 0 0 0,0-2 0 0 0,-1 0 1 0 0,-32 18-1 0 0,23-14-9 0 0,-53 32-39 0 0,-2-3 0 0 0,-112 45 0 0 0,188-88-58 0 0,-1 0 0 0 0,0 0 0 0 0,0 0 1 0 0,0-1-1 0 0,0 0 0 0 0,-8 1 0 0 0,18-16-2111 0 0,7-4 907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34 1839 0 0,'1'-2'134'0'0,"7"-14"275"0"0,0 0 12566 0 0,-9 17-12295 0 0,-5 0-530 0 0,0 1 0 0 0,0 0 0 0 0,1 0 1 0 0,-1 1-1 0 0,1 0 0 0 0,0 0 0 0 0,-1 0 1 0 0,-7 7-1 0 0,-37 38 13 0 0,35-33-102 0 0,-46 47 46 0 0,3 3 1 0 0,3 2-1 0 0,3 2 0 0 0,-45 80 1 0 0,84-127-33 0 0,1 1 0 0 0,2 0 1 0 0,0 1-1 0 0,-11 45 0 0 0,18-57-28 0 0,1 1 1 0 0,0-1-1 0 0,1 1 1 0 0,0-1-1 0 0,1 1 1 0 0,1 0-1 0 0,0-1 0 0 0,0 1 1 0 0,2 0-1 0 0,-1-1 1 0 0,8 20-1 0 0,2-6 65 0 0,0 0-1 0 0,2-1 0 0 0,0-1 1 0 0,35 43-1 0 0,85 82 55 0 0,-73-85-367 0 0,15 16 213 0 0,87 103 233 0 0,-147-162-222 0 0,-1 2-1 0 0,-1 0 1 0 0,-1 1 0 0 0,0 0-1 0 0,-2 1 1 0 0,-1 0 0 0 0,6 27-1 0 0,-11-35-52 0 0,-1 0 0 0 0,-2 1 1 0 0,1-1-1 0 0,-2 1 0 0 0,0 0 0 0 0,-2-1 0 0 0,0 1 0 0 0,0 0 0 0 0,-2-1 0 0 0,0 1 0 0 0,-1-1 0 0 0,-1 0 1 0 0,0 0-1 0 0,-1 0 0 0 0,-1-1 0 0 0,-1 0 0 0 0,0-1 0 0 0,-14 19 0 0 0,-2 0-65 0 0,-2-2-1 0 0,-1-1 1 0 0,-33 29 0 0 0,-103 72-50 0 0,132-108-73 0 0,30-23 10 0 0,3-2-1597 0 0,8-2 730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5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41 6447 0 0,'-1'1'8267'0'0,"-3"1"-8062"0"0,0 0-1 0 0,1 0 1 0 0,-1 1 0 0 0,1-1 0 0 0,-1 1 0 0 0,1 0-1 0 0,0 0 1 0 0,0 0 0 0 0,0 0 0 0 0,1 1-1 0 0,-4 4 1 0 0,-4 8 0 0 0,-9 21 0 0 0,15-29-92 0 0,-100 218 1391 0 0,101-221-1399 0 0,1 1 0 0 0,-1 0-1 0 0,2 0 1 0 0,-1 0 0 0 0,0 0 0 0 0,1 0 0 0 0,0 1 0 0 0,1-1-1 0 0,0 0 1 0 0,0 12 0 0 0,0-16 223 0 0,2-2 100 0 0,7 2-169 0 0,0 0-1 0 0,1-1 0 0 0,-1 0 1 0 0,0-1-1 0 0,0 0 1 0 0,0-1-1 0 0,0 0 1 0 0,0 0-1 0 0,15-4 0 0 0,7-4 54 0 0,41-17-1 0 0,-68 24-300 0 0,7-2 16 0 0,0-1 0 0 0,-1 0 0 0 0,1 0 0 0 0,14-11 0 0 0,-23 14-27 0 0,0 1 0 0 0,0-1-1 0 0,0 0 1 0 0,0 0-1 0 0,0 0 1 0 0,0 0 0 0 0,-1 0-1 0 0,1 0 1 0 0,-1-1-1 0 0,0 1 1 0 0,1 0 0 0 0,-1-1-1 0 0,0 1 1 0 0,0-1-1 0 0,-1 0 1 0 0,1 1-1 0 0,0-1 1 0 0,-1 1 0 0 0,0-1-1 0 0,1 0 1 0 0,-1 0-1 0 0,0 1 1 0 0,-1-1 0 0 0,1 0-1 0 0,-1-3 1 0 0,0 1-32 0 0,-1 0 0 0 0,0-1 0 0 0,0 1 0 0 0,0 0 0 0 0,-1 0 0 0 0,0 1 0 0 0,-5-9 0 0 0,-29-29-147 0 0,16 19 75 0 0,1 1-186 0 0,9 12 242 0 0,2-1 0 0 0,-1 0 1 0 0,1 0-1 0 0,-11-22 0 0 0,18 31-78 0 0,1-1 0 0 0,-1 0-1 0 0,1 0 1 0 0,0-1-1 0 0,0 1 1 0 0,0 0 0 0 0,1 0-1 0 0,-1 0 1 0 0,1-1 0 0 0,-1 1-1 0 0,1 0 1 0 0,0-1-1 0 0,1 1 1 0 0,-1 0 0 0 0,1 0-1 0 0,-1-1 1 0 0,1 1 0 0 0,0 0-1 0 0,0 0 1 0 0,0 0-1 0 0,0 0 1 0 0,1 0 0 0 0,-1 0-1 0 0,1 0 1 0 0,4-4 0 0 0,4-5-1220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 9671 0 0,'-1'-2'440'0'0,"-26"-20"382"0"0,26 21-681 0 0,1 1 1 0 0,-1-1-1 0 0,1 1 1 0 0,0-1 0 0 0,0 0-1 0 0,-1 1 1 0 0,1-1-1 0 0,0 1 1 0 0,0-1 0 0 0,0 1-1 0 0,0-1 1 0 0,-1 0-1 0 0,1 1 1 0 0,0-1 0 0 0,0 0-1 0 0,0 1 1 0 0,0-6 5157 0 0,2 7-5245 0 0,-1 0 0 0 0,0 0 0 0 0,0 0 1 0 0,1 0-1 0 0,-1 1 0 0 0,0-1 0 0 0,0 0 0 0 0,0 1 0 0 0,-1-1 0 0 0,1 1 0 0 0,0-1 0 0 0,0 1 0 0 0,-1 0 0 0 0,1-1 0 0 0,-1 1 0 0 0,0 0 1 0 0,1-1-1 0 0,-1 1 0 0 0,0 0 0 0 0,0 3 0 0 0,0 5 303 0 0,-1 0 0 0 0,-2 16-1 0 0,0-7 54 0 0,-2 78 512 0 0,3-59-816 0 0,0 0 0 0 0,-15 71 0 0 0,12-93-106 0 0,-13 65 0 0 0,18-79-1 0 0,0 0-1 0 0,-1 0 1 0 0,1 0 0 0 0,0 0-1 0 0,0 0 1 0 0,0 0 0 0 0,1 0-1 0 0,-1 0 1 0 0,0 0-1 0 0,1 0 1 0 0,-1 0 0 0 0,1 0-1 0 0,-1 0 1 0 0,1 0 0 0 0,0 0-1 0 0,0 0 1 0 0,0-1-1 0 0,0 1 1 0 0,0 0 0 0 0,1-1-1 0 0,-1 1 1 0 0,0-1 0 0 0,3 3-1 0 0,18 7-1703 0 0,4-4-4154 0 0,-10-4-560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10303 0 0,'0'-2'472'0'0,"0"-2"-304"0"0,0-1 0 0 0,1 0 0 0 0,0 1 0 0 0,-1-1 0 0 0,1 1 0 0 0,1-1 0 0 0,-1 1 0 0 0,1-1 0 0 0,0 1 0 0 0,0 0 0 0 0,0 0 0 0 0,0 0 0 0 0,7-8 3319 0 0,-9 14-3367 0 0,1 1 0 0 0,-1-1 0 0 0,1 1-1 0 0,0-1 1 0 0,0 0 0 0 0,0 1 0 0 0,1 1 0 0 0,5 14 302 0 0,-2 12 141 0 0,16 76 706 0 0,-16-87-1146 0 0,1-1 0 0 0,0 0-1 0 0,15 28 1 0 0,-13-31-48 0 0,1 1 0 0 0,1-1 0 0 0,0-1 0 0 0,1 1 0 0 0,1-2 0 0 0,20 20 0 0 0,-27-29-152 0 0,0 0 0 0 0,0-1 0 0 0,0 1 0 0 0,1-1 0 0 0,0 0 0 0 0,-1-1 0 0 0,1 1 0 0 0,0-1 0 0 0,9 2 0 0 0,-10-3-232 0 0,0-1 0 0 0,0 0 0 0 0,-1 0-1 0 0,1 0 1 0 0,0 0 0 0 0,0-1 0 0 0,0 1 0 0 0,-1-1-1 0 0,1 0 1 0 0,-1-1 0 0 0,1 1 0 0 0,-1-1 0 0 0,9-4 0 0 0,7-6-5509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68 919 0 0,'13'-32'619'0'0,"-6"14"2875"0"0,3 0 10517 0 0,-12 19-13961 0 0,-1-1-1 0 0,1 1 0 0 0,-1-1 0 0 0,1 1 1 0 0,0 0-1 0 0,-1 0 0 0 0,1 0 1 0 0,0 0-1 0 0,0 0 0 0 0,0 0 1 0 0,0 1-1 0 0,0-1 0 0 0,-3 3 0 0 0,-21 24 65 0 0,15-14-93 0 0,1 1-1 0 0,0 0 1 0 0,1 0 0 0 0,1 1-1 0 0,-8 21 1 0 0,-26 89 192 0 0,40-118-190 0 0,-56 195 318 0 0,-24 82-47 0 0,20-89-238 0 0,-64 211-59 0 0,110-349-53 0 0,-12 86 0 0 0,27-115-480 0 0,2-27-604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 10911 0 0,'-16'-4'197'0'0,"-1"2"0"0"0,1 0 0 0 0,-1 0 0 0 0,1 2-1 0 0,-1 0 1 0 0,0 1 0 0 0,1 1 0 0 0,-1 0 0 0 0,-27 8-1 0 0,44-10-166 0 0,-1 0 0 0 0,0 0-1 0 0,1 0 1 0 0,-1 0 0 0 0,1 1-1 0 0,-1-1 1 0 0,0 0 0 0 0,1 0-1 0 0,-1 0 1 0 0,1 1 0 0 0,-1-1 0 0 0,1 0-1 0 0,-1 1 1 0 0,0-1 0 0 0,1 1-1 0 0,-1-1 1 0 0,1 0 0 0 0,0 1-1 0 0,-1-1 1 0 0,1 1 0 0 0,-1-1-1 0 0,1 1 1 0 0,0 0 0 0 0,-1-1-1 0 0,1 1 1 0 0,0-1 0 0 0,0 1 0 0 0,-1-1-1 0 0,1 1 1 0 0,0 0 0 0 0,0-1-1 0 0,0 1 1 0 0,0 1 0 0 0,1 0 42 0 0,-1 0 0 0 0,1 0 0 0 0,0 0 0 0 0,0 0 0 0 0,0-1 0 0 0,1 1 0 0 0,-1 0 0 0 0,0 0 0 0 0,3 2 0 0 0,28 27 493 0 0,1 0 0 0 0,1-3 1 0 0,47 31-1 0 0,-12-8-132 0 0,-1 2 428 0 0,-3 3-1 0 0,-3 3 0 0 0,97 116 1 0 0,-145-157-684 0 0,0 1 0 0 0,-1 0 0 0 0,-2 1 0 0 0,0 0 0 0 0,-1 1 0 0 0,9 24 0 0 0,-16-34-143 0 0,0 0 0 0 0,0 1 0 0 0,-1-1 0 0 0,0 0 0 0 0,-1 1 0 0 0,0-1 0 0 0,-1 1 0 0 0,0 0-1 0 0,-1-1 1 0 0,-1 1 0 0 0,0-1 0 0 0,0 0 0 0 0,-8 22 0 0 0,4-19 58 0 0,0 0 0 0 0,-2-1 0 0 0,1 0 0 0 0,-2-1-1 0 0,0 1 1 0 0,0-2 0 0 0,-1 1 0 0 0,-22 19 0 0 0,19-20-451 0 0,-2 0 1 0 0,1-1 0 0 0,-26 14-1 0 0,25-17-2253 0 0,-30 10 1 0 0,34-15-4523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0:5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 9671 0 0,'0'0'7412'0'0,"-5"-6"-6078"0"0,1 6-1278 0 0,1-1 0 0 0,-1 1 0 0 0,1 0 0 0 0,-1 0 0 0 0,1 0 0 0 0,-1 1 1 0 0,1-1-1 0 0,-1 1 0 0 0,1-1 0 0 0,-1 1 0 0 0,1 0 0 0 0,0 1 0 0 0,-1-1 1 0 0,1 1-1 0 0,0-1 0 0 0,0 1 0 0 0,0 0 0 0 0,0 0 0 0 0,0 0 0 0 0,1 0 1 0 0,-6 6-1 0 0,-3 4 86 0 0,0 1 0 0 0,0 1 0 0 0,-11 19 0 0 0,17-24-19 0 0,-22 34 380 0 0,-41 94 1 0 0,-5 54-15 0 0,48-119-350 0 0,-28 139 0 0 0,45-163-14 0 0,2 1-1 0 0,3 0 1 0 0,4 97-1 0 0,1-128-1 0 0,0 1 0 0 0,1-1-1 0 0,1-1 1 0 0,8 22 0 0 0,-9-29-54 0 0,2-1 1 0 0,-1 1 0 0 0,1-1-1 0 0,1 0 1 0 0,-1 0-1 0 0,1-1 1 0 0,1 1 0 0 0,12 12-1 0 0,2-4 101 0 0,0 0 0 0 0,0-1 0 0 0,2-1 0 0 0,0-1 0 0 0,47 20 0 0 0,-3-7-46 0 0,-58-22-124 0 0,-2 2 0 0 0,10 8-23 0 0,-2-5-31 0 0,0-1-5057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0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56 9007 0 0,'1'-6'960'0'0,"9"-4"-957"0"0,-8 8 77 0 0,-1 1 0 0 0,1-1-1 0 0,0 1 1 0 0,-1-1-1 0 0,0 0 1 0 0,1 1 0 0 0,1-6 1409 0 0,-2 6-1137 0 0,0 0-1 0 0,-1 0 1 0 0,1-1 0 0 0,-1 1 0 0 0,1 0 0 0 0,-1-1 0 0 0,1 1 0 0 0,-1 0 0 0 0,0-1 0 0 0,0 1 0 0 0,0-1 0 0 0,1 1-1 0 0,-2-1 1 0 0,1-1 0 0 0,0 3-316 0 0,0 0 0 0 0,0 0 0 0 0,0 0 0 0 0,0 0 0 0 0,0 1 0 0 0,0-1 0 0 0,0 0 0 0 0,0 0 0 0 0,0 0 0 0 0,0 0-1 0 0,0 0 1 0 0,0 0 0 0 0,0 0 0 0 0,0 0 0 0 0,0 0 0 0 0,0 0 0 0 0,0 0 0 0 0,-1 0 0 0 0,1 0 0 0 0,0 0 0 0 0,0 0 0 0 0,0 1 0 0 0,0-1 0 0 0,0 0 0 0 0,0 0-1 0 0,0 0 1 0 0,0 0 0 0 0,0 0 0 0 0,0 0 0 0 0,0 0 0 0 0,0 0 0 0 0,-1 0 0 0 0,1 0 0 0 0,0 0 0 0 0,0 0 0 0 0,0 0 0 0 0,0 0 0 0 0,0 0 0 0 0,0 0 0 0 0,0 0-1 0 0,0 0 1 0 0,0 0 0 0 0,0 0 0 0 0,0 0 0 0 0,-1-1 0 0 0,1 1 0 0 0,0 0 0 0 0,0 0 0 0 0,0 0 0 0 0,0 0 0 0 0,0 0 0 0 0,0 0 0 0 0,0 0 0 0 0,0 0 0 0 0,0 0-1 0 0,0 0 1 0 0,0 0 0 0 0,0 0 0 0 0,0 0 0 0 0,0 0 0 0 0,0 0 0 0 0,0-1 0 0 0,0 1 0 0 0,-6 13 461 0 0,-3 16-366 0 0,-50 256 1324 0 0,37-166-1288 0 0,22-117-169 0 0,-14 81 29 0 0,12-68-69 0 0,1 0 0 0 0,1-1 0 0 0,2 26 0 0 0,-2-36-186 0 0,1-1 1 0 0,-1 1 0 0 0,1-1 0 0 0,0 1-1 0 0,0-1 1 0 0,1 0 0 0 0,0 3-1 0 0,5 4-840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13735 0 0,'0'0'6240'0'0,"2"0"-5712"0"0,16-2 32 0 0,1 0-1 0 0,-1-1 0 0 0,0-1 1 0 0,22-8-1 0 0,15-3 76 0 0,366-86 901 0 0,-406 98-1755 0 0,17-4 415 0 0,-11 2-3770 0 0,-27 15 851 0 0,-1 3 827 0 0,-3 1-208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82 103 5063 0 0,'-81'23'12614'0'0,"106"-34"-10832"0"0,-7 2-1394 0 0,57-23 698 0 0,-40 15-552 0 0,1 3 0 0 0,53-16 0 0 0,-74 27-389 0 0,1 0 0 0 0,-1 0 0 0 0,1 1 0 0 0,0 1 0 0 0,0 1 0 0 0,-1 0 0 0 0,22 4 0 0 0,-35-4-137 0 0,0 0 0 0 0,0 1 0 0 0,0-1 0 0 0,-1 1 0 0 0,1-1 0 0 0,0 1 0 0 0,0 0 0 0 0,-1 0 0 0 0,1 0 0 0 0,-1 0 0 0 0,1 0 0 0 0,0 0 0 0 0,-1 0 0 0 0,0 0 0 0 0,1 0 0 0 0,-1 1 0 0 0,0-1 0 0 0,0 1 0 0 0,0-1 0 0 0,0 1 0 0 0,0-1 0 0 0,1 3 0 0 0,-1-2-2 0 0,-1 0 0 0 0,0 1-1 0 0,1-1 1 0 0,-1 0 0 0 0,0 1 0 0 0,0-1 0 0 0,0 0-1 0 0,0 1 1 0 0,-1-1 0 0 0,1 0 0 0 0,0 0-1 0 0,-1 1 1 0 0,0-1 0 0 0,0 0 0 0 0,1 0 0 0 0,-1 0-1 0 0,-3 4 1 0 0,-6 11-43 0 0,-2 0 0 0 0,0-1 1 0 0,-1 0-1 0 0,0-1 0 0 0,-2 0 0 0 0,-17 14 0 0 0,-102 70-289 0 0,-33 22-82 0 0,144-101 408 0 0,23-20 1 0 0,0 0 0 0 0,0 0 0 0 0,0 0 0 0 0,0 1 0 0 0,0-1 0 0 0,-1 0 0 0 0,1 0 0 0 0,0 0 0 0 0,0 0 0 0 0,0 1-1 0 0,0-1 1 0 0,0 0 0 0 0,0 0 0 0 0,0 0 0 0 0,0 0 0 0 0,0 1 0 0 0,0-1 0 0 0,0 0 0 0 0,-1 0 0 0 0,1 0 0 0 0,0 1 0 0 0,0-1 0 0 0,0 0 0 0 0,1 0 0 0 0,-1 0 0 0 0,0 1-1 0 0,0-1 1 0 0,0 0 0 0 0,0 0 0 0 0,0 0 0 0 0,0 0 0 0 0,0 1 0 0 0,0-1 0 0 0,0 0 0 0 0,0 0 0 0 0,0 0 0 0 0,0 0 0 0 0,1 1 0 0 0,-1-1 0 0 0,0 0 0 0 0,0 0 0 0 0,0 0-1 0 0,0 0 1 0 0,0 0 0 0 0,1 0 0 0 0,-1 0 0 0 0,0 1 0 0 0,0-1 0 0 0,0 0 0 0 0,1 0 0 0 0,-1 0 0 0 0,0 0 0 0 0,0 0 0 0 0,0 0 0 0 0,0 0 0 0 0,1 0 0 0 0,-1 0 0 0 0,0 0-1 0 0,0 0 1 0 0,0 0 0 0 0,1 0 0 0 0,13 2 104 0 0,-12-2-85 0 0,35 2 203 0 0,1-2-1 0 0,56-6 1 0 0,-56 2-82 0 0,135-10 163 0 0,-92 4-2539 0 0,104-34-8602 0 0,-172 40 5973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86 10247 0 0,'-28'7'1187'0'0,"-1"2"1"0"0,-25 16 5555 0 0,54-25-6660 0 0,16 5 1357 0 0,21 2-922 0 0,7-7-79 0 0,78-9 0 0 0,42-19 873 0 0,12 0-565 0 0,-145 24-882 0 0,42-6-901 0 0,-64 8 837 0 0,1 0 0 0 0,0-1 0 0 0,-1 0 0 0 0,0-1 0 0 0,12-6 0 0 0,-19 9-100 0 0,0 0-1 0 0,0-1 1 0 0,-1 1 0 0 0,1 0 0 0 0,0-1-1 0 0,-1 0 1 0 0,1 1 0 0 0,-1-1 0 0 0,1 0-1 0 0,-1 0 1 0 0,0 0 0 0 0,0 0 0 0 0,2-3 0 0 0,-1-4-1723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3679 0 0,'-6'0'14342'0'0,"12"15"-13915"0"0,0 0 0 0 0,0 0 1 0 0,-2 0-1 0 0,0 1 1 0 0,0 0-1 0 0,1 23 1 0 0,10 43 417 0 0,27 36 7 0 0,2 10-560 0 0,-43-126-538 0 0,5 25 300 0 0,-5-15-3841 0 0,-1-14 3455 0 0,1-1 0 0 0,-1 1 0 0 0,1 0 1 0 0,0 0-1 0 0,0 0 0 0 0,0 0 0 0 0,0 0 0 0 0,0 0 0 0 0,2-2 0 0 0,3-6-978 0 0,1-5-389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75 160 5527 0 0,'0'0'423'0'0,"0"-1"-278"0"0,3-4 1201 0 0,-1-1-1 0 0,1 1 1 0 0,0 0-1 0 0,0 0 0 0 0,1 0 1 0 0,6-7-1 0 0,-3 6-448 0 0,-1-1 0 0 0,1 2-1 0 0,14-10 1 0 0,2 2-373 0 0,1 1 1 0 0,26-9 0 0 0,-41 17-88 0 0,11-4-41 0 0,1 1 1 0 0,25-5-1 0 0,-36 10-263 0 0,-1 0 0 0 0,1 1 0 0 0,0 0-1 0 0,0 1 1 0 0,0 0 0 0 0,0 1 0 0 0,11 1 0 0 0,-19-1-123 0 0,0-1-1 0 0,0 0 1 0 0,0 1-1 0 0,0-1 1 0 0,0 1-1 0 0,0 0 1 0 0,0 0-1 0 0,0 0 1 0 0,0 0-1 0 0,0 0 1 0 0,0 0-1 0 0,0 0 1 0 0,0 0-1 0 0,-1 1 1 0 0,1-1-1 0 0,-1 1 1 0 0,1-1-1 0 0,-1 1 1 0 0,1 0-1 0 0,-1 0 1 0 0,0 0-1 0 0,0-1 1 0 0,0 1-1 0 0,0 0 1 0 0,0 0-1 0 0,0 0 1 0 0,-1 1-1 0 0,1-1 1 0 0,-1 0-1 0 0,1 0 1 0 0,-1 0-1 0 0,0 0 1 0 0,0 5-1 0 0,-1 0 17 0 0,0 1 0 0 0,0-1 0 0 0,-1 0 0 0 0,0 1 0 0 0,-1-1-1 0 0,1 0 1 0 0,-1 0 0 0 0,-7 11 0 0 0,-8 11-26 0 0,-42 52 0 0 0,-31 21 0 0 0,38-44 0 0 0,-100 107 0 0 0,144-156 0 0 0,1 1 0 0 0,0 0 0 0 0,0 0 0 0 0,1 1 0 0 0,0 0 0 0 0,1 0 0 0 0,0 1 0 0 0,-5 17 0 0 0,10-27 0 0 0,1 0 0 0 0,-1-1 0 0 0,1 1 0 0 0,0 0 0 0 0,0 0 0 0 0,0 0 0 0 0,0 0 0 0 0,0 0 0 0 0,0 0 0 0 0,1 2 0 0 0,5 9 0 0 0,-1-11 0 0 0,-3-1 0 0 0,5 2 0 0 0,-1 0-1 0 0,1 0 1 0 0,0-1 0 0 0,0 0-1 0 0,0 0 1 0 0,0 0 0 0 0,10 0-1 0 0,52 1 15 0 0,-24-4 36 0 0,110 5 28 0 0,-81 0-421 0 0,-64-6-2462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7055 0 0,'0'0'638'0'0,"1"1"-528"0"0,11 17 1091 0 0,0-2 1 0 0,20 20-1 0 0,0 1 829 0 0,-23-26-1396 0 0,1-1 1 0 0,0 0 0 0 0,1-1 0 0 0,0 0 0 0 0,0-1-1 0 0,1 0 1 0 0,19 9 0 0 0,9 2 869 0 0,45 14 1 0 0,19 8-766 0 0,-85-34-1966 0 0,-29-12-2344 0 0,3 3 3226 0 0,0-1 1 0 0,0 0 0 0 0,0-1 0 0 0,0 1-1 0 0,1-1 1 0 0,-7-5 0 0 0,10 7 225 0 0,1 0 1 0 0,1 0 0 0 0,-1 0-1 0 0,0 0 1 0 0,0 0-1 0 0,1-1 1 0 0,-1 1-1 0 0,1 0 1 0 0,0-1-1 0 0,0 1 1 0 0,0-1-1 0 0,0 1 1 0 0,0-1-1 0 0,0 0 1 0 0,1 1 0 0 0,-1-1-1 0 0,1 0 1 0 0,0 0-1 0 0,0 1 1 0 0,0-6-1 0 0,1-2-285 0 0,1 0-1 0 0,0 1 1 0 0,0-1-1 0 0,1 0 1 0 0,1 0-1 0 0,0 1 0 0 0,4-9 1 0 0,3-2 1248 0 0,28-38 8570 0 0,-40 60-8973 0 0,-7 9-45 0 0,2 1-1 0 0,0 1 1 0 0,0-1 0 0 0,-4 16 0 0 0,-13 58 495 0 0,-3 9-448 0 0,-132 266-395 0 0,157-360-51 0 0,-20 42-1003 0 0,-30 84-1 0 0,51-126 911 0 0,0-1 1 0 0,0 0-1 0 0,0 1 0 0 0,-1-1 1 0 0,1 0-1 0 0,0 1 0 0 0,0-1 1 0 0,0 0-1 0 0,0 1 0 0 0,0-1 0 0 0,0 0 1 0 0,0 1-1 0 0,0-1 0 0 0,0 1 1 0 0,0-1-1 0 0,0 0 0 0 0,0 1 1 0 0,0-1-1 0 0,0 0 0 0 0,1 1 0 0 0,-1-1 1 0 0,0 1-1 0 0,7-3-831 0 0,11-14-614 0 0,-16 14 873 0 0,18-18-5267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12207 0 0,'0'0'562'0'0,"-3"-9"175"0"0,2 7-575 0 0,1 0-555 0 0,-3-8 3437 0 0,14 20-1948 0 0,6 11-208 0 0,-1 2-1 0 0,-1 0 1 0 0,23 47-1 0 0,-27-48-619 0 0,73 148 978 0 0,64 190 1 0 0,-144-347-1242 0 0,39 115 46 0 0,-38-108-46 0 0,-1-1 0 0 0,0 1 0 0 0,-2 0 0 0 0,1 33 0 0 0,-4-45-16 0 0,0 0 0 0 0,0 0 1 0 0,-1 0-1 0 0,0 0 0 0 0,-1 0 0 0 0,0 0 0 0 0,0 0 0 0 0,0-1 0 0 0,-1 1 1 0 0,0-1-1 0 0,-1 0 0 0 0,1 0 0 0 0,-1-1 0 0 0,-7 8 0 0 0,-10 8-66 0 0,0-1-1 0 0,-39 27 1 0 0,30-25 51 0 0,-124 110-1763 0 0,148-124 457 0 0,3-2-62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328 279 4607 0 0,'0'0'208'0'0,"0"2"-9"0"0,-8 12-618 0 0,-10 5 4041 0 0,-19 8 4274 0 0,21-16-7588 0 0,9-6 20 0 0,0 0 1 0 0,0-1 0 0 0,0 0-1 0 0,0 0 1 0 0,0-1 0 0 0,-14 4 0 0 0,17-6-246 0 0,0 0 1 0 0,-1 0-1 0 0,1-1 1 0 0,0 0-1 0 0,0 0 1 0 0,0 0 0 0 0,0 0-1 0 0,-1 0 1 0 0,1-1-1 0 0,0 0 1 0 0,0 0-1 0 0,0 0 1 0 0,0-1 0 0 0,-7-2-1 0 0,5 0 26 0 0,-1 1-1 0 0,1-1 1 0 0,0-1-1 0 0,0 1 1 0 0,0-1 0 0 0,0 0-1 0 0,1 0 1 0 0,0-1-1 0 0,0 1 1 0 0,0-1-1 0 0,1 0 1 0 0,0-1 0 0 0,0 1-1 0 0,0-1 1 0 0,1 1-1 0 0,0-1 1 0 0,1 0-1 0 0,-1 0 1 0 0,0-8 0 0 0,1 6-58 0 0,1 0 0 0 0,0 1 0 0 0,1-1 1 0 0,0 0-1 0 0,0 0 0 0 0,1 0 1 0 0,0 1-1 0 0,1-1 0 0 0,0 1 0 0 0,0-1 1 0 0,1 1-1 0 0,0-1 0 0 0,0 1 1 0 0,1 0-1 0 0,9-14 0 0 0,-8 14-58 0 0,1 0-1 0 0,0 0 1 0 0,1 1-1 0 0,0 0 1 0 0,0 0-1 0 0,0 0 1 0 0,1 1 0 0 0,0 0-1 0 0,0 1 1 0 0,1 0-1 0 0,-1 0 1 0 0,15-5-1 0 0,-13 6-6 0 0,1 1 0 0 0,0 0 0 0 0,0 1-1 0 0,1 0 1 0 0,-1 1 0 0 0,0 0 0 0 0,1 0 0 0 0,-1 2-1 0 0,0-1 1 0 0,18 4 0 0 0,-1 2 12 0 0,-1 0 0 0 0,0 2 0 0 0,0 1 1 0 0,-1 1-1 0 0,34 18 0 0 0,-58-27 5 0 0,0 0-1 0 0,0 1 1 0 0,0-1 0 0 0,0 0-1 0 0,0 1 1 0 0,-1-1 0 0 0,1 1-1 0 0,0 0 1 0 0,-1-1 0 0 0,1 1-1 0 0,-1 0 1 0 0,1 0 0 0 0,-1 0-1 0 0,0 0 1 0 0,0 0 0 0 0,0 0-1 0 0,0 1 1 0 0,1 2 0 0 0,-2-2 1 0 0,0-1-1 0 0,0 1 1 0 0,0 0 0 0 0,0-1-1 0 0,-1 1 1 0 0,1-1 0 0 0,-1 1-1 0 0,1-1 1 0 0,-1 0 0 0 0,0 1 0 0 0,0-1-1 0 0,0 1 1 0 0,0-1 0 0 0,0 0-1 0 0,-1 0 1 0 0,1 0 0 0 0,-3 3-1 0 0,-6 7 7 0 0,-1 0-1 0 0,0-1 0 0 0,0-1 1 0 0,-2 1-1 0 0,1-2 0 0 0,-1 0 1 0 0,-17 9-1 0 0,-103 44 67 0 0,104-49-72 0 0,-136 65-628 0 0,155-72 440 0 0,-20 10-136 0 0,28-15 108 0 0,0 0 0 0 0,0-1 0 0 0,0 1 0 0 0,0 0 0 0 0,0-1 1 0 0,0 1-1 0 0,0-1 0 0 0,-1 0 0 0 0,1 0 0 0 0,0 0 0 0 0,-4 0 1 0 0,6 0 57 0 0,0 0 0 0 0,-1 0 0 0 0,1 0 0 0 0,0-1 0 0 0,-1 1 0 0 0,1 0 0 0 0,0 0 0 0 0,0 0 0 0 0,-1 0 0 0 0,1 0 0 0 0,0-1 0 0 0,0 1 0 0 0,-1 0 0 0 0,1 0 1 0 0,0-1-1 0 0,0 1 0 0 0,0 0 0 0 0,-1 0 0 0 0,1-1 0 0 0,0 1 0 0 0,0 0 0 0 0,0 0 0 0 0,0-1 0 0 0,0 1 0 0 0,0 0 0 0 0,-1-1 0 0 0,1 1 0 0 0,0 0 0 0 0,0-1 1 0 0,0 1-1 0 0,0 0 0 0 0,0-1 0 0 0,0 1 0 0 0,0 0 0 0 0,0 0 0 0 0,1-1 0 0 0,-1 1 0 0 0,0 0 0 0 0,0-1 0 0 0,0 1 0 0 0,0-1 0 0 0,5-9-5414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8287 0 0,'0'0'2355'0'0,"2"1"-710"0"0,8 2-984 0 0,-1 0 0 0 0,1-1 0 0 0,-1-1-1 0 0,1 0 1 0 0,0 0 0 0 0,0-1 0 0 0,0 0 0 0 0,13-2-1 0 0,85-18 267 0 0,-68 11-405 0 0,87-16-824 0 0,-111 24-1340 0 0,-6 2-4786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82 2759 0 0,'4'-6'608'0'0,"2"-4"-1042"0"0,10-21-1 0 0,-12 16 2678 0 0,-2-1 11358 0 0,-2 16-13547 0 0,-1-1 1 0 0,1 1-1 0 0,-1 0 0 0 0,1-1 1 0 0,-1 1-1 0 0,1 0 1 0 0,-1-1-1 0 0,1 1 0 0 0,-1 0 1 0 0,1 0-1 0 0,-1 0 1 0 0,1 0-1 0 0,-1-1 0 0 0,1 1 1 0 0,-1 0-1 0 0,1 0 1 0 0,-1 0-1 0 0,0 0 0 0 0,1 0 1 0 0,-1 0-1 0 0,-13 1 357 0 0,11 0-358 0 0,0-1 0 0 0,0 1-1 0 0,0 0 1 0 0,0 1 0 0 0,0-1-1 0 0,0 0 1 0 0,0 1 0 0 0,0 0-1 0 0,1 0 1 0 0,-1-1 0 0 0,1 2-1 0 0,-1-1 1 0 0,1 0 0 0 0,0 0-1 0 0,0 1 1 0 0,0-1 0 0 0,-3 6-1 0 0,-2 4-5 0 0,0 0 0 0 0,-9 22-1 0 0,-95 231 1066 0 0,1 70-232 0 0,106-318-884 0 0,-29 98 294 0 0,26-94-489 0 0,-1-1 0 0 0,-2-1 1 0 0,-17 30-1 0 0,9-23-1481 0 0,-2-1 1 0 0,-43 41-1 0 0,77-78-3621 0 0,8-4 3350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85 10591 0 0,'0'0'819'0'0,"-7"6"633"0"0,4-3-1071 0 0,0 0 0 0 0,0 0 0 0 0,0 1 0 0 0,1 0 0 0 0,-1-1 0 0 0,1 1 0 0 0,0 0 0 0 0,1 0 1 0 0,-1 0-1 0 0,1 1 0 0 0,-1-1 0 0 0,0 7 0 0 0,-1 8-165 0 0,-1 30 0 0 0,2-28 449 0 0,1-1-310 0 0,1 1 0 0 0,0-1 0 0 0,2 1 0 0 0,5 25 0 0 0,-5-35-297 0 0,0-1 1 0 0,1 0-1 0 0,0-1 0 0 0,1 1 1 0 0,0 0-1 0 0,1-1 0 0 0,0 0 1 0 0,0 0-1 0 0,1-1 0 0 0,10 12 1 0 0,-13-16-42 0 0,1 0 0 0 0,0-1 0 0 0,0 0 1 0 0,0 0-1 0 0,0 0 0 0 0,1-1 0 0 0,-1 1 0 0 0,1-1 0 0 0,-1 0 1 0 0,1 0-1 0 0,0-1 0 0 0,9 3 0 0 0,-6-3-403 0 0,-1 0 0 0 0,1-1 0 0 0,0 0 0 0 0,0 0-1 0 0,-1-1 1 0 0,1 0 0 0 0,14-3 0 0 0,-10 0-291 0 0,0 0 0 0 0,-1 0 0 0 0,0-1-1 0 0,0-1 1 0 0,0 0 0 0 0,-1 0 0 0 0,1-1 0 0 0,-2 0 0 0 0,1-1-1 0 0,13-14 1 0 0,-9 6 529 0 0,-1 0 1 0 0,-1-1-1 0 0,-1-1 0 0 0,-1 0 0 0 0,0 0 0 0 0,-1-1 0 0 0,-1-1 0 0 0,-1 1 1 0 0,9-37-1 0 0,12-39 1363 0 0,4-18 2047 0 0,-32 111-2375 0 0,0 2-786 0 0,0 0 0 0 0,0-1 0 0 0,0 1 0 0 0,0 0 0 0 0,0 0 1 0 0,0 0-1 0 0,0-1 0 0 0,0 1 0 0 0,-1 0 0 0 0,1 0 0 0 0,0 0 0 0 0,0-1 1 0 0,0 1-1 0 0,0 0 0 0 0,-1 0 0 0 0,1 0 0 0 0,0 0 0 0 0,0-1 1 0 0,0 1-1 0 0,-1 0 0 0 0,1 0 0 0 0,0 0 0 0 0,0 0 0 0 0,0 0 0 0 0,-1 0 1 0 0,1 0-1 0 0,0 0 0 0 0,0 0 0 0 0,-1-1 0 0 0,-7 5 223 0 0,0-1 0 0 0,0 1 0 0 0,1 1 0 0 0,0-1 0 0 0,-1 1-1 0 0,-9 9 1 0 0,-39 41-89 0 0,45-44-185 0 0,-34 39 224 0 0,3 2-1 0 0,2 2 1 0 0,2 1-1 0 0,2 2 1 0 0,-46 101-1 0 0,45-77-187 0 0,-120 246 67 0 0,104-217-510 0 0,43-85-1036 0 0,1 0-1 0 0,-9 41 1 0 0,15-49-5158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11167 0 0,'-2'-1'69'0'0,"0"0"0"0"0,-1 1 0 0 0,1-1 0 0 0,-1 0 0 0 0,1 1 0 0 0,-1-1 0 0 0,1 1 0 0 0,-1 0 0 0 0,1 0 0 0 0,-1 0 0 0 0,1 0 0 0 0,-1 1-1 0 0,1-1 1 0 0,0 0 0 0 0,-1 1 0 0 0,-3 1 0 0 0,-21 3 5479 0 0,37-3-4497 0 0,-2-2-874 0 0,-1 1 0 0 0,0-1 1 0 0,0-1-1 0 0,0 1 0 0 0,0-1 0 0 0,0 0 1 0 0,13-5-1 0 0,48-20 92 0 0,-59 22-209 0 0,31-13-17 0 0,-14 4-17 0 0,2 1 0 0 0,0 2-1 0 0,53-14 1 0 0,-56 22-40 0 0,-22 2-193 0 0,2 24-2573 0 0,-6-21 2418 0 0,1 0 0 0 0,-1 1-1 0 0,0-1 1 0 0,0 0 0 0 0,0 0 0 0 0,0 1 0 0 0,-2 3 0 0 0,-6 8-1612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85 4607 0 0,'-13'9'213'0'0,"9"-7"92"0"0,-1 1 1 0 0,1 0-1 0 0,0 0 1 0 0,0 1-1 0 0,0-1 1 0 0,1 1-1 0 0,-7 8 8908 0 0,12-11-8966 0 0,0 0-1 0 0,0-1 0 0 0,0 1 0 0 0,0 0 1 0 0,0-1-1 0 0,1 0 0 0 0,-1 1 0 0 0,0-1 1 0 0,0 0-1 0 0,4 0 0 0 0,-5 0-119 0 0,15-2 318 0 0,0 0-1 0 0,0 0 1 0 0,-1-2-1 0 0,25-7 0 0 0,-22 5-294 0 0,228-85-2524 0 0,-230 83 835 0 0,-4 1-56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2303 0 0,'0'0'13695'0'0,"-1"0"-12438"0"0,-11 3-875 0 0,1 0 0 0 0,0 1-1 0 0,0 1 1 0 0,0 0 0 0 0,1 0 0 0 0,0 1-1 0 0,0 0 1 0 0,-14 12 0 0 0,-69 68-71 0 0,81-75-162 0 0,-4 5-76 0 0,1 1 0 0 0,1 1 0 0 0,-12 19 0 0 0,20-28-58 0 0,1 0 0 0 0,0 0 0 0 0,0 1 0 0 0,1-1 0 0 0,1 1 0 0 0,-1 0 0 0 0,2 0 0 0 0,-4 19 0 0 0,6-25 9 0 0,-1 0 0 0 0,1 0 0 0 0,0-1 0 0 0,1 1 1 0 0,-1 0-1 0 0,0 0 0 0 0,1 0 0 0 0,0-1 0 0 0,0 1 0 0 0,0 0 0 0 0,1-1 1 0 0,-1 1-1 0 0,1-1 0 0 0,0 1 0 0 0,-1-1 0 0 0,2 0 0 0 0,-1 0 0 0 0,0 0 0 0 0,1 0 1 0 0,-1 0-1 0 0,1 0 0 0 0,0-1 0 0 0,0 1 0 0 0,0-1 0 0 0,0 0 0 0 0,0 0 1 0 0,1 0-1 0 0,-1 0 0 0 0,1 0 0 0 0,-1-1 0 0 0,1 0 0 0 0,-1 0 0 0 0,1 0 1 0 0,0 0-1 0 0,0 0 0 0 0,-1-1 0 0 0,6 1 0 0 0,3-1 121 0 0,0-1 0 0 0,0 0 0 0 0,0-1 0 0 0,0 0 0 0 0,0 0-1 0 0,-1-1 1 0 0,1-1 0 0 0,-1 0 0 0 0,0-1 0 0 0,13-7 0 0 0,-17 8-92 0 0,-1 0 0 0 0,0 0 1 0 0,1-1-1 0 0,-2 0 0 0 0,1 0 1 0 0,-1-1-1 0 0,8-9 0 0 0,-10 11-18 0 0,0-1-1 0 0,-1 1 1 0 0,1 0-1 0 0,-1-1 1 0 0,0 0-1 0 0,0 1 0 0 0,-1-1 1 0 0,0 0-1 0 0,0 0 1 0 0,0 0-1 0 0,0 0 1 0 0,0-7-1 0 0,-2 4 45 0 0,1 0 0 0 0,-1 1 0 0 0,-1-1 0 0 0,1 0-1 0 0,-1 1 1 0 0,-4-10 0 0 0,-22-41-160 0 0,18 38-378 0 0,-7-9-2538 0 0,16 20-1814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259 128 6767 0 0,'0'-2'307'0'0,"2"-5"-61"0"0,-2 5-230 0 0,1-1 0 0 0,-1 0 0 0 0,1 1 0 0 0,-1-1 0 0 0,0 0 0 0 0,0 1 0 0 0,0-1 0 0 0,0 0 0 0 0,-1 0-1 0 0,0-3 1 0 0,-4-22 1087 0 0,5 8 3774 0 0,-1 11 1231 0 0,14 7-5576 0 0,212-23 2548 0 0,-216 24-3027 0 0,1 1 119 0 0,-10 0-169 0 0,0 0-1 0 0,1 1 1 0 0,-1-1-1 0 0,0 1 1 0 0,0-1 0 0 0,0 0-1 0 0,0 1 1 0 0,0-1-1 0 0,0 1 1 0 0,0-1-1 0 0,0 1 1 0 0,0-1 0 0 0,0 1-1 0 0,0-1 1 0 0,0 0-1 0 0,-1 1 1 0 0,1-1 0 0 0,0 1-1 0 0,0-1 1 0 0,0 0-1 0 0,0 1 1 0 0,-1-1-1 0 0,1 0 1 0 0,0 1 0 0 0,-1 0-1 0 0,-4 8-2 0 0,-1 0 0 0 0,0-1 0 0 0,0 0 0 0 0,0 0 0 0 0,-1 0 0 0 0,-1-1 0 0 0,-15 13 0 0 0,-65 39 0 0 0,54-38 0 0 0,-14 12-147 0 0,0 3 0 0 0,3 1 0 0 0,-72 76 0 0 0,108-104 100 0 0,2-2-19 0 0,1 1-1 0 0,-1-1 1 0 0,1 1-1 0 0,0 0 1 0 0,1 1-1 0 0,0-1 1 0 0,-6 16 0 0 0,11-21 11 0 0,0-2 55 0 0,0 0 0 0 0,1 0-1 0 0,-1 0 1 0 0,0 0 0 0 0,1 0 0 0 0,-1 1 0 0 0,1-1 0 0 0,0 0 0 0 0,-1 0 0 0 0,1 0-1 0 0,0-1 1 0 0,0 1 0 0 0,0 0 0 0 0,-1 0 0 0 0,1 0 0 0 0,0 0 0 0 0,0-1-1 0 0,0 1 1 0 0,0 0 0 0 0,0-1 0 0 0,0 1 0 0 0,1-1 0 0 0,-1 1 0 0 0,0-1 0 0 0,0 0-1 0 0,0 1 1 0 0,0-1 0 0 0,2 0 0 0 0,0 1 5 0 0,8 1 93 0 0,1-1 0 0 0,-1 0-1 0 0,1 0 1 0 0,22-2 0 0 0,49-11 457 0 0,-46 6-379 0 0,336-35-88 0 0,-365 41 265 0 0,-5 0-3249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61 109 12751 0 0,'-17'1'764'0'0,"-26"7"5254"0"0,101-10-3756 0 0,91-15 0 0 0,55-22-1454 0 0,-95 17-309 0 0,-35 4-358 0 0,9-1-1338 0 0,-82 19 163 0 0,-7 7-5616 0 0,5-5 6087 0 0,-1-1 1 0 0,-2 2-1 0 0,1 0-195 0 0,-18 16-2285 0 0,11-7 1571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6991 0 0,'-41'17'920'0'0,"-46"11"0"0"0,31-13 3806 0 0,32-6 2482 0 0,27-9-6792 0 0,15-1 11 0 0,1-1 0 0 0,31-7 0 0 0,9-2-42 0 0,-9 2-52 0 0,18-3-65 0 0,-61 12-232 0 0,-1 0 1 0 0,0 0-1 0 0,0 0 0 0 0,1 0 1 0 0,-1 1-1 0 0,0 0 0 0 0,0 1 1 0 0,9 2-1 0 0,-14-3-34 0 0,0-1 1 0 0,-1 1-1 0 0,1-1 0 0 0,0 1 0 0 0,0 0 1 0 0,0-1-1 0 0,-1 1 0 0 0,1 0 0 0 0,-1 0 1 0 0,1 0-1 0 0,0-1 0 0 0,-1 1 0 0 0,1 0 1 0 0,-1 0-1 0 0,0 0 0 0 0,1 0 0 0 0,-1 0 1 0 0,0 0-1 0 0,1 0 0 0 0,-1 0 0 0 0,0 0 1 0 0,0 0-1 0 0,0 2 0 0 0,-2 22 16 0 0,0-19-18 0 0,1-1 0 0 0,-1 1 0 0 0,-1 0 0 0 0,1-1 0 0 0,-1 1 0 0 0,0-1 0 0 0,0 0 0 0 0,-5 6 0 0 0,-4 4 0 0 0,-18 16 0 0 0,5-7 0 0 0,11-9 2 0 0,-1-1 0 0 0,0 0-1 0 0,-1-1 1 0 0,-1-1 0 0 0,-25 14 0 0 0,60-22-21 0 0,-5-3 8 0 0,-1 0 0 0 0,0-1-1 0 0,18-2 1 0 0,8 0-8 0 0,-5 2-13 0 0,63 8 0 0 0,-88-7 63 0 0,0 1-1 0 0,-1 0 1 0 0,1 0 0 0 0,-1 1-1 0 0,1 0 1 0 0,-1 0 0 0 0,0 1-1 0 0,0 0 1 0 0,8 6 0 0 0,-12-8-17 0 0,-1 0 1 0 0,1 1 0 0 0,0 0-1 0 0,-1-1 1 0 0,0 1 0 0 0,1 0-1 0 0,-1 0 1 0 0,0 0 0 0 0,-1 0-1 0 0,1 1 1 0 0,0-1 0 0 0,-1 1-1 0 0,0-1 1 0 0,0 1 0 0 0,0-1-1 0 0,0 1 1 0 0,0-1 0 0 0,-1 1-1 0 0,0 0 1 0 0,0-1 0 0 0,0 8-1 0 0,-1-3-9 0 0,0-1 0 0 0,-1 1 0 0 0,0-1-1 0 0,0 0 1 0 0,0 1 0 0 0,-1-1 0 0 0,0 0-1 0 0,-1-1 1 0 0,1 1 0 0 0,-9 10-1 0 0,5-8 8 0 0,1-2 0 0 0,-2 1-1 0 0,1-1 1 0 0,-1 0 0 0 0,0-1-1 0 0,-1 0 1 0 0,-9 6 0 0 0,-5-1 9 0 0,0 0 1 0 0,-1-2-1 0 0,0 0 1 0 0,0-2 0 0 0,-42 7-1 0 0,-73 3 63 0 0,38-5-32 0 0,97-12-70 0 0,1 0-1 0 0,-1 1 1 0 0,0-1 0 0 0,1 0-1 0 0,-1-1 1 0 0,1 1 0 0 0,-6-2-1 0 0,8 2-749 0 0,2-2-293 0 0,2-7-67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20 8751 0 0,'0'0'1144'0'0,"-2"-1"98"0"0,-2-2-787 0 0,0 1 0 0 0,-1 0 0 0 0,1 0 0 0 0,0 0 0 0 0,-1 0 0 0 0,0 1 0 0 0,1-1 0 0 0,-1 1 0 0 0,0 1 0 0 0,1-1 0 0 0,-1 0 1 0 0,0 1-1 0 0,0 0 0 0 0,0 0 0 0 0,1 1 0 0 0,-9 1 0 0 0,2 1-221 0 0,0 0 1 0 0,0 1-1 0 0,0 1 0 0 0,0 0 1 0 0,-19 12-1 0 0,-15 9-117 0 0,17-11-52 0 0,1 2 0 0 0,-26 21 0 0 0,-95 96 63 0 0,116-101-72 0 0,2 2 0 0 0,-34 49 0 0 0,46-57-10 0 0,1 2 0 0 0,2 0 0 0 0,1 0 0 0 0,1 1 0 0 0,-9 33 1 0 0,15-40-25 0 0,2 0 0 0 0,1 0 0 0 0,0 0 0 0 0,2 0 0 0 0,1 0 0 0 0,1 1 0 0 0,4 41 1 0 0,1-38 2 0 0,1 0 0 0 0,1 0 0 0 0,2-1 0 0 0,0 0 1 0 0,2-1-1 0 0,1 0 0 0 0,0 0 0 0 0,23 31 1 0 0,14 10 145 0 0,83 88 0 0 0,-22-30-90 0 0,-94-103-70 0 0,-1 0 0 0 0,0 0-1 0 0,-1 2 1 0 0,-2 0-1 0 0,11 27 1 0 0,-17-35-4 0 0,-1 0-1 0 0,0 1 0 0 0,-1 0 1 0 0,-1 0-1 0 0,0 0 1 0 0,-2 0-1 0 0,0 1 0 0 0,0-1 1 0 0,-3 22-1 0 0,-3-10 5 0 0,0 0-1 0 0,-2-1 1 0 0,-1 0-1 0 0,-1 0 1 0 0,-16 32-1 0 0,-73 121 91 0 0,71-136-73 0 0,25-40-31 0 0,-12 19-163 0 0,-12 30-1 0 0,25-52 22 0 0,21-3-8060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1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38 9503 0 0,'0'0'432'0'0,"-1"-7"144"0"0,-14-23 7552 0 0,14 31-7544 0 0,-4 6-241 0 0,1 1 0 0 0,0 0 0 0 0,1-1 0 0 0,-1 1 0 0 0,2 0 0 0 0,-4 15 0 0 0,-3 6 210 0 0,-93 293 269 0 0,94-299-1475 0 0,-16 32 0 0 0,14-34-260 0 0,-12 37 0 0 0,19-43-1135 0 0,3-4-4500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11975 0 0,'2'2'5099'0'0,"-1"0"-4839"0"0,1-1 0 0 0,0 1 1 0 0,-1-1-1 0 0,1 1 0 0 0,0-1 0 0 0,0 0 1 0 0,0 0-1 0 0,0 0 0 0 0,0 0 0 0 0,1 0 1 0 0,-1 0-1 0 0,0-1 0 0 0,0 1 0 0 0,1-1 1 0 0,-1 1-1 0 0,0-1 0 0 0,0 0 0 0 0,1 0 0 0 0,-1 0 1 0 0,0 0-1 0 0,1 0 0 0 0,-1 0 0 0 0,4-2 1 0 0,6-1-127 0 0,0 0 1 0 0,0-1-1 0 0,13-7 1 0 0,-17 8 214 0 0,170-65-1699 0 0,-154 60 236 0 0,29-11-6782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47 6447 0 0,'1'-2'499'0'0,"3"-3"-7"0"0,7-11-803 0 0,-7 7 6701 0 0,-4 9-6289 0 0,0-1 1 0 0,0 0 0 0 0,0 1 0 0 0,0-1-1 0 0,-1 1 1 0 0,1-1 0 0 0,0 1-1 0 0,0-1 1 0 0,0 1 0 0 0,0 0 0 0 0,-1-1-1 0 0,1 1 1 0 0,0-1 0 0 0,0 1 0 0 0,-1-1-1 0 0,1 1 1 0 0,0 0 0 0 0,-1-1-1 0 0,1 1 1 0 0,-1 0 0 0 0,1-1 0 0 0,0 1-1 0 0,-1 0 1 0 0,1-1 0 0 0,-1 1 0 0 0,-17-3 929 0 0,-16 7-425 0 0,26-2-542 0 0,-1 1 1 0 0,0 1-1 0 0,1-1 0 0 0,0 1 0 0 0,-1 0 1 0 0,2 1-1 0 0,-1 0 0 0 0,0 0 0 0 0,1 1 1 0 0,0 0-1 0 0,1 0 0 0 0,-1 1 0 0 0,1 0 1 0 0,0 0-1 0 0,-5 9 0 0 0,-8 13 137 0 0,2 2 1 0 0,-23 53-1 0 0,19-37-113 0 0,7-18-116 0 0,-3 5 100 0 0,-13 40 1 0 0,27-65-45 0 0,0 1 0 0 0,0 0 0 0 0,1 0 0 0 0,1 0 0 0 0,-1 0 0 0 0,2 0-1 0 0,-1 0 1 0 0,2 0 0 0 0,0 12 0 0 0,1-14-36 0 0,1 0-1 0 0,-1 0 1 0 0,1-1-1 0 0,1 1 1 0 0,-1-1-1 0 0,1 0 1 0 0,1 0-1 0 0,-1 0 0 0 0,1 0 1 0 0,0-1-1 0 0,10 10 1 0 0,-6-7 76 0 0,0-1-1 0 0,0 0 1 0 0,1-1 0 0 0,0 0 0 0 0,0-1 0 0 0,1 0-1 0 0,15 6 1 0 0,-5-5-122 0 0,0 0 0 0 0,38 6 0 0 0,11-6-3186 0 0,-47-7-2994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36 5063 0 0,'0'0'232'0'0,"-6"-7"32"0"0,-18-21 10646 0 0,23 29-10841 0 0,0 1 0 0 0,1-1 1 0 0,-1 1-1 0 0,0 0 0 0 0,1-1 1 0 0,0 1-1 0 0,-1 0 0 0 0,1-1 1 0 0,0 1-1 0 0,0 0 0 0 0,0 1 1 0 0,6 13 325 0 0,0-1 1 0 0,1 0-1 0 0,1-1 1 0 0,1 1-1 0 0,9 12 1 0 0,-6-10-171 0 0,-1-1 0 0 0,-1 2 0 0 0,8 21 0 0 0,-1 11-71 0 0,10 56 0 0 0,-14-51-167 0 0,-12-53 125 0 0,4 12-1010 0 0,-5-14 795 0 0,1 0-1 0 0,-1 1 1 0 0,0-1 0 0 0,1 0-1 0 0,-1 0 1 0 0,1 0 0 0 0,-1 0-1 0 0,0 0 1 0 0,1 0 0 0 0,-1 0-1 0 0,0 0 1 0 0,1 0 0 0 0,-1 0-1 0 0,1 0 1 0 0,-1 0-1 0 0,0 0 1 0 0,1 0 0 0 0,-1 0-1 0 0,0 0 1 0 0,1 0 0 0 0,-1-1-1 0 0,1 1 1 0 0,-1 0 0 0 0,0 0-1 0 0,1 0 1 0 0,-1-1 0 0 0,0 1-1 0 0,0 0 1 0 0,1 0 0 0 0,-1-1-1 0 0,0 1 1 0 0,0 0 0 0 0,1 0-1 0 0,-1-1 1 0 0,11-9-5996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6447 0 0,'0'0'11210'0'0,"-1"8"-10117"0"0,0-3-932 0 0,-1-1 0 0 0,0 0-1 0 0,0 0 1 0 0,0 1 0 0 0,-1-1 0 0 0,0 0 0 0 0,1-1-1 0 0,-7 7 1 0 0,-10 16 297 0 0,-4 20-263 0 0,-22 62 0 0 0,-9 52 335 0 0,4-9-282 0 0,34-109-239 0 0,-5 15 43 0 0,-17 69 1 0 0,34-109-60 0 0,1 0-1 0 0,0 0 0 0 0,2 0 1 0 0,0 0-1 0 0,0 0 0 0 0,2 0 1 0 0,0 0-1 0 0,7 33 0 0 0,-6-45-479 0 0,-1 0 0 0 0,1 0 0 0 0,0 0 0 0 0,0-1 0 0 0,1 1 0 0 0,5 7 0 0 0,-1-3-6277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4607 0 0,'20'-12'550'0'0,"0"1"0"0"0,0 1 0 0 0,25-9 0 0 0,68-18 6115 0 0,-20 7-3672 0 0,-93 30-2990 0 0,305-100 3418 0 0,-234 80-2799 0 0,0 4 0 0 0,102-10 0 0 0,-166 25-737 0 0,1 1 0 0 0,-1-1 0 0 0,1 2 0 0 0,-1-1 0 0 0,1 1 0 0 0,8 2 0 0 0,-14-3-408 0 0,-8 13-2522 0 0,-4-1 1270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30 193 5983 0 0,'-19'-1'906'0'0,"19"0"-659"0"0,0 0 1 0 0,-1 1 0 0 0,1-1 0 0 0,0 1-1 0 0,0-1 1 0 0,0 1 0 0 0,-1-1-1 0 0,1 1 1 0 0,0-1 0 0 0,0 1-1 0 0,-1-1 1 0 0,1 1 0 0 0,-1-1-1 0 0,1 1 1 0 0,0-1 0 0 0,-1 0 0 0 0,0 1-125 0 0,1 0 0 0 0,-1-1 1 0 0,1 1-1 0 0,0 0 1 0 0,-1-1-1 0 0,1 1 1 0 0,0-1-1 0 0,-1 1 0 0 0,1-1 1 0 0,0 1-1 0 0,0-1 1 0 0,-1 1-1 0 0,1-1 1 0 0,0 1-1 0 0,0-1 0 0 0,0 1 1 0 0,0-1-1 0 0,0 0 1 0 0,0 1-1 0 0,-1-1 0 0 0,1 1 1 0 0,1-1-1 0 0,-1 1 1 0 0,0-1-1 0 0,0 0 1 0 0,1-2 79 0 0,0 1 1 0 0,0 0 0 0 0,1 0 0 0 0,-1 0-1 0 0,0 0 1 0 0,1 0 0 0 0,0 0-1 0 0,-1 0 1 0 0,1 0 0 0 0,0 1 0 0 0,0-1-1 0 0,2-1 1 0 0,30-17 928 0 0,-23 13-854 0 0,31-16 562 0 0,1 1 0 0 0,1 2 0 0 0,81-24 0 0 0,-117 42-711 0 0,-1 1 0 0 0,1 0 0 0 0,-1 0 0 0 0,1 0 0 0 0,0 1 0 0 0,-1 0 0 0 0,1 1 0 0 0,0 0 0 0 0,-1 0 0 0 0,12 3 0 0 0,-16-3-109 0 0,-1 0 0 0 0,0-1-1 0 0,0 1 1 0 0,0 0-1 0 0,0 0 1 0 0,0 0-1 0 0,0 1 1 0 0,0-1 0 0 0,0 0-1 0 0,0 1 1 0 0,0-1-1 0 0,-1 1 1 0 0,1 0-1 0 0,0-1 1 0 0,-1 1 0 0 0,0 0-1 0 0,1 0 1 0 0,-1 0-1 0 0,0 0 1 0 0,0 0 0 0 0,0 0-1 0 0,0 0 1 0 0,-1 1-1 0 0,1-1 1 0 0,0 0-1 0 0,-1 0 1 0 0,0 1 0 0 0,1-1-1 0 0,-1 0 1 0 0,0 0-1 0 0,0 1 1 0 0,0-1-1 0 0,-1 0 1 0 0,1 1 0 0 0,0-1-1 0 0,-1 0 1 0 0,0 0-1 0 0,0 3 1 0 0,-3 5 2 0 0,0 0 1 0 0,-1-1-1 0 0,1 0 0 0 0,-2 0 1 0 0,1 0-1 0 0,-1 0 0 0 0,-1-1 1 0 0,-12 13-1 0 0,-9 6-40 0 0,-32 23 0 0 0,29-26-14 0 0,10-8 7 0 0,-26 14 0 0 0,32-21 14 0 0,0 0 0 0 0,1 1 0 0 0,0 0 0 0 0,1 1 0 0 0,-17 18 0 0 0,28-27 11 0 0,1 0 0 0 0,0 0 0 0 0,0 0 0 0 0,-1 0 0 0 0,1 0 0 0 0,0 0 0 0 0,-1 5 0 0 0,2 2 0 0 0,1-6 12 0 0,0 0-1 0 0,1-1 1 0 0,-1 1-1 0 0,1-1 0 0 0,0 0 1 0 0,0 0-1 0 0,-1 1 1 0 0,1-1-1 0 0,1 0 1 0 0,-1 0-1 0 0,0-1 1 0 0,0 1-1 0 0,1 0 1 0 0,-1-1-1 0 0,1 0 0 0 0,0 1 1 0 0,-1-1-1 0 0,1 0 1 0 0,0 0-1 0 0,0-1 1 0 0,-1 1-1 0 0,1 0 1 0 0,4-1-1 0 0,7 2 82 0 0,0-1 1 0 0,1-1-1 0 0,19-2 0 0 0,-23 1-69 0 0,41-5 97 0 0,0-2 1 0 0,51-16-1 0 0,-51 12-85 0 0,38-3-224 0 0,-61 11 40 0 0,1-1 0 0 0,31-9 0 0 0,10-3-859 0 0,-51 13-1013 0 0,0-1-1 0 0,38-13 1 0 0,-44 11-4408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5983 0 0,'0'0'13040'0'0,"1"1"-12440"0"0,5 1-357 0 0,-1 0-1 0 0,1 0 0 0 0,-1 0 1 0 0,1-1-1 0 0,0 0 1 0 0,0 0-1 0 0,0 0 1 0 0,7-1-1 0 0,50-4 766 0 0,-27 0-610 0 0,-5 2-100 0 0,-1-3 1 0 0,40-10-1 0 0,59-24-143 0 0,-99 30-230 0 0,66-29-1672 0 0,-81 29-7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9671 0 0,'0'0'748'0'0,"-2"0"-492"0"0,-1 0 117 0 0,0 0-1 0 0,0 1 1 0 0,0 0-1 0 0,1-1 1 0 0,-1 1-1 0 0,0 0 1 0 0,0 1-1 0 0,0-1 1 0 0,1 0-1 0 0,-1 1 1 0 0,1 0-1 0 0,-1-1 1 0 0,1 1-1 0 0,-1 0 1 0 0,1 0-1 0 0,0 1 1 0 0,-3 3-1 0 0,0-1 25 0 0,-5 6 77 0 0,2 1 0 0 0,0-1 0 0 0,0 1 0 0 0,1 0 0 0 0,-9 23 0 0 0,6-16-51 0 0,-16 27 0 0 0,11-23-295 0 0,0 1 0 0 0,1 0 0 0 0,2 1 1 0 0,0 0-1 0 0,2 1 0 0 0,-8 29 0 0 0,15-43-128 0 0,1 0-1 0 0,0 0 1 0 0,0 0 0 0 0,1 0 0 0 0,1 0-1 0 0,0 1 1 0 0,1-1 0 0 0,0 0-1 0 0,0 0 1 0 0,2 0 0 0 0,-1 0 0 0 0,2-1-1 0 0,-1 1 1 0 0,2-1 0 0 0,-1 0-1 0 0,9 15 1 0 0,-8-20-373 0 0,-4-4 134 0 0,0 0 0 0 0,1 0-1 0 0,-1 0 1 0 0,0 0-1 0 0,0 0 1 0 0,0 0 0 0 0,0 0-1 0 0,0 0 1 0 0,-1 0 0 0 0,1 0-1 0 0,0 4 1 0 0,-1 2-1836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279 184 1375 0 0,'0'0'7618'0'0,"-7"-4"-5866"0"0,1-2-1116 0 0,5 5-38 0 0,-15-3 1308 0 0,15 4-1665 0 0,0 0 1 0 0,1 0 0 0 0,-1 0-1 0 0,0 0 1 0 0,1 0 0 0 0,-1 0-1 0 0,0 0 1 0 0,1 0 0 0 0,-1 0-1 0 0,0-1 1 0 0,1 1 0 0 0,-1 0-1 0 0,0 0 1 0 0,1-1 0 0 0,-1 1 0 0 0,1 0-1 0 0,-1-1 1 0 0,1 1 0 0 0,-1-1-1 0 0,0 1 1 0 0,0-1 0 0 0,1 0-135 0 0,0 0 1 0 0,1 0 0 0 0,-1 0 0 0 0,0 0-1 0 0,0 0 1 0 0,0 0 0 0 0,1 0 0 0 0,-1 0-1 0 0,1 0 1 0 0,-1 0 0 0 0,1 0 0 0 0,-1 1 0 0 0,1-1-1 0 0,-1 0 1 0 0,2-1 0 0 0,3-5-55 0 0,2-1-1 0 0,-1 1 1 0 0,1 1 0 0 0,0-1 0 0 0,1 1-1 0 0,-1 0 1 0 0,1 1 0 0 0,0 0 0 0 0,10-5-1 0 0,15-6 165 0 0,34-11-1 0 0,-63 26-215 0 0,24-9 17 0 0,40-9 0 0 0,-55 16-12 0 0,-1 1 0 0 0,1 1 0 0 0,-1 0 0 0 0,1 1 0 0 0,24 2 0 0 0,-26 1-6 0 0,-2 3 0 0 0,-8-4 0 0 0,0-1 0 0 0,0 1 0 0 0,-1-1 0 0 0,1 1 0 0 0,0-1 0 0 0,0 1 0 0 0,-1-1 0 0 0,1 1 0 0 0,-1-1 0 0 0,1 1 0 0 0,-1 0 0 0 0,0-1 0 0 0,0 1 0 0 0,0 0 0 0 0,0-1 0 0 0,0 4 0 0 0,-1-1 0 0 0,1-1 0 0 0,-1 0 0 0 0,0 0 0 0 0,0 0 0 0 0,-1 1 0 0 0,1-1 0 0 0,-1-1 0 0 0,-1 4 0 0 0,-4 3 0 0 0,0 0 0 0 0,0-1 0 0 0,-1 0 0 0 0,-9 8 0 0 0,-99 74-27 0 0,47-40 1 0 0,-167 158-65 0 0,197-170 91 0 0,-69 84 0 0 0,89-98 0 0 0,15-14 0 0 0,4-9 1 0 0,0 0 0 0 0,1 1 0 0 0,-1-1 0 0 0,0 0 0 0 0,1 0 0 0 0,-1 0 0 0 0,1 0 0 0 0,-1 0 1 0 0,1 0-1 0 0,0-1 0 0 0,-1 1 0 0 0,1 0 0 0 0,0 0 0 0 0,0 0 0 0 0,0-1 0 0 0,-1 1 0 0 0,1 0 0 0 0,0-1 0 0 0,0 1 0 0 0,0 0 0 0 0,0-1 0 0 0,0 1 0 0 0,2-1 0 0 0,1 2 7 0 0,0 0 1 0 0,-1-1-1 0 0,1 0 0 0 0,0 0 1 0 0,6 0-1 0 0,29 1 52 0 0,1-3 0 0 0,-1-1 1 0 0,47-9-1 0 0,1 1 13 0 0,56-9-18 0 0,-107 13-124 0 0,3-1-1203 0 0,-37 7 624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9871 0 0,'0'0'898'0'0,"1"2"-741"0"0,1 6 142 0 0,1-1 0 0 0,0 1 1 0 0,0-1-1 0 0,1 0 0 0 0,0 0 0 0 0,0 0 0 0 0,0-1 1 0 0,1 1-1 0 0,6 5 0 0 0,4 6 203 0 0,0 1 0 0 0,-2 0 1 0 0,0 0-1 0 0,20 42 0 0 0,-16-27-260 0 0,-8-16-423 0 0,-9-16-752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10735 0 0,'0'0'979'0'0,"-1"1"-808"0"0,-12 6 397 0 0,1 0 0 0 0,0 1 0 0 0,0 1 1 0 0,1 0-1 0 0,1 1 0 0 0,-1 0 0 0 0,1 1 1 0 0,1 0-1 0 0,-16 23 0 0 0,-138 294 2848 0 0,27-47-3224 0 0,-21-3-48 0 0,148-261-144 0 0,-10 25 0 0 0,18-37 0 0 0,-1 0 0 0 0,0 0 0 0 0,1 1 0 0 0,0-1 0 0 0,0 1 0 0 0,1-1 0 0 0,-1 1 0 0 0,1-1 0 0 0,1 10 0 0 0,0-14-36 0 0,-1 0 0 0 0,0 0-1 0 0,0 0 1 0 0,1 0 0 0 0,-1 0 0 0 0,1 0-1 0 0,-1 0 1 0 0,1 0 0 0 0,-1-1 0 0 0,1 1-1 0 0,-1 0 1 0 0,1 0 0 0 0,0 0 0 0 0,-1-1-1 0 0,1 1 1 0 0,0 0 0 0 0,0-1 0 0 0,0 1-1 0 0,0-1 1 0 0,-1 1 0 0 0,1-1 0 0 0,0 1-1 0 0,0-1 1 0 0,0 0 0 0 0,0 1 0 0 0,0-1-1 0 0,0 0 1 0 0,0 0 0 0 0,0 0 0 0 0,2 1-1 0 0,-1-1-175 0 0,0 0 0 0 0,0-1 0 0 0,1 1 0 0 0,-1 0 0 0 0,0 0 0 0 0,0-1 0 0 0,0 0 0 0 0,0 1-1 0 0,0-1 1 0 0,0 0 0 0 0,0 0 0 0 0,4-2 0 0 0,8-8-1779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11055 0 0,'0'0'852'0'0,"-2"2"-560"0"0,-4 4 416 0 0,0 0 0 0 0,0 1 0 0 0,1 0 0 0 0,0 0-1 0 0,0 0 1 0 0,-4 8 0 0 0,-23 52 2879 0 0,32-66-3591 0 0,-27 69 534 0 0,3 1 1 0 0,-16 85 0 0 0,8-32-574 0 0,23-87-293 0 0,-30 94-2772 0 0,29-101 904 0 0,-2-1 0 0 0,-18 36 0 0 0,17-43-2467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20 5063 0 0,'0'0'232'0'0,"-2"1"-13"0"0,-22 10-234 0 0,-19 7 11947 0 0,54-27-10921 0 0,-3 4-793 0 0,0 0 0 0 0,1 0 0 0 0,0 1 0 0 0,0 0 0 0 0,0 0 0 0 0,1 1 1 0 0,-1 0-1 0 0,1 1 0 0 0,0 0 0 0 0,-1 0 0 0 0,1 1 0 0 0,0 1 0 0 0,11 0 0 0 0,-19 0-10 0 0,2 13-80 0 0,-3-9-114 0 0,-1 0 0 0 0,0 0 0 0 0,0 0 0 0 0,-1 0 0 0 0,1-1-1 0 0,-1 1 1 0 0,0 0 0 0 0,0 0 0 0 0,0 0 0 0 0,0 0 0 0 0,-1-1 0 0 0,0 1-1 0 0,0-1 1 0 0,0 1 0 0 0,-4 6 0 0 0,-5 4 34 0 0,0-1 1 0 0,-17 15-1 0 0,22-22-38 0 0,-12 13 9 0 0,-1-1 0 0 0,-1-1 0 0 0,0 0 0 0 0,-27 15 0 0 0,27-21-25 0 0,8-5 22 0 0,1 1 0 0 0,0 0 0 0 0,0 1 1 0 0,-12 12-1 0 0,22-20-15 0 0,1 0 0 0 0,0 0 0 0 0,0 0 0 0 0,-1 0 1 0 0,1 1-1 0 0,0-1 0 0 0,0 0 0 0 0,0 0 0 0 0,-1 1 0 0 0,1-1 0 0 0,0 0 1 0 0,0 0-1 0 0,0 1 0 0 0,-1-1 0 0 0,1 0 0 0 0,0 0 0 0 0,0 1 0 0 0,0-1 1 0 0,0 0-1 0 0,0 1 0 0 0,0-1 0 0 0,0 0 0 0 0,0 1 0 0 0,0-1 0 0 0,0 0 0 0 0,0 0 1 0 0,0 1-1 0 0,0-1 0 0 0,0 0 0 0 0,0 1 0 0 0,0-1 0 0 0,0 0 0 0 0,0 1 1 0 0,0-1-1 0 0,0 0 0 0 0,1 0 0 0 0,-1 1 0 0 0,0-1 0 0 0,0 0 0 0 0,0 0 1 0 0,0 1-1 0 0,1-1 0 0 0,-1 0 0 0 0,0 0 0 0 0,0 1 0 0 0,1-1 0 0 0,-1 0 1 0 0,0 0-1 0 0,0 0 0 0 0,1 0 0 0 0,-1 1 0 0 0,0-1 0 0 0,1 0 0 0 0,-1 0 1 0 0,0 0-1 0 0,0 0 0 0 0,1 0 0 0 0,-1 0 0 0 0,0 0 0 0 0,1 0 0 0 0,-1 0 0 0 0,4 2 30 0 0,0-1 0 0 0,0 0-1 0 0,0 0 1 0 0,0 0 0 0 0,0 0-1 0 0,0-1 1 0 0,0 0 0 0 0,6 0-1 0 0,35-5 206 0 0,-20 2-109 0 0,311-40-2761 0 0,-291 35 234 0 0,-12 2-2979 0 0,-13 3-112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17 12407 0 0,'-5'-3'207'0'0,"1"1"0"0"0,-1 0-1 0 0,0-1 1 0 0,-9-1 0 0 0,12 3-96 0 0,0 1 0 0 0,1-1 0 0 0,-1 1 0 0 0,0 0 0 0 0,0 0 0 0 0,1 0 0 0 0,-1 0 0 0 0,0 0 1 0 0,0 0-1 0 0,1 0 0 0 0,-1 1 0 0 0,0-1 0 0 0,0 1 0 0 0,1-1 0 0 0,-1 1 0 0 0,0-1 0 0 0,1 1 0 0 0,-3 1 0 0 0,3 0-45 0 0,1-1-1 0 0,-1 0 0 0 0,1 0 0 0 0,-1 1 1 0 0,1-1-1 0 0,0 0 0 0 0,-1 1 0 0 0,1-1 1 0 0,0 0-1 0 0,0 1 0 0 0,0-1 0 0 0,0 0 1 0 0,0 1-1 0 0,1 1 0 0 0,-1 1 51 0 0,0 6 0 0 0,1 0 0 0 0,0 0-1 0 0,1 0 1 0 0,0-1 0 0 0,1 1 0 0 0,0-1 0 0 0,0 1-1 0 0,7 10 1 0 0,-6-10-27 0 0,19 41 514 0 0,36 56 1 0 0,14 31 737 0 0,-64-119-1153 0 0,-2 1-1 0 0,0 0 1 0 0,-1 0 0 0 0,-1 1-1 0 0,3 30 1 0 0,-7-30-114 0 0,0 1 0 0 0,-2 0 1 0 0,0-1-1 0 0,-2 1 0 0 0,0-1 0 0 0,-1 1 0 0 0,-2-1 0 0 0,0-1 0 0 0,-16 38 0 0 0,4-21-31 0 0,-2-1-1 0 0,-1-1 0 0 0,-2-1 0 0 0,-35 40 0 0 0,20-32-17 0 0,-2-2 1 0 0,-53 40-1 0 0,-43 28-909 0 0,133-106 603 0 0,-2 1-286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291 357 2303 0 0,'-1'2'167'0'0,"-3"7"-916"0"0,-3 8 5191 0 0,-5 13 5016 0 0,10-27-9229 0 0,0 0 0 0 0,0-1 0 0 0,0 1 0 0 0,0-1-1 0 0,-1 0 1 0 0,1 0 0 0 0,-1 1 0 0 0,1-2 0 0 0,-1 1 0 0 0,0 0 0 0 0,1 0 0 0 0,-1-1 0 0 0,0 0 0 0 0,0 1 0 0 0,0-1 0 0 0,-6 1 0 0 0,0 0-44 0 0,-1 0 0 0 0,1 0 0 0 0,-1-1 0 0 0,-12 0 0 0 0,13-3-77 0 0,-1 1 1 0 0,0-1-1 0 0,1-1 1 0 0,-1 0-1 0 0,1 0 1 0 0,-15-7-1 0 0,12 4 21 0 0,8 5-93 0 0,0-1 1 0 0,0 0 0 0 0,0 0-1 0 0,1-1 1 0 0,-1 1 0 0 0,1-1-1 0 0,-1 1 1 0 0,1-1-1 0 0,0 0 1 0 0,0-1 0 0 0,0 1-1 0 0,1 0 1 0 0,-1-1 0 0 0,1 1-1 0 0,-4-8 1 0 0,4 6 3 0 0,0-1 0 0 0,1 1 1 0 0,-1-1-1 0 0,1 0 0 0 0,0 1 0 0 0,1-1 1 0 0,-1 0-1 0 0,1 1 0 0 0,1-1 0 0 0,0-10 1 0 0,2 3-3 0 0,0 1 0 0 0,1 0 1 0 0,0-1-1 0 0,0 1 0 0 0,1 1 1 0 0,1-1-1 0 0,0 1 0 0 0,1 0 0 0 0,16-20 1 0 0,-9 15-68 0 0,0 2 0 0 0,1-1 0 0 0,1 2 0 0 0,0 0 0 0 0,1 1 0 0 0,0 1 0 0 0,1 0 0 0 0,1 1 0 0 0,-1 1 0 0 0,1 1 0 0 0,1 1 0 0 0,0 0 0 0 0,0 2 0 0 0,0 0 0 0 0,0 1 0 0 0,26-1-1 0 0,-42 5 27 0 0,1 0 0 0 0,0 0 0 0 0,0 0-1 0 0,0 1 1 0 0,0 0 0 0 0,0 0 0 0 0,-1 0-1 0 0,1 0 1 0 0,0 1 0 0 0,-1 0-1 0 0,1 0 1 0 0,-1 0 0 0 0,0 0 0 0 0,1 1-1 0 0,-1 0 1 0 0,0 0 0 0 0,5 5 0 0 0,-5-3 4 0 0,0-1 0 0 0,-1 1 0 0 0,0 0 0 0 0,0 0 0 0 0,0 0 0 0 0,0 0 0 0 0,-1 0 0 0 0,0 1 0 0 0,0-1 0 0 0,-1 1 0 0 0,1-1 1 0 0,-1 1-1 0 0,0 0 0 0 0,0 10 0 0 0,-1-3 30 0 0,0 0 0 0 0,-1 1 0 0 0,-1-1 0 0 0,0 0 0 0 0,-1 0-1 0 0,0-1 1 0 0,-1 1 0 0 0,-8 18 0 0 0,4-14-1 0 0,0-1-1 0 0,-2 0 0 0 0,0-1 1 0 0,-1 0-1 0 0,-20 23 0 0 0,12-19-22 0 0,-1 0-1 0 0,-1-2 0 0 0,-1 0 1 0 0,0-2-1 0 0,-1 0 1 0 0,0-1-1 0 0,-1-2 0 0 0,-37 14 1 0 0,22-13-171 0 0,37-13-7 0 0,5-13-2753 0 0,4-3-1953 0 0,4-3-1414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948 16 8287 0 0,'0'0'382'0'0,"1"-1"-8"0"0,12-14 8436 0 0,-19 26-8166 0 0,-18 34 100 0 0,-43 54 1 0 0,39-58-668 0 0,-172 217 5 0 0,146-199-60 0 0,-3-3-1 0 0,-68 53 1 0 0,-129 84-410 0 0,177-130 150 0 0,68-54 7 0 0,-1 0 1 0 0,1 0 0 0 0,1 1-1 0 0,0 1 1 0 0,-9 14 0 0 0,16-22-511 0 0,-1 0 0 0 0,1 0 0 0 0,-1 1-1 0 0,1-1 1 0 0,-1 6 0 0 0,2 11-5175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8719 0 0,'41'53'945'0'0,"-23"-30"262"0"0,16 24 0 0 0,52 117 6968 0 0,-22-38-6253 0 0,-59-117-1955 0 0,0 0 1 0 0,0-1-1 0 0,1 1 0 0 0,1-2 0 0 0,12 14 1 0 0,-17-19-196 0 0,0 0 1 0 0,0 0 0 0 0,1-1-1 0 0,-1 1 1 0 0,1-1 0 0 0,-1 1-1 0 0,1-1 1 0 0,0 0 0 0 0,-1 0-1 0 0,1 0 1 0 0,0 0 0 0 0,0 0-1 0 0,0-1 1 0 0,0 1 0 0 0,0-1-1 0 0,0 0 1 0 0,-1 0 0 0 0,1 0-1 0 0,0 0 1 0 0,0-1 0 0 0,0 1-1 0 0,0-1 1 0 0,0 1 0 0 0,3-3-1 0 0,13-5-5900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79 7919 0 0,'12'-22'503'0'0,"24"-34"2908"0"0,-58 69-623 0 0,-6 13-1480 0 0,1 1 0 0 0,-39 51 0 0 0,32-36-572 0 0,-341 440 2730 0 0,217-231-3381 0 0,29 13-337 0 0,86-161-725 0 0,13-36-4641 0 0,3-14-1256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14255 0 0,'0'0'2891'0'0,"3"-1"-2156"0"0,458-147 3467 0 0,-442 144-4117 0 0,0 0 0 0 0,35-2 0 0 0,-46 6-349 0 0,-1 0 1 0 0,1 0 0 0 0,0 1-1 0 0,0 0 1 0 0,0 0 0 0 0,0 1 0 0 0,-1 0-1 0 0,1 0 1 0 0,9 5 0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48 13039 0 0,'-10'13'598'0'0,"8"-10"-10"0"0,-2 8-358 0 0,4-10-198 0 0,0 0 0 0 0,0 0 0 0 0,-1 0 0 0 0,1 0 0 0 0,0 0 0 0 0,0 0 0 0 0,0 0 0 0 0,0 0 0 0 0,0 0 0 0 0,0 0 0 0 0,1 0 0 0 0,-1 0 0 0 0,0 0 0 0 0,0 0 0 0 0,1 0 0 0 0,-1 0 0 0 0,1 0 0 0 0,-1 0 0 0 0,1 0 0 0 0,-1 0 0 0 0,1 0 0 0 0,0 1 0 0 0,1-1 109 0 0,-1 0 1 0 0,1 1 0 0 0,0-1 0 0 0,0 0-1 0 0,-1 0 1 0 0,1 0 0 0 0,0-1 0 0 0,0 1-1 0 0,0 0 1 0 0,0-1 0 0 0,2 1 0 0 0,5 1 461 0 0,1-1 0 0 0,0 0 1 0 0,17-2-1 0 0,-27 1-606 0 0,28-2 727 0 0,-1-1 0 0 0,42-10 0 0 0,53-22-30 0 0,-37 9-551 0 0,-57 18-431 0 0,40-10-66 0 0,-22 12-6824 0 0,-33 4 926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88 113 8839 0 0,'-18'4'614'0'0,"0"-1"0"0"0,-33 1 7486 0 0,64-9-6848 0 0,49-23 296 0 0,-27 13-1072 0 0,38-13 0 0 0,62-8 426 0 0,-114 32-741 0 0,0 0-1 0 0,1 2 0 0 0,-1 0 1 0 0,32 3-1 0 0,-50-1-149 0 0,0 0 0 0 0,0 1 0 0 0,0-1 0 0 0,0 1 0 0 0,0 0 0 0 0,-1-1-1 0 0,1 2 1 0 0,0-1 0 0 0,-1 0 0 0 0,4 2 0 0 0,2 6-11 0 0,-7-6-5 0 0,-1 0 0 0 0,1 0 0 0 0,-1-1 0 0 0,0 1 0 0 0,0 0 0 0 0,0 0 0 0 0,0-1 0 0 0,-1 1 0 0 0,1 0 0 0 0,-1 0 0 0 0,1-1 0 0 0,-1 1 0 0 0,0 0 0 0 0,-1 2-1 0 0,-2 4-27 0 0,0-1-1 0 0,-10 15 0 0 0,4-8-29 0 0,-2-1-1 0 0,0 0 1 0 0,0-1 0 0 0,-1-1 0 0 0,-17 13-1 0 0,-79 50-327 0 0,60-43 227 0 0,-3 2 117 0 0,26-18 33 0 0,0 2 1 0 0,-27 23-1 0 0,49-39 11 0 0,-13 19 21 0 0,16-19 399 0 0,2-1-392 0 0,0 0 1 0 0,0 0-1 0 0,0 0 0 0 0,1-1 0 0 0,-1 1 1 0 0,0 0-1 0 0,1 0 0 0 0,-1-1 0 0 0,0 1 1 0 0,1-1-1 0 0,-1 1 0 0 0,1-1 0 0 0,1 1 0 0 0,4 0 39 0 0,0 0-1 0 0,0-1 0 0 0,-1 1 0 0 0,1-1 0 0 0,0-1 0 0 0,10-1 0 0 0,43-12 219 0 0,-12 2-92 0 0,189-28 226 0 0,-167 30-1198 0 0,118-1 0 0 0,-187 11 724 0 0,-1 0 0 0 0,1 1 0 0 0,-1-1 0 0 0,1 0 0 0 0,-1 0 0 0 0,0 0 0 0 0,1 0 0 0 0,-1 0 0 0 0,1 0 0 0 0,-1 0 1 0 0,0 1-1 0 0,1-1 0 0 0,-1 0 0 0 0,1 0 0 0 0,-1 1 0 0 0,0-1 0 0 0,1 0 0 0 0,-1 1 0 0 0,0-1 0 0 0,0 0 0 0 0,1 1 0 0 0,-1-1 0 0 0,0 0 0 0 0,0 1 0 0 0,1-1 0 0 0,-1 0 1 0 0,0 1-1 0 0,0-1 0 0 0,0 1 0 0 0,0-1 0 0 0,0 0 0 0 0,0 1 0 0 0,1-1 0 0 0,-1 1 0 0 0,0-1 0 0 0,0 1 0 0 0,-1 0 0 0 0,-2 14-1621 0 0,-5-2 191 0 0,-4 1-30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84 3679 0 0,'-1'0'284'0'0,"-27"15"742"0"0,9-2 8439 0 0,24-3-8117 0 0,-4-9-1253 0 0,0 1 0 0 0,0-1 1 0 0,0 0-1 0 0,1 0 0 0 0,-1 0 1 0 0,0-1-1 0 0,1 1 0 0 0,-1 0 0 0 0,1 0 1 0 0,-1-1-1 0 0,1 1 0 0 0,-1-1 1 0 0,1 1-1 0 0,-1-1 0 0 0,1 0 0 0 0,2 1 1 0 0,30-1 957 0 0,-28 0-849 0 0,68-6 1765 0 0,127-29-1 0 0,-63 5-1192 0 0,47-10-128 0 0,-124 30-903 0 0,65-3 0 0 0,-119 12 49 0 0,0 1 0 0 0,1 0 0 0 0,-1 1-1 0 0,0-1 1 0 0,0 1 0 0 0,14 4 0 0 0,-19-4-82 0 0,-1 10-1362 0 0,-1-9 1252 0 0,0 0 1 0 0,-1 1 0 0 0,1-1-1 0 0,-1 0 1 0 0,1 1 0 0 0,-1-1-1 0 0,0 0 1 0 0,0 0 0 0 0,-2 4-1 0 0,-6 8-5690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3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174 316 14743 0 0,'-129'-31'3315'0'0,"126"31"-3134"0"0,-1-1 1 0 0,1 0-1 0 0,0 0 1 0 0,0 0-1 0 0,-1-1 0 0 0,1 1 1 0 0,0-1-1 0 0,0 0 1 0 0,-3-2-1 0 0,5 3-155 0 0,1 1 1 0 0,-1-1-1 0 0,0 0 0 0 0,0 0 0 0 0,1 0 0 0 0,-1 0 1 0 0,0 0-1 0 0,1 0 0 0 0,-1 0 0 0 0,1 0 1 0 0,-1 0-1 0 0,1 0 0 0 0,0 0 0 0 0,-1 0 0 0 0,1 0 1 0 0,0 0-1 0 0,0 0 0 0 0,0 0 0 0 0,0-1 1 0 0,0 1-1 0 0,0 0 0 0 0,0 0 0 0 0,0 0 0 0 0,0 0 1 0 0,1 0-1 0 0,-1 0 0 0 0,0-1 0 0 0,1 1 1 0 0,-1 0-1 0 0,1 0 0 0 0,0-1 0 0 0,1-2 33 0 0,1-1 0 0 0,0 1 1 0 0,0 0-1 0 0,0 0 0 0 0,1 1 0 0 0,0-1 0 0 0,-1 1 0 0 0,7-5 0 0 0,36-21 335 0 0,-37 24-328 0 0,57-32 18 0 0,77-33 0 0 0,-115 59-78 0 0,-1 1-1 0 0,2 1 0 0 0,-1 2 1 0 0,1 0-1 0 0,57-4 0 0 0,-75 10 62 0 0,1 1 0 0 0,-1 1 0 0 0,0 0-1 0 0,1 0 1 0 0,-1 1 0 0 0,0 1 0 0 0,0 0 0 0 0,0 0-1 0 0,15 8 1 0 0,-19-7-11 0 0,0 0 0 0 0,0 0-1 0 0,-1 1 1 0 0,1-1 0 0 0,-1 2 0 0 0,0-1-1 0 0,-1 1 1 0 0,1 0 0 0 0,-1 0-1 0 0,0 0 1 0 0,-1 1 0 0 0,0-1 0 0 0,0 1-1 0 0,4 10 1 0 0,-3-5 45 0 0,-1 1 1 0 0,0 0-1 0 0,-1 0 1 0 0,-1 0-1 0 0,0 0 0 0 0,-1 0 1 0 0,0 0-1 0 0,-1 1 0 0 0,0-1 1 0 0,-1 0-1 0 0,-6 25 0 0 0,1-10-37 0 0,-2 0-1 0 0,-1 0 1 0 0,-2-1-1 0 0,-18 36 0 0 0,20-47-8 0 0,-1 0 0 0 0,-1-1-1 0 0,0-1 1 0 0,-1 1 0 0 0,-1-2-1 0 0,0 0 1 0 0,-1 0 0 0 0,0-1-1 0 0,-1-1 1 0 0,0-1 0 0 0,0 0-1 0 0,-1 0 1 0 0,-1-2 0 0 0,-24 9-1 0 0,18-8-118 0 0,0-1-1 0 0,-1-2 1 0 0,0 0 0 0 0,0-2-1 0 0,0 0 1 0 0,0-2 0 0 0,-1-1-1 0 0,1 0 1 0 0,-1-2 0 0 0,-32-5-1 0 0,18-3-1928 0 0,6-3-6323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74 10535 0 0,'0'0'2240'0'0,"2"0"-1009"0"0,20-6 814 0 0,1 0 1 0 0,28-12-1 0 0,-26 9-1112 0 0,41-11-1 0 0,-36 15-630 0 0,53-4 0 0 0,-71 9-249 0 0,0 0-1 0 0,0 1 1 0 0,0 0-1 0 0,0 0 1 0 0,0 2-1 0 0,0-1 1 0 0,15 6-1 0 0,-20-5-41 0 0,-7-2-9 0 0,1-1 1 0 0,-1 1-1 0 0,0-1 1 0 0,0 1-1 0 0,0-1 1 0 0,1 1-1 0 0,-1 0 1 0 0,0-1-1 0 0,0 1 1 0 0,0-1-1 0 0,0 1 1 0 0,0 0-1 0 0,0-1 1 0 0,0 1-1 0 0,0-1 1 0 0,0 1 0 0 0,-1-1-1 0 0,1 1 1 0 0,0 0-1 0 0,0 0 1 0 0,0-1-3 0 0,-2 4 0 0 0,1-1 0 0 0,0 1 0 0 0,-1 0 0 0 0,0-1 0 0 0,0 0 0 0 0,0 1 0 0 0,0-1 0 0 0,0 0 0 0 0,-1 0 0 0 0,1 0 0 0 0,-1-1 0 0 0,-5 5 0 0 0,-5 3 0 0 0,-23 13 0 0 0,32-20 0 0 0,-277 161-584 0 0,245-144 483 0 0,-62 45 1 0 0,97-65 9 0 0,27 7-305 0 0,62-12 152 0 0,-65 3 252 0 0,1 0 0 0 0,0 1 0 0 0,0 2 0 0 0,0 0 0 0 0,38 8 0 0 0,-49-6 12 0 0,0 0-1 0 0,0 2 0 0 0,0-1 1 0 0,-1 2-1 0 0,0-1 0 0 0,0 2 1 0 0,0-1-1 0 0,-1 2 0 0 0,12 8 1 0 0,-12-5-1 0 0,1 0 1 0 0,14 18 0 0 0,-22-24-12 0 0,0-1-1 0 0,-1 1 1 0 0,0 1 0 0 0,0-1-1 0 0,0 0 1 0 0,-1 1 0 0 0,0-1-1 0 0,0 1 1 0 0,2 9 0 0 0,-4-14-4 0 0,1 1 0 0 0,-1-1 0 0 0,0 0 0 0 0,0 1 1 0 0,1-1-1 0 0,-1 1 0 0 0,0-1 0 0 0,0 0 0 0 0,-1 1 1 0 0,1-1-1 0 0,0 1 0 0 0,0-1 0 0 0,-1 0 0 0 0,1 1 1 0 0,-1-1-1 0 0,1 0 0 0 0,-1 2 0 0 0,-2 2 11 0 0,2-2 11 0 0,-1 0 0 0 0,0 0 0 0 0,0 1 0 0 0,0-1 1 0 0,0-1-1 0 0,0 1 0 0 0,-1 0 0 0 0,1-1 0 0 0,-1 1 0 0 0,0-1 0 0 0,1 0 0 0 0,-1 1 0 0 0,0-2 0 0 0,-4 3 0 0 0,-8 4 169 0 0,-27 9-1 0 0,35-14-142 0 0,-230 75 617 0 0,-49 21-1567 0 0,272-94-126 0 0,4-3-51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737 105 5983 0 0,'2'-3'114'0'0,"-1"0"-1"0"0,0 0 0 0 0,0 0 1 0 0,0 0-1 0 0,0 0 0 0 0,0-1 1 0 0,0 1-1 0 0,-1 0 0 0 0,1-5 1 0 0,-2 6 107 0 0,1 0 0 0 0,0 0 1 0 0,0 0-1 0 0,-1 1 0 0 0,1-1 1 0 0,-1 0-1 0 0,0 0 0 0 0,0 0 1 0 0,0 0-1 0 0,1 1 0 0 0,-2-1 1 0 0,1 0-1 0 0,0 1 0 0 0,0-1 1 0 0,-3-2-1 0 0,-5-5 1167 0 0,7 6-1088 0 0,0 0 0 0 0,-1 1 0 0 0,0-1-1 0 0,0 1 1 0 0,1-1 0 0 0,-2 1-1 0 0,1 0 1 0 0,0 0 0 0 0,0 0 0 0 0,-7-2-1 0 0,8 4-212 0 0,0 0 0 0 0,-1 0 0 0 0,1 1-1 0 0,0-1 1 0 0,0 1 0 0 0,0-1 0 0 0,0 1-1 0 0,0 0 1 0 0,0 0 0 0 0,0 0 0 0 0,-3 2 0 0 0,-3 3-48 0 0,0 1 1 0 0,1 0 0 0 0,0 0-1 0 0,0 0 1 0 0,0 1 0 0 0,1 0-1 0 0,-6 11 1 0 0,-6 5 1 0 0,-74 95-41 0 0,-108 150 0 0 0,70-64-44 0 0,100-150 22 0 0,-45 109 0 0 0,64-137 22 0 0,2 1 0 0 0,1 0 0 0 0,1 1 0 0 0,2-1 0 0 0,1 1 0 0 0,1 0 0 0 0,1 50 0 0 0,3-64 17 0 0,1-1 1 0 0,1 0-1 0 0,1 0 0 0 0,0 0 0 0 0,0 0 0 0 0,1 0 0 0 0,1-1 1 0 0,0 0-1 0 0,1 0 0 0 0,1-1 0 0 0,16 21 0 0 0,-13-19 10 0 0,1-1-1 0 0,0-1 1 0 0,1 0 0 0 0,0-1-1 0 0,1 0 1 0 0,0-1-1 0 0,1 0 1 0 0,0-1 0 0 0,23 9-1 0 0,-16-9 139 0 0,0-1-1 0 0,37 7 0 0 0,-48-13-393 0 0,1 0 0 0 0,0 0 0 0 0,0-2-1 0 0,0 0 1 0 0,0 0 0 0 0,22-3-1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5983 0 0,'0'0'6634'0'0,"-1"1"-6421"0"0,-1 4-71 0 0,0 1 1 0 0,0-1-1 0 0,0 0 1 0 0,0 0-1 0 0,1 1 1 0 0,0-1-1 0 0,0 1 1 0 0,1-1-1 0 0,0 1 1 0 0,0 0-1 0 0,0-1 1 0 0,0 1-1 0 0,1-1 1 0 0,0 1-1 0 0,0-1 1 0 0,3 10-1 0 0,4 7 481 0 0,0 0-1 0 0,19 33 0 0 0,-13-28-200 0 0,1-1-1 0 0,28 36 0 0 0,-24-36-223 0 0,17 32-1 0 0,-27-41-189 0 0,1 0-1 0 0,0-1 0 0 0,2-1 1 0 0,0 1-1 0 0,0-2 0 0 0,21 19 1 0 0,-31-31-112 0 0,0-1 1 0 0,0 0-1 0 0,0 1 0 0 0,0-1 0 0 0,0 0 1 0 0,0 0-1 0 0,1 0 0 0 0,-1 0 1 0 0,0 0-1 0 0,1-1 0 0 0,-1 1 1 0 0,0-1-1 0 0,1 1 0 0 0,-1-1 1 0 0,1 0-1 0 0,-1 0 0 0 0,1 0 1 0 0,-1 0-1 0 0,1-1 0 0 0,-1 1 0 0 0,0-1 1 0 0,1 1-1 0 0,-1-1 0 0 0,0 0 1 0 0,1 0-1 0 0,-1 0 0 0 0,0 0 1 0 0,0 0-1 0 0,4-3 0 0 0,8-8-1416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3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68 5063 0 0,'1'-7'276'0'0,"1"0"-1"0"0,0-1 1 0 0,1 2-1 0 0,3-9 1 0 0,-4 11 464 0 0,0 1-1 0 0,1-1 1 0 0,-1 1 0 0 0,0 0 0 0 0,5-4 4086 0 0,-11 20-3305 0 0,-7 18-107 0 0,-24 48 0 0 0,20-49-936 0 0,-142 271 1223 0 0,-14 7-1556 0 0,130-234-145 0 0,4 2 0 0 0,-46 134 0 0 0,62-133 8 0 0,19-68-285 0 0,0 1 0 0 0,1 0 1 0 0,0 0-1 0 0,1 0 0 0 0,1 17 0 0 0,-1-25-916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81 5983 0 0,'-2'0'464'0'0,"-34"-2"19"0"0,24 0 2269 0 0,0 1 3836 0 0,25-15-4309 0 0,-7 11-2068 0 0,0 1 1 0 0,1 0 0 0 0,-1 0 0 0 0,1 0 0 0 0,0 1 0 0 0,10-3 0 0 0,47-11 792 0 0,-31 9-546 0 0,-28 7-363 0 0,0 0 0 0 0,1 0-1 0 0,-1 0 1 0 0,0 1 0 0 0,1 0 0 0 0,-1 0 0 0 0,10 2-1 0 0,-14-2-4 0 0,0 2-9 0 0,1 4-75 0 0,-1 0-1 0 0,0-1 0 0 0,-1 1 1 0 0,1 0-1 0 0,-1-1 1 0 0,0 1-1 0 0,-1 0 0 0 0,1-1 1 0 0,-1 1-1 0 0,0 0 1 0 0,-1-1-1 0 0,1 1 1 0 0,-1-1-1 0 0,0 1 0 0 0,0-1 1 0 0,-6 9-1 0 0,-3 6 8 0 0,-1-1 0 0 0,-1-1 0 0 0,-15 17 0 0 0,-117 116-13 0 0,83-91 0 0 0,62-60 1 0 0,0 0-1 0 0,0 0 1 0 0,0 0-1 0 0,0 1 1 0 0,0-1-1 0 0,0 0 1 0 0,-1 0-1 0 0,1 0 1 0 0,0 0-1 0 0,0 0 1 0 0,0 1-1 0 0,0-1 1 0 0,0 0-1 0 0,0 0 1 0 0,0 0-1 0 0,0 0 1 0 0,0 1-1 0 0,0-1 1 0 0,0 0-1 0 0,0 0 1 0 0,0 0-1 0 0,0 0 1 0 0,0 1-1 0 0,0-1 1 0 0,0 0-1 0 0,0 0 1 0 0,0 0-1 0 0,0 0 1 0 0,0 1-1 0 0,0-1 1 0 0,0 0-1 0 0,0 0 1 0 0,0 0-1 0 0,1 0 1 0 0,-1 0-1 0 0,0 1 1 0 0,0-1-1 0 0,0 0 1 0 0,0 0-1 0 0,0 0 1 0 0,0 0-1 0 0,1 0 1 0 0,-1 0-1 0 0,0 0 1 0 0,0 1-1 0 0,0-1 1 0 0,0 0-1 0 0,0 0 1 0 0,1 0-1 0 0,-1 0 1 0 0,0 0-1 0 0,0 0 1 0 0,0 0-1 0 0,0 0 1 0 0,1 0-1 0 0,-1 0 1 0 0,0 0-1 0 0,0 0 1 0 0,0 0-1 0 0,0 0 1 0 0,1 0-1 0 0,-1 0 1 0 0,0 0-1 0 0,0 0 1 0 0,14 0 54 0 0,-14 0-50 0 0,25-1 94 0 0,0-2-1 0 0,44-10 0 0 0,16-2 53 0 0,-43 10-123 0 0,-15 1-12 0 0,34-1 0 0 0,-53 5-15 0 0,-1 0 0 0 0,1 1 0 0 0,0 0 0 0 0,-1 0 0 0 0,1 1 0 0 0,-1 0-1 0 0,0 0 1 0 0,1 1 0 0 0,7 3 0 0 0,-12-4-190 0 0,-1-1 0 0 0,1 1 0 0 0,0 0 0 0 0,-1 0-1 0 0,0 0 1 0 0,1 0 0 0 0,-1 1 0 0 0,0-1 0 0 0,0 0 0 0 0,0 1-1 0 0,-1 0 1 0 0,1-1 0 0 0,0 1 0 0 0,-1 0 0 0 0,0 0 0 0 0,0 0 0 0 0,0 0-1 0 0,0 0 1 0 0,0 0 0 0 0,-1 0 0 0 0,1 0 0 0 0,-1 0 0 0 0,0 0-1 0 0,1 0 1 0 0,-2 1 0 0 0,1-1 0 0 0,0 0 0 0 0,-1 0 0 0 0,0 4 0 0 0,-6 12-1705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16 192 6911 0 0,'-10'5'732'0'0,"4"1"856"0"0,8-6-1144 0 0,0 0 0 0 0,0 1 0 0 0,0-1 0 0 0,0-1 0 0 0,0 1-1 0 0,-1 0 1 0 0,1 0 0 0 0,0-1 0 0 0,0 1 0 0 0,3-2 0 0 0,-2 1 63 0 0,226-61 5583 0 0,-148 39-4966 0 0,110-28 764 0 0,183-11-324 0 0,-364 62-1561 0 0,1 0 0 0 0,18 2 0 0 0,2 0-108 0 0,-29-2 10 0 0,16-2-3576 0 0,-6 0-949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33 2303 0 0,'2'-1'167'0'0,"3"-4"-979"0"0,5-3 4009 0 0,11-10 8387 0 0,-22 20-11465 0 0,0-1-1 0 0,1 1 1 0 0,-1-1 0 0 0,0 0-1 0 0,0 1 1 0 0,1-1-1 0 0,-1 1 1 0 0,0-1 0 0 0,-2 1-1 0 0,0 3 120 0 0,-35 47 94 0 0,-38 60 804 0 0,64-92-969 0 0,1 1 0 0 0,1 0 0 0 0,-13 37 0 0 0,20-47-167 0 0,2 0 0 0 0,2-10 6 0 0,-1 0 0 0 0,1 0 1 0 0,0 0-1 0 0,-1 0 0 0 0,1 1 0 0 0,0-1 0 0 0,0 0 0 0 0,0 0 0 0 0,0-1 1 0 0,0 1-1 0 0,0 0 0 0 0,0 0 0 0 0,0 0 0 0 0,0-1 0 0 0,0 1 0 0 0,1 0 1 0 0,-1-1-1 0 0,0 1 0 0 0,0-1 0 0 0,1 0 0 0 0,-1 1 0 0 0,0-1 0 0 0,1 0 0 0 0,-1 0 1 0 0,0 0-1 0 0,1 0 0 0 0,-1 0 0 0 0,2 0 0 0 0,6 0 85 0 0,0-1 0 0 0,17-3 0 0 0,-22 3-70 0 0,21-5 198 0 0,36-14 0 0 0,-8 2-57 0 0,99-32-645 0 0,-90 22-6638 0 0,-47 21 1309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52 6911 0 0,'0'-4'205'0'0,"4"-15"557"0"0,-3 16 141 0 0,0 1 0 0 0,0-1 0 0 0,0 0 0 0 0,1 0 1 0 0,-1 1-1 0 0,1-1 0 0 0,0 1 0 0 0,4-5 1223 0 0,-3 15-1512 0 0,0 4-322 0 0,-5 2-92 0 0,-1-1-1 0 0,-1 0 0 0 0,0 0 0 0 0,-1-1 1 0 0,-1 1-1 0 0,-10 17 0 0 0,11-20-82 0 0,-112 198 1204 0 0,28-54-858 0 0,-24 70-268 0 0,95-182-199 0 0,2 1 0 0 0,2 0 1 0 0,-14 68-1 0 0,22-73-716 0 0,-2 39 0 0 0,8-57-644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15 9935 0 0,'-27'8'491'0'0,"0"2"0"0"0,0 0-1 0 0,1 2 1 0 0,-25 15 0 0 0,47-25-925 0 0,-9 8 3422 0 0,13-6-652 0 0,9-2-1497 0 0,8-2-449 0 0,-1-1 0 0 0,1-1 0 0 0,0 0 0 0 0,-1-1 0 0 0,21-7 0 0 0,33-5 675 0 0,133 2 103 0 0,-42 6-500 0 0,-130 2-864 0 0,60-17-1 0 0,-71 17 134 0 0,-4-3-1322 0 0,-14 7 950 0 0,1-5-3445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13703 0 0,'0'0'3234'0'0,"-1"2"-3092"0"0,-5 36-47 0 0,-1 0 1 0 0,-22 60-1 0 0,-38 71 1427 0 0,43-116-938 0 0,4-11-226 0 0,1 1 0 0 0,-21 77 0 0 0,39-115-474 0 0,0-1 0 0 0,0 1 1 0 0,1-1-1 0 0,-1 1 1 0 0,1-1-1 0 0,0 1 1 0 0,0-1-1 0 0,2 9 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1772 17 10479 0 0,'37'-15'1118'0'0,"-36"15"-1078"0"0,-1 0 0 0 0,1-1 0 0 0,0 1 0 0 0,0 0 0 0 0,0 0 0 0 0,0 0 0 0 0,-1 0 0 0 0,1 0 0 0 0,0 0 0 0 0,0 0 0 0 0,0 0 1 0 0,0 0-1 0 0,0 0 0 0 0,-1 0 0 0 0,1 0 0 0 0,0 1 0 0 0,0-1 0 0 0,0 0 0 0 0,-1 1 0 0 0,1-1 0 0 0,1 1 0 0 0,3 8 1116 0 0,-5-8-1253 0 0,0 1 168 0 0,0-1 1 0 0,1 1-1 0 0,-1 0 0 0 0,0-1 1 0 0,0 1-1 0 0,0-1 1 0 0,0 1-1 0 0,-1-1 1 0 0,1 1-1 0 0,0-1 1 0 0,-1 1-1 0 0,1-1 1 0 0,-1 1-1 0 0,1-1 0 0 0,-1 1 1 0 0,0-1-1 0 0,-1 2 1 0 0,1-1 39 0 0,-2 4 13 0 0,0-1-1 0 0,-1 0 1 0 0,0 1-1 0 0,0-2 1 0 0,-1 1 0 0 0,1 0-1 0 0,-11 7 1 0 0,-39 24 505 0 0,49-33-566 0 0,-59 32 406 0 0,-125 47 0 0 0,123-55-417 0 0,-183 71 11 0 0,176-73-209 0 0,-103 22 1 0 0,119-36-91 0 0,0-2 1 0 0,-1-3 0 0 0,-109-3-1 0 0,153-3 238 0 0,-1-2 0 0 0,1 1 0 0 0,0-2 0 0 0,1 0 0 0 0,-1-1 0 0 0,0 0 0 0 0,1-1 0 0 0,0 0 0 0 0,0-1 0 0 0,1-1 0 0 0,-1 0 0 0 0,1 0 0 0 0,-20-18 0 0 0,29 22 4 0 0,0 0-1 0 0,0 0 0 0 0,0 0 1 0 0,0 0-1 0 0,1 0 0 0 0,-1 0 1 0 0,1-1-1 0 0,0 1 0 0 0,0-1 1 0 0,1 0-1 0 0,-1 0 0 0 0,1 1 1 0 0,-1-1-1 0 0,1 0 0 0 0,0 0 1 0 0,1 0-1 0 0,-1 0 0 0 0,1 0 1 0 0,0 0-1 0 0,0-1 0 0 0,0 1 1 0 0,0 0-1 0 0,1 0 0 0 0,-1 0 1 0 0,1 0-1 0 0,0 0 0 0 0,1 0 1 0 0,-1 0-1 0 0,0 1 0 0 0,1-1 1 0 0,0 0-1 0 0,0 1 0 0 0,0-1 1 0 0,1 1-1 0 0,4-6 0 0 0,-2 4-2 0 0,-1 1 0 0 0,1-1 0 0 0,0 1 0 0 0,0 0 0 0 0,0 1-1 0 0,0-1 1 0 0,1 1 0 0 0,0 0 0 0 0,-1 0 0 0 0,1 1 0 0 0,0-1 0 0 0,0 1 0 0 0,1 1-1 0 0,-1-1 1 0 0,0 1 0 0 0,0 0 0 0 0,1 1 0 0 0,-1-1 0 0 0,1 1 0 0 0,-1 1-1 0 0,0-1 1 0 0,12 3 0 0 0,-10-1 4 0 0,0 0-1 0 0,0 1 1 0 0,0 0-1 0 0,-1 0 1 0 0,1 1 0 0 0,-1 0-1 0 0,0 1 1 0 0,0-1-1 0 0,0 1 1 0 0,0 1-1 0 0,-1-1 1 0 0,0 1-1 0 0,0 0 1 0 0,-1 0 0 0 0,1 1-1 0 0,-1 0 1 0 0,4 7-1 0 0,-2-1 33 0 0,-1 1-1 0 0,0-1 0 0 0,-1 1 0 0 0,0 0 1 0 0,-1 0-1 0 0,-1 0 0 0 0,4 27 0 0 0,-6-15-15 0 0,0 1-1 0 0,-2-1 0 0 0,-7 46 0 0 0,-4-8-310 0 0,-2-1 0 0 0,-4 0 0 0 0,-2-1 1 0 0,-2-1-1 0 0,-4-2 0 0 0,-47 83 0 0 0,58-119-24 0 0,0 0 1 0 0,-2-1-1 0 0,0-1 0 0 0,-2-1 0 0 0,0-1 0 0 0,-34 27 0 0 0,0-8 134 0 0,-90 51-1 0 0,122-76 480 0 0,2 0-1 0 0,-32 30 1 0 0,33-28 63 0 0,7-7-170 0 0,9-6 978 0 0,5-3-786 0 0,22-3-75 0 0,-1-2 1 0 0,1 0 0 0 0,33-15 0 0 0,24-7-278 0 0,199-35 19 0 0,-69 34 143 0 0,-171 24-112 0 0,21-2 178 0 0,81 1 0 0 0,-140 6-318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199 162 5527 0 0,'0'0'423'0'0,"0"1"-278"0"0,-1 0-58 0 0,1-1-1 0 0,0 1 0 0 0,-1 0 1 0 0,0 0-1 0 0,1-1 0 0 0,-1 1 1 0 0,1-1-1 0 0,-1 1 0 0 0,0-1 1 0 0,1 1-1 0 0,-1-1 0 0 0,0 1 0 0 0,1-1 1 0 0,-1 1-1 0 0,0-1 0 0 0,0 0 1 0 0,0 1-1 0 0,1-1 0 0 0,-1 0 1 0 0,0 0-1 0 0,0 0 0 0 0,-2 1 1 0 0,0-1 527 0 0,-14 9 3662 0 0,12-6 7 0 0,12-10-2490 0 0,18-12-1459 0 0,0 1-1 0 0,1 1 1 0 0,1 1-1 0 0,44-19 1 0 0,-22 15 49 0 0,95-24 0 0 0,-132 41-207 0 0,25-3 1 0 0,-33 6-146 0 0,-1 0 1 0 0,1 0 0 0 0,0 0 0 0 0,0 0-1 0 0,0 1 1 0 0,0-1 0 0 0,-1 1 0 0 0,1 0 0 0 0,0 0-1 0 0,4 3 1 0 0,-8-4-26 0 0,1 1 0 0 0,0 1 0 0 0,0-1-1 0 0,-1 0 1 0 0,1 0 0 0 0,0 0 0 0 0,-1 0 0 0 0,0 0 0 0 0,1 1-1 0 0,-1-1 1 0 0,1 0 0 0 0,-1 0 0 0 0,0 1 0 0 0,0-1-1 0 0,0 0 1 0 0,0 0 0 0 0,0 1 0 0 0,0-1 0 0 0,0 0 0 0 0,0 1-1 0 0,-1 1 1 0 0,-1 5-4 0 0,0 0 0 0 0,-1-1-1 0 0,0 1 1 0 0,0 0 0 0 0,-1-1 0 0 0,0 0-1 0 0,0 0 1 0 0,0 0 0 0 0,-1 0-1 0 0,-9 9 1 0 0,-8 8 51 0 0,-34 26 0 0 0,44-39-31 0 0,-269 208-169 0 0,172-131 77 0 0,71-55-4 0 0,27-24 58 0 0,1 1 0 0 0,0 0 0 0 0,-16 21 0 0 0,21-22 16 0 0,2 0 0 0 0,5 1 0 0 0,3-2 0 0 0,-1-5 8 0 0,0-1-1 0 0,-1 0 1 0 0,1 1-1 0 0,0-2 1 0 0,0 1-1 0 0,1 0 0 0 0,-1-1 1 0 0,0 0-1 0 0,0 0 1 0 0,8 1-1 0 0,2-1 49 0 0,0 0-1 0 0,15-1 0 0 0,75-10 89 0 0,-29 2-72 0 0,-63 7-158 0 0,1 0-1 0 0,-1 1 1 0 0,1 0 0 0 0,-1 0-1 0 0,0 2 1 0 0,1-1 0 0 0,13 5 0 0 0,-24-5-178 0 0,0-1-334 0 0,2 2-54 0 0,12 3-998 0 0,-4-4-4530 0 0,-3-2 758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89 13935 0 0,'0'0'638'0'0,"-9"2"211"0"0,6-1-793 0 0,0 1 0 0 0,0-1 0 0 0,0 1-1 0 0,0 0 1 0 0,0-1 0 0 0,1 1 0 0 0,-1 1 0 0 0,1-1 0 0 0,-1 0 0 0 0,1 1-1 0 0,0-1 1 0 0,-1 1 0 0 0,1-1 0 0 0,1 1 0 0 0,-1 0 0 0 0,0 0 0 0 0,1 0 0 0 0,-1 0-1 0 0,0 5 1 0 0,0-4 43 0 0,1 1 0 0 0,0-1 0 0 0,0 0 0 0 0,0 1 0 0 0,1-1 0 0 0,-1 0 0 0 0,1 1 0 0 0,0-1 0 0 0,1 1 0 0 0,-1-1 0 0 0,1 0-1 0 0,-1 1 1 0 0,1-1 0 0 0,3 6 0 0 0,-1-3 0 0 0,0-1-1 0 0,1 0 1 0 0,0 0-1 0 0,0 0 1 0 0,1 0-1 0 0,7 7 1 0 0,35 27 812 0 0,-9-8-216 0 0,-36-30-654 0 0,9 8 58 0 0,0 0-1 0 0,0 1 1 0 0,-1 1-1 0 0,0 0 1 0 0,14 23-1 0 0,-23-33-165 0 0,0 0 0 0 0,0-1 0 0 0,0 1 0 0 0,0 0 0 0 0,0-1 0 0 0,0 1 0 0 0,1-1 0 0 0,-1 1 0 0 0,1-1 0 0 0,-1 0 0 0 0,1 0 0 0 0,1 2 0 0 0,-2-3-26 0 0,1 1 1 0 0,-1-1 0 0 0,1 0 0 0 0,-1 1-1 0 0,1-1 1 0 0,-1 0 0 0 0,1 0 0 0 0,-1 0-1 0 0,1 0 1 0 0,-1 0 0 0 0,0 0 0 0 0,1-1-1 0 0,-1 1 1 0 0,1 0 0 0 0,-1-1-1 0 0,3 0 1 0 0,3-2-344 0 0,-1 0-1 0 0,0-1 0 0 0,1 0 1 0 0,-1 0-1 0 0,10-9 1 0 0,27-28-1385 0 0,-30 27 1517 0 0,0-2-1 0 0,-1 0 0 0 0,-1 0 0 0 0,0-1 1 0 0,9-21-1 0 0,-6 7 198 0 0,-2-1 1 0 0,10-39-1 0 0,9-53 5479 0 0,-53 127-4484 0 0,18-1-810 0 0,-1-1 0 0 0,1 1 0 0 0,-1 0 0 0 0,1 0-1 0 0,0 1 1 0 0,0 0 0 0 0,0-1 0 0 0,0 1 0 0 0,0 0 0 0 0,-5 6-1 0 0,-5 6 204 0 0,-13 18-1 0 0,25-30-249 0 0,-55 74 955 0 0,3 2 1 0 0,-65 126-1 0 0,42-55-859 0 0,-56 116 166 0 0,107-206-240 0 0,3 0-1 0 0,-24 101 0 0 0,29-56-2536 0 0,30-115-3866 0 0,1-4 168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69 919 0 0,'0'0'9182'0'0,"-5"-7"-5557"0"0,16 4 2236 0 0,20-8-3817 0 0,27-10-2181 0 0,-30 13 243 0 0,1 1-1 0 0,58-5 1 0 0,-73 12-58 0 0,-4 3-36 0 0,-10-2-12 0 0,1 0 0 0 0,-1 0 0 0 0,1 0 0 0 0,-1 0 0 0 0,0-1 0 0 0,0 1 0 0 0,1 0 0 0 0,-1 0 0 0 0,0 0 0 0 0,0 0 0 0 0,0 0 0 0 0,0 0 0 0 0,0 0 0 0 0,0 0 0 0 0,0 0 0 0 0,0 0 0 0 0,-1 0 0 0 0,1 0 0 0 0,0 0 0 0 0,-1-1 0 0 0,1 1 0 0 0,0 0 0 0 0,-1 0 0 0 0,1 0 0 0 0,-1 0 0 0 0,0 0 0 0 0,-16 22 0 0 0,-6-2 0 0 0,-2-1 0 0 0,0-1 0 0 0,-1-1 0 0 0,-1-1 0 0 0,-42 19 0 0 0,15-13 0 0 0,47-21 11 0 0,5-2 106 0 0,7-1-51 0 0,-4 1-66 0 0,-1-1 0 0 0,1 1 0 0 0,0 0 0 0 0,0-1 0 0 0,0 1 0 0 0,0 0-1 0 0,0 0 1 0 0,0 0 0 0 0,0 0 0 0 0,0-1 0 0 0,-1 1 0 0 0,1 1 0 0 0,0-1 0 0 0,0 0-1 0 0,0 0 1 0 0,2 0 0 0 0,3 1 7 0 0,0 1 1 0 0,0-1-1 0 0,0 1 0 0 0,-1 0 1 0 0,1 0-1 0 0,0 1 0 0 0,-1 0 1 0 0,1 0-1 0 0,8 6 0 0 0,7 4-16 0 0,13 3 5 0 0,-22-11 64 0 0,0 0-1 0 0,18 13 1 0 0,-23-14 13 0 0,-6-3-66 0 0,0-1 0 0 0,0 1-1 0 0,0 0 1 0 0,0 0 0 0 0,-1-1 0 0 0,1 1 0 0 0,0 0-1 0 0,-1 0 1 0 0,1 0 0 0 0,0 0 0 0 0,-1 0-1 0 0,1 0 1 0 0,-1 0 0 0 0,0 0 0 0 0,1 0-1 0 0,-1 0 1 0 0,0 0 0 0 0,1 0 0 0 0,-1 0-1 0 0,0 0 1 0 0,0 0 0 0 0,0 0 0 0 0,0 0-1 0 0,0 0 1 0 0,0 0 0 0 0,0 1 0 0 0,0-1 0 0 0,-1 0-1 0 0,1 0 1 0 0,0 0 0 0 0,-1 0 0 0 0,1 0-1 0 0,-1 0 1 0 0,1 0 0 0 0,-1 0 0 0 0,0 1-1 0 0,-2 2 24 0 0,1-1-1 0 0,0 1 1 0 0,-1-1 0 0 0,0 1-1 0 0,0-1 1 0 0,0 0-1 0 0,-6 4 1 0 0,-126 77 410 0 0,124-78-418 0 0,-86 46 14 0 0,58-33-194 0 0,1 2 1 0 0,-65 47-1 0 0,49-25-2786 0 0,37-29 1424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99 13215 0 0,'-1'2'604'0'0,"-11"10"160"0"0,9-9-749 0 0,1-1 1 0 0,-1 1-1 0 0,1-1 1 0 0,0 1-1 0 0,0-1 0 0 0,0 1 1 0 0,0 0-1 0 0,1 0 0 0 0,-2 3 1 0 0,2-5 138 0 0,1 1 0 0 0,-1-1 0 0 0,1 0 0 0 0,0 0 1 0 0,-1 0-1 0 0,1 0 0 0 0,0 0 0 0 0,0 0 0 0 0,0 1 0 0 0,0-1 1 0 0,0 0-1 0 0,0 0 0 0 0,0 0 0 0 0,0 0 0 0 0,0 1 0 0 0,0-1 1 0 0,2 2-1 0 0,-2-2-75 0 0,1 0 1 0 0,0 0-1 0 0,0-1 1 0 0,0 1-1 0 0,0 0 1 0 0,0 0-1 0 0,0 0 1 0 0,0-1-1 0 0,0 1 1 0 0,0-1-1 0 0,0 1 1 0 0,1-1-1 0 0,-1 1 1 0 0,0-1-1 0 0,0 0 1 0 0,2 1-1 0 0,6 0 234 0 0,0 1 0 0 0,0-2 1 0 0,0 1-1 0 0,0-1 0 0 0,0-1 0 0 0,17-2 0 0 0,56-17 1081 0 0,-53 12-988 0 0,450-105 2802 0 0,-313 91-2857 0 0,-83 13-359 0 0,-60 7-64 0 0,2-1-3031 0 0,-31 16-1679 0 0,-2-1-2188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69 8287 0 0,'-2'0'382'0'0,"-53"5"10718"0"0,68-12-10423 0 0,-2 0-437 0 0,1 1 1 0 0,0 0-1 0 0,0 1 0 0 0,24-6 1 0 0,54-9 587 0 0,-63 15-473 0 0,-17 3-235 0 0,0 0 0 0 0,0 1 0 0 0,0 0 0 0 0,0 1 0 0 0,0 0 0 0 0,1 1-1 0 0,-1 0 1 0 0,0 0 0 0 0,0 1 0 0 0,0 0 0 0 0,0 1 0 0 0,14 5 0 0 0,-23-7-118 0 0,1 0 1 0 0,0 0-1 0 0,-1 0 1 0 0,1 0-1 0 0,0 0 1 0 0,-1 0-1 0 0,1 1 1 0 0,-1-1-1 0 0,0 0 0 0 0,1 1 1 0 0,-1-1-1 0 0,0 1 1 0 0,0-1-1 0 0,0 1 1 0 0,0 0-1 0 0,0 0 1 0 0,0-1-1 0 0,0 1 1 0 0,0 3-1 0 0,-1-3 3 0 0,1 1 0 0 0,-1 0 0 0 0,0-1 0 0 0,0 1 0 0 0,-1 0 0 0 0,1-1 0 0 0,-1 1 0 0 0,1 0 0 0 0,-1-1 0 0 0,0 1 0 0 0,0-1 0 0 0,-1 5-1 0 0,-3 1 8 0 0,0 1-1 0 0,-1-1 1 0 0,0 0-1 0 0,0 0 0 0 0,-1-1 1 0 0,-10 10-1 0 0,4-6-25 0 0,1-1 0 0 0,-2-1 0 0 0,-21 12 0 0 0,-47 18-69 0 0,63-31 73 0 0,-128 54-417 0 0,145-62 328 0 0,15-6-858 0 0,7-2 890 0 0,1-1-1 0 0,0 2 1 0 0,1 1-1 0 0,-1 1 1 0 0,1 0 0 0 0,40-2-1 0 0,-35 6 89 0 0,1 1-1 0 0,-1 1 1 0 0,32 6 0 0 0,-49-5-13 0 0,0 0 0 0 0,0 1 0 0 0,0 0 1 0 0,-1 1-1 0 0,1-1 0 0 0,-1 2 0 0 0,0 0 1 0 0,0 0-1 0 0,-1 0 0 0 0,0 1 0 0 0,15 13 1 0 0,-21-16 27 0 0,1-1 0 0 0,-1 1 0 0 0,1 0 0 0 0,-1 0 0 0 0,0 0 0 0 0,0 0 0 0 0,0 0 0 0 0,-1 1 0 0 0,1-1 0 0 0,-1 1 0 0 0,0-1 1 0 0,0 1-1 0 0,0-1 0 0 0,0 1 0 0 0,0 0 0 0 0,-1-1 0 0 0,0 1 0 0 0,0 0 0 0 0,0-1 0 0 0,0 1 0 0 0,0 0 0 0 0,-1 0 1 0 0,0-1-1 0 0,0 1 0 0 0,0-1 0 0 0,0 1 0 0 0,0-1 0 0 0,-3 5 0 0 0,0-2 4 0 0,0-1 0 0 0,-1 1 0 0 0,0-1 0 0 0,0 0 0 0 0,0 0-1 0 0,-1 0 1 0 0,1-1 0 0 0,-1 0 0 0 0,0 0 0 0 0,0 0 0 0 0,-1-1 0 0 0,-7 3 0 0 0,-9 4 90 0 0,-51 11 1 0 0,50-15-28 0 0,-40 5 0 0 0,57-10-99 0 0,0-1 1 0 0,1 1 0 0 0,-1-2 0 0 0,0 1-1 0 0,1-1 1 0 0,-1 0 0 0 0,0 0 0 0 0,1 0-1 0 0,-1-1 1 0 0,1 0 0 0 0,-8-4 0 0 0,13 5-37 0 0,0 1 1 0 0,0-1 0 0 0,1 1-1 0 0,-1-1 1 0 0,0 0 0 0 0,0 1 0 0 0,1-1-1 0 0,-1 0 1 0 0,1 1 0 0 0,-1-1-1 0 0,0 0 1 0 0,1 0 0 0 0,-1 0-1 0 0,1 0 1 0 0,0 0 0 0 0,-1 0-1 0 0,1 1 1 0 0,0-1 0 0 0,-1 0-1 0 0,1 0 1 0 0,0 0 0 0 0,0 0-1 0 0,0 0 1 0 0,0 0 0 0 0,0 0-1 0 0,0-2 1 0 0,1 0-414 0 0,-1 0 1 0 0,1 0-1 0 0,0 0 1 0 0,0 0-1 0 0,0 0 0 0 0,1 0 1 0 0,1-3-1 0 0,4-5-6999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5983 0 0,'-48'14'538'0'0,"31"-10"-355"0"0,-31 12 0 0 0,4 5 4049 0 0,-43 30 0 0 0,70-38-3424 0 0,16-12-416 0 0,3 1 0 0 0,7 2-49 0 0,-1 1 1 0 0,2-2-1 0 0,-1 1 0 0 0,0-1 0 0 0,11 2 1 0 0,24 9 447 0 0,-21-4-583 0 0,0 2 0 0 0,0 0 1 0 0,-1 2-1 0 0,-1 1 0 0 0,0 0 0 0 0,-1 1 1 0 0,31 34-1 0 0,0 7 400 0 0,58 83 0 0 0,-89-111-517 0 0,-1 0-1 0 0,-2 1 0 0 0,0 0 1 0 0,-2 2-1 0 0,20 63 0 0 0,-30-77-76 0 0,0 0-1 0 0,-2 0 0 0 0,0 0 0 0 0,-1 0 0 0 0,-1 1 0 0 0,-1-1 0 0 0,0 1 0 0 0,-1-1 0 0 0,-1 1 0 0 0,-1-1 0 0 0,-1 0 0 0 0,-10 32 0 0 0,-1-17 5 0 0,0-1-1 0 0,-2-1 1 0 0,-1 0-1 0 0,-2-1 1 0 0,-1-1-1 0 0,-1-1 1 0 0,-30 29-1 0 0,-194 162-331 0 0,188-171 163 0 0,33-28 30 0 0,-63 53-770 0 0,31-25-2745 0 0,40-33-3172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819 240 5063 0 0,'8'-31'504'0'0,"10"-58"-1"0"0,-16 69 3691 0 0,0-41 0 0 0,0 34-4 0 0,-1 15-1278 0 0,-8 27-2166 0 0,-280 746-559 0 0,246-645-209 0 0,-95 279 62 0 0,-37 104 207 0 0,1-21-130 0 0,147-414-2322 0 0,14-38-5258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5983 0 0,'-2'2'464'0'0,"-5"6"86"0"0,-1 1-1 0 0,1 0 0 0 0,0 1 1 0 0,1 0-1 0 0,0 0 0 0 0,0 0 1 0 0,2 1-1 0 0,-6 15 0 0 0,-1 10 793 0 0,-8 47 0 0 0,4-13-908 0 0,14-65-198 0 0,-1 1 0 0 0,1-1 0 0 0,0 1 0 0 0,1 0 0 0 0,-1 0 0 0 0,1 0 0 0 0,1-1 0 0 0,-1 1 0 0 0,2 8 0 0 0,-1-11-23 0 0,0 0-1 0 0,0 0 1 0 0,0 0-1 0 0,1-1 1 0 0,-1 1-1 0 0,1 0 1 0 0,0-1-1 0 0,0 1 1 0 0,0-1-1 0 0,0 0 1 0 0,0 1-1 0 0,0-1 1 0 0,0 0-1 0 0,1 0 1 0 0,-1-1-1 0 0,1 1 1 0 0,-1 0-1 0 0,1-1 1 0 0,3 2-1 0 0,-2-2-129 0 0,-1 1 0 0 0,1-1-1 0 0,-1 0 1 0 0,1 1 0 0 0,0-2-1 0 0,0 1 1 0 0,-1 0 0 0 0,1-1-1 0 0,0 0 1 0 0,0 0 0 0 0,0 0-1 0 0,0 0 1 0 0,-1-1-1 0 0,1 1 1 0 0,0-1 0 0 0,0 0-1 0 0,-1 0 1 0 0,1 0 0 0 0,0-1-1 0 0,-1 1 1 0 0,1-1 0 0 0,-1 0-1 0 0,0 0 1 0 0,0 0 0 0 0,0-1-1 0 0,0 1 1 0 0,4-4 0 0 0,1-3 23 0 0,-1 0 0 0 0,-1 0 1 0 0,1 0-1 0 0,-1-1 0 0 0,-1 1 1 0 0,0-2-1 0 0,6-15 0 0 0,-6 10 154 0 0,0 0-1 0 0,-1 0 1 0 0,0 0-1 0 0,1-24 1 0 0,-5 37-255 0 0,0 1 1 0 0,0-1 0 0 0,0 1-1 0 0,0-1 1 0 0,-1 1 0 0 0,1 0-1 0 0,-1-1 1 0 0,1 1 0 0 0,-1 0-1 0 0,0-1 1 0 0,0 1 0 0 0,0 0-1 0 0,0 0 1 0 0,-1 0 0 0 0,1 0-1 0 0,-1 0 1 0 0,1 0 0 0 0,-1 0-1 0 0,1 0 1 0 0,-1 1-1 0 0,0-1 1 0 0,0 0 0 0 0,0 1-1 0 0,-2-2 1 0 0,3 3-28 0 0,0-1 1 0 0,1 0-1 0 0,-1 1 0 0 0,0-1 1 0 0,0 1-1 0 0,0-1 0 0 0,0 1 1 0 0,1-1-1 0 0,-1 1 0 0 0,0-1 0 0 0,0 1 1 0 0,0 0-1 0 0,0 0 0 0 0,0 0 1 0 0,0-1-1 0 0,0 1 0 0 0,0 0 1 0 0,0 0-1 0 0,0 0 0 0 0,0 0 0 0 0,0 0 1 0 0,-1 1-1 0 0,-3 0-155 0 0,-19 0-1566 0 0,20 0 796 0 0,0-1 0 0 0,1 1-1 0 0,-1-1 1 0 0,0 0 0 0 0,-5-1 0 0 0,9 1 869 0 0,0 0 0 0 0,-1-1 0 0 0,1 1 1 0 0,-1 0-1 0 0,1 0 0 0 0,0-1 0 0 0,-1 1 1 0 0,1 0-1 0 0,-1 0 0 0 0,1-1 0 0 0,0 1 1 0 0,-1-1-1 0 0,1 1 0 0 0,0 0 0 0 0,0-1 1 0 0,-1 1-1 0 0,1-1 0 0 0,0 1 0 0 0,0 0 1 0 0,0-1-1 0 0,0 1 0 0 0,-1-1 0 0 0,1 1 1 0 0,0-1-1 0 0,0 1 0 0 0,0-1 0 0 0,0 0 1 0 0,2-12-1488 0 0,4-1 237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89 137 5063 0 0,'1'-1'390'0'0,"1"-5"-162"0"0,1 1 0 0 0,0 0 1 0 0,-1 0-1 0 0,2-7 1 0 0,-3 9 560 0 0,0 0 1 0 0,-1 1 0 0 0,0-1 0 0 0,1 0 0 0 0,-1 0 0 0 0,0-4-1 0 0,0 4-258 0 0,0 0-1 0 0,0-1 0 0 0,0 1 1 0 0,0 0-1 0 0,1 1 0 0 0,-1-1 1 0 0,1 0-1 0 0,0 0 1 0 0,0 0-1 0 0,0 0 0 0 0,1 0 1 0 0,-1 1-1 0 0,1-1 0 0 0,2-3 1 0 0,-2 3-242 0 0,0 0 0 0 0,0 1 1 0 0,1-1-1 0 0,0 0 1 0 0,-1 1-1 0 0,1 0 0 0 0,0-1 1 0 0,0 1-1 0 0,1 0 0 0 0,4-2 1 0 0,-7 4-257 0 0,0-1 0 0 0,0 1 0 0 0,0-1 0 0 0,0 1 1 0 0,1 0-1 0 0,-1 0 0 0 0,0 0 0 0 0,0 0 0 0 0,0-1 0 0 0,0 1 0 0 0,0 1 1 0 0,0-1-1 0 0,0 0 0 0 0,0 0 0 0 0,1 0 0 0 0,-1 1 0 0 0,0-1 0 0 0,0 0 1 0 0,0 1-1 0 0,0-1 0 0 0,0 1 0 0 0,0-1 0 0 0,0 1 0 0 0,-1 0 0 0 0,1-1 1 0 0,0 1-1 0 0,0 0 0 0 0,0 0 0 0 0,-1-1 0 0 0,1 1 0 0 0,0 0 0 0 0,-1 0 1 0 0,2 1-1 0 0,-1 1-14 0 0,1 0 1 0 0,-1 0-1 0 0,0 0 0 0 0,0 0 1 0 0,0 0-1 0 0,0 0 1 0 0,0 0-1 0 0,-1 1 1 0 0,1 4-1 0 0,-2 4 7 0 0,0 0 0 0 0,0 0-1 0 0,-2-1 1 0 0,-4 19 0 0 0,-21 45-5 0 0,18-48-16 0 0,-24 65 51 0 0,-33 82-78 0 0,52-138-1383 0 0,-14 55 0 0 0,25-78 194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11055 0 0,'0'0'852'0'0,"2"-1"-560"0"0,129-43 6775 0 0,-62 22-6209 0 0,33-9-474 0 0,-84 27-472 0 0,0 0 0 0 0,0 2-1 0 0,30-2 1 0 0,-46 4-296 0 0,-1 0 319 0 0,-1 1 0 0 0,1-1 0 0 0,0 0 0 0 0,0 1 0 0 0,-1-1 0 0 0,1 1 0 0 0,0-1-1 0 0,-1 1 1 0 0,1-1 0 0 0,0 1 0 0 0,-1 0 0 0 0,1-1 0 0 0,-1 1 0 0 0,1 0 0 0 0,-1-1 0 0 0,1 1 0 0 0,-1 0-1 0 0,1-1 1 0 0,-1 1 0 0 0,0 0 0 0 0,0 0 0 0 0,1 0 0 0 0,-1 1 0 0 0,1-1-144 0 0,-1 1 0 0 0,0 0 1 0 0,0-1-1 0 0,0 1 0 0 0,0-1 0 0 0,0 1 1 0 0,0-1-1 0 0,0 1 0 0 0,-1-1 0 0 0,1 1 1 0 0,0-1-1 0 0,-1 3 0 0 0,-6 8-5495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13359 0 0,'2'-8'321'0'0,"1"-1"0"0"0,0 1-1 0 0,1 0 1 0 0,0 0 0 0 0,0 0 0 0 0,0 1-1 0 0,1-1 1 0 0,1 1 0 0 0,5-6 0 0 0,-1 1 93 0 0,1 2 0 0 0,1 0 0 0 0,0 0 1 0 0,17-11-1 0 0,-24 19-370 0 0,0-1 0 0 0,0 1 1 0 0,0-1-1 0 0,1 1 0 0 0,-1 1 0 0 0,0-1 0 0 0,1 1 1 0 0,-1 0-1 0 0,1 0 0 0 0,5 1 0 0 0,8-1-69 0 0,31 5-1 0 0,-3 0 48 0 0,111-11-590 0 0,-90 0-4536 0 0,-22 2-664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6447 0 0,'3'0'4100'0'0,"31"-5"4584"0"0,1-1-4127 0 0,129-29-2987 0 0,-126 23-2488 0 0,0-2 0 0 0,-1-1 1 0 0,65-37-1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83 6911 0 0,'-14'-3'736'0'0,"7"3"32"0"0,1 1 0 0 0,0 0 0 0 0,0 0-1 0 0,-6 2 1 0 0,7-1 201 0 0,-1-1 0 0 0,1 0 0 0 0,-13 1 3669 0 0,19-3-4075 0 0,4-5-332 0 0,0 1 1 0 0,0 0-1 0 0,0 0 1 0 0,1 1 0 0 0,-1 0-1 0 0,1 0 1 0 0,0 0-1 0 0,1 1 1 0 0,-1-1-1 0 0,1 2 1 0 0,10-4-1 0 0,10-2 45 0 0,43-7 0 0 0,-59 13-178 0 0,17-3 73 0 0,56-4 0 0 0,-72 11-117 0 0,-2 2-41 0 0,-6 4-13 0 0,-4-6 1 0 0,0 1 0 0 0,-1-1 0 0 0,1 0-1 0 0,-1 1 1 0 0,1-1 0 0 0,-1 0 0 0 0,0 0-1 0 0,0 1 1 0 0,0-1 0 0 0,0 0 0 0 0,0 0 0 0 0,0 0-1 0 0,0 0 1 0 0,-1 0 0 0 0,1 0 0 0 0,-1-1-1 0 0,0 1 1 0 0,1 0 0 0 0,-1-1 0 0 0,0 1 0 0 0,0-1-1 0 0,-4 2 1 0 0,-2 2 8 0 0,0 0 1 0 0,0-1-1 0 0,-1 0 0 0 0,-13 3 0 0 0,0 1-9 0 0,-1 0 0 0 0,1 2 0 0 0,1 0 0 0 0,-1 2 0 0 0,-27 20 0 0 0,19-10 0 0 0,1 2 0 0 0,-45 49 0 0 0,40-34 0 0 0,2 1 0 0 0,-48 79 0 0 0,74-112 0 0 0,5-5 2 0 0,-1 0-1 0 0,0 1 1 0 0,1-1-1 0 0,0 0 1 0 0,-1 1-1 0 0,1-1 1 0 0,-1 4-1 0 0,3-6 4 0 0,-1 1-1 0 0,1-1 1 0 0,-1 1 0 0 0,1-1-1 0 0,-1 0 1 0 0,1 1-1 0 0,-1-1 1 0 0,1 0 0 0 0,-1 1-1 0 0,1-1 1 0 0,0 0-1 0 0,-1 0 1 0 0,1 0 0 0 0,-1 0-1 0 0,1 0 1 0 0,0 1-1 0 0,0-1 3 0 0,6 0 58 0 0,0 1 0 0 0,0-1-1 0 0,0-1 1 0 0,0 1 0 0 0,0-1-1 0 0,0-1 1 0 0,0 1 0 0 0,10-4-1 0 0,3-1 32 0 0,123-34 351 0 0,22-6-240 0 0,-95 32-711 0 0,102-6 0 0 0,-127 20-2746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47 12815 0 0,'-7'1'199'0'0,"5"-1"-51"0"0,0 0 0 0 0,-1 0 0 0 0,1 0 0 0 0,0 0 1 0 0,0 0-1 0 0,0-1 0 0 0,-1 1 0 0 0,-2-2 0 0 0,80 13 8741 0 0,15-5-6767 0 0,95-2-1841 0 0,-123-3-179 0 0,-17 1-13 0 0,0-3-1 0 0,70-10 1 0 0,-108 10-228 0 0,0-1-1 0 0,0 0 1 0 0,0 0 0 0 0,0-1-1 0 0,10-5 1 0 0,-13 6 52 0 0,-1 0 0 0 0,0 0 0 0 0,0-1 0 0 0,0 1 0 0 0,0-1 0 0 0,0 0 0 0 0,0 0 0 0 0,-1 0 0 0 0,1 0 0 0 0,-1 0 0 0 0,3-5 0 0 0,-4 7-474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53 7367 0 0,'0'0'568'0'0,"-2"-1"-373"0"0,-6 0 3461 0 0,54-7 6542 0 0,10-5-7402 0 0,95-15-3398 0 0,-146 27 612 0 0,0 1 0 0 0,0 0 0 0 0,0 0 0 0 0,0 0 0 0 0,1 0 0 0 0,7 3 0 0 0,-11-3-7 0 0,-1 1-1 0 0,1-1 0 0 0,-1 1 0 0 0,1 0 0 0 0,-1-1 1 0 0,0 1-1 0 0,1 0 0 0 0,-1 0 0 0 0,1 0 0 0 0,-1 0 1 0 0,0 0-1 0 0,0 0 0 0 0,0 0 0 0 0,0 0 0 0 0,0 1 0 0 0,0-1 1 0 0,0 0-1 0 0,0 1 0 0 0,0-1 0 0 0,-1 1 0 0 0,1-1 1 0 0,0 1-1 0 0,-1-1 0 0 0,1 3 0 0 0,0 2-2 0 0,-1 0 0 0 0,0 0 0 0 0,0 0 0 0 0,0 0 0 0 0,-1 0 0 0 0,0-1 0 0 0,0 1 0 0 0,0 0 0 0 0,-1 0 0 0 0,0-1 0 0 0,0 1 0 0 0,0-1 0 0 0,-1 0 0 0 0,-5 9 0 0 0,-2 1 0 0 0,0-1 0 0 0,-1 1 0 0 0,-21 19 0 0 0,8-12-46 0 0,-1 0 1 0 0,-1-2-1 0 0,0 0 0 0 0,-2-2 1 0 0,0-1-1 0 0,-39 17 0 0 0,26-12 46 0 0,41-22 0 0 0,0 0 0 0 0,0 0-1 0 0,0 0 1 0 0,1 0 0 0 0,-1 0-1 0 0,0 0 1 0 0,0 0 0 0 0,0 0 0 0 0,0 0-1 0 0,0 0 1 0 0,0 0 0 0 0,0 0-1 0 0,0 0 1 0 0,0 0 0 0 0,0 0 0 0 0,0 0-1 0 0,0 0 1 0 0,0 0 0 0 0,0 0-1 0 0,0 0 1 0 0,0 0 0 0 0,0 0 0 0 0,0 0-1 0 0,0 0 1 0 0,0 0 0 0 0,0 0-1 0 0,0 0 1 0 0,0 0 0 0 0,0 0 0 0 0,0 1-1 0 0,0-1 1 0 0,0 0 0 0 0,0 0 0 0 0,0 0-1 0 0,0 0 1 0 0,0 0 0 0 0,0 0-1 0 0,0 0 1 0 0,0 0 0 0 0,0 0 0 0 0,0 0-1 0 0,0 0 1 0 0,0 0 0 0 0,0 0-1 0 0,0 0 1 0 0,0 0 0 0 0,0 0 0 0 0,0 0-1 0 0,0 0 1 0 0,0 0 0 0 0,0 0-1 0 0,0 0 1 0 0,7 0-37 0 0,10-3-55 0 0,10-4-15 0 0,112-24-41 0 0,-124 29 152 0 0,0 0-1 0 0,0 2 0 0 0,1-1 0 0 0,-1 2 0 0 0,0 0 0 0 0,0 1 1 0 0,19 4-1 0 0,-27-3 18 0 0,-1-1 0 0 0,1 1 0 0 0,-1 1 0 0 0,0-1 0 0 0,0 1 0 0 0,0 0 0 0 0,0 0 0 0 0,0 1 0 0 0,-1-1 0 0 0,0 1 0 0 0,0 0 0 0 0,0 1 0 0 0,-1-1 0 0 0,0 1 0 0 0,0 0 0 0 0,0 0 0 0 0,3 8 0 0 0,-5-9-7 0 0,0 0 0 0 0,0 0 0 0 0,0 0 0 0 0,0 0 0 0 0,-1 0 0 0 0,0 0 0 0 0,0 1 0 0 0,0-1 0 0 0,-1 0 0 0 0,0 1 0 0 0,0-1 0 0 0,0 0 0 0 0,-1 1 0 0 0,1-1 0 0 0,-1 0 0 0 0,-1 0 0 0 0,1 0 0 0 0,-1 0 0 0 0,0 0 0 0 0,0 0 0 0 0,0 0 0 0 0,0 0 0 0 0,-7 7 0 0 0,4-6 12 0 0,0-1 0 0 0,0 1 0 0 0,-1-1-1 0 0,0-1 1 0 0,-11 8 0 0 0,-36 17 90 0 0,27-16-64 0 0,-239 105 232 0 0,153-73-272 0 0,86-34-329 0 0,-1-1 1 0 0,0-1-1 0 0,-1-2 0 0 0,-35 6 0 0 0,62-13 173 0 0,0 0 0 0 0,-1 0 0 0 0,1 0 0 0 0,0 0 0 0 0,0 0 0 0 0,0 0 0 0 0,0 0-1 0 0,0 0 1 0 0,-1 0 0 0 0,1-1 0 0 0,0 1 0 0 0,0 0 0 0 0,0-1 0 0 0,0 1 0 0 0,0-1 0 0 0,-1 0 0 0 0,1 0 4 0 0,1 1 0 0 0,-1-1 0 0 0,1 0 0 0 0,-1 1 0 0 0,1-1 0 0 0,-1 0 1 0 0,1 1-1 0 0,0-1 0 0 0,-1 0 0 0 0,1 0 0 0 0,0 1 0 0 0,0-1 0 0 0,0 0 0 0 0,-1 0 0 0 0,1 0 1 0 0,0 1-1 0 0,0-1 0 0 0,0 0 0 0 0,0 0 0 0 0,0 0 0 0 0,0 1 0 0 0,1-1 0 0 0,-1 0 0 0 0,0-1 1 0 0,5-11-1899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29 13735 0 0,'4'-3'105'0'0,"-1"0"0"0"0,0 1 0 0 0,1-1-1 0 0,0 1 1 0 0,-1 0 0 0 0,1 0 0 0 0,0 1-1 0 0,0-1 1 0 0,0 1 0 0 0,0 0-1 0 0,6-1 1 0 0,3 0 1170 0 0,0 0 0 0 0,18 1 0 0 0,-37 12-214 0 0,-7 3-756 0 0,0-2 0 0 0,-1 1 0 0 0,0-2 0 0 0,-31 20 0 0 0,31-22-189 0 0,-74 52 41 0 0,3 3-1 0 0,-146 143 1 0 0,189-162-160 0 0,3 2 1 0 0,-43 65-1 0 0,57-73 56 0 0,2 2 0 0 0,2 0 0 0 0,-25 71-1 0 0,38-88 62 0 0,2 0-1 0 0,1 0 0 0 0,1 0 0 0 0,0 1 0 0 0,2-1 0 0 0,1 1 1 0 0,1 0-1 0 0,4 28 0 0 0,1-22 108 0 0,0 1-1 0 0,2-1 1 0 0,2-1 0 0 0,1 1-1 0 0,25 53 1 0 0,20 38 182 0 0,-32-67-290 0 0,-7-20-105 0 0,-3-8 16 0 0,10 34 0 0 0,-22-60-125 0 0,-10 5-2978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37 8375 0 0,'0'0'191'0'0,"2"0"26"0"0,3-1-104 0 0,-1 1-71 0 0,1-1 1 0 0,-1 0 0 0 0,0 0-1 0 0,0 0 1 0 0,0 0 0 0 0,0-1-1 0 0,0 0 1 0 0,0 1-1 0 0,-1-2 1 0 0,6-2 2188 0 0,-1-13 3614 0 0,-17 28-2803 0 0,-18 28-3315 0 0,18-25 540 0 0,-73 113-198 0 0,-32 43 11 0 0,42-72-2141 0 0,57-75 1104 0 0,2 0 1 0 0,-18 39 0 0 0,27-50-666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13215 0 0,'0'0'604'0'0,"6"-7"200"0"0,-1 1-423 0 0,1 1-1 0 0,0 0 1 0 0,0 0-1 0 0,0 0 1 0 0,1 0-1 0 0,-1 1 1 0 0,1 0-1 0 0,0 1 1 0 0,0-1-1 0 0,1 1 0 0 0,-1 1 1 0 0,0-1-1 0 0,14-1 1 0 0,26-5 992 0 0,67-3-1 0 0,3-1-861 0 0,118-30-313 0 0,-43 7-171 0 0,-160 30-75 0 0,98-14-2792 0 0,-117 18 1639 0 0,-11 1-160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 2303 0 0,'0'0'102'0'0,"0"-1"-1"0"0,0-1 234 0 0,1 1-1 0 0,-1-1 1 0 0,1 0 0 0 0,-1 1-1 0 0,10-15 12526 0 0,-6 23-12230 0 0,-3-6-578 0 0,0 0 0 0 0,-1 1-1 0 0,1-1 1 0 0,-1 0-1 0 0,1 0 1 0 0,-1 0 0 0 0,1 0-1 0 0,-1 1 1 0 0,0-1-1 0 0,1 0 1 0 0,-1 0 0 0 0,0 1-1 0 0,0-1 1 0 0,0 0-1 0 0,0 0 1 0 0,0 1 0 0 0,0-1-1 0 0,-1 2 1 0 0,-1 7 33 0 0,-1 0-1 0 0,0 0 1 0 0,-1-1 0 0 0,0 0-1 0 0,-8 15 1 0 0,-31 39 28 0 0,30-47-93 0 0,2 0-1 0 0,0 1 0 0 0,-14 29 1 0 0,22-36-10 0 0,4 0 1 0 0,-1-9-6 0 0,1 0-1 0 0,0 1 1 0 0,0-1 0 0 0,0 0-1 0 0,0 0 1 0 0,0 0 0 0 0,0 0-1 0 0,0 0 1 0 0,0 0 0 0 0,1 0-1 0 0,-1 0 1 0 0,0 0 0 0 0,1 0 0 0 0,-1-1-1 0 0,0 1 1 0 0,1 0 0 0 0,-1-1-1 0 0,1 1 1 0 0,-1-1 0 0 0,1 0-1 0 0,-1 1 1 0 0,4-1 0 0 0,4 1 33 0 0,0-1 0 0 0,15-1 0 0 0,-17 1-31 0 0,33-4 123 0 0,0-2-1 0 0,52-14 0 0 0,-76 16-214 0 0,1-1 0 0 0,-1 0 0 0 0,1-2 0 0 0,14-8-1 0 0,-22 10-1429 0 0,0 0-1 0 0,10-9 0 0 0,-10 5-4115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10479 0 0,'0'0'6107'0'0,"0"3"-5758"0"0,1 8-97 0 0,-1 0 0 0 0,0 0 0 0 0,-1 0-1 0 0,0 0 1 0 0,-5 16 0 0 0,-19 59 749 0 0,14-50-707 0 0,-12 36 78 0 0,-3 0 1 0 0,-66 127-1 0 0,68-159-491 0 0,0 0 0 0 0,-3-2 0 0 0,-1-1 0 0 0,-2-1 0 0 0,-67 62 1 0 0,86-89 40 0 0,7-7 1 0 0,1 0 1 0 0,0 1-1 0 0,1-1 1 0 0,-1 1 0 0 0,0-1-1 0 0,1 1 1 0 0,-5 6-1 0 0,10-10-333 0 0,13-5-1196 0 0,9-5-4706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6 135 2303 0 0,'-5'8'16188'0'0,"8"-7"-16013"0"0,0 1-1 0 0,0-1 1 0 0,0 0-1 0 0,0 0 1 0 0,1 0 0 0 0,-1-1-1 0 0,1 1 1 0 0,-1-1-1 0 0,0 1 1 0 0,1-1-1 0 0,-1-1 1 0 0,6 0-1 0 0,7-1 337 0 0,23-7 0 0 0,-17 3-150 0 0,453-100 1144 0 0,-473 105-1540 0 0,43-11-923 0 0,-41 11 332 0 0,-1-1 0 0 0,1 0 0 0 0,0 0 0 0 0,-1 0 0 0 0,4-3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8751 0 0,'-2'1'2476'0'0,"-57"50"3211"0"0,13-13-5706 0 0,24-18-27 0 0,-14 11 105 0 0,2 1-1 0 0,-52 64 1 0 0,58-58-26 0 0,3 1 1 0 0,-39 74 0 0 0,55-94-35 0 0,2 1 1 0 0,-1 0-1 0 0,2 0 0 0 0,1 0 0 0 0,1 0 1 0 0,0 1-1 0 0,2 0 0 0 0,-1 34 0 0 0,3-51-84 0 0,0 1 1 0 0,1 0-1 0 0,0 0 0 0 0,-1-1 0 0 0,2 1 0 0 0,-1 0 0 0 0,0-1 1 0 0,1 1-1 0 0,0-1 0 0 0,0 1 0 0 0,0-1 0 0 0,1 0 0 0 0,-1 0 1 0 0,1 0-1 0 0,0 0 0 0 0,0-1 0 0 0,1 1 0 0 0,-1-1 0 0 0,1 1 0 0 0,-1-1 1 0 0,1-1-1 0 0,0 1 0 0 0,0 0 0 0 0,1-1 0 0 0,-1 0 0 0 0,9 4 1 0 0,3-2-5298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34 5063 0 0,'1'-2'390'0'0,"27"-16"452"0"0,3 5 5866 0 0,-30 12-6536 0 0,-1 1 0 0 0,0 0 0 0 0,1 0-1 0 0,-1 0 1 0 0,1 0 0 0 0,-1 0 0 0 0,1 0 0 0 0,-1 0-1 0 0,1 1 1 0 0,-1-1 0 0 0,1 0 0 0 0,-1 0 0 0 0,0 0-1 0 0,1 0 1 0 0,-1 1 0 0 0,1-1 0 0 0,-1 0-1 0 0,0 0 1 0 0,1 0 0 0 0,0 1 0 0 0,9 11 238 0 0,-9-11-108 0 0,2 3-178 0 0,-1 0-1 0 0,0 1 0 0 0,0-1 1 0 0,0 0-1 0 0,-1 1 0 0 0,1-1 1 0 0,-1 1-1 0 0,0 0 0 0 0,0-1 0 0 0,-1 1 1 0 0,0 0-1 0 0,1 0 0 0 0,-2-1 1 0 0,1 1-1 0 0,0 0 0 0 0,-1 0 1 0 0,-2 6-1 0 0,-2 8 153 0 0,0 0-1 0 0,-16 33 1 0 0,6-21-73 0 0,-1-1 1 0 0,-2 0 0 0 0,-25 31-1 0 0,-71 76 43 0 0,91-110-229 0 0,-4 4-1 0 0,1-2-382 0 0,1 1 0 0 0,-24 39 0 0 0,48-68 96 0 0,1 0 236 0 0,0 0 0 0 0,0-1 0 0 0,1 1 0 0 0,-1 0 1 0 0,0-1-1 0 0,1 1 0 0 0,-1 0 0 0 0,0-1 0 0 0,1 1 0 0 0,-1-1 0 0 0,1 1 0 0 0,-1-1 0 0 0,1 1 0 0 0,-1-1 0 0 0,1 1 0 0 0,0-1 0 0 0,-1 0 0 0 0,1 1 0 0 0,-1-1 0 0 0,1 0 0 0 0,0 1 1 0 0,-1-1-1 0 0,1 0 0 0 0,0 0 0 0 0,1 1 0 0 0,18 2-581 0 0,-13-3-494 0 0,0 0 0 0 0,0 0 1 0 0,0-1-1 0 0,8-2 0 0 0,10-3-4514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187 157 7367 0 0,'0'0'7950'0'0,"5"-7"-6465"0"0,13-6-759 0 0,0 0 0 0 0,0 2 0 0 0,1 0-1 0 0,30-11 1 0 0,-6 1 112 0 0,-20 11-566 0 0,0 0 0 0 0,1 2 0 0 0,0 0 1 0 0,0 2-1 0 0,1 0 0 0 0,-1 2 1 0 0,1 1-1 0 0,31 0 0 0 0,-56 3-269 0 0,0 0 0 0 0,1 1-1 0 0,-1-1 1 0 0,0 1 0 0 0,0-1 0 0 0,1 0 0 0 0,-1 1-1 0 0,0-1 1 0 0,0 1 0 0 0,0-1 0 0 0,0 1-1 0 0,1-1 1 0 0,-1 0 0 0 0,0 1 0 0 0,0-1-1 0 0,0 1 1 0 0,0-1 0 0 0,0 1 0 0 0,0-1 0 0 0,0 1-1 0 0,0-1 1 0 0,-1 2 0 0 0,1-2-3 0 0,0 3 0 0 0,-1 0 0 0 0,0 1 0 0 0,0-1 0 0 0,0 0 0 0 0,0 0 0 0 0,0 0 0 0 0,-1 0 0 0 0,1 0 0 0 0,-1-1 0 0 0,-3 5 0 0 0,-25 27 0 0 0,25-29 0 0 0,-187 167 0 0 0,64-61 0 0 0,-38 39-139 0 0,152-137 129 0 0,9-9 10 0 0,-1 1 0 0 0,1 0-1 0 0,0 0 1 0 0,0 1 0 0 0,0-1 0 0 0,1 1-1 0 0,0 0 1 0 0,0 0 0 0 0,0 1-1 0 0,-4 10 1 0 0,8-16 0 0 0,0-1 0 0 0,0 0 0 0 0,0 0 0 0 0,0 1 0 0 0,0-1 0 0 0,0 0 0 0 0,0 1 0 0 0,0-1 0 0 0,0 0 0 0 0,0 1 0 0 0,0-1 0 0 0,1 0 0 0 0,-1 1 0 0 0,0-1 0 0 0,0 0 0 0 0,0 0 0 0 0,0 1 0 0 0,0-1 0 0 0,1 0 0 0 0,-1 0 0 0 0,0 1 0 0 0,0-1 0 0 0,1 0 0 0 0,-1 0 0 0 0,0 1 0 0 0,0-1 0 0 0,1 0 0 0 0,-1 0 0 0 0,0 0 0 0 0,0 0 0 0 0,1 0 0 0 0,-1 1 0 0 0,0-1 0 0 0,1 0 0 0 0,-1 0 0 0 0,0 0 0 0 0,1 0 0 0 0,-1 0 0 0 0,0 0 0 0 0,1 0 0 0 0,-1 0 0 0 0,1 0 0 0 0,9 1 16 0 0,1-1-1 0 0,0 0 1 0 0,0-1 0 0 0,0 0-1 0 0,-1-1 1 0 0,19-5-1 0 0,1 1 20 0 0,12-2 48 0 0,212-32 197 0 0,-151 27-197 0 0,-49 5-338 0 0,74-2 0 0 0,-96 11-433 0 0,-30-1-481 0 0,-2 10-2890 0 0,-3 2-2601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57 146 1375 0 0,'-40'17'92'0'0,"23"-9"12412"0"0,39-9-9919 0 0,42-6-1 0 0,65-24-548 0 0,-91 21-1453 0 0,45-12 129 0 0,218-51 957 0 0,-250 63-1569 0 0,0 3 0 0 0,61-2 0 0 0,-110 9-272 0 0,-7 7-924 0 0,-3 2-36 0 0,0 0-1 0 0,-1-1 0 0 0,-13 10 0 0 0,4-5-605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1:5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 5063 0 0,'0'0'390'0'0,"1"-1"72"0"0,42-11 6867 0 0,2-5-4085 0 0,-17 6-2279 0 0,9-2 186 0 0,1 2 0 0 0,1 2 0 0 0,0 1 0 0 0,54-4 0 0 0,-87 12-1075 0 0,1-1 0 0 0,-1 1-1 0 0,1 0 1 0 0,-1 1-1 0 0,1 0 1 0 0,-1 0-1 0 0,1 0 1 0 0,-1 1-1 0 0,0 0 1 0 0,7 2-1 0 0,-13-3-67 0 0,1-1 0 0 0,0 1 0 0 0,0 0 0 0 0,0 0 0 0 0,0-1 0 0 0,0 1 0 0 0,-1 0 0 0 0,1 0 0 0 0,0 0 0 0 0,-1 0 0 0 0,1 0 0 0 0,0 0 0 0 0,-1 0 0 0 0,0 0 0 0 0,1 1 0 0 0,0-1-8 0 0,-1-1 0 0 0,0 1 0 0 0,0-1 0 0 0,1 1 0 0 0,-1-1 0 0 0,0 1 0 0 0,0-1 0 0 0,0 1 0 0 0,0 0 0 0 0,0-1 0 0 0,0 1 0 0 0,0-1 0 0 0,0 1 0 0 0,0-1 0 0 0,0 1 0 0 0,0 0 0 0 0,0-1 0 0 0,0 1 0 0 0,0-1 0 0 0,-1 1 0 0 0,1-1 0 0 0,0 1 0 0 0,0-1 0 0 0,0 1 0 0 0,-1-1 0 0 0,1 1 0 0 0,0-1 0 0 0,-1 1 0 0 0,1-1 0 0 0,-1 1 0 0 0,0 0 0 0 0,-5 7 1 0 0,0 0 0 0 0,0-1 0 0 0,0 0 0 0 0,-1 0 0 0 0,0 0 0 0 0,0-1 0 0 0,-14 9 0 0 0,-62 32 11 0 0,50-30-76 0 0,-12 6-88 0 0,16-8 298 0 0,0 1-1 0 0,-33 24 0 0 0,62-40-145 0 0,0 0 0 0 0,-1 0 0 0 0,1 1 0 0 0,0-1 0 0 0,0 0 0 0 0,-1 0 1 0 0,1 1-1 0 0,0-1 0 0 0,0 0 0 0 0,-1 0 0 0 0,1 1 0 0 0,0-1 0 0 0,0 0 0 0 0,0 0 0 0 0,0 1 0 0 0,0-1 0 0 0,-1 0 0 0 0,1 1 0 0 0,0-1 0 0 0,0 0 0 0 0,0 1 0 0 0,0-1 0 0 0,0 0 1 0 0,0 1-1 0 0,0-1 0 0 0,0 0 0 0 0,0 1 0 0 0,0-1 0 0 0,0 0 0 0 0,0 1 0 0 0,0-1 0 0 0,1 0 0 0 0,-1 0 0 0 0,0 1 0 0 0,0-1 0 0 0,0 0 0 0 0,0 1 0 0 0,0-1 0 0 0,1 0 0 0 0,-1 0 1 0 0,0 1-1 0 0,0-1 0 0 0,1 0 0 0 0,9 7-60 0 0,-10-7 49 0 0,6 4 5 0 0,0-1 0 0 0,0-1 0 0 0,0 1 0 0 0,0-1 0 0 0,1 0-1 0 0,-1-1 1 0 0,9 2 0 0 0,49 2-12 0 0,-48-4 17 0 0,8 1-4 0 0,0 1 1 0 0,0 2-1 0 0,-1 0 0 0 0,0 1 0 0 0,0 2 1 0 0,25 10-1 0 0,-42-14 11 0 0,0-1-1 0 0,-1 1 1 0 0,1 0 0 0 0,-1 0-1 0 0,0 1 1 0 0,0-1 0 0 0,0 1-1 0 0,0 0 1 0 0,-1 1 0 0 0,0-1 0 0 0,0 1-1 0 0,-1 0 1 0 0,1 0 0 0 0,-1 0-1 0 0,-1 0 1 0 0,1 0 0 0 0,1 8-1 0 0,-4-11-1 0 0,1-1-1 0 0,-1 1 0 0 0,-1-1 0 0 0,1 0 0 0 0,0 1 0 0 0,-1-1 0 0 0,1 1 0 0 0,-1-1 0 0 0,0 0 0 0 0,1 1 0 0 0,-1-1 0 0 0,-1 0 0 0 0,1 0 0 0 0,0 0 0 0 0,0 0 1 0 0,-1 0-1 0 0,1 0 0 0 0,-1 0 0 0 0,-2 3 0 0 0,-5 3 21 0 0,1-1 1 0 0,-17 12-1 0 0,5-7-7 0 0,-1-1-1 0 0,-1 0 1 0 0,0-2-1 0 0,-37 11 0 0 0,43-14-14 0 0,-46 11 19 0 0,-1-2 1 0 0,-77 8-1 0 0,89-21-565 0 0,54-8-221 0 0,10-5-1690 0 0,1 0 0 0 0,0 1 0 0 0,30-16 0 0 0,-11 8-3400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66 9671 0 0,'-9'-10'166'0'0,"0"0"0"0"0,-19-16-1 0 0,24 24 106 0 0,0-1-1 0 0,0 1 1 0 0,0-1-1 0 0,0 1 0 0 0,-5-2 1 0 0,7 4 311 0 0,-1-1 1 0 0,1 0-1 0 0,0 1 0 0 0,0-1 1 0 0,-1 1-1 0 0,1 0 0 0 0,0 0 1 0 0,0 0-1 0 0,-1 0 1 0 0,1 0-1 0 0,-3 1 0 0 0,3 0-509 0 0,1-1-1 0 0,0 1 0 0 0,0 0 1 0 0,-1-1-1 0 0,1 1 0 0 0,0 0 1 0 0,0 0-1 0 0,0-1 0 0 0,0 1 0 0 0,0 0 1 0 0,0 0-1 0 0,0 0 0 0 0,1 0 1 0 0,-1 0-1 0 0,0 1 0 0 0,0-1 1 0 0,1 0-1 0 0,-1 0 0 0 0,1 0 1 0 0,-1 1-1 0 0,1-1 0 0 0,-1 0 1 0 0,1 1-1 0 0,0-1 0 0 0,0 0 1 0 0,0 1-1 0 0,0-1 0 0 0,0 0 1 0 0,0 1-1 0 0,0 1 0 0 0,0 3-26 0 0,1 0 0 0 0,0 0-1 0 0,0 0 1 0 0,0 0 0 0 0,3 6-1 0 0,1 2 55 0 0,1-1 0 0 0,1-1 1 0 0,0 1-1 0 0,17 22 0 0 0,40 41 232 0 0,34 31 343 0 0,95 137 0 0 0,-160-195-369 0 0,48 99 1 0 0,-64-111-258 0 0,-2 2-1 0 0,-1 0 0 0 0,12 61 0 0 0,-22-74-44 0 0,0 1 0 0 0,-2-1-1 0 0,-1 1 1 0 0,-1 0-1 0 0,-1-1 1 0 0,-9 47-1 0 0,2-35 60 0 0,-2 1-1 0 0,-2-2 1 0 0,-32 69-1 0 0,-108 183 282 0 0,130-253-946 0 0,-35 78 1 0 0,49-93 346 0 0,0 0 1 0 0,1 1-1 0 0,2 0 1 0 0,0 1-1 0 0,-2 31 0 0 0,7-51 91 0 0,-1 0 0 0 0,0 0 0 0 0,1 1-1 0 0,-1-1 1 0 0,0 0 0 0 0,-1-1-1 0 0,1 1 1 0 0,0 0 0 0 0,-1 0-1 0 0,0 0 1 0 0,1-1 0 0 0,-1 1-1 0 0,0-1 1 0 0,0 1 0 0 0,-1-1 0 0 0,1 0-1 0 0,0 0 1 0 0,-1 0 0 0 0,-4 3-1 0 0,-5 2 179 0 0,-1 0 0 0 0,0-1-1 0 0,-17 6 1 0 0,-11 5 68 0 0,19-7 22 0 0,-2 0-517 0 0,10 0-4498 0 0,7-3-1029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11519 0 0,'39'-27'1163'0'0,"-28"18"-384"0"0,0 1-1 0 0,1 1 1 0 0,0 0 0 0 0,0 1-1 0 0,16-7 1 0 0,-9 8-245 0 0,0 0 0 0 0,-1 1 1 0 0,1 0-1 0 0,1 2 0 0 0,33-1 0 0 0,-22 4-1167 0 0,0-2 0 0 0,-1-1 0 0 0,44-9 0 0 0,-40 3-1187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1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13791 0 0,'0'0'1247'0'0,"1"-1"-1023"0"0,16-6 379 0 0,0 1 1 0 0,1 1-1 0 0,30-6 0 0 0,-5 2 756 0 0,185-43 608 0 0,3 21-401 0 0,-196 28-1978 0 0,8 0-3087 0 0,45 2 0 0 0,-76 2-3027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178 116 8751 0 0,'2'-1'2610'0'0,"26"-23"3389"0"0,-4 8-4774 0 0,29-15 0 0 0,-35 22-762 0 0,1 2 0 0 0,-1 0 0 0 0,1 1 1 0 0,28-5-1 0 0,-41 10-376 0 0,0 0 0 0 0,-1 0-1 0 0,1 1 1 0 0,0 0 0 0 0,-1 0 0 0 0,1 0 0 0 0,0 1 0 0 0,-1 0 0 0 0,1 0 0 0 0,0 0-1 0 0,-1 1 1 0 0,6 2 0 0 0,-11-4-82 0 0,1 1 0 0 0,-1-1 0 0 0,1 1-1 0 0,-1-1 1 0 0,0 1 0 0 0,1-1 0 0 0,-1 1 0 0 0,0 0-1 0 0,1-1 1 0 0,-1 1 0 0 0,0 0 0 0 0,0-1 0 0 0,0 1 0 0 0,1 0-1 0 0,-1-1 1 0 0,0 1 0 0 0,0 0 0 0 0,0-1 0 0 0,0 1-1 0 0,0 0 1 0 0,0 1-2 0 0,0 2-3 0 0,0 1 0 0 0,-1-1 0 0 0,1 0 0 0 0,-1 0 0 0 0,1 1 0 0 0,-1-1 0 0 0,0 0 0 0 0,-1 0 0 0 0,1 0 0 0 0,-1 0 0 0 0,-2 4 0 0 0,-5 8 0 0 0,-14 18 0 0 0,18-26 0 0 0,-29 37-92 0 0,-68 72-1 0 0,-51 30-213 0 0,61-61 217 0 0,79-73 70 0 0,4-6 5 0 0,0 2 0 0 0,1-1-1 0 0,-8 13 1 0 0,12-15 30 0 0,6-5 60 0 0,8 0-33 0 0,-1-2 0 0 0,0 1-1 0 0,0-1 1 0 0,0 0 0 0 0,0-1 0 0 0,17-6-1 0 0,56-24 290 0 0,-67 26-263 0 0,45-20-15 0 0,169-68 300 0 0,-152 66-242 0 0,81-18 0 0 0,-78 31-719 0 0,-70 14 436 0 0,1 0-1 0 0,-1 1 1 0 0,0 0-1 0 0,0 0 1 0 0,20 4-1 0 0,-27-3-57 0 0,-1 0 0 0 0,1 0 0 0 0,0 0 0 0 0,-1 0-1 0 0,1 0 1 0 0,-1 0 0 0 0,4 3 0 0 0,-5 0-1279 0 0,-2 8-227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68 147 3679 0 0,'-38'27'116'0'0,"35"-24"164"0"0,-1 0 0 0 0,1 0 0 0 0,0 0-1 0 0,0 0 1 0 0,1 0 0 0 0,-1 1-1 0 0,1 0 1 0 0,-4 7 2549 0 0,6-11-2528 0 0,0 1 1 0 0,0 0-1 0 0,0 0 0 0 0,0 0 1 0 0,0-1-1 0 0,0 1 0 0 0,1 0 1 0 0,-1 0-1 0 0,0 0 0 0 0,1-1 1 0 0,-1 1-1 0 0,0 0 0 0 0,1-1 1 0 0,-1 1-1 0 0,1 0 1 0 0,-1-1-1 0 0,1 1 0 0 0,-1 0 1 0 0,2 0-1 0 0,0 0-82 0 0,-1 0 0 0 0,1 0 0 0 0,-1 0 1 0 0,1-1-1 0 0,0 1 0 0 0,-1 0 0 0 0,1-1 1 0 0,3 1-1 0 0,1 0 72 0 0,1 0 0 0 0,-1-1 1 0 0,13 0-1 0 0,10-3 434 0 0,0-2-1 0 0,36-9 0 0 0,56-23 562 0 0,-39 12-557 0 0,-42 13-425 0 0,461-116 2416 0 0,-473 123-2611 0 0,27 0 0 0 0,-44 5-129 0 0,-1 0 0 0 0,1 0 0 0 0,-1 1 0 0 0,1 1 0 0 0,18 4-1 0 0,-27-6 1 0 0,-1 1 0 0 0,0-1 0 0 0,0 0-1 0 0,0 0 1 0 0,0 1 0 0 0,0-1 0 0 0,0 1-1 0 0,0-1 1 0 0,0 1 0 0 0,0-1 0 0 0,0 1 0 0 0,0 0-1 0 0,0-1 1 0 0,-1 1 0 0 0,1 0 0 0 0,0 0-1 0 0,0-1 1 0 0,-1 1 0 0 0,1 0 0 0 0,0 0-1 0 0,-1 0 1 0 0,1 0 0 0 0,-1 0 0 0 0,1 0-1 0 0,-1 0 1 0 0,1 0 0 0 0,-1 0 0 0 0,0 0-1 0 0,0 1 1 0 0,0-1 0 0 0,1 0 0 0 0,-1 0-1 0 0,0 2 1 0 0,-1 0-142 0 0,0 0 0 0 0,0 0 0 0 0,0-1 0 0 0,-1 1 1 0 0,1-1-1 0 0,-1 1 0 0 0,1-1 0 0 0,-1 1 0 0 0,0-1 0 0 0,0 0 0 0 0,0 0 0 0 0,-2 3 0 0 0,-18 14-1838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11 5983 0 0,'-51'22'831'0'0,"-71"27"11717"0"0,133-50-11599 0 0,5-1-569 0 0,0-2 0 0 0,1 0 0 0 0,-2-1-1 0 0,1 0 1 0 0,18-10 0 0 0,9-2 161 0 0,-26 10-429 0 0,0 2-1 0 0,1 0 1 0 0,0 1-1 0 0,0 1 1 0 0,0 1-1 0 0,0 0 1 0 0,20 1-1 0 0,-25 3-111 0 0,-3 2 0 0 0,-3 3 0 0 0,-7-5-1 0 0,1 0-1 0 0,-1 0 0 0 0,0 1 1 0 0,0-1-1 0 0,0 0 0 0 0,0 0 1 0 0,0 0-1 0 0,0 0 0 0 0,-1 1 1 0 0,1-1-1 0 0,-1 0 0 0 0,0 0 1 0 0,1 0-1 0 0,-1 0 1 0 0,0 0-1 0 0,0 0 0 0 0,0 0 1 0 0,0-1-1 0 0,-1 1 0 0 0,1 0 1 0 0,-3 2-1 0 0,-4 5-10 0 0,0-1 0 0 0,-14 12 0 0 0,-33 22-4 0 0,32-25 0 0 0,0 1 0 0 0,-37 38 0 0 0,55-49 16 0 0,4-6 0 0 0,1-1 0 0 0,-1 0 0 0 0,1 1 0 0 0,0-1 0 0 0,-1 1 0 0 0,1-1 0 0 0,0 1 0 0 0,-1-1 0 0 0,1 0 0 0 0,0 1 0 0 0,0-1 0 0 0,0 1 0 0 0,-1-1 0 0 0,1 1 0 0 0,0-1 0 0 0,0 1 0 0 0,0-1 0 0 0,0 1 0 0 0,0 0 0 0 0,0-1 0 0 0,0 1 0 0 0,0-1 0 0 0,0 1 0 0 0,0-1 0 0 0,0 1 0 0 0,0-1 0 0 0,0 1 0 0 0,1 0 0 0 0,-1 0 0 0 0,4 8 0 0 0,-1-6 0 0 0,-1 0 0 0 0,1 0 0 0 0,-1-1 0 0 0,1 1 0 0 0,0-1 0 0 0,0 0 0 0 0,0 0 0 0 0,0 0 0 0 0,0 0 0 0 0,1-1 0 0 0,-1 1 0 0 0,7 1 0 0 0,7 2 0 0 0,23 4 0 0 0,-29-7 0 0 0,11 2 55 0 0,-1 1 0 0 0,0 1 0 0 0,28 12 0 0 0,-42-15-35 0 0,-1 0 0 0 0,1 1 0 0 0,-1-1 0 0 0,0 1 0 0 0,0 1 0 0 0,-1-1 0 0 0,1 1 0 0 0,-1 0 0 0 0,0 0 0 0 0,0 1 0 0 0,-1-1 0 0 0,0 1 0 0 0,0 0 0 0 0,5 9 0 0 0,-8-13 10 0 0,0 0 0 0 0,-1 0 0 0 0,1 0 1 0 0,0 1-1 0 0,-1-1 0 0 0,1 0 0 0 0,-1 0 0 0 0,0 1 0 0 0,0-1 0 0 0,1 1 0 0 0,-2-1 0 0 0,1 0 0 0 0,0 1 0 0 0,0-1 1 0 0,-1 0-1 0 0,-1 5 0 0 0,1-4 0 0 0,-1 1 0 0 0,0-1 1 0 0,0 0-1 0 0,0 0 0 0 0,0 0 1 0 0,0 0-1 0 0,-1 0 0 0 0,0 0 1 0 0,-4 3-1 0 0,-4 3 19 0 0,-1-2 0 0 0,0 0 0 0 0,0 0 0 0 0,-22 8 0 0 0,-36 11-28 0 0,0-3 0 0 0,-2-3 0 0 0,-75 10 0 0 0,134-28-833 0 0,0 0-1 0 0,-16 0 1 0 0,36-15-9327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91 4143 0 0,'-3'-7'428'0'0,"1"4"-181"0"0,1 0 0 0 0,0 1 0 0 0,0-1-1 0 0,0 0 1 0 0,1 0 0 0 0,-1 0 0 0 0,1 0-1 0 0,-1 1 1 0 0,1-1 0 0 0,0 0 0 0 0,0 0-1 0 0,0 0 1 0 0,1 0 0 0 0,-1 0 0 0 0,1 0 0 0 0,0 0-1 0 0,-1 0 1 0 0,1 1 0 0 0,0-1 0 0 0,1 0-1 0 0,-1 1 1 0 0,0-1 0 0 0,1 1 0 0 0,0-1-1 0 0,-1 1 1 0 0,1 0 0 0 0,0-1 0 0 0,5-3 2858 0 0,-8 9-2814 0 0,-5 15-163 0 0,-2-1 1 0 0,0 0 0 0 0,-1 0 0 0 0,-1-1-1 0 0,-17 22 1 0 0,4-4 37 0 0,-396 587 1080 0 0,384-563-1813 0 0,35-58 547 0 0,0 0 0 0 0,0 0 0 0 0,0 0 0 0 0,0 0 0 0 0,0 0-1 0 0,0 0 1 0 0,0 0 0 0 0,0 0 0 0 0,0 0 0 0 0,0 0 0 0 0,0 0 0 0 0,0 1 0 0 0,0-1 0 0 0,1 0 0 0 0,-1 0 0 0 0,0 0 0 0 0,0 0 0 0 0,0 0-1 0 0,0 0 1 0 0,0 0 0 0 0,0 0 0 0 0,0 0 0 0 0,0 0 0 0 0,0 0 0 0 0,0 0 0 0 0,0 0 0 0 0,0 0 0 0 0,0 0 0 0 0,0 0 0 0 0,0 0-1 0 0,0 0 1 0 0,0 0 0 0 0,0 0 0 0 0,8-4-704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1375 0 0,'-26'28'130'0'0,"21"-15"-26"0"0,2-4 252 0 0,0 3 995 0 0,0 0 1 0 0,0 0-1 0 0,1 0 1 0 0,1 1-1 0 0,0-1 1 0 0,0 14-1 0 0,2-9-507 0 0,1-1 1 0 0,1 0-1 0 0,0 1 1 0 0,6 16-1 0 0,-1-8-494 0 0,2-1-1 0 0,1 0 0 0 0,1-1 1 0 0,0 0-1 0 0,28 36 0 0 0,6-5 443 0 0,1-1 0 0 0,79 65 0 0 0,-37-36-426 0 0,-80-74-394 0 0,-1 1 1 0 0,-1 0 0 0 0,1 0 0 0 0,-1 1-1 0 0,-1 0 1 0 0,11 20 0 0 0,-16-28-164 0 0,-5 14-3079 0 0,1-14 1570 0 0,-12 8-18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40 2759 0 0,'7'-6'93'0'0,"0"1"0"0"0,0 0 0 0 0,0 0 0 0 0,0 0-1 0 0,1 1 1 0 0,15-5 10818 0 0,-24 10-10505 0 0,0 6-291 0 0,-1-1 1 0 0,0 0 0 0 0,-1 0 0 0 0,1 0 0 0 0,-1-1-1 0 0,0 1 1 0 0,-1-1 0 0 0,1 1 0 0 0,-1-1 0 0 0,-6 6-1 0 0,-10 9 241 0 0,-22 19 0 0 0,26-25-183 0 0,-32 29 194 0 0,2 3-1 0 0,-44 56 1 0 0,73-80-187 0 0,1 1 1 0 0,0 1-1 0 0,2 0 0 0 0,1 1 1 0 0,2 0-1 0 0,0 1 1 0 0,-11 40-1 0 0,9-14 111 0 0,3 0 0 0 0,2 1 1 0 0,-2 73-1 0 0,10-95-176 0 0,1 0-1 0 0,1-1 1 0 0,2 1-1 0 0,1-1 1 0 0,1 1-1 0 0,2-2 1 0 0,14 38-1 0 0,-14-48 25 0 0,1-1 0 0 0,1-1 1 0 0,0 0-1 0 0,21 27 0 0 0,-22-33-46 0 0,1-1 0 0 0,-1 0 0 0 0,2-1 1 0 0,-1 0-1 0 0,1 0 0 0 0,0-1 0 0 0,20 10 0 0 0,-28-16-57 0 0,12 2 23 0 0,-12-4-59 0 0,1 1 20 0 0,12 0 9 0 0,-15-1-107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3679 0 0,'0'0'13768'0'0,"1"1"-13516"0"0,1 1-215 0 0,-1 0 0 0 0,1 1-1 0 0,-1-1 1 0 0,0 0-1 0 0,1 1 1 0 0,-1-1 0 0 0,0 1-1 0 0,0 0 1 0 0,-1-1 0 0 0,1 1-1 0 0,-1 0 1 0 0,1-1 0 0 0,-1 1-1 0 0,0 0 1 0 0,0-1-1 0 0,0 1 1 0 0,0 0 0 0 0,0 0-1 0 0,-1-1 1 0 0,0 4 0 0 0,-3 9 165 0 0,0-1 0 0 0,-8 22 0 0 0,6-22-59 0 0,-29 71 245 0 0,-4-1 1 0 0,-86 135-1 0 0,120-211-443 0 0,1 0 0 0 0,0 1-1 0 0,-4 11 1 0 0,7-18-629 0 0,4-3-207 0 0,12-7-33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16207 0 0,'0'0'3304'0'0,"-1"1"-2809"0"0,-125 338 1765 0 0,97-268-2220 0 0,-58 102 1 0 0,69-139-45 0 0,-23 39 7 0 0,-25 50 199 0 0,57-101-157 0 0,7-15-30 0 0,0-1 0 0 0,-1 0 1 0 0,0 0-1 0 0,0-1 0 0 0,0 1 0 0 0,-6 6 0 0 0,8-10-112 0 0,1-11-3226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28 175 15807 0 0,'-16'-1'727'0'0,"12"0"-22"0"0,3 2-453 0 0,-4 3-172 0 0,5-4-58 0 0,0 0 0 0 0,0 1 0 0 0,0-1 0 0 0,-1 0-1 0 0,1 1 1 0 0,0-1 0 0 0,0 0 0 0 0,0 0 0 0 0,0 1 0 0 0,0-1 0 0 0,0 0-1 0 0,0 1 1 0 0,0-1 0 0 0,0 0 0 0 0,0 1 0 0 0,0-1 0 0 0,0 0-1 0 0,0 1 1 0 0,0-1 0 0 0,0 0 0 0 0,0 1 0 0 0,0-1 0 0 0,0 0 0 0 0,0 1-1 0 0,0-1 1 0 0,0 0 0 0 0,1 1 0 0 0,-1-1 0 0 0,0 0 0 0 0,0 1-1 0 0,0-1 1 0 0,1 0 0 0 0,-1 0 0 0 0,0 1 0 0 0,0-1 0 0 0,1 0 0 0 0,-1 0-1 0 0,0 0 1 0 0,0 1 0 0 0,1-1 0 0 0,-1 0 0 0 0,11 8 334 0 0,-7-6-281 0 0,0-1 0 0 0,1 1 0 0 0,-1-1 0 0 0,1 1 0 0 0,0-2 0 0 0,-1 1 0 0 0,1 0 0 0 0,0-1 0 0 0,8 0 0 0 0,4-1 202 0 0,24-5-1 0 0,-21 3 25 0 0,292-63 2617 0 0,-17 3-1223 0 0,-71 35-846 0 0,-8 1-2049 0 0,-202 25 474 0 0,18-3 141 0 0,-13-2-6730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30 5983 0 0,'30'-30'12452'0'0,"-29"32"-12328"0"0,0 0 1 0 0,0 1-1 0 0,-1-1 0 0 0,1 0 0 0 0,-1 0 1 0 0,1 0-1 0 0,-1 0 0 0 0,0 1 0 0 0,0 3 0 0 0,0-3-10 0 0,0 4-37 0 0,0 0 0 0 0,-1-1 1 0 0,0 1-1 0 0,0-1 0 0 0,0 1 0 0 0,-3 6 0 0 0,-17 40 299 0 0,15-38-260 0 0,-18 39 49 0 0,-2-2 0 0 0,-3 0-1 0 0,-60 83 1 0 0,67-108-104 0 0,11-15-405 0 0,-14 22 0 0 0,24-32-114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31 11951 0 0,'0'0'1342'0'0,"-1"2"-978"0"0,-6 5 272 0 0,1-1 0 0 0,-17 13 4690 0 0,25-20-4784 0 0,15-10-45 0 0,1 0 1 0 0,35-14 0 0 0,-45 22-390 0 0,1 0-1 0 0,-1 0 1 0 0,1 1-1 0 0,-1 0 1 0 0,1 1 0 0 0,0-1-1 0 0,0 2 1 0 0,-1-1-1 0 0,12 2 1 0 0,-19-1-98 0 0,1 0-1 0 0,-1 1 1 0 0,0-1 0 0 0,0 1-1 0 0,0-1 1 0 0,0 0 0 0 0,0 1 0 0 0,-1 0-1 0 0,1-1 1 0 0,0 1 0 0 0,0 0-1 0 0,0-1 1 0 0,0 1 0 0 0,-1 0 0 0 0,1 0-1 0 0,0-1 1 0 0,-1 1 0 0 0,1 0 0 0 0,0 0-1 0 0,-1 0 1 0 0,1 0 0 0 0,-1 0-1 0 0,0 0 1 0 0,1 0 0 0 0,-1 0 0 0 0,0 0-1 0 0,1 0 1 0 0,-1 0 0 0 0,0 3-1 0 0,0-1 18 0 0,0 1 0 0 0,0-1 0 0 0,0 1-1 0 0,0-1 1 0 0,0 1 0 0 0,-1 0-1 0 0,-1 3 1 0 0,-3 4-21 0 0,0 0 0 0 0,-1 0 0 0 0,-1 0-1 0 0,1-1 1 0 0,-2 0 0 0 0,1-1 0 0 0,-1 1 0 0 0,-1-2 0 0 0,0 1-1 0 0,-11 8 1 0 0,-51 32-6 0 0,49-35 0 0 0,1 0 0 0 0,0 2 0 0 0,-35 34 0 0 0,53-46 0 0 0,1-3 0 0 0,1 0 0 0 0,0 1 0 0 0,-1-1 0 0 0,1 1 0 0 0,0-1 0 0 0,0 1 0 0 0,0 0 0 0 0,0-1 0 0 0,0 1 0 0 0,1 0 0 0 0,-1 0 0 0 0,0-1 0 0 0,1 1 0 0 0,0 0 0 0 0,-1 0 0 0 0,1 0 0 0 0,0 0 0 0 0,0 0 0 0 0,0 0 0 0 0,0 0 0 0 0,0 3 0 0 0,2 4 0 0 0,3-1 0 0 0,5 3 0 0 0,-5-10 0 0 0,-2-1 0 0 0,2 3 21 0 0,1-1 1 0 0,0-1-1 0 0,0 1 0 0 0,0-1 0 0 0,0 0 0 0 0,0-1 1 0 0,0 1-1 0 0,1-1 0 0 0,6-1 0 0 0,10-1 152 0 0,25-7 1 0 0,-19 3-92 0 0,128-27 397 0 0,-116 24-497 0 0,-1-1 1 0 0,47-19-1 0 0,-68 21-255 0 0,27-16 0 0 0,-7-1-3025 0 0,-29 20-1533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0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10135 0 0,'-9'0'539'0'0,"-1"0"-1"0"0,0 1 1 0 0,-15 3-1 0 0,21-3-234 0 0,0 0 0 0 0,0 0 0 0 0,1 1 0 0 0,-1 0-1 0 0,0 0 1 0 0,1 0 0 0 0,-1 0 0 0 0,1 0 0 0 0,0 1 0 0 0,0-1-1 0 0,-5 6 1 0 0,3-3-176 0 0,0 1-1 0 0,1 0 1 0 0,-1 0 0 0 0,1 0-1 0 0,0 1 1 0 0,1-1-1 0 0,-1 1 1 0 0,2 0-1 0 0,-1 0 1 0 0,0 0-1 0 0,1 1 1 0 0,1-1 0 0 0,-2 11-1 0 0,2-7-88 0 0,1-1 0 0 0,1 0 1 0 0,0 0-1 0 0,0 1 0 0 0,1-1 0 0 0,0 0 0 0 0,1 0 0 0 0,0 0 0 0 0,6 13 1 0 0,6 10 125 0 0,2 0 0 0 0,2 0 0 0 0,29 38 0 0 0,78 85 697 0 0,-47-62-226 0 0,-76-89-610 0 0,116 156 1492 0 0,-106-140-1259 0 0,-1 1-1 0 0,-1 0 0 0 0,-1 1 0 0 0,0 0 1 0 0,-2 1-1 0 0,5 25 0 0 0,-9-29-97 0 0,-1 0-1 0 0,-1 0 0 0 0,-1 0 1 0 0,-1 1-1 0 0,-1-1 0 0 0,-1 0 1 0 0,0 0-1 0 0,-1 0 0 0 0,-8 25 1 0 0,0-12-9 0 0,-1 0 1 0 0,-2-1 0 0 0,-1 0-1 0 0,-30 46 1 0 0,-7-1 36 0 0,-83 95 0 0 0,-79 57-171 0 0,3-44-838 0 0,208-183 796 0 0,-8 6-149 0 0,1 1 0 0 0,1 0-1 0 0,-1 0 1 0 0,2 1 0 0 0,-11 13 0 0 0,18-21 5 0 0,10 6-449 0 0,2-2-816 0 0,1-3-3862 0 0,0-1-2008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0 781 5527 0 0,'0'0'11423'0'0,"2"1"-11094"0"0,2 1-215 0 0,-1-1 0 0 0,1 0 0 0 0,-1 0 0 0 0,1-1 0 0 0,-1 1-1 0 0,1-1 1 0 0,0 1 0 0 0,-1-1 0 0 0,1 0 0 0 0,0-1 0 0 0,4 0 0 0 0,44-10 770 0 0,-39 7-675 0 0,41-12 622 0 0,-1-3 0 0 0,84-41 0 0 0,94-69 512 0 0,376-244-586 0 0,-593 363-893 0 0,123-75 127 0 0,-98 63-1725 0 0,65-26 0 0 0,-78 38 110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2759 0 0,'2'8'10228'0'0,"-2"-7"-10029"0"0,13-3 2779 0 0,22-10-3323 0 0,-26 8 1499 0 0,308-134 2640 0 0,-315 137-3784 0 0,529-256 1741 0 0,-241 117-3020 0 0,-279 135 388 0 0,1 1 1 0 0,22-6-1 0 0,-17 6-1719 0 0,-7 2 846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6447 0 0,'0'0'3072'0'0,"0"2"-1750"0"0,0 1-1151 0 0,-1 0 1 0 0,0 0-1 0 0,0 0 1 0 0,0 0-1 0 0,0 0 1 0 0,0-1-1 0 0,0 1 1 0 0,-1 0-1 0 0,1 0 1 0 0,-1-1-1 0 0,0 1 1 0 0,0-1-1 0 0,0 0 1 0 0,0 1-1 0 0,0-1 1 0 0,0 0-1 0 0,-1 0 1 0 0,-3 2-1 0 0,-9 6 66 0 0,0 0 0 0 0,-17 7 1 0 0,22-12-35 0 0,-122 71 1322 0 0,118-66-1322 0 0,0 0 0 0 0,1 1 1 0 0,0 1-1 0 0,0 0 0 0 0,2 1 1 0 0,-19 24-1 0 0,25-30-182 0 0,1 1 0 0 0,0 0 0 0 0,0 0-1 0 0,1 1 1 0 0,0-1 0 0 0,0 1 0 0 0,1-1 0 0 0,0 1 0 0 0,0 0 0 0 0,1 0 0 0 0,0 0-1 0 0,1 0 1 0 0,0 0 0 0 0,1 10 0 0 0,0-14 25 0 0,0 0 0 0 0,0 1 0 0 0,0-1 0 0 0,1 0 0 0 0,0 0 0 0 0,0 0 0 0 0,0 0 1 0 0,0-1-1 0 0,1 1 0 0 0,0-1 0 0 0,0 1 0 0 0,0-1 0 0 0,0 0 0 0 0,1 0 0 0 0,-1 0 0 0 0,1 0 0 0 0,0-1 0 0 0,0 0 0 0 0,1 0 0 0 0,-1 0 0 0 0,1 0 0 0 0,-1-1 0 0 0,1 1 0 0 0,0-1 0 0 0,5 1 1 0 0,6 1 129 0 0,-1 0 1 0 0,1-2 0 0 0,0 0-1 0 0,0 0 1 0 0,0-2 0 0 0,0 0-1 0 0,-1-1 1 0 0,32-5 0 0 0,7-5 457 0 0,64-24 0 0 0,-75 21-446 0 0,0 1-30 0 0,-1-3-1 0 0,55-27 1 0 0,-79 33-142 0 0,0 0 0 0 0,-1-1 0 0 0,-1-1 1 0 0,1-1-1 0 0,-2 0 0 0 0,0-1 1 0 0,21-25-1 0 0,-34 36-8 0 0,2-2 11 0 0,0 0 0 0 0,0 0-1 0 0,-1 0 1 0 0,0 0-1 0 0,0-1 1 0 0,4-10-1 0 0,-7 16-12 0 0,0-1-1 0 0,0 1 1 0 0,0-1-1 0 0,1 0 1 0 0,-1 1-1 0 0,0-1 1 0 0,0 1-1 0 0,0-1 1 0 0,-1 0-1 0 0,1 1 1 0 0,0-1-1 0 0,0 1 1 0 0,0-1-1 0 0,0 1 1 0 0,0-1-1 0 0,-1 1 1 0 0,1-1-1 0 0,0 1 1 0 0,-1-1-1 0 0,1 1 1 0 0,0-1-1 0 0,-1 1 1 0 0,1-1-1 0 0,0 1 1 0 0,-1-1-1 0 0,1 1 1 0 0,-1 0-1 0 0,1-1 1 0 0,-1 1-1 0 0,1 0 1 0 0,-1-1-1 0 0,1 1 1 0 0,-1 0-1 0 0,1 0 1 0 0,-1-1-1 0 0,1 1 1 0 0,-1 0-1 0 0,0 0 1 0 0,1 0-1 0 0,-1 0 1 0 0,0 0-1 0 0,0 0 14 0 0,-8-1-6 0 0,1 1 1 0 0,0 0 0 0 0,0 0-1 0 0,0 1 1 0 0,0 0 0 0 0,0 0-1 0 0,0 1 1 0 0,1 0 0 0 0,-12 5-1 0 0,0-1-4 0 0,-14 4-232 0 0,-63 27-1 0 0,85-32 173 0 0,0 1 0 0 0,0 0-1 0 0,0 1 1 0 0,1 1-1 0 0,-1-1 1 0 0,2 2 0 0 0,-1-1-1 0 0,-14 18 1 0 0,23-24 45 0 0,-1 0-1 0 0,1 0 1 0 0,0 1 0 0 0,0-1 0 0 0,0 0-1 0 0,0 1 1 0 0,0-1 0 0 0,0 1 0 0 0,0-1 0 0 0,1 1-1 0 0,-1 3 1 0 0,2 6-5 0 0,0-9-7 0 0,0 0 0 0 0,1-1-1 0 0,-1 1 1 0 0,1 0-1 0 0,0-1 1 0 0,0 1 0 0 0,-1-1-1 0 0,2 0 1 0 0,-1 0-1 0 0,0 1 1 0 0,0-1 0 0 0,1-1-1 0 0,-1 1 1 0 0,4 2-1 0 0,0-1-428 0 0,0 0 1 0 0,0 0-1 0 0,1 0 0 0 0,-1-1 0 0 0,9 2 0 0 0,1 0-953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2 13823 0 0,'-2'0'1062'0'0,"-11"-1"-673"0"0,9 1-311 0 0,-1 0 1 0 0,1 0 0 0 0,0 0-1 0 0,-1 0 1 0 0,1 1 0 0 0,-7 1 0 0 0,0 1 192 0 0,-1 1 1 0 0,1 0 0 0 0,0 1 0 0 0,0 0 0 0 0,1 1 0 0 0,-1 0 0 0 0,1 0-1 0 0,-12 12 1 0 0,-45 45 258 0 0,-76 92 0 0 0,118-126-514 0 0,-137 155 60 0 0,57-58 203 0 0,58-58-1760 0 0,8 3-4617 0 0,31-54 862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25 183 7367 0 0,'0'0'568'0'0,"-4"-8"1115"0"0,-17-10 4392 0 0,40 5-3649 0 0,0 4-1686 0 0,1 0-1 0 0,0 2 1 0 0,0 0-1 0 0,26-4 1 0 0,11-4-70 0 0,6-6-327 0 0,-18 6-546 0 0,0 1 0 0 0,1 3 0 0 0,59-8 0 0 0,-50 14-4173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8 133 6447 0 0,'-7'0'10583'0'0,"59"5"-7258"0"0,-19-6-2733 0 0,0-1-1 0 0,0-2 1 0 0,55-15-1 0 0,94-38-364 0 0,-64 18-369 0 0,-76 24-309 0 0,-40 14 239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11887 0 0,'0'0'1083'0'0,"-2"0"-891"0"0,-4 0-100 0 0,5 0 752 0 0,-1 0-721 0 0,1 0 0 0 0,-1 1 0 0 0,1-1 0 0 0,-1 0 0 0 0,1 1 1 0 0,0-1-1 0 0,-1 1 0 0 0,1 0 0 0 0,-1-1 0 0 0,1 1 0 0 0,0 0 0 0 0,0 0 0 0 0,-1-1 0 0 0,1 1 1 0 0,0 0-1 0 0,0 1 0 0 0,-1 0 0 0 0,-15 22 1305 0 0,13-17-971 0 0,-87 148 3851 0 0,41-63-3503 0 0,-6 12-406 0 0,8-16-296 0 0,5-11-107 0 0,42-75-179 0 0,15-2-4389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278 126 5983 0 0,'7'-9'243'0'0,"0"-1"-1"0"0,1 1 1 0 0,11-10-1 0 0,-5 7 1271 0 0,0 1-1 0 0,0 0 1 0 0,1 1-1 0 0,1 1 1 0 0,0 1-1 0 0,21-9 2951 0 0,-37 19-4196 0 0,-1 2-171 0 0,1 1 1 0 0,-1-1-1 0 0,0 1 0 0 0,0-1 1 0 0,0 1-1 0 0,-1-1 0 0 0,1 1 1 0 0,-5 7-1 0 0,-25 35 359 0 0,10-14-211 0 0,-26 42-57 0 0,-51 97 18 0 0,-91 184-445 0 0,164-311-1659 0 0,11-14-4715 0 0,8-18 578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2303 0 0,'0'-1'10682'0'0,"6"-4"-7278"0"0,0 2-1817 0 0,-1 1 0 0 0,0-1 1 0 0,11-2-1 0 0,37-6-1029 0 0,-24 5-12 0 0,105-19 409 0 0,91-23 215 0 0,659-211-138 0 0,-860 251-1044 0 0,184-52-855 0 0,-196 56-1837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13359 0 0,'0'0'1027'0'0,"1"0"-670"0"0,2 0-201 0 0,0 0-1 0 0,-1 1 1 0 0,1-1-1 0 0,0 0 1 0 0,-1 1-1 0 0,1-1 1 0 0,0 1-1 0 0,-1 0 1 0 0,1 0-1 0 0,-1 0 0 0 0,1 0 1 0 0,-1 0-1 0 0,0 1 1 0 0,1-1-1 0 0,-1 1 1 0 0,0-1-1 0 0,2 3 1 0 0,-2-1 28 0 0,0-1 1 0 0,0 1 0 0 0,0 0-1 0 0,0 0 1 0 0,0 0 0 0 0,-1 0-1 0 0,0 1 1 0 0,1-1 0 0 0,-1 0-1 0 0,0 1 1 0 0,0 5 0 0 0,0 2 94 0 0,0 1 0 0 0,-1-1 0 0 0,-1 1 0 0 0,0-1 1 0 0,0 0-1 0 0,-1 0 0 0 0,-4 14 0 0 0,-7 15 240 0 0,-1-1 1 0 0,-36 69-1 0 0,-53 66-409 0 0,49-87-101 0 0,49-80-2415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759 185 9671 0 0,'8'-10'732'0'0,"16"-18"0"0"0,-17 21 838 0 0,-1 1 0 0 0,0-2 0 0 0,0 1 0 0 0,8-14 0 0 0,-14 19-1517 0 0,1 0 1 0 0,0 1-1 0 0,-1-1 1 0 0,1 0 0 0 0,-1 1-1 0 0,0-1 1 0 0,1 0-1 0 0,-1 0 1 0 0,0 1 0 0 0,0-1-1 0 0,0 0 1 0 0,0 0-1 0 0,0 1 1 0 0,-1-1 0 0 0,1 0-1 0 0,-1 0 1 0 0,1 1-1 0 0,-1-1 1 0 0,1 0 0 0 0,-1 1-1 0 0,0-1 1 0 0,0 1-1 0 0,0-1 1 0 0,0 1 0 0 0,0-1-1 0 0,0 1 1 0 0,0 0 0 0 0,0-1-1 0 0,-1 1 1 0 0,1 0-1 0 0,-2-1 1 0 0,-3-2 54 0 0,1 0 0 0 0,-1 0 0 0 0,0 1-1 0 0,0 0 1 0 0,0 0 0 0 0,-11-3 0 0 0,-4 0-41 0 0,0 2 0 0 0,-1 0 0 0 0,1 2-1 0 0,-1 0 1 0 0,1 1 0 0 0,-1 1 0 0 0,1 2 0 0 0,-1 0 0 0 0,1 1-1 0 0,-1 1 1 0 0,1 1 0 0 0,1 1 0 0 0,-1 0 0 0 0,1 2 0 0 0,0 0-1 0 0,-33 20 1 0 0,41-20-67 0 0,0 1 0 0 0,0 1 0 0 0,-15 14 0 0 0,20-17 0 0 0,1 0 0 0 0,1 0 0 0 0,-1 0 0 0 0,1 1 0 0 0,0 0 0 0 0,-7 16 0 0 0,11-19 0 0 0,-1 0 0 0 0,1 0 0 0 0,0 0 0 0 0,0 0 0 0 0,1 0 0 0 0,-1 0 0 0 0,1 0 0 0 0,0 0 0 0 0,1 0 0 0 0,-1 0 0 0 0,1 0 0 0 0,0 0 0 0 0,0 0 0 0 0,1 0 0 0 0,-1 0 0 0 0,1 0 0 0 0,0-1 0 0 0,1 1 0 0 0,-1-1 0 0 0,1 1 0 0 0,4 5 0 0 0,6 7 0 0 0,2-1 0 0 0,-1 0 0 0 0,31 23 0 0 0,-33-28 0 0 0,21 16 36 0 0,0-1 0 0 0,2-2 0 0 0,1-1 0 0 0,1-2 0 0 0,40 17 0 0 0,39 19 161 0 0,-114-56-192 0 0,1 0 0 0 0,-1 1 0 0 0,0 0-1 0 0,0-1 1 0 0,0 1 0 0 0,0 0 0 0 0,0 0-1 0 0,0 0 1 0 0,0 0 0 0 0,-1 0-1 0 0,1 0 1 0 0,-1 1 0 0 0,1-1 0 0 0,1 5-1 0 0,-3-6-6 0 0,0 0-1 0 0,1 1 1 0 0,-1-1 0 0 0,0 1-1 0 0,0-1 1 0 0,0 1-1 0 0,0-1 1 0 0,0 0 0 0 0,0 1-1 0 0,0-1 1 0 0,-1 1 0 0 0,1-1-1 0 0,-1 0 1 0 0,1 1-1 0 0,-1-1 1 0 0,1 0 0 0 0,-1 1-1 0 0,1-1 1 0 0,-1 0-1 0 0,0 0 1 0 0,0 1 0 0 0,0-1-1 0 0,0 0 1 0 0,0 0-1 0 0,0 0 1 0 0,0 0 0 0 0,0 0-1 0 0,-2 1 1 0 0,-8 5-1 0 0,-1 0 0 0 0,1-1 0 0 0,-1 0 0 0 0,-1 0 0 0 0,-23 6 0 0 0,-70 11 5 0 0,43-10-1 0 0,-10 4-9 0 0,-18 4-24 0 0,-110 13 0 0 0,186-33 32 0 0,0 0 0 0 0,0 0 0 0 0,1-1 0 0 0,-1-1 0 0 0,-23-5 0 0 0,37 6 3 0 0,0 0-1 0 0,0 0 1 0 0,0 0 0 0 0,0-1-1 0 0,0 1 1 0 0,0-1-1 0 0,-1 1 1 0 0,1-1-1 0 0,0 1 1 0 0,1-1 0 0 0,-1 0-1 0 0,0 1 1 0 0,0-1-1 0 0,0 0 1 0 0,0 0 0 0 0,0 0-1 0 0,1 1 1 0 0,-1-1-1 0 0,0 0 1 0 0,1 0 0 0 0,-1 0-1 0 0,1 0 1 0 0,-1 0-1 0 0,0-2 1 0 0,1 1 3 0 0,0 0 0 0 0,0 0 0 0 0,0 0 0 0 0,0 1 0 0 0,0-1 0 0 0,1 0-1 0 0,-1 0 1 0 0,0 0 0 0 0,1 0 0 0 0,0 0 0 0 0,-1 1 0 0 0,1-1 0 0 0,1-2 0 0 0,4-6 21 0 0,1 0-1 0 0,0 0 1 0 0,14-14-1 0 0,-18 20-27 0 0,272-278 612 0 0,-211 227-374 0 0,2 2-1 0 0,138-82 0 0 0,-156 109-534 0 0,29-17 632 0 0,-63 34-3765 0 0,18-15 0 0 0,-22 15-4164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21:0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6447 0 0,'0'0'688'0'0,"-9"7"-688"0"0,-1 0 2616 0 0,-3 0 800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1125 32 5063 0 0,'7'-32'14646'0'0,"-27"34"-14140"0"0,4 3-376 0 0,0 1-1 0 0,1 1 0 0 0,-1 0 0 0 0,-27 18 1 0 0,-4 1-49 0 0,3-5-71 0 0,-76 25-1 0 0,-51 3-189 0 0,155-45 143 0 0,-7 2 1 0 0,-184 43-762 0 0,198-48 718 0 0,0 0 0 0 0,0 0 0 0 0,1-1 0 0 0,-1 0 0 0 0,0-1 0 0 0,0 0 0 0 0,-13-3 0 0 0,20 4 31 0 0,0-1 0 0 0,0 0 1 0 0,0 1-1 0 0,0-1 1 0 0,0 0-1 0 0,0 0 0 0 0,0 0 1 0 0,0 0-1 0 0,0 0 0 0 0,1 0 1 0 0,-1-1-1 0 0,0 1 0 0 0,1 0 1 0 0,-1-1-1 0 0,1 1 1 0 0,0-1-1 0 0,-1 0 0 0 0,1 0 1 0 0,0 1-1 0 0,0-1 0 0 0,0 0 1 0 0,0 0-1 0 0,1 0 0 0 0,-1 0 1 0 0,0 0-1 0 0,1 0 1 0 0,-1 0-1 0 0,1 0 0 0 0,0 0 1 0 0,0-1-1 0 0,-1 1 0 0 0,1 0 1 0 0,1 0-1 0 0,-1 0 1 0 0,0 0-1 0 0,2-4 0 0 0,-1 1-63 0 0,0 0 0 0 0,1 0-1 0 0,0 0 1 0 0,1 0 0 0 0,-1 0 0 0 0,1 0-1 0 0,-1 1 1 0 0,2-1 0 0 0,3-4-1 0 0,-4 6 121 0 0,-1 0 0 0 0,1 1 0 0 0,0-1 0 0 0,0 1 0 0 0,0-1 0 0 0,0 1 0 0 0,0 0 0 0 0,0 0 0 0 0,0 1 0 0 0,1-1-1 0 0,-1 1 1 0 0,1-1 0 0 0,4 0 0 0 0,-6 2 23 0 0,0 0 0 0 0,-1 1-1 0 0,1-1 1 0 0,0 1 0 0 0,-1-1 0 0 0,1 1-1 0 0,-1-1 1 0 0,1 1 0 0 0,-1 0 0 0 0,1 0-1 0 0,-1 0 1 0 0,1 0 0 0 0,-1 0-1 0 0,0 0 1 0 0,1 0 0 0 0,-1 0 0 0 0,0 0-1 0 0,0 1 1 0 0,0-1 0 0 0,0 1 0 0 0,1 1-1 0 0,1 4 29 0 0,-1 0 0 0 0,0 0-1 0 0,0-1 1 0 0,0 1 0 0 0,-1 1 0 0 0,0-1-1 0 0,0 0 1 0 0,-1 0 0 0 0,0 0 0 0 0,-1 8-1 0 0,-2 11 25 0 0,-8 35 0 0 0,8-49-64 0 0,-7 31 22 0 0,-2-1 1 0 0,-2-1-1 0 0,-20 41 0 0 0,-66 113 24 0 0,74-147-24 0 0,-71 102 29 0 0,67-108-66 0 0,21-30-3 0 0,6-8 0 0 0,0 0 0 0 0,0 0 0 0 0,1 0-1 0 0,-1 0 1 0 0,1 1 0 0 0,0-1 0 0 0,0 1 0 0 0,0 0-1 0 0,1-1 1 0 0,0 1 0 0 0,-2 6 0 0 0,4-11 1 0 0,-1 1 0 0 0,0-1 0 0 0,0 1 1 0 0,0-1-1 0 0,1 1 0 0 0,-1-1 0 0 0,0 0 0 0 0,0 1 1 0 0,1-1-1 0 0,-1 0 0 0 0,0 1 0 0 0,1-1 0 0 0,-1 0 1 0 0,1 1-1 0 0,-1-1 0 0 0,0 0 0 0 0,1 0 0 0 0,-1 0 1 0 0,1 1-1 0 0,-1-1 0 0 0,0 0 0 0 0,1 0 0 0 0,-1 0 1 0 0,1 0-1 0 0,0 0 0 0 0,11 3 12 0 0,-1-2 72 0 0,0-2 0 0 0,1 1 1 0 0,-1-1-1 0 0,0-1 1 0 0,0 0-1 0 0,12-3 1 0 0,18-4 476 0 0,-20 6-303 0 0,53-9 1225 0 0,114-3-1 0 0,-155 15-1385 0 0,0-1 0 0 0,0-1-1 0 0,0-2 1 0 0,0-2 0 0 0,32-9 0 0 0,-29 1-756 0 0,-35 14 354 0 0,2-9-3065 0 0,-6-4 1687 0 0,2 10-14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5063 0 0,'0'0'390'0'0,"0"-9"-236"0"0,1 6 194 0 0,-1-1-1 0 0,2 1 0 0 0,-1 0 1 0 0,0 0-1 0 0,0 0 0 0 0,1 0 0 0 0,0 0 1 0 0,0 1-1 0 0,0-1 0 0 0,0 0 1 0 0,0 1-1 0 0,0-1 0 0 0,0 1 0 0 0,1 0 1 0 0,-1 0-1 0 0,1 0 0 0 0,0 0 1 0 0,0 0-1 0 0,0 0 0 0 0,3-1 0 0 0,9-4 2267 0 0,0 1 0 0 0,26-8 0 0 0,-38 13-2587 0 0,28-9 448 0 0,1 1 1 0 0,0 2-1 0 0,61-6 1 0 0,-14 5 195 0 0,-51 4-899 0 0,0 2 0 0 0,54 1 0 0 0,-77 2-121 0 0,1 0 0 0 0,0-1 0 0 0,0 0 1 0 0,0 0-1 0 0,0-1 0 0 0,0 1 0 0 0,6-3 0 0 0,6-3-1439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7831 0 0,'-5'2'101'0'0,"1"0"-1"0"0,1 1 0 0 0,-1 0 1 0 0,0-1-1 0 0,1 1 0 0 0,-1 1 0 0 0,-3 3 1 0 0,6-5-59 0 0,-1 0 1 0 0,1 1-1 0 0,-1-1 1 0 0,1 0 0 0 0,0 1-1 0 0,0-1 1 0 0,0 1-1 0 0,0 0 1 0 0,1-1 0 0 0,-1 1-1 0 0,0 0 1 0 0,1-1-1 0 0,0 6 1 0 0,0 4 218 0 0,2-1 0 0 0,-1 1 0 0 0,1-1 0 0 0,1 1 0 0 0,0-1 0 0 0,6 15 0 0 0,4 3 109 0 0,17 30 0 0 0,164 229 2723 0 0,-60-99 116 0 0,-119-167-2745 0 0,-1 1 0 0 0,-2 1 0 0 0,0 0-1 0 0,12 37 1 0 0,-20-48-226 0 0,-1 1 0 0 0,0 1-1 0 0,-1-1 1 0 0,0 0 0 0 0,-1 1-1 0 0,-1-1 1 0 0,0 0 0 0 0,-1 1-1 0 0,-5 27 1 0 0,-2-13-50 0 0,-2 0-1 0 0,-1-1 1 0 0,-1 0-1 0 0,-1-1 1 0 0,-29 46-1 0 0,12-28-714 0 0,-38 45-1 0 0,45-64-2862 0 0,-30 27 0 0 0,7-13-3536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21 3679 0 0,'0'0'167'0'0,"1"-2"-7"0"0,2-15 12045 0 0,-21 15-10775 0 0,12 3-1328 0 0,-1 1 0 0 0,1 0 0 0 0,0 0 1 0 0,-1 0-1 0 0,1 0 0 0 0,-11 8 0 0 0,-32 23 221 0 0,29-16-136 0 0,0 1-1 0 0,2 1 1 0 0,0 0-1 0 0,2 2 1 0 0,0 0-1 0 0,-21 39 1 0 0,20-31 57 0 0,1 1 0 0 0,-14 40 0 0 0,23-52-187 0 0,1 1 0 0 0,1 0 0 0 0,1 0 0 0 0,1 1 0 0 0,-2 24 0 0 0,5-35-47 0 0,1 0 0 0 0,-1 0 0 0 0,1 0 0 0 0,1 0 0 0 0,-1 0 0 0 0,2 0 0 0 0,-1-1 0 0 0,1 1 0 0 0,0-1 0 0 0,1 0 0 0 0,8 14 0 0 0,-8-15-234 0 0,1-1 0 0 0,0 0 0 0 0,0-1 0 0 0,0 1 0 0 0,1-1 1 0 0,-1 0-1 0 0,1 0 0 0 0,0-1 0 0 0,1 1 0 0 0,-1-1 0 0 0,1-1 0 0 0,0 0 0 0 0,0 1 0 0 0,10 1 1 0 0,0 0-1655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 13615 0 0,'0'0'1239'0'0,"-9"-1"-998"0"0,8 1-194 0 0,-1 0-1 0 0,0 1 1 0 0,1-1-1 0 0,-1 1 1 0 0,0 0-1 0 0,1 0 1 0 0,-1-1-1 0 0,1 1 1 0 0,-1 0-1 0 0,1 0 1 0 0,0 0-1 0 0,-1 0 1 0 0,1 1-1 0 0,0-1 0 0 0,0 0 1 0 0,0 1-1 0 0,-2 2 1 0 0,-14 28 753 0 0,13-23-682 0 0,-11 22 46 0 0,1 1 0 0 0,2 1-1 0 0,-13 53 1 0 0,23-75-116 0 0,0 0 0 0 0,1 1-1 0 0,0-1 1 0 0,1 0 0 0 0,0 0 0 0 0,0 0-1 0 0,1 0 1 0 0,1 0 0 0 0,0 0-1 0 0,0 0 1 0 0,1 0 0 0 0,1 0-1 0 0,0-1 1 0 0,0 1 0 0 0,8 11 0 0 0,-6-12 106 0 0,1-2 0 0 0,0 1 0 0 0,0-1 0 0 0,1 0 0 0 0,0 0 1 0 0,0-1-1 0 0,1 0 0 0 0,0 0 0 0 0,1-1 0 0 0,-1 0 1 0 0,1-1-1 0 0,0 0 0 0 0,19 6 0 0 0,-4-3 147 0 0,-1-2 1 0 0,1-1-1 0 0,0 0 0 0 0,0-2 1 0 0,27 0-1 0 0,-35-3-237 0 0,0 0-1 0 0,-1-1 0 0 0,26-5 1 0 0,-37 5-240 0 0,0 0 1 0 0,0 0-1 0 0,-1-1 0 0 0,1 1 1 0 0,-1-1-1 0 0,1 0 0 0 0,-1 0 1 0 0,1-1-1 0 0,-1 1 1 0 0,0-1-1 0 0,0 0 0 0 0,-1 0 1 0 0,1 0-1 0 0,0-1 0 0 0,-1 1 1 0 0,5-7-1 0 0,-2-1-1560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0 12439 0 0,'-2'0'958'0'0,"-1"0"-867"0"0,-1 1 0 0 0,0 0 1 0 0,0-1-1 0 0,1 1 0 0 0,-1 1 1 0 0,1-1-1 0 0,-1 0 0 0 0,1 1 1 0 0,0 0-1 0 0,-6 3 0 0 0,-32 27 1412 0 0,30-23-1201 0 0,-21 20 40 0 0,2 2 0 0 0,-39 50 1 0 0,11-11 171 0 0,9-15-223 0 0,-122 126 294 0 0,120-133-352 0 0,-55 66 0 0 0,104-112-216 0 0,0 0 0 0 0,0 0 1 0 0,0 0-1 0 0,1 1 1 0 0,-1-1-1 0 0,1 0 1 0 0,-1 1-1 0 0,1 0 0 0 0,0-1 1 0 0,0 1-1 0 0,0 0 1 0 0,0-1-1 0 0,0 4 1 0 0,1-5-57 0 0,1 0 1 0 0,-1-1 0 0 0,0 1 0 0 0,1-1 0 0 0,-1 1 0 0 0,1-1 0 0 0,-1 1 0 0 0,1-1-1 0 0,-1 0 1 0 0,1 1 0 0 0,-1-1 0 0 0,1 0 0 0 0,0 1 0 0 0,-1-1 0 0 0,1 0 0 0 0,-1 0 0 0 0,1 1-1 0 0,0-1 1 0 0,-1 0 0 0 0,2 0 0 0 0,-1 0-49 0 0,14 3-471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0,'0'2'107'0'0,"-2"6"1482"0"0,0 0 0 0 0,1 0 0 0 0,0 0 0 0 0,0 0 0 0 0,1 1 0 0 0,1 10 0 0 0,0-7-542 0 0,1 0 1 0 0,1-1-1 0 0,7 23 1 0 0,-4-18-858 0 0,1 0 1 0 0,1-1-1 0 0,0 0 0 0 0,1 0 1 0 0,1-1-1 0 0,14 16 0 0 0,0-1 99 0 0,-13-15-187 0 0,0-1 1 0 0,1 0-1 0 0,27 22 1 0 0,-33-31-108 0 0,0 0 0 0 0,0-1 0 0 0,0 0 0 0 0,1 0 0 0 0,-1 0 0 0 0,1-1 0 0 0,0 0 0 0 0,7 1 0 0 0,-10-2-888 0 0,0-1 0 0 0,0 0 0 0 0,-1 0-1 0 0,1 0 1 0 0,6-1 0 0 0,4-2-4874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 7831 0 0,'0'0'603'0'0,"-1"-1"-396"0"0,-1 1 139 0 0,0 0 0 0 0,0 0 0 0 0,0 0 1 0 0,0 0-1 0 0,0 0 0 0 0,0 0 0 0 0,0 1 0 0 0,0-1 1 0 0,0 1-1 0 0,0-1 0 0 0,0 1 0 0 0,0 0 1 0 0,0 0-1 0 0,1 0 0 0 0,-1 0 0 0 0,0 0 0 0 0,1 0 1 0 0,-1 0-1 0 0,0 0 0 0 0,1 1 0 0 0,-1-1 1 0 0,1 1-1 0 0,-2 2 0 0 0,-1 0 426 0 0,-84 100 720 0 0,66-76-1427 0 0,-222 319-65 0 0,202-274 0 0 0,2 2 0 0 0,4 1 0 0 0,-26 83 0 0 0,48-109-1736 0 0,-11 70 0 0 0,1-3-2378 0 0,19-97-948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12895 0 0,'-1'1'595'0'0,"-1"3"-537"0"0,0 0 1 0 0,1 0 0 0 0,-1 0-1 0 0,1 0 1 0 0,0 0-1 0 0,0 0 1 0 0,0 1-1 0 0,1-1 1 0 0,-1 0-1 0 0,1 0 1 0 0,0 1-1 0 0,0-1 1 0 0,1 0-1 0 0,-1 0 1 0 0,1 1 0 0 0,0-1-1 0 0,0 0 1 0 0,0 0-1 0 0,1 0 1 0 0,3 7-1 0 0,4 7 87 0 0,1-1-1 0 0,1-1 1 0 0,16 21-1 0 0,-13-19-75 0 0,32 44 1369 0 0,-2 1 0 0 0,60 120 1 0 0,-90-155-900 0 0,1 2 153 0 0,-2 1-1 0 0,17 55 0 0 0,-24-64-524 0 0,-1 0 0 0 0,-1 1 0 0 0,-2-1 0 0 0,0 1 0 0 0,-1-1 0 0 0,-3 36 0 0 0,-4-21-136 0 0,-1 0 0 0 0,-1 0 0 0 0,-3-1 1 0 0,-1-1-1 0 0,-1 0 0 0 0,-2-1 0 0 0,-1 0 0 0 0,-37 55 0 0 0,-15 1 184 0 0,23-32-2063 0 0,18-19-3912 0 0,20-29-1271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78 5527 0 0,'0'0'423'0'0,"-2"0"-30"0"0,-3-1 569 0 0,0 0-1 0 0,0 1 0 0 0,-1 0 0 0 0,1 0 0 0 0,0 0 0 0 0,0 0 0 0 0,-10 3 1 0 0,7-2-922 0 0,-2 2 264 0 0,0-1 1 0 0,0 2-1 0 0,1-1 1 0 0,-1 1 0 0 0,-12 8-1 0 0,-21 8 859 0 0,31-14 26 0 0,12-6-1173 0 0,0 0 0 0 0,0 0 0 0 0,0 0 0 0 0,0 0 0 0 0,-1 0 1 0 0,1 0-1 0 0,0 0 0 0 0,0 1 0 0 0,0-1 0 0 0,0 0 1 0 0,0 0-1 0 0,0 0 0 0 0,0 0 0 0 0,0 0 0 0 0,0 0 0 0 0,0 0 1 0 0,0 0-1 0 0,0 0 0 0 0,0 0 0 0 0,0 0 0 0 0,0 1 1 0 0,0-1-1 0 0,0 0 0 0 0,0 0 0 0 0,0 0 0 0 0,0 0 0 0 0,0 0 1 0 0,0 0-1 0 0,0 0 0 0 0,1 0 0 0 0,-1 0 0 0 0,0 0 0 0 0,0 0 1 0 0,0 1-1 0 0,0-1 0 0 0,0 0 0 0 0,0 0 0 0 0,0 0 1 0 0,0 0-1 0 0,0 0 0 0 0,0 0 0 0 0,0 0 0 0 0,0 0 0 0 0,0 0 1 0 0,0 0-1 0 0,1 0 0 0 0,-1 0 0 0 0,0 0 0 0 0,0 0 1 0 0,0 0-1 0 0,0 0 0 0 0,0 0 0 0 0,0 0 0 0 0,0 0 0 0 0,0 0 1 0 0,0 0-1 0 0,0 0 0 0 0,1 0 0 0 0,1 0 68 0 0,1 1 0 0 0,0-1-1 0 0,0 0 1 0 0,0 0 0 0 0,0-1 0 0 0,3 0 0 0 0,17-5 265 0 0,34-12 1 0 0,-15 4-124 0 0,189-51 601 0 0,-178 54-1273 0 0,-1 2-1 0 0,82-3 1 0 0,-120 12-240 0 0,1 0 0 0 0,17 3 1 0 0,-6 2-1009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1354 50 10679 0 0,'0'0'971'0'0,"-1"-9"117"0"0,-2 6-910 0 0,0 0 1 0 0,0 0-1 0 0,-1 0 0 0 0,1 0 1 0 0,-1 1-1 0 0,1-1 0 0 0,-1 1 1 0 0,0 0-1 0 0,0 0 0 0 0,0 0 1 0 0,-5-2-1 0 0,1 2 31 0 0,0 0-1 0 0,0 1 1 0 0,-1-1 0 0 0,1 2-1 0 0,-13-1 1 0 0,1 2-4 0 0,1 1 0 0 0,-1 1-1 0 0,0 1 1 0 0,-25 7 0 0 0,-244 95 206 0 0,282-103-405 0 0,-156 48 68 0 0,158-49-72 0 0,-3 0-26 0 0,1 0 0 0 0,-1 0 0 0 0,0-1 0 0 0,1 0-1 0 0,-1 0 1 0 0,0-1 0 0 0,0 0 0 0 0,1-1 0 0 0,-1 1 0 0 0,0-1-1 0 0,0-1 1 0 0,1 1 0 0 0,-1-1 0 0 0,1-1 0 0 0,0 0 0 0 0,-1 0 0 0 0,1 0-1 0 0,1 0 1 0 0,-1-1 0 0 0,0-1 0 0 0,1 1 0 0 0,0-1 0 0 0,0 0-1 0 0,-8-8 1 0 0,-38-45-1852 0 0,51 57 1532 0 0,-13 18-193 0 0,11-9 555 0 0,0 1 0 0 0,0-1 0 0 0,0 1 0 0 0,1 0 0 0 0,1-1 0 0 0,0 1 0 0 0,-1 10 0 0 0,0 1 45 0 0,-10 79 614 0 0,-30 109 0 0 0,31-169-634 0 0,-1-2 0 0 0,-1 0 1 0 0,-3 0-1 0 0,-1-2 0 0 0,-40 64 0 0 0,-52 35 507 0 0,22-30 569 0 0,87-103-1097 0 0,-1-1-1 0 0,1 0 0 0 0,0 0 1 0 0,0 0-1 0 0,0 1 1 0 0,0-1-1 0 0,-1 0 1 0 0,1 1-1 0 0,0-1 0 0 0,0 0 1 0 0,0 0-1 0 0,0 1 1 0 0,0-1-1 0 0,0 0 0 0 0,0 1 1 0 0,0-1-1 0 0,0 0 1 0 0,0 1-1 0 0,0-1 0 0 0,0 0 1 0 0,0 0-1 0 0,0 1 1 0 0,0-1-1 0 0,0 0 0 0 0,0 1 1 0 0,0-1-1 0 0,0 0 1 0 0,0 0-1 0 0,0 1 1 0 0,1-1-1 0 0,-1 0 0 0 0,0 1 1 0 0,0-1-1 0 0,12 6 232 0 0,15-3 65 0 0,116-19 947 0 0,-27 2-821 0 0,-45 9-217 0 0,48-4 253 0 0,168-34 0 0 0,-190 17-549 0 0,-96 26-201 0 0,-14-2-3110 0 0,-2 0 2112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6911 0 0,'2'0'4747'0'0,"20"3"-3267"0"0,-1-2-1 0 0,1-1 1 0 0,0-1-1 0 0,32-4 1 0 0,89-25-784 0 0,-55 11 57 0 0,-7 3-502 0 0,82-16-1119 0 0,-2-9-3367 0 0,-123 30 2157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 11231 0 0,'0'0'514'0'0,"1"-1"-12"0"0,5-3 1848 0 0,-8 5-2257 0 0,0-1 0 0 0,0 1 0 0 0,-1 0 0 0 0,1 0 0 0 0,0 1 1 0 0,0-1-1 0 0,-3 3 0 0 0,-2 2 44 0 0,-142 101 1127 0 0,89-61-977 0 0,29-22-76 0 0,1 1-1 0 0,2 2 1 0 0,-28 32 0 0 0,41-42-47 0 0,2 1 1 0 0,-1 1-1 0 0,2 0 0 0 0,1 1 1 0 0,0 0-1 0 0,-13 36 0 0 0,22-51-141 0 0,1 0 0 0 0,0 0 1 0 0,0 0-1 0 0,0 1 0 0 0,0-1 0 0 0,1 0 0 0 0,0 0 0 0 0,0 1 0 0 0,0-1 1 0 0,1 0-1 0 0,-1 0 0 0 0,1 0 0 0 0,1 0 0 0 0,-1 1 0 0 0,1-1 0 0 0,2 5 1 0 0,-1-5-19 0 0,0 1 0 0 0,1-1 1 0 0,0 1-1 0 0,0-1 1 0 0,0 0-1 0 0,1-1 1 0 0,-1 1-1 0 0,1-1 0 0 0,0 0 1 0 0,1 0-1 0 0,-1 0 1 0 0,10 4-1 0 0,15 6-975 0 0,1-2-3445 0 0,3-4-1648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7367 0 0,'1'-1'5294'0'0,"3"-2"-4355"0"0,0 1 1 0 0,1 0-1 0 0,-1 0 1 0 0,0 0 0 0 0,8-1-1 0 0,3 0-159 0 0,25-2 0 0 0,-19 3-344 0 0,72-8 593 0 0,254-37 532 0 0,-310 41-1654 0 0,3-3-371 0 0,0 3 0 0 0,0 1 0 0 0,68 1 0 0 0,-84 6-728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2303 0 0,'0'2'492'0'0,"-2"7"722"0"0,1 0 0 0 0,0 0 0 0 0,1 1 0 0 0,0-1 0 0 0,0 0 0 0 0,1 0 0 0 0,0 0-1 0 0,5 18 1 0 0,-2-16-709 0 0,0 0 0 0 0,1 0 0 0 0,0 0 0 0 0,0 0 0 0 0,1-1 0 0 0,10 14 0 0 0,-5-11-320 0 0,0 0-1 0 0,1-1 0 0 0,1 0 1 0 0,0 0-1 0 0,0-1 1 0 0,1-1-1 0 0,0-1 0 0 0,1 0 1 0 0,28 13-1 0 0,161 46 1810 0 0,-113-41-1760 0 0,-83-25-421 0 0,0 0 1 0 0,1-1-1 0 0,-1 0 0 0 0,0-1 1 0 0,13 0-1 0 0,-8 0-1014 0 0,-13 0 1056 0 0,1 0 1 0 0,-1 0-1 0 0,1 0 0 0 0,-1 0 1 0 0,0 0-1 0 0,1-1 1 0 0,-1 1-1 0 0,1 0 0 0 0,-1 0 1 0 0,0 0-1 0 0,1 0 0 0 0,-1-1 1 0 0,0 1-1 0 0,1 0 1 0 0,-1 0-1 0 0,0-1 0 0 0,0 1 1 0 0,1 0-1 0 0,-1-1 1 0 0,1 0-1 0 0,-1 0-687 0 0,6-5-4882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8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1 3223 0 0,'-54'21'-310'0'0,"-102"46"11312"0"0,93-29-10215 0 0,-1 11-152 0 0,2 3 0 0 0,-54 59 0 0 0,111-107-703 0 0,0 1 0 0 0,0 0 0 0 0,1 0 0 0 0,0 0 0 0 0,0 1 0 0 0,0-1 0 0 0,0 1 0 0 0,1 0 0 0 0,0 0 0 0 0,-4 12 0 0 0,7-9-3792 0 0,3-2-1300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4143 0 0,'0'0'319'0'0,"1"1"-210"0"0,12 15 557 0 0,-5-5 345 0 0,0-2 0 0 0,0 0 0 0 0,1 0 0 0 0,17 14-1 0 0,62 35 1741 0 0,39 29 418 0 0,-115-78-2867 0 0,-1 1 0 0 0,0-1 0 0 0,0 2 0 0 0,-1 0-1 0 0,-1 0 1 0 0,0 1 0 0 0,0 0 0 0 0,-1 1 0 0 0,-1-1 0 0 0,11 25 0 0 0,-14-26-194 0 0,0 1 0 0 0,-1 0 0 0 0,0 0 0 0 0,-1 0 0 0 0,-1 0 1 0 0,1 0-1 0 0,-2 0 0 0 0,0 1 0 0 0,0-1 0 0 0,-1 0 0 0 0,-1 0 1 0 0,0 0-1 0 0,-5 16 0 0 0,1-10-82 0 0,-2 0-1 0 0,1 0 1 0 0,-2-1 0 0 0,-1 0 0 0 0,0-1 0 0 0,-1 0-1 0 0,0 0 1 0 0,-2-1 0 0 0,-23 22 0 0 0,-12 6-548 0 0,-81 56 0 0 0,99-77 193 0 0,18-14 143 0 0,-17 14-791 0 0,-1-2 1 0 0,-42 22-1 0 0,64-38-620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74 12207 0 0,'5'-7'1106'0'0,"46"-58"6628"0"0,-62 63-7398 0 0,3 3-316 0 0,-1 0-1 0 0,1 1 0 0 0,0 0 1 0 0,-1 0-1 0 0,-10 5 1 0 0,-6 1-25 0 0,-718 215-173 0 0,698-210 132 0 0,-90 32-831 0 0,133-44 545 0 0,16-5-1939 0 0,52-10-258 0 0,-65 15 2561 0 0,0 1 0 0 0,0 0 1 0 0,0-1-1 0 0,-1 1 0 0 0,1 0 1 0 0,-1 0-1 0 0,1-1 0 0 0,-1 1 0 0 0,1 3 1 0 0,0 4 3 0 0,0 0 1 0 0,-1 0-1 0 0,-1 0 1 0 0,1 0-1 0 0,-4 13 1 0 0,-12 46 199 0 0,10-46-213 0 0,0-4-33 0 0,-1 0-1 0 0,-1 0 1 0 0,0-1 0 0 0,-1 0-1 0 0,-16 21 1 0 0,-7 15-8 0 0,-45 69 529 0 0,-77 129 1432 0 0,85-150-1809 0 0,60-87-123 0 0,-10 16 77 0 0,19-29 241 0 0,11 4 19 0 0,-5-4-241 0 0,1 1 1 0 0,-1-2-1 0 0,1 1 0 0 0,0-1 0 0 0,-1 0 1 0 0,1 0-1 0 0,-1-1 0 0 0,1 0 0 0 0,8-2 1 0 0,3 0 39 0 0,16-3 36 0 0,-1-2-1 0 0,40-15 1 0 0,-14 4-72 0 0,12-5 208 0 0,-41 13 120 0 0,53-12 0 0 0,-72 21-275 0 0,-9 2-117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4 117 6447 0 0,'0'0'499'0'0,"0"-1"-328"0"0,-1-4 7 0 0,0 4 652 0 0,1 1-639 0 0,0-1 1 0 0,0 0-1 0 0,-1 0 0 0 0,1 1 1 0 0,0-1-1 0 0,0 0 1 0 0,0 1-1 0 0,0-1 1 0 0,0 0-1 0 0,0 0 0 0 0,0 1 1 0 0,0-1-1 0 0,0 0 1 0 0,0 1-1 0 0,0-1 1 0 0,1 0-1 0 0,-1 1 0 0 0,0-1 1 0 0,0 0-1 0 0,1 1 1 0 0,-1-1-1 0 0,0 0 1 0 0,1 1-1 0 0,-1-1 0 0 0,1 1 1 0 0,-1-1-1 0 0,1 0 1 0 0,-1 1-1 0 0,1-1 1 0 0,0 0-1 0 0,1 1 15 0 0,0-1-1 0 0,-1 0 1 0 0,1 1 0 0 0,0 0-1 0 0,0-1 1 0 0,0 1 0 0 0,0 0 0 0 0,-1 0-1 0 0,1 0 1 0 0,0 0 0 0 0,3 1-1 0 0,30 4 845 0 0,1-1 0 0 0,0-2 0 0 0,66-4 0 0 0,87-32-156 0 0,-161 27-1473 0 0,0-1 0 0 0,0-2 1 0 0,33-16-1 0 0,-41 15-1240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 10135 0 0,'0'0'778'0'0,"1"-1"-506"0"0,6-5 4598 0 0,-17 15-1736 0 0,1-1-4436 0 0,-157 133 1566 0 0,131-106-224 0 0,-61 75 0 0 0,87-99-11 0 0,0 1 0 0 0,1 1 0 0 0,0-1 1 0 0,1 1-1 0 0,-7 19 0 0 0,12-27-21 0 0,1 0 0 0 0,-1 0 1 0 0,1 0-1 0 0,1 0 0 0 0,-1 0 0 0 0,1 1 1 0 0,-1-1-1 0 0,2 0 0 0 0,-1 1 1 0 0,0-1-1 0 0,1 0 0 0 0,0 0 0 0 0,0 0 1 0 0,1 0-1 0 0,0 0 0 0 0,-1 0 1 0 0,2 0-1 0 0,3 7 0 0 0,4 3-108 0 0,1 0 0 0 0,1-1-1 0 0,0-1 1 0 0,1 1 0 0 0,0-2-1 0 0,1 0 1 0 0,22 14 0 0 0,-20-16-2635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3:0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0,'0'0'674'0'0,"0"2"-276"0"0,-1 6 39 0 0,1-1 0 0 0,1 1-1 0 0,-1 0 1 0 0,1 0-1 0 0,0-1 1 0 0,1 1 0 0 0,0-1-1 0 0,0 1 1 0 0,0-1 0 0 0,1 0-1 0 0,0 1 1 0 0,1-1 0 0 0,5 8-1 0 0,8 11 971 0 0,39 46 1 0 0,-55-71-1374 0 0,8 10 207 0 0,1 0 1 0 0,1-1-1 0 0,-1 0 1 0 0,16 10-1 0 0,-23-17-225 0 0,1 0 0 0 0,-1-1 0 0 0,1 0 0 0 0,0 0 0 0 0,0 0 0 0 0,0-1 0 0 0,1 1 0 0 0,-1-1 0 0 0,0 0 0 0 0,0 0 0 0 0,1 0 0 0 0,-1-1 0 0 0,0 1-1 0 0,1-1 1 0 0,-1 0 0 0 0,1-1 0 0 0,-1 1 0 0 0,7-2 0 0 0,-10 2-148 0 0,1-1 0 0 0,0 0 0 0 0,0 0 0 0 0,-1 0 0 0 0,1 0 0 0 0,0 0-1 0 0,-1 0 1 0 0,1 0 0 0 0,-1 0 0 0 0,1-1 0 0 0,1-1 0 0 0,6-7-1619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3:0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13847 0 0,'0'0'1254'0'0,"-1"2"-934"0"0,-6 5 139 0 0,1 1 1 0 0,0 0 0 0 0,0 0 0 0 0,1 0 0 0 0,-7 15 0 0 0,-18 52 388 0 0,16-40-558 0 0,-24 58-54 0 0,-5-1 1 0 0,-4-2-1 0 0,-78 112 0 0 0,123-200-231 0 0,-235 360 758 0 0,203-293-557 0 0,30-59-173 0 0,0 0-1 0 0,0 0 0 0 0,1 1 1 0 0,-3 20-1 0 0,6-28-30 0 0,0 0 0 0 0,0 0 1 0 0,0-1-1 0 0,0 1 0 0 0,0 0 0 0 0,1 0 0 0 0,-1-1 0 0 0,2 5 0 0 0,-1-6-50 0 0,-1 0-1 0 0,1 0 0 0 0,-1 0 0 0 0,1 0 0 0 0,-1 0 0 0 0,1-1 0 0 0,0 1 0 0 0,-1 0 0 0 0,1 0 1 0 0,0-1-1 0 0,0 1 0 0 0,-1 0 0 0 0,1-1 0 0 0,0 1 0 0 0,0-1 0 0 0,0 1 0 0 0,0-1 0 0 0,0 1 0 0 0,0-1 1 0 0,0 0-1 0 0,0 1 0 0 0,0-1 0 0 0,0 0 0 0 0,0 0 0 0 0,2 0 0 0 0,13 0-739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3:0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11519 0 0,'1'0'528'0'0,"21"-6"194"0"0,-16 4-707 0 0,1 0 0 0 0,0 1 0 0 0,0 0 0 0 0,0 0 0 0 0,9 0 0 0 0,-3 2 414 0 0,0 0 0 0 0,0 0-1 0 0,0 1 1 0 0,22 7-1 0 0,-29-6-277 0 0,0-1 1 0 0,1 1-1 0 0,-1 0 0 0 0,-1 1 0 0 0,1-1 0 0 0,0 1 0 0 0,-1 0 0 0 0,0 0 0 0 0,1 1 0 0 0,-2 0 0 0 0,5 5 0 0 0,2 4 232 0 0,-1 1-1 0 0,-1 0 1 0 0,0 0 0 0 0,11 29-1 0 0,18 70 1043 0 0,-23-64-964 0 0,1-1-132 0 0,-3 0 1 0 0,-2 1-1 0 0,7 79 1 0 0,-16-102-210 0 0,-1 0 0 0 0,-2 0 1 0 0,-1 0-1 0 0,-1 0 1 0 0,-1-1-1 0 0,-2 1 0 0 0,0-1 1 0 0,-15 37-1 0 0,9-36-112 0 0,-1 0 0 0 0,-1-1 0 0 0,-1-1 0 0 0,-37 45 0 0 0,16-28 0 0 0,-71 62 0 0 0,7-8-2513 0 0,86-82 693 0 0,3-3 185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274 169 455 0 0,'-4'2'147'0'0,"1"1"0"0"0,-1-1 0 0 0,0 0 0 0 0,0 0 0 0 0,0-1 0 0 0,-1 1 0 0 0,-5 1 0 0 0,-9 3 7867 0 0,9-15-1103 0 0,8 16-6628 0 0,2-4-207 0 0,0-1-1 0 0,0 0 1 0 0,0 1-1 0 0,0-1 1 0 0,0 0-1 0 0,1 1 1 0 0,-1-1-1 0 0,1 0 1 0 0,-1 0-1 0 0,1 1 1 0 0,0-1-1 0 0,0 0 0 0 0,0 0 1 0 0,0 0-1 0 0,0 0 1 0 0,1 0-1 0 0,-1 0 1 0 0,0 0-1 0 0,1-1 1 0 0,0 1-1 0 0,2 2 1 0 0,-1-2-5 0 0,-1-1 0 0 0,1 1 0 0 0,0-1 0 0 0,0 1 0 0 0,0-1 0 0 0,0 0 0 0 0,0 0-1 0 0,0-1 1 0 0,0 1 0 0 0,1 0 0 0 0,-1-1 0 0 0,0 0 0 0 0,0 0 0 0 0,0 0 0 0 0,5 0 0 0 0,12-4 146 0 0,1-1 0 0 0,-1-1 1 0 0,0 0-1 0 0,-1-2 0 0 0,21-10 0 0 0,-1 1-84 0 0,-15 7-94 0 0,77-35 127 0 0,-89 38-213 0 0,0 0 0 0 0,-1 0 0 0 0,0-1 0 0 0,0 0 0 0 0,-1-1 0 0 0,10-10 0 0 0,-20 19-2 0 0,1-1 0 0 0,-1 0 0 0 0,1 1 0 0 0,-1-1 0 0 0,1 1 0 0 0,-1-1 0 0 0,1 0 0 0 0,-1 1 0 0 0,0-1 0 0 0,1 0 0 0 0,-1 0 0 0 0,0 1 0 0 0,0-1 0 0 0,0 0 0 0 0,1 0 0 0 0,-1 0 0 0 0,0 1 0 0 0,0-1 0 0 0,0 0 0 0 0,0 0 0 0 0,0 1 0 0 0,0-1 0 0 0,-1-1 0 0 0,0 0-38 0 0,1 1-1 0 0,-1 0 1 0 0,0 0 0 0 0,1 0-1 0 0,-1 0 1 0 0,0 0 0 0 0,0 0-1 0 0,0 0 1 0 0,0 0-1 0 0,0 0 1 0 0,0 0 0 0 0,-2-1-1 0 0,-3-1-324 0 0,0 0 0 0 0,0 1 0 0 0,-1-1-1 0 0,-8-1 1 0 0,-7-2 15 0 0,-1 1 1 0 0,1 2-1 0 0,-1 0 0 0 0,0 1 1 0 0,0 2-1 0 0,1 0 0 0 0,-1 1 1 0 0,0 1-1 0 0,-30 8 0 0 0,43-7 409 0 0,-1 0 0 0 0,1 2-1 0 0,-1-1 1 0 0,1 1 0 0 0,-13 9-1 0 0,-44 36 205 0 0,64-48-206 0 0,-29 27 108 0 0,1 0-1 0 0,-53 66 0 0 0,75-83-93 0 0,0 1-1 0 0,0 0 1 0 0,1 0 0 0 0,1 1-1 0 0,-10 24 1 0 0,14-32 2 0 0,1 0 0 0 0,0 0 0 0 0,1 0 0 0 0,-1 0 0 0 0,1 1 0 0 0,1-1 0 0 0,-1 1 0 0 0,1-1 0 0 0,0 0 0 0 0,0 1 0 0 0,1-1 0 0 0,0 1 0 0 0,0-1 0 0 0,0 0 0 0 0,1 0 0 0 0,4 9 0 0 0,-5-12 17 0 0,1 0 0 0 0,0 0 0 0 0,0 0-1 0 0,0 0 1 0 0,0 0 0 0 0,1-1 0 0 0,-1 1-1 0 0,1-1 1 0 0,0 1 0 0 0,0-1 0 0 0,0 0-1 0 0,5 2 1 0 0,-3-1 81 0 0,1-1-1 0 0,0 1 1 0 0,0-2 0 0 0,0 1-1 0 0,0-1 1 0 0,10 2 0 0 0,4-2 241 0 0,0-1 1 0 0,1-1-1 0 0,25-5 1 0 0,-44 6-354 0 0,134-22 1012 0 0,27-4-381 0 0,-127 22-1627 0 0,0 2-1 0 0,56 4 1 0 0,-72 0-546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4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85 14279 0 0,'-2'0'1103'0'0,"-21"-1"-526"0"0,14 1 909 0 0,17 1 1222 0 0,18 1-1078 0 0,205-28 380 0 0,-163 16-1844 0 0,42-4-22 0 0,97-15-1437 0 0,-168 21 530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0,'0'0'126'0'0,"1"2"-5"0"0,85 95 8286 0 0,-38-44-5859 0 0,61 85 1 0 0,-83-99-2181 0 0,-1 2 0 0 0,-2 1 0 0 0,27 72 0 0 0,-42-91-321 0 0,-1 0 0 0 0,-1 1 0 0 0,-1 0 1 0 0,-1 0-1 0 0,-1 0 0 0 0,-1 0 0 0 0,-1 0 0 0 0,-5 48 0 0 0,-1-44-14 0 0,-1 0 0 0 0,-1-1 0 0 0,-1 0-1 0 0,-1 0 1 0 0,-18 33 0 0 0,8-23 12 0 0,-1-2-1 0 0,-3 0 0 0 0,-26 33 1 0 0,-42 34-83 0 0,61-71-378 0 0,22-24 95 0 0,7-6 138 0 0,-1 0 0 0 0,1 0 0 0 0,-1 0 0 0 0,1 1 0 0 0,0-1 0 0 0,-1 0 0 0 0,1 1 0 0 0,0-1 0 0 0,0 1 0 0 0,0-1 0 0 0,0 1 0 0 0,-1 2 0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7 13039 0 0,'10'-2'319'0'0,"0"0"-1"0"0,1 1 0 0 0,11 0 0 0 0,-19 1-306 0 0,1 0 0 0 0,-1 0 0 0 0,0 0-1 0 0,0 1 1 0 0,1-1 0 0 0,-1 1 0 0 0,0 0 0 0 0,0 0 0 0 0,0 0 0 0 0,0 1-1 0 0,0-1 1 0 0,0 1 0 0 0,5 3 0 0 0,-7-4-5 0 0,0-1-1 0 0,-1 1 1 0 0,1 0 0 0 0,-1-1 0 0 0,1 1-1 0 0,-1 0 1 0 0,1 0 0 0 0,-1 0-1 0 0,0 0 1 0 0,1-1 0 0 0,-1 1 0 0 0,0 0-1 0 0,0 0 1 0 0,0 0 0 0 0,1 0 0 0 0,-1 0-1 0 0,0 0 1 0 0,0 0 0 0 0,0 0-1 0 0,-1-1 1 0 0,1 1 0 0 0,0 0 0 0 0,0 0-1 0 0,0 0 1 0 0,-1 0 0 0 0,1 0 0 0 0,0 0-1 0 0,-1-1 1 0 0,1 1 0 0 0,-1 0-1 0 0,1 0 1 0 0,-1 0 0 0 0,1-1 0 0 0,-1 1-1 0 0,1 0 1 0 0,-1-1 0 0 0,0 1 0 0 0,-1 0-1 0 0,-3 4 58 0 0,0 0 1 0 0,-1 0-1 0 0,-9 5 0 0 0,13-9-62 0 0,-327 228 9 0 0,258-178 37 0 0,-157 117 567 0 0,137-98 8 0 0,-104 105 0 0 0,186-166-506 0 0,0 1 0 0 0,1 1 0 0 0,0-1 0 0 0,1 2 0 0 0,0-1 0 0 0,1 1 0 0 0,0-1 0 0 0,1 2 0 0 0,0-1 0 0 0,-3 15-1 0 0,6-20-74 0 0,1 0 0 0 0,0 0 0 0 0,0 0 0 0 0,0 0 0 0 0,1 0 0 0 0,0 1 0 0 0,1-1 0 0 0,-1 0 0 0 0,2 0 0 0 0,-1 0 0 0 0,1 0 0 0 0,0-1 0 0 0,0 1 0 0 0,0 0 0 0 0,1-1 0 0 0,0 1 0 0 0,1-1 0 0 0,-1 0 0 0 0,1 0 0 0 0,6 7 0 0 0,-1-5 6 0 0,0 1 1 0 0,0-1-1 0 0,1 0 0 0 0,0-1 1 0 0,0 0-1 0 0,0-1 0 0 0,1 0 0 0 0,0-1 1 0 0,1 0-1 0 0,-1 0 0 0 0,21 4 0 0 0,-6-3-386 0 0,0-1-1 0 0,0-2 0 0 0,0-1 0 0 0,37-1 1 0 0,-22-2-6116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13 8751 0 0,'-6'-6'794'0'0,"2"5"-728"0"0,1 0 0 0 0,0 0 1 0 0,0 0-1 0 0,-1 0 0 0 0,1 0 1 0 0,0 1-1 0 0,-1 0 0 0 0,1-1 1 0 0,-1 1-1 0 0,1 0 0 0 0,-1 1 1 0 0,1-1-1 0 0,-1 1 0 0 0,1-1 0 0 0,-6 3 1 0 0,-3 1 1238 0 0,0 1 1 0 0,-21 10-1 0 0,-25 14-637 0 0,-63 34 415 0 0,94-47-937 0 0,1 1 0 0 0,-31 26 0 0 0,44-31-109 0 0,0 0 0 0 0,2 1 0 0 0,-1 0 0 0 0,-15 24 0 0 0,22-29-14 0 0,0 1 1 0 0,0 0 0 0 0,1 0 0 0 0,0 0 0 0 0,0 0 0 0 0,1 1-1 0 0,1-1 1 0 0,0 1 0 0 0,-2 15 0 0 0,4-22 13 0 0,0 0 0 0 0,0-1 1 0 0,0 1-1 0 0,0 0 0 0 0,0 0 1 0 0,1-1-1 0 0,-1 1 0 0 0,1-1 0 0 0,0 1 1 0 0,0 0-1 0 0,0-1 0 0 0,0 0 0 0 0,0 1 1 0 0,1-1-1 0 0,-1 1 0 0 0,1-1 1 0 0,3 4-1 0 0,-3-4 41 0 0,1 1 0 0 0,0-1-1 0 0,1 0 1 0 0,-1 0 0 0 0,0 0 0 0 0,1-1 0 0 0,-1 1-1 0 0,1-1 1 0 0,-1 0 0 0 0,1 1 0 0 0,5-1 0 0 0,4 1 115 0 0,0-1 1 0 0,0 0 0 0 0,0-1-1 0 0,0-1 1 0 0,0 0-1 0 0,16-4 1 0 0,-14 2-112 0 0,-1-1 0 0 0,0 0 0 0 0,0 0 0 0 0,0-2 0 0 0,19-10 0 0 0,-27 13-79 0 0,0-1 0 0 0,-1 0 1 0 0,1 0-1 0 0,-1 0 0 0 0,0-1 0 0 0,-1 1 0 0 0,1-1 1 0 0,-1 0-1 0 0,0-1 0 0 0,0 1 0 0 0,0-1 0 0 0,-1 0 0 0 0,0 0 1 0 0,3-8-1 0 0,0-6-151 0 0,-1 0 0 0 0,3-22 0 0 0,-6 24-766 0 0,2 0-1 0 0,0 1 1 0 0,7-19 0 0 0,-5 24-764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96 147 6911 0 0,'-1'2'3770'0'0,"-10"20"-591"0"0,-21 47-53 0 0,21-45-2796 0 0,2 1-1 0 0,2 0 1 0 0,0 0-1 0 0,-7 52 1 0 0,12-56-167 0 0,1-1 1 0 0,0 0 0 0 0,2 1-1 0 0,0-1 1 0 0,8 36-1 0 0,-9-55-134 0 0,0 0 0 0 0,1-1 1 0 0,-1 1-1 0 0,0-1 0 0 0,0 1 0 0 0,0 0 0 0 0,1-1 0 0 0,-1 1 0 0 0,0-1 1 0 0,1 1-1 0 0,-1 0 0 0 0,1-1 0 0 0,-1 1 0 0 0,1-1 0 0 0,-1 0 0 0 0,1 1 1 0 0,-1-1-1 0 0,1 1 0 0 0,-1-1 0 0 0,1 0 0 0 0,-1 1 0 0 0,1-1 0 0 0,0 0 1 0 0,0 1-1 0 0,1-1 8 0 0,-1 0-1 0 0,1 0 1 0 0,-1 0 0 0 0,1 0 0 0 0,-1 0 0 0 0,0 0 0 0 0,1 0 0 0 0,-1-1-1 0 0,1 1 1 0 0,-1 0 0 0 0,2-2 0 0 0,1 1 19 0 0,0-1 1 0 0,-1 0-1 0 0,1 0 1 0 0,0-1-1 0 0,-1 1 1 0 0,0-1-1 0 0,4-3 1 0 0,10-15 73 0 0,-1 0 1 0 0,17-30-1 0 0,-7 9 9 0 0,4-3-73 0 0,-6 6 16 0 0,3 2-1 0 0,34-39 1 0 0,-13 28-82 0 0,102-79 0 0 0,-135 117-518 0 0,25-15 0 0 0,-34 21 286 0 0,0 1-1 0 0,0 0 1 0 0,1 1 0 0 0,-1 0-1 0 0,1 0 1 0 0,-1 0 0 0 0,10 0 0 0 0,-3 1-1490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 8751 0 0,'0'0'399'0'0,"1"-1"-4"0"0,4-4-71 0 0,-4 4 633 0 0,-22 5 2818 0 0,12 0-3616 0 0,1 1 0 0 0,0-1 0 0 0,0 1 0 0 0,-14 12 0 0 0,-26 28 20 0 0,-111 127 241 0 0,102-104-152 0 0,3 2 0 0 0,-88 152 0 0 0,135-210-196 0 0,1 0-1 0 0,1 1 0 0 0,0-1 0 0 0,0 1 1 0 0,1 0-1 0 0,1 0 0 0 0,-2 16 0 0 0,4-23-147 0 0,1 0-1 0 0,0 0 1 0 0,0 0-1 0 0,1 0 1 0 0,0 0-1 0 0,0 0 1 0 0,0-1-1 0 0,2 7 0 0 0,-1-7-330 0 0,0-1-1 0 0,1 1 1 0 0,-1-1-1 0 0,1 0 1 0 0,-1 1-1 0 0,1-1 1 0 0,1-1-1 0 0,-1 1 1 0 0,0 0-1 0 0,8 5 1 0 0,8 4-4832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6911 0 0,'0'0'2572'0'0,"-1"2"-1558"0"0,-3 6-714 0 0,1 1 0 0 0,1-1 0 0 0,0 0 0 0 0,0 1 0 0 0,0 0 0 0 0,1-1 0 0 0,1 1 0 0 0,-1 0 0 0 0,1-1 0 0 0,2 11 0 0 0,2 16 628 0 0,10 40 1 0 0,-11-62-640 0 0,4 17 294 0 0,1-1 0 0 0,1 0 1 0 0,19 39-1 0 0,-21-52-426 0 0,1-1 0 0 0,1 0 1 0 0,1-1-1 0 0,0 0 0 0 0,1 0 0 0 0,0-1 1 0 0,19 17-1 0 0,-7-12-16 0 0,0-1-1 0 0,1-1 1 0 0,0-1 0 0 0,34 15 0 0 0,-13-10-495 0 0,77 21 1 0 0,-120-40-32 0 0,6 1-317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4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43 12895 0 0,'16'-35'1400'0'0,"-9"28"199"0"0,-17 9-1454 0 0,3 2-155 0 0,-1 1 0 0 0,0 0 1 0 0,1 0-1 0 0,0 0 0 0 0,-8 9 0 0 0,-30 33-71 0 0,7-5 145 0 0,-99 116 588 0 0,111-127-514 0 0,-86 111 252 0 0,8-19-272 0 0,-8 12-185 0 0,102-122-29 0 0,7-9-177 0 0,0 0 0 0 0,0 0 0 0 0,0 0-1 0 0,0 1 1 0 0,1-1 0 0 0,0 1 0 0 0,0-1 0 0 0,-3 8-1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5527 0 0,'0'2'3592'0'0,"1"6"-2309"0"0,2 1 0 0 0,-1 0 0 0 0,5 11 0 0 0,-5-17-1072 0 0,-1 0-1 0 0,1 0 1 0 0,0 0-1 0 0,0 0 1 0 0,0 0-1 0 0,0 0 1 0 0,1-1-1 0 0,-1 1 0 0 0,1-1 1 0 0,0 0-1 0 0,0 1 1 0 0,3 1-1 0 0,3 1 316 0 0,7 4 15 0 0,0 1 1 0 0,-1 1 0 0 0,27 24-1 0 0,-38-32-481 0 0,0 1 0 0 0,-1 0 0 0 0,0 1-1 0 0,0-1 1 0 0,0 0 0 0 0,0 1-1 0 0,-1 0 1 0 0,1 0 0 0 0,-1-1-1 0 0,-1 1 1 0 0,1 0 0 0 0,-1 1 0 0 0,1-1-1 0 0,-1 0 1 0 0,-1 0 0 0 0,1 1-1 0 0,-1-1 1 0 0,-1 9 0 0 0,0-2 4 0 0,-2 1 1 0 0,0-1-1 0 0,0 0 1 0 0,-1 1-1 0 0,-1-2 1 0 0,0 1-1 0 0,0 0 1 0 0,-1-1-1 0 0,-9 12 1 0 0,-12 14-40 0 0,-37 41 0 0 0,38-47-28 0 0,-51 57-2598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8287 0 0,'0'0'639'0'0,"-1"0"-415"0"0,-1 1-91 0 0,0 0-1 0 0,0 0 1 0 0,0 0-1 0 0,0 0 1 0 0,0 0-1 0 0,0 0 1 0 0,0 1 0 0 0,1-1-1 0 0,-1 1 1 0 0,1-1-1 0 0,-1 1 1 0 0,1-1-1 0 0,0 1 1 0 0,-1 0 0 0 0,0 3-1 0 0,-1-1 250 0 0,2 0 0 0 0,-1 1 0 0 0,0-1 0 0 0,1 1-1 0 0,0-1 1 0 0,-1 10 0 0 0,1-1 170 0 0,1 0-1 0 0,0 1 1 0 0,1-1-1 0 0,3 18 1 0 0,-1-20-439 0 0,0 0 0 0 0,1 1 1 0 0,0-1-1 0 0,1 0 0 0 0,0-1 0 0 0,0 1 1 0 0,2-1-1 0 0,-1 0 0 0 0,1-1 1 0 0,0 1-1 0 0,1-1 0 0 0,0-1 0 0 0,0 0 1 0 0,1 0-1 0 0,0 0 0 0 0,1-1 0 0 0,0-1 1 0 0,0 1-1 0 0,12 5 0 0 0,52 24 46 0 0,-73-35-352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0 10135 0 0,'0'0'8006'0'0,"1"1"-7789"0"0,1 1-208 0 0,-1 1 0 0 0,0-1-1 0 0,1 0 1 0 0,-1 0 0 0 0,0 1 0 0 0,0-1 0 0 0,0 0 0 0 0,-1 1 0 0 0,1-1-1 0 0,0 1 1 0 0,-1-1 0 0 0,0 1 0 0 0,0-1 0 0 0,1 1 0 0 0,-1 0 0 0 0,-1-1-1 0 0,1 1 1 0 0,0-1 0 0 0,-1 1 0 0 0,1-1 0 0 0,-1 1 0 0 0,-2 4 0 0 0,-1 4 22 0 0,0 1 0 0 0,-2 0 1 0 0,-8 14-1 0 0,-363 675 417 0 0,331-612-367 0 0,-102 225-918 0 0,143-302-108 0 0,1 0 0 0 0,-3 17 1 0 0,4-10-722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8495 0 0,'0'0'1624'0'0,"-8"2"-1220"0"0,-2 1-246 0 0,0 0 0 0 0,0 1-1 0 0,0 0 1 0 0,0 1 0 0 0,0 0-1 0 0,1 1 1 0 0,0 0 0 0 0,0 0-1 0 0,1 1 1 0 0,-12 11 0 0 0,-7 10 549 0 0,-35 49 0 0 0,62-77-700 0 0,-25 36 348 0 0,3 1-1 0 0,1 1 1 0 0,-22 56 0 0 0,24-51-279 0 0,6-14-19 0 0,-18 60 0 0 0,28-75-46 0 0,0 0 0 0 0,0 0 1 0 0,1 0-1 0 0,1 0 1 0 0,1 0-1 0 0,2 27 0 0 0,-2-36 24 0 0,1-1-1 0 0,0 0 0 0 0,0 0 1 0 0,0 1-1 0 0,1-1 0 0 0,-1 0 1 0 0,1 0-1 0 0,0 0 0 0 0,0-1 1 0 0,1 1-1 0 0,-1 0 0 0 0,1-1 1 0 0,0 1-1 0 0,0-1 0 0 0,0 0 1 0 0,0 0-1 0 0,0 0 0 0 0,1-1 1 0 0,-1 1-1 0 0,1-1 1 0 0,0 0-1 0 0,0 1 0 0 0,0-2 1 0 0,0 1-1 0 0,0 0 0 0 0,0-1 1 0 0,0 0-1 0 0,5 1 0 0 0,5 0 119 0 0,1 0-1 0 0,-1-1 1 0 0,0-1-1 0 0,1 0 1 0 0,-1-1-1 0 0,1-1 1 0 0,17-4-1 0 0,29-7 113 0 0,-1-4-1 0 0,-2-2 1 0 0,1-2-1 0 0,-2-3 0 0 0,-1-3 1 0 0,-2-2-1 0 0,0-2 1 0 0,92-72-1 0 0,-133 92-238 0 0,1-1-1 0 0,-2 0 1 0 0,0-1-1 0 0,15-21 1 0 0,-22 26-40 0 0,0 1-1 0 0,0-1 1 0 0,-1 0 0 0 0,-1 0 0 0 0,1-1-1 0 0,-1 1 1 0 0,-1-1 0 0 0,1 0-1 0 0,-1 1 1 0 0,1-15 0 0 0,-3 19-30 0 0,0-1 0 0 0,-1 0 1 0 0,1 1-1 0 0,-1-1 0 0 0,0 1 1 0 0,0 0-1 0 0,0-1 0 0 0,0 1 0 0 0,-1 0 1 0 0,0-1-1 0 0,1 1 0 0 0,-5-5 1 0 0,2 3-160 0 0,-1-1 0 0 0,0 1 1 0 0,0 0-1 0 0,-1 1 1 0 0,1-1-1 0 0,-11-6 1 0 0,1 2-243 0 0,0 0 0 0 0,-1 2 0 0 0,0 0 1 0 0,0 1-1 0 0,-29-9 0 0 0,-31-7-49 0 0,-14-5 353 0 0,-97-17 0 0 0,183 45 128 0 0,-3-2 33 0 0,-1 1 0 0 0,0 0 1 0 0,1 1-1 0 0,-15 0 1 0 0,21 0-11 0 0,-1 1 0 0 0,1-1 0 0 0,0 0 0 0 0,0 0 0 0 0,0 0 0 0 0,0 1 0 0 0,0-1 0 0 0,0 0 0 0 0,0 1 0 0 0,0-1 0 0 0,1 1 0 0 0,-1-1 1 0 0,0 1-1 0 0,0 0 0 0 0,0-1 0 0 0,0 1 0 0 0,1 0 0 0 0,-1-1 0 0 0,0 1 0 0 0,1 0 0 0 0,-1 0 0 0 0,0 0 0 0 0,1 0 0 0 0,-1 0 0 0 0,1 0 0 0 0,-1-1 0 0 0,1 1 0 0 0,0 0 1 0 0,-1 0-1 0 0,1 1 0 0 0,0-1 0 0 0,0 0 0 0 0,0 0 0 0 0,0 0 0 0 0,0 0 0 0 0,0 0 0 0 0,0 0 0 0 0,0 0 0 0 0,0 0 0 0 0,0 0 0 0 0,1 0 0 0 0,-1 0 0 0 0,0 0 1 0 0,1 1-1 0 0,3 9 33 0 0,0-1 1 0 0,7 14-1 0 0,7 10 21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16351 0 0,'0'0'1484'0'0,"0"2"-1188"0"0,6 14-75 0 0,1 0 0 0 0,0 0 0 0 0,16 23 0 0 0,3 6-69 0 0,150 343 148 0 0,-149-325-280 0 0,-11-24-8 0 0,-1 0 0 0 0,-3 1 0 0 0,11 54 0 0 0,-19-69 64 0 0,-1-1 0 0 0,-1 1 0 0 0,-1 0 0 0 0,-2 0 0 0 0,0 0 0 0 0,-9 46 0 0 0,0-31 148 0 0,-1-1-1 0 0,-2-1 1 0 0,-2 0-1 0 0,-33 60 1 0 0,9-32-50 0 0,-74 93 0 0 0,63-90 176 0 0,15-20-6663 0 0,20-30-386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73 132 10303 0 0,'-7'3'935'0'0,"-10"0"-737"0"0,7 0-49 0 0,0-1-1 0 0,-18 1 2848 0 0,29-3-2334 0 0,6 1-284 0 0,0-1-1 0 0,0 1 1 0 0,0-1-1 0 0,0-1 1 0 0,0 1-1 0 0,0-1 1 0 0,-1-1-1 0 0,12-2 0 0 0,54-23 1164 0 0,-65 24-1375 0 0,43-16 859 0 0,87-21 0 0 0,56 1-975 0 0,-160 33-326 0 0,7 1-1016 0 0,-16 6-2682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2:5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4143 0 0,'0'0'319'0'0,"2"-8"314"0"0,-1 6 311 0 0,1 0 0 0 0,-1 0 0 0 0,0 0 0 0 0,0 0 0 0 0,1 1-1 0 0,0-1 1 0 0,-1 0 0 0 0,4-2 0 0 0,18-10 4039 0 0,-8 7-3456 0 0,22-6 0 0 0,-32 12-1517 0 0,27-8 652 0 0,1 2 0 0 0,59-6 0 0 0,68 8-261 0 0,-119 8-628 0 0,59 12 0 0 0,-48-6-1204 0 0,-37-7 801 0 0,25 4-5617 0 0,-14-4-344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1344 59 3679 0 0,'1'0'167'0'0,"3"-1"-136"0"0,0 0 0 0 0,0 0 0 0 0,-1 0 0 0 0,1 0 0 0 0,4-3 0 0 0,1 0 162 0 0,6-2 1633 0 0,0 0 0 0 0,-1-1 1 0 0,29-19 4299 0 0,-45 26-6051 0 0,0 0 0 0 0,0 0 0 0 0,0 0 1 0 0,0 1-1 0 0,0-1 0 0 0,0 1 0 0 0,0-1 0 0 0,0 1 1 0 0,-3 1-1 0 0,4-1-40 0 0,-17 7 2 0 0,1 2 0 0 0,-27 18 0 0 0,-18 10 10 0 0,-33 9-66 0 0,-87 46-54 0 0,-39 50 30 0 0,48-30 26 0 0,156-102-173 0 0,-1-1-1 0 0,-32 12 1 0 0,43-19 125 0 0,0-1-1 0 0,1 0 1 0 0,-1 0 0 0 0,0 0 0 0 0,0-1-1 0 0,-1-1 1 0 0,1 1 0 0 0,0-1-1 0 0,0 0 1 0 0,0 0 0 0 0,-8-2 0 0 0,13 1 34 0 0,0 1 0 0 0,1 0 0 0 0,-1-1 0 0 0,1 1 1 0 0,-1-1-1 0 0,1 1 0 0 0,-1-1 0 0 0,1 0 0 0 0,-1 0 0 0 0,1 0 1 0 0,0 1-1 0 0,-1-1 0 0 0,1-1 0 0 0,0 1 0 0 0,0 0 1 0 0,0 0-1 0 0,0 0 0 0 0,0 0 0 0 0,0-1 0 0 0,0 1 0 0 0,0-1 1 0 0,-1-1-1 0 0,2 0-55 0 0,0 1 1 0 0,-1 0-1 0 0,1 0 0 0 0,0-1 1 0 0,0 1-1 0 0,0 0 1 0 0,0-1-1 0 0,1 1 0 0 0,-1 0 1 0 0,1 0-1 0 0,-1-1 1 0 0,1 1-1 0 0,0 0 1 0 0,1-2-1 0 0,1-4-112 0 0,1 2 0 0 0,0-1 0 0 0,1 0 1 0 0,0 1-1 0 0,0 0 0 0 0,0 0 0 0 0,0 0 0 0 0,9-6 0 0 0,-8 7 213 0 0,1 0-1 0 0,0 1 1 0 0,0 0-1 0 0,12-5 0 0 0,-17 9 58 0 0,-1-1-63 0 0,-1 1 0 0 0,1 0-1 0 0,0 1 1 0 0,0-1 0 0 0,-1 0-1 0 0,1 0 1 0 0,0 0 0 0 0,-1 0-1 0 0,1 0 1 0 0,0 1 0 0 0,-1-1 0 0 0,1 0-1 0 0,0 1 1 0 0,-1-1 0 0 0,1 0-1 0 0,-1 1 1 0 0,1-1 0 0 0,0 1-1 0 0,-1-1 1 0 0,1 1 0 0 0,0 0-1 0 0,10 13 105 0 0,-8-9-65 0 0,-1 0 0 0 0,0 1-1 0 0,0-1 1 0 0,-1 1 0 0 0,0 0-1 0 0,0 0 1 0 0,0-1 0 0 0,0 1 0 0 0,-1 0-1 0 0,-1 9 1 0 0,-1 8 165 0 0,-5 28 0 0 0,-3-5-40 0 0,-2 0 1 0 0,-2-1-1 0 0,-38 81 0 0 0,-79 122 127 0 0,70-140-52 0 0,21-36 411 0 0,-83 111 0 0 0,78-127-405 0 0,-22 28-60 0 0,66-82 71 0 0,3-2-184 0 0,20-5 78 0 0,-1 0 0 0 0,0-2 1 0 0,0 0-1 0 0,0-1 0 0 0,24-14 0 0 0,35-14 38 0 0,43-13 188 0 0,172-56 950 0 0,-275 100-1278 0 0,27-3-1 0 0,-41 7-61 0 0,1 0 0 0 0,0 1 0 0 0,-1 0 0 0 0,1 0 0 0 0,-1 1 0 0 0,1 0 0 0 0,-1 0 0 0 0,8 2 0 0 0,-13-3-113 0 0,1 1-1 0 0,-1-1 0 0 0,0 1 1 0 0,0-1-1 0 0,0 1 0 0 0,1 0 1 0 0,-1-1-1 0 0,0 1 0 0 0,0 0 1 0 0,0 0-1 0 0,0-1 0 0 0,0 1 1 0 0,0 0-1 0 0,0 0 0 0 0,0 0 1 0 0,-1 1-1 0 0,1-1 0 0 0,0 0 1 0 0,-1 0-1 0 0,1 0 0 0 0,0 0 1 0 0,-1 1-1 0 0,0-1 0 0 0,1 0 1 0 0,-1 0-1 0 0,0 1 0 0 0,1-1 1 0 0,-1 0-1 0 0,0 1 0 0 0,0-1 1 0 0,0 0-1 0 0,0 1 0 0 0,-1 1 1 0 0,0 10-5508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10135 0 0,'0'0'778'0'0,"8"-17"4436"0"0,10-3-3798 0 0,-17 18-1097 0 0,2 0-181 0 0,0 0 1 0 0,0 0-1 0 0,0 0 1 0 0,0 0-1 0 0,1 1 1 0 0,5-3-1 0 0,3 1-3 0 0,-1 0 0 0 0,1 1-1 0 0,-1 0 1 0 0,1 1 0 0 0,16 0 0 0 0,6 0-18 0 0,37-5-146 0 0,1-2 1 0 0,101-26-1 0 0,-63 2-2449 0 0,-55 16 1012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10 4143 0 0,'0'0'319'0'0,"-8"-5"-198"0"0,6 4 279 0 0,0 1-1 0 0,0-1 0 0 0,-1 0 0 0 0,1 1 1 0 0,0-1-1 0 0,-1 1 0 0 0,1 0 0 0 0,0-1 0 0 0,-1 1 1 0 0,1 0-1 0 0,-1 1 0 0 0,1-1 0 0 0,0 0 1 0 0,-1 1-1 0 0,1-1 0 0 0,0 1 0 0 0,0 0 0 0 0,-1 0 1 0 0,1-1-1 0 0,0 2 0 0 0,0-1 0 0 0,-2 2 1 0 0,-6 3 151 0 0,0 1 1 0 0,0 1 0 0 0,-9 9-1 0 0,12-11-736 0 0,-30 28 450 0 0,2 2 0 0 0,1 1 0 0 0,2 1-1 0 0,-44 69 1 0 0,48-59 14 0 0,2 0-1 0 0,-36 91 0 0 0,53-115-635 0 0,2 1-1 0 0,1 0 0 0 0,0 0 0 0 0,2 0 0 0 0,1 1 0 0 0,1-1 1 0 0,1 1-1 0 0,3 30 0 0 0,1-30-5057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10735 0 0,'0'0'979'0'0,"0"2"-808"0"0,-2 5-120 0 0,1-1 0 0 0,0 0 0 0 0,0 1 0 0 0,0-1 0 0 0,1 1 0 0 0,0-1 0 0 0,0 1 1 0 0,1-1-1 0 0,0 1 0 0 0,0-1 0 0 0,3 10 0 0 0,0-6 96 0 0,-1-1-1 0 0,2 0 1 0 0,-1 0 0 0 0,1 0-1 0 0,0-1 1 0 0,13 16 0 0 0,-3-8 263 0 0,0-1 1 0 0,2-1 0 0 0,-1 0-1 0 0,2 0 1 0 0,-1-2 0 0 0,28 14-1 0 0,-27-17-252 0 0,-1 1-1 0 0,0 0 0 0 0,-1 2 1 0 0,0-1-1 0 0,0 2 0 0 0,-2 0 1 0 0,19 21-1 0 0,-25-24-276 0 0,0 1 0 0 0,10 18-1 0 0,-8-6-2715 0 0,-10-22 1401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12151 0 0,'0'0'2303'0'0,"0"2"-2216"0"0,-2 7 1 0 0,0 0 0 0 0,-1 0 0 0 0,0 0 0 0 0,0 0 0 0 0,-1-1 0 0 0,0 1 0 0 0,0-1 0 0 0,-9 11 0 0 0,-7 9 466 0 0,-25 24-1 0 0,10-12-132 0 0,-157 222 430 0 0,150-202-900 0 0,35-49-809 0 0,-2 0-1 0 0,1-1 0 0 0,-11 10 1 0 0,0-3-4420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6:5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0,'0'0'3808'0'0,"2"0"-2077"0"0,6 3-1509 0 0,-1 0 0 0 0,1 0 1 0 0,-1 1-1 0 0,0 0 0 0 0,0 0 0 0 0,-1 1 0 0 0,1 0 0 0 0,-1 0 1 0 0,0 0-1 0 0,0 1 0 0 0,-1 0 0 0 0,8 10 0 0 0,6 10-227 0 0,28 54 0 0 0,-10-13 220 0 0,-10-30-215 0 0,-14-25-3 0 0,-9-11-17 0 0,-1-2-9 0 0,-2 2-15 0 0,0-1-1 0 0,1 0 1 0 0,-1 0-1 0 0,0 0 1 0 0,1 0-1 0 0,-1 0 1 0 0,0-1-1 0 0,1 1 1 0 0,-1 0 0 0 0,0-1-1 0 0,1 1 1 0 0,-1-1-1 0 0,1 0 1 0 0,7-4-330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9671 0 0,'-1'1'6619'0'0,"-33"35"-6220"0"0,2 1-1 0 0,2 2 1 0 0,-42 69 0 0 0,-55 140-45 0 0,87-147-82 0 0,-33 122 0 0 0,18-10-92 0 0,4-12-1000 0 0,31-120-2106 0 0,14-66 1500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71 5063 0 0,'-2'-1'7788'0'0,"-18"-7"27"0"0,22 6-7706 0 0,-2 0-95 0 0,2-2-15 0 0,11-7 106 0 0,-3 4 28 0 0,-1 1 0 0 0,1 1 1 0 0,0 0-1 0 0,14-5 0 0 0,-22 9-54 0 0,-1 0 82 0 0,-1 1 1 0 0,1 0-1 0 0,0-1 0 0 0,-1 1 0 0 0,1 0 1 0 0,0-1-1 0 0,0 1 0 0 0,0 0 1 0 0,-1 0-1 0 0,1 0 0 0 0,0-1 1 0 0,1 1-1 0 0,-31 41 322 0 0,27-39-651 0 0,5-4-315 0 0,33-32-2138 0 0,-25 22 1322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 1375 0 0,'0'0'66'0'0,"-8"-14"7752"0"0,10 34-4436 0 0,14 30-3442 0 0,-14-44 360 0 0,15 34 252 0 0,2 0-1 0 0,32 49 1 0 0,10 20 583 0 0,-44-74-876 0 0,-2 1 1 0 0,-1 0-1 0 0,-2 1 0 0 0,-1 0 0 0 0,-2 1 1 0 0,8 76-1 0 0,-15-68-85 0 0,-2-1 0 0 0,-2 1 0 0 0,-2-1 0 0 0,-2 0 0 0 0,-2 0 0 0 0,-2 0 0 0 0,-2-1 0 0 0,-33 80 1 0 0,24-81-148 0 0,-48 75 0 0 0,46-87-391 0 0,-2-1 0 0 0,-50 48 0 0 0,53-56-124 0 0,15-15 55 0 0,5-6-14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79 103 12151 0 0,'-2'0'555'0'0,"-7"1"-420"0"0,0 1-1 0 0,0-1 1 0 0,0 2-1 0 0,1-1 1 0 0,-1 1-1 0 0,-9 5 1 0 0,13-6 1375 0 0,18-1-1191 0 0,0-3-87 0 0,1 0 0 0 0,0-1 0 0 0,-1 0 0 0 0,0-1 0 0 0,0 0 0 0 0,23-12 0 0 0,-4 2-47 0 0,115-37 1084 0 0,-71 34-1718 0 0,1 8-4304 0 0,-58 9-977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25 131 10135 0 0,'0'0'778'0'0,"-10"1"3479"0"0,9-1-3983 0 0,0 0 0 0 0,0 0 1 0 0,0 1-1 0 0,1-1 0 0 0,-1 0 0 0 0,0 1 1 0 0,0-1-1 0 0,1 1 0 0 0,-1-1 1 0 0,0 1-1 0 0,1-1 0 0 0,-1 1 0 0 0,1 0 1 0 0,-1-1-1 0 0,0 1 0 0 0,1-1 0 0 0,-1 1 1 0 0,1 0-1 0 0,-1 1 0 0 0,1-1-226 0 0,0-1 1 0 0,0 1-1 0 0,0-1 0 0 0,0 1 1 0 0,0-1-1 0 0,0 1 0 0 0,0-1 1 0 0,1 1-1 0 0,-1-1 0 0 0,0 1 1 0 0,0-1-1 0 0,1 1 0 0 0,-1-1 1 0 0,0 0-1 0 0,0 1 0 0 0,1-1 0 0 0,-1 1 1 0 0,0-1-1 0 0,1 0 0 0 0,-1 1 1 0 0,1-1-1 0 0,0 1 0 0 0,1 1-54 0 0,1-1 0 0 0,-1 1 0 0 0,1-1-1 0 0,-1 0 1 0 0,1 0 0 0 0,0 0 0 0 0,-1 0 0 0 0,1 0-1 0 0,0-1 1 0 0,4 1 0 0 0,10-1 161 0 0,-1 0-1 0 0,1-2 1 0 0,26-5 0 0 0,50-17-85 0 0,-35 8-165 0 0,231-74-6307 0 0,-249 76 4045 0 0,-3 1-2801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85 6911 0 0,'-2'-4'284'0'0,"1"-1"0"0"0,-1 1 0 0 0,0-1 0 0 0,-1 1-1 0 0,1 0 1 0 0,-1 0 0 0 0,1 0 0 0 0,-1 0 0 0 0,-1 0 0 0 0,1 0-1 0 0,0 1 1 0 0,-1 0 0 0 0,0 0 0 0 0,0 0 0 0 0,0 0-1 0 0,0 0 1 0 0,0 1 0 0 0,0 0 0 0 0,-1-1 0 0 0,1 2-1 0 0,-7-3 1 0 0,2 2-27 0 0,-1 0 0 0 0,1 0-1 0 0,-1 1 1 0 0,1 0 0 0 0,-1 1-1 0 0,0 0 1 0 0,1 0 0 0 0,-1 1-1 0 0,0 0 1 0 0,1 1 0 0 0,-18 5-1 0 0,6 1-111 0 0,-1 1 0 0 0,1 0 0 0 0,-36 23 0 0 0,40-21-63 0 0,1 0-1 0 0,0 1 1 0 0,1 1-1 0 0,1 1 1 0 0,0 0 0 0 0,0 0-1 0 0,2 2 1 0 0,0-1-1 0 0,0 2 1 0 0,2 0-1 0 0,0 0 1 0 0,-10 25-1 0 0,12-22-58 0 0,1 1 0 0 0,1 0 0 0 0,1 0 0 0 0,0 1 0 0 0,2-1 0 0 0,1 1 0 0 0,0 0 0 0 0,2 0 0 0 0,0 0 0 0 0,2-1 0 0 0,4 23 0 0 0,-2-23-44 0 0,1 0-1 0 0,2 0 1 0 0,0-1-1 0 0,1 0 0 0 0,1 0 1 0 0,1-1-1 0 0,0 0 1 0 0,2-1-1 0 0,0 0 0 0 0,16 18 1 0 0,17 13-344 0 0,98 83-1 0 0,-108-100 297 0 0,-1 0-1 0 0,50 63 0 0 0,-68-75 92 0 0,-1 1 0 0 0,-2 1 0 0 0,0 1 0 0 0,-2 0 0 0 0,0 0-1 0 0,12 39 1 0 0,-16-36 50 0 0,-1 0-1 0 0,-1 0 1 0 0,-1 1-1 0 0,-2 0 1 0 0,0-1 0 0 0,-3 33-1 0 0,-1-38-18 0 0,-1 1 1 0 0,-1-1-1 0 0,-1 0 0 0 0,0 0 0 0 0,-2 0 1 0 0,-1-1-1 0 0,0 0 0 0 0,-12 21 0 0 0,-18 18 72 0 0,-2-1 0 0 0,-64 71 0 0 0,43-55-72 0 0,58-71-86 0 0,0 1-1 0 0,0-1 1 0 0,0 1-1 0 0,1 0 1 0 0,0 0-1 0 0,0 0 1 0 0,0 0-1 0 0,-2 8 1 0 0,5-12-324 0 0,8 5-25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29 4607 0 0,'0'0'354'0'0,"8"-4"3830"0"0,14-20 3826 0 0,-28 33-7534 0 0,-99 118 223 0 0,42-53-446 0 0,32-37-250 0 0,-86 109 32 0 0,89-108-22 0 0,-43 82 0 0 0,62-102-39 0 0,1 0 0 0 0,0 0 0 0 0,2 1 0 0 0,-8 35 0 0 0,12-46 6 0 0,1 0-1 0 0,1 0 0 0 0,-1 0 1 0 0,1-1-1 0 0,1 1 0 0 0,-1 0 1 0 0,1 0-1 0 0,1 0 0 0 0,-1 0 1 0 0,1-1-1 0 0,1 1 0 0 0,-1-1 1 0 0,1 0-1 0 0,8 14 0 0 0,-2-8-186 0 0,0 0 1 0 0,1-1-1 0 0,0 0 0 0 0,13 10 0 0 0,51 39-390 0 0,-20-18 315 0 0,118 95 314 0 0,-76-63 249 0 0,-72-55-161 0 0,-1 1-1 0 0,-1 1 1 0 0,-1 0 0 0 0,0 2-1 0 0,-2 0 1 0 0,16 28-1 0 0,-22-31-76 0 0,-2 1 0 0 0,0 0-1 0 0,-2 0 1 0 0,0 1-1 0 0,-2 1 1 0 0,-1-1-1 0 0,0 1 1 0 0,2 29-1 0 0,-5-26-22 0 0,-2-1 0 0 0,-1 0 0 0 0,-1 1 0 0 0,-7 37 0 0 0,5-44-16 0 0,-2-1 1 0 0,-1 1 0 0 0,0-1-1 0 0,-1 0 1 0 0,-1-1 0 0 0,-15 25-1 0 0,-1-6-15 0 0,-1-1-1 0 0,-33 34 0 0 0,-65 60-46 0 0,36-41 71 0 0,84-86-81 0 0,0 0-1 0 0,0 1 1 0 0,1-1-1 0 0,-1 1 0 0 0,1 0 1 0 0,-3 5-1 0 0,5-7-899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52 9703 0 0,'0'0'875'0'0,"-1"-1"-719"0"0,-1-4 15 0 0,1 4 622 0 0,1 1-662 0 0,0-1 0 0 0,0 0-1 0 0,0 1 1 0 0,-1-1 0 0 0,1 1 0 0 0,0-1-1 0 0,-1 0 1 0 0,1 1 0 0 0,0-1 0 0 0,-1 1-1 0 0,1-1 1 0 0,-1 1 0 0 0,1-1 0 0 0,-1 1-1 0 0,1 0 1 0 0,-1-1 0 0 0,1 1 0 0 0,-1-1 0 0 0,1 1-1 0 0,-1 0 1 0 0,0 0 0 0 0,1-1 0 0 0,-1 1-1 0 0,1 0 1 0 0,-1 0 0 0 0,0 0 0 0 0,0 0-1 0 0,-17-2 869 0 0,11 4-886 0 0,1 0 0 0 0,0 1 0 0 0,0 0 0 0 0,0 0 0 0 0,1 1 0 0 0,-1-1-1 0 0,1 1 1 0 0,0 1 0 0 0,-9 8 0 0 0,0-1 37 0 0,-1 1-49 0 0,1 0 0 0 0,1 0 0 0 0,0 1 0 0 0,-12 18 0 0 0,21-26-74 0 0,-1 0 0 0 0,2 1 0 0 0,-1-1 0 0 0,1 1 0 0 0,0 0 0 0 0,0 0 0 0 0,1 0 0 0 0,0 0 0 0 0,0 1 0 0 0,0-1-1 0 0,1 0 1 0 0,1 1 0 0 0,-1 10 0 0 0,1-16-8 0 0,0 0 1 0 0,0 0-1 0 0,1 0 0 0 0,-1 0 1 0 0,0 0-1 0 0,1 0 0 0 0,0 0 0 0 0,-1 0 1 0 0,1 0-1 0 0,0 0 0 0 0,0-1 0 0 0,0 1 1 0 0,0 0-1 0 0,0-1 0 0 0,0 1 0 0 0,1-1 1 0 0,-1 1-1 0 0,0-1 0 0 0,4 3 1 0 0,-2-2 16 0 0,-1-1 1 0 0,1 0-1 0 0,-1 0 1 0 0,1 0 0 0 0,0 0-1 0 0,-1-1 1 0 0,1 1-1 0 0,0-1 1 0 0,0 0 0 0 0,0 1-1 0 0,-1-1 1 0 0,6-1-1 0 0,4-1 64 0 0,0 0 0 0 0,0-1 0 0 0,0 0 0 0 0,0-1 1 0 0,14-7-1 0 0,-12 5-59 0 0,-1 0 1 0 0,1-1-1 0 0,-1-1 1 0 0,0 0-1 0 0,17-15 1 0 0,-27 20-41 0 0,0 0 0 0 0,0 0 1 0 0,0 0-1 0 0,0 0 0 0 0,-1 0 1 0 0,1-1-1 0 0,-1 1 0 0 0,0-1 1 0 0,0 1-1 0 0,0-1 0 0 0,0 0 1 0 0,-1 0-1 0 0,0 0 0 0 0,1 0 1 0 0,-1 0-1 0 0,-1 0 0 0 0,1 0 1 0 0,-1-1-1 0 0,1 1 0 0 0,-1 0 1 0 0,0 0-1 0 0,-1 0 1 0 0,1-1-1 0 0,-3-6 0 0 0,2 7 6 0 0,0 1-1 0 0,0 0 1 0 0,0-1-1 0 0,-1 1 1 0 0,0 0-1 0 0,0 0 0 0 0,0 0 1 0 0,0 0-1 0 0,0 0 1 0 0,0 0-1 0 0,-1 0 1 0 0,1 1-1 0 0,-1-1 1 0 0,0 1-1 0 0,0 0 1 0 0,0 0-1 0 0,-4-2 1 0 0,-4-1 37 0 0,-2 0 0 0 0,1 0 0 0 0,-23-4 0 0 0,32 8-33 0 0,2 1-19 0 0,1-1-1 0 0,0 0 1 0 0,0 0-1 0 0,0 0 1 0 0,0 0-1 0 0,0 1 0 0 0,0-1 1 0 0,0 0-1 0 0,0 0 1 0 0,1 1-1 0 0,-1-1 1 0 0,0 0-1 0 0,0 0 1 0 0,1-1-1 0 0,1-2-212 0 0,1 0 0 0 0,-1 0 0 0 0,1 1 0 0 0,0-1-1 0 0,-1 1 1 0 0,6-5 0 0 0,11-11-1431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 5063 0 0,'0'0'3826'0'0,"-11"-12"4620"0"0,8 34-8140 0 0,2 0-1 0 0,1 28 0 0 0,1-26-227 0 0,-2 0 0 0 0,-2 25 0 0 0,-26 74-55 0 0,2-8-868 0 0,26-109 591 0 0,0 1 1 0 0,1-1-1 0 0,-1 0 0 0 0,2 7 0 0 0,2 3-813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27 6415 0 0,'0'0'298'0'0,"2"-1"-10"0"0,25-25 6442 0 0,-27 30-3998 0 0,-2 0-3736 0 0,-66 99 2743 0 0,47-74-1488 0 0,2 1-1 0 0,-20 38 1 0 0,38-65-230 0 0,0 0 0 0 0,0 0 0 0 0,0 0 0 0 0,0 0 0 0 0,0 0-1 0 0,1 0 1 0 0,-1 0 0 0 0,1 1 0 0 0,0-1 0 0 0,0 0 0 0 0,0 0 0 0 0,1 5 0 0 0,0-7 13 0 0,0 0 1 0 0,1 1-1 0 0,-1-1 1 0 0,0 0-1 0 0,0 0 1 0 0,1 0-1 0 0,-1 0 1 0 0,1 0-1 0 0,-1 0 1 0 0,1 0-1 0 0,-1-1 1 0 0,1 1-1 0 0,-1-1 1 0 0,1 1-1 0 0,-1-1 1 0 0,3 1-1 0 0,-3 0 29 0 0,12 1 67 0 0,-1 1-1 0 0,1-2 1 0 0,0 0-1 0 0,-1 0 1 0 0,1-1 0 0 0,0 0-1 0 0,-1-2 1 0 0,1 1-1 0 0,0-1 1 0 0,-1-1-1 0 0,14-5 1 0 0,-23 7-124 0 0,1 0 0 0 0,-1 0 1 0 0,0-1-1 0 0,1 0 0 0 0,-1 0 1 0 0,0 0-1 0 0,0 0 0 0 0,4-4 1 0 0,-4 2 9 0 0,0 0 1 0 0,1 0 0 0 0,-2 0 0 0 0,1 0 0 0 0,0-1-1 0 0,3-8 1 0 0,0-1-2 0 0,-3 10-42 0 0,-1-1 0 0 0,0 1 0 0 0,0-1-1 0 0,0 0 1 0 0,-1 0 0 0 0,1 0 0 0 0,-1 0 0 0 0,0 0-1 0 0,-1 0 1 0 0,1 0 0 0 0,-1 0 0 0 0,0 0 0 0 0,-1 0-1 0 0,1 0 1 0 0,-1 0 0 0 0,0 0 0 0 0,0 0 0 0 0,0 0-1 0 0,-1 0 1 0 0,0 0 0 0 0,0 1 0 0 0,0-1 0 0 0,0 0-1 0 0,-1 1 1 0 0,0 0 0 0 0,0 0 0 0 0,0 0 0 0 0,0 0-1 0 0,0 0 1 0 0,-1 0 0 0 0,0 1 0 0 0,0 0 0 0 0,0 0-1 0 0,-6-4 1 0 0,0 1-15 0 0,4 3 38 0 0,1 0 0 0 0,0 0-1 0 0,-1 0 1 0 0,1 1 0 0 0,-1 0-1 0 0,-8-2 1 0 0,13 4-145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172 157 10367 0 0,'0'0'935'0'0,"2"-2"-768"0"0,18-13 755 0 0,1 1 1 0 0,30-16 0 0 0,-29 19-668 0 0,-5 3 238 0 0,0-1 0 0 0,-1-1-1 0 0,29-22 1 0 0,-42 29-374 0 0,0 1 0 0 0,0-1 0 0 0,0 1 0 0 0,0 0 0 0 0,0 0 0 0 0,0 0 0 0 0,1 1 0 0 0,-1-1 0 0 0,1 1 0 0 0,-1 0 0 0 0,1 0 0 0 0,0 0 0 0 0,-1 0 0 0 0,1 0 0 0 0,0 1 0 0 0,0 0 0 0 0,-1 0 0 0 0,1 0 0 0 0,0 0 0 0 0,5 1 0 0 0,6 3-88 0 0,-13-1-34 0 0,0-1 4 0 0,-1-1-1 0 0,0-1 0 0 0,-1 1 0 0 0,1-1 0 0 0,0 1 0 0 0,0-1 0 0 0,-1 1 0 0 0,1 0 0 0 0,-1-1 0 0 0,1 1 0 0 0,0 0 0 0 0,-1-1 0 0 0,1 1 0 0 0,-1 0 0 0 0,0 0 0 0 0,1-1 0 0 0,-1 1 0 0 0,0 0 0 0 0,1 0 0 0 0,-1 0 0 0 0,0 0 0 0 0,0 0 0 0 0,0-1 0 0 0,0 1 0 0 0,0 0 0 0 0,0 0 0 0 0,0 0 0 0 0,0 0 0 0 0,0 0 0 0 0,0 0 0 0 0,0-1 0 0 0,-1 3 0 0 0,0 0 0 0 0,0 4-45 0 0,-1 0 0 0 0,-1 0 0 0 0,1 0 1 0 0,-1-1-1 0 0,0 1 0 0 0,-1-1 0 0 0,0 1 0 0 0,0-1 0 0 0,0 0 0 0 0,0-1 0 0 0,-1 1 0 0 0,0-1 0 0 0,-10 8 0 0 0,-8 6-281 0 0,-1-2 0 0 0,-29 17-1 0 0,8-6 1249 0 0,41-25-904 0 0,-231 167 474 0 0,230-166-493 0 0,-20 18-34 0 0,23-20 33 0 0,1 0-1 0 0,-1 0 1 0 0,1 0 0 0 0,-1 0-1 0 0,1 0 1 0 0,0 0 0 0 0,0 0-1 0 0,0 0 1 0 0,0 1 0 0 0,0-1 0 0 0,0 3-1 0 0,2 5 3 0 0,6-3 0 0 0,-3-5 8 0 0,0 0-1 0 0,0-1 1 0 0,0 1 0 0 0,0-1-1 0 0,0 0 1 0 0,0 0-1 0 0,1-1 1 0 0,-1 1 0 0 0,0-1-1 0 0,1 0 1 0 0,5 0 0 0 0,7-2 68 0 0,27-6 0 0 0,-24 4-41 0 0,111-27 331 0 0,-87 18-46 0 0,2 2 0 0 0,88-8 1 0 0,-131 18-323 0 0,-1 1 0 0 0,1 0 0 0 0,0 0 0 0 0,0 1 0 0 0,-1-1 0 0 0,1 0 0 0 0,0 1 0 0 0,-1 0 0 0 0,1 0 0 0 0,0-1 0 0 0,3 3 0 0 0,-6-2-30 0 0,1-1 0 0 0,0 1 0 0 0,0 0 0 0 0,-1 0 0 0 0,1 0 0 0 0,0-1 0 0 0,-1 1 0 0 0,1 0 0 0 0,-1 0 0 0 0,1 0 0 0 0,-1 0 0 0 0,1 0 0 0 0,-1 0 0 0 0,0 0 0 0 0,0 0 0 0 0,1 0 0 0 0,-1 0 0 0 0,0 0 0 0 0,0 0 0 0 0,0 0 0 0 0,0 0 0 0 0,0 0 0 0 0,0 0 1 0 0,0 0-1 0 0,-1 0 0 0 0,1 0 0 0 0,0 0 0 0 0,0 0 0 0 0,-1 0 0 0 0,1 0 0 0 0,-1 0 0 0 0,0 2 0 0 0,-6 11-1172 0 0,0 1-327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1839 0 0,'0'0'12708'0'0,"3"-1"-12010"0"0,6-1-309 0 0,0-1 1 0 0,0 0 0 0 0,0 0-1 0 0,17-10 1 0 0,6-2 186 0 0,21-6 625 0 0,100-25 0 0 0,-128 40-1174 0 0,-1 2 1 0 0,0 1 0 0 0,1 1-1 0 0,-1 1 1 0 0,1 1 0 0 0,43 5 0 0 0,-66-4-378 0 0,0 8-4524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27 12695 0 0,'7'-6'332'0'0,"-5"3"-219"0"0,1 1 0 0 0,-1 0 0 0 0,1 0 0 0 0,0 0 0 0 0,0 0 0 0 0,0 0 0 0 0,0 1 0 0 0,0-1 0 0 0,6-1 2182 0 0,-10 5-2234 0 0,0-1-1 0 0,0 0 1 0 0,1 0-1 0 0,-1 1 1 0 0,0-1-1 0 0,0 0 1 0 0,0 0-1 0 0,-1 0 1 0 0,1 0-1 0 0,0 0 1 0 0,-2 1-1 0 0,0-1 26 0 0,-17 14 484 0 0,-28 13 0 0 0,-13 9-3 0 0,16-4-488 0 0,2 2 1 0 0,1 2-1 0 0,2 2 1 0 0,-44 54-1 0 0,63-66-97 0 0,-32 53 0 0 0,44-63 11 0 0,0 0 0 0 0,2 1 0 0 0,0 0-1 0 0,-8 32 1 0 0,12-35 46 0 0,1-1 1 0 0,0 1-1 0 0,1 0 0 0 0,0 0 0 0 0,2 0 1 0 0,-1-1-1 0 0,4 17 0 0 0,-2-20 2 0 0,1-1-1 0 0,0 1 1 0 0,0-1 0 0 0,1 1-1 0 0,1-1 1 0 0,-1 0-1 0 0,2 0 1 0 0,-1-1 0 0 0,15 18-1 0 0,-15-20 22 0 0,1-1-1 0 0,0 0 0 0 0,0 0 1 0 0,1 0-1 0 0,-1-1 1 0 0,13 8-1 0 0,-14-11-30 0 0,-1 0-1 0 0,1 0 1 0 0,0 0 0 0 0,0 0-1 0 0,1-1 1 0 0,-1 0-1 0 0,0 0 1 0 0,0 0 0 0 0,1-1-1 0 0,-1 0 1 0 0,10 0 0 0 0,-1-2-201 0 0,0 0 1 0 0,0-1 0 0 0,-1-1 0 0 0,0 0-1 0 0,14-6 1 0 0,-7 1-1527 0 0,1-1 0 0 0,22-16 0 0 0,-17 9-334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32 149 4607 0 0,'-8'-5'7379'0'0,"8"5"-7269"0"0,0-1 0 0 0,0 1 0 0 0,0 0 0 0 0,0 0 0 0 0,0-1 0 0 0,0 1 0 0 0,0 0 0 0 0,0 0 0 0 0,0-1 0 0 0,0 1 0 0 0,0 0 0 0 0,0 0 0 0 0,0-1 0 0 0,0 1 1 0 0,0 0-1 0 0,0 0 0 0 0,0 0 0 0 0,0-1 0 0 0,0 1 0 0 0,0 0 0 0 0,1 0 0 0 0,-1-1 0 0 0,0 1 0 0 0,0 0 0 0 0,0 0 0 0 0,0 0 0 0 0,0-1 0 0 0,1 1 0 0 0,-1 0 0 0 0,0 0 0 0 0,0 0 0 0 0,0 0 0 0 0,1 0 0 0 0,-1-1 0 0 0,0 1 0 0 0,0 0 0 0 0,1 0 0 0 0,6-8 248 0 0,29-16 534 0 0,0 1 0 0 0,45-20 1 0 0,-66 36-736 0 0,0 1 0 0 0,0 1 0 0 0,1 0 0 0 0,0 1 0 0 0,0 0 0 0 0,0 2 0 0 0,0 0 0 0 0,29 0 0 0 0,-42 2-154 0 0,-1 0 1 0 0,1 0-1 0 0,-1 0 0 0 0,1 0 1 0 0,-1 1-1 0 0,0-1 0 0 0,1 1 0 0 0,-1 0 1 0 0,0 0-1 0 0,1 0 0 0 0,-1 0 1 0 0,0 0-1 0 0,0 0 0 0 0,0 1 0 0 0,0-1 1 0 0,0 0-1 0 0,0 1 0 0 0,0 0 1 0 0,-1 0-1 0 0,1-1 0 0 0,-1 1 0 0 0,1 0 1 0 0,1 3-1 0 0,-2-2-13 0 0,0 0 0 0 0,0 0 0 0 0,-1 0 0 0 0,1-1 0 0 0,-1 1 0 0 0,1 0 0 0 0,-1 0 0 0 0,0 0 1 0 0,0 0-1 0 0,-1 0 0 0 0,1 0 0 0 0,0 0 0 0 0,-1-1 0 0 0,0 1 0 0 0,0 0 0 0 0,0 0 0 0 0,0 0 0 0 0,0-1 0 0 0,-2 4 0 0 0,-6 8-68 0 0,1 0 0 0 0,-2 0 1 0 0,0-1-1 0 0,-1 0 0 0 0,0-1 0 0 0,-17 15 0 0 0,-83 56-164 0 0,81-62 261 0 0,-15 8-32 0 0,44-28-52 0 0,2 0-160 0 0,1 0 211 0 0,-1 0-1 0 0,0 0 0 0 0,1-1 1 0 0,0 1-1 0 0,-1 0 0 0 0,1-1 0 0 0,-1 1 1 0 0,1-1-1 0 0,3 1 0 0 0,-2 0-4 0 0,174 50-56 0 0,-128-37 60 0 0,-28-9 3 0 0,-1 1 0 0 0,0 1 0 0 0,26 12-1 0 0,-32-12 4 0 0,-12-5 64 0 0,1 2 91 0 0,-3-4-144 0 0,1 1 0 0 0,0 0 0 0 0,-1-1 0 0 0,1 1-1 0 0,-1 0 1 0 0,1 0 0 0 0,-1-1 0 0 0,1 1 0 0 0,-1 0 0 0 0,0 0-1 0 0,1 0 1 0 0,-1 0 0 0 0,0 0 0 0 0,0 0 0 0 0,0-1 0 0 0,1 1-1 0 0,-1 0 1 0 0,0 0 0 0 0,0 0 0 0 0,0 0 0 0 0,-1 0 0 0 0,1 0-1 0 0,0 0 1 0 0,0 0 0 0 0,0 0 0 0 0,-1 0 0 0 0,1-1 0 0 0,0 1-1 0 0,-1 0 1 0 0,1 0 0 0 0,-1 0 0 0 0,1-1 0 0 0,-1 1 0 0 0,0 1-1 0 0,-1 0 10 0 0,-2 4 112 0 0,-1-1 1 0 0,1 1 0 0 0,-1-1-1 0 0,-1 0 1 0 0,1 0-1 0 0,-13 8 1 0 0,-40 21 655 0 0,47-28-747 0 0,-124 64 308 0 0,-42 24-231 0 0,123-59-66 0 0,32-19-6146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 5063 0 0,'0'0'232'0'0,"0"-1"-13"0"0,1 0-103 0 0,-1-1-1 0 0,1 1 1 0 0,-1-1 0 0 0,1 1 0 0 0,-1-1-1 0 0,1 1 1 0 0,-1 0 0 0 0,0-1-1 0 0,0 1 1 0 0,0-1 0 0 0,0-2-1 0 0,0 4 35 0 0,0 0 0 0 0,0-1 0 0 0,-1 1 0 0 0,1 0 0 0 0,0-1 0 0 0,0 1 0 0 0,0 0 0 0 0,0 0 0 0 0,-1-1 0 0 0,1 1 0 0 0,0 0-1 0 0,0 0 1 0 0,0 0 0 0 0,-1-1 0 0 0,1 1 0 0 0,0 0 0 0 0,0 0 0 0 0,-1 0 0 0 0,1 0 0 0 0,0 0 0 0 0,-1-1 0 0 0,1 1 0 0 0,0 0 0 0 0,0 0 0 0 0,-1 0-1 0 0,1 0 1 0 0,0 0 0 0 0,-1 0 0 0 0,1 0 0 0 0,0 0 0 0 0,-1 0 0 0 0,-15 5 4228 0 0,7 1-5637 0 0,7-5 1312 0 0,0 1 0 0 0,1-1 0 0 0,-1 1-1 0 0,0 0 1 0 0,0 0 0 0 0,1 0 0 0 0,0 0-1 0 0,-1 0 1 0 0,1 0 0 0 0,0 0 0 0 0,0 1-1 0 0,0-1 1 0 0,0 0 0 0 0,0 1 0 0 0,1-1-1 0 0,-1 0 1 0 0,1 1 0 0 0,-1-1 0 0 0,1 1-1 0 0,0-1 1 0 0,0 1 0 0 0,0-1 0 0 0,1 4-1 0 0,1 6 119 0 0,0 0 0 0 0,1 0-1 0 0,7 19 1 0 0,0-1 219 0 0,-3 2-126 0 0,4 50 0 0 0,-8-50-247 0 0,13 54-1 0 0,-13-76 2 0 0,1 0-1 0 0,0-1 1 0 0,0 1-1 0 0,1-1 1 0 0,1 0 0 0 0,0-1-1 0 0,9 12 1 0 0,13 10-4984 0 0,-14-19-569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43 1839 0 0,'0'0'83'0'0,"1"-1"-6"0"0,1-3 255 0 0,15-22 6457 0 0,-15 25-6331 0 0,-1 0 0 0 0,1-1 0 0 0,0 1 0 0 0,0 0 1 0 0,0 0-1 0 0,0 0 0 0 0,-1 0 0 0 0,4 0 0 0 0,-3 0 609 0 0,-3 3-994 0 0,1-1-1 0 0,0 1 1 0 0,-1 0-1 0 0,1-1 1 0 0,-1 1 0 0 0,1-1-1 0 0,-1 1 1 0 0,0-1 0 0 0,1 1-1 0 0,-2 1 1 0 0,1-2-12 0 0,-6 10 185 0 0,-1 0 0 0 0,-1 0 0 0 0,0-1 0 0 0,0 0 0 0 0,-1 0 0 0 0,-12 8 0 0 0,-22 23 229 0 0,15-9-298 0 0,1 1 0 0 0,1 2 0 0 0,2 0 0 0 0,2 2 0 0 0,1 1 0 0 0,2 0 0 0 0,-20 56 0 0 0,27-58-72 0 0,2 1 0 0 0,-11 59-1 0 0,19-80-71 0 0,2 0 0 0 0,-1 0-1 0 0,2 0 1 0 0,0 0-1 0 0,1 0 1 0 0,1 0-1 0 0,0-1 1 0 0,1 1 0 0 0,6 15-1 0 0,-5-20 42 0 0,1-1 0 0 0,0 0-1 0 0,0 0 1 0 0,1 0 0 0 0,1-1-1 0 0,0 1 1 0 0,0-2 0 0 0,15 16 0 0 0,7 1 197 0 0,41 28 1 0 0,-31-24-187 0 0,-15-11-52 0 0,-6-6 21 0 0,19 19 1 0 0,-32-26-79 0 0,-1-1 1 0 0,0 1-1 0 0,0-1 0 0 0,0 1 1 0 0,-1 0-1 0 0,0 1 0 0 0,0-1 1 0 0,0 0-1 0 0,2 7 1 0 0,-5-10-56 0 0,0-1 0 0 0,0 1 0 0 0,0-1 0 0 0,0 0 0 0 0,0 1 0 0 0,0-1 0 0 0,0 1 0 0 0,0-1 0 0 0,-1 1 0 0 0,1-1 0 0 0,-1 1 0 0 0,0 1 0 0 0,-1 2-589 0 0,0 5-891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0,'0'0'4138'0'0,"12"1"-1929"0"0,0 3-1779 0 0,3 0 472 0 0,0 2 1 0 0,18 8-1 0 0,-28-11-698 0 0,0 1 0 0 0,0-1-1 0 0,0 1 1 0 0,-1-1-1 0 0,1 1 1 0 0,-1 1 0 0 0,0-1-1 0 0,0 1 1 0 0,6 8-1 0 0,3 10 202 0 0,-1 1-1 0 0,17 46 0 0 0,7 15-216 0 0,-31-74-169 0 0,1 0-1 0 0,1 0 1 0 0,0-1-1 0 0,1 0 1 0 0,11 12-1 0 0,-15-19-8 0 0,0 1 1 0 0,0-1-1 0 0,0 0 0 0 0,1-1 1 0 0,-1 1-1 0 0,1-1 0 0 0,0 0 0 0 0,0 0 1 0 0,0 0-1 0 0,10 1 0 0 0,17 7 13 0 0,-31-10-54 0 0,0 1 1 0 0,0-1-1 0 0,0 0 0 0 0,0 1 0 0 0,0-1 0 0 0,0 0 0 0 0,0 1 0 0 0,0-1 1 0 0,0 1-1 0 0,0 0 0 0 0,0-1 0 0 0,0 1 0 0 0,0 0 0 0 0,1 0 0 0 0,1 0-750 0 0,-7 10-1905 0 0,-1-2 1296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 7567 0 0,'0'0'4026'0'0,"3"-7"387"0"0,-10 22-4196 0 0,0 0 0 0 0,-1 0 0 0 0,-1-1 1 0 0,0 0-1 0 0,0-1 0 0 0,-15 15 0 0 0,-23 33 40 0 0,-24 43 59 0 0,-60 100-104 0 0,127-197-212 0 0,3-4-2 0 0,-1-1 1 0 0,1 0-1 0 0,0 1 1 0 0,0-1-1 0 0,0 1 1 0 0,0 0 0 0 0,0-1-1 0 0,0 6 1 0 0,2-7-12 0 0,0 0-1 0 0,0 0 1 0 0,0 0 0 0 0,0 0-1 0 0,0 0 1 0 0,0 0 0 0 0,0 0 0 0 0,0-1-1 0 0,0 1 1 0 0,0 0 0 0 0,0 0-1 0 0,1-1 1 0 0,-1 1 0 0 0,0-1-1 0 0,2 1 1 0 0,-3-1-7 0 0,6 2-90 0 0,0-1 0 0 0,0 0 0 0 0,0 0 0 0 0,0 0 0 0 0,13-1 0 0 0,1 1-1050 0 0,-12 0-2815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5527 0 0,'0'0'4554'0'0,"-1"2"-3265"0"0,-1 2-1145 0 0,1-1 0 0 0,-1 1 0 0 0,1 0 0 0 0,0-1-1 0 0,0 1 1 0 0,0 0 0 0 0,0 0 0 0 0,1 0 0 0 0,0-1 0 0 0,0 1 0 0 0,0 0 0 0 0,0 0 0 0 0,0 0-1 0 0,1 0 1 0 0,-1 0 0 0 0,1-1 0 0 0,0 1 0 0 0,1 0 0 0 0,-1-1 0 0 0,3 7 0 0 0,-1-4 2 0 0,1 1 1 0 0,0 0 0 0 0,0-1 0 0 0,0 1 0 0 0,0-1 0 0 0,1-1 0 0 0,0 1 0 0 0,0-1-1 0 0,1 1 1 0 0,6 4 0 0 0,5 0 78 0 0,1-1 1 0 0,-1 0-1 0 0,1-2 0 0 0,1 0 0 0 0,-1-1 0 0 0,21 4 0 0 0,3 2-67 0 0,-5 1-321 0 0,-35-13-66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29 4607 0 0,'0'0'208'0'0,"0"-1"-9"0"0,0-1 313 0 0,-1 1 0 0 0,1-1-1 0 0,-1 0 1 0 0,1 0 0 0 0,-1 1 0 0 0,0-1-1 0 0,0 0 1 0 0,1 1 0 0 0,-1-1 0 0 0,0 1-1 0 0,0-1 1 0 0,-7-5 5571 0 0,9 25-5481 0 0,0 12-380 0 0,-11 27 11 0 0,-3-1 0 0 0,-21 59 1 0 0,6-23-162 0 0,-20 106 131 0 0,7-24-1375 0 0,27-128-1610 0 0,9-26-2790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 8207 0 0,'0'0'742'0'0,"-4"-8"5947"0"0,4 10-6308 0 0,1 3-311 0 0,1 0-1 0 0,-1 0 1 0 0,1 0 0 0 0,0 0-1 0 0,0 0 1 0 0,0 0 0 0 0,1-1-1 0 0,-1 1 1 0 0,1-1-1 0 0,0 0 1 0 0,1 1 0 0 0,-1-1-1 0 0,1-1 1 0 0,0 1-1 0 0,-1 0 1 0 0,2-1 0 0 0,-1 0-1 0 0,0 0 1 0 0,1 0-1 0 0,-1-1 1 0 0,6 3 0 0 0,12 4 58 0 0,1 0 0 0 0,0-2 1 0 0,34 7-1 0 0,-11-3 39 0 0,-28-6-88 0 0,-1 1 0 0 0,1 0 0 0 0,-2 2 1 0 0,25 13-1 0 0,-32-16-58 0 0,0 1 1 0 0,-1 1-1 0 0,0 0 1 0 0,0 0-1 0 0,0 0 1 0 0,-1 1-1 0 0,0 1 1 0 0,-1-1-1 0 0,7 10 1 0 0,-4 0-7 0 0,0 0 0 0 0,0 0 0 0 0,-2 1 0 0 0,7 26-1 0 0,-6-11-12 0 0,7 58-1 0 0,-14-71 0 0 0,0-1-1 0 0,-2 1 1 0 0,0-1 0 0 0,-2 1-1 0 0,0-1 1 0 0,-1 0-1 0 0,-1 0 1 0 0,0 0 0 0 0,-2-1-1 0 0,-1 1 1 0 0,0-2-1 0 0,-11 19 1 0 0,-11 13-220 0 0,-3-2 1 0 0,-75 87-1 0 0,104-130 56 0 0,-1 0 0 0 0,2 1 1 0 0,-1 0-1 0 0,0-1 0 0 0,-2 9 0 0 0,5-12-188 0 0,1-2 304 0 0,0 0 0 0 0,0 1 0 0 0,0-1 0 0 0,-1 0 0 0 0,1 0 0 0 0,0 1 0 0 0,0-1 0 0 0,0 0 0 0 0,0 0 0 0 0,0 1 0 0 0,0-1 0 0 0,0 0 0 0 0,0 0-1 0 0,0 1 1 0 0,0-1 0 0 0,0 0 0 0 0,0 0 0 0 0,0 1 0 0 0,0-1 0 0 0,0 0 0 0 0,1 0 0 0 0,-1 1 0 0 0,0-1 0 0 0,0 0 0 0 0,0 0 0 0 0,0 1 0 0 0,0-1 0 0 0,1 0 0 0 0,-1 0 0 0 0,0 0 0 0 0,0 1 0 0 0,7 10-918 0 0,-6-9 842 0 0,1 0-660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2303 0 0,'0'0'10792'0'0,"-1"1"-10212"0"0,-160 115 1200 0 0,153-110-1689 0 0,0 0 0 0 0,0 1 1 0 0,1 0-1 0 0,0 0 0 0 0,0 1 0 0 0,1-1 0 0 0,0 2 0 0 0,0-1 0 0 0,1 1 0 0 0,-8 16 0 0 0,1 6 261 0 0,-17 63 0 0 0,12-35-50 0 0,-59 257 285 0 0,73-301-569 0 0,-5 43 58 0 0,7-52-107 0 0,1 0 0 0 0,0 0-1 0 0,0 1 1 0 0,1-1 0 0 0,0 0 0 0 0,0 0-1 0 0,2 7 1 0 0,-2-11-28 0 0,0 0 0 0 0,1 1 0 0 0,-1-1 0 0 0,1 0 1 0 0,0 0-1 0 0,-1 0 0 0 0,1 0 0 0 0,0 0 0 0 0,0 0 0 0 0,0-1 0 0 0,0 1 0 0 0,1-1 1 0 0,-1 1-1 0 0,0-1 0 0 0,1 0 0 0 0,-1 0 0 0 0,1 0 0 0 0,-1 0 0 0 0,1 0 0 0 0,-1 0 1 0 0,1-1-1 0 0,3 1 0 0 0,7 1-306 0 0,0-1 0 0 0,0 0-1 0 0,15-2 1 0 0,-1 0-539 0 0,1-3-144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0,'1'2'2427'0'0,"5"19"1223"0"0,2-1 0 0 0,17 35 1 0 0,-10-29-1875 0 0,27 37 1 0 0,-13-27-1274 0 0,2-1-1 0 0,55 48 1 0 0,-63-64-430 0 0,2-2-1 0 0,-1-1 1 0 0,2 0 0 0 0,46 19 0 0 0,-48-25-13 0 0,1-1 0 0 0,0-1 0 0 0,39 6 0 0 0,-63-13-112 0 0,1-1 0 0 0,-1 1 1 0 0,0-1-1 0 0,0 1 0 0 0,0 0 0 0 0,0-1 0 0 0,1 1 1 0 0,-1 0-1 0 0,0 0 0 0 0,0 0 0 0 0,0 0 0 0 0,-1 0 1 0 0,1 0-1 0 0,0 0 0 0 0,0 0 0 0 0,0 0 1 0 0,-1 0-1 0 0,1 0 0 0 0,-1 0 0 0 0,1 1 0 0 0,-1-1 1 0 0,1 0-1 0 0,-1 0 0 0 0,0 1 0 0 0,1-1 0 0 0,-1 0 1 0 0,0 1-1 0 0,0-1 0 0 0,0 0 0 0 0,0 1 1 0 0,0-1-1 0 0,0 0 0 0 0,-1 1 0 0 0,1-1 0 0 0,0 0 1 0 0,-2 3-1 0 0,1-1-447 0 0,0-1 0 0 0,0 1 0 0 0,-1-1 1 0 0,1 1-1 0 0,-1-1 0 0 0,0 1 0 0 0,-2 1 0 0 0,-8 7-5173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 11519 0 0,'0'0'887'0'0,"1"-2"-583"0"0,4-5 4551 0 0,-22 32-4262 0 0,3-7-288 0 0,-40 78 930 0 0,-52 130-1 0 0,43-86-1131 0 0,49-110-204 0 0,-51 100-1848 0 0,58-118 827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6 4607 0 0,'0'0'5079'0'0,"-8"-5"2066"0"0,4 7-6990 0 0,0 0 0 0 0,0 0 0 0 0,1 0 0 0 0,-1 1 0 0 0,1 0 0 0 0,-1 0 0 0 0,-3 4-1 0 0,-22 28 171 0 0,17-20-170 0 0,-38 40 218 0 0,-94 79-1 0 0,105-99-312 0 0,-246 195 78 0 0,269-218-274 0 0,0 0 0 0 0,-22 10 0 0 0,37-21-474 0 0,3-3-182 0 0,12-11-1036 0 0,9-7-4004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 11519 0 0,'0'0'1040'0'0,"-1"2"-853"0"0,0 3-109 0 0,0 0 1 0 0,0 0-1 0 0,0 1 0 0 0,0-1 1 0 0,1 0-1 0 0,0 1 1 0 0,0-1-1 0 0,0 0 0 0 0,1 1 1 0 0,0-1-1 0 0,0 0 0 0 0,0 1 1 0 0,1-1-1 0 0,2 6 0 0 0,-3-8 9 0 0,0 0-1 0 0,1 0 0 0 0,-1-1 0 0 0,1 1 0 0 0,0-1 0 0 0,0 1 0 0 0,0-1 0 0 0,0 0 0 0 0,0 1 1 0 0,0-1-1 0 0,1 0 0 0 0,-1-1 0 0 0,1 1 0 0 0,-1 0 0 0 0,1-1 0 0 0,0 1 0 0 0,-1-1 0 0 0,1 0 1 0 0,0 0-1 0 0,0 0 0 0 0,0 0 0 0 0,0 0 0 0 0,0-1 0 0 0,0 1 0 0 0,0-1 0 0 0,0 0 0 0 0,4 0 1 0 0,9-3 230 0 0,0 0 1 0 0,-1 0 0 0 0,1-2-1 0 0,-1 0 1 0 0,24-11 0 0 0,-5 2-127 0 0,72-31 266 0 0,44-16-1329 0 0,-149 61 657 0 0,1-1-1 0 0,-1 1 1 0 0,1-1-1 0 0,-1 1 0 0 0,1 0 1 0 0,0-1-1 0 0,-1 1 1 0 0,1 0-1 0 0,-1 0 1 0 0,1 0-1 0 0,-1 0 1 0 0,1 1-1 0 0,0-1 0 0 0,1 1 1 0 0,6 2-456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 6911 0 0,'0'0'528'0'0,"2"0"-341"0"0,7-3 6725 0 0,-12 15-5896 0 0,-1-3-811 0 0,-1-1 0 0 0,1 0 0 0 0,-2 0-1 0 0,1-1 1 0 0,-1 0 0 0 0,-7 8 0 0 0,-3 3 0 0 0,15-17-196 0 0,-80 105 678 0 0,72-91-551 0 0,0 0-1 0 0,1 0 1 0 0,1 1 0 0 0,1-1-1 0 0,-9 31 1 0 0,4 0-117 0 0,2 1 0 0 0,3 1 0 0 0,-2 65 0 0 0,8-110-303 0 0,0 9 355 0 0,2-4-3123 0 0,12-11-2388 0 0,0-2 1061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121 134 1375 0 0,'1'-1'2746'0'0,"17"-11"4536"0"0,1-2-4093 0 0,22-14-1816 0 0,-8 4-1047 0 0,-23 17-127 0 0,0 0 0 0 0,19-10-1 0 0,12-5 1130 0 0,-40 21-941 0 0,0 1-334 0 0,0 0-1 0 0,0 1 1 0 0,0-1-1 0 0,-1 0 1 0 0,1 1 0 0 0,0-1-1 0 0,0 1 1 0 0,-1-1 0 0 0,1 1-1 0 0,0-1 1 0 0,-1 1 0 0 0,1 0-1 0 0,-1-1 1 0 0,1 1 0 0 0,-1 0-1 0 0,1-1 1 0 0,-1 1 0 0 0,1 0-1 0 0,-1 0 1 0 0,8 17 237 0 0,-6-12-262 0 0,-1 0 1 0 0,0 1 0 0 0,0-1 0 0 0,0 1 0 0 0,-1-1 0 0 0,0 1 0 0 0,0-1 0 0 0,-1 1-1 0 0,0 0 1 0 0,-3 11 0 0 0,-1-3-10 0 0,0 1 1 0 0,-1-1-1 0 0,-10 18 0 0 0,9-20-17 0 0,-1-1 0 0 0,0 0 0 0 0,-1 0-1 0 0,-1-1 1 0 0,1 0 0 0 0,-20 16 0 0 0,3-7-154 0 0,-51 32-1 0 0,67-45 146 0 0,1-1 0 0 0,-1 1 0 0 0,2 1-1 0 0,-1 0 1 0 0,1 0 0 0 0,0 1 0 0 0,1 0 0 0 0,0 0-1 0 0,-8 12 1 0 0,10-13-1 0 0,0 0 0 0 0,0 1 0 0 0,0-1 0 0 0,1 1 0 0 0,0 0 0 0 0,1 0 0 0 0,-4 18 0 0 0,6-18-4 0 0,1-8 9 0 0,1 0-1 0 0,-1 0 0 0 0,0 0 1 0 0,1-1-1 0 0,-1 1 0 0 0,0 0 1 0 0,1 0-1 0 0,-1 0 1 0 0,1-1-1 0 0,-1 1 0 0 0,1 0 1 0 0,-1 0-1 0 0,1-1 1 0 0,0 1-1 0 0,-1-1 0 0 0,1 1 1 0 0,0-1-1 0 0,1 2 0 0 0,14 6-40 0 0,-7-7 43 0 0,-1 0 0 0 0,1-1 0 0 0,0 0 0 0 0,-1 0 0 0 0,1-1 0 0 0,-1 0 0 0 0,1 0-1 0 0,-1-1 1 0 0,13-4 0 0 0,19-3 12 0 0,84-11 106 0 0,-117 20-156 0 0,1 0 0 0 0,0 0 0 0 0,14 3 0 0 0,-17-2-19 0 0,5 5-2310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9503 0 0,'0'0'859'0'0,"0"2"-710"0"0,-2 5 134 0 0,1 1-1 0 0,1 0 1 0 0,-1-1-1 0 0,1 1 0 0 0,0-1 1 0 0,1 1-1 0 0,0 0 1 0 0,0-1-1 0 0,3 9 0 0 0,-3-12-148 0 0,1 1 1 0 0,-1-1-1 0 0,1 0 0 0 0,0 0 0 0 0,1 0 0 0 0,-1 0 0 0 0,1 0 0 0 0,0 0 0 0 0,0 0 0 0 0,0-1 1 0 0,0 0-1 0 0,0 1 0 0 0,1-1 0 0 0,-1 0 0 0 0,1-1 0 0 0,6 4 0 0 0,-4-2 87 0 0,0 0-1 0 0,0 0 1 0 0,7 7-1 0 0,-9-8-131 0 0,-1 1-1 0 0,1-1 1 0 0,0 0-1 0 0,0-1 1 0 0,0 1-1 0 0,0-1 1 0 0,1 0-1 0 0,-1 0 0 0 0,7 2 1 0 0,17 5-2773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5063 0 0,'0'0'232'0'0,"0"2"-13"0"0,0 1 225 0 0,-1 1-1 0 0,1-1 1 0 0,-1 1-1 0 0,0-1 1 0 0,0 1 0 0 0,0-1-1 0 0,-1 0 1 0 0,-1 5-1 0 0,-20 29 3833 0 0,8-13-3329 0 0,-119 217 1042 0 0,104-189-1963 0 0,-71 115 29 0 0,60-100-23 0 0,-52 119 0 0 0,39-53-32 0 0,48-117-232 0 0,0 0 0 0 0,1 1-1 0 0,1 0 1 0 0,-3 19 0 0 0,7-33-911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1839 0 0,'0'0'83'0'0,"-1"1"-6"0"0,-3 2 231 0 0,0-1-1 0 0,0 2 1 0 0,0-1-1 0 0,0 0 1 0 0,1 1-1 0 0,-1-1 0 0 0,1 1 1 0 0,0 0-1 0 0,0 0 1 0 0,1 0-1 0 0,-4 6 1 0 0,3-2 363 0 0,0 0 1 0 0,0 0 0 0 0,1 0 0 0 0,0 0 0 0 0,0 0-1 0 0,0 10 1 0 0,1-2 284 0 0,0 0 1 0 0,2 0-1 0 0,3 23 0 0 0,6 13-1301 0 0,-3-27 648 0 0,1-1 0 0 0,1 1 0 0 0,1-2 0 0 0,25 42 0 0 0,6-2 416 0 0,-18-30-177 0 0,18 38 1 0 0,-35-60-431 0 0,0 1 0 0 0,-2 0 0 0 0,1 0-1 0 0,-2 1 1 0 0,0-1 0 0 0,0 1 0 0 0,1 17 0 0 0,-3-12 6 0 0,-2 0 0 0 0,1 1 0 0 0,-2-1 0 0 0,-1 0 0 0 0,0-1 0 0 0,-11 33 0 0 0,5-25 2 0 0,-1 0 0 0 0,-2-1 0 0 0,-28 46 0 0 0,1-17-169 0 0,-3-1 0 0 0,-89 86 1 0 0,73-85-913 0 0,19-17-4004 0 0,13-11-771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168 428 7111 0 0,'-37'4'678'0'0,"20"-2"699"0"0,-1 0 1 0 0,-34-2-1 0 0,50 0-1133 0 0,1 0 0 0 0,-1 0 1 0 0,1-1-1 0 0,-1 1 0 0 0,0-1 1 0 0,1 1-1 0 0,-1-1 0 0 0,1 0 1 0 0,0 1-1 0 0,-1-1 0 0 0,1 0 1 0 0,-1 0-1 0 0,1 0 0 0 0,0 0 1 0 0,0 0-1 0 0,0-1 0 0 0,0 1 1 0 0,-2-2-1 0 0,1 0 22 0 0,1 0 1 0 0,-1 0-1 0 0,0-1 1 0 0,1 1-1 0 0,0-1 1 0 0,0 1-1 0 0,-1-7 0 0 0,0-5 120 0 0,1 1-1 0 0,0 0 1 0 0,3-18 0 0 0,-2 30-277 0 0,1-21 117 0 0,2 0 0 0 0,1 0-1 0 0,1 1 1 0 0,8-27 0 0 0,-8 37-301 0 0,-1 0-1 0 0,1 1 1 0 0,1-1 0 0 0,0 1-1 0 0,0 0 1 0 0,1 0 0 0 0,1 1-1 0 0,0 0 1 0 0,10-9 0 0 0,-12 13 52 0 0,0 1 0 0 0,1 0 0 0 0,0 1 0 0 0,0-1 0 0 0,0 1 0 0 0,0 0 0 0 0,1 1 0 0 0,-1 0 0 0 0,1 0 0 0 0,0 1 0 0 0,0 0 1 0 0,0 0-1 0 0,0 1 0 0 0,0 0 0 0 0,1 0 0 0 0,-1 1 0 0 0,0 0 0 0 0,0 1 0 0 0,0 0 0 0 0,1 0 0 0 0,-1 0 0 0 0,0 1 0 0 0,14 6 0 0 0,-9-4 18 0 0,0 1 0 0 0,-1 1 0 0 0,0 0 0 0 0,-1 0-1 0 0,1 1 1 0 0,18 16 0 0 0,-26-19 3 0 0,1 0 0 0 0,-1 0-1 0 0,0 1 1 0 0,-1-1 0 0 0,1 1 0 0 0,-1 0 0 0 0,0 0-1 0 0,0 0 1 0 0,-1 1 0 0 0,1-1 0 0 0,-1 1-1 0 0,0-1 1 0 0,-1 1 0 0 0,1 0 0 0 0,-1 0 0 0 0,0 0-1 0 0,0 11 1 0 0,-2-9 2 0 0,0 1 1 0 0,0-1-1 0 0,-1 1 0 0 0,0-1 1 0 0,0 1-1 0 0,-6 12 0 0 0,2-7-8 0 0,-1 0 1 0 0,-15 23-1 0 0,15-26-178 0 0,-1-1 0 0 0,-1 0 0 0 0,1-1 1 0 0,-13 11-1 0 0,15-15-497 0 0,0-1 0 0 0,1 0 0 0 0,-2 0 1 0 0,1-1-1 0 0,0 1 0 0 0,-1-1 0 0 0,1-1 0 0 0,-1 1 0 0 0,-8 1 1 0 0,3-2-3988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5527 0 0,'-1'1'2168'0'0,"-17"34"3385"0"0,-3 23-4746 0 0,-52 141-12 0 0,-16-6 307 0 0,67-147-671 0 0,-60 103 329 0 0,54-104-684 0 0,2 2 1 0 0,-32 81 0 0 0,55-116-335 0 0,-1 0 0 0 0,2 0 0 0 0,0 0 0 0 0,0 0 0 0 0,0 23 0 0 0,2-34-640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8287 0 0,'0'0'756'0'0,"0"2"-622"0"0,-4 30 1127 0 0,1 0 0 0 0,1 0 1 0 0,2 0-1 0 0,4 34 0 0 0,-1-47-1024 0 0,0-1 0 0 0,1 1 0 0 0,1 0 0 0 0,1-1 0 0 0,0 0 0 0 0,2-1 0 0 0,0 1 1 0 0,13 19-1 0 0,-12-23-10 0 0,1-1-1 0 0,1-1 1 0 0,0 0 0 0 0,0 0 0 0 0,2-1 0 0 0,-1 0 0 0 0,1-1 0 0 0,1-1 0 0 0,-1 0 0 0 0,2-1 0 0 0,-1 0 0 0 0,1-1 0 0 0,0-1 0 0 0,21 6 0 0 0,-29-10-247 0 0,0 0 1 0 0,1-1-1 0 0,-1 0 1 0 0,0-1-1 0 0,0 1 1 0 0,14-2 0 0 0,-19 1-361 0 0,0-1-103 0 0,-1 1 405 0 0,0 0 1 0 0,1-1-1 0 0,-1 1 0 0 0,0-1 1 0 0,0 0-1 0 0,1 1 1 0 0,-1-1-1 0 0,0 0 0 0 0,0 0 1 0 0,0 0-1 0 0,0 0 1 0 0,0 0-1 0 0,0 0 0 0 0,0 0 1 0 0,0 0-1 0 0,-1 0 1 0 0,1 0-1 0 0,0 0 0 0 0,-1-1 1 0 0,1 1-1 0 0,-1 0 1 0 0,1-2-1 0 0,1-2-1175 0 0,0 0-1 0 0,-1 0 1 0 0,0 0-1 0 0,0-10 1 0 0,0 2-3918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8751 0 0,'1'-1'4346'0'0,"21"-5"-1400"0"0,40-5 1 0 0,-10 2-2270 0 0,-31 5-441 0 0,180-45 884 0 0,-89 21-3461 0 0,-93 24-4422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 10567 0 0,'0'0'956'0'0,"-1"1"-786"0"0,-11 9 253 0 0,1 0 1 0 0,0 1-1 0 0,0 0 1 0 0,-14 20-1 0 0,-33 57 954 0 0,46-67-1067 0 0,-10 13 328 0 0,-85 130 1003 0 0,87-137-1571 0 0,-1-2 1 0 0,-1-1-1 0 0,-48 43 1 0 0,46-48-416 0 0,-27 16-1 0 0,49-34 162 0 0,3-2-994 0 0,5-7 76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40 295 1375 0 0,'3'1'107'0'0,"-2"-1"-284"0"0,16 8 1533 0 0,-11-6 655 0 0,0 2 1 0 0,0-1-1 0 0,0 1 1 0 0,6 5-1 0 0,0 2-1643 0 0,-10-9-222 0 0,-1-1-1 0 0,1 1 1 0 0,-1 0-1 0 0,1-1 1 0 0,-1 1-1 0 0,0 0 1 0 0,0 0 0 0 0,0 0-1 0 0,0 0 1 0 0,0 0-1 0 0,0 0 1 0 0,-1 0 0 0 0,1 0-1 0 0,-1 0 1 0 0,1 1-1 0 0,-1-1 1 0 0,0 0-1 0 0,0 0 1 0 0,0 0 0 0 0,0 3-1 0 0,-1-4-102 0 0,1 0-1 0 0,0 0 1 0 0,-1 0-1 0 0,1 0 1 0 0,-1 0-1 0 0,1 0 0 0 0,-1 0 1 0 0,1 0-1 0 0,-1-1 1 0 0,0 1-1 0 0,1 0 1 0 0,-1 0-1 0 0,0-1 1 0 0,0 1-1 0 0,0-1 1 0 0,1 1-1 0 0,-1-1 0 0 0,0 1 1 0 0,-1 0-1 0 0,-20 7 428 0 0,17-7-318 0 0,1 1-92 0 0,1-1 1 0 0,-1 0-1 0 0,1 0 0 0 0,-1-1 1 0 0,0 1-1 0 0,1-1 0 0 0,-1 0 1 0 0,0 0-1 0 0,1 0 0 0 0,-1 0 1 0 0,1-1-1 0 0,-1 1 0 0 0,0-1 1 0 0,1 0-1 0 0,-1 0 0 0 0,1 0 1 0 0,-1-1-1 0 0,-3-1 1 0 0,6 1-30 0 0,0 1 1 0 0,-1 0 0 0 0,1-1 0 0 0,0 0-1 0 0,0 1 1 0 0,0-1 0 0 0,0 0 0 0 0,1 1 0 0 0,-1-1-1 0 0,0 0 1 0 0,1 0 0 0 0,-1 0 0 0 0,1 0 0 0 0,-1 0-1 0 0,1 0 1 0 0,0 0 0 0 0,0 1 0 0 0,0-4-1 0 0,0-1 5 0 0,1 0 1 0 0,-1 0-1 0 0,1 0 0 0 0,3-8 0 0 0,0 2-52 0 0,1 1 0 0 0,0-1 1 0 0,1 1-1 0 0,10-15 1 0 0,32-39-453 0 0,-28 42 246 0 0,1 1 0 0 0,0 1-1 0 0,42-31 1 0 0,-49 42 249 0 0,1 1 0 0 0,-1 0 0 0 0,2 1 0 0 0,-1 0 0 0 0,1 1 0 0 0,0 1 0 0 0,32-7 0 0 0,-35 11 118 0 0,-3 3-25 0 0,-3 7-117 0 0,-5-5-33 0 0,-1 1-1 0 0,0-1 1 0 0,0 0 0 0 0,-1 1 0 0 0,1-1-1 0 0,-1 1 1 0 0,1-1 0 0 0,-1 0 0 0 0,0 1 0 0 0,-1 6-1 0 0,-9 38-208 0 0,6-34 167 0 0,0 4 70 0 0,-1-1 0 0 0,-1 1 0 0 0,-1-1 0 0 0,0-1-1 0 0,-1 1 1 0 0,-15 21 0 0 0,16-26 12 0 0,-1-2-1 0 0,0 1 0 0 0,-1-1 1 0 0,0-1-1 0 0,0 1 0 0 0,-1-2 1 0 0,-15 11-1 0 0,16-12-13 0 0,-25 16-159 0 0,-46 24-1 0 0,79-46-573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0 5527 0 0,'0'0'3664'0'0,"-2"2"-1957"0"0,-184 270 2183 0 0,48-70-2863 0 0,99-145-642 0 0,4 1 0 0 0,1 2 0 0 0,4 2 1 0 0,-34 95-1 0 0,44-79-1153 0 0,17-66-222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0,'0'0'542'0'0,"1"2"-446"0"0,52 99 4472 0 0,15 24 1562 0 0,-53-99-6773 0 0,-1 0 0 0 0,20 53 0 0 0,-33-77 398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7367 0 0,'0'0'568'0'0,"0"2"-373"0"0,-1 4 289 0 0,1-1 1 0 0,-1 1-1 0 0,0-1 1 0 0,0 1-1 0 0,-1-1 0 0 0,0 0 1 0 0,0 0-1 0 0,-3 7 1 0 0,-27 42 1999 0 0,14-27-2209 0 0,-263 430 1835 0 0,266-431-2079 0 0,-120 223 611 0 0,122-220-755 0 0,2 0-1 0 0,1 1 1 0 0,1 0-1 0 0,2 0 1 0 0,1 1-1 0 0,-4 62 1 0 0,10-59-4084 0 0,0-3-1413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194 144 4607 0 0,'-8'3'335'0'0,"0"-1"-1"0"0,0 0 0 0 0,0 0 0 0 0,0 0 0 0 0,-1-1 0 0 0,-14 0 0 0 0,-2 0 1999 0 0,11 1-1138 0 0,4-1-556 0 0,1 0-1 0 0,-16-1 1 0 0,23 0-436 0 0,-1 0 0 0 0,1 0 1 0 0,-1-1-1 0 0,1 1 1 0 0,-1-1-1 0 0,1 0 0 0 0,0 0 1 0 0,-1 0-1 0 0,1 0 1 0 0,0 0-1 0 0,0 0 0 0 0,0-1 1 0 0,-6-4 5204 0 0,41 10-5305 0 0,-26-2-102 0 0,0-1 1 0 0,-1 0 0 0 0,12-1-1 0 0,-2-1-84 0 0,0-1 0 0 0,0-1 0 0 0,-1-1 0 0 0,1 0-1 0 0,-1-1 1 0 0,0-1 0 0 0,15-7 0 0 0,96-60-1190 0 0,-92 52-530 0 0,-2 0-480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3223 0 0,'0'0'143'0'0,"2"-1"-3"0"0,5-3 1960 0 0,8-6 4053 0 0,25-10 0 0 0,-33 18-5719 0 0,0-1-1 0 0,-1 1 0 0 0,1 0 1 0 0,0 1-1 0 0,1 0 0 0 0,-1 0 1 0 0,8 0-1 0 0,21 1-80 0 0,-1-1 0 0 0,1-2 0 0 0,-1-2-1 0 0,48-12 1 0 0,120-41-1261 0 0,-184 53-398 0 0,40-5 0 0 0,-36 8-350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36 210 5063 0 0,'0'0'232'0'0,"2"-2"-13"0"0,26-14 1467 0 0,34-15 0 0 0,-17 8-162 0 0,130-51 1445 0 0,-100 45-1273 0 0,-51 19-971 0 0,25-6 0 0 0,-39 14-529 0 0,0 0 0 0 0,0 0 0 0 0,0 1 0 0 0,0 0 0 0 0,17 1 0 0 0,-19 1-99 0 0,-8-1-93 0 0,0 1 1 0 0,0-1-1 0 0,1 0 1 0 0,-1 1-1 0 0,0-1 0 0 0,0 0 1 0 0,0 1-1 0 0,0-1 1 0 0,1 0-1 0 0,-1 1 1 0 0,0-1-1 0 0,0 1 1 0 0,0-1-1 0 0,0 0 0 0 0,0 1 1 0 0,0-1-1 0 0,0 0 1 0 0,0 1-1 0 0,0-1 1 0 0,0 1-1 0 0,0-1 0 0 0,0 0 1 0 0,0 1-1 0 0,-1-1 1 0 0,1 0-1 0 0,0 1 1 0 0,0 0-1 0 0,-4 10 1 0 0,-2-2 13 0 0,0-1-1 0 0,0 1 1 0 0,-1-1-1 0 0,0-1 1 0 0,-17 15 0 0 0,3-2 4 0 0,-28 24-22 0 0,-1-3 0 0 0,-90 57 0 0 0,21-17 0 0 0,101-68 0 0 0,2 0 0 0 0,0 1 0 0 0,0 0 0 0 0,1 1 0 0 0,1 1 0 0 0,1 1 0 0 0,-15 22 0 0 0,21-26 0 0 0,7-10 0 0 0,1 0 0 0 0,-1-3 1 0 0,0 1-1 0 0,0 0 0 0 0,0 0 1 0 0,0 0-1 0 0,0 0 0 0 0,0 0 1 0 0,0-1-1 0 0,1 1 0 0 0,-1 0 1 0 0,0 0-1 0 0,1 0 0 0 0,-1-1 1 0 0,0 1-1 0 0,1 0 0 0 0,0 1 1 0 0,5 0 47 0 0,-5-2-12 0 0,6 3 56 0 0,0-1 1 0 0,-1 0 0 0 0,1-1 0 0 0,0 1-1 0 0,0-1 1 0 0,0-1 0 0 0,8 0 0 0 0,50-4 435 0 0,-46 2-392 0 0,31-6 360 0 0,93-27 1 0 0,-9 2-130 0 0,-121 30-482 0 0,1 2 1 0 0,-1 0-1 0 0,17 1 0 0 0,-2 2-3075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11831 0 0,'0'0'1414'0'0,"3"1"-634"0"0,6 0-128 0 0,1 1 0 0 0,-1-1 0 0 0,1-1 1 0 0,0 0-1 0 0,0 0 0 0 0,15-3 1 0 0,63-15 726 0 0,-52 9-815 0 0,178-49 1243 0 0,62-13-1546 0 0,-251 69-1692 0 0,-23 13-505 0 0,-2-9 1315 0 0,0 1 0 0 0,0-1 0 0 0,0 0-1 0 0,-1 1 1 0 0,1-1 0 0 0,-1 0 0 0 0,0 0 0 0 0,1 0-1 0 0,-3 4 1 0 0,-6 9-5011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87 3679 0 0,'-58'7'13510'0'0,"59"-9"-13348"0"0,1 1 0 0 0,0-1 0 0 0,0 1 0 0 0,0 0 0 0 0,0-1 0 0 0,0 1 0 0 0,0 0 0 0 0,4-2 0 0 0,-5 3-75 0 0,30-15 385 0 0,2 2 0 0 0,-1 1 0 0 0,1 2 0 0 0,1 1 0 0 0,0 2 0 0 0,65-6 0 0 0,-91 12-454 0 0,-1 1 0 0 0,0 0 0 0 0,1 1 1 0 0,-1 0-1 0 0,0 0 0 0 0,0 1 0 0 0,9 2 1 0 0,-14-3-19 0 0,0 0 0 0 0,0 0 0 0 0,0 0 0 0 0,0 0 0 0 0,-1 0 0 0 0,1 0-1 0 0,0 0 1 0 0,-1 1 0 0 0,1-1 0 0 0,0 0 0 0 0,-1 1 0 0 0,0 0 0 0 0,1-1 0 0 0,-1 1 0 0 0,0 0 0 0 0,0-1 0 0 0,0 1 0 0 0,0 0 0 0 0,0 0 0 0 0,-1 0 0 0 0,1 0 0 0 0,0 0 0 0 0,-1 0 0 0 0,0 0 0 0 0,1 0 0 0 0,-1 0 0 0 0,0 1 0 0 0,0-1 0 0 0,0 3 0 0 0,-1 2-9 0 0,0 0-1 0 0,-1 0 1 0 0,0 1-1 0 0,0-1 0 0 0,0 0 1 0 0,-1-1-1 0 0,0 1 1 0 0,0 0-1 0 0,0-1 1 0 0,-1 0-1 0 0,0 0 1 0 0,-1 0-1 0 0,1 0 1 0 0,-10 9-1 0 0,-6 3-64 0 0,-1-1 0 0 0,-39 25 0 0 0,10-8 31 0 0,10-6-10 0 0,31-16 40 0 0,10-8 7 0 0,-1-4 1 0 0,1 2 0 0 0,-1-1 0 0 0,0 0 0 0 0,0 0 0 0 0,1 0 1 0 0,-1 1-1 0 0,1-1 0 0 0,-1 0 0 0 0,1 0 0 0 0,-1 0 0 0 0,1 0 1 0 0,0 0-1 0 0,-1 0 0 0 0,1 0 0 0 0,0 0 0 0 0,0 0 0 0 0,0 0 0 0 0,0 0 1 0 0,0-1-1 0 0,0 1 0 0 0,0 0 0 0 0,1 0 0 0 0,23 10-104 0 0,-6-7 53 0 0,-1-1 1 0 0,1-1 0 0 0,0 0-1 0 0,24-2 1 0 0,-24-1 29 0 0,0 2-1 0 0,-1 0 1 0 0,1 1-1 0 0,23 6 1 0 0,-36-7 28 0 0,0 1 1 0 0,-1 0-1 0 0,1 1 1 0 0,-1 0 0 0 0,1 0-1 0 0,-1 0 1 0 0,0 0-1 0 0,0 1 1 0 0,0 0 0 0 0,-1 0-1 0 0,1 0 1 0 0,-1 0-1 0 0,0 1 1 0 0,0 0-1 0 0,-1 0 1 0 0,1 0 0 0 0,3 7-1 0 0,-4-6 17 0 0,-1-1 0 0 0,1 1 0 0 0,-1 0 0 0 0,0-1 0 0 0,-1 1 0 0 0,1 0-1 0 0,-1 0 1 0 0,0 0 0 0 0,-1 1 0 0 0,0-1 0 0 0,0 0 0 0 0,-1 7 0 0 0,1-9-8 0 0,-1 0 0 0 0,0 0 1 0 0,0 0-1 0 0,0-1 0 0 0,-1 1 1 0 0,1 0-1 0 0,-1-1 0 0 0,0 1 1 0 0,0-1-1 0 0,0 0 0 0 0,0 1 1 0 0,-1-1-1 0 0,1 0 0 0 0,-1 0 1 0 0,0-1-1 0 0,0 1 0 0 0,0 0 1 0 0,0-1-1 0 0,-6 3 0 0 0,-49 25 133 0 0,-1-3 0 0 0,-120 37 0 0 0,122-52-1820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120 417 4143 0 0,'0'0'5958'0'0,"7"-7"-4608"0"0,43-23 174 0 0,78-34-1 0 0,32-18-463 0 0,-155 79-1055 0 0,245-139 573 0 0,-216 125-505 0 0,1 2 1 0 0,1 2 0 0 0,1 1 0 0 0,0 1-1 0 0,55-7 1 0 0,-87 17-74 0 0,0 0 0 0 0,1 1 0 0 0,-1 0 0 0 0,1 0 0 0 0,-1 1 0 0 0,0-1 0 0 0,1 1 0 0 0,4 2 0 0 0,-8-3 0 0 0,-1 0 0 0 0,1 1 0 0 0,-1 0 0 0 0,0-1 0 0 0,1 1 0 0 0,-1 0 0 0 0,0 0 0 0 0,0 0 0 0 0,0 0 0 0 0,0 0 0 0 0,0 0 0 0 0,0 0 0 0 0,0 0 0 0 0,0 0 0 0 0,0 0 0 0 0,0 1 0 0 0,-1-1 0 0 0,1 0 0 0 0,0 1 0 0 0,-1-1 0 0 0,1 0 0 0 0,-1 1 0 0 0,1-1 0 0 0,-1 1 0 0 0,0-1 0 0 0,0 0 0 0 0,0 1 0 0 0,1-1 0 0 0,-2 1 0 0 0,1-1 0 0 0,0 1 0 0 0,0-1 0 0 0,-1 3 0 0 0,0 2 3 0 0,-1 1-1 0 0,0-1 0 0 0,0 1 1 0 0,0-1-1 0 0,-1 0 1 0 0,0 0-1 0 0,0-1 0 0 0,-8 11 1 0 0,-5 4 14 0 0,-19 18 0 0 0,7-7-9 0 0,-18 21 32 0 0,-3-2 0 0 0,-2-2 0 0 0,-57 41 0 0 0,69-61-13 0 0,-2-1 0 0 0,0-3-1 0 0,-1-1 1 0 0,-2-1 0 0 0,-56 18-1 0 0,84-35-74 0 0,-1 0 0 0 0,-1-1 0 0 0,1 0 0 0 0,-1-2 0 0 0,-24 1 0 0 0,50-10-154 0 0,8-4 147 0 0,0 2 0 0 0,0-1 0 0 0,1 2 0 0 0,33-12 0 0 0,-32 13 60 0 0,14-5 15 0 0,0 1 1 0 0,1 1-1 0 0,1 2 0 0 0,0 2 0 0 0,35-3 0 0 0,-48 7 23 0 0,-1 2 0 0 0,1 0 0 0 0,0 1 0 0 0,-1 2 0 0 0,1 0-1 0 0,-1 1 1 0 0,0 0 0 0 0,0 2 0 0 0,32 14 0 0 0,-44-16-40 0 0,0 0 1 0 0,0 0 0 0 0,-1 1 0 0 0,1 0 0 0 0,-1 1-1 0 0,0-1 1 0 0,-1 1 0 0 0,0 1 0 0 0,0-1 0 0 0,0 1-1 0 0,7 11 1 0 0,-10-13 24 0 0,-1 0-1 0 0,1 0 1 0 0,-1 0-1 0 0,0 1 1 0 0,0-1 0 0 0,-1 1-1 0 0,0-1 1 0 0,0 1-1 0 0,0 0 1 0 0,0-1-1 0 0,-1 1 1 0 0,0 0-1 0 0,0-1 1 0 0,-1 1 0 0 0,1 0-1 0 0,-1 0 1 0 0,-1-1-1 0 0,-2 10 1 0 0,-2-1-66 0 0,0-1-1 0 0,-1 0 1 0 0,-1 0-1 0 0,0 0 1 0 0,0-1 0 0 0,-1 0-1 0 0,-1 0 1 0 0,0-1 0 0 0,-13 11-1 0 0,-14 9 360 0 0,-59 40 1 0 0,51-42-163 0 0,-2-3 1 0 0,0-1 0 0 0,-77 28-1 0 0,40-24-27 0 0,-116 23-1 0 0,62-29 206 0 0,134-23-328 0 0,0 0 1 0 0,0 0-1 0 0,1 0 0 0 0,-1 0 0 0 0,0 0 0 0 0,0-1 1 0 0,1 1-1 0 0,-1-1 0 0 0,0 0 0 0 0,-5-3 0 0 0,7 3-10 0 0,1 0 0 0 0,-1 0 0 0 0,1 0 0 0 0,0 0 0 0 0,-1 0 0 0 0,1 0 0 0 0,0 0 0 0 0,0 0 0 0 0,0-1 0 0 0,0 1 0 0 0,0 0-1 0 0,0-1 1 0 0,0 1 0 0 0,1-1 0 0 0,-1 1 0 0 0,0-1 0 0 0,1 1 0 0 0,-1-1 0 0 0,1 1 0 0 0,0-1 0 0 0,-1 0 0 0 0,1 1 0 0 0,0-1-1 0 0,0 0 1 0 0,0 1 0 0 0,0-3 0 0 0,1-4-105 0 0,1 0-1 0 0,-1 1 0 0 0,1-1 1 0 0,1 1-1 0 0,-1-1 1 0 0,1 1-1 0 0,1 0 0 0 0,-1 0 1 0 0,8-10-1 0 0,-1 3-780 0 0,0 0 1 0 0,1 1-1 0 0,17-16 0 0 0,-9 11-636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17215 0 0,'0'0'1566'0'0,"0"2"-1290"0"0,-1 9-112 0 0,0 0 0 0 0,0 0 1 0 0,-1-1-1 0 0,-1 1 1 0 0,0-1-1 0 0,-8 20 1 0 0,-36 62 919 0 0,39-78-945 0 0,-81 131 425 0 0,-10 17-96 0 0,-32 90-1457 0 0,78-165-1784 0 0,52-85 1758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63 2759 0 0,'3'-5'276'0'0,"1"1"-1"0"0,0-1 1 0 0,0 1-1 0 0,0 0 0 0 0,0 0 1 0 0,0 0-1 0 0,1 0 0 0 0,0 1 1 0 0,0 0-1 0 0,0 0 1 0 0,0 0-1 0 0,0 1 0 0 0,0-1 1 0 0,8-1-1 0 0,-10 3 127 0 0,8-1 1540 0 0,0 0 1 0 0,17 0-1 0 0,-37 15-374 0 0,-4 3-1009 0 0,-1-1-1 0 0,-21 19 0 0 0,-4 3-153 0 0,19-16-265 0 0,-181 212 594 0 0,189-216-663 0 0,0 0 1 0 0,2 1 0 0 0,0 1 0 0 0,1-1 0 0 0,0 1 0 0 0,-5 24-1 0 0,11-36-21 0 0,1 1 0 0 0,1 0 0 0 0,-1 0 0 0 0,1 0 0 0 0,1-1 0 0 0,0 1 0 0 0,0 0 0 0 0,0 0 0 0 0,1 0 0 0 0,0 0 0 0 0,1 0 0 0 0,-1 0 0 0 0,2-1 0 0 0,-1 1 0 0 0,1-1 0 0 0,0 1 0 0 0,1-1 0 0 0,-1 0 0 0 0,6 7 0 0 0,4 1 79 0 0,-1 0 0 0 0,2-1 0 0 0,26 21 0 0 0,51 32 178 0 0,25 9-261 0 0,107 77-3 0 0,-207-139-59 0 0,0 0-1 0 0,-1 1 1 0 0,-1 1-1 0 0,0 1 1 0 0,-1 0 0 0 0,-1 0-1 0 0,-1 1 1 0 0,0 1-1 0 0,-2 0 1 0 0,0 0-1 0 0,-1 1 1 0 0,0 0 0 0 0,3 22-1 0 0,-5-17-8 0 0,-1 0-1 0 0,-2 1 0 0 0,-1-1 1 0 0,-1 1-1 0 0,-1 0 0 0 0,-1-1 1 0 0,-1 1-1 0 0,-1 0 0 0 0,-1-1 1 0 0,-12 37-1 0 0,9-40-20 0 0,-1 0 0 0 0,-1 0 0 0 0,-1-1-1 0 0,-1 0 1 0 0,-1-1 0 0 0,-1 0 0 0 0,0-1-1 0 0,-21 23 1 0 0,-41 34 0 0 0,-23 26-308 0 0,76-69-986 0 0,21-32 203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100 178 2759 0 0,'-1'0'5787'0'0,"-7"0"-3996"0"0,6 1-1552 0 0,0-1 1 0 0,0 1-1 0 0,0 0 1 0 0,-1 0 0 0 0,1 0-1 0 0,0 0 1 0 0,0 0-1 0 0,0 0 1 0 0,0 1-1 0 0,1-1 1 0 0,-1 1 0 0 0,0-1-1 0 0,1 1 1 0 0,-1 0-1 0 0,1-1 1 0 0,-3 5 0 0 0,-3 4-121 0 0,-10 22 0 0 0,13-24 343 0 0,-1 4 33 0 0,0 0 0 0 0,0 0 0 0 0,-4 17 1 0 0,8-22-274 0 0,-1 0 0 0 0,1 0 1 0 0,1 0-1 0 0,-1 0 1 0 0,1 0-1 0 0,0 0 0 0 0,2 12 1 0 0,-1-18-171 0 0,-1 1 1 0 0,1 0 0 0 0,-1-1-1 0 0,1 1 1 0 0,-1 0 0 0 0,1 0-1 0 0,0-1 1 0 0,0 1-1 0 0,0-1 1 0 0,0 1 0 0 0,0-1-1 0 0,0 1 1 0 0,0-1 0 0 0,0 0-1 0 0,1 0 1 0 0,-1 1-1 0 0,0-1 1 0 0,1 0 0 0 0,-1 0-1 0 0,1 0 1 0 0,-1 0-1 0 0,1-1 1 0 0,0 1 0 0 0,-1 0-1 0 0,1-1 1 0 0,0 1 0 0 0,0-1-1 0 0,-1 0 1 0 0,1 1-1 0 0,0-1 1 0 0,0 0 0 0 0,-1 0-1 0 0,1 0 1 0 0,2 0-1 0 0,3-1 88 0 0,0 0 0 0 0,0-1-1 0 0,0 1 1 0 0,0-1 0 0 0,0-1-1 0 0,-1 1 1 0 0,8-4 0 0 0,-2-1-53 0 0,-1 1 1 0 0,1-2 0 0 0,-2 0 0 0 0,1 0-1 0 0,-1-1 1 0 0,0 0 0 0 0,10-11 0 0 0,-14 12-70 0 0,0 0 0 0 0,0 0-1 0 0,-1-1 1 0 0,0 1 0 0 0,0-1 0 0 0,-1 0 0 0 0,0 0 0 0 0,-1-1-1 0 0,0 1 1 0 0,3-13 0 0 0,-6 20-41 0 0,0 0-1 0 0,0 1 0 0 0,0-1 1 0 0,1 1-1 0 0,-2-1 0 0 0,1 0 1 0 0,0 1-1 0 0,0-1 0 0 0,0 0 1 0 0,-1 1-1 0 0,1-1 1 0 0,-1 1-1 0 0,1-1 0 0 0,-1 1 1 0 0,0-1-1 0 0,0 1 0 0 0,1-1 1 0 0,-1 1-1 0 0,0 0 1 0 0,0-1-1 0 0,0 1 0 0 0,-1 0 1 0 0,1 0-1 0 0,0 0 0 0 0,0 0 1 0 0,-1 0-1 0 0,1 0 1 0 0,0 0-1 0 0,-1 0 0 0 0,1 1 1 0 0,-1-1-1 0 0,1 0 0 0 0,-1 1 1 0 0,1-1-1 0 0,-4 0 0 0 0,-5-1-299 0 0,-1 0 0 0 0,0 1 0 0 0,0 0-1 0 0,-15 1 1 0 0,8 0-114 0 0,13 0 314 0 0,0-1 0 0 0,0 1 0 0 0,1-1 0 0 0,-1 0 0 0 0,0 0-1 0 0,0-1 1 0 0,1 0 0 0 0,-1 0 0 0 0,1 0 0 0 0,0 0 0 0 0,-1 0 0 0 0,1-1-1 0 0,0 0 1 0 0,0 0 0 0 0,1 0 0 0 0,-1 0 0 0 0,1-1 0 0 0,-6-6 0 0 0,5 5-12 0 0,1-1 0 0 0,0 1 0 0 0,0-1 1 0 0,1 1-1 0 0,-1-1 0 0 0,1 0 1 0 0,1 0-1 0 0,-1 0 0 0 0,1 0 1 0 0,0 0-1 0 0,0-1 0 0 0,1 1 1 0 0,-1 0-1 0 0,2-9 0 0 0,2-9-241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3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5063 0 0,'0'0'390'0'0,"2"-1"-252"0"0,3-2 304 0 0,1-1 1 0 0,-1 0-1 0 0,0-1 0 0 0,0 1 0 0 0,7-10 0 0 0,13-11 2471 0 0,-6 7 3715 0 0,-24 27-4564 0 0,-3 9-1938 0 0,1 0 0 0 0,0 0 0 0 0,2 0 0 0 0,0 1 0 0 0,0-1 0 0 0,2 1 0 0 0,1 0 0 0 0,-1 34 0 0 0,3-49-101 0 0,0 1 0 0 0,1-1 0 0 0,-1 1 0 0 0,1-1 0 0 0,0 0 0 0 0,1 1 0 0 0,-1-1 0 0 0,1 0 0 0 0,-1 0 0 0 0,1 0 0 0 0,0 0 0 0 0,1 0 0 0 0,-1-1 0 0 0,1 1 0 0 0,0-1 0 0 0,0 1 0 0 0,0-1 0 0 0,0 0 0 0 0,0 0 0 0 0,1 0 0 0 0,-1-1 0 0 0,1 1 0 0 0,4 2 0 0 0,8 3-738 0 0,0-1 1 0 0,1 0-1 0 0,-1-1 0 0 0,25 5 1 0 0,-35-10-13 0 0,7 3-5643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6447 0 0,'0'0'499'0'0,"-1"1"-328"0"0,-36 38 3609 0 0,-15 24-2280 0 0,51-60-1240 0 0,0-1 1 0 0,0 0-1 0 0,0 1 1 0 0,0-1 0 0 0,0 0-1 0 0,1 1 1 0 0,-1-1-1 0 0,1 1 1 0 0,-1 0 0 0 0,1-1-1 0 0,0 1 1 0 0,0-1-1 0 0,0 4 1 0 0,6 32 1251 0 0,-6-38-1486 0 0,3 15 241 0 0,1 0 1 0 0,0-1-1 0 0,1 1 0 0 0,14 26 0 0 0,-18-39-251 0 0,0 1 0 0 0,1-1 0 0 0,-1 0 0 0 0,1-1 0 0 0,-1 1 0 0 0,1 0 0 0 0,0 0 0 0 0,-1-1 1 0 0,1 1-1 0 0,0-1 0 0 0,0 1 0 0 0,0-1 0 0 0,0 0 0 0 0,1 0 0 0 0,-1 0 0 0 0,0 0 0 0 0,0 0 0 0 0,1 0 0 0 0,-1-1 0 0 0,0 1 0 0 0,1-1 0 0 0,-1 1 0 0 0,1-1 0 0 0,-1 0 0 0 0,0 0 0 0 0,4-1 0 0 0,1 0 83 0 0,1-1 0 0 0,-1 0 1 0 0,0 0-1 0 0,0-1 0 0 0,0 0 0 0 0,8-4 0 0 0,-11 5-52 0 0,15-9 191 0 0,32-24 1 0 0,-48 32-232 0 0,0 1 1 0 0,-1-1 0 0 0,1 0-1 0 0,-1 0 1 0 0,1 0-1 0 0,-1 0 1 0 0,0 0 0 0 0,0 0-1 0 0,-1 0 1 0 0,1-1-1 0 0,-1 1 1 0 0,1-1-1 0 0,-1 1 1 0 0,0-1 0 0 0,0 1-1 0 0,-1-1 1 0 0,1 0-1 0 0,-1 0 1 0 0,0-6 0 0 0,0 7-4 0 0,0 0 0 0 0,0 1 0 0 0,-1-1 1 0 0,1 0-1 0 0,-1 0 0 0 0,0 1 0 0 0,0-1 1 0 0,0 1-1 0 0,0-1 0 0 0,0 1 0 0 0,0-1 1 0 0,-1 1-1 0 0,1-1 0 0 0,-1 1 0 0 0,0 0 1 0 0,0 0-1 0 0,0 0 0 0 0,0 0 0 0 0,0 0 1 0 0,0 0-1 0 0,0 1 0 0 0,0-1 1 0 0,-1 1-1 0 0,1 0 0 0 0,-1-1 0 0 0,-4-1 1 0 0,-6 0-15 0 0,1 1 1 0 0,0 0 0 0 0,-1 1-1 0 0,1 1 1 0 0,-14 0 0 0 0,-20-1 1 0 0,45 1-7 0 0,0 0 0 0 0,0 0 0 0 0,0 0 0 0 0,0 0 0 0 0,0 0 0 0 0,0 0 0 0 0,0 0 0 0 0,1-1 0 0 0,-1 1 0 0 0,0 0 0 0 0,0-1 0 0 0,0 1 0 0 0,0 0 0 0 0,0-1 0 0 0,1 1 0 0 0,-1-1 0 0 0,0 1 0 0 0,0-1 0 0 0,1 0 0 0 0,-1 1 0 0 0,0-1 1 0 0,1 0-1 0 0,-1 1 0 0 0,1-1 0 0 0,-1 0 0 0 0,1 0 0 0 0,-1 1 0 0 0,1-1 0 0 0,-1 0 0 0 0,1 0 0 0 0,0 0 0 0 0,0 0 0 0 0,-1 0 0 0 0,1 0 0 0 0,0 0 0 0 0,0 1 0 0 0,0-1 0 0 0,0 0 0 0 0,0 0 0 0 0,0 0 0 0 0,0 0 0 0 0,0 0 0 0 0,0 0 1 0 0,1 0-1 0 0,-1-1 0 0 0,2-4-298 0 0,0 1 0 0 0,0-1 0 0 0,1 1 0 0 0,0 0 0 0 0,0 0 0 0 0,3-5 0 0 0,8-9-1214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367 107 5983 0 0,'6'-8'109'0'0,"4"-4"575"0"0,-1 1 1 0 0,1 0-1 0 0,1 0 0 0 0,0 1 0 0 0,0 1 0 0 0,17-12 0 0 0,-6 8 2921 0 0,-25 14-3482 0 0,0-1 1 0 0,0 1-1 0 0,-1 1 1 0 0,1-1-1 0 0,0 0 1 0 0,0 1-1 0 0,0-1 1 0 0,0 1-1 0 0,0 0 1 0 0,0 0-1 0 0,-3 4 1 0 0,0-2 43 0 0,-36 29-45 0 0,0 2-1 0 0,3 1 1 0 0,1 3-1 0 0,2 0 1 0 0,1 3-1 0 0,3 1 0 0 0,1 1 1 0 0,2 1-1 0 0,3 2 1 0 0,-29 67-1 0 0,48-97-109 0 0,1 1 0 0 0,1-1 0 0 0,0 1 0 0 0,1 0-1 0 0,-2 32 1 0 0,6-39-1 0 0,-1-1-1 0 0,2 1 0 0 0,0-1 1 0 0,0 0-1 0 0,1 0 1 0 0,0 1-1 0 0,1-1 1 0 0,0 0-1 0 0,0-1 0 0 0,1 1 1 0 0,8 15-1 0 0,-2-10 134 0 0,1 0 0 0 0,0-1 0 0 0,23 22-1 0 0,44 35 207 0 0,-4-6-199 0 0,-32-25-104 0 0,-3 2 0 0 0,54 73 0 0 0,-81-97-47 0 0,-1 0-1 0 0,0 1 1 0 0,-1 1-1 0 0,-1-1 1 0 0,-1 2 0 0 0,-1-1-1 0 0,0 1 1 0 0,-2 0-1 0 0,0 0 1 0 0,1 23-1 0 0,-5-24-65 0 0,-1 0 0 0 0,-1 0-1 0 0,-1 0 1 0 0,-1 0-1 0 0,0 0 1 0 0,-2 0 0 0 0,0-1-1 0 0,-1 0 1 0 0,-1 0 0 0 0,-1 0-1 0 0,0-1 1 0 0,-2 0 0 0 0,0-1-1 0 0,0 0 1 0 0,-2 0 0 0 0,-22 24-1 0 0,-30 29-1699 0 0,53-59-3980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7831 0 0,'0'0'7459'0'0,"0"2"-6636"0"0,-1 31 225 0 0,-8 42 0 0 0,4-45-639 0 0,2 1-1 0 0,1 32 1 0 0,3-26 165 0 0,11 60-1 0 0,-8-79-982 0 0,0-1 0 0 0,1 1 0 0 0,1-1-1 0 0,0-1 1 0 0,14 25 0 0 0,-13-29-943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158 117 1375 0 0,'24'-35'172'0'0,"-1"-1"3378"0"0,6-9 2819 0 0,-69 103-1983 0 0,-78 125-1852 0 0,106-160-2551 0 0,0 0 1 0 0,2 0 0 0 0,0 1-1 0 0,2 1 1 0 0,0-1 0 0 0,-5 40-1 0 0,12-55 25 0 0,0 0 0 0 0,1 0 0 0 0,0 0 0 0 0,0-1 0 0 0,1 1 0 0 0,1 0 0 0 0,2 12 0 0 0,-2-15-2 0 0,0 0-1 0 0,0-1 0 0 0,1 0 1 0 0,0 1-1 0 0,0-1 0 0 0,0 0 1 0 0,0 0-1 0 0,1-1 0 0 0,0 1 1 0 0,0-1-1 0 0,8 8 0 0 0,67 45-293 0 0,-21-17-265 0 0,-47-33-684 0 0,-1-1-349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9071 0 0,'0'0'816'0'0,"0"1"-672"0"0,-2 3 52 0 0,1 0-1 0 0,0 0 1 0 0,0 0-1 0 0,0 1 1 0 0,0-1 0 0 0,1 0-1 0 0,0 0 1 0 0,-1 1-1 0 0,2-1 1 0 0,-1 0-1 0 0,0 0 1 0 0,3 8-1 0 0,-2-6 63 0 0,2 0 0 0 0,-1 0 0 0 0,1 0 0 0 0,-1-1 0 0 0,2 1 0 0 0,-1-1 0 0 0,0 0 0 0 0,5 5 0 0 0,2 1 112 0 0,0-1 1 0 0,1 0 0 0 0,0-1 0 0 0,1-1-1 0 0,0 1 1 0 0,0-2 0 0 0,14 7 0 0 0,112 44 1515 0 0,-98-43-1359 0 0,0 1 0 0 0,-1 2 0 0 0,51 33 0 0 0,-67-35-402 0 0,-1 0 0 0 0,25 26-1 0 0,-40-36-121 0 0,0 1 0 0 0,-1 1 1 0 0,0-1-1 0 0,-1 1 0 0 0,1 0 0 0 0,-2 0 0 0 0,1 1 0 0 0,-1-1 0 0 0,0 1 0 0 0,3 11 0 0 0,-7-19-3 0 0,1 1-6 0 0,-1 1-1 0 0,1 0 1 0 0,-1-1-1 0 0,0 1 1 0 0,0 0 0 0 0,0 4-1 0 0,0 4-31 0 0,0-9-20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11487 0 0,'0'0'3556'0'0,"-1"2"-3460"0"0,-8 13 141 0 0,-1-1 0 0 0,0 1 1 0 0,-1-2-1 0 0,-1 1 0 0 0,-19 16 0 0 0,-22 17 1158 0 0,-69 78 0 0 0,99-97-1272 0 0,0 2 1 0 0,2 0 0 0 0,1 1-1 0 0,-25 55 1 0 0,24-33-28 0 0,14-33-692 0 0,-1 0-1 0 0,-13 22 1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 4607 0 0,'0'0'13630'0'0,"2"0"-13384"0"0,25-9 442 0 0,-18 6-423 0 0,-1 0 0 0 0,1 0 0 0 0,14-2 0 0 0,-23 5-262 0 0,1 1 0 0 0,-1-1-1 0 0,1 0 1 0 0,-1 0 0 0 0,0 0 0 0 0,1 1 0 0 0,-1-1-1 0 0,0 0 1 0 0,1 1 0 0 0,-1-1 0 0 0,0 0-1 0 0,1 0 1 0 0,-1 1 0 0 0,0-1 0 0 0,0 1-1 0 0,1-1 1 0 0,-1 0 0 0 0,0 1 0 0 0,0-1 0 0 0,0 1-1 0 0,1-1 1 0 0,-1 0 0 0 0,0 1 0 0 0,0 0-1 0 0,3 9-7 0 0,-3-4 5 0 0,1 0 0 0 0,-1-1 0 0 0,0 1 0 0 0,-1-1 0 0 0,1 1 0 0 0,-1-1 0 0 0,0 1 0 0 0,-1-1 0 0 0,-2 9 0 0 0,-4 5 0 0 0,-13 23 0 0 0,10-21 0 0 0,-43 80 64 0 0,50-93-62 0 0,0 0-1 0 0,0 0 1 0 0,1 1-1 0 0,0-1 1 0 0,0 1-1 0 0,1 0 1 0 0,-2 17-1 0 0,4-23 4 0 0,0 0 0 0 0,0 1-1 0 0,0-1 1 0 0,0 0 0 0 0,1 0 0 0 0,-1 0 0 0 0,1 0-1 0 0,0 0 1 0 0,0 0 0 0 0,0 0 0 0 0,0 0 0 0 0,1 0-1 0 0,-1-1 1 0 0,1 1 0 0 0,-1 0 0 0 0,1-1 0 0 0,0 1-1 0 0,0-1 1 0 0,0 0 0 0 0,1 0 0 0 0,-1 0 0 0 0,0 0-1 0 0,1 0 1 0 0,-1 0 0 0 0,1 0 0 0 0,4 1 0 0 0,1 1 22 0 0,1-1 1 0 0,0 1 0 0 0,0-2 0 0 0,0 1 0 0 0,0-2 0 0 0,12 2 0 0 0,59 0-204 0 0,0-1-7091 0 0,-58 2 1549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34 231 1839 0 0,'-5'-6'160'0'0,"1"2"751"0"0,0-1 0 0 0,1 0 0 0 0,0 0-1 0 0,0 0 1 0 0,0 0 0 0 0,-4-11-1 0 0,7 14-619 0 0,-1 0 0 0 0,1 0 0 0 0,0 0 0 0 0,0-1 0 0 0,0 1 0 0 0,0 0 0 0 0,0 0 0 0 0,0 0 0 0 0,1 0 0 0 0,-1 0 0 0 0,1 0 0 0 0,-1 0 0 0 0,1 0 0 0 0,0 0 0 0 0,0 0 0 0 0,0 0 0 0 0,0 0 0 0 0,0 0 0 0 0,0 0 0 0 0,1 1 0 0 0,-1-1 0 0 0,3-2 0 0 0,9-10-135 0 0,1 1 0 0 0,1 1-1 0 0,0 0 1 0 0,0 1 0 0 0,1 0-1 0 0,1 2 1 0 0,26-13 0 0 0,-27 16-25 0 0,0 1 1 0 0,0 1-1 0 0,0 0 1 0 0,0 1-1 0 0,1 1 1 0 0,-1 0-1 0 0,1 1 1 0 0,-1 1-1 0 0,1 1 1 0 0,-1 0-1 0 0,1 1 1 0 0,-1 1-1 0 0,0 0 1 0 0,0 1-1 0 0,0 1 1 0 0,22 10 0 0 0,-16-5 446 0 0,0 1 1 0 0,36 24 0 0 0,-50-30-438 0 0,-1 1 0 0 0,1 0 0 0 0,-1 1 0 0 0,-1 0 1 0 0,1 0-1 0 0,-1 0 0 0 0,-1 1 0 0 0,1-1 0 0 0,-1 1 1 0 0,5 11-1 0 0,-9-15-104 0 0,1 0 1 0 0,-1 1-1 0 0,0-1 0 0 0,0 0 1 0 0,0 1-1 0 0,0-1 1 0 0,-1 0-1 0 0,0 1 1 0 0,0-1-1 0 0,0 1 0 0 0,-1-1 1 0 0,1 1-1 0 0,-1-1 1 0 0,0 0-1 0 0,0 1 0 0 0,-1-1 1 0 0,1 0-1 0 0,-1 0 1 0 0,0 0-1 0 0,0 0 0 0 0,0 0 1 0 0,-1-1-1 0 0,1 1 1 0 0,-5 4-1 0 0,-4 4-57 0 0,0-1 0 0 0,-1 0 0 0 0,0-1 0 0 0,0 0 0 0 0,-21 11-1 0 0,-4 0-482 0 0,0-2-1 0 0,-1-2 0 0 0,-1-2 0 0 0,0-1 1 0 0,-54 11-1 0 0,82-22 219 0 0,0 0 0 0 0,-1-1 0 0 0,0 0-1 0 0,1-1 1 0 0,-22-1 0 0 0,22-3-35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11311 0 0,'0'0'1031'0'0,"0"2"-850"0"0,1 3-220 0 0,2 14 629 0 0,0 1 0 0 0,1-1-1 0 0,1 0 1 0 0,1-1-1 0 0,12 27 1 0 0,-4-19-262 0 0,70 121 1063 0 0,-70-124-1357 0 0,-11-17-45 0 0,1 0 0 0 0,-1 0 0 0 0,1 0 0 0 0,1-1 0 0 0,-1 1 0 0 0,1-1 0 0 0,0 0 0 0 0,0-1 0 0 0,0 1 0 0 0,7 4 0 0 0,-11-9-234 0 0,0 1 0 0 0,-1-1 0 0 0,1 0 0 0 0,0 1 0 0 0,0-1 0 0 0,0 0 0 0 0,0 1 0 0 0,0-1 1 0 0,0 0-1 0 0,0 0 0 0 0,0 0 0 0 0,0 0 0 0 0,0 0 0 0 0,0 0 0 0 0,0 0 0 0 0,0 0 0 0 0,-1 0 0 0 0,1 0 0 0 0,0 0 0 0 0,0-1 0 0 0,0 1 0 0 0,0 0 1 0 0,0-1-1 0 0,0 1 0 0 0,0 0 0 0 0,-1-1 0 0 0,1 0 0 0 0,0 1 0 0 0,1-2 0 0 0,5-6-4222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29 5527 0 0,'0'-2'250'0'0,"-4"-25"8534"0"0,-4 42-7933 0 0,2-4-628 0 0,-1 9 196 0 0,1 1 0 0 0,1-1 0 0 0,-4 37-1 0 0,4-20-122 0 0,-10 36 245 0 0,-45 138 1 0 0,-48 61-401 0 0,-11 36 2 0 0,113-291-121 0 0,-5 29 0 0 0,10-40-65 0 0,0-1-1 0 0,1 0 0 0 0,0 0 0 0 0,-1 0 0 0 0,2 1 0 0 0,-1-1 1 0 0,1 0-1 0 0,0 0 0 0 0,0 0 0 0 0,2 7 0 0 0,2-2-212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2303 0 0,'1'2'3568'0'0,"-1"-1"-3137"0"0,1 1-1 0 0,0-1 0 0 0,-1 1 1 0 0,1-1-1 0 0,0 0 0 0 0,0 1 1 0 0,0-1-1 0 0,0 0 0 0 0,0 1 1 0 0,0-1-1 0 0,0 0 0 0 0,0 0 1 0 0,0 0-1 0 0,1 0 0 0 0,-1 0 1 0 0,3 1-1 0 0,-2-1-121 0 0,1 0 0 0 0,0 0 0 0 0,-1 0 0 0 0,1-1 0 0 0,0 1 0 0 0,0-1 0 0 0,0 0 0 0 0,5 1 0 0 0,5-2-140 0 0,0-1 0 0 0,-1 0 0 0 0,19-5 0 0 0,-16 3 630 0 0,343-79 2773 0 0,-348 81-3530 0 0,1 1 1 0 0,-1-1-1 0 0,14 1 0 0 0,-2 3-2527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9703 0 0,'0'0'440'0'0,"0"2"-5"0"0,2 52-122 0 0,0-8 929 0 0,-2-27-679 0 0,0 1 1 0 0,-1-1 0 0 0,-1 1-1 0 0,-7 28 1 0 0,-26 74 579 0 0,-4 12-418 0 0,35-115-671 0 0,2 1 0 0 0,-1-1 0 0 0,2 1 0 0 0,1-1 0 0 0,2 21 0 0 0,1-9-1272 0 0,-1-24-4492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216 289 9071 0 0,'0'0'816'0'0,"2"0"-672"0"0,7 3 4699 0 0,0-22-2974 0 0,2 1-1361 0 0,1 1 0 0 0,1 1 0 0 0,0 0-1 0 0,1 0 1 0 0,18-14 0 0 0,-3 6-52 0 0,61-39 0 0 0,-66 48-386 0 0,1 1 0 0 0,27-10 0 0 0,-42 20-54 0 0,0 0 1 0 0,0 1 0 0 0,0 0 0 0 0,0 1 0 0 0,0 0 0 0 0,1 1-1 0 0,-1 0 1 0 0,20 1 0 0 0,-27 1-18 0 0,-1-1-1 0 0,1 0 0 0 0,-1 1 1 0 0,1 0-1 0 0,-1-1 1 0 0,1 1-1 0 0,-1 0 0 0 0,1 0 1 0 0,-1 0-1 0 0,0 1 0 0 0,1-1 1 0 0,-1 1-1 0 0,0-1 1 0 0,0 1-1 0 0,0 0 0 0 0,0 0 1 0 0,-1-1-1 0 0,1 1 1 0 0,0 1-1 0 0,-1-1 0 0 0,1 0 1 0 0,1 3-1 0 0,-2-2-1 0 0,0 0 0 0 0,0 0 1 0 0,0 0-1 0 0,-1 0 0 0 0,1 0 0 0 0,-1 0 0 0 0,0 0 0 0 0,1 0 0 0 0,-1 0 0 0 0,-1 0 0 0 0,1 0 0 0 0,0 0 1 0 0,-1 0-1 0 0,1 0 0 0 0,-1 0 0 0 0,0 0 0 0 0,0 0 0 0 0,-3 4 0 0 0,-6 12-13 0 0,-1-1-1 0 0,0 0 1 0 0,-23 25-1 0 0,-48 43 28 0 0,62-66-16 0 0,-20 20 5 0 0,-138 146 0 0 0,11-12-61 0 0,111-119 5 0 0,36-35 51 0 0,0 1-1 0 0,2 1 1 0 0,-24 36 0 0 0,41-55-38 0 0,1-1 42 0 0,0-1 1 0 0,0 0 0 0 0,1 0-1 0 0,-1 0 1 0 0,0 0-1 0 0,0 0 1 0 0,1 0-1 0 0,-1 0 1 0 0,0 0 0 0 0,1 0-1 0 0,-1 0 1 0 0,1 0-1 0 0,-1-1 1 0 0,1 1 0 0 0,0 0-1 0 0,-1 0 1 0 0,1 0-1 0 0,0-1 1 0 0,0 1-1 0 0,-1 0 1 0 0,1-1 0 0 0,0 1-1 0 0,0 0 1 0 0,0-1-1 0 0,0 1 1 0 0,2 0-1 0 0,0 0 2 0 0,2 1 22 0 0,0 1-1 0 0,1-2 1 0 0,0 1 0 0 0,-1 0-1 0 0,1-1 1 0 0,0 0 0 0 0,0-1-1 0 0,-1 1 1 0 0,1-1 0 0 0,0 0-1 0 0,0 0 1 0 0,9-3-1 0 0,8-1 202 0 0,42-15 0 0 0,-38 11-152 0 0,144-39 410 0 0,-153 41-538 0 0,0 1-1 0 0,0 1 1 0 0,0 0-1 0 0,0 1 1 0 0,0 1-1 0 0,1 1 1 0 0,23 2-1 0 0,-35-1-977 0 0,0-1 0 0 0,0 0-1 0 0,13-2 1 0 0,-10-1-377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4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0,'0'0'526'0'0,"0"1"996"0"0,2 5-585 0 0,-1 0 0 0 0,1 0-1 0 0,0 0 1 0 0,0 0 0 0 0,1 0-1 0 0,-1-1 1 0 0,7 9-1 0 0,-3-5-213 0 0,1 0 0 0 0,0-1 0 0 0,15 13 0 0 0,-1-3 242 0 0,1-2 0 0 0,39 22 0 0 0,-15-14 557 0 0,67 25 0 0 0,0-2-535 0 0,-82-33-803 0 0,-18-8-154 0 0,0 0-1 0 0,0 0 0 0 0,0 2 0 0 0,-1-1 1 0 0,12 11-1 0 0,-22-17-152 0 0,-3 0-180 0 0,-1 3-218 0 0,1 0 0 0 0,-1-1-1 0 0,0 1 1 0 0,-1-1-1 0 0,1 1 1 0 0,0-1-1 0 0,-1 0 1 0 0,0 0 0 0 0,0 0-1 0 0,0 0 1 0 0,-4 2-1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6911 0 0,'0'0'3079'0'0,"-1"1"-1780"0"0,-13 54 1531 0 0,11-39-2326 0 0,-1-1 0 0 0,-1 1 0 0 0,0-1 0 0 0,-11 21 0 0 0,-11 8 158 0 0,-1-1 0 0 0,-3-1 1 0 0,-1-1-1 0 0,-72 69 0 0 0,59-66-1092 0 0,-3-3 1 0 0,-1-2-1 0 0,-71 43 0 0 0,119-81 134 0 0,14-10-5805 0 0,4 0 1002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4143 0 0,'0'0'191'0'0,"-1"2"-11"0"0,-13 26 791 0 0,13-24-271 0 0,0-1-1 0 0,0 1 1 0 0,0-1-1 0 0,1 1 0 0 0,0 0 1 0 0,-1-1-1 0 0,2 6 1 0 0,0-1-211 0 0,0 0 0 0 0,1 0 1 0 0,0 0-1 0 0,1 0 0 0 0,-1-1 1 0 0,2 1-1 0 0,-1-1 1 0 0,1 0-1 0 0,0 0 0 0 0,0 0 1 0 0,1 0-1 0 0,0-1 0 0 0,6 7 1 0 0,8 6 11 0 0,1 0 0 0 0,35 25 0 0 0,-48-38-488 0 0,0-1 1 0 0,0 0-1 0 0,0-1 0 0 0,1 1 0 0 0,0-1 1 0 0,0-1-1 0 0,0 1 0 0 0,1-2 0 0 0,-1 1 1 0 0,1-1-1 0 0,-1 0 0 0 0,1-1 0 0 0,10 1 1 0 0,2-2-4105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4143 0 0,'0'0'770'0'0,"-1"3"1015"0"0,-47 169 7985 0 0,10-53-8933 0 0,-75 156 0 0 0,68-181-661 0 0,-64 137 238 0 0,21 9-215 0 0,41-31-8 0 0,26-80-1142 0 0,20-127-227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10 109 1375 0 0,'0'0'11462'0'0,"8"-5"-10254"0"0,9-9-292 0 0,27-16 1 0 0,-4 3 11 0 0,-33 22-583 0 0,0 1 0 0 0,1 0 0 0 0,-1 0 1 0 0,1 1-1 0 0,0-1 0 0 0,0 2 0 0 0,14-4 0 0 0,-21 6-307 0 0,0 0 1 0 0,-1 0-1 0 0,1 0 0 0 0,0 0 0 0 0,-1 0 0 0 0,1 0 1 0 0,0 0-1 0 0,-1 0 0 0 0,1 1 0 0 0,-1-1 0 0 0,1 0 1 0 0,0 0-1 0 0,-1 1 0 0 0,1-1 0 0 0,-1 0 0 0 0,1 1 1 0 0,-1-1-1 0 0,1 0 0 0 0,-1 1 0 0 0,1-1 0 0 0,-1 1 1 0 0,0-1-1 0 0,1 1 0 0 0,-1-1 0 0 0,1 1 1 0 0,-1-1-1 0 0,0 1 0 0 0,1 0 0 0 0,4 17 157 0 0,-5-12-180 0 0,0 0 0 0 0,0 0 1 0 0,0-1-1 0 0,-1 1 0 0 0,0 0 0 0 0,0 0 1 0 0,-1 0-1 0 0,0 0 0 0 0,0-1 0 0 0,0 1 1 0 0,0-1-1 0 0,-1 0 0 0 0,0 1 0 0 0,0-1 1 0 0,-6 6-1 0 0,-3 4-14 0 0,0-1 0 0 0,-1 0 1 0 0,-23 18-1 0 0,7-9-3 0 0,14-12-13 0 0,0 2-1 0 0,1 0 1 0 0,-15 16-1 0 0,24-20 6 0 0,3-6-2 0 0,1 15-30 0 0,1-16 42 0 0,0-1 0 0 0,0 1 0 0 0,0 0 0 0 0,0-1 0 0 0,0 1 0 0 0,0-1 0 0 0,0 1 0 0 0,0 0 0 0 0,1-1 0 0 0,-1 1 0 0 0,1 0 0 0 0,-1-1 0 0 0,1 1 0 0 0,0-1 0 0 0,-1 1 0 0 0,3 1 0 0 0,0 1 0 0 0,6 9 0 0 0,-4-11 0 0 0,-1-1 0 0 0,4 3 16 0 0,0-2-1 0 0,0 1 0 0 0,1-1 1 0 0,-1 0-1 0 0,1 0 0 0 0,0-1 1 0 0,-1-1-1 0 0,1 1 1 0 0,0-1-1 0 0,15-3 0 0 0,-3 0-1039 0 0,0-1 0 0 0,0 0-1 0 0,26-11 1 0 0,-23 6-5288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2759 0 0,'2'0'207'0'0,"13"1"477"0"0,-1 0 0 0 0,0 1 0 0 0,1 1 0 0 0,-1 0 0 0 0,0 1 0 0 0,0 1 0 0 0,14 6 0 0 0,91 52 4608 0 0,-87-45-4518 0 0,-1 2 0 0 0,-1 2 0 0 0,-1 0 0 0 0,-2 2 0 0 0,0 2 0 0 0,-1 0 0 0 0,29 40-1 0 0,-44-51-505 0 0,0 2-1 0 0,-1-1 0 0 0,-2 1 0 0 0,1 1 0 0 0,-2 0 0 0 0,9 32 1 0 0,-12-36-146 0 0,-2 0 0 0 0,0 1 0 0 0,-1-1 0 0 0,0 1 1 0 0,-1-1-1 0 0,0 1 0 0 0,-2-1 0 0 0,1 1 1 0 0,-8 25-1 0 0,4-24-24 0 0,-1-1 0 0 0,0 1 0 0 0,-2-1 0 0 0,0 0 0 0 0,0-1 0 0 0,-1 0 0 0 0,-21 25 1 0 0,-7 1-42 0 0,-45 38 0 0 0,73-70-98 0 0,-183 148-2974 0 0,150-125 1477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10303 0 0,'-4'8'935'0'0,"-1"3"-720"0"0,0 1 0 0 0,0-1 1 0 0,1 1-1 0 0,1 1 0 0 0,0-1 0 0 0,0 0 0 0 0,2 1 0 0 0,-1 0 1 0 0,2-1-1 0 0,-1 1 0 0 0,2-1 0 0 0,0 1 0 0 0,0 0 1 0 0,1-1-1 0 0,1 1 0 0 0,0-1 0 0 0,8 21 0 0 0,3-5 162 0 0,2 1 0 0 0,0-2 0 0 0,35 45 0 0 0,-29-43 50 0 0,-1 2-1 0 0,-1 1 1 0 0,-2 0-1 0 0,15 37 0 0 0,-25-50-253 0 0,-2-1 0 0 0,0 1-1 0 0,-1 1 1 0 0,-1-1 0 0 0,-1 0-1 0 0,-1 1 1 0 0,-1 0 0 0 0,0 0-1 0 0,-3 27 1 0 0,-3-12 13 0 0,-2 1 0 0 0,-2-1 0 0 0,-22 62 0 0 0,-58 93 110 0 0,3-43-146 0 0,-34 70-733 0 0,108-188-939 0 0,9-18-3867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307 406 14799 0 0,'0'0'1343'0'0,"-1"1"-1104"0"0,-3 4-139 0 0,-1-1 1 0 0,0 1 0 0 0,0-1 0 0 0,0 0 0 0 0,0 0 0 0 0,-9 4-1 0 0,-40 18 711 0 0,41-20-847 0 0,-7 3 101 0 0,-1-1 1 0 0,-22 5 0 0 0,35-11 33 0 0,1 0 0 0 0,-1 0 0 0 0,1-1 0 0 0,-1-1 0 0 0,1 1 0 0 0,-1-1 0 0 0,1-1 0 0 0,-1 1 0 0 0,-12-3 1 0 0,19 2-48 0 0,0 0 1 0 0,-1 1 0 0 0,1-1 0 0 0,-1 0 0 0 0,1 1 0 0 0,0-1 0 0 0,0 0-1 0 0,-1 0 1 0 0,1 0 0 0 0,0 0 0 0 0,0-1 0 0 0,0 1 0 0 0,0 0 0 0 0,0 0-1 0 0,1 0 1 0 0,-1-1 0 0 0,0 1 0 0 0,0-1 0 0 0,1 1 0 0 0,-1 0 0 0 0,1-1 0 0 0,-1 1-1 0 0,1-1 1 0 0,0 1 0 0 0,0-1 0 0 0,-1 1 0 0 0,1-1 0 0 0,0 0 0 0 0,0 1-1 0 0,1-1 1 0 0,-1-1 0 0 0,1-5 104 0 0,0 0 0 0 0,1 1 1 0 0,0-1-1 0 0,5-13 0 0 0,6-7-19 0 0,1 1 0 0 0,1 0 0 0 0,19-25 0 0 0,8-13-125 0 0,-23 33-196 0 0,40-50 0 0 0,-50 70 112 0 0,2 1 0 0 0,0 0 1 0 0,0 1-1 0 0,1 0 0 0 0,0 0 1 0 0,0 2-1 0 0,15-8 0 0 0,-22 13 89 0 0,1 1 0 0 0,0 0 0 0 0,0 1-1 0 0,0-1 1 0 0,0 1 0 0 0,0 0 0 0 0,0 1 0 0 0,0-1-1 0 0,1 1 1 0 0,-1 1 0 0 0,0-1 0 0 0,0 1 0 0 0,0 0-1 0 0,0 0 1 0 0,0 1 0 0 0,0 0 0 0 0,8 3-1 0 0,0 1-7 0 0,-1 0-1 0 0,1 1 0 0 0,-1 1 0 0 0,0 0 0 0 0,-1 1 0 0 0,12 10 0 0 0,-18-13-5 0 0,-1-1 0 0 0,1 1 0 0 0,-1 0 0 0 0,0 0 0 0 0,-1 1 1 0 0,1 0-1 0 0,-1-1 0 0 0,-1 1 0 0 0,1 1 0 0 0,3 12 0 0 0,-5-16 23 0 0,-1 1 0 0 0,0-1 0 0 0,-1 1 0 0 0,1-1 0 0 0,-1 1 0 0 0,0-1 0 0 0,0 1 0 0 0,0-1 0 0 0,0 1-1 0 0,-1 0 1 0 0,0-1 0 0 0,0 1 0 0 0,0-1 0 0 0,-1 0 0 0 0,1 1 0 0 0,-1-1 0 0 0,0 0 0 0 0,0 0 0 0 0,-6 7 0 0 0,-6 6 106 0 0,-2 0 1 0 0,0-1-1 0 0,-25 19 0 0 0,9-8-59 0 0,1-3-114 0 0,-1-2 0 0 0,-1-1 1 0 0,-59 28-1 0 0,87-46-243 0 0,-25 10 81 0 0,10-9-3047 0 0,22-18-5361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5 12263 0 0,'0'0'563'0'0,"1"0"-14"0"0,0-2-463 0 0,2 0-15 0 0,10 1-12 0 0,-12 1-11 0 0,1 0 1 0 0,0 1-1 0 0,0-1 0 0 0,-1 0 0 0 0,1 0 0 0 0,0 1 1 0 0,-1-1-1 0 0,1 1 0 0 0,0 0 0 0 0,-1-1 0 0 0,1 1 1 0 0,-1 0-1 0 0,1 0 0 0 0,-1 0 0 0 0,1 0 0 0 0,-1 0 1 0 0,0 0-1 0 0,1 0 0 0 0,0 2 0 0 0,0 0 5 0 0,0-1 0 0 0,-1 1 1 0 0,1 0-1 0 0,-1 0 0 0 0,1 0 0 0 0,-1 0 0 0 0,0 0 1 0 0,0 0-1 0 0,1 6 0 0 0,-1 1 50 0 0,0 0-1 0 0,-1 0 1 0 0,0 0 0 0 0,-1 1 0 0 0,-2 16-1 0 0,-4 1 65 0 0,0 0 0 0 0,-2-1 0 0 0,-1 0 0 0 0,-15 28 0 0 0,-62 98 385 0 0,-79 141 937 0 0,33-54-1208 0 0,29-91-4158 0 0,100-144 3144 0 0,0 1-1 0 0,0-1 1 0 0,1 0-1 0 0,-3 7 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14511 0 0,'0'0'1314'0'0,"-1"1"-1078"0"0,-2 4-170 0 0,1 0 0 0 0,-1-1 1 0 0,1 1-1 0 0,0 1 1 0 0,0-1-1 0 0,0 0 1 0 0,1 0-1 0 0,0 1 0 0 0,0-1 1 0 0,0 1-1 0 0,0-1 1 0 0,1 1-1 0 0,0-1 1 0 0,0 1-1 0 0,1-1 0 0 0,0 1 1 0 0,1 5-1 0 0,2 6 129 0 0,0 0 1 0 0,1 0-1 0 0,1 0 0 0 0,9 18 1 0 0,-7-21 154 0 0,0 0 1 0 0,1-1 0 0 0,0 1 0 0 0,22 22 0 0 0,53 43 1618 0 0,-32-32-827 0 0,70 85 106 0 0,-103-111-1182 0 0,-6-12-53 0 0,-9-8-13 0 0,-1-1-2 0 0,-1 0-71 0 0,0 0-1 0 0,0 0 1 0 0,1 0 0 0 0,-1 0-1 0 0,0 0 1 0 0,0-1-1 0 0,0 1 1 0 0,1 0 0 0 0,-1-1-1 0 0,0 0 1 0 0,0 1-1 0 0,0-1 1 0 0,0 0 0 0 0,0 0-1 0 0,0 0 1 0 0,0-1 0 0 0,0 1-1 0 0,-1 0 1 0 0,1-1-1 0 0,0 1 1 0 0,-1-1 0 0 0,3-2-1 0 0,1-2-354 0 0,0 0 0 0 0,0-1 0 0 0,-1 1 0 0 0,0-1 0 0 0,4-8 0 0 0,0-4-1396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9 3223 0 0,'10'-8'12615'0'0,"-31"44"-11447"0"0,-51 68 0 0 0,30-47-599 0 0,-31 51-123 0 0,-27 39-265 0 0,75-114-393 0 0,-1-2-1 0 0,-41 38 1 0 0,55-59-124 0 0,-20 13 1 0 0,30-22 103 0 0,4-2-1368 0 0,8-5-4247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86 329 2303 0 0,'0'2'6352'0'0,"8"24"1045"0"0,-5-16-7262 0 0,0 0 1 0 0,4 18-1 0 0,-7-26 110 0 0,0 0-36 0 0,0-1 0 0 0,0 1-1 0 0,0-1 1 0 0,0 1-1 0 0,0 0 1 0 0,0-1 0 0 0,-1 1-1 0 0,1-1 1 0 0,-1 1 0 0 0,1-1-1 0 0,-1 1 1 0 0,-1 2 0 0 0,1-3-74 0 0,0 0 0 0 0,0 0 0 0 0,0-1 1 0 0,0 1-1 0 0,-1 0 0 0 0,1 0 0 0 0,0-1 0 0 0,-1 1 1 0 0,1-1-1 0 0,0 1 0 0 0,-1-1 0 0 0,1 0 1 0 0,0 1-1 0 0,-1-1 0 0 0,-1 0 0 0 0,-1 1-74 0 0,0-1-1 0 0,0 0 1 0 0,-1 1-1 0 0,1-2 0 0 0,0 1 1 0 0,0 0-1 0 0,0-1 1 0 0,0 0-1 0 0,0 0 1 0 0,-6-2-1 0 0,9 2-42 0 0,-1 0-1 0 0,0 0 1 0 0,0 0-1 0 0,1 0 0 0 0,-1 0 1 0 0,0 0-1 0 0,1-1 1 0 0,-1 1-1 0 0,1-1 1 0 0,0 1-1 0 0,-1-1 1 0 0,1 1-1 0 0,0-1 1 0 0,0 0-1 0 0,0 0 1 0 0,0 0-1 0 0,0 1 0 0 0,1-1 1 0 0,-1 0-1 0 0,1 0 1 0 0,-1 0-1 0 0,1 0 1 0 0,-1-3-1 0 0,1 0-42 0 0,0 0 0 0 0,0-1 0 0 0,0 1 0 0 0,1 0 0 0 0,0-1 0 0 0,0 1 0 0 0,2-9 0 0 0,17-35-331 0 0,-10 27 240 0 0,2-5-167 0 0,1 0 0 0 0,2 0 0 0 0,23-32 0 0 0,-27 44 172 0 0,1 1 0 0 0,0 0 0 0 0,1 0 0 0 0,1 1 0 0 0,0 1 0 0 0,24-16 0 0 0,-32 24 133 0 0,0 1-1 0 0,0 1 1 0 0,0-1 0 0 0,0 1-1 0 0,0 0 1 0 0,1 0 0 0 0,-1 1-1 0 0,0 0 1 0 0,1 0 0 0 0,-1 1-1 0 0,1-1 1 0 0,0 1 0 0 0,-1 1-1 0 0,1-1 1 0 0,-1 1 0 0 0,1 0-1 0 0,-1 1 1 0 0,0 0 0 0 0,1 0-1 0 0,-1 0 1 0 0,0 0 0 0 0,8 6-1 0 0,-8-5 14 0 0,0 0 0 0 0,-1 1 0 0 0,1 0 0 0 0,-1 0 1 0 0,0 0-1 0 0,-1 1 0 0 0,1-1 0 0 0,-1 1 0 0 0,0 0 0 0 0,0 0 0 0 0,0 1 0 0 0,0-1 0 0 0,-1 1 0 0 0,0 0 0 0 0,-1 0 0 0 0,1 0 0 0 0,-1 0 0 0 0,0 0 0 0 0,-1 1 0 0 0,1-1 0 0 0,-1 1 0 0 0,0 10 0 0 0,-1-10 35 0 0,-1 1 1 0 0,-1 0-1 0 0,1 0 1 0 0,-1-1 0 0 0,0 1-1 0 0,-1-1 1 0 0,0 0-1 0 0,0 1 1 0 0,-1-1-1 0 0,1-1 1 0 0,-2 1 0 0 0,-5 8-1 0 0,-1-2-17 0 0,-1 1 0 0 0,0-1 0 0 0,0-1 0 0 0,-20 15 0 0 0,-4-1-122 0 0,-1-1-1 0 0,-1-1 0 0 0,-55 24 1 0 0,59-39-1667 0 0,35-23-9971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0 12439 0 0,'0'0'1435'0'0,"2"1"-656"0"0,-1-1-537 0 0,1 0-1 0 0,0 1 1 0 0,-1-1 0 0 0,1 1 0 0 0,-1-1 0 0 0,1 1 0 0 0,-1 0 0 0 0,1 0 0 0 0,-1-1 0 0 0,1 1 0 0 0,-1 0-1 0 0,2 2 1 0 0,-2-2-231 0 0,0 1 1 0 0,0-1-1 0 0,0 0 0 0 0,0 1 0 0 0,0-1 0 0 0,0 1 0 0 0,-1-1 0 0 0,1 1 0 0 0,-1 0 1 0 0,1-1-1 0 0,-1 1 0 0 0,0-1 0 0 0,1 1 0 0 0,-1 0 0 0 0,0-1 0 0 0,0 1 0 0 0,0 0 0 0 0,0-1 1 0 0,-1 1-1 0 0,1 0 0 0 0,-1 1 0 0 0,-6 23-8 0 0,-2-1 0 0 0,-1 0-1 0 0,-1-1 1 0 0,-20 35 0 0 0,13-27-4 0 0,-257 408 1543 0 0,176-291-1213 0 0,56-86-231 0 0,14-21-82 0 0,-38 72 1 0 0,65-110-116 0 0,0-1 1 0 0,1 0 0 0 0,0 0-1 0 0,-1 1 1 0 0,1-1 0 0 0,0 1-1 0 0,1-1 1 0 0,-1 1 0 0 0,1-1-1 0 0,-1 1 1 0 0,1 3 0 0 0,15-1-10628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14223 0 0,'0'0'1291'0'0,"1"1"-1063"0"0,4 4-34 0 0,1 0 1 0 0,-1 0 0 0 0,-1 1-1 0 0,1-1 1 0 0,-1 1-1 0 0,0 0 1 0 0,0 0-1 0 0,-1 0 1 0 0,3 8-1 0 0,4 11 602 0 0,7 30-1 0 0,-11-33-393 0 0,0-1 0 0 0,12 23 1 0 0,-13-34-264 0 0,1-1 1 0 0,0 0 0 0 0,1-1 0 0 0,-1 1 0 0 0,2-1 0 0 0,-1 0 0 0 0,1-1 0 0 0,0 0 0 0 0,0 0 0 0 0,1-1 0 0 0,0 0 0 0 0,1 0-1 0 0,-1-1 1 0 0,1-1 0 0 0,0 1 0 0 0,20 5 0 0 0,-26-9-398 0 0,-1 0 0 0 0,1-1 0 0 0,-1 1 1 0 0,1-1-1 0 0,-1 0 0 0 0,1 0 0 0 0,-1 0 0 0 0,1 0 0 0 0,0-1 0 0 0,-1 1 0 0 0,1-1 1 0 0,-1 0-1 0 0,0 0 0 0 0,1 0 0 0 0,-1-1 0 0 0,0 1 0 0 0,1-1 0 0 0,-1 0 0 0 0,0 0 0 0 0,0 0 1 0 0,0 0-1 0 0,-1 0 0 0 0,4-4 0 0 0,7-6-1337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5 7367 0 0,'0'0'568'0'0,"-9"-3"-138"0"0,6 3-75 0 0,1-1 0 0 0,-1 1 0 0 0,0 0 0 0 0,1 0 0 0 0,-1 0 0 0 0,0 0 0 0 0,0 0 0 0 0,1 1 0 0 0,-1-1 0 0 0,1 1 0 0 0,-1 0 0 0 0,0 0 0 0 0,1 0 0 0 0,-1 0 0 0 0,1 0 0 0 0,-4 3 0 0 0,-2 1-26 0 0,-1 1-1 0 0,2-1 1 0 0,-10 10 0 0 0,4-2-48 0 0,2 0-1 0 0,0 0 0 0 0,0 2 0 0 0,1-1 1 0 0,1 1-1 0 0,-11 23 0 0 0,-35 104 1896 0 0,14-33-950 0 0,25-72-888 0 0,-165 338 1499 0 0,-23 13-1620 0 0,161-296-1257 0 0,29-67-160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59 6911 0 0,'0'0'315'0'0,"-2"0"-7"0"0,-4 2-199 0 0,-2 0 7265 0 0,14-2-7038 0 0,0 1 1 0 0,0-1 0 0 0,0-1-1 0 0,0 1 1 0 0,0-1 0 0 0,0 0-1 0 0,11-3 1 0 0,0 0 56 0 0,70-19 336 0 0,-65 16-711 0 0,0 0 1 0 0,1 2-1 0 0,42-5 1 0 0,-36 10-701 0 0,-10 1-4203 0 0,-5 1-847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9 188 2303 0 0,'-9'-1'10267'0'0,"25"2"-6148"0"0,63 0-2546 0 0,138-8 732 0 0,-118 6-1822 0 0,71-9-82 0 0,-145 6-363 0 0,0 0-1 0 0,1-2 1 0 0,-2-1 0 0 0,39-15-1 0 0,-47 15-253 0 0,1-1-1 0 0,-1 0 0 0 0,-1-1 1 0 0,0-1-1 0 0,0-1 1 0 0,-1 0-1 0 0,0 0 0 0 0,16-18 1 0 0,-22 16-4637 0 0,-3 2-1537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9215 0 0,'0'0'707'0'0,"2"0"-464"0"0,27-5 2470 0 0,1 1-1 0 0,37 1 1 0 0,-46 2-1866 0 0,-19 2-726 0 0,0-1-7 0 0,13-2-170 0 0,1 0 1 0 0,-1-1 0 0 0,0 0-1 0 0,0-1 1 0 0,24-11 0 0 0,-18 8-847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10999 0 0,'0'0'499'0'0,"-1"1"-4"0"0,-30 16-237 0 0,23-12 112 0 0,0-1 1 0 0,-13 10-1 0 0,7-2 128 0 0,1 0 0 0 0,-22 27 0 0 0,29-32-504 0 0,1 0 1 0 0,0 0-1 0 0,0 1 1 0 0,1 0 0 0 0,0 0-1 0 0,0 0 1 0 0,-4 15 0 0 0,8-21 34 0 0,-1-1 1 0 0,1 0 0 0 0,0 0-1 0 0,0 1 1 0 0,0-1 0 0 0,-1 0-1 0 0,1 1 1 0 0,0-1 0 0 0,0 0-1 0 0,1 0 1 0 0,-1 1 0 0 0,0-1-1 0 0,0 0 1 0 0,1 0 0 0 0,-1 1-1 0 0,1-1 1 0 0,-1 0 0 0 0,1 0-1 0 0,-1 0 1 0 0,1 0 0 0 0,0 0-1 0 0,-1 0 1 0 0,1 0 0 0 0,0 0 0 0 0,0 0-1 0 0,0 0 1 0 0,0 0 0 0 0,0 0-1 0 0,0 0 1 0 0,0-1 0 0 0,0 1-1 0 0,0 0 1 0 0,0-1 0 0 0,0 1-1 0 0,1-1 1 0 0,-1 1 0 0 0,0-1-1 0 0,0 0 1 0 0,0 1 0 0 0,1-1-1 0 0,-1 0 1 0 0,0 0 0 0 0,2 0-1 0 0,5 1 132 0 0,-1-1 0 0 0,1-1 0 0 0,0 1 0 0 0,-1-1 0 0 0,1 0 0 0 0,8-3 0 0 0,-4 1 7 0 0,101-31 917 0 0,-103 30-1020 0 0,1-1-1 0 0,-1 0 1 0 0,0 0-1 0 0,-1-1 1 0 0,1 0 0 0 0,-1 0-1 0 0,0-1 1 0 0,10-10-1 0 0,-18 16-61 0 0,0 0 0 0 0,0 0 1 0 0,0 0-1 0 0,-1 0 0 0 0,1 0 0 0 0,0 0 0 0 0,-1 0 0 0 0,1 0 0 0 0,0 0 1 0 0,-1 0-1 0 0,1-1 0 0 0,-1 1 0 0 0,1 0 0 0 0,-1 0 0 0 0,0 0 0 0 0,0-1 1 0 0,0 1-1 0 0,1 0 0 0 0,-1 0 0 0 0,0-1 0 0 0,0 1 0 0 0,-1-3 0 0 0,0 3-4 0 0,1 0-1 0 0,-1-1 1 0 0,0 1-1 0 0,0 0 0 0 0,0 0 1 0 0,0 0-1 0 0,0-1 1 0 0,0 1-1 0 0,0 0 0 0 0,0 0 1 0 0,0 0-1 0 0,-1 1 1 0 0,1-1-1 0 0,0 0 1 0 0,-3-1-1 0 0,-5-1-41 0 0,0 0 1 0 0,0 0-1 0 0,0 1 0 0 0,-17-2 1 0 0,-18 0-271 0 0,30 3 134 0 0,-1 0-1 0 0,0-1 1 0 0,1-1 0 0 0,-19-5-1 0 0,32 8 83 0 0,-1-1 0 0 0,1 1 0 0 0,0-1 1 0 0,0 1-1 0 0,0-1 0 0 0,-1 1 0 0 0,1-1 0 0 0,0 0 0 0 0,0 0 0 0 0,0 0 0 0 0,0 1 0 0 0,0-1 0 0 0,1 0 0 0 0,-1 0 1 0 0,-1-2-1 0 0,-2-8-1417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8951 0 0,'0'0'808'0'0,"2"-9"-648"0"0,2 0 343 0 0,1-1-1 0 0,0 0 0 0 0,0 1 1 0 0,1 0-1 0 0,0 0 0 0 0,0 1 1 0 0,1-1-1 0 0,0 1 0 0 0,1 1 0 0 0,0-1 1 0 0,0 1-1 0 0,0 1 0 0 0,1 0 1 0 0,0 0-1 0 0,1 1 0 0 0,-1 0 1 0 0,1 0-1 0 0,12-4 0 0 0,-16 8-418 0 0,-1 0 0 0 0,0 0-1 0 0,0 0 1 0 0,0 0 0 0 0,0 1-1 0 0,1 0 1 0 0,-1 0-1 0 0,0 1 1 0 0,0-1 0 0 0,1 1-1 0 0,-1 0 1 0 0,9 4 0 0 0,-8-2-70 0 0,0 0 0 0 0,0 0 0 0 0,0 1 0 0 0,-1 0 0 0 0,1 0 0 0 0,-1 0 0 0 0,0 1 1 0 0,0-1-1 0 0,-1 1 0 0 0,8 10 0 0 0,-12-14-11 0 0,0-1-1 0 0,-1 1 1 0 0,1 0 0 0 0,0-1 0 0 0,0 1-1 0 0,0-1 1 0 0,-1 1 0 0 0,1-1 0 0 0,0 1-1 0 0,-1-1 1 0 0,1 1 0 0 0,0-1 0 0 0,-1 1 0 0 0,1-1-1 0 0,-1 1 1 0 0,1-1 0 0 0,-1 1 0 0 0,0-1 0 0 0,-10 12-19 0 0,-2-2 1 0 0,1 1-1 0 0,-16 9 0 0 0,-9 7-77 0 0,20-14 84 0 0,-62 57-70 0 0,71-62 73 0 0,1 0-1 0 0,0 0 1 0 0,0 1-1 0 0,1 0 1 0 0,1 0-1 0 0,-1 1 1 0 0,-6 16-1 0 0,11-24 5 0 0,0-1 3 0 0,1 0 0 0 0,0 0 0 0 0,-1 0 0 0 0,1-1-1 0 0,0 1 1 0 0,0 0 0 0 0,-1 0 0 0 0,1 0-1 0 0,0 0 1 0 0,0 0 0 0 0,0 0 0 0 0,0 0 0 0 0,0 0-1 0 0,0-1 1 0 0,1 3 0 0 0,-1-3 2 0 0,0 1 1 0 0,1-1 0 0 0,-1 1-1 0 0,0-1 1 0 0,0 1-1 0 0,1-1 1 0 0,-1 1-1 0 0,0-1 1 0 0,1 1 0 0 0,-1-1-1 0 0,1 1 1 0 0,-1-1-1 0 0,1 1 1 0 0,-1-1-1 0 0,0 0 1 0 0,1 1 0 0 0,-1-1-1 0 0,1 0 1 0 0,0 0-1 0 0,-1 1 1 0 0,1-1-1 0 0,11 4 67 0 0,-1-2-3 0 0,0-1 0 0 0,0 0 0 0 0,0-1 0 0 0,0 0 1 0 0,0 0-1 0 0,13-3 0 0 0,16-1 114 0 0,108-6 93 0 0,107 1-460 0 0,-211 9-2222 0 0,-42 0 1142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49 140 9095 0 0,'0'0'415'0'0,"-8"4"138"0"0,1-1-57 0 0,0 1 0 0 0,0 0 0 0 0,-9 6 1384 0 0,13-2 2360 0 0,9-7-3936 0 0,1 1-1 0 0,0-1 1 0 0,0 0 0 0 0,0-1-1 0 0,0 0 1 0 0,0 0-1 0 0,0 0 1 0 0,0-1 0 0 0,9-2-1 0 0,66-20 714 0 0,-68 19-846 0 0,133-49 494 0 0,-82 28-201 0 0,2 3-1 0 0,90-19 1 0 0,-143 39-511 0 0,-1 0 1 0 0,1 1-1 0 0,0 1 0 0 0,0 0 1 0 0,14 2-1 0 0,-28-1 19 0 0,1-1 0 0 0,-1 0 0 0 0,1 0 0 0 0,-1 0 0 0 0,0 1 0 0 0,1-1 0 0 0,-1 0 0 0 0,1 0 0 0 0,-1 1 0 0 0,1-1 0 0 0,-1 0 0 0 0,0 1 0 0 0,1-1 0 0 0,-1 0 0 0 0,0 1 0 0 0,1-1 0 0 0,-1 1-1 0 0,0-1 1 0 0,1 1 0 0 0,-1-1 0 0 0,0 0 0 0 0,0 1 0 0 0,0-1 0 0 0,0 1 0 0 0,1-1 0 0 0,-1 1 0 0 0,0-1 0 0 0,0 1 0 0 0,0 0 0 0 0,0-1 0 0 0,0 1 0 0 0,0-1 0 0 0,0 1 0 0 0,0-1 0 0 0,0 1 0 0 0,-1 0 0 0 0,-4 17-679 0 0,2-11 127 0 0,-1 0 1 0 0,0-1-1 0 0,0 1 0 0 0,0-1 0 0 0,-8 7 1 0 0,-3 3-1047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7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66 2759 0 0,'0'0'491'0'0,"-23"14"17809"0"0,53-34-17276 0 0,-23 16-935 0 0,-1-1-1 0 0,1 1 0 0 0,11-5 0 0 0,3 0-19 0 0,0 2 0 0 0,1 1 0 0 0,29-5 0 0 0,-41 9-47 0 0,1 1 0 0 0,0 0-1 0 0,1 0 1 0 0,-1 2 0 0 0,0-1 0 0 0,0 1 0 0 0,0 1-1 0 0,19 5 1 0 0,-26-7-22 0 0,-3 1 0 0 0,0-1 0 0 0,0 0 0 0 0,0 0 0 0 0,0 1 0 0 0,0-1 0 0 0,0 0 0 0 0,0 1 0 0 0,-1-1 0 0 0,1 1 0 0 0,0-1 0 0 0,0 1 0 0 0,0-1 0 0 0,0 1 0 0 0,-1 0 0 0 0,1-1 0 0 0,0 1 0 0 0,0 0 0 0 0,0 1 0 0 0,0-1-2 0 0,0 0 0 0 0,0 0 0 0 0,0 0 0 0 0,0 0 0 0 0,0 0-1 0 0,0 1 1 0 0,0-1 0 0 0,0 0 0 0 0,-1 0 0 0 0,1 1 0 0 0,0-1 0 0 0,-1 0 0 0 0,1 1 0 0 0,-1-1 0 0 0,0 1-1 0 0,1-1 1 0 0,-1 1 0 0 0,0-1 0 0 0,0 3 0 0 0,0-1-7 0 0,-1-1 0 0 0,1 1 1 0 0,-1-1-1 0 0,0 0 0 0 0,0 1 1 0 0,0-1-1 0 0,0 0 0 0 0,0 1 0 0 0,0-1 1 0 0,-3 4-1 0 0,-2 1-20 0 0,-1-1 0 0 0,1 1 1 0 0,-1-1-1 0 0,0 0 0 0 0,-10 6 0 0 0,-72 39-180 0 0,59-35 169 0 0,-55 38 0 0 0,79-47 28 0 0,6-6 9 0 0,-1-1 0 0 0,1 1 0 0 0,0-1 0 0 0,0 0 0 0 0,0 1 0 0 0,0-1 0 0 0,0 1 0 0 0,0-1 0 0 0,0 1 0 0 0,-1-1 0 0 0,1 0 0 0 0,0 1 0 0 0,1-1 0 0 0,-1 1 0 0 0,0-1 0 0 0,0 1 0 0 0,0-1 0 0 0,0 0 0 0 0,0 2 0 0 0,1-1-1 0 0,0-1-1 0 0,0 1 1 0 0,0 0-1 0 0,0 0 1 0 0,1 0-1 0 0,-1 0 1 0 0,0-1-1 0 0,0 1 1 0 0,0-1-1 0 0,1 1 1 0 0,-1-1-1 0 0,0 1 1 0 0,1-1-1 0 0,-1 0 1 0 0,0 1-1 0 0,2-1 1 0 0,26 2-34 0 0,-25-1 13 0 0,27 0-9 0 0,-1 2-1 0 0,1 1 0 0 0,35 10 0 0 0,-56-11 26 0 0,0 0 1 0 0,0 0-1 0 0,-1 1 1 0 0,1 0-1 0 0,-1 1 1 0 0,0 0-1 0 0,-1 0 1 0 0,1 1-1 0 0,-1 0 1 0 0,0 1-1 0 0,0 0 1 0 0,-1 0-1 0 0,10 12 1 0 0,-15-15 2 0 0,1-1 1 0 0,-1 1-1 0 0,0 0 1 0 0,0-1 0 0 0,-1 1-1 0 0,1 0 1 0 0,-1 0-1 0 0,0 0 1 0 0,0 0-1 0 0,0 1 1 0 0,0-1 0 0 0,-1 0-1 0 0,1 5 1 0 0,-2-6 10 0 0,1 0 0 0 0,-1 0-1 0 0,1 0 1 0 0,-1 0 0 0 0,0 0 0 0 0,0 0 0 0 0,0-1 0 0 0,0 1 0 0 0,-1 0 0 0 0,1 0 0 0 0,-1-1 0 0 0,0 1 0 0 0,1-1 0 0 0,-1 1-1 0 0,0-1 1 0 0,-1 0 0 0 0,1 0 0 0 0,-5 3 0 0 0,-5 4 96 0 0,0-2 0 0 0,-1 1 0 0 0,0-2 0 0 0,-25 10 0 0 0,-60 12 265 0 0,68-20-274 0 0,-75 18 100 0 0,-58 17-92 0 0,132-29-155 0 0,30-14-36 0 0,-4 6-678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8783 0 0,'-69'66'1346'0'0,"-78"97"-1"0"0,-41 78 534 0 0,184-237-1689 0 0,1 1 0 0 0,-1 0 1 0 0,1 1-1 0 0,0-1 1 0 0,0 1-1 0 0,1-1 0 0 0,-1 1 1 0 0,1 0-1 0 0,0 0 0 0 0,1 0 1 0 0,-1 0-1 0 0,1 0 1 0 0,1 0-1 0 0,-1 0 0 0 0,1 1 1 0 0,0-1-1 0 0,0 0 1 0 0,2 10-1 0 0,10 32 6 0 0,2-1 1 0 0,36 83 0 0 0,-37-100-174 0 0,200 402-314 0 0,-200-408 222 0 0,11 20-4 0 0,-9-18 70 0 0,0 0 0 0 0,-2 1 0 0 0,-2 1 0 0 0,14 43 0 0 0,-24-65 13 0 0,0 0-1 0 0,0 1 1 0 0,-1-1 0 0 0,0 0-1 0 0,0 0 1 0 0,0 1-1 0 0,-1-1 1 0 0,0 0 0 0 0,0 0-1 0 0,-1 0 1 0 0,1 0-1 0 0,-1 0 1 0 0,-1 0 0 0 0,1 0-1 0 0,-1 0 1 0 0,0-1-1 0 0,0 0 1 0 0,-1 1 0 0 0,1-1-1 0 0,-1 0 1 0 0,0-1-1 0 0,-1 1 1 0 0,1-1 0 0 0,-8 6-1 0 0,-230 170 1163 0 0,231-172-1030 0 0,-18 19 0 0 0,28-26-38 0 0,-1 5 187 0 0,1-4-59 0 0,7 0-187 0 0,5 1 61 0 0,-1-2 0 0 0,0 0 0 0 0,17 1 0 0 0,13 0-1720 0 0,-39-1 748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2759 0 0,'2'-9'1498'0'0,"0"1"-244"0"0,1 0 1 0 0,1 0-1 0 0,4-7 0 0 0,-3 5-727 0 0,1 1-1 0 0,1 0 0 0 0,0 0 0 0 0,0 1 1 0 0,0 0-1 0 0,1 0 0 0 0,9-7 1 0 0,-16 15-476 0 0,-1 0 0 0 0,0 0 0 0 0,0 0 1 0 0,0 0-1 0 0,0 0 0 0 0,0 0 1 0 0,0-1-1 0 0,0 1 0 0 0,1 0 1 0 0,-1 0-1 0 0,0 0 0 0 0,0 0 0 0 0,0 0 1 0 0,0 0-1 0 0,0 0 0 0 0,1 0 1 0 0,-1 0-1 0 0,0 0 0 0 0,0 0 0 0 0,0 0 1 0 0,0 0-1 0 0,1 0 0 0 0,-1 0 1 0 0,0 0-1 0 0,0 0 0 0 0,0 0 0 0 0,0 0 1 0 0,1 0-1 0 0,-1 0 0 0 0,0 0 1 0 0,0 0-1 0 0,0 0 0 0 0,0 0 0 0 0,1 0 1 0 0,-1 0-1 0 0,0 0 0 0 0,0 0 1 0 0,0 0-1 0 0,0 1 0 0 0,0-1 0 0 0,0 0 1 0 0,1 0-1 0 0,-1 0 0 0 0,0 0 1 0 0,0 0-1 0 0,0 0 0 0 0,0 1 0 0 0,0-1 1 0 0,0 0-1 0 0,0 0 0 0 0,0 0 1 0 0,0 1-1 0 0,1 13 694 0 0,-7 20-150 0 0,0-9 53 0 0,1 0-1 0 0,-3 35 0 0 0,8-51-580 0 0,0 1 0 0 0,0-1 1 0 0,1 1-1 0 0,1-1 0 0 0,-1 1 0 0 0,1-1 0 0 0,1 0 0 0 0,0 0 0 0 0,7 16 1 0 0,-3-11-15 0 0,1 0 0 0 0,0-1 0 0 0,14 18 0 0 0,-18-27-244 0 0,0 1-1 0 0,0-1 1 0 0,0 0 0 0 0,1 0-1 0 0,-1 0 1 0 0,1-1 0 0 0,0 0-1 0 0,0 0 1 0 0,1 0 0 0 0,-1 0 0 0 0,0-1-1 0 0,8 2 1 0 0,4 0-6268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1839 0 0,'0'0'83'0'0,"-1"2"-6"0"0,-35 69 9378 0 0,32-61-8844 0 0,1 1 0 0 0,-3 11 1 0 0,-4 13 474 0 0,-11 13-771 0 0,-3 0-1 0 0,-53 81 1 0 0,34-60-186 0 0,25-38-47 0 0,-25 57 0 0 0,37-75-57 0 0,2 0-1 0 0,0 0 1 0 0,0 1-1 0 0,1-1 1 0 0,1 1-1 0 0,0 0 1 0 0,0 22-1 0 0,3-33-9 0 0,-1 0-1 0 0,0 0 1 0 0,0 0-1 0 0,1 0 1 0 0,0 0-1 0 0,-1-1 0 0 0,1 1 1 0 0,0 0-1 0 0,1-1 1 0 0,-1 1-1 0 0,0 0 1 0 0,1-1-1 0 0,-1 0 1 0 0,1 1-1 0 0,0-1 1 0 0,0 0-1 0 0,0 0 1 0 0,0 0-1 0 0,0 0 0 0 0,0 0 1 0 0,0 0-1 0 0,4 1 1 0 0,-2-1-369 0 0,0 0-1 0 0,1 0 1 0 0,-1-1 0 0 0,0 0-1 0 0,1 0 1 0 0,-1 0 0 0 0,1 0-1 0 0,-1-1 1 0 0,1 1 0 0 0,-1-1-1 0 0,1 0 1 0 0,-1-1 0 0 0,8-1-1 0 0,19-4-4457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2759 0 0,'-1'1'516'0'0,"0"3"162"0"0,-1-1 0 0 0,1 1 0 0 0,0 0 0 0 0,0-1-1 0 0,0 1 1 0 0,0 0 0 0 0,1 0 0 0 0,-1 0 0 0 0,1 0-1 0 0,0-1 1 0 0,0 1 0 0 0,1 4 0 0 0,0-1-263 0 0,1 0 1 0 0,0 0-1 0 0,0-1 1 0 0,0 1-1 0 0,1-1 1 0 0,4 8-1 0 0,5 6 60 0 0,2-1 0 0 0,30 35 0 0 0,-41-50-192 0 0,190 209 2285 0 0,-132-149-2439 0 0,94 91 398 0 0,-136-139-393 0 0,-12-11-168 0 0,-6-4-184 0 0,0-1 97 0 0,-1 0 0 0 0,1 1 1 0 0,-1-1-1 0 0,1 0 0 0 0,0 0 1 0 0,-1 1-1 0 0,1-1 1 0 0,0 0-1 0 0,-1 0 0 0 0,1 0 1 0 0,0 0-1 0 0,-1 0 0 0 0,1 0 1 0 0,0 0-1 0 0,1-1-125 0 0,-1 0-1 0 0,0 0 0 0 0,1 0 1 0 0,-1 0-1 0 0,0 0 1 0 0,0 0-1 0 0,0 0 0 0 0,0-1 1 0 0,0 1-1 0 0,0 0 1 0 0,0-1-1 0 0,0 1 1 0 0,-1-1-1 0 0,1 1 0 0 0,-1-1 1 0 0,1 1-1 0 0,-1-1 1 0 0,1-2-1 0 0,-1-7-4764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1 6911 0 0,'0'0'4379'0'0,"-7"0"-544"0"0,2 1-3650 0 0,1 0 0 0 0,0 0 1 0 0,-1 1-1 0 0,1-1 1 0 0,0 1-1 0 0,0 0 1 0 0,0 0-1 0 0,0 0 1 0 0,0 1-1 0 0,0-1 0 0 0,0 1 1 0 0,1 0-1 0 0,0 0 1 0 0,-5 5-1 0 0,-3 5 164 0 0,0 1 0 0 0,-13 22 0 0 0,13-19-79 0 0,-31 50 373 0 0,-105 142 346 0 0,-95 82-727 0 0,218-258-304 0 0,23-32-102 0 0,3-1-44 0 0,6-1-163 0 0,0-1-1 0 0,0-1 0 0 0,0 1 1 0 0,-1-1-1 0 0,1-1 1 0 0,10-6-1 0 0,2-2-787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5983 0 0,'1'2'4732'0'0,"21"74"1521"0"0,-8 2-3799 0 0,-11-56-2218 0 0,-2 1 1 0 0,0-1-1 0 0,-2 0 0 0 0,0 0 0 0 0,-6 27 0 0 0,0-15-116 0 0,-3 0 0 0 0,0 0 0 0 0,-28 57 0 0 0,-61 89-1902 0 0,92-169-1297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1375 0 0,'0'0'8592'0'0,"6"-8"-5770"0"0,13-5-2130 0 0,0 0 1 0 0,0 1 0 0 0,1 1-1 0 0,1 1 1 0 0,-1 1 0 0 0,2 1-1 0 0,24-7 1 0 0,-36 13-562 0 0,0 0 0 0 0,1 0 0 0 0,18-1 1 0 0,-26 3-110 0 0,0 0 0 0 0,0 0 1 0 0,0 0-1 0 0,-1 1 1 0 0,1-1-1 0 0,0 1 1 0 0,0-1-1 0 0,-1 1 0 0 0,1 0 1 0 0,0 0-1 0 0,-1 0 1 0 0,1 1-1 0 0,-1-1 1 0 0,1 1-1 0 0,-1-1 0 0 0,0 1 1 0 0,0 0-1 0 0,1 0 1 0 0,1 2-1 0 0,3 8-24 0 0,-7-7 5 0 0,0-3 8 0 0,-1 4 5 0 0,0-1-1 0 0,1 1 1 0 0,-2-1 0 0 0,1 1-1 0 0,-1-1 1 0 0,1 0-1 0 0,-1 0 1 0 0,-1 0 0 0 0,1 0-1 0 0,-1 0 1 0 0,0 0-1 0 0,0-1 1 0 0,0 1 0 0 0,-1-1-1 0 0,0 0 1 0 0,1 0-1 0 0,-9 7 1 0 0,-7 3 97 0 0,-1 0 0 0 0,-38 20-1 0 0,39-23-95 0 0,7-4-17 0 0,-4 2 0 0 0,1 0 0 0 0,1 1 0 0 0,-27 23 0 0 0,35-27-10 0 0,5-5-44 0 0,4-1 30 0 0,-1 1 0 0 0,0-1 0 0 0,1 0 0 0 0,-1 1 0 0 0,1-1 0 0 0,-1-1 0 0 0,4 1 0 0 0,6-2-45 0 0,7-1 36 0 0,0 1 0 0 0,-1 0 0 0 0,1 2 0 0 0,0 0-1 0 0,29 4 1 0 0,-35-2 15 0 0,-8-2 14 0 0,-1 1-1 0 0,0 0 1 0 0,1 0 0 0 0,-1 0 0 0 0,0 1 0 0 0,0-1 0 0 0,1 1 0 0 0,-2 0-1 0 0,8 5 1 0 0,-7-5 1 0 0,1 1 6 0 0,13 12 13 0 0,-16-14 848 0 0,-3 2-806 0 0,1 0-1 0 0,-1-1 1 0 0,1 1 0 0 0,-1 0-1 0 0,0 0 1 0 0,0-1-1 0 0,0 1 1 0 0,-1-1-1 0 0,1 1 1 0 0,-1-1 0 0 0,1 1-1 0 0,-1-1 1 0 0,0 0-1 0 0,0 1 1 0 0,0-1 0 0 0,0 0-1 0 0,-2 1 1 0 0,-7 6-53 0 0,1-1 0 0 0,-16 8 1 0 0,22-14 27 0 0,0 1-39 0 0,-109 69 48 0 0,86-53-144 0 0,2 1 0 0 0,-26 26 0 0 0,46-39-252 0 0,11-5-993 0 0,15-6-543 0 0,-20 4 1908 0 0,19-7-1245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11231 0 0,'0'0'1292'0'0,"1"2"-776"0"0,12 20 217 0 0,-1 2-1 0 0,-1-1 1 0 0,-1 1-1 0 0,7 26 1 0 0,-8-8-564 0 0,-6-26-149 0 0,0-1 1 0 0,1-1-1 0 0,1 1 1 0 0,0 0-1 0 0,11 19 1 0 0,-15-33-142 0 0,7-1-4838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7831 0 0,'0'0'1027'0'0,"-1"2"121"0"0,-8 32 2819 0 0,-14 19-2194 0 0,9-25-1336 0 0,-55 116 763 0 0,-21 46-520 0 0,55-103-468 0 0,-61 166 446 0 0,82-206-528 0 0,1 1 0 0 0,2 0 0 0 0,-6 72 0 0 0,17 4-508 0 0,2-54-4391 0 0,-2-55-634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27 201 15119 0 0,'0'0'694'0'0,"-2"1"-22"0"0,0 0-616 0 0,0 0 0 0 0,0 1 0 0 0,1-1 0 0 0,-1 1 1 0 0,0 0-1 0 0,1 0 0 0 0,-1-1 0 0 0,1 1 1 0 0,0 0-1 0 0,-1 0 0 0 0,1 0 0 0 0,0 0 0 0 0,0 0 1 0 0,0 1-1 0 0,1-1 0 0 0,-1 0 0 0 0,-1 5 1 0 0,2-5 341 0 0,6 6 178 0 0,-4-6-537 0 0,0-1 0 0 0,0 1-1 0 0,0-1 1 0 0,0 1-1 0 0,0-1 1 0 0,0 0 0 0 0,1 0-1 0 0,-1 0 1 0 0,0 0 0 0 0,1-1-1 0 0,-1 1 1 0 0,0 0 0 0 0,1-1-1 0 0,-1 0 1 0 0,1 0 0 0 0,-1 0-1 0 0,1 0 1 0 0,-1 0 0 0 0,5-1-1 0 0,6-1 288 0 0,-1 0 0 0 0,19-8 0 0 0,-24 8-211 0 0,225-93 2401 0 0,-71 25-1706 0 0,-110 50-753 0 0,1 2 1 0 0,0 3-1 0 0,88-14 0 0 0,-93 29-1046 0 0,-45 0 442 0 0,4 22-3527 0 0,-7-11 2495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80 5063 0 0,'0'0'232'0'0,"3"-10"5278"0"0,-2 8-4841 0 0,0 0 0 0 0,0 0-1 0 0,0 0 1 0 0,0 0 0 0 0,1 0 0 0 0,-1 1 0 0 0,1-1 0 0 0,-1 1 0 0 0,1-1 0 0 0,2-2 0 0 0,1 2-194 0 0,-1-1 0 0 0,1 0 1 0 0,-1 1-1 0 0,6-2 0 0 0,7-2-423 0 0,29-5-1 0 0,-38 9 402 0 0,3-1-307 0 0,2 0-6 0 0,-1 0-1 0 0,1 1 1 0 0,0 1-1 0 0,0-1 1 0 0,0 2-1 0 0,16 1 1 0 0,-26 0-98 0 0,3 3-20 0 0,-5-3-14 0 0,-1-1 0 0 0,1 1 0 0 0,-1 0 0 0 0,0 0 0 0 0,1 0 1 0 0,-1 0-1 0 0,0 1 0 0 0,0-1 0 0 0,0 0 0 0 0,0 0 0 0 0,0 0 0 0 0,0 0 0 0 0,0 0 1 0 0,0 0-1 0 0,0 0 0 0 0,0 0 0 0 0,0 0 0 0 0,-1 0 0 0 0,1 0 0 0 0,-1 1 0 0 0,-1 3 1 0 0,0 0-1 0 0,-1 0 0 0 0,0 0 1 0 0,0 0-1 0 0,0 0 0 0 0,-1-1 0 0 0,1 0 1 0 0,-1 0-1 0 0,0 0 0 0 0,-5 4 1 0 0,-9 7 30 0 0,-21 12 1 0 0,37-26-40 0 0,-29 20 0 0 0,4-4 0 0 0,0 1 0 0 0,-42 39 0 0 0,61-49 0 0 0,4-4 0 0 0,7-1 0 0 0,5-3 0 0 0,-8 0 0 0 0,61-3 0 0 0,16 1 0 0 0,-67 2 0 0 0,0 1 0 0 0,1 1 0 0 0,-1 0 0 0 0,0 0 0 0 0,15 6 0 0 0,-17-5-2 0 0,0 1 0 0 0,-1 0 0 0 0,0 1-1 0 0,1-1 1 0 0,-1 1 0 0 0,-1 1 0 0 0,1-1 0 0 0,-1 1 0 0 0,0 0-1 0 0,0 1 1 0 0,-1 0 0 0 0,0-1 0 0 0,0 2 0 0 0,-1-1-1 0 0,1 0 1 0 0,-2 1 0 0 0,1 0 0 0 0,-1 0 0 0 0,0 0 0 0 0,-1 0-1 0 0,3 15 1 0 0,-5-21 26 0 0,0 0 1 0 0,0 1-1 0 0,0-1 0 0 0,0 0 0 0 0,0 1 0 0 0,-1-1 0 0 0,1 0 1 0 0,-1 0-1 0 0,0 1 0 0 0,0-1 0 0 0,0 0 0 0 0,0 0 1 0 0,-2 3-1 0 0,-18 25 249 0 0,18-27-221 0 0,-13 14 190 0 0,0 0 0 0 0,-2-1-1 0 0,0-1 1 0 0,0 0 0 0 0,-27 15-1 0 0,-1-4-32 0 0,-60 26-1 0 0,85-45-189 0 0,1 0 1 0 0,-1-2-1 0 0,-23 4 1 0 0,29-6-109 0 0,14-2-44 0 0,0-1-1 0 0,1 0 1 0 0,-1 0-1 0 0,1 0 1 0 0,-1 0-1 0 0,1 0 1 0 0,-1 0-1 0 0,0 0 1 0 0,1 0-1 0 0,-1-1 1 0 0,1 1-1 0 0,-1 0 1 0 0,1 0-1 0 0,-1 0 1 0 0,1 0 0 0 0,-2-1-1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0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6 192 1839 0 0,'-1'1'5909'0'0,"-4"9"304"0"0,5-9-6142 0 0,0 0 1 0 0,0 0 0 0 0,1 0-1 0 0,-1-1 1 0 0,0 1 0 0 0,0 0-1 0 0,0 0 1 0 0,1 0 0 0 0,-1 0-1 0 0,0 0 1 0 0,1 0-1 0 0,-1-1 1 0 0,1 1 0 0 0,-1 0-1 0 0,1 0 1 0 0,-1-1 0 0 0,1 1-1 0 0,-1 0 1 0 0,1 0 0 0 0,0-1-1 0 0,-1 1 1 0 0,1-1 0 0 0,0 1-1 0 0,1 0 1 0 0,0 0 34 0 0,1 0 1 0 0,-1 0-1 0 0,0-1 0 0 0,1 1 0 0 0,-1-1 1 0 0,1 1-1 0 0,-1-1 0 0 0,1 0 0 0 0,3 0 1 0 0,4-1 170 0 0,-1 0 0 0 0,1-1-1 0 0,0 0 1 0 0,9-4 0 0 0,147-55 1563 0 0,78-24-664 0 0,-89 35-2740 0 0,-129 36-4436 0 0,-15 9 108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1375 0 0,'-1'1'107'0'0,"-11"24"3064"0"0,-19 37 3974 0 0,11-19-6101 0 0,-30 68 209 0 0,-60 148 1061 0 0,106-251-2128 0 0,2 2 0 0 0,-1-1 0 0 0,1 0 0 0 0,1 0 0 0 0,0 0 0 0 0,0 1 1 0 0,1 13-1 0 0,0-20-252 0 0,1 1-1 0 0,-1 0 1 0 0,1-1 0 0 0,0 1-1 0 0,0-1 1 0 0,0 1 0 0 0,0-1-1 0 0,1 0 1 0 0,0 1 0 0 0,-1-1 0 0 0,5 5-1 0 0,-4-6-344 0 0,0 0-1 0 0,0 1 1 0 0,0-1-1 0 0,1-1 1 0 0,-1 1-1 0 0,1 0 1 0 0,-1 0-1 0 0,1-1 1 0 0,4 2-1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4919 0 0,'0'0'224'0'0,"-2"1"-12"0"0,-14 18 7996 0 0,17-18-7709 0 0,12 22 407 0 0,0 1-1 0 0,15 41 1 0 0,-17-36-240 0 0,26 47 0 0 0,-16-41-363 0 0,2-1 1 0 0,38 44-1 0 0,-49-65-281 0 0,0-1 0 0 0,1 0 0 0 0,0-1 0 0 0,1 0 1 0 0,0-1-1 0 0,1-1 0 0 0,0 0 0 0 0,23 10 1 0 0,-17-11 17 0 0,0-1 0 0 0,0-1 0 0 0,30 5 0 0 0,-41-9-70 0 0,1-1 1 0 0,-1 0 0 0 0,1-1 0 0 0,-1 0 0 0 0,1-1-1 0 0,-1 0 1 0 0,1-1 0 0 0,-1 0 0 0 0,12-4 0 0 0,-13 2-265 0 0,-7 3-722 0 0,3-6-2516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7 8143 0 0,'0'0'742'0'0,"-1"-1"-610"0"0,-13-5 9514 0 0,-56 101-9547 0 0,-86 90 0 0 0,47-59 86 0 0,85-98-124 0 0,2 1 0 0 0,-38 62 0 0 0,58-84-40 0 0,16-10-98 0 0,3-3-1289 0 0,1-2-5018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 7367 0 0,'1'-9'763'0'0,"0"7"-491"0"0,-1 0-1 0 0,1 0 1 0 0,-1 0 0 0 0,1 0 0 0 0,0 0-1 0 0,0 0 1 0 0,0 0 0 0 0,0 0-1 0 0,0 1 1 0 0,0-1 0 0 0,1 0 0 0 0,-1 1-1 0 0,1-1 1 0 0,-1 1 0 0 0,1-1 0 0 0,-1 1-1 0 0,1 0 1 0 0,0-1 0 0 0,-1 1-1 0 0,1 0 1 0 0,0 0 0 0 0,0 0 0 0 0,0 1-1 0 0,0-1 1 0 0,0 0 0 0 0,2 0-1 0 0,5-2-170 0 0,-1 0 171 0 0,0 0 0 0 0,0 1 0 0 0,0 0 0 0 0,0 0 0 0 0,0 1 0 0 0,1 0 0 0 0,-1 0 0 0 0,0 1 0 0 0,17 1 0 0 0,-24-1 179 0 0,1 2-290 0 0,-1-1-136 0 0,0 0-1 0 0,0 1 1 0 0,1-1 0 0 0,-1 1-1 0 0,-1-1 1 0 0,1 1 0 0 0,0-1-1 0 0,0 1 1 0 0,0 0 0 0 0,-1-1-1 0 0,1 1 1 0 0,-1 0-1 0 0,0 0 1 0 0,1-1 0 0 0,-1 1-1 0 0,0 0 1 0 0,0 2 0 0 0,0 0 7 0 0,-1 0 1 0 0,0 0 0 0 0,1 0-1 0 0,-1 0 1 0 0,-1 0 0 0 0,1-1-1 0 0,-3 7 1 0 0,-4 3 20 0 0,0-1 0 0 0,0 0 0 0 0,-14 16 1 0 0,-105 138-40 0 0,123-160-14 0 0,0 0 0 0 0,1 0 0 0 0,0 1 0 0 0,0-1 0 0 0,-3 13 0 0 0,5-18 0 0 0,1 1 1 0 0,-1 0-1 0 0,1 0 0 0 0,0 0 0 0 0,0-1 0 0 0,0 1 1 0 0,0 0-1 0 0,0 0 0 0 0,0 0 0 0 0,0-1 0 0 0,1 1 1 0 0,-1 0-1 0 0,0 0 0 0 0,1-1 0 0 0,0 1 0 0 0,-1 0 1 0 0,1-1-1 0 0,0 1 0 0 0,0 0 0 0 0,0-1 0 0 0,0 1 1 0 0,0-1-1 0 0,0 0 0 0 0,1 1 0 0 0,-1-1 0 0 0,0 0 1 0 0,1 0-1 0 0,-1 0 0 0 0,1 0 0 0 0,-1 0 0 0 0,1 0 1 0 0,-1 0-1 0 0,3 1 0 0 0,-1-1 4 0 0,1 1 6 0 0,0 0 0 0 0,1-1 0 0 0,-1 1 0 0 0,0-1 0 0 0,0 0 0 0 0,1 0-1 0 0,-1-1 1 0 0,1 1 0 0 0,-1-1 0 0 0,9-1 0 0 0,6 0 54 0 0,24-7-1 0 0,-20 4 9 0 0,44-8 15 0 0,86-12-2145 0 0,-135 22 966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 8751 0 0,'0'0'2403'0'0,"0"0"-2097"0"0,1-1 0 0 0,-1 1 0 0 0,1 0 0 0 0,-1 0 0 0 0,1 0 0 0 0,-1 0 0 0 0,1 0 0 0 0,-1 0 0 0 0,1 0 0 0 0,0 0 0 0 0,-1 0 0 0 0,1 0 0 0 0,-1 0 0 0 0,1 0 0 0 0,0 0 0 0 0,0 3-206 0 0,0 1 1 0 0,0-1 0 0 0,0 0-1 0 0,0 0 1 0 0,-1 1-1 0 0,1-1 1 0 0,-1 0-1 0 0,0 1 1 0 0,0-1-1 0 0,0 1 1 0 0,-1 3 0 0 0,-10 42 274 0 0,6-30-54 0 0,-18 58 823 0 0,-61 139 1 0 0,26-75-850 0 0,26-63-251 0 0,-8 20 31 0 0,34-78-62 0 0,0 1 0 0 0,-7 39 0 0 0,13-39-399 0 0,1 14-773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5983 0 0,'0'0'542'0'0,"4"-8"-436"0"0,-4 7 73 0 0,0 0 0 0 0,1 0-1 0 0,-1-1 1 0 0,1 1-1 0 0,-1 0 1 0 0,1 0-1 0 0,-1 0 1 0 0,1 0 0 0 0,0 0-1 0 0,0 1 1 0 0,-1-1-1 0 0,1 0 1 0 0,0 0 0 0 0,0 0-1 0 0,0 1 1 0 0,0-1-1 0 0,0 0 1 0 0,0 1-1 0 0,0-1 1 0 0,0 1 0 0 0,0-1-1 0 0,0 1 1 0 0,0 0-1 0 0,0-1 1 0 0,1 1-1 0 0,-1 0 1 0 0,0 0 0 0 0,0 0-1 0 0,0 0 1 0 0,0 0-1 0 0,1 0 1 0 0,-1 0 0 0 0,0 0-1 0 0,0 0 1 0 0,0 0-1 0 0,0 1 1 0 0,3 0-1 0 0,-1 1 103 0 0,1-1-1 0 0,-1 1 0 0 0,1 1 0 0 0,-1-1 1 0 0,0 0-1 0 0,1 1 0 0 0,4 5 0 0 0,3 7 219 0 0,0 0-1 0 0,-2 0 0 0 0,1 1 1 0 0,-2 0-1 0 0,0 1 1 0 0,9 27-1 0 0,13 28 408 0 0,-20-53-694 0 0,14 21 0 0 0,-20-34-209 0 0,0 0 0 0 0,0-1 1 0 0,1 1-1 0 0,0-1 0 0 0,0 0 0 0 0,1-1 0 0 0,7 6 0 0 0,-11-8-67 0 0,1-1-1 0 0,-1 0 0 0 0,0 0 1 0 0,1-1-1 0 0,-1 1 0 0 0,1 0 0 0 0,-1-1 1 0 0,1 1-1 0 0,-1-1 0 0 0,1 0 1 0 0,-1 0-1 0 0,1 0 0 0 0,-1 0 1 0 0,1 0-1 0 0,4-2 0 0 0,-4 2-292 0 0,-1-1 0 0 0,0 0 0 0 0,1 0 0 0 0,-1 0 0 0 0,0 0 0 0 0,0 0 0 0 0,0-1 0 0 0,1 1 0 0 0,-1-1 0 0 0,2-1 0 0 0,6-9-5465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6447 0 0,'0'0'8532'0'0,"0"2"-7950"0"0,-7 26 207 0 0,0-1 0 0 0,-22 50 0 0 0,1-3-174 0 0,-14 60 262 0 0,-79 215 293 0 0,-38-7-1162 0 0,149-323-20 0 0,-1 1-88 0 0,1 1 0 0 0,0 0 0 0 0,-11 37 0 0 0,21-56 76 0 0,0 0-1 0 0,-1-1 1 0 0,1 1 0 0 0,0 0 0 0 0,0 0-1 0 0,0-1 1 0 0,0 1 0 0 0,0 0 0 0 0,0-1-1 0 0,1 3 1 0 0,-1-3-133 0 0,1-1 1 0 0,-1 1-1 0 0,0-1 0 0 0,0 1 1 0 0,1-1-1 0 0,-1 0 0 0 0,0 1 0 0 0,1-1 1 0 0,-1 1-1 0 0,0-1 0 0 0,1 0 1 0 0,-1 1-1 0 0,0-1 0 0 0,1 0 0 0 0,-1 1 1 0 0,1-1-1 0 0,-1 0 0 0 0,1 0 0 0 0,-1 1 1 0 0,1-1-1 0 0,-1 0 0 0 0,1 0 1 0 0,-1 0-1 0 0,1 0 0 0 0,-1 0 0 0 0,1 0 1 0 0,-1 0-1 0 0,1 0 0 0 0,-1 0 1 0 0,1 0-1 0 0,-1 0 0 0 0,1 0 0 0 0,-1 0 1 0 0,1 0-1 0 0,-1 0 0 0 0,2-1 1 0 0,13-5-5918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66 9615 0 0,'0'0'439'0'0,"6"-6"145"0"0,12-13-135 0 0,-14 14 165 0 0,0 0 0 0 0,1 1 0 0 0,0 0 0 0 0,0 0 0 0 0,0 0 0 0 0,0 0 0 0 0,7-3 1228 0 0,-12 7-1784 0 0,1 0-1 0 0,-1-1 0 0 0,0 1 0 0 0,1 0 1 0 0,-1 0-1 0 0,0-1 0 0 0,1 1 1 0 0,-1 0-1 0 0,0 0 0 0 0,1 0 1 0 0,-1-1-1 0 0,0 1 0 0 0,1 0 0 0 0,-1 0 1 0 0,1 0-1 0 0,-1 0 0 0 0,0 0 1 0 0,1 0-1 0 0,-1 0 0 0 0,1 0 1 0 0,-1 0-1 0 0,1 0 0 0 0,-1 0 0 0 0,0 0 1 0 0,1 0-1 0 0,-1 0 0 0 0,1 0 1 0 0,-1 0-1 0 0,0 0 0 0 0,1 1 1 0 0,-1-1-1 0 0,2 0 3 0 0,-1 0 0 0 0,0 1 0 0 0,0-1 1 0 0,0 0-1 0 0,0 1 0 0 0,0-1 0 0 0,0 1 0 0 0,0-1 0 0 0,0 1 1 0 0,0 0-1 0 0,0-1 0 0 0,2 2 0 0 0,-1 1 1 0 0,-1 0-33 0 0,0-1 1 0 0,0 1-1 0 0,0-1 1 0 0,0 1-1 0 0,0-1 1 0 0,0 1-1 0 0,0 0 1 0 0,-1-1-1 0 0,0 1 1 0 0,1 0-1 0 0,-1 5 1 0 0,0-3-14 0 0,0 1 1 0 0,-1-1-1 0 0,0 1 1 0 0,0-1-1 0 0,0 0 0 0 0,0 1 1 0 0,-1-1-1 0 0,-2 5 1 0 0,-20 41 60 0 0,20-44-66 0 0,-77 131 209 0 0,72-123-163 0 0,6-11-34 0 0,1 1-1 0 0,-1 0 1 0 0,1 0-1 0 0,-1 0 1 0 0,2 0-1 0 0,-1 0 1 0 0,0 0 0 0 0,1 0-1 0 0,0 1 1 0 0,0 6-1 0 0,2-11 17 0 0,0 1-1 0 0,1-1 1 0 0,0 1 0 0 0,-1-1-1 0 0,1 0 1 0 0,0 1 0 0 0,-1-1-1 0 0,1 0 1 0 0,0 0 0 0 0,0 0-1 0 0,0 0 1 0 0,4 0 0 0 0,5 1 103 0 0,0-1 1 0 0,0-1 0 0 0,0 0 0 0 0,19-2 0 0 0,-15 1-37 0 0,113-17 143 0 0,-90 10-141 0 0,1 3 0 0 0,74-1-1 0 0,-108 6-325 0 0,1 0 0 0 0,-1 1-1 0 0,0 0 1 0 0,0 0 0 0 0,0 0 0 0 0,0 1-1 0 0,-1 0 1 0 0,9 4 0 0 0,0 2-864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1839 0 0,'0'0'6142'0'0,"8"7"668"0"0,-18 18-4218 0 0,10-24-2094 0 0,2 11-61 0 0,1-3-354 0 0,1 1-1 0 0,1-1 1 0 0,-1 1 0 0 0,1-2-1 0 0,1 1 1 0 0,0 0 0 0 0,0-1-1 0 0,9 9 1 0 0,-3-2 13 0 0,185 197 269 0 0,-47-58 10 0 0,-121-120-315 0 0,-1 0 1 0 0,41 72-1 0 0,-56-83-154 0 0,-1 1 0 0 0,-1 1 0 0 0,-1 0 0 0 0,-1 1 0 0 0,-2 0 0 0 0,6 33 0 0 0,-10-40 16 0 0,-1-1 0 0 0,-2 1 0 0 0,1 0-1 0 0,-2-1 1 0 0,-1 1 0 0 0,0 0 0 0 0,-1-1 0 0 0,-1 0-1 0 0,-12 34 1 0 0,-5-4-75 0 0,-3-1 0 0 0,-2-1 0 0 0,-32 43 0 0 0,28-44 125 0 0,-217 292-25 0 0,132-197-90 0 0,101-119-130 0 0,13-20-676 0 0,5-3-1553 0 0,14-8 1222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10 6911 0 0,'-12'-10'7737'0'0,"17"16"-5676"0"0,18 20-1916 0 0,-21-18-82 0 0,0 0 0 0 0,-1 0 0 0 0,0 0 1 0 0,0 0-1 0 0,0 0 0 0 0,-1 1 0 0 0,0-1 0 0 0,-1 0 1 0 0,-2 12-1 0 0,1 3-48 0 0,-10 65 314 0 0,-26 103 1 0 0,13-74-43 0 0,-112 436 191 0 0,-16 77-388 0 0,142-547-90 0 0,3-1 0 0 0,3 128 0 0 0,3-76-666 0 0,-5-79-4448 0 0,1-24-578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9215 0 0,'0'-2'422'0'0,"0"-39"5439"0"0,9 40-3510 0 0,-7 1-2317 0 0,0 0 0 0 0,-1 1 1 0 0,1-1-1 0 0,0 1 0 0 0,0-1 0 0 0,0 1 1 0 0,-1 0-1 0 0,1-1 0 0 0,0 1 1 0 0,-1 0-1 0 0,1 0 0 0 0,-1 0 1 0 0,1 1-1 0 0,-1-1 0 0 0,0 0 1 0 0,1 0-1 0 0,1 3 0 0 0,19 29 180 0 0,-15-21-135 0 0,63 98 1095 0 0,76 161-1 0 0,-135-246-1167 0 0,4 10-7 0 0,1-1 0 0 0,2 0 0 0 0,34 47 1 0 0,-50-77 2 0 0,1-1 0 0 0,0 0 0 0 0,0 0 1 0 0,0 0-1 0 0,0-1 0 0 0,0 1 0 0 0,6 2 1 0 0,-8-4-135 0 0,0-1 0 0 0,1 1 0 0 0,-1-1 1 0 0,1 1-1 0 0,-1-1 0 0 0,0 1 0 0 0,1-1 1 0 0,-1 0-1 0 0,1 0 0 0 0,1 0 0 0 0,-2 0-242 0 0,1 0-1 0 0,-1 0 0 0 0,0-1 0 0 0,0 1 0 0 0,0 0 0 0 0,0-1 0 0 0,0 1 0 0 0,0-1 0 0 0,0 1 0 0 0,0-1 1 0 0,0 1-1 0 0,0-1 0 0 0,0 0 0 0 0,1-1 0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 6447 0 0,'-4'-5'10902'0'0,"-7"14"-10761"0"0,1 1 0 0 0,1 0 0 0 0,-14 17 0 0 0,-4 5 1 0 0,-81 79-99 0 0,-17 17 53 0 0,91-89-70 0 0,-43 61 1 0 0,76-98-36 0 0,-3 3-7 0 0,1 0 0 0 0,0 0 0 0 0,0 0 0 0 0,0 0 0 0 0,0 1 0 0 0,1-1 0 0 0,0 1 0 0 0,0-1 0 0 0,0 1 0 0 0,-1 8 0 0 0,3-13-909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7831 0 0,'142'-46'9552'0'0,"-21"16"-8434"0"0,-120 30-1226 0 0</inkml:trace>
  <inkml:trace contextRef="#ctx0" brushRef="#br0" timeOffset="1">20 323 5063 0 0,'1'-1'5944'0'0,"69"-23"2130"0"0,39-7-8215 0 0,-80 23 808 0 0,-16 4-732 0 0,114-27-2270 0 0,-115 29-1965 0 0,-1 2-1264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11431 0 0,'0'0'1032'0'0,"-1"2"-802"0"0,-2 6-108 0 0,0 1 1 0 0,0-1-1 0 0,-1 1 0 0 0,-1-1 1 0 0,1 0-1 0 0,-1-1 1 0 0,-1 1-1 0 0,-9 10 1 0 0,-5 2-217 0 0,-32 25-1 0 0,36-32 403 0 0,0 0 0 0 0,1 1 0 0 0,1 1 0 0 0,-21 27 0 0 0,33-40-167 0 0,1 0-1 0 0,-1 0 1 0 0,1 0 0 0 0,0 1 0 0 0,0-1-1 0 0,0 0 1 0 0,1 0 0 0 0,-1 1 0 0 0,0-1-1 0 0,1 0 1 0 0,0 1 0 0 0,-1-1 0 0 0,1 1-1 0 0,0-1 1 0 0,0 1 0 0 0,0-1 0 0 0,1 0-1 0 0,0 5 1 0 0,0-4-72 0 0,0-1-1 0 0,0 0 1 0 0,0-1 0 0 0,0 1-1 0 0,0 0 1 0 0,1 0 0 0 0,-1 0-1 0 0,1-1 1 0 0,-1 1 0 0 0,1-1-1 0 0,0 1 1 0 0,0-1 0 0 0,-1 0-1 0 0,1 1 1 0 0,0-1 0 0 0,0 0-1 0 0,0 0 1 0 0,0 0 0 0 0,0-1-1 0 0,5 2 1 0 0,3 0 15 0 0,0 0 1 0 0,0-1-1 0 0,0 0 0 0 0,0-1 1 0 0,0 0-1 0 0,1-1 0 0 0,-1 0 1 0 0,0 0-1 0 0,0-1 1 0 0,0 0-1 0 0,-1-1 0 0 0,1 0 1 0 0,17-8-1 0 0,-20 7-59 0 0,0 0 0 0 0,0 0 0 0 0,0-1 0 0 0,-1 0 1 0 0,0 0-1 0 0,0 0 0 0 0,11-12 0 0 0,-14 12-10 0 0,1 1 0 0 0,-1-1 0 0 0,-1 1 0 0 0,1-1 0 0 0,0 0 0 0 0,-1 0 0 0 0,0-1 0 0 0,-1 1 0 0 0,1 0 0 0 0,-1-1 0 0 0,0 1 0 0 0,1-7 0 0 0,-2 8-37 0 0,0 1 0 0 0,0 0-1 0 0,0-1 1 0 0,0 1 0 0 0,-1 0-1 0 0,1 0 1 0 0,-1-1 0 0 0,0 1-1 0 0,0 0 1 0 0,0 0 0 0 0,-1 0-1 0 0,1 0 1 0 0,-1 0 0 0 0,1 0-1 0 0,-4-4 1 0 0,-1 1-383 0 0,0 0-1 0 0,0 0 1 0 0,0 1-1 0 0,-11-7 1 0 0,11 8 132 0 0,1 0 1 0 0,-1 0-1 0 0,1 0 1 0 0,0 0-1 0 0,1-1 1 0 0,-1 0-1 0 0,1 0 1 0 0,0 0-1 0 0,-4-7 1 0 0,2-6-1651 0 0,6 9-3109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74 8431 0 0,'0'0'1787'0'0,"5"-7"-819"0"0,7-10 180 0 0,-9 11-639 0 0,2 0 1 0 0,-1 0 0 0 0,1 0-1 0 0,-1 1 1 0 0,10-8 1202 0 0,-10 5 1013 0 0,-11 11-2601 0 0,1 1 0 0 0,0-1 0 0 0,0 1 0 0 0,1 1 0 0 0,-1-1 0 0 0,1 1 0 0 0,0 0 0 0 0,0 0 0 0 0,0 0 0 0 0,-4 7 0 0 0,-7 12 42 0 0,-15 27-1 0 0,29-47-140 0 0,-13 25 33 0 0,0 0 0 0 0,2 1-1 0 0,-10 36 1 0 0,17-44-53 0 0,1 0-1 0 0,0 1 1 0 0,2-1 0 0 0,1 1-1 0 0,1 32 1 0 0,1-47-22 0 0,1 1 1 0 0,0-1 0 0 0,0 1-1 0 0,1-1 1 0 0,0 0-1 0 0,1 0 1 0 0,0 0-1 0 0,7 15 1 0 0,-6-18-468 0 0,-1 1 1 0 0,1-1-1 0 0,0 0 1 0 0,5 5 0 0 0,0-1-1035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25 12439 0 0,'10'-9'524'0'0,"5"-7"4974"0"0,-283 292-4955 0 0,204-210-478 0 0,22-22-58 0 0,-20 19-5 0 0,-79 104-1 0 0,118-135-4 0 0,-32 60-1 0 0,50-82 12 0 0,0 1 1 0 0,1 0-1 0 0,0 0 1 0 0,0 1-1 0 0,1-1 0 0 0,1 1 1 0 0,0 0-1 0 0,0-1 1 0 0,1 1-1 0 0,1 14 1 0 0,1-20 22 0 0,0 0 0 0 0,0 0 0 0 0,1 0 0 0 0,0 0 0 0 0,0-1 0 0 0,0 1 0 0 0,1 0 0 0 0,-1-1 0 0 0,1 0 1 0 0,1 0-1 0 0,-1 0 0 0 0,1 0 0 0 0,6 6 0 0 0,3 3-261 0 0,2-1-1 0 0,28 20 1 0 0,-22-18-864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223 357 8087 0 0,'-49'13'797'0'0,"-9"2"-417"0"0,52-14 20 0 0,-1 0-1 0 0,0-1 1 0 0,1 1 0 0 0,-1-1 0 0 0,0-1-1 0 0,-11-1 1 0 0,15 1-208 0 0,1 1 0 0 0,-1-1 0 0 0,1 0 0 0 0,-1 0 0 0 0,1 0 0 0 0,0 0 0 0 0,-1-1 0 0 0,1 1 0 0 0,0-1 0 0 0,0 1 0 0 0,0-1 0 0 0,0 0 0 0 0,0 0 0 0 0,0 0 0 0 0,-3-4 0 0 0,3 2 54 0 0,0 0 1 0 0,-1 0-1 0 0,1-1 0 0 0,1 1 1 0 0,-1-1-1 0 0,1 0 0 0 0,0 1 1 0 0,-1-7-1 0 0,0-5 159 0 0,2 0 0 0 0,0 0 0 0 0,0 0-1 0 0,4-19 1 0 0,-3 24-346 0 0,1 0 0 0 0,0 1 0 0 0,1-1-1 0 0,8-19 1 0 0,-9 25-58 0 0,1-1 0 0 0,0 1 0 0 0,0 1 0 0 0,1-1-1 0 0,-1 0 1 0 0,1 1 0 0 0,0 0 0 0 0,0 0 0 0 0,1 0 0 0 0,-1 0-1 0 0,6-3 1 0 0,4-2-19 0 0,2 1 0 0 0,-1 0-1 0 0,1 1 1 0 0,29-8 0 0 0,70-12-168 0 0,-107 25 162 0 0,9-1-8 0 0,1 1-1 0 0,-1 0 1 0 0,1 1-1 0 0,-1 1 1 0 0,1 1 0 0 0,-1 1-1 0 0,1 0 1 0 0,21 6 0 0 0,-25-5 55 0 0,-1 2 0 0 0,0 0 1 0 0,0 0-1 0 0,-1 1 0 0 0,1 0 1 0 0,-1 1-1 0 0,-1 1 0 0 0,1 0 1 0 0,-1 0-1 0 0,19 20 0 0 0,-27-25-6 0 0,-1 0-1 0 0,1 0 1 0 0,-1 1 0 0 0,1-1-1 0 0,-1 0 1 0 0,0 1-1 0 0,0 0 1 0 0,0 0 0 0 0,-1-1-1 0 0,0 1 1 0 0,1 0-1 0 0,-1 0 1 0 0,0 6 0 0 0,-1-7-9 0 0,0-1 0 0 0,0 1 1 0 0,0 0-1 0 0,0-1 0 0 0,-1 1 1 0 0,1-1-1 0 0,-1 1 0 0 0,0-1 1 0 0,0 0-1 0 0,0 1 0 0 0,0-1 1 0 0,0 0-1 0 0,0 1 0 0 0,-1-1 1 0 0,1 0-1 0 0,-1 0 0 0 0,1 0 1 0 0,-1 0-1 0 0,0 0 0 0 0,0-1 1 0 0,0 1-1 0 0,-3 2 0 0 0,-17 9 150 0 0,-1 0 1 0 0,0-1-1 0 0,-32 11 0 0 0,-2 1 16 0 0,-246 124-561 0 0,288-141 223 0 0,14-7 162 0 0,-9 6-464 0 0,0-1 0 0 0,-1-1 0 0 0,-19 6 0 0 0,30-10 281 0 0,0 0 0 0 0,-1-2-1295 0 0,1 2 1295 0 0,-1 0 0 0 0,1-1 0 0 0,0 1 0 0 0,0 0 0 0 0,0 0 0 0 0,0-1 0 0 0,0 1 0 0 0,0 0 0 0 0,0-1 0 0 0,0 1 0 0 0,0 0 0 0 0,0 0 0 0 0,0-1 0 0 0,0 1 0 0 0,0 0 0 0 0,0 0 0 0 0,0-1 0 0 0,0 1 0 0 0,0-1 0 0 0,5-10-5247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674 1 9815 0 0,'0'0'890'0'0,"-1"1"-733"0"0,-38 54 1507 0 0,22-33-1285 0 0,-199 278 1963 0 0,132-169-1498 0 0,-96 199 0 0 0,153-268-772 0 0,-25 87 1 0 0,21-57-36 0 0,21-67-526 0 0,1-11-3956 0 0,2-6-787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0,'0'0'423'0'0,"1"2"-278"0"0,5 30 682 0 0,3 15 3013 0 0,-5 10-1559 0 0,9 71 433 0 0,-10-112-2515 0 0,0-1 1 0 0,2 0-1 0 0,-1 0 0 0 0,2-1 0 0 0,0 1 0 0 0,11 17 0 0 0,-8-16-49 0 0,1-1 1 0 0,0-1-1 0 0,21 22 0 0 0,-27-32-125 0 0,1 0 0 0 0,-1 0 0 0 0,1 0-1 0 0,0-1 1 0 0,1 1 0 0 0,6 2 0 0 0,-9-4-24 0 0,0-1 0 0 0,0 0 0 0 0,0 0 0 0 0,0-1 1 0 0,0 1-1 0 0,0-1 0 0 0,0 1 0 0 0,1-1 0 0 0,-1 0 0 0 0,0 0 0 0 0,0 0 1 0 0,0-1-1 0 0,4 0 0 0 0,-3 0-115 0 0,-1 0-1 0 0,0-1 1 0 0,1 1 0 0 0,-1-1 0 0 0,0 0 0 0 0,0 0-1 0 0,0 0 1 0 0,0 0 0 0 0,0 0 0 0 0,-1 0-1 0 0,5-6 1 0 0,-3 3-671 0 0,1 0 0 0 0,-1-1 0 0 0,-1 0 0 0 0,1 0 0 0 0,2-8 0 0 0,2-5-1157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45 4143 0 0,'1'-2'319'0'0,"17"-23"586"0"0,-7 8 10397 0 0,-12 19-11070 0 0,-17 20 198 0 0,1 1 0 0 0,-17 32 0 0 0,-22 54 457 0 0,-65 192 350 0 0,51-114-1129 0 0,-62 108-709 0 0,34-82-2632 0 0,-50 113-187 0 0,45-101 1882 0 0,89-193 1538 0 0,3-3 0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6447 0 0,'0'0'7979'0'0,"10"-4"-6635"0"0,31-8 1769 0 0,21-16-3079 0 0,-18 7 354 0 0,-41 20-363 0 0,0 0 0 0 0,-1 0 1 0 0,1 0-1 0 0,0 1 0 0 0,0-1 1 0 0,5 0-1 0 0,8 3 27 0 0,-12 1-63 0 0,-1-1-2 0 0,3 1-204 0 0,1 1 1 0 0,-1-1-1 0 0,0 2 0 0 0,10 7 1 0 0,-6-4-989 0 0,1 1-450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5527 0 0,'1'-1'8739'0'0,"18"-9"-7816"0"0,1 0 0 0 0,0 2 0 0 0,0 0 1 0 0,1 1-1 0 0,0 1 0 0 0,0 1 0 0 0,1 1 0 0 0,36-2 0 0 0,-6 4-492 0 0,1 2-1 0 0,78 12 1 0 0,-116-11-696 0 0,0 0 0 0 0,24-1 0 0 0,7-8-3747 0 0,-29 3-3032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44 6911 0 0,'0'0'6466'0'0,"-1"0"-5530"0"0,-17 11-327 0 0,0 1 1 0 0,2 0 0 0 0,-1 1-1 0 0,-19 21 1 0 0,24-22-316 0 0,7-8-199 0 0,1 0 0 0 0,1 0 0 0 0,-1 0 0 0 0,0 1 1 0 0,1-1-1 0 0,0 1 0 0 0,0 0 0 0 0,1 0 0 0 0,-1 0 0 0 0,1 0 0 0 0,0 1 0 0 0,0-1 0 0 0,1 1 0 0 0,0-1 0 0 0,0 1 0 0 0,-1 6 0 0 0,3-11-73 0 0,-1 0-1 0 0,0 0 1 0 0,0 0 0 0 0,1 0-1 0 0,-1 0 1 0 0,0 0 0 0 0,1 0-1 0 0,-1 0 1 0 0,1 0 0 0 0,0 0-1 0 0,-1 0 1 0 0,1 0 0 0 0,0 0-1 0 0,-1 0 1 0 0,1-1 0 0 0,0 1-1 0 0,0 0 1 0 0,0-1-1 0 0,0 1 1 0 0,0 0 0 0 0,1 0-1 0 0,21 9 319 0 0,-16-9-241 0 0,0 1 0 0 0,0-1 0 0 0,0 0 0 0 0,0-1 0 0 0,0 0-1 0 0,0 0 1 0 0,10-1 0 0 0,-4-1 39 0 0,-1 0 1 0 0,1-1-1 0 0,13-5 0 0 0,-20 6-90 0 0,0 0 0 0 0,0-1 0 0 0,-1 1 0 0 0,1-1 1 0 0,-1-1-1 0 0,0 1 0 0 0,0-1 0 0 0,0 0 0 0 0,5-5 0 0 0,-9 7-34 0 0,1 0 0 0 0,0 0 0 0 0,-1 0 0 0 0,1 0 0 0 0,-1 0 0 0 0,0-1 0 0 0,0 1 0 0 0,0 0 0 0 0,0-1 0 0 0,0 1 0 0 0,0-1 0 0 0,-1 1 1 0 0,1-1-1 0 0,-1 0 0 0 0,0 1 0 0 0,0-1 0 0 0,0 1 0 0 0,0-1 0 0 0,0 0 0 0 0,0 1 0 0 0,-1-1 0 0 0,1 1 0 0 0,-1-1 0 0 0,-1-2 0 0 0,-1-2 6 0 0,0 0 0 0 0,0 0 0 0 0,-1 0 1 0 0,0 1-1 0 0,0-1 0 0 0,-1 1 0 0 0,1 0 0 0 0,-7-6 0 0 0,-4-2-429 0 0,-28-20 1 0 0,39 31 283 0 0,3 2-267 0 0,0-1-1 0 0,-1 0 1 0 0,1 1 0 0 0,0-1-1 0 0,0 0 1 0 0,0 0 0 0 0,0 1 0 0 0,1-1-1 0 0,-1 0 1 0 0,1 0 0 0 0,-1 0 0 0 0,1 0-1 0 0,-1-4 1 0 0,0 4-641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52 113 8719 0 0,'0'0'794'0'0,"-9"-2"-636"0"0,-16-2 420 0 0,8 5 5204 0 0,18-2-5672 0 0,1 1 0 0 0,0 0 0 0 0,-1-1 0 0 0,1 1 0 0 0,0-1 0 0 0,-1 1 0 0 0,1-1 0 0 0,-1 0 0 0 0,1 0 0 0 0,1-1 0 0 0,3-1 152 0 0,54-21 586 0 0,1 3 0 0 0,76-17 0 0 0,-123 34-790 0 0,0 1-1 0 0,0 1 0 0 0,0 0 1 0 0,0 1-1 0 0,0 0 0 0 0,0 1 1 0 0,23 3-1 0 0,-36-3-56 0 0,1 0-1 0 0,-1 1 1 0 0,1-1 0 0 0,-1 1-1 0 0,1-1 1 0 0,-1 1 0 0 0,1-1 0 0 0,-1 1-1 0 0,1 0 1 0 0,-1 0 0 0 0,0 0 0 0 0,1 0-1 0 0,-1 0 1 0 0,0 0 0 0 0,0 0 0 0 0,0 0-1 0 0,0 1 1 0 0,0-1 0 0 0,0 0-1 0 0,0 1 1 0 0,0-1 0 0 0,-1 1 0 0 0,1-1-1 0 0,1 4 1 0 0,-2-3-5 0 0,0 0 1 0 0,0 0-1 0 0,0 0 1 0 0,0 1-1 0 0,0-1 0 0 0,0 0 1 0 0,0 0-1 0 0,-1 1 1 0 0,1-1-1 0 0,-1 0 0 0 0,1 0 1 0 0,-1 0-1 0 0,0 0 1 0 0,0 0-1 0 0,0 0 0 0 0,0 0 1 0 0,-3 3-1 0 0,-9 12-91 0 0,-2 0 0 0 0,0-1 0 0 0,-1-1-1 0 0,-29 22 1 0 0,-77 45-549 0 0,-44 14 328 0 0,132-79 327 0 0,32-16 724 0 0,3 0-702 0 0,-1 0 0 0 0,0 0 0 0 0,0 1 0 0 0,1-1 1 0 0,-1 0-1 0 0,1 0 0 0 0,-1 0 0 0 0,1 0 0 0 0,-1 0 1 0 0,1 0-1 0 0,0 0 0 0 0,0 0 0 0 0,-1 0 0 0 0,1 0 1 0 0,0 0-1 0 0,0 0 0 0 0,0 0 0 0 0,0 0 0 0 0,0-1 1 0 0,0 1-1 0 0,0 0 0 0 0,0-1 0 0 0,3 1 0 0 0,28 10 375 0 0,-28-10-350 0 0,16 4 146 0 0,1-1 0 0 0,0-2 0 0 0,37 1 0 0 0,64-9 97 0 0,-77 3-245 0 0,217-23-128 0 0,-219 21-132 0 0,39-8-1597 0 0,-68 10-1043 0 0,22-9 0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17 186 1839 0 0,'-16'5'13490'0'0,"17"-6"-12472"0"0,13-9-93 0 0,0 1 1 0 0,0 0-1 0 0,31-13 0 0 0,52-14 292 0 0,-87 32-1035 0 0,253-70 1785 0 0,-229 66-1905 0 0,48-8-12 0 0,-73 15-69 0 0,1 0 1 0 0,0 1 0 0 0,0 0 0 0 0,-1 1-1 0 0,1 0 1 0 0,13 2 0 0 0,-22-2-33 0 0,0-1 0 0 0,1 0 0 0 0,-1 1 0 0 0,0-1-1 0 0,1 1 1 0 0,-1-1 0 0 0,0 1 0 0 0,0 0 0 0 0,1 0 0 0 0,-1-1 0 0 0,0 1 0 0 0,0 0 0 0 0,0 0 0 0 0,0 0 0 0 0,0 0 0 0 0,0 0 0 0 0,0 0-1 0 0,0 0 1 0 0,-1 1 0 0 0,1-1 0 0 0,0 0 0 0 0,-1 0 0 0 0,1 1 0 0 0,-1-1 0 0 0,1 0 0 0 0,-1 1 0 0 0,0-1 0 0 0,1 0 0 0 0,-1 3 0 0 0,0 0-395 0 0,0 1 1 0 0,-1-1 0 0 0,1 1-1 0 0,-1-1 1 0 0,0 0 0 0 0,0 1-1 0 0,-1-1 1 0 0,-1 4 0 0 0,-2 5-1310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35 8751 0 0,'0'0'674'0'0,"4"-11"6056"0"0,-3 10-6469 0 0,0 0 0 0 0,-1 0 0 0 0,1 0 0 0 0,0 1 0 0 0,0-1 0 0 0,0 0 0 0 0,0 0 0 0 0,0 0 0 0 0,0 1 0 0 0,0-1 0 0 0,1 0 0 0 0,-1 0-31 0 0,1 1-13 0 0,23-3 420 0 0,38 1 0 0 0,2 0-222 0 0,-49 1-324 0 0,2-1-19 0 0,-1 0 1 0 0,0 2-1 0 0,0 0 1 0 0,1 1-1 0 0,27 5 0 0 0,-44-6-75 0 0,0 0 0 0 0,-1 0-1 0 0,1 0 1 0 0,-1 0-1 0 0,1 0 1 0 0,-1 0 0 0 0,1 1-1 0 0,-1-1 1 0 0,1 0-1 0 0,-1 0 1 0 0,1 1-1 0 0,-1-1 1 0 0,1 0 0 0 0,-1 1-1 0 0,1-1 1 0 0,-1 0-1 0 0,1 1 1 0 0,-1-1 0 0 0,0 1-1 0 0,1-1 1 0 0,-1 0-1 0 0,0 1 1 0 0,1-1-1 0 0,-1 1 1 0 0,0-1 0 0 0,0 1-1 0 0,1-1 1 0 0,-1 1-1 0 0,0 0 1 0 0,0-1-1 0 0,0 1 1 0 0,0-1 0 0 0,0 1-1 0 0,0-1 1 0 0,0 1-1 0 0,0-1 1 0 0,0 1 0 0 0,0 0-1 0 0,0-1 1 0 0,0 1-1 0 0,0-1 1 0 0,0 1-1 0 0,-1-1 1 0 0,1 1 0 0 0,0-1-1 0 0,0 1 1 0 0,-1-1-1 0 0,1 1 1 0 0,0-1 0 0 0,0 1-1 0 0,-2 0 1 0 0,2 0-17 0 0,-3 5-13 0 0,0-1-1 0 0,0 0 1 0 0,-1-1 0 0 0,1 1-1 0 0,-1-1 1 0 0,0 1-1 0 0,-9 6 1 0 0,-37 25-84 0 0,26-20 77 0 0,-46 28 40 0 0,46-31 0 0 0,2 1 0 0 0,-34 27 0 0 0,53-36 0 0 0,5-3 0 0 0,6-2 0 0 0,-8 0 0 0 0,34-3 0 0 0,-19 2 0 0 0,0-1 0 0 0,0 2 0 0 0,0 0 0 0 0,0 1 0 0 0,0 0 0 0 0,17 5 0 0 0,-4 1-16 0 0,38 17 0 0 0,-55-20 12 0 0,-1 2-1 0 0,0-1 0 0 0,0 1 1 0 0,-1 0-1 0 0,1 1 1 0 0,12 13-1 0 0,-15-11 5 0 0,-4 1 0 0 0,-3-8 5 0 0,0 0-1 0 0,-1-1 0 0 0,1 1 1 0 0,-1-1-1 0 0,1 1 0 0 0,-1-1 1 0 0,0 1-1 0 0,1-1 1 0 0,-1 1-1 0 0,0-1 0 0 0,0 0 1 0 0,0 1-1 0 0,0-1 1 0 0,-1 0-1 0 0,1 0 0 0 0,-2 2 1 0 0,-26 17 115 0 0,23-16-99 0 0,-248 143 522 0 0,135-82-550 0 0,115-62-4 0 0,-7 3-113 0 0,0 0 0 0 0,-1 0 0 0 0,1-1-1 0 0,-22 7 1 0 0,31-12-156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13447 0 0,'0'0'1216'0'0,"0"2"-1000"0"0,-1 12 27 0 0,-1 1-1 0 0,-1-1 0 0 0,-9 29 1 0 0,3-14 389 0 0,-81 267 1894 0 0,83-275-2487 0 0,-57 145 183 0 0,-4 18-35 0 0,55-145-261 0 0,4-12-205 0 0,0 2 0 0 0,2-1 1 0 0,-7 52-1 0 0,14-66-452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34 6911 0 0,'14'-9'603'0'0,"20"-10"372"0"0,-32 18-454 0 0,1 0 0 0 0,-1 0-1 0 0,1 0 1 0 0,-1 1 0 0 0,1-1 0 0 0,0 1 0 0 0,2 0-1 0 0,-7 0-409 0 0,0 1-1 0 0,0 1 1 0 0,1-1-1 0 0,-1 0 1 0 0,0 0-1 0 0,0 1 0 0 0,1-1 1 0 0,-3 3-1 0 0,-1 1 23 0 0,-114 79 453 0 0,-45 39-236 0 0,124-88 96 0 0,2 1-1 0 0,-66 81 1 0 0,93-102-344 0 0,0 2 0 0 0,1-1 0 0 0,0 1 0 0 0,2 0 0 0 0,0 1 0 0 0,1 0 0 0 0,0 1 0 0 0,2-1 0 0 0,0 1 0 0 0,1 0 0 0 0,-2 28 0 0 0,6-14-9 0 0,1 0-1 0 0,1 0 0 0 0,2-1 1 0 0,2 1-1 0 0,1-1 0 0 0,12 35 1 0 0,80 180 558 0 0,-29-97-619 0 0,100 239-34 0 0,-160-360-193 0 0,-2 0 0 0 0,-1 1 0 0 0,-1-1-1 0 0,-1 1 1 0 0,1 40 0 0 0,-6-46-4 0 0,-1 0 0 0 0,-1-1 0 0 0,-1 1 0 0 0,-1-1 0 0 0,-1 0 0 0 0,-1 0 1 0 0,-12 30-1 0 0,9-29-147 0 0,-2 0 0 0 0,-1 0 0 0 0,-1-1 1 0 0,-1-1-1 0 0,-1 0 0 0 0,-1-1 0 0 0,0-1 1 0 0,-2 0-1 0 0,0-1 0 0 0,-2-1 0 0 0,0-1 1 0 0,0-1-1 0 0,-2 0 0 0 0,0-2 0 0 0,-33 17 1 0 0,34-22 716 0 0,1 0 1 0 0,-1-1 0 0 0,-28 7-1 0 0,47-15-147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9503 0 0,'0'0'859'0'0,"2"-1"-710"0"0,3 0-299 0 0,-3 0 441 0 0,0 0-1 0 0,0 0 0 0 0,0 0 0 0 0,0 0 0 0 0,0 1 0 0 0,0-1 1 0 0,1 1-1 0 0,-1 0 0 0 0,0-1 0 0 0,0 1 0 0 0,0 0 0 0 0,1 0 1 0 0,-1 0-1 0 0,0 1 0 0 0,0-1 0 0 0,1 1 0 0 0,-1-1 0 0 0,0 1 1 0 0,0 0-1 0 0,0-1 0 0 0,0 1 0 0 0,4 2 0 0 0,-4-1-121 0 0,0 0-1 0 0,0 0 0 0 0,0 1 0 0 0,0-1 1 0 0,-1 0-1 0 0,1 0 0 0 0,-1 1 1 0 0,1-1-1 0 0,-1 1 0 0 0,0 0 1 0 0,2 5-1 0 0,-2-2 37 0 0,1 0 0 0 0,-1 1 0 0 0,-1-1 0 0 0,1 13 0 0 0,-2 2 85 0 0,-2 0 0 0 0,-5 25 0 0 0,8-46-289 0 0,-37 132 209 0 0,25-98-165 0 0,2 0-1 0 0,1 1 0 0 0,2 1 1 0 0,-3 38-1 0 0,10-68-285 0 0,0 1-1 0 0,0 0 1 0 0,1-1-1 0 0,0 1 1 0 0,0 0-1 0 0,0-1 1 0 0,1 1-1 0 0,3 8 1 0 0,2-3-954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5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15 2759 0 0,'0'-1'126'0'0,"5"-2"5"0"0,-2 1-141 0 0,5-6 4167 0 0,-18 12-340 0 0,9-3-3290 0 0,-13 6-155 0 0,0 1 0 0 0,1 0 0 0 0,0 1 0 0 0,0 0 0 0 0,1 1 0 0 0,0 1 0 0 0,1-1 0 0 0,0 2 0 0 0,-11 16-1 0 0,5-5-32 0 0,2 1 0 0 0,1 0-1 0 0,1 1 1 0 0,-13 35-1 0 0,-32 67 249 0 0,3-9-444 0 0,46-94-138 0 0,0 1 0 0 0,-10 49-1 0 0,18-66-25 0 0,0 0 0 0 0,0 0-1 0 0,1 0 1 0 0,0 0 0 0 0,0 0-1 0 0,1 1 1 0 0,0-1 0 0 0,0 0-1 0 0,1 0 1 0 0,0 0 0 0 0,0 0-1 0 0,1-1 1 0 0,0 1 0 0 0,1-1-1 0 0,0 0 1 0 0,0 1 0 0 0,0-2-1 0 0,7 9 1 0 0,-8-12-31 0 0,-1 0 1 0 0,1-1-1 0 0,0 0 0 0 0,0 0 1 0 0,0 0-1 0 0,0 0 1 0 0,0 0-1 0 0,1-1 0 0 0,-1 1 1 0 0,0-1-1 0 0,7 2 0 0 0,-2-2-111 0 0,0 1 0 0 0,0-2 0 0 0,0 1-1 0 0,11-1 1 0 0,4-1-244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0,'0'1'2295'0'0,"6"11"78"0"0,-1 0 0 0 0,3 12-1 0 0,4 29-316 0 0,2 54-1892 0 0,-14-99 134 0 0,4 127-109 0 0,-4-105-111 0 0,3-14 250 0 0,-1-4-1238 0 0,-2-6-2786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48 6447 0 0,'0'-2'499'0'0,"7"-18"-90"0"0,5-6 8727 0 0,-13 28-8869 0 0,-12 15 129 0 0,1 2-1 0 0,0-1 1 0 0,-10 24 0 0 0,-23 65 411 0 0,40-96-740 0 0,-88 236 399 0 0,-12 27-444 0 0,-47 149-54 0 0,140-381-270 0 0,-6 17-1205 0 0,15-53 516 0 0,1 0 1 0 0,-1 0 0 0 0,-7 9 0 0 0,8-12-688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11055 0 0,'0'0'852'0'0,"2"0"-560"0"0,11-5 1170 0 0,-1-1 0 0 0,15-9-1 0 0,7-3-19 0 0,184-75 339 0 0,-2 1-549 0 0,-180 74-1216 0 0,0 2 0 0 0,1 2-1 0 0,66-17 1 0 0,-101 31-383 0 0,-3 2-839 0 0,-1 10-365 0 0,-4 4-76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127 102 3679 0 0,'0'0'13964'0'0,"2"0"-13402"0"0,10-6-146 0 0,0 1 1 0 0,-1-1 0 0 0,1-1 0 0 0,11-9 0 0 0,-9 6 190 0 0,29-14 0 0 0,-31 18-276 0 0,0 2 0 0 0,1-1 0 0 0,-1 2 0 0 0,1 0 0 0 0,23-3 0 0 0,-32 5-279 0 0,0 1 0 0 0,1 0 0 0 0,-1 1 0 0 0,0-1 0 0 0,0 0 0 0 0,0 1 0 0 0,0 0 0 0 0,0 0 0 0 0,-1 1 0 0 0,6 1 0 0 0,-7-2-52 0 0,0 0 1 0 0,0 1 0 0 0,0-1-1 0 0,0 1 1 0 0,-1-1 0 0 0,1 1 0 0 0,0 0-1 0 0,0 0 1 0 0,-1 0 0 0 0,0 0-1 0 0,1 0 1 0 0,-1 0 0 0 0,0 0-1 0 0,0 0 1 0 0,0 0 0 0 0,0 1-1 0 0,0-1 1 0 0,0 3 0 0 0,0-2 5 0 0,-1 1 1 0 0,0-1-1 0 0,0 0 0 0 0,0 1 1 0 0,0-1-1 0 0,0 0 1 0 0,-1 0-1 0 0,1 1 0 0 0,-1-1 1 0 0,0 0-1 0 0,0 0 0 0 0,0 0 1 0 0,-1 0-1 0 0,1 0 1 0 0,-1 0-1 0 0,1 0 0 0 0,-1 0 1 0 0,-4 4-1 0 0,-4 4-88 0 0,0 0 0 0 0,-20 17 0 0 0,22-21 51 0 0,-8 5-43 0 0,0 0 0 0 0,-2-1 0 0 0,1-1 0 0 0,-33 13 0 0 0,9-3-243 0 0,40-20 229 0 0,25 3-1775 0 0,30-3 1847 0 0,20 2 79 0 0,-60 0-63 0 0,0 0 0 0 0,0 1 0 0 0,0 0 0 0 0,0 1 0 0 0,-1 0 0 0 0,0 1 0 0 0,22 12 0 0 0,-22-9 70 0 0,23 17 1 0 0,-31-21 15 0 0,0 0 1 0 0,-1 0-1 0 0,0 1 0 0 0,0-1 1 0 0,0 1-1 0 0,0 0 1 0 0,3 7-1 0 0,-7-11-64 0 0,0 0 0 0 0,0 0-1 0 0,0 0 1 0 0,0 0 0 0 0,0 0 0 0 0,-1 0-1 0 0,1-1 1 0 0,0 1 0 0 0,-1 0 0 0 0,1 0-1 0 0,0 0 1 0 0,-1 0 0 0 0,0 0 0 0 0,1 0-1 0 0,-1-1 1 0 0,1 1 0 0 0,-1 0 0 0 0,0-1-1 0 0,1 1 1 0 0,-3 1 0 0 0,3-1 12 0 0,-11 7 123 0 0,0 0 1 0 0,-1 0 0 0 0,0-1-1 0 0,0 0 1 0 0,-22 8 0 0 0,20-9-111 0 0,-62 27 55 0 0,-154 42 0 0 0,223-73-112 0 0,-8 2-193 0 0,1-1-1 0 0,-22 3 1 0 0,32-6 148 0 0,0 0-1 0 0,1 0 1 0 0,-1 0-1 0 0,0 0 1 0 0,1-1-1 0 0,-1 1 1 0 0,1-1-1 0 0,-1 0 1 0 0,1 0-1 0 0,-1 0 1 0 0,1 0-1 0 0,-1-1 1 0 0,1 1-1 0 0,0-1 1 0 0,-4-3-1 0 0,6 4-61 0 0,0 0 0 0 0,0 0 1 0 0,0 0-1 0 0,0 0 0 0 0,0 0 0 0 0,1 0 0 0 0,-1 0 0 0 0,1 0 1 0 0,-1 0-1 0 0,0 0 0 0 0,1 0 0 0 0,0 0 0 0 0,-1 0 0 0 0,1-1 1 0 0,0 1-1 0 0,0 0 0 0 0,-1 0 0 0 0,1 0 0 0 0,0-1 0 0 0,0 1 1 0 0,0 0-1 0 0,0 0 0 0 0,1 0 0 0 0,-1-1 0 0 0,0 0 0 0 0,2-4-1044 0 0,0 1-1 0 0,0 0 0 0 0,0 0 1 0 0,5-6-1 0 0,-7 10 959 0 0,15-25-5552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10159 0 0,'0'0'464'0'0,"2"0"-8"0"0,86 5 1913 0 0,-63-2-1408 0 0,-1-1 1 0 0,1-2-1 0 0,0 0 1 0 0,44-7-1 0 0,-36-1-232 0 0,-2-1 0 0 0,34-15 0 0 0,58-32 570 0 0,-61 27-945 0 0,154-77-146 0 0,-209 103-2822 0 0,-14 6 196 0 0,-2 3 650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 7367 0 0,'1'-1'568'0'0,"12"-21"7508"0"0,-35 68-6668 0 0,-30 91 0 0 0,45-112-1214 0 0,0 0 0 0 0,2 0 0 0 0,1 0 0 0 0,1 1 0 0 0,1 43 0 0 0,4-50-188 0 0,0 1 0 0 0,1-1-1 0 0,1 0 1 0 0,1 0 0 0 0,0 0-1 0 0,14 28 1 0 0,-13-35-776 0 0,0 0 0 0 0,1 0 0 0 0,10 12 0 0 0,-5-9-886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5527 0 0,'0'0'423'0'0,"0"2"-278"0"0,-2 11 824 0 0,2 0-1 0 0,-1-1 1 0 0,1 1-1 0 0,1 0 0 0 0,1-1 1 0 0,2 15-1 0 0,1-5 326 0 0,1 0 0 0 0,15 34 1 0 0,-11-32-907 0 0,1-2 1 0 0,1 1 0 0 0,1-1 0 0 0,1-1-1 0 0,1-1 1 0 0,25 27 0 0 0,-39-46-478 0 0,-1 0 0 0 0,1 0 1 0 0,0-1-1 0 0,0 1 0 0 0,0 0 0 0 0,0-1 0 0 0,0 1 1 0 0,0-1-1 0 0,0 1 0 0 0,0-1 0 0 0,0 1 0 0 0,1-1 1 0 0,-1 0-1 0 0,0 1 0 0 0,0-1 0 0 0,0 0 0 0 0,0 0 1 0 0,1 0-1 0 0,-1 0 0 0 0,0 0 0 0 0,0 0 1 0 0,0 0-1 0 0,0-1 0 0 0,0 1 0 0 0,1 0 0 0 0,0-1 1 0 0,9-5-1098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10591 0 0,'2'-1'72'0'0,"0"0"0"0"0,-1-1-1 0 0,1 1 1 0 0,-1-1 0 0 0,1 1-1 0 0,-1-1 1 0 0,0 0 0 0 0,1 1-1 0 0,-1-1 1 0 0,0 0 0 0 0,0 0-1 0 0,0 0 1 0 0,-1 0 0 0 0,1 1 0 0 0,0-1-1 0 0,-1-1 1 0 0,1 1 0 0 0,-1 0-1 0 0,0 0 1 0 0,0 0 0 0 0,1 0-1 0 0,-2-3 1 0 0,5-18 1311 0 0,-2 11-916 0 0,0 1-1 0 0,0 0 0 0 0,-2-1 1 0 0,0-16-1 0 0,1-6 586 0 0,-1 23-668 0 0,1 1 1 0 0,1-1-1 0 0,0 1 0 0 0,4-15 0 0 0,-5 21-333 0 0,1 0 0 0 0,0-1 0 0 0,0 1 0 0 0,1 0 0 0 0,-1 0 0 0 0,1 0 0 0 0,0 0 0 0 0,0 1 0 0 0,0-1 0 0 0,0 1 0 0 0,0 0 0 0 0,6-4 0 0 0,0 1-68 0 0,0 0-1 0 0,-1 1 1 0 0,2 0-1 0 0,-1 1 1 0 0,0 0-1 0 0,1 1 1 0 0,0 0-1 0 0,0 0 1 0 0,16-1-1 0 0,-12 2-20 0 0,1 2 0 0 0,-1 0 0 0 0,1 0 0 0 0,-1 1 1 0 0,1 1-1 0 0,14 4 0 0 0,5 4 188 0 0,0 1 1 0 0,-1 2 0 0 0,0 1 0 0 0,51 31 0 0 0,-72-38 40 0 0,4 2 236 0 0,-1 0 1 0 0,19 15 0 0 0,-31-21-322 0 0,0 0-1 0 0,1 0 1 0 0,-1 0-1 0 0,0 0 0 0 0,-1 1 1 0 0,1-1-1 0 0,-1 1 1 0 0,1-1-1 0 0,-1 1 0 0 0,0 0 1 0 0,0 0-1 0 0,-1 0 1 0 0,1 0-1 0 0,1 9 0 0 0,-3-10-82 0 0,0 0-1 0 0,0 0 0 0 0,0 0 1 0 0,-1 0-1 0 0,1 0 0 0 0,-1 0 0 0 0,0-1 1 0 0,0 1-1 0 0,0 0 0 0 0,0 0 1 0 0,0 0-1 0 0,-1-1 0 0 0,1 1 0 0 0,-1-1 1 0 0,0 1-1 0 0,0-1 0 0 0,0 0 1 0 0,-3 4-1 0 0,-4 2-22 0 0,0 0-1 0 0,-1 0 1 0 0,-12 7 0 0 0,-14 7-231 0 0,-2-1-1 0 0,-1-3 0 0 0,0 0 1 0 0,-1-3-1 0 0,-1-1 1 0 0,0-2-1 0 0,-1-2 1 0 0,-72 8-1 0 0,103-16-58 0 0,-1-1 0 0 0,1 0 0 0 0,-1-1 0 0 0,0 0 0 0 0,1-1 0 0 0,-18-2 0 0 0,19-2-1180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12671 0 0,'0'0'1143'0'0,"0"2"-940"0"0,-92 240 4292 0 0,16-44-3561 0 0,-48 123-397 0 0,86-237-504 0 0,-83 138 1 0 0,38-106 37 0 0,50-73-2 0 0,2 2-1 0 0,-27 52 1 0 0,46-68-147 0 0,11-27-329 0 0,11-11-8260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89 2759 0 0,'-1'0'207'0'0,"-19"-3"7543"0"0,34-5 808 0 0,-7 5-10753 0 0,22-11 2954 0 0,58-25 816 0 0,-75 35-1131 0 0,1-1 1 0 0,0 2-1 0 0,0 0 1 0 0,25-3-1 0 0,-36 6-391 0 0,0 0 0 0 0,-1 0 0 0 0,1 0 0 0 0,0 0 0 0 0,0 0 0 0 0,0 0 0 0 0,0 0-1 0 0,-1 1 1 0 0,1-1 0 0 0,0 1 0 0 0,0-1 0 0 0,-1 1 0 0 0,1 0 0 0 0,-1 0 0 0 0,1 0 0 0 0,2 1 0 0 0,-3-1-23 0 0,0 0 1 0 0,-1 0 0 0 0,1 0 0 0 0,0 1-1 0 0,0-1 1 0 0,-1 0 0 0 0,1 0 0 0 0,0 0 0 0 0,-1 1-1 0 0,1-1 1 0 0,-1 0 0 0 0,0 1 0 0 0,1-1-1 0 0,-1 0 1 0 0,0 1 0 0 0,0-1 0 0 0,0 2 0 0 0,0 2 5 0 0,-1 0 1 0 0,0 0 0 0 0,0-1 0 0 0,0 1 0 0 0,0 0 0 0 0,-1 0-1 0 0,0-1 1 0 0,0 1 0 0 0,0-1 0 0 0,-5 7 0 0 0,-5 6-18 0 0,-1 0 0 0 0,-1-2 0 0 0,0 0 0 0 0,-1 0 0 0 0,-22 16-1 0 0,-91 54 62 0 0,120-79-80 0 0,3-1 11 0 0,4-3 4 0 0,1 0 0 0 0,0 0 0 0 0,0 0-1 0 0,-1 0 1 0 0,1-1 0 0 0,1 1 0 0 0,-1 0 0 0 0,0 0 0 0 0,0 0 0 0 0,1 0 0 0 0,-1-1 0 0 0,1 1 0 0 0,-1 0-1 0 0,1 0 1 0 0,0-1 0 0 0,1 3 0 0 0,0 0 29 0 0,1-1 0 0 0,0 0 1 0 0,0 1-1 0 0,0-1 0 0 0,0 0 0 0 0,0 0 0 0 0,1-1 1 0 0,-1 1-1 0 0,1-1 0 0 0,0 1 0 0 0,0-1 0 0 0,6 2 0 0 0,5 2 105 0 0,0-1 0 0 0,17 4-1 0 0,-13-5-114 0 0,0 0 1 0 0,-1-2-1 0 0,2 0 0 0 0,-1-1 0 0 0,32-2 1 0 0,-35-1-933 0 0,0 0 0 0 0,-1-2 0 0 0,1 0 0 0 0,17-7 0 0 0,-9 2-6702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11687 0 0,'0'0'1060'0'0,"0"2"-869"0"0,86 565 8641 0 0,-78-504-8546 0 0,-2 1 0 0 0,-4-1 0 0 0,-2 1 0 0 0,-10 75 0 0 0,5-103-305 0 0,-1 0 0 0 0,-2 0 1 0 0,-2-1-1 0 0,-1-1 0 0 0,-2 0 0 0 0,-1 0 1 0 0,-1-1-1 0 0,-37 56 0 0 0,-1-19-208 0 0,-3-2 0 0 0,-128 120 0 0 0,162-168-32 0 0,-1-1 1 0 0,-1 0 0 0 0,-1-2-1 0 0,0-1 1 0 0,-30 14-1 0 0,52-29 119 0 0,1 0-1 0 0,0 0 0 0 0,-1 0 1 0 0,1 0-1 0 0,0-1 0 0 0,-1 1 1 0 0,-3 0-1 0 0,16-15-2198 0 0,8-4-2035 0 0,6-5-1220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248 379 11311 0 0,'0'0'522'0'0,"0"2"-13"0"0,-1 4-92 0 0,0-1 0 0 0,-1 1-1 0 0,1-1 1 0 0,-1 0 0 0 0,0 1 0 0 0,-1-1-1 0 0,-5 10 1 0 0,6-13-51 0 0,1 1 0 0 0,-2-1 0 0 0,1 0 0 0 0,0 1 0 0 0,0-1 1 0 0,-1 0-1 0 0,1 0 0 0 0,-1 0 0 0 0,1-1 0 0 0,-1 1 0 0 0,-4 1 0 0 0,3-1-7 0 0,-1-1 0 0 0,1 0 0 0 0,0 0 0 0 0,0 0 0 0 0,-1-1 0 0 0,1 1 0 0 0,0-1 0 0 0,-1 0 0 0 0,-7-1 0 0 0,-25-8-735 0 0,27 6 415 0 0,1 0 1 0 0,0-1-1 0 0,-1-1 0 0 0,2 1 0 0 0,-1-1 0 0 0,-9-7 1 0 0,15 9-36 0 0,0 1 0 0 0,0-1 1 0 0,1 0-1 0 0,-1 1 0 0 0,1-1 1 0 0,-1-1-1 0 0,1 1 0 0 0,0 0 1 0 0,0 0-1 0 0,1-1 0 0 0,-1 1 1 0 0,1-1-1 0 0,0 1 0 0 0,-1-1 1 0 0,2 0-1 0 0,-1 0 0 0 0,0 1 1 0 0,1-1-1 0 0,-1-5 0 0 0,2-3-11 0 0,1-1-1 0 0,0 1 0 0 0,0 0 0 0 0,1 0 0 0 0,0 1 0 0 0,1-1 1 0 0,1 1-1 0 0,0-1 0 0 0,0 1 0 0 0,1 1 0 0 0,1-1 0 0 0,-1 1 0 0 0,13-14 1 0 0,-5 8-67 0 0,1-1 1 0 0,1 2 0 0 0,1 0 0 0 0,0 1 0 0 0,0 1 0 0 0,33-18 0 0 0,-33 21 42 0 0,2 1-1 0 0,-1 2 0 0 0,1 0 1 0 0,0 0-1 0 0,22-3 1 0 0,-30 8 28 0 0,0 0-1 0 0,0 1 1 0 0,0 0 0 0 0,0 1 0 0 0,0 0 0 0 0,0 1 0 0 0,0 0 0 0 0,0 1-1 0 0,0 0 1 0 0,18 6 0 0 0,-26-6 3 0 0,1-1-1 0 0,-1 0 1 0 0,0 1 0 0 0,0-1-1 0 0,0 1 1 0 0,-1 0-1 0 0,1 0 1 0 0,0 0-1 0 0,-1 0 1 0 0,1 1 0 0 0,-1-1-1 0 0,0 1 1 0 0,0-1-1 0 0,0 1 1 0 0,0 0 0 0 0,0 0-1 0 0,0 0 1 0 0,-1 0-1 0 0,0 0 1 0 0,2 5 0 0 0,-2-4 9 0 0,0 0 1 0 0,-1 1-1 0 0,0-1 1 0 0,0 0-1 0 0,0 1 1 0 0,0-1-1 0 0,-1 0 1 0 0,0 1-1 0 0,0-1 1 0 0,0 0-1 0 0,0 0 1 0 0,0 0 0 0 0,-1 0-1 0 0,0 0 1 0 0,-4 6-1 0 0,-2 3 18 0 0,0 0-1 0 0,-1-1 1 0 0,-1 0 0 0 0,0-1-1 0 0,-1 0 1 0 0,0-1 0 0 0,-16 12-1 0 0,-92 53-229 0 0,66-44-100 0 0,42-25 23 0 0,0 0-1 0 0,-1 0 1 0 0,-14 3 0 0 0,0-2-2712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6447 0 0,'0'0'931'0'0,"-1"2"444"0"0,-4 13 1389 0 0,-14 25 0 0 0,-31 40-1479 0 0,15-25-977 0 0,-146 293 1099 0 0,132-247-625 0 0,-5 20-155 0 0,30-63-648 0 0,-47 81 1 0 0,65-129 15 0 0,-10 16-1289 0 0,-27 34-1 0 0,27-40 200 0 0,-1 1-474 0 0,4-7-2729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0,'0'2'639'0'0,"19"82"1708"0"0,4 14 447 0 0,-17-80-2467 0 0,0 1-1 0 0,1-2 1 0 0,1 1-1 0 0,1-1 1 0 0,0 0-1 0 0,1-1 0 0 0,1 0 1 0 0,1-1-1 0 0,0 0 1 0 0,0-1-1 0 0,2 0 1 0 0,19 15-1 0 0,-29-26-280 0 0,1 0 0 0 0,-1 0 1 0 0,1-1-1 0 0,6 3 0 0 0,-10-5-127 0 0,1 0-1209 0 0,7-1-66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3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0 11519 0 0,'-1'2'887'0'0,"-26"57"2244"0"0,-26 81 1 0 0,-9 69-1588 0 0,14-41-1598 0 0,-211 500 156 0 0,177-463 696 0 0,71-171-1222 0 0,1 1-1 0 0,2 0 1 0 0,2 1-1 0 0,-2 40 1 0 0,7-60-786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4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11487 0 0,'0'0'1040'0'0,"2"0"-853"0"0,58-12 2241 0 0,74-24-1 0 0,-112 29-2563 0 0,72-27 257 0 0,-61 21-20 0 0,63-17 1 0 0,-87 28-268 0 0,-9 3 28 0 0,0-1-1 0 0,0 1 1 0 0,1-1 0 0 0,-1 1-1 0 0,0 0 1 0 0,0-1 0 0 0,0 1-1 0 0,0 0 1 0 0,0-1-1 0 0,0 1 1 0 0,0-1 0 0 0,-1 1-1 0 0,1 0 1 0 0,0 0-1 0 0,-4 10-1121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4607 0 0,'0'0'354'0'0,"2"0"166"0"0,34-13 7394 0 0,0-2-4135 0 0,34-12-1771 0 0,-11 6-1135 0 0,94-28 719 0 0,-143 46-1599 0 0,5-1-256 0 0,0 0 0 0 0,-1 1 0 0 0,30-1 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4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73 3679 0 0,'-5'2'102'0'0,"-32"20"15534"0"0,53-27-15958 0 0,82-27 2216 0 0,20-6-1057 0 0,-94 31-770 0 0,0 2-1 0 0,48-5 1 0 0,-45 12-14 0 0,-13 2-50 0 0,-12 0-8 0 0,-2-3-4 0 0,3 2-49 0 0,0 4-27 0 0,-2-3 26 0 0,0-3 58 0 0,-1 0 1 0 0,0 1 0 0 0,0-1-1 0 0,0 0 1 0 0,0 0 0 0 0,0 1-1 0 0,0-1 1 0 0,-1 0-1 0 0,1 1 1 0 0,0-1 0 0 0,-1 0-1 0 0,1 0 1 0 0,0 1-1 0 0,-1-1 1 0 0,0 0 0 0 0,1 0-1 0 0,-1 0 1 0 0,0 0-1 0 0,1 0 1 0 0,-1 0 0 0 0,0 0-1 0 0,0 0 1 0 0,0 0 0 0 0,0 0-1 0 0,0 0 1 0 0,0 0-1 0 0,0-1 1 0 0,-2 2 0 0 0,-1 1 0 0 0,-93 66-69 0 0,52-39 5 0 0,-41 37 0 0 0,46-32 52 0 0,-65 61-51 0 0,101-91 63 0 0,-1 0 0 0 0,1 0 0 0 0,0 0 0 0 0,-3 6 0 0 0,7-10 0 0 0,-1 1 0 0 0,0-1 0 0 0,0 0 0 0 0,1 0 0 0 0,-1 0 0 0 0,1 1 0 0 0,-1-1 0 0 0,1 0 0 0 0,-1 1 0 0 0,1-1 0 0 0,0 0 0 0 0,0 1 0 0 0,-1-1 0 0 0,1 1 0 0 0,0-1 0 0 0,1 0 0 0 0,-1 1 0 0 0,0-1 0 0 0,0 0 0 0 0,0 1 0 0 0,1-1 0 0 0,-1 0 0 0 0,1 1 0 0 0,-1-1 0 0 0,2 2 0 0 0,6 3 0 0 0,-1-4 14 0 0,0 1 0 0 0,1-1 1 0 0,-1 0-1 0 0,1-1 0 0 0,0 0 0 0 0,0 0 0 0 0,-1-1 0 0 0,1 0 0 0 0,0 0 0 0 0,9-2 0 0 0,14-3 115 0 0,35-10 0 0 0,-53 12-131 0 0,16-4 29 0 0,64-17-19 0 0,152-19 0 0 0,-233 42-625 0 0,0 1 0 0 0,21 1 1 0 0,-10 4-5456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0,'10'20'2279'0'0,"1"0"-1"0"0,25 35 0 0 0,31 24 1829 0 0,108 85-353 0 0,-26-31-1562 0 0,-133-119-1845 0 0,-1 1-1 0 0,0 0 1 0 0,-2 1-1 0 0,1 1 0 0 0,21 35 1 0 0,-31-44-193 0 0,0 0 0 0 0,0 1 0 0 0,0-1 0 0 0,-1 1 0 0 0,0 0 0 0 0,-1 0 0 0 0,0 0 0 0 0,0 0-1 0 0,-1 1 1 0 0,0-1 0 0 0,-1 0 0 0 0,0 0 0 0 0,0 1 0 0 0,-1-1 0 0 0,-1 0 0 0 0,-1 10 0 0 0,-5 4 7 0 0,-1-1-1 0 0,0 1 1 0 0,-2-1-1 0 0,0-1 1 0 0,-2 0-1 0 0,0-1 1 0 0,-17 20-1 0 0,-122 123-366 0 0,129-140 80 0 0,-50 43-395 0 0,-14 15-2676 0 0,77-70-3789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4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14511 0 0,'0'0'1314'0'0,"2"0"-957"0"0,182-32 4398 0 0,95-28-3441 0 0,-192 40-905 0 0,157-42-1535 0 0,-240 61 1012 0 0,-1-1-433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69 4143 0 0,'1'-1'5471'0'0,"2"-1"-4681"0"0,0-1 0 0 0,0 1 0 0 0,0 0 0 0 0,1 0 0 0 0,-1 0 0 0 0,1 1 0 0 0,-1-1-1 0 0,8-1 1 0 0,35-8-634 0 0,-22 7 251 0 0,20-7-206 0 0,51-10 774 0 0,-86 20-907 0 0,-1 1 0 0 0,0-1 0 0 0,1 2 0 0 0,-1-1 0 0 0,0 1 1 0 0,1 0-1 0 0,8 3 0 0 0,-14-4-66 0 0,-1 1 0 0 0,1-1 0 0 0,0 1 1 0 0,-1 0-1 0 0,0 0 0 0 0,1 1 0 0 0,-1-1 0 0 0,1 0 0 0 0,-1 1 1 0 0,0-1-1 0 0,0 1 0 0 0,0 0 0 0 0,0 0 0 0 0,0 0 0 0 0,0 0 1 0 0,-1 0-1 0 0,1 0 0 0 0,-1 0 0 0 0,1 0 0 0 0,-1 1 0 0 0,0-1 1 0 0,0 1-1 0 0,0-1 0 0 0,0 1 0 0 0,1 3 0 0 0,-2-3-2 0 0,0 0 0 0 0,0 0 0 0 0,0 0 0 0 0,-1-1 1 0 0,1 1-1 0 0,-1 0 0 0 0,1 0 0 0 0,-1 0 0 0 0,0-1 0 0 0,0 1 0 0 0,-1-1 0 0 0,1 1 0 0 0,0-1 0 0 0,-1 1 0 0 0,1-1 0 0 0,-4 4 0 0 0,-3 3-36 0 0,-1 0-1 0 0,-13 12 1 0 0,16-16-8 0 0,-23 19-23 0 0,-1-2 0 0 0,-1 0 0 0 0,0-2-1 0 0,-49 22 1 0 0,68-36 66 0 0,-42 23 14 0 0,81-28 294 0 0,37-7-218 0 0,30 0 99 0 0,-80 6-171 0 0,0 1-1 0 0,-1 0 1 0 0,0 1 0 0 0,1 1-1 0 0,13 4 1 0 0,-10-2 28 0 0,-1 1 0 0 0,0 1 0 0 0,0 1 0 0 0,15 9 1 0 0,-26-14-32 0 0,-1-1-1 0 0,1 1 1 0 0,-1 1 0 0 0,0-1 0 0 0,0 1 0 0 0,-1 0 0 0 0,1-1 0 0 0,-1 1 0 0 0,0 1 0 0 0,0-1 0 0 0,0 1 0 0 0,0-1 0 0 0,-1 1 0 0 0,0 0 0 0 0,0-1 0 0 0,0 1 0 0 0,-1 0 0 0 0,2 6 0 0 0,-3-8 26 0 0,0 1 1 0 0,-1 0-1 0 0,1 0 1 0 0,-1-1-1 0 0,0 1 1 0 0,0 0-1 0 0,0-1 1 0 0,0 1-1 0 0,0-1 0 0 0,-1 0 1 0 0,0 1-1 0 0,0-1 1 0 0,0 0-1 0 0,0 0 1 0 0,0 0-1 0 0,0 0 1 0 0,-1 0-1 0 0,-4 3 1 0 0,-5 5 203 0 0,0 0 0 0 0,-27 16 0 0 0,-28 12 368 0 0,-118 51 0 0 0,112-65-3176 0 0,10-4-2441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38 3223 0 0,'2'-1'240'0'0,"2"-3"297"0"0,1 0-1 0 0,0 0 0 0 0,0 0 1 0 0,0 1-1 0 0,0 0 0 0 0,1 0 0 0 0,-1 0 1 0 0,10-3-1 0 0,-8 4 5617 0 0,-12 8-5406 0 0,-177 209 1041 0 0,24-32-1887 0 0,34-8 99 0 0,104-142 0 0 0,2 0 0 0 0,1 1 0 0 0,-20 59 0 0 0,34-81 50 0 0,0 0 0 0 0,0 0-1 0 0,1 0 1 0 0,1 1 0 0 0,0-1-1 0 0,1 1 1 0 0,0-1-1 0 0,0 0 1 0 0,2 1 0 0 0,-1-1-1 0 0,2 0 1 0 0,0 0 0 0 0,0 0-1 0 0,1 0 1 0 0,0 0 0 0 0,1-1-1 0 0,1 0 1 0 0,0 0 0 0 0,0 0-1 0 0,1-1 1 0 0,0 0 0 0 0,1 0-1 0 0,0-1 1 0 0,13 13 0 0 0,101 79 658 0 0,-7-5-170 0 0,-111-94-530 0 0,-3-1-4 0 0,0 0 0 0 0,0 0-1 0 0,0 0 1 0 0,0 0 0 0 0,0 0-1 0 0,0 0 1 0 0,0 0 0 0 0,0 0 0 0 0,-1 0-1 0 0,1 0 1 0 0,0 1 0 0 0,-1-1-1 0 0,1 0 1 0 0,-1 0 0 0 0,1 1-1 0 0,-1-1 1 0 0,1 2 0 0 0,-1-2-23 0 0,0 0 0 0 0,1 0 0 0 0,-1 0 1 0 0,0 0-1 0 0,0 0 0 0 0,0-1 0 0 0,0 1 0 0 0,0 0 1 0 0,0 0-1 0 0,0 0 0 0 0,0 0 0 0 0,-1 0 0 0 0,1 0 1 0 0,0 0-1 0 0,0 0 0 0 0,-1 0 0 0 0,1-1 0 0 0,-1 1 1 0 0,1 0-1 0 0,-1 0 0 0 0,1 0 0 0 0,-1-1 0 0 0,1 1 1 0 0,-1 0-1 0 0,0 0 0 0 0,-1 1-254 0 0,0-1 0 0 0,0 1 0 0 0,0-1 0 0 0,0 0 0 0 0,0 0 0 0 0,0 0 0 0 0,0 0 1 0 0,-4 1-1 0 0,-3 1-1025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 7423 0 0,'0'0'340'0'0,"-9"-1"115"0"0,-7 1 3902 0 0,15 0-3378 0 0,-4 2 2233 0 0,10 10-2857 0 0,0 0 0 0 0,1 0 0 0 0,0 0 0 0 0,15 19 0 0 0,10 19 74 0 0,51 128-44 0 0,-42-86-381 0 0,-39-89-304 0 0,1 0-1 0 0,-1 0 0 0 0,1 0 1 0 0,-1 0-1 0 0,1-1 1 0 0,0 1-1 0 0,0 0 0 0 0,0-1 1 0 0,1 1-1 0 0,-1-1 0 0 0,0 0 1 0 0,5 3-1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25 11111 0 0,'6'-14'507'0'0,"-5"11"-6"0"0,0 2-321 0 0,5-5 3402 0 0,-21 47-2358 0 0,-27 34-86 0 0,3-7-422 0 0,-83 229 381 0 0,81-188-1022 0 0,-221 574-55 0 0,221-589-1888 0 0,20-56-3433 0 0,9-19-306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16 9815 0 0,'-8'2'890'0'0,"-5"1"-1941"0"0,5 0 4147 0 0,15-5 1861 0 0,1-2-4617 0 0,1 0 0 0 0,0 1 1 0 0,0 0-1 0 0,0 1 0 0 0,0 0 0 0 0,0 1 0 0 0,1 0 0 0 0,-1 0 0 0 0,1 1 0 0 0,13 1 1 0 0,-8 2-187 0 0,-12-1-139 0 0,-1 0 6 0 0,4 6-5 0 0,-5-6-16 0 0,0 0 0 0 0,0 1 0 0 0,-1-1 0 0 0,1 0 0 0 0,-1 1 0 0 0,0-1 0 0 0,1 0 0 0 0,-1 1 0 0 0,0-1 0 0 0,-1 1 0 0 0,1-1 0 0 0,0 0 0 0 0,-1 1 0 0 0,1-1 0 0 0,-1 0 0 0 0,-1 3 0 0 0,-1 4 0 0 0,-1 0 0 0 0,-8 14 0 0 0,-5 3-17 0 0,0 0-1 0 0,-39 41 1 0 0,-53 38-131 0 0,104-101 148 0 0,-2 2 0 0 0,1-1 0 0 0,-10 12 0 0 0,16-17 0 0 0,-1 0 0 0 0,1 1 0 0 0,0-1 0 0 0,0 0 0 0 0,-1 0 0 0 0,1 1 0 0 0,0-1 0 0 0,0 0 0 0 0,-1 1 0 0 0,1-1 0 0 0,0 1 0 0 0,0-1 0 0 0,0 0 0 0 0,0 1 0 0 0,0-1 0 0 0,0 0 0 0 0,-1 1 0 0 0,1-1 0 0 0,0 1 0 0 0,0-1 0 0 0,0 0 0 0 0,0 1 0 0 0,0-1 0 0 0,1 1 0 0 0,-1-1 0 0 0,0 0 0 0 0,0 1 0 0 0,0-1 0 0 0,0 1 0 0 0,5 2 0 0 0,-5-3 0 0 0,5 2 17 0 0,0 1-1 0 0,0-1 1 0 0,0 0 0 0 0,1-1-1 0 0,-1 1 1 0 0,0-1 0 0 0,1 0-1 0 0,7 0 1 0 0,46-1 226 0 0,-29-1-137 0 0,24 1-158 0 0,84 1 444 0 0,-48 8-3149 0 0,-72-6-2118 0 0,-4 0-1452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9671 0 0,'0'0'5784'0'0,"2"1"-5001"0"0,18 6-75 0 0,1-1-1 0 0,0-1 1 0 0,1-1 0 0 0,-1-1-1 0 0,1 0 1 0 0,0-2 0 0 0,0-1-1 0 0,39-3 1 0 0,20-13-140 0 0,-1-3 0 0 0,87-33 0 0 0,-51 15-368 0 0,0 2-120 0 0,141-24 0 0 0,-238 57-116 0 0,35-2 1 0 0,-46 5-55 0 0,1-1 1 0 0,-1 1 0 0 0,0 0 0 0 0,1 1 0 0 0,-1 0-1 0 0,13 5 1 0 0,-19-6-140 0 0,0 0 1 0 0,1 0-1 0 0,-1 0 0 0 0,0 1 0 0 0,0-1 0 0 0,0 1 1 0 0,0-1-1 0 0,0 1 0 0 0,-1 0 0 0 0,1 0 1 0 0,0 0-1 0 0,-1 0 0 0 0,1 0 0 0 0,-1 0 0 0 0,0 0 1 0 0,0 0-1 0 0,0 1 0 0 0,0-1 0 0 0,0 0 0 0 0,0 1 1 0 0,0 4-1 0 0,0 7-6794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38 6447 0 0,'53'-37'9163'0'0,"-56"38"-8999"0"0,0 0 0 0 0,0 0 0 0 0,1 0 0 0 0,-1 1 0 0 0,0-1 0 0 0,0 1 0 0 0,1-1 0 0 0,-5 4 0 0 0,1 0 81 0 0,-196 139 1429 0 0,182-128-1671 0 0,1 0 1 0 0,-32 36 0 0 0,42-41-4 0 0,0 1 0 0 0,1 0 0 0 0,0 0 0 0 0,1 0-1 0 0,0 1 1 0 0,-7 19 0 0 0,12-27 0 0 0,1-1 0 0 0,0 1 0 0 0,0-1 0 0 0,0 1 0 0 0,1-1 0 0 0,0 1 0 0 0,-1 0 0 0 0,1-1 0 0 0,1 1 0 0 0,-1 0 0 0 0,1-1 0 0 0,2 7 0 0 0,-3-8 0 0 0,2 0 0 0 0,-1 0 0 0 0,0 0 0 0 0,0 0 0 0 0,1-1 0 0 0,0 1 0 0 0,-1-1 0 0 0,1 1 0 0 0,0-1 0 0 0,0 0 0 0 0,1 0 0 0 0,-1 0 0 0 0,0 0 0 0 0,1 0 0 0 0,-1 0 0 0 0,1 0 0 0 0,-1-1 0 0 0,1 0 0 0 0,0 1 0 0 0,3 0 0 0 0,10 3 82 0 0,1-1-1 0 0,-1-1 1 0 0,1 0-1 0 0,34 1 1 0 0,69-8 390 0 0,-80-1-354 0 0,0-2 0 0 0,0-1 0 0 0,-1-3 1 0 0,0-1-1 0 0,0-1 0 0 0,68-36 0 0 0,-96 44-104 0 0,-2 0 1 0 0,1-1 0 0 0,-1-1-1 0 0,1 1 1 0 0,-2-1-1 0 0,13-13 1 0 0,-18 17-3 0 0,0 0 1 0 0,0-1-1 0 0,-1 1 0 0 0,1-1 1 0 0,-1 0-1 0 0,0 0 1 0 0,0 0-1 0 0,0 0 0 0 0,-1 0 1 0 0,0 0-1 0 0,1 0 0 0 0,-1 0 1 0 0,-1-1-1 0 0,1 1 0 0 0,-1 0 1 0 0,1-1-1 0 0,-1 1 0 0 0,0 0 1 0 0,-2-8-1 0 0,1 7-10 0 0,0 0-1 0 0,0 1 1 0 0,-1-1-1 0 0,1 0 1 0 0,-1 1-1 0 0,0-1 1 0 0,-1 1-1 0 0,1 0 1 0 0,-1 0-1 0 0,-5-7 1 0 0,6 9-2 0 0,1 1 0 0 0,-1-1 1 0 0,0 1-1 0 0,1 0 1 0 0,-1-1-1 0 0,0 1 0 0 0,0 0 1 0 0,0 0-1 0 0,0 0 0 0 0,0 1 1 0 0,0-1-1 0 0,0 0 1 0 0,0 1-1 0 0,0-1 0 0 0,0 1 1 0 0,-1 0-1 0 0,1-1 0 0 0,0 1 1 0 0,0 0-1 0 0,0 0 1 0 0,-1 1-1 0 0,1-1 0 0 0,0 0 1 0 0,0 1-1 0 0,0 0 0 0 0,-3 0 1 0 0,-2 2 1 0 0,0 1 0 0 0,0-1 0 0 0,0 1 0 0 0,1 1 0 0 0,-1-1 0 0 0,1 1 1 0 0,0 0-1 0 0,0 1 0 0 0,1-1 0 0 0,-1 1 0 0 0,1 0 0 0 0,1 0 0 0 0,-5 8 0 0 0,-5 10-92 0 0,1 1 0 0 0,-12 33 0 0 0,24-56 80 0 0,-4 9-302 0 0,2 0 0 0 0,-1 1 0 0 0,1-1-1 0 0,1 1 1 0 0,0-1 0 0 0,-1 19 0 0 0,5-22-1685 0 0,-1-7 1591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1375 0 0,'3'4'18649'0'0,"-1"-3"-17058"0"0,2 0-3368 0 0,13-1 2207 0 0,0 0 0 0 0,0 0 0 0 0,1-2 0 0 0,29-6 1 0 0,69-25 149 0 0,-70 19-373 0 0,24-6-109 0 0,86-28-68 0 0,-93 26-703 0 0,-62 21 440 0 0,-1 12-4196 0 0,-3-2 2955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2303 0 0,'-6'1'15626'0'0,"9"6"-15484"0"0,33 118 1210 0 0,-30-93-1190 0 0,15 64 82 0 0,-17-83-303 0 0,0-1 1 0 0,0 0 0 0 0,1-1 0 0 0,1 1-1 0 0,11 16 1 0 0,-16-26-3 0 0,1 0 0 0 0,0 1 0 0 0,0-1 0 0 0,0 0 0 0 0,0-1 0 0 0,0 1 0 0 0,1 0 0 0 0,-1 0 0 0 0,1-1 0 0 0,-1 0 0 0 0,1 1 0 0 0,-1-1 0 0 0,1 0 0 0 0,0 0 0 0 0,-1-1 0 0 0,5 2 0 0 0,-1-1-661 0 0,-1-1 1 0 0,1 0-1 0 0,0 0 0 0 0,-1 0 1 0 0,1-1-1 0 0,-1 1 0 0 0,9-3 1 0 0,17-7-4741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83 5063 0 0,'0'0'232'0'0,"-1"2"-13"0"0,0-1-10 0 0,0 1-1 0 0,0 0 0 0 0,0-1 1 0 0,0 1-1 0 0,1 0 1 0 0,-1 0-1 0 0,1 0 0 0 0,-1 0 1 0 0,1-1-1 0 0,0 1 1 0 0,-1 0-1 0 0,1 0 1 0 0,0 0-1 0 0,0 0 0 0 0,1 0 1 0 0,-1 0-1 0 0,0 0 1 0 0,1 0-1 0 0,-1 0 0 0 0,1 0 1 0 0,-1-1-1 0 0,1 1 1 0 0,0 0-1 0 0,0 0 1 0 0,0-1-1 0 0,0 1 0 0 0,0 0 1 0 0,0-1-1 0 0,2 2 1 0 0,-1-1-64 0 0,1 1 0 0 0,-1-1 0 0 0,1 0 0 0 0,0 0 0 0 0,-1 0-1 0 0,1-1 1 0 0,0 1 0 0 0,0-1 0 0 0,1 1 0 0 0,-1-1 0 0 0,0 0 0 0 0,0 0 0 0 0,0-1 0 0 0,1 1 0 0 0,-1 0 0 0 0,6-1 0 0 0,8-1 235 0 0,-1 0-1 0 0,1-1 0 0 0,-1-1 0 0 0,22-7 1 0 0,62-26 341 0 0,-59 21-590 0 0,-16 6-176 0 0,0-1 0 0 0,-1-1 0 0 0,0-1-1 0 0,24-16 1 0 0,-39 20-412 0 0,-7 6-130 0 0,-3 1-21 0 0,-1-1 431 0 0,1 1 1 0 0,-1-1-1 0 0,0 1 0 0 0,0 0 0 0 0,0-1 1 0 0,-1 1-1 0 0,1 0 0 0 0,0 1 0 0 0,0-1 1 0 0,0 0-1 0 0,-1 1 0 0 0,1-1 1 0 0,0 1-1 0 0,-1-1 0 0 0,1 1 0 0 0,-1 0 1 0 0,1 0-1 0 0,0 0 0 0 0,-1 1 1 0 0,-2 0-1 0 0,-10 1-1029 0 0,-28 8 1 0 0,41-9 1042 0 0,-131 44-3767 0 0,-62 39 6281 0 0,185-79-2164 0 0,-22 10 614 0 0,1 1 0 0 0,0 2 0 0 0,1 1 0 0 0,-42 36 0 0 0,65-49-594 0 0,1 0 0 0 0,0 1 0 0 0,0 0 0 0 0,1 0 0 0 0,-1 0-1 0 0,1 0 1 0 0,1 1 0 0 0,0 0 0 0 0,-6 15 0 0 0,8-19-115 0 0,1 1 0 0 0,0-1 1 0 0,0 1-1 0 0,0 0 0 0 0,1-1 0 0 0,-1 1 0 0 0,1 0 1 0 0,0-1-1 0 0,1 1 0 0 0,-1 0 0 0 0,1 0 0 0 0,0-1 1 0 0,0 1-1 0 0,0-1 0 0 0,1 1 0 0 0,-1-1 0 0 0,1 0 1 0 0,0 1-1 0 0,1-1 0 0 0,2 4 0 0 0,-1-2-35 0 0,1 0 1 0 0,1 0-1 0 0,-1-1 0 0 0,1 1 0 0 0,0-1 0 0 0,0 0 0 0 0,0-1 0 0 0,1 1 0 0 0,8 3 1 0 0,-4-2 124 0 0,1-1 0 0 0,-1-1 1 0 0,1 0-1 0 0,0-1 1 0 0,17 2-1 0 0,-9-2-368 0 0,1-1 1 0 0,32-2-1 0 0,-26-2-2006 0 0,33-7 1 0 0,-23 1-3043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3679 0 0,'0'1'12511'0'0,"4"7"-11982"0"0,-3-7-499 0 0,0 0 0 0 0,0 0 0 0 0,0-1 0 0 0,0 1 0 0 0,0 0-1 0 0,0 0 1 0 0,0 0 0 0 0,0-1 0 0 0,0 1 0 0 0,1-1 0 0 0,-1 1 0 0 0,0-1-1 0 0,1 1 1 0 0,-1-1 0 0 0,0 0 0 0 0,1 0 0 0 0,-1 1 0 0 0,0-1 0 0 0,1 0 0 0 0,0 0-1 0 0,31-5 426 0 0,-17 1-70 0 0,331-44 1860 0 0,-323 45-2226 0 0,49-4 94 0 0,-67 7-167 0 0,1 0 0 0 0,-1 1 0 0 0,0-1 0 0 0,1 1 0 0 0,-1 0 1 0 0,0 1-1 0 0,0 0 0 0 0,11 4 0 0 0,-17-6-10 0 0,0 0 1 0 0,0 1-1 0 0,0-1 1 0 0,0 0-1 0 0,1 1 1 0 0,-1-1-1 0 0,0 0 1 0 0,0 1-1 0 0,0-1 0 0 0,0 1 1 0 0,0-1-1 0 0,0 0 1 0 0,0 1-1 0 0,0-1 1 0 0,0 0-1 0 0,0 1 1 0 0,0-1-1 0 0,0 0 1 0 0,0 1-1 0 0,0-1 0 0 0,-1 1 1 0 0,1-1-1 0 0,0 0 1 0 0,0 1-1 0 0,0-1 1 0 0,-1 1-208 0 0,-2 9-1693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 7831 0 0,'0'0'9466'0'0,"-1"1"-9230"0"0,-32 43 89 0 0,-30 55 0 0 0,50-76-308 0 0,2 1 0 0 0,0 0 0 0 0,-12 47 0 0 0,-11 81-22 0 0,5-20 6 0 0,8-62-150 0 0,-2-1 0 0 0,-50 100-1 0 0,-91 117-298 0 0,68-128 784 0 0,91-151-248 0 0,4-6-2 0 0,3-3-112 0 0,34-40-1771 0 0,-20 22 1094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77 8031 0 0,'0'0'727'0'0,"-2"1"-596"0"0,-5 3-1455 0 0,-12 4 11038 0 0,30-12-8600 0 0,36-15-628 0 0,85-30 186 0 0,-117 44-591 0 0,-1 1-1 0 0,20-2 0 0 0,-28 5-75 0 0,-1 0 0 0 0,1 1-1 0 0,-1 0 1 0 0,1 0 0 0 0,0 0 0 0 0,-1 1-1 0 0,1 0 1 0 0,-1 0 0 0 0,8 2-1 0 0,-12-2-6 0 0,0-1 1 0 0,1 1-1 0 0,-1 0 0 0 0,0-1 0 0 0,1 1 1 0 0,-1 0-1 0 0,0 0 0 0 0,0 0 0 0 0,0 0 1 0 0,1 0-1 0 0,-1 0 0 0 0,0 0 0 0 0,0 0 1 0 0,-1 0-1 0 0,1 1 0 0 0,0-1 0 0 0,0 0 1 0 0,-1 1-1 0 0,1-1 0 0 0,0 0 0 0 0,-1 1 1 0 0,0-1-1 0 0,1 1 0 0 0,-1-1 0 0 0,0 1 1 0 0,1-1-1 0 0,-1 1 0 0 0,0-1 0 0 0,0 1 1 0 0,0-1-1 0 0,-1 1 0 0 0,1-1 0 0 0,0 1 1 0 0,-1-1-1 0 0,1 0 0 0 0,0 1 0 0 0,-2 1 1 0 0,0 2-14 0 0,0 0 1 0 0,0 0-1 0 0,-1 0 0 0 0,0 0 1 0 0,0-1-1 0 0,-1 1 1 0 0,1-1-1 0 0,-7 7 1 0 0,-84 65-61 0 0,78-65 105 0 0,-30 14 0 0 0,4-3-26 0 0,34-18-14 0 0,8-3 6 0 0,0 0 0 0 0,-1 0 0 0 0,1 0 0 0 0,0 0 0 0 0,0 0 0 0 0,0 1 0 0 0,0-1 0 0 0,0 0 0 0 0,0 0 0 0 0,0 0 0 0 0,0 0 0 0 0,0 0 0 0 0,1 1 0 0 0,-1-1 0 0 0,1 2 0 0 0,2 3-1 0 0,-1 0 0 0 0,1-1 1 0 0,1 1-1 0 0,-1-1 1 0 0,1 1-1 0 0,8 8 1 0 0,31 28-17 0 0,-36-35 20 0 0,10 8 1 0 0,-7-6 0 0 0,0 0 0 0 0,-1 1 0 0 0,0 0 0 0 0,12 17 0 0 0,-20-26 2 0 0,0 0 0 0 0,-1 0-1 0 0,1 0 1 0 0,0 1 0 0 0,0-1 0 0 0,-1 0-1 0 0,1 0 1 0 0,-1 1 0 0 0,1-1-1 0 0,-1 0 1 0 0,0 1 0 0 0,1-1 0 0 0,-1 0-1 0 0,0 1 1 0 0,0-1 0 0 0,0 0-1 0 0,0 1 1 0 0,0-1 0 0 0,0 1 0 0 0,-1-1-1 0 0,1 0 1 0 0,0 1 0 0 0,-1-1 0 0 0,1 0-1 0 0,-1 0 1 0 0,1 1 0 0 0,-1-1-1 0 0,0 0 1 0 0,1 0 0 0 0,-1 0 0 0 0,0 1-1 0 0,0-1 1 0 0,0 0 0 0 0,0 0-1 0 0,0 0 1 0 0,0-1 0 0 0,-2 2 0 0 0,1 1 6 0 0,-14 12 32 0 0,-2 0 0 0 0,1-1 1 0 0,-30 17-1 0 0,-64 28 11 0 0,-27 19-813 0 0,117-64-450 0 0,1 0-364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8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12815 0 0,'0'0'587'0'0,"2"-1"-16"0"0,39-10 1236 0 0,1 2 0 0 0,56-5 0 0 0,-54 8-1238 0 0,11-2-149 0 0,0-2 0 0 0,87-29 0 0 0,-141 39-421 0 0,12-5-826 0 0,1 0-1 0 0,-1 1 1 0 0,1 1 0 0 0,0 0-1 0 0,28-2 1 0 0,-31 5-848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 5983 0 0,'0'0'464'0'0,"-1"0"-305"0"0,-19 16 11977 0 0,31-11-11863 0 0,-6-4-111 0 0,1-1-1 0 0,-1 1 1 0 0,1-1 0 0 0,-1 0-1 0 0,1 0 1 0 0,-1 0-1 0 0,1-1 1 0 0,-1 0 0 0 0,7-2-1 0 0,48-16 750 0 0,-57 17-864 0 0,20-6 157 0 0,65-23 395 0 0,-74 27-538 0 0,0 0-1 0 0,0 2 1 0 0,1 0 0 0 0,20-1-1 0 0,-33 3-56 0 0,0 0-1 0 0,1 0 0 0 0,-1 0 1 0 0,0 1-1 0 0,1-1 0 0 0,-1 1 1 0 0,0-1-1 0 0,1 1 1 0 0,-1 0-1 0 0,0-1 0 0 0,0 1 1 0 0,0 0-1 0 0,0 1 1 0 0,0-1-1 0 0,0 0 0 0 0,0 0 1 0 0,0 1-1 0 0,0-1 0 0 0,0 1 1 0 0,-1 0-1 0 0,4 3 1 0 0,-4-2-8 0 0,0-1 1 0 0,0 1-1 0 0,0-1 1 0 0,-1 1-1 0 0,1-1 0 0 0,0 1 1 0 0,-1-1-1 0 0,0 1 1 0 0,0 0-1 0 0,1-1 1 0 0,-1 1-1 0 0,-1 0 1 0 0,1-1-1 0 0,0 1 1 0 0,-1 0-1 0 0,0-1 1 0 0,1 1-1 0 0,-1-1 1 0 0,-2 4-1 0 0,-2 6-19 0 0,-1-1 0 0 0,0 0 1 0 0,0-1-1 0 0,-2 0 0 0 0,1 0 0 0 0,-15 14 0 0 0,-59 50-243 0 0,62-57 151 0 0,-121 87-156 0 0,134-99 261 0 0,13-9-51 0 0,0 0 1 0 0,0 1-1 0 0,0 0 1 0 0,1 1 0 0 0,9-3-1 0 0,2 0 34 0 0,-4 1 16 0 0,0 0-1 0 0,1 2 0 0 0,0-1 1 0 0,0 2-1 0 0,-1 0 1 0 0,1 1-1 0 0,0 1 0 0 0,0 0 1 0 0,0 1-1 0 0,20 6 0 0 0,-25-6 12 0 0,1 2 0 0 0,-1-1-1 0 0,0 1 1 0 0,-1 1-1 0 0,1 0 1 0 0,-1 1-1 0 0,0 0 1 0 0,0 0-1 0 0,-1 1 1 0 0,0 0-1 0 0,0 1 1 0 0,0 0-1 0 0,-1 0 1 0 0,12 17 0 0 0,-19-23 21 0 0,0-1 1 0 0,1 1 0 0 0,-1-1-1 0 0,-1 1 1 0 0,1 0 0 0 0,0 0 0 0 0,0-1-1 0 0,0 1 1 0 0,-1 0 0 0 0,1 0 0 0 0,-1 0-1 0 0,0 0 1 0 0,0 0 0 0 0,1 0 0 0 0,-1 0-1 0 0,0 0 1 0 0,0 0 0 0 0,-1 0 0 0 0,1 0-1 0 0,0 0 1 0 0,-1-1 0 0 0,1 1-1 0 0,-1 0 1 0 0,-1 3 0 0 0,0-2 12 0 0,0 0-1 0 0,-1 0 1 0 0,1 0-1 0 0,-1-1 1 0 0,0 1-1 0 0,0-1 1 0 0,0 0 0 0 0,0 0-1 0 0,0 0 1 0 0,0 0-1 0 0,0 0 1 0 0,-6 1-1 0 0,-149 54 371 0 0,28-13-297 0 0,30-10-46 0 0,97-34-249 0 0,0 1 0 0 0,0 0 0 0 0,0-1 0 0 0,0 0 0 0 0,0 1-1 0 0,0-1 1 0 0,0-1 0 0 0,0 1 0 0 0,0 0 0 0 0,0-1-1 0 0,-5 0 1 0 0,4 0-711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8287 0 0,'0'0'8798'0'0,"1"2"-8446"0"0,3 24 309 0 0,1-1 0 0 0,1 0 1 0 0,10 27-1 0 0,-13-44-590 0 0,20 47 271 0 0,1 0 1 0 0,40 64-1 0 0,11-8-290 0 0,-35-56-23 0 0,-3 2 0 0 0,33 69 0 0 0,-66-117-29 0 0,0 0 0 0 0,0 1 0 0 0,-1-1 0 0 0,-1 1 0 0 0,0 0 0 0 0,0 0 0 0 0,0 0 0 0 0,-1 15 0 0 0,-2-17 7 0 0,1 0 0 0 0,-1-1 0 0 0,-1 1 1 0 0,0 0-1 0 0,0 0 0 0 0,0-1 0 0 0,-1 0 0 0 0,0 1 0 0 0,0-1 0 0 0,-1 0 0 0 0,-6 8 1 0 0,-6 6 49 0 0,-1-2 0 0 0,0 0 0 0 0,-2 0 1 0 0,-26 19-1 0 0,15-12 35 0 0,9-8-81 0 0,-89 82 225 0 0,81-72-536 0 0,-41 53 0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0 919 0 0,'0'0'12422'0'0,"2"2"-11840"0"0,2 2-428 0 0,0 0-1 0 0,-1 0 1 0 0,0 1-1 0 0,0-1 0 0 0,0 1 1 0 0,0 0-1 0 0,-1-1 1 0 0,0 1-1 0 0,0 0 0 0 0,0 1 1 0 0,-1-1-1 0 0,1 0 1 0 0,0 6-1 0 0,1 13 381 0 0,2 39 1 0 0,-5-52-378 0 0,2 44 57 0 0,-2-1 0 0 0,-3 1 0 0 0,-2-1 0 0 0,-3 0 1 0 0,-18 68-1 0 0,-179 508 439 0 0,81-269-581 0 0,66-173-10 0 0,42-125-58 0 0,-8 66 1 0 0,21-108-42 0 0,1 0-1 0 0,1 1 1 0 0,3 35 0 0 0,-2-54-1355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8751 0 0,'0'0'2386'0'0,"-2"0"-764"0"0,-7 1-777 0 0,0-1-1 0 0,1 1 0 0 0,-1 0 1 0 0,1 1-1 0 0,-15 4 0 0 0,15-2-774 0 0,-1-1-1 0 0,1 1 1 0 0,0 1-1 0 0,0-1 1 0 0,1 1-1 0 0,-1 1 0 0 0,1-1 1 0 0,0 1-1 0 0,1 1 1 0 0,0-1-1 0 0,0 1 1 0 0,0 0-1 0 0,0 0 1 0 0,1 1-1 0 0,-5 9 1 0 0,3-2 124 0 0,0 0 1 0 0,1 1 0 0 0,0-1 0 0 0,-6 32 0 0 0,10-38-152 0 0,1 1 0 0 0,0-1 0 0 0,0 1 0 0 0,1 0 0 0 0,1-1 0 0 0,-1 1 0 0 0,2-1 0 0 0,-1 1 0 0 0,6 17 0 0 0,2-7-30 0 0,-5-17-5 0 0,0-1 9 0 0,-2 0 17 0 0,1-1 0 0 0,-1 1 0 0 0,1-1-1 0 0,0 1 1 0 0,-1-1 0 0 0,1 0 0 0 0,0 0-1 0 0,0 0 1 0 0,0-1 0 0 0,0 1 0 0 0,0-1 0 0 0,0 1-1 0 0,0-1 1 0 0,0 0 0 0 0,0 0 0 0 0,0 0 0 0 0,0-1-1 0 0,0 1 1 0 0,-1-1 0 0 0,1 1 0 0 0,0-1 0 0 0,4-2-1 0 0,5-2 154 0 0,0-1-1 0 0,-1 0 0 0 0,21-15 1 0 0,-13 9 19 0 0,-6 3-67 0 0,0 0-1 0 0,-1 0 0 0 0,14-14 0 0 0,-22 18-115 0 0,1 1-1 0 0,-1-1 1 0 0,0 0-1 0 0,0-1 1 0 0,-1 1-1 0 0,0-1 1 0 0,0 1-1 0 0,0-1 1 0 0,-1 0-1 0 0,3-10 0 0 0,-3 5 42 0 0,-6-1-8 0 0,3 10-58 0 0,-1 0 0 0 0,0 0 0 0 0,0 0 0 0 0,1 0 0 0 0,-1 0 0 0 0,0 0 0 0 0,-1 0-1 0 0,1 1 1 0 0,0-1 0 0 0,0 1 0 0 0,-1-1 0 0 0,1 1 0 0 0,-1 0 0 0 0,1 0-1 0 0,-1 0 1 0 0,0 1 0 0 0,-4-2 0 0 0,-7 0-215 0 0,1 0 0 0 0,-20 1 0 0 0,14 1-123 0 0,11-1-352 0 0,1 1 0 0 0,-1-1 0 0 0,0 0 0 0 0,1-1 0 0 0,-9-2 1 0 0,14 3 420 0 0,0 1 0 0 0,0-1 0 0 0,1 0 1 0 0,-1 0-1 0 0,0 0 0 0 0,0 0 0 0 0,1-1 1 0 0,-1 1-1 0 0,1 0 0 0 0,-1-1 1 0 0,1 1-1 0 0,0-1 0 0 0,-1 1 0 0 0,1-1 1 0 0,0 0-1 0 0,0 0 0 0 0,0 1 0 0 0,0-1 1 0 0,1 0-1 0 0,-1 0 0 0 0,0 0 1 0 0,1 0-1 0 0,-1 0 0 0 0,1-3 0 0 0,0-16-1505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 5983 0 0,'0'0'542'0'0,"-13"0"8444"0"0,13-1-8921 0 0,0 1 0 0 0,0 0 0 0 0,-1 0 0 0 0,1 0 0 0 0,0 0 0 0 0,-1 0 0 0 0,1 0 1 0 0,0 0-1 0 0,-1 0 0 0 0,1 0 0 0 0,0 0 0 0 0,-1 0 0 0 0,1 0 0 0 0,0 0 0 0 0,-1 0 0 0 0,1 0 0 0 0,0 1 0 0 0,0-1 0 0 0,-1 0 0 0 0,1 0 0 0 0,0 0 0 0 0,-1 0 0 0 0,1 1 0 0 0,0-1 0 0 0,0 0 0 0 0,-1 0 0 0 0,1 0 0 0 0,0 1 0 0 0,-9 12 680 0 0,-6 25-774 0 0,8-19 329 0 0,-8 15-99 0 0,-24 54 269 0 0,-44 142 0 0 0,79-213-460 0 0,1-1 1 0 0,0 1-1 0 0,0 23 0 0 0,3-39-20 0 0,0 0 0 0 0,0 0 0 0 0,0 0-1 0 0,0-1 1 0 0,0 1 0 0 0,0 0 0 0 0,0 0 0 0 0,0-1-1 0 0,0 1 1 0 0,1 0 0 0 0,-1-1 0 0 0,0 1-1 0 0,0 0 1 0 0,1 0 0 0 0,0 0 0 0 0,0 2-33 0 0,0-1-947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8287 0 0,'0'0'8178'0'0,"3"0"-7312"0"0,23-5-271 0 0,1-1 0 0 0,-1-1-1 0 0,33-13 1 0 0,-30 9-392 0 0,1 1 0 0 0,39-7 0 0 0,-57 15-66 0 0,0 1 1 0 0,21 0-1 0 0,-5 5-1254 0 0,-25-3 198 0 0,1 1 0 0 0,-1-1-1 0 0,0 0 1 0 0,0 1-1 0 0,6 3 1 0 0,0 3-5156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11519 0 0,'0'0'2663'0'0,"2"0"-1060"0"0,6 1-1014 0 0,1-1 0 0 0,-1 0 0 0 0,0 0 0 0 0,1-1 1 0 0,-1 0-1 0 0,0-1 0 0 0,13-4 0 0 0,57-23-477 0 0,-71 26 61 0 0,121-59-4631 0 0,-105 50 2692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 13159 0 0,'-15'14'1596'0'0,"25"-9"792"0"0,-3-3-1657 0 0,1 1-1 0 0,-1-2 0 0 0,0 1 1 0 0,1-1-1 0 0,13 0 0 0 0,40-4 1171 0 0,-38 2-1521 0 0,45-2 3 0 0,46-3-69 0 0,145-17-1141 0 0,-236 19-289 0 0,-3-1-61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 1839 0 0,'-2'0'134'0'0,"-25"7"1017"0"0,21-5 927 0 0,0 0 1 0 0,0 0-1 0 0,1 1 1 0 0,-16 10 7058 0 0,27-14-9697 0 0,18-5 1222 0 0,73-16 795 0 0,-84 20-1381 0 0,0 0-1 0 0,1 1 1 0 0,-1 1 0 0 0,1 0 0 0 0,16 3-1 0 0,-3 5-64 0 0,-25-7-12 0 0,-1-1-1 0 0,0 1 1 0 0,0-1-1 0 0,1 1 1 0 0,-1 0 0 0 0,0-1-1 0 0,0 1 1 0 0,0 0-1 0 0,0 0 1 0 0,0 0-1 0 0,0 0 1 0 0,2 1 0 0 0,-2 8-38 0 0,-1-7 23 0 0,0-1 8 0 0,0 0-1 0 0,0 0 1 0 0,-1-1 0 0 0,1 1-1 0 0,0 0 1 0 0,-1 0 0 0 0,0 0 0 0 0,1-1-1 0 0,-1 1 1 0 0,0 0 0 0 0,0-1-1 0 0,0 1 1 0 0,0 0 0 0 0,0-1 0 0 0,0 1-1 0 0,-3 1 1 0 0,-26 23-119 0 0,17-16 104 0 0,-90 68-80 0 0,-17 13-8 0 0,76-54 80 0 0,-72 65-56 0 0,92-74 87 0 0,22-25 0 0 0,0-1 0 0 0,1 0 0 0 0,0 1 0 0 0,-1-1 0 0 0,1 1 0 0 0,0-1 0 0 0,0 1 0 0 0,1 0 0 0 0,-1 0 0 0 0,0-1 0 0 0,1 4 0 0 0,2 3 11 0 0,-1-8-3 0 0,0 0 1 0 0,0 0 0 0 0,0 1-1 0 0,0-1 1 0 0,0 0 0 0 0,1 0-1 0 0,-1-1 1 0 0,0 1 0 0 0,1 0-1 0 0,-1 0 1 0 0,1-1 0 0 0,-1 1-1 0 0,1 0 1 0 0,-1-1 0 0 0,1 0-1 0 0,-1 1 1 0 0,1-1 0 0 0,0 0-1 0 0,-1 0 1 0 0,3 0 0 0 0,33-2 169 0 0,90-20 327 0 0,-5 0-261 0 0,-109 20-238 0 0,328-33-436 0 0,-292 36-2818 0 0,-39 0 1592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82 5063 0 0,'-1'2'390'0'0,"-2"2"-169"0"0,1-1 1 0 0,-1 1-1 0 0,0-1 1 0 0,0 0-1 0 0,-7 5 0 0 0,0-1 3182 0 0,0 0-1 0 0,-18 9 4377 0 0,40-13-6649 0 0,-5-3-900 0 0,1 0 1 0 0,-1-1-1 0 0,1 0 0 0 0,-1 0 0 0 0,0-1 1 0 0,14-4-1 0 0,-8 3-18 0 0,97-35 686 0 0,-14 4-493 0 0,73-10-33 0 0,-147 40-433 0 0,1 1 0 0 0,-1 0 0 0 0,1 2 0 0 0,0 1-1 0 0,36 4 1 0 0,-52-3-219 0 0,-1 0 1 0 0,0 0-1 0 0,0 1 0 0 0,9 4 0 0 0,-15-6 88 0 0,1 0 0 0 0,-1 1 0 0 0,1-1 0 0 0,-1 0 0 0 0,1 0 0 0 0,-1 1-1 0 0,0-1 1 0 0,1 0 0 0 0,-1 1 0 0 0,0-1 0 0 0,1 1 0 0 0,-1-1 0 0 0,0 0-1 0 0,0 1 1 0 0,1-1 0 0 0,-1 1 0 0 0,0-1 0 0 0,0 1 0 0 0,0-1 0 0 0,0 1 0 0 0,0-1-1 0 0,1 0 1 0 0,-1 1 0 0 0,0-1 0 0 0,0 1 0 0 0,0-1 0 0 0,0 2 0 0 0,-3 8-6850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31 5527 0 0,'-1'1'423'0'0,"-22"6"-45"0"0,5-6 10721 0 0,19-2-10327 0 0,6-2-342 0 0,0-1-1 0 0,0 1 1 0 0,1 0 0 0 0,-1 0-1 0 0,1 1 1 0 0,13-3-1 0 0,3 0 80 0 0,-7 1-389 0 0,-1 1-1 0 0,1 1 0 0 0,0 1 0 0 0,0 1 1 0 0,0 0-1 0 0,0 1 0 0 0,-1 1 1 0 0,1 0-1 0 0,0 1 0 0 0,-1 1 1 0 0,24 9-1 0 0,-39-13 21 0 0,0 9-47 0 0,-1-8-87 0 0,0 0-1 0 0,0 0 1 0 0,0 1-1 0 0,0-1 1 0 0,0 0-1 0 0,0 0 1 0 0,0 0-1 0 0,0 0 1 0 0,0 0-1 0 0,-1 1 1 0 0,1-1-1 0 0,0 0 1 0 0,-1 0-1 0 0,1 0 1 0 0,-1 0-1 0 0,1 0 1 0 0,-2 1-1 0 0,-3 5 3 0 0,-1-1 0 0 0,0-1-1 0 0,-1 1 1 0 0,1-1 0 0 0,-1 0-1 0 0,0 0 1 0 0,0-1 0 0 0,-1 0-1 0 0,-11 4 1 0 0,-14 10-5 0 0,30-16-3 0 0,-22 12 29 0 0,1 1-1 0 0,1 1 0 0 0,-28 26 0 0 0,50-41-97 0 0,3 1-5 0 0,0 0 69 0 0,0 0-1 0 0,0 0 0 0 0,0-1 0 0 0,1 1 0 0 0,-1-1 0 0 0,1 0 1 0 0,-1 1-1 0 0,1-1 0 0 0,2 0 0 0 0,60 15-21 0 0,12 4-38 0 0,-68-17 60 0 0,-1 0 0 0 0,1 1 0 0 0,0 0 0 0 0,-1 1-1 0 0,0 0 1 0 0,9 7 0 0 0,-13-10 7 0 0,0 0-2 0 0,4 12-13 0 0,-7-11 14 0 0,1 0 0 0 0,-1 0-1 0 0,0 0 1 0 0,-1 1 0 0 0,1-1-1 0 0,-1 0 1 0 0,1 1 0 0 0,-1-1-1 0 0,0 0 1 0 0,0 1 0 0 0,0-1-1 0 0,-1 0 1 0 0,1 0 0 0 0,-1 1-1 0 0,0-1 1 0 0,0 0 0 0 0,0 0-1 0 0,0 0 1 0 0,-1 0 0 0 0,1 0-1 0 0,-1 0 1 0 0,1 0 0 0 0,-4 4-1 0 0,-2 2 40 0 0,0-1-1 0 0,0 1 1 0 0,-1-1 0 0 0,0 0-1 0 0,-15 11 1 0 0,3-6 5 0 0,0-1 1 0 0,0 0-1 0 0,-1-2 1 0 0,-1-1-1 0 0,1 0 1 0 0,-1-2 0 0 0,-38 8-1 0 0,-162 14 52 0 0,217-28-97 0 0,-4-1-368 0 0,1 0 0 0 0,-1-1 0 0 0,1 1 0 0 0,-13-4 0 0 0,20 4-400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1839 0 0,'0'0'18786'0'0,"-1"2"-18728"0"0,-21 198 242 0 0,19-160-268 0 0,4 62 0 0 0,1-88-20 0 0,1 1-1 0 0,0-1 0 0 0,0 1 1 0 0,2-1-1 0 0,11 26 0 0 0,-8-22 39 0 0,-8-15-61 0 0,1-1 0 0 0,-1 0 1 0 0,1 0-1 0 0,-1 1 1 0 0,0-1-1 0 0,1 0 1 0 0,-1 0-1 0 0,0 1 1 0 0,-1-1-1 0 0,1 0 1 0 0,0 1-1 0 0,-1-1 1 0 0,1 0-1 0 0,-1 0 1 0 0,0 0-1 0 0,1 1 1 0 0,-1-1-1 0 0,0 0 1 0 0,0 0-1 0 0,-1 0 1 0 0,1 0-1 0 0,0 0 0 0 0,-3 2 1 0 0,-3 6-129 0 0,-8 12-140 0 0,10-16-213 0 0,1 0 0 0 0,0 0 0 0 0,-4 11 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 1375 0 0,'3'0'3199'0'0,"30"-2"9688"0"0,-34 4-12475 0 0,0 2-328 0 0,-1 0 1 0 0,0 0-1 0 0,0-1 1 0 0,-1 1-1 0 0,1-1 1 0 0,-1 1-1 0 0,0-1 1 0 0,0 0-1 0 0,0 0 1 0 0,-4 3-1 0 0,-41 29 190 0 0,11-10-53 0 0,12-3-74 0 0,1 0 0 0 0,1 2 0 0 0,2 1 0 0 0,0 0 0 0 0,1 2 0 0 0,2 0 0 0 0,-17 34 0 0 0,14-19-80 0 0,1 1 0 0 0,3 0 0 0 0,2 1-1 0 0,-14 66 1 0 0,27-101-59 0 0,-24 135 105 0 0,24-123 2 0 0,1 0 1 0 0,0 0-1 0 0,2 0 0 0 0,6 41 1 0 0,-7-57-55 0 0,2 0 0 0 0,-1 0 1 0 0,0 0-1 0 0,1 0 0 0 0,0-1 1 0 0,0 1-1 0 0,0-1 0 0 0,1 1 1 0 0,0-1-1 0 0,-1 0 1 0 0,2 0-1 0 0,-1 0 0 0 0,4 4 1 0 0,-2-4 17 0 0,-1-1 0 0 0,1 0 1 0 0,0 0-1 0 0,0 0 1 0 0,0-1-1 0 0,0 1 0 0 0,0-1 1 0 0,1 0-1 0 0,-1-1 1 0 0,1 0-1 0 0,8 2 0 0 0,48 1 316 0 0,-20-1-270 0 0,-34-2-129 0 0,-7-1-65 0 0,9-3-3184 0 0,-8 1 2683 0 0,0 1-1 0 0,-1-2 1 0 0,1 1 0 0 0,-1 0 0 0 0,0 0-1 0 0,1 0 1 0 0,-1-1 0 0 0,0 1 0 0 0,1-4-1 0 0,0-5-5069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11055 0 0,'-1'1'3204'0'0,"-33"40"-512"0"0,7-7-2529 0 0,9-12 210 0 0,0 1-1 0 0,1 1 1 0 0,-23 44 0 0 0,18-21 212 0 0,-20 60 0 0 0,11-10-85 0 0,19-55-1009 0 0,-1 0-1 0 0,-23 46 0 0 0,28-72-1481 0 0,1-2-4181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11055 0 0,'0'0'852'0'0,"3"-1"-560"0"0,129-19 6479 0 0,67-23-4942 0 0,-79 9-729 0 0,189-28 0 0 0,-308 62-1101 0 0,15-2-436 0 0,22 1 1 0 0,-35 1 342 0 0,0 0 1 0 0,0 0-1 0 0,0 0 1 0 0,0 1-1 0 0,0-1 1 0 0,0 1-1 0 0,-1 0 1 0 0,1 0-1 0 0,0 0 1 0 0,0 0-1 0 0,0 0 0 0 0,-1 1 1 0 0,1-1-1 0 0,3 3 1 0 0,-6 0-1778 0 0,-9 6-2943 0 0,-4 4-1256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2303 0 0,'11'0'15918'0'0,"-10"1"-15839"0"0,0-1 0 0 0,0 1 0 0 0,0 0 0 0 0,0 0 0 0 0,-1 0 1 0 0,1 0-1 0 0,0 0 0 0 0,0 0 0 0 0,-1 0 0 0 0,1 0 0 0 0,0 1 1 0 0,-1-1-1 0 0,0 0 0 0 0,1 0 0 0 0,-1 0 0 0 0,1 1 0 0 0,-1-1 1 0 0,0 0-1 0 0,0 0 0 0 0,0 2 0 0 0,0 0-1 0 0,0-1 1 0 0,-1 0-1 0 0,1 1 0 0 0,-1-1 1 0 0,0 0-1 0 0,0 1 0 0 0,0-1 1 0 0,0 0-1 0 0,0 0 0 0 0,-2 3 0 0 0,-4 4 86 0 0,-1 1-1 0 0,0-1 1 0 0,-15 12-1 0 0,15-14-10 0 0,6-4-123 0 0,-33 29 324 0 0,-47 57-1 0 0,74-78-351 0 0,-1 1-1 0 0,2-1 1 0 0,-1 1-1 0 0,2 1 1 0 0,-1-1-1 0 0,2 1 1 0 0,0 0-1 0 0,0 0 1 0 0,-5 28-1 0 0,10-36 7 0 0,-1 0 1 0 0,1 0-1 0 0,0 0 0 0 0,0 0 0 0 0,1 0 1 0 0,-1 0-1 0 0,1 0 0 0 0,0 0 0 0 0,1 0 1 0 0,-1 0-1 0 0,1 0 0 0 0,0 0 0 0 0,0 0 1 0 0,0-1-1 0 0,1 1 0 0 0,0-1 0 0 0,-1 0 1 0 0,2 0-1 0 0,-1 0 0 0 0,0 0 0 0 0,1-1 1 0 0,0 1-1 0 0,0-1 0 0 0,0 0 0 0 0,0 0 1 0 0,0 0-1 0 0,7 3 0 0 0,0 0 59 0 0,1-1 1 0 0,0-1-1 0 0,0 1 0 0 0,0-2 1 0 0,1 0-1 0 0,-1 0 0 0 0,1-1 1 0 0,0-1-1 0 0,24 0 0 0 0,-6-3 38 0 0,-1-1-1 0 0,0-2 1 0 0,0-1-1 0 0,0-1 1 0 0,0-2 0 0 0,54-24-1 0 0,-73 28-95 0 0,-1-1 1 0 0,0 0-1 0 0,0-1 0 0 0,0 0 0 0 0,-1 0 0 0 0,1-1 1 0 0,-2 0-1 0 0,1-1 0 0 0,13-17 0 0 0,-19 21-18 0 0,1-1-1 0 0,-1 1 1 0 0,0-1 0 0 0,0 1-1 0 0,-1-1 1 0 0,0 0-1 0 0,0 0 1 0 0,0 0 0 0 0,-1 0-1 0 0,0 0 1 0 0,0-1-1 0 0,0 1 1 0 0,-1 0 0 0 0,0-1-1 0 0,0 1 1 0 0,0 0-1 0 0,-1 0 1 0 0,0-1 0 0 0,0 1-1 0 0,-4-8 1 0 0,5 12-3 0 0,0 1 0 0 0,-1 0 0 0 0,0-1 0 0 0,1 1 0 0 0,-1 0 0 0 0,0-1 1 0 0,0 1-1 0 0,0 0 0 0 0,0 0 0 0 0,0 0 0 0 0,0 0 0 0 0,0 0 0 0 0,0 0 0 0 0,0 0 0 0 0,-1 0 0 0 0,1 0 1 0 0,0 0-1 0 0,0 1 0 0 0,-1-1 0 0 0,1 0 0 0 0,-2 0 0 0 0,0 1 1 0 0,0-1-1 0 0,0 1 0 0 0,0 0 1 0 0,0 0-1 0 0,0 0 1 0 0,1 0-1 0 0,-1 0 1 0 0,0 1-1 0 0,0-1 0 0 0,-4 2 1 0 0,-3 2-14 0 0,-1 0 1 0 0,1 1-1 0 0,-1 0 0 0 0,-13 10 1 0 0,7-4-9 0 0,2 1 0 0 0,0 1 0 0 0,0 0 0 0 0,-16 19 0 0 0,22-21-18 0 0,1-1 1 0 0,0 1-1 0 0,0 0 1 0 0,2 1-1 0 0,-1 0 1 0 0,1 0-1 0 0,-4 14 0 0 0,8-20-56 0 0,1-1 0 0 0,0 0-1 0 0,0 1 1 0 0,0 9-1 0 0,1-13-133 0 0,23 8-2594 0 0,-9-10-4113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0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1375 0 0,'2'2'7814'0'0,"0"-1"-7545"0"0,0 0 1 0 0,0 0 0 0 0,0-1-1 0 0,0 1 1 0 0,0 0 0 0 0,0-1-1 0 0,0 1 1 0 0,0-1 0 0 0,1 0 0 0 0,-1 0-1 0 0,0 0 1 0 0,0 0 0 0 0,0 0-1 0 0,1 0 1 0 0,-1 0 0 0 0,0-1-1 0 0,4-1 1 0 0,8-2 1139 0 0,21-9 1 0 0,-21 8-353 0 0,5-2-206 0 0,1 1 0 0 0,1 1 0 0 0,34-4 0 0 0,63 4 2113 0 0,-102 5-3064 0 0,-1-1-1 0 0,1 0 1 0 0,-1-1-1 0 0,28-7 0 0 0,-27 2-1076 0 0,-2-1-367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1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7367 0 0,'0'0'667'0'0,"2"2"-547"0"0,0 0 113 0 0,-1-1-1 0 0,0 1 1 0 0,1 0-1 0 0,-1 1 1 0 0,0-1-1 0 0,0 0 1 0 0,0 0-1 0 0,0 0 1 0 0,0 1-1 0 0,-1-1 1 0 0,1 0 0 0 0,-1 1-1 0 0,1-1 1 0 0,-1 0-1 0 0,0 1 1 0 0,0-1-1 0 0,0 1 1 0 0,0-1-1 0 0,-1 4 1 0 0,-1 5 2031 0 0,-1 1 1 0 0,-7 19-1 0 0,5-16-2260 0 0,-83 210 939 0 0,10-31-425 0 0,59-124-1411 0 0,11-33 188 0 0,5-23-249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7367 0 0,'0'0'1011'0'0,"0"2"296"0"0,-5 14 952 0 0,-20 63 2679 0 0,-148 272-518 0 0,143-293-4102 0 0,-33 86 0 0 0,48-103-248 0 0,3 1-1 0 0,1 1 0 0 0,-5 46 0 0 0,5-47-2499 0 0,9-35 1028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1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7367 0 0,'0'0'568'0'0,"6"-4"20"0"0,6-1 2521 0 0,-1 0-1 0 0,24-6 1 0 0,58-5-270 0 0,-17 4-1891 0 0,16-9-81 0 0,203-40 920 0 0,-30 1-1765 0 0,-194 37-2671 0 0,-59 19 1233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43 133 2303 0 0,'-9'0'203'0'0,"-24"-9"11266"0"0,32 8-10991 0 0,3-9 2361 0 0,10-7-2293 0 0,-5 11-272 0 0,0 0 1 0 0,0 1-1 0 0,0 0 1 0 0,1 0-1 0 0,0 0 0 0 0,0 1 1 0 0,0 1-1 0 0,10-4 1 0 0,73-17 867 0 0,-63 18-817 0 0,1-1 240 0 0,57-5 0 0 0,-74 11-421 0 0,1 1 0 0 0,0 1-1 0 0,0 0 1 0 0,-1 0 0 0 0,1 1-1 0 0,24 7 1 0 0,-34-8-141 0 0,-1 0 0 0 0,1 0 0 0 0,-1 0 0 0 0,1 0 0 0 0,-1 1 0 0 0,0-1 0 0 0,1 1 0 0 0,-1-1-1 0 0,0 1 1 0 0,0 0 0 0 0,0 0 0 0 0,0 0 0 0 0,-1 0 0 0 0,1 0 0 0 0,0 0 0 0 0,-1 0 0 0 0,1 1 0 0 0,-1-1 0 0 0,0 1 0 0 0,0-1-1 0 0,0 1 1 0 0,0-1 0 0 0,0 1 0 0 0,-1-1 0 0 0,1 1 0 0 0,-1 0 0 0 0,0-1 0 0 0,0 1 0 0 0,0 0 0 0 0,0 0 0 0 0,0-1 0 0 0,0 1 0 0 0,-1 0-1 0 0,1-1 1 0 0,-1 1 0 0 0,0 0 0 0 0,0-1 0 0 0,0 1 0 0 0,0-1 0 0 0,0 0 0 0 0,0 1 0 0 0,-1-1 0 0 0,1 0 0 0 0,-1 1 0 0 0,0-1 0 0 0,-3 3-1 0 0,-4 3-61 0 0,1 0-1 0 0,-2-1 0 0 0,1 1 0 0 0,-1-2 0 0 0,0 0 0 0 0,-1 0 1 0 0,-21 8-1 0 0,-1-2-138 0 0,-47 10 1 0 0,-9-6-484 0 0,88-15 603 0 0,24 2-115 0 0,210 26 193 0 0,-223-28 2 0 0,0 1-1 0 0,0 0 0 0 0,-1 1 1 0 0,12 5-1 0 0,-17-7 21 0 0,0 1 1 0 0,-1 0-1 0 0,1 0 0 0 0,-1 0 1 0 0,0 0-1 0 0,0 0 1 0 0,0 1-1 0 0,0-1 0 0 0,0 1 1 0 0,0 0-1 0 0,-1 0 0 0 0,1 0 1 0 0,3 5-1 0 0,-6-5 4 0 0,1-1-1 0 0,0 1 1 0 0,-1-1-1 0 0,0 1 1 0 0,1-1-1 0 0,-1 1 1 0 0,0-1-1 0 0,0 1 1 0 0,-1 0 0 0 0,1-1-1 0 0,0 1 1 0 0,-1-1-1 0 0,0 1 1 0 0,1-1-1 0 0,-1 0 1 0 0,0 1-1 0 0,0-1 1 0 0,0 0-1 0 0,-1 1 1 0 0,1-1-1 0 0,0 0 1 0 0,-4 3 0 0 0,-1 3 10 0 0,-1 0 0 0 0,0 0 0 0 0,-1 0 0 0 0,-8 6 0 0 0,-3 0 1 0 0,0 0 1 0 0,-1-2-1 0 0,-1 0 0 0 0,0-1 0 0 0,0-1 0 0 0,-37 11 0 0 0,30-13-10 0 0,0-1-1 0 0,-1-2 0 0 0,0 0 1 0 0,-56 0-1 0 0,82-5-46 0 0,1 0-1 0 0,0 0 1 0 0,-1 0 0 0 0,1 0-1 0 0,0-1 1 0 0,0 1-1 0 0,-1-1 1 0 0,1 0 0 0 0,0 1-1 0 0,0-1 1 0 0,0 0 0 0 0,0 0-1 0 0,-4-3 1 0 0,5 3-330 0 0,1-1 220 0 0,0 1-1 0 0,0-1 0 0 0,1 0 0 0 0,-1 0 0 0 0,1 0 1 0 0,-1 0-1 0 0,1 0 0 0 0,0 1 0 0 0,0-1 0 0 0,0 0 1 0 0,0 1-1 0 0,0-1 0 0 0,0 1 0 0 0,3-4 0 0 0,21-17-1878 0 0,-22 20 1754 0 0,21-16-1276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1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6447 0 0,'-3'0'92'0'0,"-1"-1"0"0"0,1 1-1 0 0,-1 0 1 0 0,1 0 0 0 0,-1 0-1 0 0,1 1 1 0 0,-1-1 0 0 0,1 1 0 0 0,0 0-1 0 0,-6 2 1 0 0,5-2 370 0 0,0 1 0 0 0,0 1 0 0 0,1-1 1 0 0,-1 0-1 0 0,1 1 0 0 0,0 0 0 0 0,0-1 0 0 0,0 1 0 0 0,0 0 1 0 0,0 1-1 0 0,0-1 0 0 0,-4 8 0 0 0,4-6 93 0 0,1 1-1 0 0,-1-1 1 0 0,1 1-1 0 0,0 0 1 0 0,0 0-1 0 0,1 0 1 0 0,-1 0 0 0 0,0 11-1 0 0,2-12-668 0 0,0 0 0 0 0,0 1-1 0 0,1-1 1 0 0,0 0 0 0 0,-1 0 0 0 0,3 7-1 0 0,1-2 150 0 0,1 0-1 0 0,0 1 1 0 0,0-2 0 0 0,1 1-1 0 0,0-1 1 0 0,0 0-1 0 0,1 0 1 0 0,1 0 0 0 0,14 13-1 0 0,7 2 230 0 0,49 33 1 0 0,-64-48-180 0 0,104 64 617 0 0,-1-1 173 0 0,-91-54-539 0 0,-1 2-1 0 0,32 29 1 0 0,-38-29 4 0 0,0 1 0 0 0,-2 0 0 0 0,0 2 0 0 0,23 39-1 0 0,-31-43-93 0 0,0 1-1 0 0,0 0 0 0 0,-2 0 0 0 0,-1 0 1 0 0,0 1-1 0 0,4 35 0 0 0,-8-25-142 0 0,0-1 0 0 0,-2 1 0 0 0,-2 0 0 0 0,0 0-1 0 0,-2-1 1 0 0,-15 54 0 0 0,8-46 9 0 0,-2 0 0 0 0,-2-1 0 0 0,-1 0 0 0 0,-37 60 0 0 0,34-69-101 0 0,-1 0-1 0 0,-1-2 1 0 0,-2 0 0 0 0,0-1-1 0 0,-53 42 1 0 0,50-45-11 0 0,-43 45 0 0 0,67-66-157 0 0,0 1 0 0 0,1 0 0 0 0,-1 0 0 0 0,1 0 0 0 0,0 1 0 0 0,-1-1 0 0 0,1 0 0 0 0,0 0 0 0 0,0 1 0 0 0,1-1 0 0 0,-1 0 0 0 0,0 1 0 0 0,1-1 0 0 0,-1 1 0 0 0,1-1 0 0 0,0 4-1 0 0,1 0-457 0 0,0 1 0 0 0,0-1 0 0 0,0 0-1 0 0,1 0 1 0 0,3 7 0 0 0,-2-2-1448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2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26 4143 0 0,'0'0'9584'0'0,"2"-1"-9189"0"0,10-5 94 0 0,-9 5-336 0 0,0-1 0 0 0,0 1-1 0 0,0-1 1 0 0,0 0 0 0 0,4-3-1 0 0,0 0 1072 0 0,-8 9 765 0 0,-9 10-902 0 0,-3 0-970 0 0,2 0-1 0 0,-1 0 1 0 0,2 1-1 0 0,0 1 1 0 0,1 0-1 0 0,-10 23 1 0 0,5-4-104 0 0,1 0 0 0 0,-8 43 0 0 0,-6 69 55 0 0,18-91-203 0 0,-28 102 1 0 0,32-136-661 0 0,4-21 32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1375 0 0,'0'0'11022'0'0,"9"-8"-9808"0"0,42-47 754 0 0,-40 44 899 0 0,-4 29-1683 0 0,-7 12 573 0 0,13-31-1601 0 0,1-4-130 0 0,0-1-1 0 0,-1 1 1 0 0,1-2-1 0 0,12-8 1 0 0,6-3-26 0 0,30-16-1125 0 0,-30 17-150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9871 0 0,'0'0'2974'0'0,"8"-6"480"0"0,-1 1-2387 0 0,0 0-1 0 0,1 1 1 0 0,10-5-1 0 0,51-14 704 0 0,-21 8-1394 0 0,-11 3-1308 0 0,71-12 1 0 0,-96 22 146 0 0,11-3-631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3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15463 0 0,'4'-15'1646'0'0,"-1"11"-1550"0"0,0 0 1 0 0,0 0-1 0 0,0 0 1 0 0,0 0 0 0 0,1 0-1 0 0,-1 1 1 0 0,1-1-1 0 0,0 1 1 0 0,0 0 0 0 0,0 0-1 0 0,1 0 1 0 0,6-2-1 0 0,7-4 692 0 0,36-10 0 0 0,-39 14-778 0 0,9-2 49 0 0,0 2-1 0 0,0 0 1 0 0,0 1 0 0 0,1 2-1 0 0,39 0 1 0 0,-44 2-1894 0 0,27-4-1 0 0,-28 1 588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3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248 135 12671 0 0,'-4'-7'1143'0'0,"2"3"-1003"0"0,-11-12 3888 0 0,13 14-3904 0 0,0-1 1 0 0,1 1-1 0 0,0 0 0 0 0,-1-1 1 0 0,1 1-1 0 0,0 0 0 0 0,0-1 1 0 0,0 1-1 0 0,0 0 0 0 0,1 0 1 0 0,-1 0-1 0 0,1 0 1 0 0,-1 0-1 0 0,1 0 0 0 0,0 1 1 0 0,0-1-1 0 0,-1 0 0 0 0,1 1 1 0 0,0-1-1 0 0,5-1 0 0 0,4-4 160 0 0,1 1 1 0 0,19-7-1 0 0,-29 12-249 0 0,20-7 162 0 0,0 1 1 0 0,1 1-1 0 0,-1 1 1 0 0,1 1-1 0 0,0 1 1 0 0,27 0-1 0 0,-45 3-183 0 0,0 0-1 0 0,0 0 1 0 0,-1 0-1 0 0,1 1 1 0 0,0 0-1 0 0,0 0 1 0 0,-1 0-1 0 0,1 1 1 0 0,-1 0-1 0 0,1-1 1 0 0,-1 1-1 0 0,0 1 1 0 0,5 2-1 0 0,-3 4-2 0 0,-5-7-15 0 0,-1 1-1 0 0,0-1 1 0 0,0 0-1 0 0,0 0 1 0 0,0 0 0 0 0,0 0-1 0 0,-1 0 1 0 0,1 0-1 0 0,-1 0 1 0 0,1 0-1 0 0,-1 0 1 0 0,0 0 0 0 0,1 0-1 0 0,-1-1 1 0 0,-2 4-1 0 0,-19 27-110 0 0,22-32 114 0 0,-24 26-70 0 0,-1-1 0 0 0,-1-1-1 0 0,-49 34 1 0 0,64-49 58 0 0,-147 97-265 0 0,-21 17 233 0 0,149-95 45 0 0,28-26 0 0 0,0 0 0 0 0,0 0 0 0 0,0 1 0 0 0,1-1 0 0 0,-1 1 0 0 0,1-1 0 0 0,0 1 0 0 0,0-1 0 0 0,0 1 0 0 0,0 0 0 0 0,-1 5 0 0 0,2-7 7 0 0,0 0-1 0 0,0 1 1 0 0,0-1 0 0 0,1 0-1 0 0,-1 0 1 0 0,0 1-1 0 0,1-1 1 0 0,-1 0 0 0 0,1 0-1 0 0,-1 0 1 0 0,1 0-1 0 0,0 0 1 0 0,-1 0 0 0 0,1 0-1 0 0,0 0 1 0 0,0 0-1 0 0,-1 0 1 0 0,1 0 0 0 0,0 0-1 0 0,0 0 1 0 0,0-1-1 0 0,0 1 1 0 0,0 0 0 0 0,1-1-1 0 0,-1 1 1 0 0,0-1-1 0 0,0 1 1 0 0,0-1 0 0 0,2 1-1 0 0,4 1 62 0 0,1 0 1 0 0,-1 0-1 0 0,11 1 0 0 0,-18-3-64 0 0,12 1 72 0 0,0 1 0 0 0,1-2 0 0 0,-1 0 0 0 0,0 0 0 0 0,0-1 0 0 0,20-4 0 0 0,259-62 418 0 0,-232 55-1273 0 0,0 3 0 0 0,69-2 0 0 0,-109 11-1205 0 0,-9 1-2718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3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65 6911 0 0,'-7'3'156'0'0,"5"-2"-102"0"0,0 0 0 0 0,0 0-1 0 0,0 0 1 0 0,0 0 0 0 0,0 0 0 0 0,0 1-1 0 0,0-1 1 0 0,1 1 0 0 0,-1-1 0 0 0,0 1-1 0 0,1 0 1 0 0,-1 0 0 0 0,1 0 0 0 0,0 0 0 0 0,-3 4 1413 0 0,4-4-767 0 0,0 0 0 0 0,1-1 1 0 0,-1 1-1 0 0,0-1 1 0 0,1 1-1 0 0,-1-1 0 0 0,1 1 1 0 0,0-1-1 0 0,0 2 1 0 0,6 0-317 0 0,-1-1 1 0 0,1 0-1 0 0,0 0 1 0 0,-1-1-1 0 0,1 0 1 0 0,0 0 0 0 0,0-1-1 0 0,0 0 1 0 0,9-1-1 0 0,66-9 1222 0 0,-70 8-1329 0 0,188-45 1717 0 0,-17 3-950 0 0,-143 36-1533 0 0,80-4-1 0 0,-118 12-164 0 0,-6 11-2021 0 0,2-8 2317 0 0,-8 11-888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4143 0 0,'-83'56'577'0'0,"47"-35"2566"0"0,-19 5 8232 0 0,59-29-10931 0 0,1 0 1 0 0,-1 1 0 0 0,0 0-1 0 0,8-3 1 0 0,-5 2-275 0 0,10-4 197 0 0,0 0 0 0 0,1 2 0 0 0,22-5 0 0 0,-6 2-12 0 0,-19 5-350 0 0,1 1 0 0 0,-1 0 0 0 0,1 1 0 0 0,29 2 0 0 0,-37-1-5 0 0,23 5 0 0 0,-26-4 0 0 0,14 5 0 0 0,-15-5 0 0 0,14 9 0 0 0,-14-9 0 0 0,-3 0 0 0 0,0-1 0 0 0,0 1 0 0 0,0 0 0 0 0,0-1 0 0 0,0 1 0 0 0,0 0 0 0 0,0 0 0 0 0,0 0 0 0 0,0 0 0 0 0,0 0 0 0 0,-1 0 0 0 0,1 0 0 0 0,1 1 0 0 0,3 7 0 0 0,-4-6 0 0 0,-1 0 0 0 0,1-1 0 0 0,-1 1 0 0 0,1 0 0 0 0,-1 0 0 0 0,0 0 0 0 0,0-1 0 0 0,0 1 0 0 0,0 0 0 0 0,-1 0 0 0 0,1 0 0 0 0,-1-1 0 0 0,0 1 0 0 0,0 0 0 0 0,0-1 0 0 0,0 1 0 0 0,-2 3 0 0 0,-4 5 0 0 0,1 0 0 0 0,-16 16 0 0 0,15-18 0 0 0,0 0 0 0 0,-6 10 0 0 0,7-7 1 0 0,2-3 1 0 0,-1-1 1 0 0,-1 0-1 0 0,-8 11 1 0 0,12-17 39 0 0,-4 2-16 0 0,0 0 46 0 0,3-3 8 0 0,-3 0-8 0 0,4 0-18 0 0,-4 1-32 0 0,4-1 10 0 0,20-12-75 0 0,-10 6 43 0 0,0 0 0 0 0,1 1 0 0 0,0 0 0 0 0,0 0 0 0 0,0 1 0 0 0,0 0 0 0 0,13-2 0 0 0,-11 4 0 0 0,-8 0 0 0 0,0 1 0 0 0,1 0 0 0 0,-1-1 0 0 0,0 1 0 0 0,0 1 0 0 0,1-1 0 0 0,-1 0 0 0 0,0 1 0 0 0,0-1 0 0 0,5 3 0 0 0,1 4 0 0 0,-7-4 0 0 0,-1 0 0 0 0,1 0 0 0 0,0 1 0 0 0,-1-1 0 0 0,0 1 0 0 0,0-1 0 0 0,0 1 0 0 0,0-1 0 0 0,-1 1 0 0 0,1 0 0 0 0,-1-1 0 0 0,0 1 0 0 0,0-1 0 0 0,0 1 0 0 0,-1 4 0 0 0,-1 4 0 0 0,0 0 0 0 0,0 0 0 0 0,-6 13 0 0 0,5-15 18 0 0,-1-1 0 0 0,0 0-1 0 0,-1 0 1 0 0,0 0 0 0 0,-1 0 0 0 0,1-1 0 0 0,-2 0-1 0 0,1 0 1 0 0,-1 0 0 0 0,0-1 0 0 0,-1 0 0 0 0,0-1-1 0 0,0 1 1 0 0,0-2 0 0 0,-1 1 0 0 0,1-1-1 0 0,-16 6 1 0 0,-10 2 104 0 0,0-1 1 0 0,-1-2-1 0 0,-58 8 0 0 0,2 1-35 0 0,71-15-85 0 0,10-2-5 0 0,1 1-1 0 0,-1-1 1 0 0,-11 6-1 0 0,20-7-56 0 0,2-3-266 0 0,0 1 72 0 0,0-1 0 0 0,0 1-1 0 0,0 0 1 0 0,1-1 0 0 0,-1 1 0 0 0,0 0-1 0 0,4-2 1 0 0,-1 0-427 0 0,21-19-6616 0 0,-8 9 1091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0:5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77 453 1839 0 0,'0'1'134'0'0,"-24"34"2327"0"0,1 0 4284 0 0,10-7-709 0 0,10-28-5538 0 0,3 0-483 0 0,-1 0 0 0 0,1 0 0 0 0,0 0 0 0 0,0 0 0 0 0,0 0 0 0 0,0 0 0 0 0,-1 0 0 0 0,1 0 0 0 0,0 0 0 0 0,0 0-1 0 0,0 0 1 0 0,0 0 0 0 0,-1 0 0 0 0,1 0 0 0 0,0 0 0 0 0,0 0 0 0 0,0 0 0 0 0,-1 0 0 0 0,1 0 0 0 0,0 0 0 0 0,0 0 0 0 0,0 0 0 0 0,0 0 0 0 0,-1 0-1 0 0,1 0 1 0 0,0 0 0 0 0,0 0 0 0 0,0 0 0 0 0,0-1 0 0 0,-1 1 0 0 0,1 0 0 0 0,0 0 0 0 0,0 0 0 0 0,0 0 0 0 0,0 0 0 0 0,0 0 0 0 0,-1-1 0 0 0,0-3 1 0 0,0 0 1 0 0,0 1 0 0 0,0-1-1 0 0,0 0 1 0 0,0 0 0 0 0,1 0 0 0 0,0 0-1 0 0,0 0 1 0 0,0 0 0 0 0,0 0 0 0 0,1 0-1 0 0,-1 0 1 0 0,1 0 0 0 0,0 0-1 0 0,0 0 1 0 0,3-6 0 0 0,3-7 53 0 0,1 1 1 0 0,13-21-1 0 0,-18 32-56 0 0,18-30 14 0 0,2 1 0 0 0,2 1 0 0 0,1 1 1 0 0,1 1-1 0 0,2 2 0 0 0,0 0 0 0 0,65-46 0 0 0,-69 60-54 0 0,0 0-1 0 0,0 2 0 0 0,1 0 1 0 0,1 2-1 0 0,42-12 1 0 0,-55 19 37 0 0,0 1 1 0 0,0 0 0 0 0,0 1-1 0 0,1 1 1 0 0,-1 0 0 0 0,1 1-1 0 0,-1 1 1 0 0,1 0 0 0 0,-1 1-1 0 0,1 0 1 0 0,-1 1 0 0 0,26 9-1 0 0,-30-7 14 0 0,0 0 0 0 0,0 1 0 0 0,-1 0 0 0 0,0 1 0 0 0,0-1 0 0 0,0 2 0 0 0,-1-1 1 0 0,0 1-1 0 0,0 1 0 0 0,-1-1 0 0 0,0 1 0 0 0,0 1 0 0 0,-1-1 0 0 0,-1 1 0 0 0,8 17 0 0 0,-7-12 2 0 0,-1-1 0 0 0,0 1 1 0 0,-2 0-1 0 0,1 0 0 0 0,-2 0 1 0 0,0 0-1 0 0,-1 0 0 0 0,0 1 0 0 0,-1-1 1 0 0,-1 1-1 0 0,-3 14 0 0 0,2-16-4 0 0,-1-1-1 0 0,-1 1 1 0 0,0-1 0 0 0,-1 0-1 0 0,0-1 1 0 0,-13 23-1 0 0,12-26 6 0 0,0 0-1 0 0,0-1 1 0 0,-1 0-1 0 0,-1 0 0 0 0,1 0 1 0 0,-1-1-1 0 0,0 0 0 0 0,-1-1 1 0 0,-13 8-1 0 0,-2-1 32 0 0,-1-1-1 0 0,0-1 0 0 0,-1-2 1 0 0,-43 11-1 0 0,-111 12-523 0 0,103-21-600 0 0,24-2-3575 0 0,2-2-1506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7367 0 0,'0'0'568'0'0,"-3"8"975"0"0,1-4-626 0 0,1 0-1 0 0,-1-1 1 0 0,1 1-1 0 0,0 0 1 0 0,0 0-1 0 0,0 6 6302 0 0,1-9-7171 0 0,-2 8-367 0 0,-1 0 0 0 0,0-1 0 0 0,0 1 0 0 0,0-1 1 0 0,-1 0-1 0 0,0 0 0 0 0,-1-1 0 0 0,0 1 0 0 0,-11 12 0 0 0,9-11-1556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 5527 0 0,'0'0'423'0'0,"1"-1"-278"0"0,19-3 9332 0 0,0 5-5588 0 0,-18 0-3839 0 0,0-1-1 0 0,0 1 0 0 0,0 0 0 0 0,-1 0 1 0 0,1-1-1 0 0,0 1 0 0 0,-1 0 0 0 0,1 0 0 0 0,-1 0 1 0 0,1 1-1 0 0,-1-1 0 0 0,0 0 0 0 0,1 1 1 0 0,-1-1-1 0 0,0 0 0 0 0,0 1 0 0 0,0 0 1 0 0,0-1-1 0 0,0 1 0 0 0,1 2 0 0 0,-1 1 50 0 0,1 0 0 0 0,-1 0-1 0 0,0 0 1 0 0,-1 0 0 0 0,1 0-1 0 0,-1 1 1 0 0,0-1 0 0 0,0 0-1 0 0,-1 0 1 0 0,0 0 0 0 0,0 0-1 0 0,0 0 1 0 0,0 0 0 0 0,-4 7-1 0 0,-3 9 178 0 0,-1-2-1 0 0,-11 20 0 0 0,15-31-232 0 0,-2 5 43 0 0,-108 183 26 0 0,93-161-1043 0 0,8-12-4815 0 0,4-5-1292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99 12439 0 0,'-8'-1'9286'0'0,"23"0"-8495"0"0,31-4-51 0 0,0-2 0 0 0,53-15-1 0 0,-60 12-548 0 0,154-29 508 0 0,-147 33-1492 0 0,1 1 1 0 0,57 3-1 0 0,-98 2 237 0 0,1 0 1 0 0,-1 1-1 0 0,1 0 0 0 0,12 4 1 0 0,-1 1-1531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97 7831 0 0,'0'0'9044'0'0,"2"0"-7832"0"0,3 0-921 0 0,-1 0 1 0 0,0-1-1 0 0,1 1 0 0 0,-1-1 1 0 0,0 0-1 0 0,0-1 0 0 0,6-1 0 0 0,11-4 366 0 0,12-2 380 0 0,34-16 1 0 0,16-4 169 0 0,-67 24-1015 0 0,31-7 387 0 0,-43 12-531 0 0,0-1 0 0 0,0 1 0 0 0,0-1 0 0 0,0 1 0 0 0,0 1-1 0 0,0-1 1 0 0,0 1 0 0 0,0-1 0 0 0,4 2 0 0 0,-8-1-44 0 0,1-1 0 0 0,-1 0 0 0 0,1 0 1 0 0,-1 1-1 0 0,1-1 0 0 0,-1 1 0 0 0,0-1 1 0 0,1 1-1 0 0,-1-1 0 0 0,1 0 0 0 0,-1 1 1 0 0,0-1-1 0 0,0 1 0 0 0,1-1 0 0 0,-1 1 1 0 0,0 0-1 0 0,0-1 0 0 0,0 1 0 0 0,0-1 1 0 0,1 1-1 0 0,-1-1 0 0 0,0 1 0 0 0,0 1 0 0 0,-1 11 56 0 0,0-8-63 0 0,0 0-1 0 0,0 1 0 0 0,-1-1 1 0 0,0 0-1 0 0,0 0 1 0 0,-1 0-1 0 0,1-1 1 0 0,-1 1-1 0 0,-3 4 0 0 0,-34 39-52 0 0,33-40 49 0 0,-13 12-20 0 0,0-1-1 0 0,-1 0 0 0 0,-32 20 0 0 0,-75 40-173 0 0,71-46 123 0 0,-53 41-1 0 0,103-68 76 0 0,-1 1 1 0 0,1-1-1 0 0,-13 16 0 0 0,21-21 0 0 0,-1-1-1 0 0,0 1 1 0 0,0-1-1 0 0,1 1 0 0 0,-1 0 1 0 0,1-1-1 0 0,-1 0 1 0 0,1 1-1 0 0,-1-1 1 0 0,1 1-1 0 0,-1-1 0 0 0,1 1 1 0 0,-1-1-1 0 0,1 0 1 0 0,-1 0-1 0 0,2 1 0 0 0,-2-1 1 0 0,4 2-2 0 0,0 0 0 0 0,1-1-1 0 0,-1 0 1 0 0,0 0-1 0 0,1 0 1 0 0,-1 0-1 0 0,1-1 1 0 0,-1 1 0 0 0,1-1-1 0 0,4-1 1 0 0,49-7 47 0 0,-42 5-14 0 0,122-25 176 0 0,-81 15-115 0 0,0 2 1 0 0,85-6-1 0 0,-106 17-131 0 0,123-10-2747 0 0,-141 6 1476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45 4607 0 0,'-2'1'354'0'0,"-23"11"605"0"0,-13 11 6555 0 0,5 0-4646 0 0,33-22-2724 0 0,-1-1 1 0 0,1 0-1 0 0,0 0 1 0 0,0 0-1 0 0,0 0 0 0 0,-1 0 1 0 0,1 0-1 0 0,-1 1 1156 0 0,1-1-1156 0 0,0 1 1 0 0,-1-1-1 0 0,1 0 1 0 0,0 0-1 0 0,0 0 1 0 0,0 0-1 0 0,0 1 0 0 0,0-1 1 0 0,0 0-1 0 0,0 0 1 0 0,0 0-1 0 0,0 1 1 0 0,0-1-1 0 0,0 0 0 0 0,0 0 1 0 0,0 1-1 0 0,0-1 1 0 0,0 0-1 0 0,0 0 0 0 0,0 0 1 0 0,0 1-1 0 0,0-1 1 0 0,10 1 1408 0 0,18-5-1994 0 0,-26 3 873 0 0,203-46 664 0 0,15-3-3029 0 0,-179 41-1172 0 0,-39 9 1629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9671 0 0,'0'0'748'0'0,"1"0"-178"0"0,10 2 1752 0 0,0-1 0 0 0,18 0 0 0 0,25-4 4 0 0,-29 2-2114 0 0,61-7 517 0 0,-1-4 0 0 0,149-39 0 0 0,-196 38-804 0 0,-28 9-873 0 0,2 0 0 0 0,15-3 1 0 0,-25 6-488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54 11375 0 0,'0'0'522'0'0,"5"-7"168"0"0,1-1-1014 0 0,-4 5 876 0 0,0-1 0 0 0,1 1 0 0 0,-1-1 0 0 0,1 1 0 0 0,0 0 0 0 0,0 0 0 0 0,1 0 0 0 0,-1 1 0 0 0,0-1 0 0 0,6-2 0 0 0,-8 4 247 0 0,3 1 230 0 0,-4 0-997 0 0,0-1 0 0 0,0 1 0 0 0,1 0-1 0 0,-1 0 1 0 0,0 0 0 0 0,0 0 0 0 0,0 0 0 0 0,0 0 0 0 0,1 0 0 0 0,-1 0 0 0 0,0-1 0 0 0,0 1 0 0 0,0 0-1 0 0,0 0 1 0 0,1 0 0 0 0,-1 0 0 0 0,0 0 0 0 0,0 0 0 0 0,0 0 0 0 0,1 0 0 0 0,-1 0 0 0 0,0 0 0 0 0,0 0 0 0 0,0 0-1 0 0,1 1 1 0 0,-1-1 0 0 0,0 0 0 0 0,0 0 0 0 0,0 0 0 0 0,1 0 0 0 0,-1 0 0 0 0,0 0 0 0 0,0 0 0 0 0,0 0-1 0 0,0 0 1 0 0,0 1 0 0 0,1-1 0 0 0,1 3 40 0 0,1 1-1 0 0,-1-1 0 0 0,0 1 1 0 0,0-1-1 0 0,0 1 0 0 0,-1 0 1 0 0,1 0-1 0 0,-1 0 1 0 0,0 0-1 0 0,0 0 0 0 0,0 0 1 0 0,-1 0-1 0 0,1 1 1 0 0,-1-1-1 0 0,0 0 0 0 0,0 0 1 0 0,0 0-1 0 0,-2 7 0 0 0,-2 10 50 0 0,0 0-1 0 0,-11 26 1 0 0,13-41-87 0 0,-124 291 396 0 0,104-250-396 0 0,-12 21-15 0 0,-15 35-2250 0 0,43-89 483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10135 0 0,'0'0'778'0'0,"1"-1"-506"0"0,7-5 827 0 0,0 1 0 0 0,0 0 0 0 0,1 1 0 0 0,0-1 0 0 0,-1 2 0 0 0,17-6 0 0 0,61-10 2949 0 0,-42 11-4422 0 0,216-33 2475 0 0,-91 18-1220 0 0,-107 12-755 0 0,-2 0-771 0 0,119-6 0 0 0,-153 18-1354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66 5063 0 0,'-1'1'390'0'0,"-35"14"14307"0"0,38-16-14412 0 0,-1-1 0 0 0,1 1 0 0 0,0-1 0 0 0,-1 1 0 0 0,1 0 0 0 0,0 0-1 0 0,3-1 1 0 0,-4 1-80 0 0,20-9 217 0 0,0 1 0 0 0,1 1 0 0 0,-1 1 0 0 0,1 1 0 0 0,28-3 0 0 0,-16 1-69 0 0,-11 4 9 0 0,45-4 0 0 0,-57 7-277 0 0,0 1 0 0 0,0 1 1 0 0,0 0-1 0 0,0 1 0 0 0,0 0 0 0 0,13 4 0 0 0,-23-6-85 0 0,1 1-1 0 0,0-1 1 0 0,0 1-1 0 0,-1 0 1 0 0,1 0-1 0 0,0 0 1 0 0,-1 0-1 0 0,1 0 1 0 0,-1 0-1 0 0,1 0 1 0 0,-1 0-1 0 0,1 1 1 0 0,-1-1-1 0 0,0 1 1 0 0,0-1-1 0 0,0 1 1 0 0,0-1-1 0 0,0 1 1 0 0,0 0-1 0 0,0-1 1 0 0,0 1-1 0 0,-1 0 1 0 0,1 0-1 0 0,-1 0 0 0 0,1-1 1 0 0,-1 1-1 0 0,0 0 1 0 0,1 0-1 0 0,-1 0 1 0 0,0 0-1 0 0,0 0 1 0 0,-1 0-1 0 0,1-1 1 0 0,0 1-1 0 0,-1 0 1 0 0,0 3-1 0 0,-1 1-2 0 0,0 1-1 0 0,-1 0 0 0 0,0-1 0 0 0,0 0 0 0 0,-1 0 0 0 0,1 0 0 0 0,-1 0 1 0 0,-8 9-1 0 0,-4 0-3 0 0,0 0-1 0 0,0 0 1 0 0,-2-2 0 0 0,0 0 0 0 0,0-1 0 0 0,-40 19 0 0 0,16-12-84 0 0,-1-3 0 0 0,-58 15 0 0 0,80-27 121 0 0,0 1-746 0 0,21-5 709 0 0,0 0 0 0 0,0 0 0 0 0,0 0 0 0 0,0 0 0 0 0,0 0 0 0 0,0 0 0 0 0,0 0 0 0 0,0 0 0 0 0,0 0 0 0 0,0 0 0 0 0,0 0 0 0 0,0 0 0 0 0,0 0 0 0 0,1 0 0 0 0,-1 0-1 0 0,0 0 1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0,15 1-156 0 0,19-1 124 0 0,14-1-161 0 0,53 7 1 0 0,-88-4 167 0 0,1 0 1 0 0,-1 1 0 0 0,1 0-1 0 0,-1 1 1 0 0,0 1 0 0 0,0 0 0 0 0,-1 0-1 0 0,19 12 1 0 0,-27-14 66 0 0,-1-1-1 0 0,1 1 1 0 0,-1 0-1 0 0,0 0 1 0 0,0 0-1 0 0,0 0 1 0 0,0 1 0 0 0,-1-1-1 0 0,1 1 1 0 0,-1 0-1 0 0,0 0 1 0 0,0-1-1 0 0,0 1 1 0 0,-1 1-1 0 0,1-1 1 0 0,-1 0 0 0 0,1 7-1 0 0,-1-4 38 0 0,0 0-1 0 0,-1 1 0 0 0,-1-1 1 0 0,1 0-1 0 0,-1 0 1 0 0,0 1-1 0 0,-1-1 0 0 0,1 0 1 0 0,-6 13-1 0 0,4-14-4 0 0,0-1 0 0 0,0 1 1 0 0,-1-1-1 0 0,1 0 0 0 0,-1 0 0 0 0,0 0 0 0 0,-1 0 1 0 0,1-1-1 0 0,-1 1 0 0 0,-9 6 0 0 0,0-2 20 0 0,0 0 1 0 0,0-1-1 0 0,-17 6 0 0 0,-4 0 12 0 0,-2-1-1 0 0,0-2 1 0 0,-54 8-1 0 0,-117 7 244 0 0,191-24-1229 0 0,-31-2 1 0 0,35-2-133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958 11 6447 0 0,'2'-1'499'0'0,"3"-8"4781"0"0,-7 9-3605 0 0,-7 4-1242 0 0,0-1 1 0 0,1 1 0 0 0,-1 0 0 0 0,1 1 0 0 0,-9 6 0 0 0,-41 33 120 0 0,40-29-489 0 0,-112 97 9 0 0,-43 33-16 0 0,104-98-85 0 0,28-20-15 0 0,1 2-1 0 0,2 1 1 0 0,-44 45-1 0 0,49-39 23 0 0,2 1 1 0 0,2 2 0 0 0,1 1-1 0 0,3 1 1 0 0,1 2-1 0 0,-31 74 1 0 0,48-99 16 0 0,2 0 0 0 0,0 1 0 0 0,-4 31 0 0 0,8-44 3 0 0,0 1 0 0 0,1 0 0 0 0,0-1 1 0 0,0 1-1 0 0,1 0 0 0 0,-1-1 0 0 0,2 1 0 0 0,-1 0 0 0 0,1-1 0 0 0,0 1 0 0 0,0-1 0 0 0,0 0 0 0 0,7 11 0 0 0,-6-13 5 0 0,0-1 0 0 0,0 1 1 0 0,1-1-1 0 0,-1 0 0 0 0,1 0 0 0 0,0 0 0 0 0,0 0 0 0 0,0-1 0 0 0,0 0 0 0 0,0 0 0 0 0,0 0 0 0 0,1 0 1 0 0,-1-1-1 0 0,1 1 0 0 0,-1-1 0 0 0,1 0 0 0 0,5 0 0 0 0,9 1 110 0 0,0-1-1 0 0,35-3 1 0 0,-53 2-111 0 0,152-16-841 0 0,-94 6 266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1103 30 5063 0 0,'46'-30'9614'0'0,"-46"45"-8774"0"0,-1-10-797 0 0,-1 0 1 0 0,1 0 0 0 0,-1 1 0 0 0,0-1-1 0 0,0 0 1 0 0,-1 0 0 0 0,1-1 0 0 0,-1 1 0 0 0,0-1-1 0 0,0 1 1 0 0,-1-1 0 0 0,1 0 0 0 0,-7 5-1 0 0,1 0 74 0 0,0-2 0 0 0,-1 1-1 0 0,0-1 1 0 0,-21 11 0 0 0,22-14-3 0 0,-2-1 0 0 0,1 1 0 0 0,0-2 0 0 0,-14 3 1 0 0,-20 6 128 0 0,-66 25-101 0 0,-89 28-486 0 0,95-35-5 0 0,-84 22-999 0 0,135-39 510 0 0,-84 8-1 0 0,127-19 807 0 0,0-1 0 0 0,-1 0 0 0 0,1 0-1 0 0,0 0 1 0 0,-1-2 0 0 0,1 1 0 0 0,0-1-1 0 0,0-1 1 0 0,0 0 0 0 0,-18-7 0 0 0,28 9 49 0 0,-1 1 0 0 0,0-1 0 0 0,1 1 0 0 0,-1-1 0 0 0,0 1 0 0 0,1-1 0 0 0,-1 1 0 0 0,1-1 0 0 0,-1 0 0 0 0,1 1 0 0 0,-1-1 0 0 0,1 0-1 0 0,-1 0 1 0 0,1 1 0 0 0,0-1 0 0 0,0 0 0 0 0,-1 0 0 0 0,1 1 0 0 0,0-1 0 0 0,0 0 0 0 0,0 0 0 0 0,0 0 0 0 0,0 1 0 0 0,0-1 0 0 0,0 0 0 0 0,0 0 0 0 0,0 0 0 0 0,0 0 0 0 0,0 1 0 0 0,0-1 0 0 0,1 0 0 0 0,-1 0 0 0 0,0 0 0 0 0,1 1 0 0 0,0-2 0 0 0,0-1 41 0 0,1 0 0 0 0,-1 1 0 0 0,1-1 0 0 0,0 1 0 0 0,0-1 0 0 0,0 1-1 0 0,4-3 1 0 0,-2 1 57 0 0,0 1 0 0 0,1 1-1 0 0,-1-1 1 0 0,1 1 0 0 0,-1-1-1 0 0,1 1 1 0 0,0 1 0 0 0,0-1-1 0 0,0 1 1 0 0,0 0 0 0 0,1 0-1 0 0,-1 0 1 0 0,0 1 0 0 0,6-1 0 0 0,-7 2-68 0 0,0-1 1 0 0,-1 0 0 0 0,1 1-1 0 0,0 0 1 0 0,0 0 0 0 0,-1 0 0 0 0,1 0-1 0 0,-1 0 1 0 0,1 1 0 0 0,-1 0 0 0 0,0 0-1 0 0,0 0 1 0 0,1 0 0 0 0,-1 0 0 0 0,0 1-1 0 0,-1-1 1 0 0,1 1 0 0 0,0-1-1 0 0,-1 1 1 0 0,3 4 0 0 0,0 2-43 0 0,0 0 0 0 0,0 1 1 0 0,-1 0-1 0 0,0 0 0 0 0,-1 0 0 0 0,4 19 1 0 0,5 65-14 0 0,-11-84 8 0 0,0 9-57 0 0,0 0 0 0 0,-2 1-1 0 0,0-1 1 0 0,-5 25 0 0 0,-2-5-103 0 0,-15 40 0 0 0,-47 146-98 0 0,68-221 258 0 0,-2 20 0 0 0,3-10 0 0 0,3 0 0 0 0,4-6 18 0 0,-5-8-10 0 0,-1 1 0 0 0,1-1 0 0 0,0 0 0 0 0,-1 1 0 0 0,1-1 0 0 0,-1 0 0 0 0,1 1 0 0 0,0-1 0 0 0,-1 0 0 0 0,1 0 0 0 0,0 0 0 0 0,-1 0 0 0 0,1 0 0 0 0,0 0 0 0 0,0 0 1 0 0,-1 0-1 0 0,1 0 0 0 0,0 0 0 0 0,0 0 0 0 0,0 0 12 0 0,2 0 69 0 0,12-5 1759 0 0,-5-1-1501 0 0,-1 0-1 0 0,17-14 1 0 0,-26 20-343 0 0,11-9 424 0 0,-10 7 1060 0 0,1 4-1412 0 0,13 11-111 0 0,-8-11 36 0 0,-2-1-3 0 0,1 0 2 0 0,0 1 0 0 0,0-1 0 0 0,0 0 0 0 0,0-1 0 0 0,0 1 0 0 0,0-1 0 0 0,0 0 0 0 0,0-1 0 0 0,0 0 0 0 0,0 0 0 0 0,9-2 0 0 0,7-4 0 0 0,37-17 0 0 0,-25 10 0 0 0,-5 3-1 0 0,128-46-62 0 0,-134 51 58 0 0,0 0 0 0 0,0 2-1 0 0,1 0 1 0 0,47 0 0 0 0,-64 4-9 0 0,-1 0 1 0 0,1 1-1 0 0,-1 0 1 0 0,1 0-1 0 0,-1 1 1 0 0,1 0-1 0 0,-1 0 1 0 0,0 0-1 0 0,0 1 1 0 0,11 6-1 0 0,-8-3-134 0 0,-1 1 0 0 0,1 0-1 0 0,-2 1 1 0 0,1 0-1 0 0,11 15 1 0 0,-17-20-10 0 0,1 0 1 0 0,-1 0-1 0 0,1 0 0 0 0,0-1 1 0 0,0 1-1 0 0,0-1 0 0 0,0 1 1 0 0,4 1-1 0 0,-6-3 128 0 0,1 0 0 0 0,-1-1 0 0 0,1 1 1 0 0,0-1-1 0 0,0 0 0 0 0,-1 1 0 0 0,1-1 0 0 0,0 0 0 0 0,-1 0 0 0 0,1 0 0 0 0,0 0 0 0 0,0-1 0 0 0,-1 1 1 0 0,1 0-1 0 0,0-1 0 0 0,-1 1 0 0 0,1-1 0 0 0,0 1 0 0 0,-1-1 0 0 0,3-1 0 0 0,0-1-844 0 0,1 0 0 0 0,0 0 0 0 0,-1 0-1 0 0,0-1 1 0 0,7-7 0 0 0,7-9-4833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 6911 0 0,'-5'-1'278'0'0,"0"1"-1"0"0,0-1 1 0 0,0 1-1 0 0,0 0 1 0 0,0 0-1 0 0,1 0 1 0 0,-1 1-1 0 0,0 0 1 0 0,0 0-1 0 0,0 0 0 0 0,0 0 1 0 0,1 1-1 0 0,-1 0 1 0 0,1 0-1 0 0,-1 0 1 0 0,1 1-1 0 0,0-1 1 0 0,0 1-1 0 0,0 0 1 0 0,-4 4-1 0 0,-9 9 882 0 0,0 0-1 0 0,-14 21 1 0 0,19-21-1003 0 0,1 0 1 0 0,0 1 0 0 0,2 0-1 0 0,0 0 1 0 0,-8 24 0 0 0,13-30-119 0 0,1 1 0 0 0,0 0 0 0 0,0-1-1 0 0,2 1 1 0 0,-1 0 0 0 0,1 0 0 0 0,1 0 0 0 0,0 0 0 0 0,1 1 0 0 0,0-1 0 0 0,5 16 0 0 0,-5-25 14 0 0,1 0 1 0 0,-1 0-1 0 0,1-1 1 0 0,0 1 0 0 0,0 0-1 0 0,0-1 1 0 0,0 1 0 0 0,1-1-1 0 0,-1 0 1 0 0,1 0 0 0 0,-1 0-1 0 0,1 0 1 0 0,0 0-1 0 0,0 0 1 0 0,0-1 0 0 0,0 1-1 0 0,0-1 1 0 0,6 2 0 0 0,0-1 113 0 0,0 1 0 0 0,1-1 0 0 0,-1-1 0 0 0,1 0 0 0 0,10 0 0 0 0,-20-1-149 0 0,13-2 171 0 0,-8 0-79 0 0,-3 1-104 0 0,0 1-1 0 0,-1-1 1 0 0,1 0-1 0 0,0 1 1 0 0,-1-1-1 0 0,1 0 0 0 0,-1 0 1 0 0,1 0-1 0 0,-1-1 1 0 0,1 1-1 0 0,-1 0 1 0 0,0 0-1 0 0,0-1 1 0 0,0 1-1 0 0,1-1 1 0 0,-1 1-1 0 0,-1-1 0 0 0,1 1 1 0 0,0-1-1 0 0,0 0 1 0 0,0 1-1 0 0,-1-1 1 0 0,1 0-1 0 0,-1 0 1 0 0,1-2-1 0 0,-1 0 22 0 0,2-9-173 0 0,-1-1 0 0 0,0 1 0 0 0,-1-1 0 0 0,-2-21 0 0 0,-1-23-586 0 0,4 46 663 0 0,0-1 1 0 0,1 1 0 0 0,1 0 0 0 0,4-14 0 0 0,8-9-1081 0 0,-12 30 203 0 0,0 0-1 0 0,0 1 1 0 0,0 0-1 0 0,8-7 0 0 0,4-2-4380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27 127 7367 0 0,'0'0'3826'0'0,"0"3"-2140"0"0,1 23-818 0 0,-1 0-1 0 0,-1 0 1 0 0,-9 45-1 0 0,1-1 55 0 0,2 160 1199 0 0,7-223-2090 0 0,3 9 244 0 0,11-12 44 0 0,-11-4-289 0 0,-1 0 1 0 0,0 0 0 0 0,1 0 0 0 0,-1-1-1 0 0,0 1 1 0 0,1-1 0 0 0,-1 1 0 0 0,0-1 0 0 0,0 0-1 0 0,1 0 1 0 0,-1 0 0 0 0,0 0 0 0 0,0 0-1 0 0,0 0 1 0 0,0-1 0 0 0,-1 1 0 0 0,4-4 0 0 0,3-3 143 0 0,0 0 1 0 0,9-14-1 0 0,-10 13-45 0 0,95-126 724 0 0,48-61-581 0 0,-112 154-266 0 0,81-68-1 0 0,-111 103-5 0 0,39-29-71 0 0,-27 23-2561 0 0,-17 11 1895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9215 0 0,'0'0'3463'0'0,"0"3"-2094"0"0,-1 6-1085 0 0,0 0-1 0 0,0 0 0 0 0,-1 0 1 0 0,0 0-1 0 0,-1 0 1 0 0,0 0-1 0 0,-1-1 0 0 0,-5 12 1 0 0,-45 68 189 0 0,38-62-177 0 0,-71 101 415 0 0,-18 31-67 0 0,82-119-564 0 0,2 0 0 0 0,-20 52 0 0 0,33-71-49 0 0,2 2 0 0 0,0-1 0 0 0,1 0 0 0 0,-3 41 0 0 0,7-51-107 0 0,1 1 0 0 0,0 0 0 0 0,1-1 0 0 0,0 1 0 0 0,1-1 0 0 0,0 1 1 0 0,0-1-1 0 0,2 0 0 0 0,-1 0 0 0 0,10 19 0 0 0,-2-14-844 0 0,3-3-51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10047 0 0,'1'4'463'0'0,"2"29"49"0"0,11 54 1 0 0,-11-76-261 0 0,1 0 1 0 0,-1 0-1 0 0,2 0 1 0 0,-1-1-1 0 0,1 0 1 0 0,1 1-1 0 0,0-2 1 0 0,13 17-1 0 0,-10-16 155 0 0,0 0-1 0 0,0 0 0 0 0,1-1 0 0 0,1-1 0 0 0,17 12 1 0 0,105 59 3386 0 0,-123-73-3709 0 0,0 1 0 0 0,0 0 0 0 0,-1 1 0 0 0,0 0 0 0 0,-1 0 0 0 0,1 1 0 0 0,-1 0 0 0 0,-1 0 0 0 0,0 1 0 0 0,0 0 0 0 0,6 13 0 0 0,-12-20-215 0 0,0-2 15 0 0,1 1 0 0 0,-1 1 1 0 0,0-1-1 0 0,0 0 0 0 0,0 0 0 0 0,0 0 0 0 0,0 5 0 0 0,1 2-5841 0 0,-5-10 4432 0 0,-9 0-38 0 0,9 1-5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7831 0 0,'0'0'603'0'0,"-2"2"-264"0"0,-69 81 3786 0 0,-3 4-3176 0 0,-131 106 1430 0 0,173-163-2194 0 0,1 1 1 0 0,1 2-1 0 0,-27 40 0 0 0,29-34-173 0 0,12-15-233 0 0,-26 31 1 0 0,10-21-2175 0 0,16-20 963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13215 0 0,'0'2'604'0'0,"4"18"-298"0"0,-1-1 0 0 0,-1 1-1 0 0,-1-1 1 0 0,-1 1 0 0 0,-1 0 0 0 0,-5 34-1 0 0,4-34 60 0 0,1 0-1 0 0,1 0 0 0 0,1 0 0 0 0,4 31 1 0 0,-2-35-124 0 0,-1 0 1 0 0,2 0 0 0 0,0 0 0 0 0,8 19 0 0 0,-12-33-227 0 0,1-1 0 0 0,-1 1 1 0 0,0-1-1 0 0,1 1 0 0 0,-1 0 0 0 0,0-1 1 0 0,0 1-1 0 0,0 0 0 0 0,0-1 0 0 0,0 1 1 0 0,0 0-1 0 0,-1-1 0 0 0,1 1 1 0 0,-1 0-1 0 0,1-1 0 0 0,-1 1 0 0 0,1-1 1 0 0,-2 2-1 0 0,-15 23 104 0 0,12-19-97 0 0,-2-1 0 0 0,1 0-1 0 0,-1-1 1 0 0,0 0 0 0 0,0 0 0 0 0,0 0-1 0 0,-10 4 1 0 0,-58 23-258 0 0,66-29 130 0 0,4-1-66 0 0,0 0-224 0 0,-1 0-1 0 0,1 0 0 0 0,-1 0 1 0 0,1-1-1 0 0,-10 1 0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182 209 14279 0 0,'0'0'1298'0'0,"1"3"-1069"0"0,38 61 489 0 0,-22-35-10 0 0,41 54-1 0 0,-41-64-568 0 0,-7-8-85 0 0,-1 0 0 0 0,0 0-1 0 0,13 22 1 0 0,-21-31-50 0 0,1 0 1 0 0,-1 0-1 0 0,1 0 1 0 0,-1 1 0 0 0,0-1-1 0 0,0 0 1 0 0,0 0 0 0 0,0 1-1 0 0,0-1 1 0 0,0 3-1 0 0,0 1 10 0 0,1-1-221 0 0,3 11 455 0 0,-5-8-3109 0 0</inkml:trace>
  <inkml:trace contextRef="#ctx0" brushRef="#br0" timeOffset="1">674 25 5527 0 0,'1'-2'423'0'0,"1"0"-344"0"0,4-19 8349 0 0,-19 31-7152 0 0,6-3-1084 0 0,1 1 1 0 0,0-1-1 0 0,0 1 1 0 0,1 0-1 0 0,-7 13 1 0 0,-19 47 529 0 0,21-45-441 0 0,-294 662 2877 0 0,191-446-3164 0 0,-25 58-895 0 0,131-283 298 0 0,1 1 1 0 0,1 0 0 0 0,0 0-1 0 0,-3 17 1 0 0,8-30-737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10799 0 0,'0'0'979'0'0,"-1"3"-754"0"0,-4 10 94 0 0,1 0 0 0 0,0 1 0 0 0,1 0 0 0 0,1 0-1 0 0,0-1 1 0 0,1 2 0 0 0,0-1 0 0 0,2 21 0 0 0,4 14 944 0 0,11 53 0 0 0,15 19 629 0 0,-20-85-1045 0 0,-1 0 0 0 0,8 74-1 0 0,-17-81-655 0 0,-1-1 0 0 0,-2 1 0 0 0,-1-1 0 0 0,-1 0 0 0 0,-2 0 0 0 0,0 0 0 0 0,-21 52 0 0 0,1-18-146 0 0,-4-1 1 0 0,-42 67-1 0 0,27-61-178 0 0,-61 71-1 0 0,55-75-300 0 0,42-51 142 0 0,8-9-11 0 0,5-5-1462 0 0,18-7 154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 10135 0 0,'-2'0'464'0'0,"-10"1"-9"0"0,-8 3-306 0 0,15 0-118 0 0,2-1-34 0 0,-29 22 5499 0 0,34-25-4797 0 0,10-1-37 0 0,1-1-1 0 0,-1 0 1 0 0,1-1 0 0 0,20-8 0 0 0,11-2 322 0 0,14-2-87 0 0,-27 6-585 0 0,0 1 1 0 0,41-4 0 0 0,-49 10-248 0 0,-10 0-10 0 0,1 1-1 0 0,25 1 1 0 0,-25 4-55 0 0,-13-3-302 0 0,0 0-1 0 0,0 0 1 0 0,0 0-1 0 0,0 0 1 0 0,0 0-1 0 0,0 0 0 0 0,0 0 1 0 0,0 0-1 0 0,-1 0 1 0 0,1 1-1 0 0,0-1 1 0 0,-1 0-1 0 0,1 1 1 0 0,-1-1-1 0 0,1 0 1 0 0,-1 1-1 0 0,0-1 1 0 0,0 1-1 0 0,0-1 1 0 0,0 0-1 0 0,0 1 1 0 0,0-1-1 0 0,0 1 0 0 0,0-1 1 0 0,0 1-1 0 0,-1-1 1 0 0,1 0-1 0 0,0 1 1 0 0,-2 1-1 0 0,-4 13-6053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12895 0 0,'0'0'1172'0'0,"2"2"-966"0"0,4 1 15 0 0,1 1 1 0 0,-1-1 0 0 0,1-1-1 0 0,0 1 1 0 0,0-1 0 0 0,0 0-1 0 0,0-1 1 0 0,0 1 0 0 0,1-2-1 0 0,-1 1 1 0 0,0-1 0 0 0,1 0-1 0 0,-1 0 1 0 0,12-3 0 0 0,7-1 700 0 0,1-1-1 0 0,41-15 1 0 0,-27 5-219 0 0,1 3 0 0 0,0 1 0 0 0,51-5 0 0 0,-88 15-838 0 0,0 1 1 0 0,0 0-1 0 0,0 1 0 0 0,0-1 1 0 0,-1 1-1 0 0,1 0 1 0 0,7 2-1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5983 0 0,'0'0'464'0'0,"2"-2"-305"0"0,0 1 66 0 0,16-8-378 0 0,-8 6 2198 0 0,-1 5 3435 0 0,-3 2-4836 0 0,0 1 0 0 0,-1-1 1 0 0,10 12-1 0 0,-12-12-556 0 0,1 0 0 0 0,-1 0 0 0 0,1 0 0 0 0,0-1 0 0 0,1 1 0 0 0,-1-1 0 0 0,1 0 0 0 0,-1 0 0 0 0,1-1 0 0 0,0 1 0 0 0,7 2 1 0 0,-5-4-32 0 0,0 0 0 0 0,0 0 1 0 0,0 0-1 0 0,0-1 0 0 0,0 0 1 0 0,0-1-1 0 0,0 1 0 0 0,9-3 1 0 0,9-3 13 0 0,23-10 1 0 0,-22 8-89 0 0,160-58-315 0 0,-108 33-4942 0 0,-47 19-264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34 2759 0 0,'1'-1'207'0'0,"1"-1"-172"0"0,4-18 5515 0 0,-6 19-4993 0 0,-1-8 5267 0 0,-8 13-4829 0 0,6-2-931 0 0,1 1 0 0 0,-1-1 0 0 0,1 1 0 0 0,-1 0-1 0 0,1 0 1 0 0,0 0 0 0 0,0 0 0 0 0,0 1 0 0 0,1-1 0 0 0,-1 0-1 0 0,-1 5 1 0 0,-11 41 460 0 0,12-44-476 0 0,-31 126 642 0 0,-7-2 0 0 0,-71 161 0 0 0,10-76-627 0 0,88-178-359 0 0,5-12-4935 0 0,4-11-729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5983 0 0,'0'0'959'0'0,"2"-1"801"0"0,4-3-233 0 0,1 0 1 0 0,0 0-1 0 0,9-4 0 0 0,25-4 1145 0 0,45-2-2239 0 0,-31 6 490 0 0,317-55 1703 0 0,-93 31-2089 0 0,-255 31-500 0 0,28 1 0 0 0,-43 1-73 0 0,0 0 0 0 0,1 0-1 0 0,-1 1 1 0 0,0 0 0 0 0,0 1-1 0 0,9 4 1 0 0,-16-6-128 0 0,0 0 1 0 0,1 0-1 0 0,-1 1 0 0 0,0-1 1 0 0,0 1-1 0 0,0-1 0 0 0,0 1 1 0 0,0 0-1 0 0,0 0 0 0 0,0-1 1 0 0,1 4-1 0 0,5 9-1007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146 120 9871 0 0,'0'0'7639'0'0,"2"-1"-7138"0"0,20-3 140 0 0,95-26 1602 0 0,83-20-498 0 0,-108 30-1267 0 0,-83 18-426 0 0,3-1-2 0 0,1 0 1 0 0,-1 1 0 0 0,0 0-1 0 0,1 1 1 0 0,-1 0 0 0 0,20 2-1 0 0,-17 3-39 0 0,-14-4-11 0 0,0 1 0 0 0,0-1 0 0 0,0 1 0 0 0,0 0 0 0 0,0-1 0 0 0,0 1 0 0 0,-1 0 0 0 0,1 0 0 0 0,0-1 0 0 0,1 3 0 0 0,-1-2 0 0 0,0 0 0 0 0,-1 1 0 0 0,1-1 0 0 0,-1 0 0 0 0,1 1 0 0 0,-1-1 0 0 0,0 1 0 0 0,1-1 0 0 0,-1 1 0 0 0,0-1 0 0 0,0 1 0 0 0,0-1 0 0 0,0 0 0 0 0,0 1-1 0 0,0-1 1 0 0,-1 3 0 0 0,0 0 1 0 0,0-1-1 0 0,0 0 0 0 0,-1 1 0 0 0,1-1 1 0 0,-1 0-1 0 0,-3 5 0 0 0,-3 3-13 0 0,-1-1-1 0 0,-18 16 1 0 0,22-22-1 0 0,-31 26-54 0 0,-2-2 0 0 0,-1-1 0 0 0,-52 26 0 0 0,13-7-66 0 0,-35 19-36 0 0,80-47 84 0 0,32-17 33 0 0,14-5-11 0 0,98-16-83 0 0,-92 17 138 0 0,-1 1 0 0 0,1 0-1 0 0,0 1 1 0 0,0 1-1 0 0,0 1 1 0 0,0 1 0 0 0,0 0-1 0 0,-1 2 1 0 0,1 0-1 0 0,-1 1 1 0 0,0 1-1 0 0,0 0 1 0 0,0 1 0 0 0,26 16-1 0 0,-34-16 10 0 0,-1 0 0 0 0,0 0 0 0 0,11 11 0 0 0,-4-1 0 0 0,-13-12 0 0 0,-1 1 0 0 0,6 9 0 0 0,-7-14 0 0 0,-1 1-1 0 0,1 0 1 0 0,-1-1-1 0 0,0 1 1 0 0,1 0-1 0 0,-1 0 1 0 0,0-1 0 0 0,0 1-1 0 0,0 0 1 0 0,-1 0-1 0 0,1-1 1 0 0,0 1-1 0 0,0 0 1 0 0,-1-1-1 0 0,1 1 1 0 0,-1 0 0 0 0,-1 2-1 0 0,0-1 15 0 0,0 0-1 0 0,0 0 1 0 0,0-1-1 0 0,-1 1 1 0 0,1-1-1 0 0,0 1 1 0 0,-1-1-1 0 0,-5 3 1 0 0,-3 2 72 0 0,-1 0 0 0 0,-1-2 1 0 0,-20 8-1 0 0,33-13-84 0 0,-337 96 649 0 0,216-64-610 0 0,-27 7-18 0 0,142-37-27 0 0,-20 0-184 0 0,23-2-401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43 156 6911 0 0,'-31'7'-61'0'0,"20"-4"1560"0"0,22-3 7085 0 0,14-4-7821 0 0,0-1 0 0 0,-1-1 0 0 0,32-14 1 0 0,-9 4-159 0 0,246-63 1602 0 0,-108 49-1424 0 0,-151 26-1009 0 0,1 3 0 0 0,-1 0-1 0 0,50 7 1 0 0,-60-3-1735 0 0,-3 3-5555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97 4607 0 0,'0'0'354'0'0,"2"-1"-233"0"0,14-12 916 0 0,-14 12 121 0 0,-1-2 52 0 0,12-18 2860 0 0,-12 20-3564 0 0,4-6-67 0 0,-4 5 398 0 0,0 0-474 0 0,42-44 4556 0 0,-45 46-4758 0 0,-8 1-123 0 0,-1 1 1 0 0,1 1 0 0 0,0-1-1 0 0,0 2 1 0 0,0-1-1 0 0,1 1 1 0 0,-14 8 0 0 0,1-2 11 0 0,-26 10-261 0 0,0-3 1 0 0,-73 17 0 0 0,80-24-283 0 0,-41 9 109 0 0,67-17-1266 0 0,-27 0 0 0 0,50-9 727 0 0,-23 23 928 0 0,-1-1 1 0 0,-22 18-1 0 0,18-17 98 0 0,-28 29-1 0 0,26-21 36 0 0,6-8 231 0 0,-21 30 0 0 0,36-44 123 0 0,1 2-325 0 0,0-4-141 0 0,0 0-1 0 0,0 1 0 0 0,-1-1 0 0 0,1 1 0 0 0,0-1 1 0 0,0 1-1 0 0,0-1 0 0 0,0 0 0 0 0,0 1 1 0 0,0-1-1 0 0,0 1 0 0 0,0-1 0 0 0,0 1 0 0 0,0-1 1 0 0,1 0-1 0 0,-1 1 0 0 0,0-1 0 0 0,0 1 1 0 0,0-1-1 0 0,0 0 0 0 0,1 1 0 0 0,-1-1 0 0 0,0 1 1 0 0,0-1-1 0 0,1 0 0 0 0,-1 1 0 0 0,5 0 62 0 0,0 1-1 0 0,-1-1 1 0 0,1-1-1 0 0,0 1 1 0 0,0 0-1 0 0,0-1 1 0 0,9-1-1 0 0,38-7 152 0 0,-37 5-226 0 0,0 0 1 0 0,19 0 0 0 0,-22 4-11 0 0,0 0-1 0 0,0 0 1 0 0,-1 1 0 0 0,1 1-1 0 0,22 7 1 0 0,51 28-37 0 0,-63-27 111 0 0,0-1 0 0 0,1 0 1 0 0,37 9-1 0 0,-28-11 140 0 0,22 4 442 0 0,-51-12-534 0 0,1 1 11 0 0,-4-1-128 0 0,1 0 1 0 0,-1 0 0 0 0,0 0 0 0 0,1 0 0 0 0,-1 0 0 0 0,1 0 0 0 0,-1 0-1 0 0,0 0 1 0 0,1 0 0 0 0,-1 1 0 0 0,0-1 0 0 0,1 0 0 0 0,-1 0-1 0 0,0 0 1 0 0,1 0 0 0 0,-1 1 0 0 0,0-1 0 0 0,1 0 0 0 0,-1 0-1 0 0,0 1 1 0 0,1-1 0 0 0,-1 0 0 0 0,0 0 0 0 0,0 1 0 0 0,1-1-1 0 0,-1 1 1 0 0,-1 2 3 0 0,-1-1-1 0 0,0 1 0 0 0,0-1 1 0 0,1 1-1 0 0,-2-1 0 0 0,1 1 1 0 0,0-1-1 0 0,0 0 0 0 0,-1 0 1 0 0,1 0-1 0 0,-1-1 0 0 0,-5 4 1 0 0,-5 1 30 0 0,-22 8 0 0 0,19-8-10 0 0,-367 175 81 0 0,370-175-109 0 0,3-1-12 0 0,0 1-1 0 0,1 0 1 0 0,0 0 0 0 0,-15 14-1 0 0,22-18-215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81 8287 0 0,'0'0'639'0'0,"-2"1"-415"0"0,-12 6 306 0 0,9-1 3008 0 0,5-4-3399 0 0,0 0 0 0 0,1-1 1 0 0,-1 1-1 0 0,0-1 0 0 0,1 1 0 0 0,-1 0 1 0 0,1-1-1 0 0,0 1 0 0 0,0-1 0 0 0,-1 1 0 0 0,1-1 1 0 0,0 0-1 0 0,0 1 0 0 0,0-1 0 0 0,0 0 1 0 0,0 0-1 0 0,1 0 0 0 0,-1 1 0 0 0,0-1 0 0 0,1 0 1 0 0,-1-1-1 0 0,0 1 0 0 0,1 0 0 0 0,-1 0 0 0 0,4 0 1 0 0,2 2 119 0 0,1 0 0 0 0,0-1 0 0 0,14 2 0 0 0,0-1 149 0 0,0-1-1 0 0,0-2 1 0 0,1 0 0 0 0,30-4 0 0 0,89-22 733 0 0,-102 18-852 0 0,585-89 1383 0 0,-620 96-1675 0 0,101-8 36 0 0,-86 8-98 0 0,0 2 0 0 0,0 0 0 0 0,23 4-1 0 0,-39-4-181 0 0,-1 0-1 0 0,1 0 1 0 0,-1 0-1 0 0,1 0 0 0 0,-1 0 1 0 0,0 1-1 0 0,4 2 0 0 0,-6-3-1 0 0,-1 0 0 0 0,0-1 1 0 0,1 1-1 0 0,-1-1 0 0 0,0 1 0 0 0,0 0 0 0 0,0-1 0 0 0,0 1 0 0 0,0 0 1 0 0,0 0-1 0 0,0-1 0 0 0,0 1 0 0 0,0 0 0 0 0,0-1 0 0 0,0 1 0 0 0,0 0 1 0 0,0-1-1 0 0,0 1 0 0 0,-1 0 0 0 0,1-1 0 0 0,0 1 0 0 0,0-1 1 0 0,-1 2-1 0 0,-9 15-6575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09:5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577 133 9071 0 0,'2'-2'414'0'0,"2"-2"-306"0"0,-1 0 1 0 0,0-1-1 0 0,0 0 0 0 0,0 1 1 0 0,0-1-1 0 0,-1-1 1 0 0,0 1-1 0 0,0 0 0 0 0,0 0 1 0 0,0-1-1 0 0,-1 1 1 0 0,1-10-1 0 0,-2 13 55 0 0,0 0 1 0 0,0 0-1 0 0,-1-1 0 0 0,1 1 1 0 0,-1 0-1 0 0,1 0 0 0 0,-1 0 1 0 0,0-1-1 0 0,0 1 0 0 0,0 0 1 0 0,0 0-1 0 0,0 0 0 0 0,0 1 1 0 0,-1-1-1 0 0,1 0 1 0 0,-1 0-1 0 0,1 1 0 0 0,-1-1 1 0 0,0 1-1 0 0,1-1 0 0 0,-1 1 1 0 0,0 0-1 0 0,0-1 0 0 0,0 1 1 0 0,0 0-1 0 0,0 0 0 0 0,0 1 1 0 0,0-1-1 0 0,-4-1 0 0 0,-1 1-23 0 0,0-1-1 0 0,0 1 0 0 0,1 0 0 0 0,-1 1 0 0 0,0 0 1 0 0,0 0-1 0 0,0 0 0 0 0,-8 2 0 0 0,-17 6 61 0 0,0 2 0 0 0,0 0-1 0 0,-36 19 1 0 0,28-12-191 0 0,-201 98-9 0 0,236-113 0 0 0,-1 1 0 0 0,1 0 0 0 0,0 1 0 0 0,0-1 0 0 0,0 1 0 0 0,1 0 0 0 0,-1 0 0 0 0,-3 6 0 0 0,7-10 0 0 0,1 1 0 0 0,-1 0 0 0 0,1-1 0 0 0,-1 1 0 0 0,1 0 0 0 0,0-1 0 0 0,-1 1 0 0 0,1 0 0 0 0,0-1 0 0 0,-1 1 0 0 0,1 0 0 0 0,0 0 0 0 0,0-1 0 0 0,0 1 0 0 0,0 1 0 0 0,0 0 2 0 0,1 0 1 0 0,-1 0-1 0 0,1 0 0 0 0,0 0 0 0 0,0 0 1 0 0,0 0-1 0 0,0 0 0 0 0,0 0 0 0 0,0 0 1 0 0,0-1-1 0 0,1 1 0 0 0,-1 0 0 0 0,1-1 1 0 0,-1 1-1 0 0,1-1 0 0 0,0 0 0 0 0,0 1 1 0 0,-1-1-1 0 0,1 0 0 0 0,0 0 0 0 0,0 0 1 0 0,0 0-1 0 0,2 0 0 0 0,6 3 38 0 0,-1-1 0 0 0,1 0 0 0 0,16 2 0 0 0,-8-2 61 0 0,-1-2 1 0 0,1 0 0 0 0,0-2-1 0 0,-1 1 1 0 0,1-2 0 0 0,-1-1 0 0 0,20-4-1 0 0,119-44 506 0 0,-77 22-477 0 0,-61 22-117 0 0,26-9-14 0 0,-28 13 1 0 0,-15 3 0 0 0,-1 0 0 0 0,1 0 0 0 0,0 0 0 0 0,0 0 0 0 0,0 0 0 0 0,-1 0 0 0 0,1 0 0 0 0,0 0 0 0 0,0 0 0 0 0,0 0 0 0 0,-1 0 0 0 0,1 1 0 0 0,0-1 0 0 0,1 1 0 0 0,-1 0 1 0 0,-1 0-1 0 0,1-1 0 0 0,0 1 1 0 0,-1 0-1 0 0,1 0 0 0 0,-1 0 1 0 0,1 0-1 0 0,-1 0 1 0 0,0 0-1 0 0,1 0 0 0 0,-1 0 1 0 0,0 0-1 0 0,0 0 0 0 0,1 0 1 0 0,-1 0-1 0 0,0 0 0 0 0,0 0 1 0 0,0 1-1 0 0,0-1 1 0 0,-1 0-1 0 0,1 2 0 0 0,-7 25 88 0 0,-6 4 125 0 0,-2 0 0 0 0,-1-1 1 0 0,-21 31-1 0 0,-25 49 237 0 0,-60 131-86 0 0,115-227-321 0 0,2-3-22 0 0,4-10-2 0 0,11-12-3119 0 0,2-3 1778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614 120 3223 0 0,'1'-2'240'0'0,"10"-13"2826"0"0,1 1-1 0 0,26-22 1 0 0,7-3 99 0 0,-39 35-3143 0 0,-4 2 245 0 0,6-5 1674 0 0,-23 22-1767 0 0,0 0 1 0 0,-26 35-1 0 0,-21 41-139 0 0,-292 518 127 0 0,334-572-162 0 0,-80 151 0 0 0,15 6 0 0 0,75-166-1 0 0,1 1-1 0 0,1 0 0 0 0,2 1 1 0 0,-3 38-1 0 0,8-53 45 0 0,0-1 0 0 0,1 1 0 0 0,1 0 0 0 0,0 0 0 0 0,1 0 0 0 0,1 0 0 0 0,0-1-1 0 0,1 1 1 0 0,1-1 0 0 0,9 22 0 0 0,-8-26 136 0 0,1-1 1 0 0,-1 1-1 0 0,1-1 0 0 0,1 0 0 0 0,11 11 0 0 0,47 35 1440 0 0,-64-53-1585 0 0,31 22 877 0 0,41 23-1 0 0,-19-11-120 0 0,-53-35-218 0 0,0 3-448 0 0,-1-4-108 0 0,-1 0-1 0 0,0 0 1 0 0,0 1 0 0 0,1-1 0 0 0,-1 0 0 0 0,0 0 0 0 0,0 0 0 0 0,0 1 0 0 0,0-1 0 0 0,0 0 0 0 0,1 0 0 0 0,-1 1 0 0 0,0-1 0 0 0,0 0-1 0 0,0 0 1 0 0,0 1 0 0 0,0-1 0 0 0,0 0 0 0 0,0 1 0 0 0,0-1 0 0 0,0 0 0 0 0,0 0 0 0 0,0 1 0 0 0,0-1 0 0 0,0 0 0 0 0,0 0 0 0 0,0 1-1 0 0,0-1 1 0 0,0 0 0 0 0,0 1 0 0 0,-1-1 0 0 0,-2 4-210 0 0,0-1 0 0 0,-1 1-1 0 0,0-1 1 0 0,1 0 0 0 0,-1 0 0 0 0,0-1-1 0 0,0 1 1 0 0,-1-1 0 0 0,1 0 0 0 0,-6 2 0 0 0,3-1-1077 0 0,-7 2-6866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2303 0 0,'0'0'13580'0'0,"-1"3"-13490"0"0,-2 57 192 0 0,2-31-82 0 0,-7 44-1 0 0,3-49-149 0 0,-1-1-1 0 0,-16 44 1 0 0,4-30 10 0 0,-29 49 0 0 0,46-86-136 0 0,1 1 0 0 0,0-1-1 0 0,-1 0 1 0 0,1 1-1 0 0,0-1 1 0 0,-1 1 0 0 0,1-1-1 0 0,0 1 1 0 0,0-1 0 0 0,0 1-1 0 0,-1 0 1 0 0,1-1 0 0 0,0 1-1 0 0,0-1 1 0 0,0 1 0 0 0,0-1-1 0 0,0 1 1 0 0,0-1-1 0 0,0 1 1 0 0,0 0 0 0 0,0-1-1 0 0,0 1 1 0 0,0-1 0 0 0,0 1-1 0 0,1-1 1 0 0,-1 1 0 0 0,0-1-1 0 0,0 1 1 0 0,0-1 0 0 0,1 1-1 0 0,-1-1 1 0 0,0 1-1 0 0,1-1 1 0 0,-1 1 0 0 0,1-1-1 0 0,-1 1 1 0 0,0-1 0 0 0,1 0-1 0 0,-1 1 1 0 0,1-1 0 0 0,-1 0-1 0 0,1 1 1 0 0,-1-1 0 0 0,1 0-1 0 0,-1 0 1 0 0,1 0 0 0 0,-1 1-1 0 0,1-1 1 0 0,-1 0-1 0 0,1 0 1 0 0,-1 0 0 0 0,1 0-1 0 0,0 0 1 0 0,-1 0 0 0 0,2 0-1 0 0,12 3-1627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7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66 919 0 0,'13'-17'170'0'0,"-3"2"759"0"0,18-19 8442 0 0,-30 35-8753 0 0,-5 0-448 0 0,1 1 1 0 0,-1 0-1 0 0,1 1 0 0 0,0-1 0 0 0,0 1 0 0 0,0 1 0 0 0,0-1 0 0 0,0 1 0 0 0,0 0 1 0 0,1 0-1 0 0,0 1 0 0 0,0-1 0 0 0,0 1 0 0 0,-6 9 0 0 0,-6 7 368 0 0,2 1 0 0 0,-18 32 0 0 0,23-36-401 0 0,2-1 0 0 0,0 2 0 0 0,1-1 0 0 0,1 1 0 0 0,1 0 0 0 0,0 0 0 0 0,2 1 0 0 0,0-1 0 0 0,1 1 0 0 0,1 0 0 0 0,1-1 0 0 0,1 1 0 0 0,0 0 0 0 0,2-1 0 0 0,5 23 0 0 0,-6-33-415 0 0,11 62 1034 0 0,-12-36-1953 0 0,-6-2-3771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 1839 0 0,'-6'-11'14956'0'0,"-9"17"-12793"0"0,10-3-2315 0 0,0 1 0 0 0,0 0-1 0 0,1 0 1 0 0,-5 5 0 0 0,-15 21 132 0 0,2 1 1 0 0,1 0 0 0 0,-32 67-1 0 0,42-75 17 0 0,2 1-1 0 0,1 0 1 0 0,0 1-1 0 0,2-1 1 0 0,1 2 0 0 0,-3 44-1 0 0,9-39-269 0 0,0-13-3112 0 0,0-15 2071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23 187 3223 0 0,'-4'1'241'0'0,"-1"1"-97"0"0,-9 4 8491 0 0,17-4-7411 0 0,1 0-1040 0 0,0 0 0 0 0,0 0-1 0 0,0-1 1 0 0,0 1 0 0 0,1-1-1 0 0,-1 0 1 0 0,1 0 0 0 0,-1-1-1 0 0,1 1 1 0 0,-1-1 0 0 0,8 0-1 0 0,7-2 360 0 0,28-6 0 0 0,-16 3-21 0 0,-24 4-414 0 0,369-69 2848 0 0,-93 2-1725 0 0,4 22-511 0 0,-285 45-716 0 0,60-5-133 0 0,102 2-1 0 0,-158 5-183 0 0,0 0 1 0 0,0 0-1 0 0,0 0 0 0 0,0 1 0 0 0,0 0 0 0 0,0 0 0 0 0,8 4 1 0 0,-12-5-1608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8751 0 0,'0'0'1070'0'0,"0"3"-216"0"0,1 12-239 0 0,-2 0 0 0 0,1 0 0 0 0,-2 0-1 0 0,0 0 1 0 0,-1-1 0 0 0,-1 1 0 0 0,-8 23-1 0 0,-52 100 496 0 0,33-75-460 0 0,15-29-560 0 0,2 1 1 0 0,-13 45 0 0 0,25-66-535 0 0,2-11 158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77 7831 0 0,'6'-8'151'0'0,"-2"5"-35"0"0,-1 0 0 0 0,0-1 1 0 0,-1 1-1 0 0,1-1 0 0 0,4-7 0 0 0,-7 10 148 0 0,1 0 0 0 0,-1 0 0 0 0,1 0 0 0 0,-1 1 0 0 0,0-1-1 0 0,1 0 1 0 0,-1 0 0 0 0,0 0 0 0 0,1 0 0 0 0,-1 0-1 0 0,0 1 1 0 0,0-1 0 0 0,0 0 0 0 0,0 0 0 0 0,0 0 0 0 0,0 0-1 0 0,0 0 1 0 0,0 0 0 0 0,0 0 0 0 0,-1 0 0 0 0,1 1 0 0 0,0-1-1 0 0,-1-1 1 0 0,0 1-125 0 0,0 0 0 0 0,0-1-1 0 0,0 1 1 0 0,0 1 0 0 0,0-1-1 0 0,0 0 1 0 0,0 0 0 0 0,0 0-1 0 0,0 0 1 0 0,-1 1 0 0 0,1-1-1 0 0,0 1 1 0 0,-3-2 0 0 0,-1 1-72 0 0,-1-1-1 0 0,0 1 1 0 0,0 0 0 0 0,0 1 0 0 0,0 0 0 0 0,-9 0 0 0 0,-1 2 68 0 0,-1 1 1 0 0,1 0 0 0 0,-24 9 0 0 0,-47 23 42 0 0,49-19-126 0 0,27-12-31 0 0,-66 30 14 0 0,67-29-34 0 0,-1 1 1 0 0,2 0-1 0 0,-1 1 0 0 0,1 0 1 0 0,-9 8-1 0 0,9-4 42 0 0,2 2-33 0 0,5 1-10 0 0,3-10 3 0 0,-1 0-1 0 0,0 0 0 0 0,1 0 0 0 0,0 0 1 0 0,0 0-1 0 0,0 0 0 0 0,1-1 1 0 0,-1 1-1 0 0,1 0 0 0 0,0-1 0 0 0,0 1 1 0 0,0-1-1 0 0,4 4 0 0 0,-1-1 3 0 0,0-1-1 0 0,0 0 1 0 0,1-1 0 0 0,0 0-1 0 0,0 1 1 0 0,9 3-1 0 0,14 7 10 0 0,-11-5 17 0 0,0 0 0 0 0,0 0 1 0 0,28 25-1 0 0,-16-9-4 0 0,-2 2-1 0 0,0 1 1 0 0,29 42 0 0 0,-54-67-26 0 0,0 0 0 0 0,-1 0 1 0 0,0 0-1 0 0,0 1 0 0 0,0-1 1 0 0,0 1-1 0 0,-1-1 0 0 0,1 1 1 0 0,0 8-1 0 0,-2-10-1 0 0,0-1 0 0 0,0 1-1 0 0,0-1 1 0 0,0 1 0 0 0,-1-1 0 0 0,1 1 0 0 0,-1-1 0 0 0,1 1 0 0 0,-1-1 0 0 0,0 0-1 0 0,0 1 1 0 0,0-1 0 0 0,-1 0 0 0 0,1 0 0 0 0,0 1 0 0 0,-1-1 0 0 0,0 0-1 0 0,1 0 1 0 0,-4 2 0 0 0,-6 5-44 0 0,1-1 0 0 0,-2 0 0 0 0,1-1 1 0 0,-1 0-1 0 0,0-1 0 0 0,-1 0 0 0 0,1-1 0 0 0,-1-1 0 0 0,0 1 0 0 0,0-2 0 0 0,0 0 0 0 0,-1-1 0 0 0,1 0 0 0 0,-27-1 1 0 0,36-1 43 0 0,0-1 0 0 0,1 0 1 0 0,-1 0-1 0 0,0 0 1 0 0,1-1-1 0 0,-1 1 1 0 0,1-1-1 0 0,-1 0 0 0 0,1 0 1 0 0,0 0-1 0 0,0 0 1 0 0,0-1-1 0 0,0 1 1 0 0,0-1-1 0 0,-3-4 0 0 0,-16-12 108 0 0,3 5-58 0 0,0-1 0 0 0,0-1 0 0 0,-26-29 0 0 0,37 32-49 0 0,8 9 4 0 0,1 3 0 0 0,-1-1-2 0 0,1 0 0 0 0,0 0 0 0 0,0 0-1 0 0,0 0 1 0 0,0 0 0 0 0,0 1 0 0 0,0-1 0 0 0,0 0 0 0 0,0 1 0 0 0,1-1-1 0 0,-1 1 1 0 0,1-1 0 0 0,-1 1 0 0 0,1 0 0 0 0,0-1 0 0 0,3-1 0 0 0,-2 1 1 0 0,30-20 224 0 0,40-21 0 0 0,-40 24 134 0 0,45-31 0 0 0,-67 41-405 0 0,-1 0 0 0 0,18-17 0 0 0,-25 22-302 0 0,0 0-1 0 0,0 0 0 0 0,0 0 0 0 0,-1-1 0 0 0,1 1 0 0 0,-1-1 0 0 0,0 0 1 0 0,-1 1-1 0 0,1-1 0 0 0,1-9 0 0 0,-1-2-1261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0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 6447 0 0,'-72'-16'891'0'0,"70"17"-654"0"0,1-1 0 0 0,-1 1-1 0 0,1-1 1 0 0,-1 1 0 0 0,1 0 0 0 0,-1-1 0 0 0,1 1-1 0 0,0 0 1 0 0,-1 0 0 0 0,1 0 0 0 0,0 0 0 0 0,0 0-1 0 0,0 0 1 0 0,0 0 0 0 0,-2 3 0 0 0,3-3-83 0 0,-2 1 1 0 0,1 0 1 0 0,0 1-1 0 0,-1 0 0 0 0,1-1 1 0 0,0 1-1 0 0,1 0 1 0 0,-1 0-1 0 0,0-1 1 0 0,1 1-1 0 0,0 0 0 0 0,0 0 1 0 0,0 0-1 0 0,0-1 1 0 0,0 1-1 0 0,0 0 1 0 0,1 0-1 0 0,1 5 1 0 0,1 5-21 0 0,1 0 1 0 0,7 16 0 0 0,-1-7 67 0 0,1-1 1 0 0,1 0-1 0 0,0-1 1 0 0,23 28-1 0 0,71 69 712 0 0,-51-58-510 0 0,72 87 467 0 0,-92-102-540 0 0,42 69 0 0 0,-66-91-290 0 0,0 0 0 0 0,-1 0 0 0 0,-1 1 0 0 0,-1 0 0 0 0,-1 1-1 0 0,-1-1 1 0 0,-1 1 0 0 0,-1 1 0 0 0,-1-1 0 0 0,-2 0 0 0 0,0 1 0 0 0,-2-1-1 0 0,0 1 1 0 0,-6 28 0 0 0,-5 12-6 0 0,-3 0 0 0 0,-43 113-1 0 0,23-94 10 0 0,-68 120-1 0 0,49-117-44 0 0,-116 140 0 0 0,161-215 0 0 0,-3 3 0 0 0,0-1 0 0 0,-22 20 0 0 0,7-6-1017 0 0,25-26-54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10367 0 0,'0'0'935'0'0,"0"-2"-667"0"0,-1 0-78 0 0,1 0 0 0 0,0 0 1 0 0,0 1-1 0 0,0-1 0 0 0,0 0 0 0 0,1 0 0 0 0,-1 0 1 0 0,0 1-1 0 0,1-1 0 0 0,-1 0 0 0 0,1 0 0 0 0,0 1 1 0 0,-1-1-1 0 0,1 0 0 0 0,0 1 0 0 0,0-1 0 0 0,0 1 1 0 0,0-1-1 0 0,0 1 0 0 0,1 0 0 0 0,-1-1 1 0 0,0 1-1 0 0,1 0 0 0 0,-1 0 0 0 0,1 0 0 0 0,-1 0 1 0 0,3-1-1 0 0,7-5-79 0 0,0 0 0 0 0,23-9 1 0 0,-20 10 368 0 0,54-23-154 0 0,2 3-1 0 0,1 2 1 0 0,84-15 0 0 0,-142 36-773 0 0,1 1 1 0 0,22 0 0 0 0,-31 3-1355 0 0,7 3-4033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1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13039 0 0,'0'0'1916'0'0,"3"-1"-1365"0"0,11-3 143 0 0,1-1 1 0 0,-1-1-1 0 0,24-13 1 0 0,-5 2 94 0 0,39-17 1100 0 0,128-40 0 0 0,-171 65-2147 0 0,0 3 0 0 0,0 0-1 0 0,1 2 1 0 0,0 1 0 0 0,0 1-1 0 0,0 2 1 0 0,52 5 0 0 0,-64-3-968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1375 0 0,'0'0'12930'0'0,"4"0"-12308"0"0,11 0-130 0 0,1-2-1 0 0,-1 0 1 0 0,0 0-1 0 0,27-9 1 0 0,60-28 820 0 0,-22 9-602 0 0,-23 10-360 0 0,1 3 0 0 0,1 2 0 0 0,89-10 0 0 0,43 14-1772 0 0,-153 10-805 0 0,-18-1 580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1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391 131 8751 0 0,'12'-31'747'0'0,"23"-44"0"0"0,-28 61-18 0 0,-4 4 5559 0 0,-9 13-4889 0 0,-13 18-2198 0 0,17-19 1227 0 0,-22 29-162 0 0,-38 65 0 0 0,39-58-113 0 0,-121 229 509 0 0,102-185-580 0 0,-41 85 94 0 0,72-147-463 0 0,-11 32-1 0 0,20-46 197 0 0,0 0-1 0 0,1-1 1 0 0,-1 1 0 0 0,1 0-1 0 0,0 0 1 0 0,1 0 0 0 0,0 0-1 0 0,0-1 1 0 0,0 1 0 0 0,2 11-1 0 0,0-12-1809 0 0,3 8-4138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1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20 259 3679 0 0,'-1'-1'284'0'0,"-17"-26"14378"0"0,23 26-14903 0 0,-3 1-1234 0 0,31-5 2413 0 0,43 1 1 0 0,-26 2-350 0 0,-25 0-366 0 0,437-39 2554 0 0,19-17-1852 0 0,135-20-746 0 0,-530 60-303 0 0,26-3-976 0 0,-97 21-862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2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37 2303 0 0,'2'-2'167'0'0,"37"-33"12209"0"0,-43 42-10748 0 0,2-4-2493 0 0,-21 40 1771 0 0,8-17-490 0 0,-28 41 0 0 0,-62 75 14 0 0,-25 33-266 0 0,16-27-168 0 0,113-146-195 0 0,18-4-8580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5063 0 0,'0'0'232'0'0,"0"3"-13"0"0,-3 11 971 0 0,1 0-1 0 0,1 0 1 0 0,0 1-1 0 0,1-1 1 0 0,0 0 0 0 0,1 0-1 0 0,1 0 1 0 0,0 1-1 0 0,5 13 1 0 0,-2-12-1017 0 0,2 0 1 0 0,0-1-1 0 0,1 1 0 0 0,0-2 1 0 0,1 1-1 0 0,1-1 0 0 0,0 0 1 0 0,1-1-1 0 0,1-1 0 0 0,23 21 0 0 0,-2-6-59 0 0,1-2 0 0 0,1-1 0 0 0,44 22-1 0 0,2 0-28 0 0,-68-37-61 0 0,1 1-1 0 0,-1 0 0 0 0,18 19 1 0 0,-27-25-78 0 0,-1 0 0 0 0,0 0 1 0 0,0 0-1 0 0,0 0 0 0 0,-1 1 0 0 0,1-1 0 0 0,2 8 1 0 0,1 17-4012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2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38 2303 0 0,'61'-37'8807'0'0,"-61"37"-8703"0"0,1 0 0 0 0,-1 0 0 0 0,1 0 0 0 0,0 0 0 0 0,-1 0 0 0 0,1 0 0 0 0,-1 0 0 0 0,1 0 0 0 0,0 0 0 0 0,-1 0 0 0 0,1 1 0 0 0,-1-1 0 0 0,1 0 0 0 0,-1 0 0 0 0,1 1 0 0 0,-1-1 0 0 0,1 0 0 0 0,-1 1 0 0 0,1-1 0 0 0,-1 0 0 0 0,1 1 0 0 0,-1-1 0 0 0,0 1 0 0 0,1-1 0 0 0,-1 1-1 0 0,0-1 1 0 0,1 2 0 0 0,-1-1-28 0 0,1 0-1 0 0,-1 1 0 0 0,0-1 0 0 0,0 0 0 0 0,0 1 0 0 0,0-1 1 0 0,0 0-1 0 0,0 1 0 0 0,0-1 0 0 0,-1 0 0 0 0,1 1 1 0 0,-1 0-1 0 0,-1 3 14 0 0,0 1 1 0 0,0-1 0 0 0,0 0-1 0 0,-1 0 1 0 0,-4 5 0 0 0,-15 16-8 0 0,-2-2 0 0 0,0 0 0 0 0,-49 34 0 0 0,1 1-84 0 0,10-6 9 0 0,-59 54-22 0 0,106-91 31 0 0,0 1 1 0 0,1 0-1 0 0,0 1 1 0 0,2 1-1 0 0,-13 23 1 0 0,21-33-6 0 0,0 0-1 0 0,1 0 1 0 0,0 1 0 0 0,-2 10-1 0 0,3-2-10 0 0,2-15 15 0 0,1 0 0 0 0,-1 0 0 0 0,0-1 1 0 0,1 1-1 0 0,-1 0 0 0 0,1 0 0 0 0,0 0 0 0 0,0 0 0 0 0,0 0 0 0 0,0-1 0 0 0,1 1 0 0 0,-1 0 0 0 0,1-1 0 0 0,0 1 0 0 0,-1-1 0 0 0,1 0 0 0 0,0 0 0 0 0,1 1 1 0 0,-1-1-1 0 0,0 0 0 0 0,0-1 0 0 0,1 1 0 0 0,-1 0 0 0 0,4 1 0 0 0,0-1 35 0 0,1 1 0 0 0,0-1 0 0 0,0-1 0 0 0,0 1 0 0 0,0-1 0 0 0,1 0 0 0 0,-1-1 0 0 0,0 1 1 0 0,8-2-1 0 0,15-1 363 0 0,-1-1 0 0 0,46-11 0 0 0,55-23 349 0 0,-51 14-385 0 0,-45 13-278 0 0,-1-1-1 0 0,0-1 0 0 0,0-2 1 0 0,-2-1-1 0 0,1-1 0 0 0,-2-2 1 0 0,34-27-1 0 0,-48 32-73 0 0,-1-1 0 0 0,26-30 1 0 0,-36 37-22 0 0,0 0 0 0 0,0 0 0 0 0,0 0 0 0 0,-1-1 0 0 0,0 0 1 0 0,0 0-1 0 0,-1 0 0 0 0,0 0 0 0 0,2-13 0 0 0,-5 20-14 0 0,0-1 0 0 0,0 1 0 0 0,0 0 1 0 0,0 0-1 0 0,0 0 0 0 0,-1-1 0 0 0,1 1 0 0 0,0 0 0 0 0,-1 0 0 0 0,1 0 0 0 0,-1 0 0 0 0,1 0 0 0 0,-1 0 0 0 0,0 0 0 0 0,1 0 0 0 0,-1 0 0 0 0,0 0 1 0 0,0 0-1 0 0,0 0 0 0 0,0 0 0 0 0,0 1 0 0 0,0-1 0 0 0,0 0 0 0 0,0 1 0 0 0,0-1 0 0 0,0 1 0 0 0,0-1 0 0 0,0 1 0 0 0,-2-1 0 0 0,-1-1-11 0 0,1 1-1 0 0,-1 0 0 0 0,0 0 0 0 0,0 0 0 0 0,0 0 0 0 0,0 1 0 0 0,-8-1 0 0 0,-6 4-31 0 0,-1 1 0 0 0,0 1 0 0 0,1 0 1 0 0,0 1-1 0 0,-24 12 0 0 0,21-9 23 0 0,-1 0 20 0 0,1 1-1 0 0,0 0 1 0 0,1 2-1 0 0,0 0 1 0 0,1 1-1 0 0,0 1 1 0 0,-28 28-1 0 0,36-28 1 0 0,5-1-33 0 0,6-11 34 0 0,0 0 0 0 0,0 0 0 0 0,0 0 1 0 0,0 0-1 0 0,0 0 0 0 0,0-1 0 0 0,1 1 0 0 0,-1 0 1 0 0,1 0-1 0 0,-1 0 0 0 0,1-1 0 0 0,0 1 0 0 0,0 0 0 0 0,0-1 1 0 0,0 1-1 0 0,0-1 0 0 0,0 1 0 0 0,0-1 0 0 0,0 1 1 0 0,1-1-1 0 0,-1 0 0 0 0,0 0 0 0 0,1 1 0 0 0,-1-1 0 0 0,4 2 1 0 0,2 1-90 0 0,0-1 1 0 0,1 1 0 0 0,-1-1-1 0 0,14 4 1 0 0,8-1-870 0 0,4-3-289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1:10:2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329 118 2303 0 0,'-2'0'167'0'0,"1"1"-92"0"0,0-1-1 0 0,0 0 1 0 0,0 0-1 0 0,0 1 1 0 0,0-1-1 0 0,-1 0 1 0 0,1 0-1 0 0,0 0 1 0 0,0 0-1 0 0,0 0 1 0 0,0 0-1 0 0,0-1 1 0 0,0 1-1 0 0,-14-1 11092 0 0,21-2-7460 0 0,21-7-2803 0 0,12-4-762 0 0,-26 8 24 0 0,103-43 806 0 0,-92 40-875 0 0,1 1 0 0 0,46-8 0 0 0,-58 14-75 0 0,-12 2-20 0 0,-1 0 0 0 0,0 0 0 0 0,0 0 0 0 0,0 0-1 0 0,0 0 1 0 0,0 0 0 0 0,0 0 0 0 0,0 0 0 0 0,1 0 0 0 0,-1 0 0 0 0,0 0 0 0 0,0 0 0 0 0,0 0 0 0 0,0 0 0 0 0,0 0 0 0 0,0 0 0 0 0,0 0 0 0 0,1 0-1 0 0,-1 0 1 0 0,0 0 0 0 0,0 0 0 0 0,0 0 0 0 0,0 0 0 0 0,0 1 0 0 0,0-1 0 0 0,0 0 0 0 0,0 0 0 0 0,1 0 0 0 0,-1 0 0 0 0,0 0 0 0 0,0 0 0 0 0,0 0-1 0 0,0 0 1 0 0,0 0 0 0 0,0 1 0 0 0,0-1 0 0 0,0 0 0 0 0,0 0 0 0 0,0 0 0 0 0,0 0 0 0 0,0 0 0 0 0,0 0 0 0 0,0 0 0 0 0,0 1 0 0 0,0-1 0 0 0,2 5-1 0 0,-1 0 1 0 0,0 0-1 0 0,0 0 1 0 0,-1 0 0 0 0,0 0-1 0 0,1 0 1 0 0,-2 0 0 0 0,1 0-1 0 0,-1 0 1 0 0,1 0 0 0 0,-1 0-1 0 0,0 0 1 0 0,-1-1 0 0 0,0 1-1 0 0,1 0 1 0 0,-1-1 0 0 0,-5 8-1 0 0,-5 9 0 0 0,-1 0-1 0 0,-23 26 0 0 0,26-34 2 0 0,-7 7-1 0 0,0 0 0 0 0,-40 33 0 0 0,-48 24 0 0 0,52-41 0 0 0,-73 52 0 0 0,94-64 0 0 0,-51 51 0 0 0,77-68 0 0 0,-1 0 0 0 0,1 0 0 0 0,1 0 0 0 0,-1 1 0 0 0,1 0 0 0 0,1 0 0 0 0,-1 0 0 0 0,1 0 0 0 0,-5 16 0 0 0,5-1 0 0 0,5-18 0 0 0,1-1 0 0 0,-2-2-3 0 0,1-1 0 0 0,0 1 0 0 0,0 0 0 0 0,-1 0 0 0 0,1-1 0 0 0,0 1 0 0 0,1-1 0 0 0,-1 1-1 0 0,0-1 1 0 0,0 1 0 0 0,1-1 0 0 0,-1 0 0 0 0,1 0 0 0 0,-1 1 0 0 0,1-1 0 0 0,-1 0 0 0 0,1 0 0 0 0,0-1 0 0 0,-1 1 0 0 0,1 0 0 0 0,0 0 0 0 0,2 0-1 0 0,3 1 17 0 0,-1-1 0 0 0,1 1 0 0 0,0-1 0 0 0,-1-1 0 0 0,9 1 0 0 0,97-6 1017 0 0,135-24 1 0 0,-180 20-636 0 0,-21 3-118 0 0,-1 2 0 0 0,87 3-1 0 0,-125 1-268 0 0,21 5-5 0 0,-26-5-449 0 0,11 4 1235 0 0,-6-1-2673 0 0,-3 15-11599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5:3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 3679 0 0,'0'0'7690'0'0,"-2"-1"-7509"0"0,-10-1-56 0 0,9 1-378 0 0,-1 1 1 0 0,1-1 0 0 0,-1 1-1 0 0,1-1 1 0 0,0 1-1 0 0,-1 0 1 0 0,1 1 0 0 0,-1-1-1 0 0,1 0 1 0 0,-1 1-1 0 0,-4 1 1 0 0,2 0-87 0 0,-1 1-1 0 0,1-1 1 0 0,0 1-1 0 0,0 0 1 0 0,0 1 0 0 0,1 0-1 0 0,-1 0 1 0 0,-5 5-1 0 0,-28 14 5172 0 0,31-13 1856 0 0,66 0-6366 0 0,-38-6 176 0 0,1 0 0 0 0,33 1 0 0 0,-21-7-302 0 0,0-1-1 0 0,37-9 1 0 0,-41 7-153 0 0,0 0 1 0 0,0 2-1 0 0,37 1 0 0 0,-25 3-43 0 0,-1-1 0 0 0,45-7 0 0 0,-42 5 82 0 0,-30 2 5 0 0,-1-1 1 0 0,23-3-1 0 0,0-5 339 0 0,-2 1 94 0 0,-1 1 0 0 0,1 2 1 0 0,42-2-1 0 0,-68 8-443 0 0,0 0 1 0 0,0 0 0 0 0,-1 0-1 0 0,1 1 1 0 0,0 0 0 0 0,-1 1-1 0 0,0-1 1 0 0,1 1 0 0 0,-1 1-1 0 0,0-1 1 0 0,5 5 0 0 0,-7-7-67 0 0,1 2-6 0 0,8 13-4 0 0,-10-13-3 0 0,1 1 5 0 0,5 17-75 0 0,-4-5-22 0 0,0-4 4 0 0,-4-10 321 0 0,1 0-335 0 0,7 6-628 0 0,0 0-1 0 0,-1 1 1 0 0,0 0-1 0 0,8 11 1 0 0,-5-4-766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5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94 6015 0 0,'0'0'3623'0'0,"-2"-1"-3287"0"0,0 1-273 0 0,1 0 0 0 0,-1-1-1 0 0,0 1 1 0 0,1 0 0 0 0,-1 0 0 0 0,0 0 0 0 0,0 0-1 0 0,1 0 1 0 0,-3 1 0 0 0,1 0-154 0 0,5 1-847 0 0,4 6 963 0 0,-5-6 187 0 0,2 0-63 0 0,9 4 883 0 0,-10-5-646 0 0,36 20 2219 0 0,-35-20-2364 0 0,-1 1-26 0 0,10 5-100 0 0,3 0-23 0 0,-8-4-54 0 0,1 0 0 0 0,0 0 0 0 0,-1 0 0 0 0,1-1 0 0 0,0 0 0 0 0,12 1 0 0 0,-10-2 58 0 0,5-1 17 0 0,0 0-1 0 0,-1 0 0 0 0,1-1 1 0 0,-1-1-1 0 0,15-4 0 0 0,8 0 78 0 0,-4 2 104 0 0,-1 0 0 0 0,1 3 0 0 0,60 3 0 0 0,-66 2-168 0 0,-15-1 9 0 0,0-2 1 0 0,0 0 0 0 0,14 0-1 0 0,10-6 455 0 0,-1-1 0 0 0,1-1 0 0 0,66-24 0 0 0,-4 1-106 0 0,-92 28-457 0 0,0 0 1 0 0,0 1-1 0 0,0 0 0 0 0,9 0 1 0 0,-1 2 20 0 0,-1 1-1 0 0,16 3 1 0 0,0-1-32 0 0,0-1 0 0 0,1-1 0 0 0,57-5 0 0 0,15-1-16 0 0,100-16 0 0 0,-179 17 0 0 0,-1-2 0 0 0,0 0 0 0 0,36-15 0 0 0,-31 10 0 0 0,44-9 0 0 0,-65 18 0 0 0,12-1 0 0 0,2 3 0 0 0,-11-1 0 0 0,11 0 0 0 0,1 1 0 0 0,40 7 0 0 0,-30-2 0 0 0,15 4 0 0 0,-43-10 0 0 0,38 7 0 0 0,-26-5 0 0 0,16 1 0 0 0,3-3 0 0 0,-7-2 0 0 0,12-2 0 0 0,-24 2 0 0 0,0 1 0 0 0,20 0 0 0 0,-10 2 0 0 0,-9-1 0 0 0,-1 2 0 0 0,0-1 0 0 0,1 2 0 0 0,-1 0 0 0 0,23 8 0 0 0,-7 2 0 0 0,33 13 0 0 0,-59-23 0 0 0,0-1 0 0 0,1 0 0 0 0,-1 0 0 0 0,1 0 0 0 0,-1-1 0 0 0,1 1 0 0 0,-1-1 0 0 0,1-1 0 0 0,7 1 0 0 0,3 0 0 0 0,23 0 0 0 0,45-4 0 0 0,-32 1 0 0 0,60-11 0 0 0,-85 8 0 0 0,-1 2 0 0 0,1 0 0 0 0,0 2 0 0 0,38 3 0 0 0,-2 8-1 0 0,50 3 66 0 0,-18-2 11 0 0,4-1-16 0 0,8-8-22 0 0,129-16-1 0 0,-198 11 12 0 0,74-12 85 0 0,-76 11-47 0 0,0 1 1 0 0,0 2 0 0 0,1 1-1 0 0,69 10 1 0 0,109 6-88 0 0,-188-16 74 0 0,1 0-1 0 0,0-2 0 0 0,-1-1 0 0 0,1-1 1 0 0,33-10-1 0 0,7-5 266 0 0,1 4-1 0 0,129-12 1 0 0,-182 26-302 0 0,0 0-1 0 0,0 2 0 0 0,-1 0 1 0 0,1 1-1 0 0,0 0 0 0 0,-1 1 1 0 0,1 1-1 0 0,-1 1 0 0 0,0 0 1 0 0,20 10-1 0 0,-15-5-36 0 0,1 1 0 0 0,-2 1 0 0 0,33 26 0 0 0,-33-23-22 0 0,-18-14 13 0 0,0 0 0 0 0,0 0-1 0 0,0 0 1 0 0,0 0 0 0 0,1 0 0 0 0,-1-1-1 0 0,0 1 1 0 0,1 0 0 0 0,-1-1-1 0 0,1 1 1 0 0,0 0 0 0 0,14 4-37 0 0,-15-4 5 0 0,1-1 0 0 0,0 0-1 0 0,-1 1 1 0 0,1-1 0 0 0,0 0-1 0 0,0 0 1 0 0,-1 0 0 0 0,1 0-1 0 0,0 0 1 0 0,0 0 0 0 0,0 0-1 0 0,-1-1 1 0 0,1 1 0 0 0,0-1-1 0 0,-1 1 1 0 0,1-1-1 0 0,0 0 1 0 0,-1 1 0 0 0,1-1-1 0 0,-1 0 1 0 0,1 0 0 0 0,-1 0-1 0 0,0 0 1 0 0,1-1 0 0 0,-1 1-1 0 0,0 0 1 0 0,2-2 0 0 0,2-4-263 0 0,0 0 1 0 0,0 0-1 0 0,-1 0 1 0 0,5-10 0 0 0,-7 13-30 0 0,12-22-1129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45:0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23 241 4863 0 0,'0'0'1600'0'0,"-1"-3"-1233"0"0,-5-21 186 0 0,6 22 639 0 0,-1 2-1160 0 0,0 0 0 0 0,0-1 0 0 0,0 0 0 0 0,0 1 0 0 0,0-1 0 0 0,1 0 0 0 0,-1 1 0 0 0,0-1 0 0 0,1 0 0 0 0,-1 0 0 0 0,0 0 0 0 0,1 1 0 0 0,-1-1 0 0 0,0-2 0 0 0,-2-2 312 0 0,9 8-333 0 0,1 0-1 0 0,0-1 1 0 0,0-1 0 0 0,0 1-1 0 0,0-1 1 0 0,0 0-1 0 0,1-1 1 0 0,-1 1-1 0 0,0-1 1 0 0,0-1-1 0 0,14-2 1 0 0,5-3 266 0 0,49-15 1399 0 0,-46 11-1014 0 0,-18 5-376 0 0,1 0 0 0 0,-1 1 0 0 0,1 1 0 0 0,0 0 0 0 0,0 1 0 0 0,15-2 0 0 0,-22 4-254 0 0,14 2 135 0 0,17 11-78 0 0,-27-9-89 0 0,31 14 0 0 0,-30-12 0 0 0,26 13 0 0 0,-26-16 0 0 0,-1 0 0 0 0,1-1 0 0 0,0 0 0 0 0,0 0 0 0 0,0-1 0 0 0,0 0 0 0 0,19-2 0 0 0,-21 1 0 0 0,-2 0 36 0 0,0-1 0 0 0,1 0 0 0 0,-1-1-1 0 0,0 1 1 0 0,0-1 0 0 0,7-3-1 0 0,-5 2 48 0 0,0 0 0 0 0,15-3 0 0 0,19-1 466 0 0,-17 2-53 0 0,27-2 0 0 0,-43 7-386 0 0,0-2 0 0 0,14-3-1 0 0,-15 3-40 0 0,0 0-1 0 0,0 0 0 0 0,1 1 1 0 0,-1 0-1 0 0,0 1 0 0 0,1 0 1 0 0,-1 0-1 0 0,17 3 0 0 0,-12-1-60 0 0,0-1 0 0 0,0-1 0 0 0,0 0 0 0 0,1-1 0 0 0,-1 0 0 0 0,0-1 0 0 0,25-7 0 0 0,1 2-8 0 0,5-3 54 0 0,-27 5-51 0 0,1 0 1 0 0,30-5-1 0 0,5 1-3 0 0,-32 5 0 0 0,1 0 0 0 0,29 0 0 0 0,38 0 0 0 0,-38 7 0 0 0,71 1 0 0 0,-97-5 0 0 0,-1 0 0 0 0,48-11 0 0 0,-64 10 11 0 0,1 1 0 0 0,-1-1 0 0 0,15 0 0 0 0,-3 0 9 0 0,168-43 199 0 0,-162 38-185 0 0,57-11-12 0 0,-72 16-22 0 0,0 1-1 0 0,1 1 1 0 0,-1 0-1 0 0,0 0 1 0 0,18 3-1 0 0,-8 0 1 0 0,27 1 0 0 0,-24-3 0 0 0,-17-1 0 0 0,-5 0 0 0 0,0 0 0 0 0,1 0 0 0 0,-1 0 0 0 0,0 1 0 0 0,1-1 0 0 0,-1 1 0 0 0,0 0 0 0 0,1 0 0 0 0,-1 0 0 0 0,0 0 0 0 0,0 0 0 0 0,3 2 0 0 0,17 6 0 0 0,-4 3 0 0 0,-17-11 0 0 0,21 17 0 0 0,-12-10 0 0 0,2-3 0 0 0,-4-3 3 0 0,-5 0 2 0 0,0-1 0 0 0,0-1 0 0 0,0 1 0 0 0,1 0 0 0 0,-1-1 0 0 0,0 0 0 0 0,0 0 0 0 0,1 0 1 0 0,4-1-1 0 0,18 1 104 0 0,-24 0-33 0 0,13 0 53 0 0,15-5 63 0 0,-15 4-138 0 0,12 0-42 0 0,-22 2-14 0 0,14 1 2 0 0,-15 0 0 0 0,-3-1 0 0 0,1 0 0 0 0,-1 0 0 0 0,1 0 0 0 0,0 0 0 0 0,-1 0 0 0 0,1 0 0 0 0,0-1 0 0 0,0 1 0 0 0,0-1 0 0 0,-1 1 0 0 0,3-1 0 0 0,2 1 0 0 0,20 6 0 0 0,-21-4 0 0 0,0 0 0 0 0,16 1 0 0 0,-8-3-153 0 0,-1-1 0 0 0,1-1 0 0 0,0 0 0 0 0,0 0 0 0 0,-1-2-1 0 0,15-3 1 0 0,-20 4-272 0 0,26-5-419 0 0,-11 8-3739 0 0,-8 1-405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22:39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35 5959 0 0,'0'0'5668'0'0,"-1"2"-5514"0"0,-3 4-72 0 0,2-3-59 0 0,1-1-1 0 0,0 0 0 0 0,-1 1 0 0 0,1-1 1 0 0,0 1-1 0 0,0 0 0 0 0,1-1 1 0 0,-1 1-1 0 0,1 0 0 0 0,-1 3 1 0 0,-3 23 59 0 0,2-15 2064 0 0,4-15-1696 0 0,15-10 705 0 0,-6 5 463 0 0,-11 6-1600 0 0,0 1-1 0 0,1-1 1 0 0,-1 0 0 0 0,0 1-1 0 0,1-1 1 0 0,-1 1-1 0 0,0-1 1 0 0,1 0 0 0 0,-1 1-1 0 0,0-1 1 0 0,0 1-1 0 0,0-1 1 0 0,1 1 0 0 0,-1-1-1 0 0,0 1 1 0 0,0-1-1 0 0,0 1 1 0 0,0-1 0 0 0,0 1-1 0 0,0-1 1 0 0,0 1-1 0 0,0-1 1 0 0,0 1 0 0 0,0-1-1 0 0,0 1 1 0 0,0 24 156 0 0,-6 45 1 0 0,5-68-136 0 0,1 0 1493 0 0,2-3-1359 0 0,1 0-92 0 0,0-1 0 0 0,0 1 0 0 0,0-1 0 0 0,-1 0 0 0 0,1 0 0 0 0,-1-1 0 0 0,1 1 0 0 0,-1 0 0 0 0,0-1 0 0 0,1 1 0 0 0,-1-1 0 0 0,-1 0 0 0 0,3-4 0 0 0,-3 6-9 0 0,2-1 2 0 0,8-2-58 0 0,4 2-16 0 0,3 2 0 0 0,0-2 0 0 0,-9 0 0 0 0,-4 0 0 0 0,0 1 0 0 0,0-1 0 0 0,0 0 0 0 0,0 0 0 0 0,8-5 0 0 0,-10 6 20 0 0,0-1-1 0 0,0 1 0 0 0,0-1 1 0 0,0 0-1 0 0,0 1 0 0 0,0-1 1 0 0,-1-1-1 0 0,4-2 0 0 0,7-4 135 0 0,-10 7-89 0 0,24-5 30 0 0,-12 4-95 0 0,0 2 0 0 0,25 0 20 0 0,-35 1-10 0 0,0 0 1 0 0,-1 0-1 0 0,1-1 0 0 0,-1 1 1 0 0,1-1-1 0 0,-1 0 0 0 0,1 0 1 0 0,-1 0-1 0 0,0-1 0 0 0,0 1 1 0 0,6-4-1 0 0,46-18 347 0 0,-40 17-218 0 0,35-19 326 0 0,-11-1-375 0 0,-36 25-48 0 0,5 3-20 0 0,-5-1 20 0 0,6 4-31 0 0,-1 1-11 0 0,2-1 11 0 0,-2 0 42 0 0,-4-1 1 0 0,3 0-15 0 0,15 0 113 0 0,-12-2-130 0 0,1-2 20 0 0,-3 0-20 0 0,-5 0 20 0 0,7 1-31 0 0,3 0-11 0 0,0 0 0 0 0,-1 4 0 0 0,28 10 0 0 0,-12-6 0 0 0,-13-3 0 0 0,-1-1 0 0 0,1-2 0 0 0,1-1 11 0 0,1 0 31 0 0,0-3-31 0 0,0 0-11 0 0,-2 2 0 0 0,1 1 0 0 0,0 3 0 0 0,0-2 0 0 0,2-1 0 0 0,-7-2-12 0 0,-6 1-36 0 0,18 3 28 0 0,-14-6 196 0 0,22 1 421 0 0,-19 0-541 0 0,-1 1-50 0 0,2-2 2 0 0,9-5-11 0 0,20-2 67 0 0,-16 5 0 0 0,0 3-11 0 0,-16 2-42 0 0,8 1 23 0 0,-2 3-4 0 0,-8-4-30 0 0,-3 0 0 0 0,0 1 0 0 0,0-2 0 0 0,0 1 0 0 0,0-1 0 0 0,10-1 0 0 0,-13 1 0 0 0,-1 0 0 0 0,1 0 0 0 0,-1-1 0 0 0,1 1 0 0 0,-1-1 0 0 0,0 0 0 0 0,1 1 0 0 0,-1-1 0 0 0,0 0 0 0 0,3-2 0 0 0,2-1 0 0 0,13-10 0 0 0,-7 5 0 0 0,-10 8 0 0 0,-2 1 0 0 0,0 0 0 0 0,0 0 0 0 0,1 0 0 0 0,-1 0 0 0 0,0-1 0 0 0,0 1 0 0 0,0 0 0 0 0,0 0 0 0 0,0-1 0 0 0,0 1 0 0 0,0-1 0 0 0,0 1 0 0 0,0-1 0 0 0,0 1 0 0 0,-1-1 0 0 0,2 0 0 0 0,2-2 0 0 0,16-6 0 0 0,-11 5 0 0 0,4 1 0 0 0,8 4 0 0 0,-11-3 0 0 0,-5 1 0 0 0,-1 0 0 0 0,1 0 0 0 0,-1 1 0 0 0,1 0 0 0 0,5 0 0 0 0,22 3 0 0 0,-16-1 0 0 0,2 1 0 0 0,-2 0 0 0 0,1-2 0 0 0,-1 1 0 0 0,0-2 0 0 0,1 0 0 0 0,1-1 0 0 0,0-1 0 0 0,-1 0 0 0 0,-17 2 0 0 0,27-1 0 0 0,-2 1 0 0 0,-9 2 0 0 0,0 4 0 0 0,9 5 0 0 0,-25-11 0 0 0,39 11 0 0 0,-18-4 0 0 0,-18-7 0 0 0,15 1 0 0 0,-6-1 0 0 0,28-5 0 0 0,-12 3 0 0 0,-26 1 0 0 0,1 1 0 0 0,-1 0 0 0 0,1 0 0 0 0,-1-1 0 0 0,1 1 0 0 0,-1 1 0 0 0,1-1 0 0 0,-1 0 0 0 0,1 1 0 0 0,-1-1 0 0 0,1 1 0 0 0,-1 0 0 0 0,0-1 0 0 0,4 3 0 0 0,3 1 0 0 0,-5-2 0 0 0,14 3 0 0 0,42 6 0 0 0,-57-10 0 0 0,0-1 0 0 0,1 1 0 0 0,-1 0 0 0 0,0-1 0 0 0,1 0 0 0 0,-1 1 0 0 0,1-1 0 0 0,5-1 0 0 0,0 0 0 0 0,0 0 0 0 0,-1 0 0 0 0,1 0 0 0 0,-1 0 0 0 0,1-1 0 0 0,-1-1 0 0 0,0 1 0 0 0,0-2 0 0 0,0 1 0 0 0,0-1 0 0 0,0 0 0 0 0,8-6 0 0 0,-12 7 0 0 0,1 0 0 0 0,0 1 0 0 0,0-1 0 0 0,0 1 0 0 0,8-2 0 0 0,20-8 0 0 0,2 0 0 0 0,-18 9 0 0 0,1 2 0 0 0,79-1 0 0 0,-88 2 0 0 0,-1 0 0 0 0,1-1 0 0 0,12-3 0 0 0,20-3 0 0 0,-21 4 0 0 0,34 0 0 0 0,-52 3 0 0 0,1 0 0 0 0,-1 0 0 0 0,0 0 0 0 0,0 0 0 0 0,0 0 0 0 0,1 1 0 0 0,-1-1 0 0 0,0 1 0 0 0,0-1 0 0 0,0 1 0 0 0,0 0 0 0 0,0 0 0 0 0,2 1 0 0 0,4 2 0 0 0,0-2 0 0 0,62 23 0 0 0,-57-18 0 0 0,-9-4 0 0 0,1 0 0 0 0,-1-1 0 0 0,1 0 0 0 0,0 0 0 0 0,7 3 0 0 0,8 3 0 0 0,0-3 0 0 0,8-1 0 0 0,-7 0 0 0 0,-17-4 0 0 0,15-4 0 0 0,11-2 0 0 0,-25 6 0 0 0,21-7 0 0 0,4-3 0 0 0,-23 8 0 0 0,12-4 0 0 0,7 1 0 0 0,-10 2 0 0 0,2 3 0 0 0,-11-1 0 0 0,-1 1 0 0 0,0 0 0 0 0,1 1 0 0 0,-1-1 0 0 0,7 3 0 0 0,0-1 0 0 0,31 6 0 0 0,-26-5 0 0 0,0 0 0 0 0,-1-1 0 0 0,2-1 0 0 0,19-1 0 0 0,-13-2 0 0 0,51-4 0 0 0,-63 4 0 0 0,9-2 0 0 0,1 1 0 0 0,-1 1 0 0 0,1 1 0 0 0,28 2 0 0 0,-44-1 0 0 0,0 1 0 0 0,0 0 0 0 0,14 3 0 0 0,-6-1 0 0 0,8 3 0 0 0,-14-4 0 0 0,-5 0 0 0 0,1-1 0 0 0,-1 0 0 0 0,1 0 0 0 0,-1 0 0 0 0,1-1 0 0 0,7 0 0 0 0,-6 0 0 0 0,20 1 0 0 0,6 6 0 0 0,-24-5 0 0 0,-2-1 0 0 0,1-1 0 0 0,-1 1 0 0 0,1-1 0 0 0,9-1 0 0 0,-16 1 0 0 0,8 0 0 0 0,24 4 0 0 0,-23-3 0 0 0,9 1 0 0 0,7 0-2 0 0,-23-2 0 0 0,46-1 22 0 0,-42 1 6 0 0,13-1 83 0 0,0 2 0 0 0,0 1 0 0 0,-1 0 0 0 0,23 6 0 0 0,-31-7-95 0 0,-6 0-4 0 0,-1-1 0 0 0,1 1 0 0 0,0 0 0 0 0,0 0-1 0 0,-1 1 1 0 0,1-1 0 0 0,5 4 0 0 0,17 9-10 0 0,-22-12 0 0 0,9 2 0 0 0,-2-1 0 0 0,-1 0 0 0 0,-2-1 0 0 0,1 0 0 0 0,-1-1 0 0 0,1 0 0 0 0,10 1 0 0 0,-9-2 11 0 0,-8 0 1 0 0,-1 0-1 0 0,0 0 1 0 0,1 0 0 0 0,-1-1 0 0 0,0 1-1 0 0,1 0 1 0 0,-1-1 0 0 0,0 1 0 0 0,0-1 0 0 0,2 0-1 0 0,0 0-1 0 0,-1 0 0 0 0,0 0 0 0 0,1 0-1 0 0,-1 1 1 0 0,1-1 0 0 0,-1 1-1 0 0,0 0 1 0 0,1-1 0 0 0,-1 1 0 0 0,1 0-1 0 0,-1 0 1 0 0,4 1 0 0 0,8 0 32 0 0,-3-1-28 0 0,1 1 1 0 0,-1-1-1 0 0,0 2 0 0 0,0 0 0 0 0,11 3 0 0 0,19 4 61 0 0,-29-7-35 0 0,0 0 0 0 0,1 1-1 0 0,21 10 1 0 0,-2-2 15 0 0,-26-9-31 0 0,1-1 0 0 0,-1 0 0 0 0,11 1 0 0 0,7 0-3 0 0,-18 0-21 0 0,23 1 0 0 0,-24-1 0 0 0,1-2-1 0 0,18-4 13 0 0,20-11 41 0 0,-16 4 64 0 0,-9 3-105 0 0,-15 7-20 0 0,4 0-58 0 0,5-1-60 0 0,1 1 1 0 0,-1 0-1 0 0,1 1 1 0 0,-1 0-1 0 0,1 1 1 0 0,21 5-1 0 0,-34-6 119 0 0,106 23-1161 0 0,-99-22 988 0 0,-1-1 0 0 0,1 0-1 0 0,10-1 1 0 0,-16 1 65 0 0,8 6-282 0 0,-6-4 268 0 0,2 0-198 0 0,0 0-1 0 0,-1 0 1 0 0,11 2 0 0 0,-13-3 236 0 0,3 5 15 0 0,-5-4 66 0 0,0 0 0 0 0,0 0 0 0 0,-1-1 0 0 0,1 1 0 0 0,0 0 0 0 0,-1 0 0 0 0,1 0 0 0 0,-1 0 0 0 0,0 0 0 0 0,1 0 0 0 0,-1 0 0 0 0,0 0 1 0 0,-1 2-1 0 0,2 1-22 0 0,3 97-1552 0 0,-2-90 588 0 0,-1-9-40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2:23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76 173 3223 0 0,'0'0'143'0'0,"-1"2"232"0"0,1-2-47 0 0,0 1 0 0 0,0-1 0 0 0,-1 1 0 0 0,1 0 0 0 0,-1-1 0 0 0,1 1 0 0 0,0-1 0 0 0,-1 1 0 0 0,1-1 0 0 0,-1 1-1 0 0,1-1 1 0 0,-1 0 0 0 0,0 1 0 0 0,1-1 0 0 0,-1 1 0 0 0,0-1 0 0 0,-10-1 1932 0 0,7-1-2208 0 0,0 0 1 0 0,0 0 0 0 0,0 0-1 0 0,-5-6 1 0 0,-1 1 625 0 0,-10-8 988 0 0,23 15-1438 0 0,2 0-35 0 0,0 0-1 0 0,1 0 1 0 0,-1 1 0 0 0,1-1-1 0 0,-1 1 1 0 0,9 3-1 0 0,39 11 479 0 0,-51-14-556 0 0,1-1-41 0 0,0 0 1 0 0,0 0 0 0 0,0 1 0 0 0,1-1 0 0 0,-1 1 0 0 0,0 0 0 0 0,5 2 0 0 0,20 5 402 0 0,-22-6-410 0 0,26 0 120 0 0,-30-2-181 0 0,0 0-1 0 0,0 0 1 0 0,0 0 0 0 0,0 0-1 0 0,0 0 1 0 0,0 0-1 0 0,0 0 1 0 0,0-1 0 0 0,0 1-1 0 0,0-1 1 0 0,0 1-1 0 0,0-1 1 0 0,0 0 0 0 0,-1 0-1 0 0,4-1 1 0 0,1-2 24 0 0,3-1 80 0 0,-1 1 0 0 0,0-1 0 0 0,0-1 0 0 0,-1 0 0 0 0,13-12 0 0 0,-18 17 52 0 0,9-4 115 0 0,-8 3-232 0 0,9-4 135 0 0,8-2 2 0 0,21 2 122 0 0,-19 2-193 0 0,-12 0 92 0 0,-6 3-194 0 0,3 0 57 0 0,-1-1 0 0 0,1 0 0 0 0,-1 0-1 0 0,0-1 1 0 0,0 1 0 0 0,8-6 0 0 0,-9 6 19 0 0,14-2-14 0 0,-17 4-74 0 0,19-10 76 0 0,-4 4-73 0 0,0 2 11 0 0,1 1 32 0 0,-15 2-43 0 0,0 0 0 0 0,0 1 0 0 0,0-1 0 0 0,1 1 0 0 0,-1 0 0 0 0,0 0 0 0 0,0 0 0 0 0,6 1 0 0 0,-6-1 15 0 0,0 1 0 0 0,0-1 0 0 0,1 0 0 0 0,-1 0 0 0 0,0-1 0 0 0,0 1 0 0 0,1-1 0 0 0,-1 1 0 0 0,4-2 0 0 0,53-15 302 0 0,-46 12-208 0 0,0 1 0 0 0,1 1 0 0 0,-1 0 0 0 0,1 0-1 0 0,-1 2 1 0 0,22-1 0 0 0,3 3-1 0 0,-26-1-65 0 0,-1 0-1 0 0,1 1 0 0 0,-1 1 1 0 0,19 3-1 0 0,-13 1-29 0 0,-1 0 0 0 0,1 2 1 0 0,28 15-1 0 0,-34-17-13 0 0,14 3 0 0 0,-22-7 1 0 0,29 8 153 0 0,23-2 300 0 0,-33-6-424 0 0,36 6 209 0 0,-1 3-189 0 0,-22-5-50 0 0,-25-5 0 0 0,34 1 0 0 0,-19-3 7 0 0,-6 1 21 0 0,28 1 1 0 0,-36 1 35 0 0,-9-2-60 0 0,16 2 80 0 0,0 1-44 0 0,17-1 17 0 0,-17-2-50 0 0,39-2 41 0 0,-56 2-75 0 0,0 0-1 0 0,0 0 0 0 0,0-1 1 0 0,0 1-1 0 0,0-1 1 0 0,0 1-1 0 0,0-1 1 0 0,0 0-1 0 0,0 0 0 0 0,0 0 1 0 0,0 0-1 0 0,0 0 1 0 0,0 0-1 0 0,-1 0 1 0 0,1-1-1 0 0,0 1 0 0 0,-1-1 1 0 0,1 1-1 0 0,-1-1 1 0 0,2-2-1 0 0,9-17-1460 0 0,-2 0-3508 0 0,-9 18 3838 0 0,7-19-5541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9 5063 0 0,'0'0'390'0'0,"-1"-1"-252"0"0,-6-1 204 0 0,0 0 0 0 0,1 1 0 0 0,-1 0 0 0 0,0 0 0 0 0,0 1 0 0 0,0-1 0 0 0,0 1 0 0 0,1 1 0 0 0,-1 0 0 0 0,0 0-1 0 0,0 0 1 0 0,0 0 0 0 0,1 1 0 0 0,-1 0 0 0 0,1 1 0 0 0,-8 3 0 0 0,3 0 2 0 0,1 0 1 0 0,0 1-1 0 0,0 0 0 0 0,0 1 1 0 0,1 0-1 0 0,0 1 1 0 0,0 0-1 0 0,-9 13 0 0 0,-28 43 499 0 0,-8 11-399 0 0,-184 187-228 0 0,220-245-215 0 0,10-10-6 0 0,-7 9-97 0 0,-1-1-1 0 0,-36 27 1 0 0,51-42-143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89 3223 0 0,'1'-3'240'0'0,"7"-14"176"0"0,4-14 4646 0 0,1 0 2679 0 0,-3 26-7157 0 0,-9 4-483 0 0,2 0 217 0 0,9 2 116 0 0,-2 2-165 0 0,0 0-1 0 0,0 1 1 0 0,0-1 0 0 0,10 7-1 0 0,-15-7-135 0 0,-2-2-6 0 0,0 1 0 0 0,0 0 0 0 0,0-1 0 0 0,0 1 0 0 0,-1 1 0 0 0,5 3 1 0 0,-5-4-47 0 0,-2 1-8 0 0,1 0-59 0 0,0 1 0 0 0,-1 0 1 0 0,1-1-1 0 0,-1 1 0 0 0,0 5 0 0 0,-5 4 9 0 0,2-8 1 0 0,1-1-11 0 0,-1 0 0 0 0,0 0 0 0 0,0 0-1 0 0,0-1 1 0 0,-1 1 0 0 0,1-1 0 0 0,-8 5 0 0 0,-32 20 45 0 0,21-14-63 0 0,-5 3 8 0 0,9-6-60 0 0,1 0 0 0 0,0 2 0 0 0,1 0 0 0 0,-16 16 0 0 0,32-29 56 0 0,0 0 0 0 0,0 0 1 0 0,0 0-1 0 0,0 0 0 0 0,0 0 1 0 0,0 0-1 0 0,0 0 0 0 0,0 0 1 0 0,0 0-1 0 0,0 0 1 0 0,0 0-1 0 0,0 0 0 0 0,1 0 1 0 0,-1 0-1 0 0,0 0 0 0 0,0 0 1 0 0,0 0-1 0 0,0 0 0 0 0,0 0 1 0 0,0 0-1 0 0,0 0 1 0 0,0 0-1 0 0,0 1 0 0 0,0-1 1 0 0,0 0-1 0 0,0 0 0 0 0,0 0 1 0 0,0 0-1 0 0,0 0 0 0 0,0 0 1 0 0,0 0-1 0 0,0 0 1 0 0,1 0-1 0 0,-1 0 0 0 0,0 0 1 0 0,0 0-1 0 0,0 0 0 0 0,0 0 1 0 0,0 0-1 0 0,0 0 0 0 0,0 1 1 0 0,0-1-1 0 0,0 0 1 0 0,0 0-1 0 0,0 0 0 0 0,0 0 1 0 0,0 0-1 0 0,0 0 0 0 0,0 0 1 0 0,0 0-1 0 0,0 0 0 0 0,0 0 1 0 0,-1 0-1 0 0,1 0 1 0 0,0 0-1 0 0,0 0 0 0 0,0 0 1 0 0,0 1-1 0 0,0-1 0 0 0,0 0 1 0 0,0 0-1 0 0,0 0 0 0 0,0 0 1 0 0,0 0-1 0 0,0 0 1 0 0,0 0-1 0 0,8 3 18 0 0,0-1-1 0 0,0 0 1 0 0,0 0 0 0 0,1-1 0 0 0,-1 0 0 0 0,1 0-1 0 0,-1-1 1 0 0,1 0 0 0 0,-1-1 0 0 0,13-2 0 0 0,14-3-783 0 0,39-14 0 0 0,-63 17 208 0 0,14-4-580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10623 0 0,'0'0'964'0'0,"0"8"5032"0"0,1-23-5624 0 0,1 1 0 0 0,1 0 0 0 0,0 0 0 0 0,8-20-1 0 0,-3 5-246 0 0,5-9-154 0 0,0 1 0 0 0,3 0 0 0 0,1 1 0 0 0,38-60 0 0 0,-15 37-1126 0 0,86-96 1 0 0,-114 143 811 0 0,1-1 1 0 0,0 1-1 0 0,1 1 1 0 0,0 0-1 0 0,0 1 1 0 0,1 1-1 0 0,1 0 1 0 0,-1 1-1 0 0,1 1 1 0 0,1 0-1 0 0,-1 1 1 0 0,1 1-1 0 0,33-6 1 0 0,-19 9-1321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0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10591 0 0,'0'0'819'0'0,"-1"3"-534"0"0,-3 5-95 0 0,1 0 0 0 0,0 0 0 0 0,1 1-1 0 0,0-1 1 0 0,0 1 0 0 0,1 0-1 0 0,0-1 1 0 0,1 1 0 0 0,0 0 0 0 0,0 0-1 0 0,1 0 1 0 0,0-1 0 0 0,1 1 0 0 0,-1-1-1 0 0,2 1 1 0 0,-1-1 0 0 0,1 1-1 0 0,0-1 1 0 0,5 8 0 0 0,0-2-101 0 0,0 1-1 0 0,1-2 1 0 0,1 1 0 0 0,0-2-1 0 0,0 1 1 0 0,15 12 0 0 0,77 59 304 0 0,-72-61-323 0 0,-17-13-44 0 0,0 1-1 0 0,-1 0 1 0 0,0 1 0 0 0,-1 1 0 0 0,-1-1 0 0 0,18 29-1 0 0,-22-31 3 0 0,-1 1-1 0 0,0 0 0 0 0,0 0 0 0 0,-2 0 1 0 0,1 0-1 0 0,-1 1 0 0 0,-1-1 0 0 0,0 1 0 0 0,-1 0 1 0 0,0 19-1 0 0,-2-7 116 0 0,-2 0-1 0 0,0 0 1 0 0,-1-1 0 0 0,-2 1 0 0 0,0-1-1 0 0,-2 0 1 0 0,-15 32 0 0 0,9-27-17 0 0,-1-1 0 0 0,-2 0 0 0 0,0-1-1 0 0,-2-1 1 0 0,-26 29 0 0 0,-61 53-372 0 0,58-64-5192 0 0,28-25-270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6911 0 0,'0'0'4338'0'0,"3"0"-2338"0"0,11-1-824 0 0,0 0 0 0 0,18-4 1 0 0,62-19-16 0 0,-72 18-613 0 0,3-1-386 0 0,3-2 662 0 0,44-6-1 0 0,-63 14-1091 0 0,0 0 0 0 0,0 0 0 0 0,0 1-1 0 0,0 0 1 0 0,0 1 0 0 0,0 0 0 0 0,0 1-1 0 0,-1 0 1 0 0,13 3 0 0 0,-9 0-1227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14279 0 0,'0'0'1720'0'0,"2"-1"-693"0"0,16-8 951 0 0,23-9-1 0 0,57-14-1395 0 0,-61 20-460 0 0,-3 3-426 0 0,1 1 1 0 0,-1 2 0 0 0,1 1 0 0 0,50-1 0 0 0,-49 6-779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32 6911 0 0,'0'0'623'0'0,"-2"0"-514"0"0,-5 1 39 0 0,-1-1 0 0 0,1 2 0 0 0,0-1 0 0 0,0 1 0 0 0,0 0 0 0 0,-7 3 0 0 0,-45 22 4019 0 0,41-19-2842 0 0,-15 9 236 0 0,-34 23 0 0 0,29-14-1484 0 0,1 3-1 0 0,1 1 1 0 0,-55 60-1 0 0,77-75-76 0 0,0 1 0 0 0,2 0-1 0 0,0 1 1 0 0,-10 19 0 0 0,19-29 0 0 0,0 0 0 0 0,0 0 1 0 0,0 0-1 0 0,1 1 1 0 0,0-1-1 0 0,0 9 0 0 0,1-11 2 0 0,1-1-1 0 0,0 0 1 0 0,0 1-1 0 0,0-1 1 0 0,1 1-1 0 0,0-1 1 0 0,-1 0-1 0 0,2 0 1 0 0,-1 1-1 0 0,0-1 0 0 0,4 7 1 0 0,-2-7 45 0 0,1 1-1 0 0,-1 0 1 0 0,1-1 0 0 0,0 0 0 0 0,0 0 0 0 0,1 0-1 0 0,-1 0 1 0 0,1-1 0 0 0,0 0 0 0 0,0 0 0 0 0,0 0-1 0 0,0 0 1 0 0,0-1 0 0 0,1 0 0 0 0,-1 0 0 0 0,11 2-1 0 0,1 0 151 0 0,0-1-1 0 0,1-1 0 0 0,-1 0 1 0 0,24-2-1 0 0,-7-1-33 0 0,0-2 0 0 0,0-2 0 0 0,-1-1 0 0 0,39-12 0 0 0,-46 9 10 0 0,-1 0 0 0 0,0-1-1 0 0,-1-2 1 0 0,0 0 0 0 0,39-28 0 0 0,-54 33-102 0 0,0 0 0 0 0,-1 0 0 0 0,0-1 1 0 0,-1 0-1 0 0,0 0 0 0 0,0 0 0 0 0,0-1 0 0 0,-1-1 0 0 0,-1 1 0 0 0,7-13 0 0 0,-9 14-62 0 0,-1 1 0 0 0,0-1-1 0 0,0 1 1 0 0,0-1 0 0 0,-1 0 0 0 0,0 0-1 0 0,0 0 1 0 0,-1 0 0 0 0,0 0 0 0 0,-1 0-1 0 0,0 0 1 0 0,0 0 0 0 0,0 0 0 0 0,-5-13-1 0 0,0 5-145 0 0,-1 1-1 0 0,0 0 0 0 0,-1 0 1 0 0,0 1-1 0 0,-21-26 0 0 0,8 15-157 0 0,-1 1 1 0 0,-27-22-1 0 0,44 41-92 0 0,-1 1 0 0 0,0-1 0 0 0,0 1-1 0 0,0 0 1 0 0,-10-4 0 0 0,15 7-286 0 0,-12 3-2270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2303 0 0,'0'0'14331'0'0,"1"-2"-13755"0"0,1 0-414 0 0,0 0-1 0 0,1-1 1 0 0,-1 1-1 0 0,0 0 1 0 0,1 0 0 0 0,-1 0-1 0 0,1 1 1 0 0,0-1-1 0 0,-1 1 1 0 0,1-1 0 0 0,0 1-1 0 0,0 0 1 0 0,4-1 0 0 0,8-2 216 0 0,23-3 0 0 0,-20 4 8 0 0,13-2 10 0 0,48-8 352 0 0,-67 12-642 0 0,0 0-1 0 0,0 1 1 0 0,0 0 0 0 0,17 3-1 0 0,-12 2 8 0 0,-4 3-90 0 0,-4 2-23 0 0,-2 3 0 0 0,-6-11 0 0 0,0 1 0 0 0,0-1 0 0 0,0 1 0 0 0,-1 0-1 0 0,1-1 1 0 0,-1 1 0 0 0,0-1 0 0 0,0 1 0 0 0,0 0 0 0 0,0-1 0 0 0,0 1 0 0 0,0 0-1 0 0,-1-1 1 0 0,1 1 0 0 0,-2 3 0 0 0,0-2 1 0 0,0 0-1 0 0,0 0 1 0 0,0-1-1 0 0,-1 1 1 0 0,1 0 0 0 0,-1-1-1 0 0,0 0 1 0 0,-5 6-1 0 0,-3-1-12 0 0,1 0-1 0 0,-1-1 1 0 0,-1 0-1 0 0,0 0 1 0 0,-14 5-1 0 0,-77 25-165 0 0,44-18 116 0 0,47-14 62 0 0,0 3 0 0 0,4-1-12 0 0,8-6 11 0 0,0-1-1 0 0,0 0 1 0 0,0 0 0 0 0,0 0-1 0 0,0 0 1 0 0,0 0 0 0 0,0 0-1 0 0,-1 0 1 0 0,1 0 0 0 0,0 0-1 0 0,0 0 1 0 0,0 1 0 0 0,0-1-1 0 0,0 0 1 0 0,0 0 0 0 0,0 0-1 0 0,0 0 1 0 0,0 0 0 0 0,0 0-1 0 0,0 0 1 0 0,0 0 0 0 0,0 1-1 0 0,0-1 1 0 0,0 0 0 0 0,0 0-1 0 0,0 0 1 0 0,0 0 0 0 0,0 0-1 0 0,0 0 1 0 0,0 0 0 0 0,0 0-1 0 0,0 1 1 0 0,0-1 0 0 0,0 0-1 0 0,0 0 1 0 0,0 0 0 0 0,1 0-1 0 0,-1 0 1 0 0,0 0 0 0 0,0 0-1 0 0,0 0 1 0 0,0 0 0 0 0,0 0-1 0 0,0 1 1 0 0,3 3 6 0 0,1 1 1 0 0,-1-1-1 0 0,1 0 0 0 0,-1 0 0 0 0,1 0 0 0 0,1-1 0 0 0,-1 1 1 0 0,0-1-1 0 0,1 0 0 0 0,0 0 0 0 0,-1-1 0 0 0,1 1 0 0 0,0-1 1 0 0,1 0-1 0 0,-1-1 0 0 0,0 1 0 0 0,10 1 0 0 0,8 1 80 0 0,1-2-1 0 0,43 0 1 0 0,117-12 64 0 0,-105-3-2623 0 0,-63 10-4764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8751 0 0,'0'0'794'0'0,"-1"3"-513"0"0,-3 1 30 0 0,1 0 0 0 0,-1-1-1 0 0,0 1 1 0 0,0 0 0 0 0,0-1-1 0 0,-1 0 1 0 0,1 0 0 0 0,-1 0 0 0 0,0-1-1 0 0,-5 3 1 0 0,-12 3 622 0 0,-25 7-1 0 0,5-2-174 0 0,24-6-613 0 0,0 1-1 0 0,1 1 1 0 0,0 0 0 0 0,0 1-1 0 0,1 1 1 0 0,1 0 0 0 0,0 2-1 0 0,0 0 1 0 0,-22 26-1 0 0,21-21-122 0 0,2 2 0 0 0,1 0 0 0 0,0 0-1 0 0,1 1 1 0 0,1 1 0 0 0,1 0 0 0 0,-10 34-1 0 0,16-39 37 0 0,0 0 0 0 0,1 0 0 0 0,1 0-1 0 0,0 0 1 0 0,2 0 0 0 0,0 0 0 0 0,1 0-1 0 0,3 19 1 0 0,-2-28-8 0 0,0 0 0 0 0,1 1 0 0 0,0-1-1 0 0,0 0 1 0 0,1 0 0 0 0,6 9 0 0 0,1 0 132 0 0,21 24-1 0 0,-23-32-104 0 0,0 0-1 0 0,1-1 0 0 0,0 0 1 0 0,0-1-1 0 0,1 0 1 0 0,0 0-1 0 0,0-1 0 0 0,13 5 1 0 0,-3-3 17 0 0,0 0 0 0 0,0-1 0 0 0,39 6 0 0 0,-55-12-95 0 0,21 0-47 0 0,3-5-1160 0 0,-11-1-3748 0 0,-4 0-887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10135 0 0,'0'0'2307'0'0,"1"2"-935"0"0,2 5-1042 0 0,-1 0-1 0 0,0 1 1 0 0,0-1-1 0 0,0 0 1 0 0,-1 1 0 0 0,-1-1-1 0 0,1 0 1 0 0,-1 1 0 0 0,0-1-1 0 0,-1 1 1 0 0,0-1 0 0 0,-2 11-1 0 0,-2 4-111 0 0,-1 0-1 0 0,-17 41 0 0 0,18-51-120 0 0,-19 48 145 0 0,-3-2 1 0 0,-46 72-1 0 0,52-99-1186 0 0,-34 37-1 0 0,54-66 369 0 0,-3 3 422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3679 0 0,'0'0'671'0'0,"3"1"842"0"0,0-1-1092 0 0,6 1 741 0 0,0 0-1 0 0,0-1 1 0 0,0 1 0 0 0,0-2 0 0 0,0 1 0 0 0,10-3 0 0 0,145-30 4028 0 0,-113 25-4715 0 0,2 0-839 0 0,-17 0-5047 0 0,-20 3-745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13903 0 0,'0'0'1262'0'0,"1"2"-1037"0"0,0 2-192 0 0,1 0 0 0 0,-1 0-1 0 0,0 0 1 0 0,0 1 0 0 0,0-1 0 0 0,-1 0 0 0 0,0 0 0 0 0,0 1-1 0 0,0-1 1 0 0,0 0 0 0 0,0 0 0 0 0,-1 1 0 0 0,0-1-1 0 0,-2 7 1 0 0,-3 10 286 0 0,-13 30 0 0 0,19-51-318 0 0,-19 40 467 0 0,-38 59 1 0 0,8-16 96 0 0,12-17-439 0 0,-21 41 207 0 0,-47 117 0 0 0,98-206-379 0 0,1 1 0 0 0,1-1-1 0 0,-4 24 1 0 0,9-39-1290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8751 0 0,'0'-22'344'0'0,"0"11"106"0"0,0 0 0 0 0,0-1 0 0 0,3-14 0 0 0,-2 22-114 0 0,0 0 0 0 0,0 0-1 0 0,1 0 1 0 0,-1 0-1 0 0,1 0 1 0 0,0 0-1 0 0,0 1 1 0 0,1-1 0 0 0,-1 1-1 0 0,1-1 1 0 0,-1 1-1 0 0,6-5 1 0 0,3-1-150 0 0,1-1 1 0 0,0 2-1 0 0,1 0 1 0 0,0 0-1 0 0,0 1 1 0 0,0 1-1 0 0,1 0 1 0 0,18-5-1 0 0,-2 2-191 0 0,1 2-1 0 0,59-6 0 0 0,-77 12 141 0 0,0 1 0 0 0,0 1 0 0 0,0 0 0 0 0,0 0 1 0 0,0 1-1 0 0,-1 1 0 0 0,1 0 0 0 0,-1 1 0 0 0,1 0 0 0 0,-1 1 0 0 0,-1 0 0 0 0,1 1 0 0 0,-1 0 0 0 0,0 1 0 0 0,0 0 0 0 0,16 15 0 0 0,-17-15 103 0 0,-1 1 0 0 0,-1 0-1 0 0,0 0 1 0 0,0 1 0 0 0,-1 0 0 0 0,10 15 0 0 0,-15-21-202 0 0,-1 0 1 0 0,1 0 0 0 0,-1 0-1 0 0,0 1 1 0 0,0-1 0 0 0,0 0 0 0 0,0 1-1 0 0,0-1 1 0 0,-1 0 0 0 0,0 1 0 0 0,1-1-1 0 0,-1 1 1 0 0,0-1 0 0 0,-1 1-1 0 0,1-1 1 0 0,-1 1 0 0 0,0-1 0 0 0,1 0-1 0 0,-1 1 1 0 0,-1-1 0 0 0,1 0 0 0 0,0 0-1 0 0,-1 0 1 0 0,0 0 0 0 0,0 0-1 0 0,-2 4 1 0 0,-7 5 59 0 0,-1 0 0 0 0,0 0 0 0 0,-1-2 0 0 0,0 1 0 0 0,-21 12 0 0 0,-40 29-146 0 0,-12 7-1436 0 0,76-53 227 0 0,-1 1 0 0 0,1-2 0 0 0,-1 0-1 0 0,-14 5 1 0 0,9-7-4317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53 479 12295 0 0,'-1'2'563'0'0,"-6"4"-279"0"0,0-1 0 0 0,0 1 1 0 0,0-1-1 0 0,-14 7 3142 0 0,19-21-2594 0 0,1 6-748 0 0,1 0 1 0 0,0 0 0 0 0,0 0 0 0 0,1 0 0 0 0,-1 0 0 0 0,0 1 0 0 0,1-1 0 0 0,0 0 0 0 0,0 0 0 0 0,0 0-1 0 0,0 1 1 0 0,0-1 0 0 0,2-2 0 0 0,23-33 402 0 0,-22 32-456 0 0,43-52-82 0 0,3 2 0 0 0,2 2 0 0 0,2 3-1 0 0,73-53 1 0 0,6 12-687 0 0,-123 87 695 0 0,0 7 32 0 0,-8-1 21 0 0,-1 1 1 0 0,1-1-1 0 0,0 1 0 0 0,0-1 0 0 0,-1 1 0 0 0,1 0 1 0 0,-1 0-1 0 0,1 0 0 0 0,-1 0 0 0 0,0 0 0 0 0,0 0 1 0 0,0 0-1 0 0,0 0 0 0 0,0 0 0 0 0,0 3 0 0 0,9 38 104 0 0,-9-37-93 0 0,0 11 64 0 0,0 0 0 0 0,-1 0 0 0 0,-1 0 0 0 0,0 0 0 0 0,-6 22 1 0 0,5-26-23 0 0,-7 37 201 0 0,-26 80 0 0 0,9-55-6336 0 0,22-64-48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 2303 0 0,'-31'-7'5384'0'0,"32"7"-5188"0"0,0 1 0 0 0,0-1 0 0 0,0 1-1 0 0,-1-1 1 0 0,1 1 0 0 0,0 0 0 0 0,0-1-1 0 0,-1 1 1 0 0,1 0 0 0 0,-1-1 0 0 0,2 3-1 0 0,1 1 78 0 0,83 88 2585 0 0,-5 3 1 0 0,120 184 0 0 0,-191-263-2627 0 0,-1-1 1 0 0,0 1 0 0 0,-1 1 0 0 0,-1-1 0 0 0,-1 1 0 0 0,6 20 0 0 0,-10-28-171 0 0,-1 1 1 0 0,0-1-1 0 0,0 0 1 0 0,0 1-1 0 0,-2-1 1 0 0,1 1-1 0 0,-1-1 1 0 0,0 1-1 0 0,-1-1 1 0 0,0 0-1 0 0,0 0 1 0 0,-1 0-1 0 0,-6 13 1 0 0,0-6-22 0 0,1-1 1 0 0,-2 0 0 0 0,0-1-1 0 0,-1 0 1 0 0,0-1-1 0 0,-1 0 1 0 0,-15 13-1 0 0,-8 3-546 0 0,-58 37-1 0 0,52-41-555 0 0,2-5-54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28 2303 0 0,'-17'2'93'0'0,"4"0"72"0"0,1 0-1 0 0,-24 6 9492 0 0,48 4-7738 0 0,-9-10-1774 0 0,1 0 0 0 0,0 0 1 0 0,0 0-1 0 0,0 0 0 0 0,0 0 0 0 0,0-1 0 0 0,0 0 0 0 0,1 0 0 0 0,6 1 0 0 0,41 1 723 0 0,276-26 2056 0 0,-240 14-2440 0 0,309-31 1239 0 0,-397 39-1805 0 0,1 1-1 0 0,0 0 0 0 0,0 0 1 0 0,-1 0-1 0 0,1 0 1 0 0,0 0-1 0 0,0 0 1 0 0,-1 0-1 0 0,1 0 1 0 0,0 0-1 0 0,0 0 0 0 0,-1 0 1 0 0,1 0-1 0 0,0 0 1 0 0,0 1-1 0 0,0-1 1 0 0,-10 10-1679 0 0,-6-1 224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5527 0 0,'2'-1'250'0'0,"6"-4"103"0"0,3-1-336 0 0,23-10 0 0 0,-28 13 1007 0 0,1 1 0 0 0,-1 1 1 0 0,11-2-1 0 0,19 0 3635 0 0,-26 3-4265 0 0,0 0-1 0 0,0 1 1 0 0,0-1-1 0 0,-1 2 1 0 0,1 0 0 0 0,13 4-1 0 0,-19-2 197 0 0,-3 0-479 0 0,1 0 0 0 0,-1 1 1 0 0,0-1-1 0 0,0 1 1 0 0,0-1-1 0 0,0 1 1 0 0,-1 0-1 0 0,0-1 1 0 0,0 1-1 0 0,0 0 1 0 0,0-1-1 0 0,-3 10 1 0 0,-2 5 40 0 0,-12 33 0 0 0,14-44-99 0 0,-45 118 380 0 0,-57 175 210 0 0,98-274-603 0 0,-4 36-1 0 0,9-50-29 0 0,1 0 1 0 0,1-1-1 0 0,0 1 0 0 0,1 0 0 0 0,3 16 0 0 0,-3-25-63 0 0,0 1 0 0 0,1 0 0 0 0,-1 0 0 0 0,1-1 0 0 0,3 6 0 0 0,-1-7-1237 0 0,9 3-422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56 10591 0 0,'2'-3'488'0'0,"9"-10"-1"0"0,-4 4-342 0 0,0 0-1 0 0,10-9 0 0 0,-15 16 1183 0 0,12 1 3970 0 0,-13 3-4614 0 0,1 3-632 0 0,0 0 0 0 0,0 1-1 0 0,-1-1 1 0 0,0 0 0 0 0,0 0 0 0 0,0 1 0 0 0,0-1-1 0 0,-1 0 1 0 0,0 1 0 0 0,0-1 0 0 0,-1 0 0 0 0,1 1 0 0 0,-1-1-1 0 0,-1 0 1 0 0,1 1 0 0 0,-3 6 0 0 0,-6 13 139 0 0,0-1-1 0 0,-15 25 1 0 0,20-40-127 0 0,-134 226 1041 0 0,105-181-1004 0 0,8-11-32 0 0,-112 198-27 0 0,124-208-413 0 0,13-30-448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73 5063 0 0,'0'0'390'0'0,"-3"0"-252"0"0,-34-2 1109 0 0,29 2 390 0 0,0 1 0 0 0,0 0 0 0 0,-1 0 0 0 0,-16 5 2440 0 0,43-6-3671 0 0,1-2 1 0 0,-1 0-1 0 0,0-1 0 0 0,-1-1 0 0 0,32-10 0 0 0,-3 1-11 0 0,5 0 149 0 0,1 2 0 0 0,98-6 0 0 0,-143 17-445 0 0,0 0 1 0 0,0 1-1 0 0,8 1 0 0 0,-12-2 11 0 0,-1 2-41 0 0,-1-1-62 0 0,-1 0 0 0 0,1 0 0 0 0,0 0-1 0 0,0 0 1 0 0,0 0 0 0 0,0 1 0 0 0,-1-1 0 0 0,1 0 0 0 0,-1 0-1 0 0,1 1 1 0 0,-1-1 0 0 0,1 0 0 0 0,-1 1 0 0 0,0-1 0 0 0,1 1-1 0 0,-1-1 1 0 0,0 0 0 0 0,0 1 0 0 0,0-1 0 0 0,-1 2 0 0 0,1 0-1 0 0,-1 0 1 0 0,0-1 0 0 0,0 1 0 0 0,0 0 0 0 0,0-1-1 0 0,0 1 1 0 0,-1 0 0 0 0,1-1 0 0 0,-3 3 0 0 0,-4 5 24 0 0,0-1 0 0 0,0-1 0 0 0,-18 14 0 0 0,-1-3 36 0 0,-1-1 0 0 0,-53 25 1 0 0,28-16-30 0 0,41-20-38 0 0,0 0 0 0 0,0 1 0 0 0,-12 11 0 0 0,19-15 0 0 0,1 0 0 0 0,-1 1 0 0 0,0 0 0 0 0,1 0 0 0 0,0 1 0 0 0,0-1 0 0 0,1 1 0 0 0,-5 10 0 0 0,1 3 12 0 0,7-13 13 0 0,1-1-2 0 0,-1 10-11 0 0,4 0-28 0 0,5-2-48 0 0,-6-10 72 0 0,0-1 0 0 0,0 1 0 0 0,1-1 0 0 0,-1 1 0 0 0,1-1 0 0 0,0 0 0 0 0,-1-1 0 0 0,1 1 0 0 0,0 0 0 0 0,0-1 0 0 0,0 0 0 0 0,0 0 0 0 0,0 0 0 0 0,0-1 0 0 0,0 1 0 0 0,6-1 0 0 0,7 0 71 0 0,0-1 1 0 0,28-6-1 0 0,-22 4 42 0 0,76-16 163 0 0,-55 10-752 0 0,66-6 0 0 0,-97 16-1549 0 0,0-1 0 0 0,13 3 1 0 0,-18-2-1365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15551 0 0,'0'3'712'0'0,"-6"26"-469"0"0,0 0-1 0 0,-2-1 1 0 0,-17 43 0 0 0,11-34 4 0 0,-109 273 797 0 0,85-230-906 0 0,-85 131 1 0 0,100-177-80 0 0,-40 46-1 0 0,61-78-229 0 0,2-1 7 0 0,-1 0 1 0 0,1 0-1 0 0,-1-1 1 0 0,0 1-1 0 0,1 0 0 0 0,-1 0 1 0 0,0-1-1 0 0,0 1 1 0 0,0-1-1 0 0,1 1 1 0 0,-1-1-1 0 0,-1 1 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172 362 6911 0 0,'0'0'623'0'0,"-2"0"-514"0"0,-5 1 512 0 0,0 0 0 0 0,0 0-1 0 0,0 0 1 0 0,0 1-1 0 0,-10 4 1 0 0,9-3-22 0 0,0-1 0 0 0,0 1 1 0 0,0-1-1 0 0,-1-1 0 0 0,-13 1 0 0 0,19-2-480 0 0,1 0 0 0 0,0 0 0 0 0,0 0 0 0 0,0 0 0 0 0,-1-1 0 0 0,1 1 0 0 0,0-1 0 0 0,0 1 0 0 0,0-1 0 0 0,0 0 0 0 0,0 0 0 0 0,0 0 0 0 0,0 0 0 0 0,0 0 0 0 0,0-1 0 0 0,1 1 0 0 0,-1-1 0 0 0,0 1 0 0 0,1-1 0 0 0,-1 1 0 0 0,1-1 0 0 0,-1 0 0 0 0,1 0 0 0 0,0 1 0 0 0,0-1 0 0 0,0 0 0 0 0,0 0 0 0 0,0 0 0 0 0,0-1 0 0 0,1 1 0 0 0,-1 0 0 0 0,1 0 0 0 0,-1 0 0 0 0,1 0 0 0 0,0-1 0 0 0,0 1 0 0 0,0 0 0 0 0,0 0 0 0 0,0 0 0 0 0,0-1 1 0 0,1-1-1 0 0,1-2-17 0 0,0 0 1 0 0,1 0 0 0 0,0 1 0 0 0,0-1 0 0 0,0 1 0 0 0,0-1 0 0 0,1 1-1 0 0,-1 0 1 0 0,2 1 0 0 0,-1-1 0 0 0,0 1 0 0 0,1 0 0 0 0,5-5 0 0 0,8-3 13 0 0,0 0 0 0 0,27-14 0 0 0,81-41-218 0 0,-93 49 44 0 0,1 2 1 0 0,68-23-1 0 0,77-6-1 0 0,-157 41 120 0 0,1 0 0 0 0,0 1 0 0 0,0 2 0 0 0,45 1-1 0 0,-60 1-6 0 0,-1 0 1 0 0,1 0-1 0 0,-1 1 0 0 0,0 0 0 0 0,1 0 0 0 0,-1 0 0 0 0,0 1 0 0 0,0 0 0 0 0,-1 1 0 0 0,1-1 0 0 0,-1 1 1 0 0,1 1-1 0 0,-1-1 0 0 0,0 1 0 0 0,-1 0 0 0 0,1 0 0 0 0,-1 1 0 0 0,8 11 0 0 0,-7-8-41 0 0,-1-1 1 0 0,-1 1-1 0 0,0 0 0 0 0,0 0 0 0 0,0 1 0 0 0,-1-1 0 0 0,-1 1 1 0 0,0 0-1 0 0,0 0 0 0 0,0 13 0 0 0,-1-16-8 0 0,-1 0 1 0 0,-1 0-1 0 0,0 0 0 0 0,0 0 0 0 0,0 0 0 0 0,-1 0 0 0 0,1 0 1 0 0,-2 0-1 0 0,1-1 0 0 0,-1 1 0 0 0,0-1 0 0 0,0 0 1 0 0,-1 0-1 0 0,0 0 0 0 0,-6 7 0 0 0,2-4-28 0 0,-1 0-1 0 0,0-1 1 0 0,0 0 0 0 0,-20 11-1 0 0,-45 22-154 0 0,46-26 148 0 0,-25 13 22 0 0,-1-1 0 0 0,-1-3 0 0 0,-61 17 0 0 0,113-40-15 0 0,-141 33-1171 0 0,140-33 526 0 0,-16 1 528 0 0,6-5-6370 0 0,4-2 426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7367 0 0,'0'0'6259'0'0,"3"0"-4439"0"0,11 0-1086 0 0,1 0 1 0 0,-1-1-1 0 0,0-1 1 0 0,1-1-1 0 0,15-4 0 0 0,25-4 581 0 0,188-17 698 0 0,-62 9-2822 0 0,-178 19-819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1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16063 0 0,'0'0'1460'0'0,"3"1"-1204"0"0,2 1-147 0 0,0 1 1 0 0,0-2-1 0 0,0 1 0 0 0,1 0 0 0 0,-1-1 1 0 0,1 0-1 0 0,-1-1 0 0 0,1 1 0 0 0,0-1 1 0 0,6 0-1 0 0,11-2 568 0 0,27-5 1 0 0,-37 5-511 0 0,107-24 1021 0 0,-39 8-2120 0 0,-39 9-4078 0 0,-1 0-1756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28 1839 0 0,'1'-1'134'0'0,"21"-26"11187"0"0,-22 40-10468 0 0,0-11-734 0 0,-3 9 90 0 0,0 0 1 0 0,-1 0 0 0 0,0 0-1 0 0,0 0 1 0 0,-1 0-1 0 0,-8 11 1 0 0,1 1 55 0 0,-77 176 816 0 0,-20 37-945 0 0,86-193-189 0 0,-98 200-503 0 0,118-237 134 0 0,-4 4-1177 0 0,0-3-3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13103 0 0,'0'0'1310'0'0,"-1"2"-1200"0"0,-9 9 9 0 0,1 0-1 0 0,-2-1 1 0 0,0 0-1 0 0,0 0 1 0 0,-21 13-1 0 0,-2 1 95 0 0,-83 78 443 0 0,99-84-601 0 0,1 0-1 0 0,1 2 0 0 0,1 0 1 0 0,-15 25-1 0 0,23-32-30 0 0,1 0 0 0 0,0 0 0 0 0,-7 24 0 0 0,11-31 19 0 0,1-1-1 0 0,0 1 1 0 0,0-1-1 0 0,0 1 1 0 0,1 0-1 0 0,0-1 1 0 0,0 1-1 0 0,0 0 0 0 0,1 0 1 0 0,-1-1-1 0 0,2 1 1 0 0,1 6-1 0 0,-2-9-6 0 0,0-1 0 0 0,1 1-1 0 0,-1 0 1 0 0,1-1-1 0 0,0 0 1 0 0,0 1 0 0 0,0-1-1 0 0,0 0 1 0 0,0 0 0 0 0,0 0-1 0 0,1 0 1 0 0,-1 0 0 0 0,0-1-1 0 0,1 1 1 0 0,0-1 0 0 0,-1 1-1 0 0,1-1 1 0 0,0 0 0 0 0,0 0-1 0 0,0 0 1 0 0,-1-1 0 0 0,1 1-1 0 0,0-1 1 0 0,0 1 0 0 0,0-1-1 0 0,0 0 1 0 0,6-1-1 0 0,4 0 118 0 0,0-1 0 0 0,0 0-1 0 0,0-1 1 0 0,24-9 0 0 0,-21 6-79 0 0,1-2 0 0 0,-1 0 0 0 0,0 0 1 0 0,-1-2-1 0 0,0 0 0 0 0,0-1 0 0 0,-1 0 1 0 0,-1-1-1 0 0,0-1 0 0 0,-1 0 0 0 0,14-17 1 0 0,-16 16-199 0 0,0-1 0 0 0,-1 1 0 0 0,-1-2 1 0 0,0 1-1 0 0,-1-1 0 0 0,-1 0 1 0 0,0-1-1 0 0,-1 1 0 0 0,-1-1 1 0 0,-1 0-1 0 0,3-31 0 0 0,-6 43-23 0 0,0 0-1 0 0,0 0 1 0 0,0-1-1 0 0,-1 1 1 0 0,0 0-1 0 0,0 0 1 0 0,0 0-1 0 0,-1 0 1 0 0,1 0-1 0 0,-1 0 1 0 0,0 0-1 0 0,-1 0 1 0 0,1 1-1 0 0,-1-1 1 0 0,-3-3 0 0 0,2 4-36 0 0,1 1 0 0 0,0 0 0 0 0,-1 0 1 0 0,1 0-1 0 0,-1 0 0 0 0,0 1 1 0 0,0-1-1 0 0,0 1 0 0 0,0 0 1 0 0,-1 0-1 0 0,1 1 0 0 0,0-1 1 0 0,-1 1-1 0 0,1 0 0 0 0,-1 0 1 0 0,1 1-1 0 0,-7-1 0 0 0,1 1-166 0 0,-1 0 0 0 0,1 0 0 0 0,-18 4 0 0 0,6 3-2935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17 726 1839 0 0,'-1'-1'4059'0'0,"-3"-13"-3660"0"0,1 0-1 0 0,0-1 1 0 0,1 1 0 0 0,0 0 0 0 0,1-1-1 0 0,1 1 1 0 0,0-1 0 0 0,1 1-1 0 0,1-1 1 0 0,0 1 0 0 0,0 0 0 0 0,2 0-1 0 0,0 0 1 0 0,10-23 0 0 0,-5 18 92 0 0,0 0 0 0 0,2 1 0 0 0,0 1 1 0 0,1 0-1 0 0,1 0 0 0 0,0 1 0 0 0,1 1 1 0 0,1 0-1 0 0,29-23 0 0 0,47-28-653 0 0,158-87-1 0 0,-224 140 263 0 0,1 1 0 0 0,1 2-1 0 0,0 0 1 0 0,1 2 0 0 0,0 1 0 0 0,0 1 0 0 0,0 1-1 0 0,1 2 1 0 0,-1 0 0 0 0,1 3 0 0 0,0 0 0 0 0,0 1-1 0 0,40 9 1 0 0,-56-8-17 0 0,-1 1-1 0 0,1 1 1 0 0,-1 0-1 0 0,-1 1 1 0 0,1 0-1 0 0,17 11 1 0 0,-24-13-63 0 0,-1 0 1 0 0,1 1-1 0 0,-1 0 1 0 0,0-1-1 0 0,0 1 0 0 0,0 1 1 0 0,0-1-1 0 0,-1 1 1 0 0,1-1-1 0 0,-1 1 1 0 0,0 0-1 0 0,-1 0 1 0 0,1 0-1 0 0,-1 1 1 0 0,0-1-1 0 0,2 10 1 0 0,-3-8-16 0 0,1-1 1 0 0,-1 1 0 0 0,-1-1 0 0 0,1 1 0 0 0,-1-1 0 0 0,0 1 0 0 0,-1-1 0 0 0,0 1 0 0 0,0-1-1 0 0,0 1 1 0 0,-1-1 0 0 0,1 0 0 0 0,-2 1 0 0 0,1-1 0 0 0,-1 0 0 0 0,0-1 0 0 0,0 1 0 0 0,0 0-1 0 0,-1-1 1 0 0,0 0 0 0 0,0 1 0 0 0,0-2 0 0 0,-9 9 0 0 0,-9 4 17 0 0,-1-2 1 0 0,0 0-1 0 0,-1-1 1 0 0,-51 20-1 0 0,-21 13 45 0 0,-191 97-123 0 0,226-119-205 0 0,-1-3 0 0 0,-119 27-1 0 0,171-47 180 0 0,-18 3-561 0 0,-42 14 0 0 0,67-18 165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1705 35 3223 0 0,'2'-1'240'0'0,"45"-17"1296"0"0,-45 17 119 0 0,0 1-1323 0 0,-1 0-1 0 0,0-1 1 0 0,0 1 0 0 0,0-1-1 0 0,12-11 10544 0 0,-48 33-10524 0 0,-37 32 0 0 0,46-33-459 0 0,-1-1 0 0 0,-1-1 0 0 0,-43 21 0 0 0,18-16-70 0 0,0-3 1 0 0,-2-2 0 0 0,0-2 0 0 0,-1-3 0 0 0,-114 12 0 0 0,-37-17 106 0 0,16-1 75 0 0,-202 0-4 0 0,316-8-1 0 0,-97-7-62 0 0,168 7 64 0 0,-17-5 18 0 0,21 6 505 0 0,19-4-228 0 0,-15 3-279 0 0,0 0 0 0 0,1 1 0 0 0,-1-1 0 0 0,0 1 0 0 0,0-1 0 0 0,1 1 0 0 0,1 0 0 0 0,5 1 5 0 0,0 0-1 0 0,0 1 1 0 0,-1 0 0 0 0,1 0-1 0 0,-1 1 1 0 0,1 0-1 0 0,-1 1 1 0 0,0 0 0 0 0,13 8-1 0 0,5 6 4 0 0,32 28 0 0 0,-54-42-19 0 0,14 12-1 0 0,-1 2 1 0 0,0 0-1 0 0,20 29 0 0 0,37 65-241 0 0,-55-81-13 0 0,-5-7 129 0 0,-1 1 0 0 0,-1 0 0 0 0,-1 0 0 0 0,-1 1 0 0 0,-2 1 0 0 0,6 27 0 0 0,9 65 120 0 0,-19-106 0 0 0,2 0 0 0 0,5-4 0 0 0,4-2 0 0 0,0-4 0 0 0,-10-1 0 0 0,0-2 0 0 0,15-4 0 0 0,-6-1 0 0 0,-2-3 0 0 0,-2-2 0 0 0,-5 0 14 0 0,-1 0 0 0 0,1 0-1 0 0,-2 0 1 0 0,1-1 0 0 0,-2 1 0 0 0,1-1-1 0 0,0-11 1 0 0,3-9 164 0 0,72-246 1524 0 0,-50 200-1410 0 0,55-109 1 0 0,-82 184-377 0 0,-2 5-206 0 0,1-1 206 0 0,-1 1 1 0 0,0-1-1 0 0,0 0 1 0 0,0 1-1 0 0,0-1 1 0 0,0 0 0 0 0,-3 4-1 0 0,-1 3-121 0 0,-37 77-2161 0 0,34-64-3820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84 115 2759 0 0,'0'0'126'0'0,"-2"0"-5"0"0,-7 3 457 0 0,-1 0 2307 0 0,0 0 0 0 0,0-1 1 0 0,-1 0-1 0 0,-21 1 0 0 0,38-17-2248 0 0,-2 8-566 0 0,-1 1-1 0 0,0 0 0 0 0,1 1 1 0 0,0-1-1 0 0,0 0 0 0 0,1 1 0 0 0,-1 0 1 0 0,1 0-1 0 0,0 1 0 0 0,10-7 1 0 0,6-1 40 0 0,31-12 0 0 0,-43 19-99 0 0,-9 4-11 0 0,50-18 135 0 0,-45 17-92 0 0,-1 0 1 0 0,0 0 0 0 0,1 0 0 0 0,-1 0-1 0 0,1 1 1 0 0,-1 0 0 0 0,0 0 0 0 0,1 0-1 0 0,5 2 1 0 0,-7-2 115 0 0,-2 4 0 0 0,0 1-117 0 0,0 1 1 0 0,-1 0-1 0 0,1-1 0 0 0,-1 1 0 0 0,0 0 1 0 0,0-1-1 0 0,-1 1 0 0 0,0 0 0 0 0,0-1 0 0 0,-2 7 1 0 0,0-2-9 0 0,-1 0 0 0 0,0-1 0 0 0,0 1 0 0 0,-1-1 0 0 0,-7 9 0 0 0,-3 2 28 0 0,0 0-1 0 0,-2-1 1 0 0,-37 32-1 0 0,31-32-48 0 0,12-10-16 0 0,0-1 0 0 0,1 2 0 0 0,0-1 0 0 0,-12 18 0 0 0,21-26-71 0 0,15 6-434 0 0,-5-6 497 0 0,0 0 1 0 0,0-1-1 0 0,0 0 0 0 0,0 0 1 0 0,0-1-1 0 0,0 0 0 0 0,18-4 0 0 0,10-2 16 0 0,-27 7 55 0 0,-1-1-1 0 0,1 1 0 0 0,-1 0 1 0 0,1 1-1 0 0,-1 0 0 0 0,0 1 1 0 0,1 0-1 0 0,10 4 0 0 0,-16-5-185 0 0,-1 1-1 0 0,1-1 1 0 0,0 1-1 0 0,-1 0 0 0 0,1 1 1 0 0,-1-1-1 0 0,0 0 1 0 0,0 1-1 0 0,0 0 1 0 0,0 0-1 0 0,4 5 1 0 0,-5-5-316 0 0,0 0 0 0 0,-1 0 0 0 0,1-1 0 0 0,-1 1 0 0 0,0 0 0 0 0,0 1 0 0 0,0-1 0 0 0,0 0 0 0 0,-1 0 0 0 0,1 4 0 0 0,-1 14-6017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0,'2'1'240'0'0,"15"3"1993"0"0,-1 1 1 0 0,0 1-1 0 0,-1 0 0 0 0,22 12 0 0 0,4 10-527 0 0,-15-8-807 0 0,0 2 0 0 0,24 27-1 0 0,-8-3-528 0 0,2-2 1 0 0,92 70-1 0 0,-127-108-435 0 0,1-1 1 0 0,0 0-1 0 0,15 6 1 0 0,6 2-346 0 0,-30-12 159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12551 0 0,'0'0'1135'0'0,"-2"2"-932"0"0,-5 3-75 0 0,0 1 0 0 0,1 0 1 0 0,0 0-1 0 0,0 0 0 0 0,-8 13 1 0 0,-22 40 1109 0 0,6-9-310 0 0,-12 10-709 0 0,-3-2 0 0 0,-2-2 0 0 0,-3-1 0 0 0,-2-3 0 0 0,-2-3 0 0 0,-75 53 0 0 0,118-94-423 0 0,-21 11 0 0 0,29-17-11 0 0,0-1 0 0 0,0 1 0 0 0,-1-1 0 0 0,1 0 0 0 0,0 0 1 0 0,-1 0-1 0 0,1-1 0 0 0,-1 1 0 0 0,1-1 0 0 0,-1 0 0 0 0,-5 0 0 0 0,7 0-1053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5983 0 0,'0'0'4620'0'0,"3"2"-2405"0"0,1-1-1899 0 0,0 1 0 0 0,0 0 0 0 0,0-1 0 0 0,1 0 0 0 0,-1 0 0 0 0,1 0 0 0 0,-1-1 0 0 0,1 1 0 0 0,-1-1 0 0 0,1 0 0 0 0,-1 0 0 0 0,7-2 0 0 0,9-2 33 0 0,31-9 0 0 0,-11 3 18 0 0,60-9-320 0 0,-57 13-5004 0 0,-19 2-669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5527 0 0,'1'3'5654'0'0,"1"-2"-5270"0"0,-1 1 0 0 0,0 0 0 0 0,1 0 0 0 0,0 0 0 0 0,-1-1 0 0 0,1 1 0 0 0,0 0 0 0 0,0-1 0 0 0,-1 0 0 0 0,1 1 0 0 0,0-1 0 0 0,0 0 1 0 0,1 0-1 0 0,-1 0 0 0 0,4 1 0 0 0,-2-1-150 0 0,0-1 0 0 0,0 1 0 0 0,0-1 1 0 0,0 0-1 0 0,1 0 0 0 0,-1 0 0 0 0,0 0 0 0 0,5-2 1 0 0,8-2-162 0 0,0-2 0 0 0,0 0 0 0 0,22-11 1 0 0,-20 9 692 0 0,15-7-1330 0 0,41-10 0 0 0,-38 14-6330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5095 0 0,'0'0'7594'0'0,"-1"3"-6805"0"0,-37 130 2509 0 0,12-52-2584 0 0,-5 23-454 0 0,-6-2 0 0 0,-4-2 1 0 0,-4-1-1 0 0,-71 113 0 0 0,4-18-631 0 0,98-169 325 0 0,-17 33-649 0 0,30-57 325 0 0,4-4-516 0 0,11-13-223 0 0,8-9-46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9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96 547 4143 0 0,'-2'2'319'0'0,"-24"16"-236"0"0,12-9 1286 0 0,0 1-1 0 0,-15 15 4373 0 0,28-27-5519 0 0,-1-1-1 0 0,1 1 0 0 0,0-1 1 0 0,0 1-1 0 0,0-1 0 0 0,0 1 1 0 0,0-1-1 0 0,1 0 0 0 0,-1 1 1 0 0,1-1-1 0 0,0-5 0 0 0,0-6 7 0 0,0 0-1 0 0,1 1 1 0 0,1-1-1 0 0,0 0 0 0 0,1 0 1 0 0,1 1-1 0 0,0-1 1 0 0,1 1-1 0 0,8-17 1 0 0,5-6-16 0 0,2 2 0 0 0,25-33 0 0 0,-29 44-183 0 0,1 2 0 0 0,2 0 0 0 0,0 1 0 0 0,1 1 0 0 0,0 1-1 0 0,2 1 1 0 0,0 1 0 0 0,1 1 0 0 0,34-17 0 0 0,-21 13-29 0 0,62-21 0 0 0,-82 34 0 0 0,0 2 0 0 0,1 0 0 0 0,-1 0 0 0 0,1 2 0 0 0,0 0 0 0 0,27 1 0 0 0,-32 2 8 0 0,-1 1 1 0 0,0 0-1 0 0,0 1 0 0 0,0 0 0 0 0,-1 1 1 0 0,1 0-1 0 0,-1 1 0 0 0,0 0 0 0 0,0 0 1 0 0,-1 1-1 0 0,12 9 0 0 0,-10-6-3 0 0,0 0 1 0 0,-1 1-1 0 0,0 0 0 0 0,0 0 1 0 0,-1 1-1 0 0,-1 0 0 0 0,0 1 1 0 0,11 19-1 0 0,-16-24 8 0 0,0 0 1 0 0,-1-1 0 0 0,0 1-1 0 0,0 0 1 0 0,0 0-1 0 0,-1 0 1 0 0,0 0-1 0 0,0 8 1 0 0,-1-11-5 0 0,0 0 0 0 0,0 1 0 0 0,-1-1 0 0 0,0 0 0 0 0,0 1 0 0 0,0-1-1 0 0,0 0 1 0 0,-1 0 0 0 0,1 0 0 0 0,-1 0 0 0 0,0 0 0 0 0,0 0 0 0 0,-1 0 0 0 0,-3 4 0 0 0,-29 31 116 0 0,-2-1 1 0 0,-2-2-1 0 0,-64 46 0 0 0,73-61-107 0 0,-2-1 0 0 0,-58 27-1 0 0,-74 16-340 0 0,140-55 197 0 0,-38 8 1 0 0,53-15 108 0 0,1 1 1 0 0,-1-2 0 0 0,1 1 0 0 0,-1-1-1 0 0,1 0 1 0 0,-1-1 0 0 0,0 0-1 0 0,-8-2 1 0 0,15 2-74 0 0,2 0-255 0 0,0 0 232 0 0,0 0 0 0 0,1 0 0 0 0,-1 0 1 0 0,1 0-1 0 0,-1 0 0 0 0,0 1 0 0 0,1-1 0 0 0,0 0 0 0 0,-1 0 1 0 0,2-1-1 0 0,-2 2-295 0 0,11-13-5736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4 140 9671 0 0,'0'0'875'0'0,"0"-2"-719"0"0,-3-7 3207 0 0,6 9-2760 0 0,0 0 1 0 0,0-1 0 0 0,0 0-1 0 0,0 0 1 0 0,0 0 0 0 0,3-1-1 0 0,16-5-286 0 0,6 3-36 0 0,0 1 111 0 0,44-12-1 0 0,307-74-521 0 0,-353 84-1172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190 119 8751 0 0,'-1'0'674'0'0,"-7"1"-122"0"0,1 0 0 0 0,-1 0 0 0 0,1 0 1 0 0,0 1-1 0 0,0 1 0 0 0,0-1 0 0 0,0 1 1 0 0,-11 6-1 0 0,-26 18 3355 0 0,19-8-4108 0 0,19-15 283 0 0,1 0 0 0 0,0 1 0 0 0,0 0 0 0 0,0 0 0 0 0,0 0 0 0 0,-5 8 0 0 0,10-11 106 0 0,-1-2-163 0 0,1 1-1 0 0,0-1 1 0 0,-1 1 0 0 0,1-1-1 0 0,0 1 1 0 0,0 0 0 0 0,0-1-1 0 0,-1 1 1 0 0,1-1 0 0 0,0 1-1 0 0,0 0 1 0 0,0-1-1 0 0,0 1 1 0 0,0-1 0 0 0,0 1-1 0 0,0 0 1 0 0,0-1 0 0 0,0 1-1 0 0,1-1 1 0 0,-1 1-1 0 0,0 1 1 0 0,4 13 117 0 0,-2-9-118 0 0,8 18 99 0 0,-2 1 1 0 0,10 45-1 0 0,-17-64-48 0 0,1-1 1 0 0,-1 1 0 0 0,1 0 0 0 0,0-1 0 0 0,0 1 0 0 0,0-1-1 0 0,1 0 1 0 0,5 8 0 0 0,-7-12-47 0 0,0 0 0 0 0,1 0-1 0 0,-1-1 1 0 0,0 1 0 0 0,1 0 0 0 0,-1-1-1 0 0,1 1 1 0 0,-1-1 0 0 0,1 1-1 0 0,0-1 1 0 0,-1 0 0 0 0,4 0 0 0 0,-1 1 48 0 0,2 0 5 0 0,0-1 1 0 0,0 0 0 0 0,0 0-1 0 0,0-1 1 0 0,0 1-1 0 0,0-1 1 0 0,0-1-1 0 0,7-2 1 0 0,49-19 356 0 0,-46 16-328 0 0,14-7 5 0 0,0-1 0 0 0,-1-2 1 0 0,28-21-1 0 0,75-67-82 0 0,-115 89-138 0 0,-1 0 0 0 0,0-1 1 0 0,-2-1-1 0 0,0 0 0 0 0,19-32 1 0 0,1-18-7754 0 0,-25 47 1645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11 7111 0 0,'0'0'324'0'0,"2"-1"-4"0"0,13-8-199 0 0,-11 9-112 0 0,2 0-159 0 0,4 7-267 0 0,-7-2 966 0 0,-2 3-236 0 0,-1-1 0 0 0,0 1 0 0 0,0-1 0 0 0,-1 1-1 0 0,0-1 1 0 0,0 1 0 0 0,-1-1 0 0 0,-4 13 0 0 0,-27 62 1866 0 0,18-50-1362 0 0,-39 89 1281 0 0,-6-1 1 0 0,-122 180-1 0 0,139-236-2404 0 0,3 1 0 0 0,3 2 0 0 0,-51 130 0 0 0,75-165-1958 0 0,12-30 312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180 489 6447 0 0,'0'0'586'0'0,"-3"1"-486"0"0,-19 6 1155 0 0,0 0-1 0 0,0-2 1 0 0,-1-1 0 0 0,0-1 0 0 0,-41 1 2809 0 0,68-19-3542 0 0,0 7-444 0 0,1-1 0 0 0,0 1 0 0 0,0-1 0 0 0,1 1 0 0 0,0 1 0 0 0,11-12 0 0 0,2-1 78 0 0,17-23 75 0 0,2 2 0 0 0,1 1 0 0 0,3 2 0 0 0,1 2-1 0 0,1 2 1 0 0,52-30 0 0 0,-54 41-144 0 0,81-32 0 0 0,-96 45 32 0 0,0 1 0 0 0,1 2-1 0 0,0 1 1 0 0,40-4 0 0 0,-62 10-80 0 0,1 0 0 0 0,-1 0-1 0 0,1 0 1 0 0,-1 1 0 0 0,1-1-1 0 0,-1 2 1 0 0,0-1 0 0 0,1 1-1 0 0,-1 0 1 0 0,10 5 0 0 0,-12-5-24 0 0,0 0 1 0 0,0 1 0 0 0,0 0 0 0 0,-1-1 0 0 0,1 1 0 0 0,-1 1-1 0 0,0-1 1 0 0,0 0 0 0 0,0 1 0 0 0,-1 0 0 0 0,1-1 0 0 0,-1 1-1 0 0,0 0 1 0 0,0 1 0 0 0,0-1 0 0 0,1 4 0 0 0,1 4 10 0 0,-2 1 0 0 0,1-1-1 0 0,-1 0 1 0 0,-1 1 0 0 0,0-1 0 0 0,-1 1 0 0 0,-1 0 0 0 0,0-1 0 0 0,0 1 0 0 0,-1-1 0 0 0,-1 0-1 0 0,-6 20 1 0 0,4-17-17 0 0,-1-1-1 0 0,0 0 0 0 0,-1 0 0 0 0,-1-1 0 0 0,0 0 1 0 0,-1 0-1 0 0,0-1 0 0 0,-1 0 0 0 0,0-1 0 0 0,-12 11 0 0 0,-5-1-43 0 0,-1 0-1 0 0,0-2 0 0 0,-2-1 0 0 0,-37 17 0 0 0,-132 43-122 0 0,-48-8-675 0 0,244-69-347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50 6447 0 0,'0'0'298'0'0,"-1"-2"-10"0"0,-3-8-188 0 0,4 9-87 0 0,-1 1-1 0 0,1-1 1 0 0,0 0 0 0 0,0 0 0 0 0,-1 1-1 0 0,1-1 1 0 0,0 0 0 0 0,-1 1 0 0 0,1-1 0 0 0,-1 1-1 0 0,1-1 1 0 0,-1 0 0 0 0,1 1 0 0 0,-11-7 9018 0 0,14 8-8711 0 0,7 1-88 0 0,0 0-1 0 0,0 0 0 0 0,0-1 1 0 0,0 0-1 0 0,1 0 0 0 0,-1-1 1 0 0,0-1-1 0 0,0 0 0 0 0,18-4 1 0 0,120-19 2106 0 0,-145 23-1558 0 0,-4 7-764 0 0,1-1 0 0 0,-1 0 0 0 0,0 1 0 0 0,-1-1 0 0 0,1 0 0 0 0,-1 0 0 0 0,0 0 0 0 0,0 0 0 0 0,-1 0 0 0 0,1 0-1 0 0,-1-1 1 0 0,0 1 0 0 0,0-1 0 0 0,-5 5 0 0 0,-7 7 13 0 0,0-1 0 0 0,-21 16 0 0 0,21-19 8 0 0,14-12-37 0 0,-85 77 14 0 0,70-62-14 0 0,1 1 0 0 0,0 1-1 0 0,-13 22 1 0 0,19-25 0 0 0,9-13 0 0 0,0 0 0 0 0,-1 0 0 0 0,1 0 0 0 0,0-1 0 0 0,-1 1 0 0 0,1 0 0 0 0,0 0 0 0 0,0 0 0 0 0,0 0 0 0 0,0 0 0 0 0,0-1 0 0 0,0 1 0 0 0,0 1 0 0 0,0-1 0 0 0,0 0 0 0 0,1-1 0 0 0,-1 1 0 0 0,0 0 0 0 0,1-1 0 0 0,-1 1 0 0 0,1 0 0 0 0,-1-1 0 0 0,1 1 0 0 0,-1-1 0 0 0,1 1 0 0 0,-1 0 0 0 0,1-1 0 0 0,-1 1 0 0 0,1-1 0 0 0,1 1 0 0 0,1 1 10 0 0,0-1-1 0 0,1 0 1 0 0,-1 0-1 0 0,0 0 1 0 0,1 0-1 0 0,-1 0 1 0 0,1-1-1 0 0,-1 0 1 0 0,1 0 0 0 0,5 0-1 0 0,39-6 164 0 0,-34 4-139 0 0,102-22 122 0 0,-75 14-78 0 0,0 1 1 0 0,68-4 0 0 0,-86 12-245 0 0,-14 0-63 0 0,1 1-1 0 0,-1 0 1 0 0,12 1-1 0 0,-4 3-398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2303 0 0,'-11'2'13118'0'0,"22"-3"-9467"0"0,75-8-2236 0 0,-6-7-706 0 0,16-3-368 0 0,-80 17-332 0 0,0 1 0 0 0,-1 0 0 0 0,1 1 0 0 0,17 3 0 0 0,-2 5-1569 0 0,-15 0-4133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47 9215 0 0,'-14'0'707'0'0,"2"4"-464"0"0,12-4-72 0 0,-1 0-1 0 0,1 0 1 0 0,-1 0 0 0 0,1 0 0 0 0,0 0 0 0 0,-1 1-1 0 0,1-1 1 0 0,0 0 0 0 0,-1 0 0 0 0,1 1 0 0 0,0-1 0 0 0,-1 0-1 0 0,1 0 1 0 0,0 1 0 0 0,0-1 0 0 0,-1 0 0 0 0,1 1 0 0 0,0-1-1 0 0,0 0 1 0 0,0 1 0 0 0,-1-1 0 0 0,1 0 0 0 0,0 1 0 0 0,0-1-1 0 0,0 1 1 0 0,0-1 0 0 0,0 0 0 0 0,0 1 0 0 0,0-1 0 0 0,0 1-1 0 0,0-1 1 0 0,0 0 0 0 0,0 1 0 0 0,0 0-68 0 0,1 0 0 0 0,-1 0 0 0 0,1 0 0 0 0,0 0 1 0 0,-1-1-1 0 0,1 1 0 0 0,0 0 0 0 0,-1 0 0 0 0,1-1 0 0 0,0 1 0 0 0,0-1 0 0 0,1 2 1 0 0,3 0-57 0 0,-1 1 0 0 0,1-1 0 0 0,0 0 0 0 0,8 2 0 0 0,-4-2 151 0 0,0-2 0 0 0,0 1 0 0 0,-1-1 0 0 0,1 0 1 0 0,10-2-1 0 0,46-9 966 0 0,-48 7-907 0 0,104-22 734 0 0,87-15-1894 0 0,-179 37-585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 6447 0 0,'0'0'586'0'0,"-2"-1"-230"0"0,1 1 8 0 0,0 0-1 0 0,1 0 1 0 0,-1-1 0 0 0,0 1 0 0 0,0 0-1 0 0,0 0 1 0 0,0 0 0 0 0,0 0 0 0 0,1 0 0 0 0,-1 0-1 0 0,0 0 1 0 0,0 0 0 0 0,0 0 0 0 0,0 0 0 0 0,1 0-1 0 0,-1 1 1 0 0,-1-1 0 0 0,0 1-145 0 0,1 0 0 0 0,0 0 0 0 0,-1 0 0 0 0,1 0-1 0 0,0 0 1 0 0,0 0 0 0 0,-1 0 0 0 0,1 0 0 0 0,-1 2 0 0 0,-2 3-232 0 0,0 1 1 0 0,0-1 0 0 0,-3 11 0 0 0,3-8 722 0 0,-62 141 671 0 0,-77 149-600 0 0,-52-1-728 0 0,36-62-1100 0 0,151-221 813 0 0,-12 24 0 0 0,19-37-24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55 520 5983 0 0,'-9'4'297'0'0,"5"-1"-219"0"0,-1-1 0 0 0,0 0-1 0 0,0 0 1 0 0,-9 2 0 0 0,3-2 154 0 0,9-2 68 0 0,2-2 10 0 0,0-1-199 0 0,1 0-1 0 0,-1 0 1 0 0,1 0-1 0 0,0 0 1 0 0,0 0-1 0 0,0 0 1 0 0,0 0-1 0 0,1 1 1 0 0,-1-1-1 0 0,1 0 1 0 0,-1 1-1 0 0,4-5 1 0 0,31-31 1033 0 0,-14 16-475 0 0,132-156 3600 0 0,-135 157-3954 0 0,1 1 0 0 0,1 1 0 0 0,0 1 0 0 0,1 0 1 0 0,1 2-1 0 0,1 1 0 0 0,0 1 0 0 0,1 1 0 0 0,38-14 0 0 0,-16 10-99 0 0,2 2-1 0 0,-1 2 0 0 0,2 2 1 0 0,69-5-1 0 0,-81 12 142 0 0,77 4-1 0 0,-99 1-234 0 0,0 1-1 0 0,0 1 1 0 0,-1 0-1 0 0,1 1 1 0 0,-1 1-1 0 0,0 0 1 0 0,22 11-1 0 0,-34-14-84 0 0,1 0-1 0 0,-1 0 1 0 0,0 0-1 0 0,0 0 1 0 0,0 1-1 0 0,0-1 1 0 0,0 1 0 0 0,0 0-1 0 0,-1 0 1 0 0,1 0-1 0 0,-1 0 1 0 0,0 1-1 0 0,3 5 1 0 0,-4-7-13 0 0,0 1 0 0 0,0 0 0 0 0,-1 0 0 0 0,1 0 0 0 0,-1 0 0 0 0,0 0 1 0 0,1-1-1 0 0,-1 1 0 0 0,-1 0 0 0 0,1 0 0 0 0,0 0 0 0 0,-1 0 0 0 0,1 0 0 0 0,-1 0 0 0 0,0-1 0 0 0,0 1 0 0 0,0 0 0 0 0,-2 4 0 0 0,-4 4 63 0 0,0 0-1 0 0,0-1 0 0 0,-1 0 0 0 0,0 0 0 0 0,-15 13 0 0 0,-52 40 40 0 0,43-38-86 0 0,-50 44 33 0 0,-59 46-14 0 0,88-77-507 0 0,-1-3 0 0 0,-2-1 0 0 0,-92 39 0 0 0,134-68 241 0 0,-15 8-532 0 0,-39 9 1 0 0,60-20 575 0 0,-1 0 1 0 0,1 0 0 0 0,-1-1-1 0 0,0 0 1 0 0,0-1 0 0 0,1 0-1 0 0,-1 0 1 0 0,0-1 0 0 0,-11-2-1 0 0,18 2-2 0 0,2-2 65 0 0,5-14 17 0 0,9-5 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 13103 0 0,'1'-1'598'0'0,"-11"7"5225"0"0,-51 41-5004 0 0,30-19-792 0 0,-88 85 126 0 0,89-83-107 0 0,-46 64 0 0 0,57-67-46 0 0,-5 6 0 0 0,-32 59 0 0 0,50-79 0 0 0,1 0 0 0 0,0-1 0 0 0,0 2 0 0 0,1-1 0 0 0,1 1 0 0 0,0-1 0 0 0,1 1 0 0 0,0 24 0 0 0,2-31-1 0 0,0 1 1 0 0,1 0-1 0 0,0-1 0 0 0,1 0 0 0 0,0 1 1 0 0,0-1-1 0 0,0 0 0 0 0,1 0 0 0 0,0 0 1 0 0,0 0-1 0 0,1 0 0 0 0,0-1 0 0 0,0 0 1 0 0,1 0-1 0 0,-1 0 0 0 0,1 0 1 0 0,1 0-1 0 0,-1-1 0 0 0,1 0 0 0 0,12 8 1 0 0,-4-4-17 0 0,0-2 1 0 0,0 1 0 0 0,0-2 0 0 0,1 0 0 0 0,0 0-1 0 0,1-2 1 0 0,-1 0 0 0 0,32 4 0 0 0,-28-6-973 0 0,1 0 1 0 0,0-2-1 0 0,38-3 0 0 0,-28-2-5087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16183 0 0,'0'0'1783'0'0,"0"4"-1447"0"0,1 7-128 0 0,0 0 0 0 0,0 0 1 0 0,-2 0-1 0 0,1 0 0 0 0,-1 0 0 0 0,-1 0 0 0 0,0 0 1 0 0,-6 18-1 0 0,-6 10 221 0 0,-18 38 0 0 0,28-69-360 0 0,-30 59 77 0 0,-3-2 1 0 0,-79 107-1 0 0,101-154-1033 0 0,-27 26-1 0 0,33-34 150 0 0,25-16-5796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15695 0 0,'0'0'719'0'0,"3"0"-20"0"0,34 1-431 0 0,-22 1-18 0 0,0-2 1 0 0,0 0 0 0 0,21-3-1 0 0,-9-3-140 0 0,0-1-1 0 0,-1-1 1 0 0,0-1-1 0 0,0-1 1 0 0,-1-1-1 0 0,30-20 1 0 0,-35 19-1597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54 6911 0 0,'0'0'3978'0'0,"1"0"-2910"0"0,9-5-387 0 0,-1 1 0 0 0,12-10 0 0 0,-16 11-499 0 0,0-1 0 0 0,0 1 0 0 0,1 0 0 0 0,-1 0 0 0 0,1 0 0 0 0,-1 1-1 0 0,1 0 1 0 0,0 0 0 0 0,0 1 0 0 0,0-1 0 0 0,10 0 0 0 0,-7 2 124 0 0,-3 0-112 0 0,-1 0-1 0 0,0 0 1 0 0,0 0 0 0 0,0 1-1 0 0,0 0 1 0 0,6 1 0 0 0,-9-1-155 0 0,0 0-1 0 0,0 0 1 0 0,0 0 0 0 0,0 0 0 0 0,0 1 0 0 0,0-1 0 0 0,0 1 0 0 0,0-1 0 0 0,-1 1 0 0 0,1-1 0 0 0,-1 1 0 0 0,1 0 0 0 0,-1 0 0 0 0,0 0 0 0 0,1 0 0 0 0,-1 0 0 0 0,0 0 0 0 0,1 4 0 0 0,-2-3-29 0 0,1 0 1 0 0,-1 0 0 0 0,0 0 0 0 0,0 1 0 0 0,0-1 0 0 0,-1 0 0 0 0,1 0-1 0 0,-1 0 1 0 0,0 0 0 0 0,0 0 0 0 0,0 0 0 0 0,-2 6 0 0 0,1-6-10 0 0,-1 4-63 0 0,-1 1-1 0 0,-1-1 0 0 0,1 0 1 0 0,-1-1-1 0 0,-8 10 0 0 0,-4 4-65 0 0,-6 9 61 0 0,-23 34-58 0 0,38-50 124 0 0,-17 26-22 0 0,3 1-1 0 0,-27 61 0 0 0,38-75 20 0 0,6-15 18 0 0,0-1 0 0 0,1 1-1 0 0,1 0 1 0 0,-5 23-1 0 0,7-25 5 0 0,1-8 0 0 0,1 0 0 0 0,-1-1 1 0 0,1 1-1 0 0,-1 0 0 0 0,1 0 1 0 0,0 0-1 0 0,-1 0 0 0 0,1-1 1 0 0,0 1-1 0 0,0 0 0 0 0,-1-1 1 0 0,1 1-1 0 0,0-1 0 0 0,0 1 1 0 0,0-1-1 0 0,0 1 0 0 0,0-1 1 0 0,0 1-1 0 0,1-1 0 0 0,3 1 99 0 0,0 0-1 0 0,0 0 1 0 0,1-1 0 0 0,-1 0-1 0 0,0 0 1 0 0,1 0-1 0 0,-1-1 1 0 0,0 0-1 0 0,6-1 1 0 0,16-2 485 0 0,0 3-11 0 0,0 1 0 0 0,53 7 0 0 0,-72-7-580 0 0,1 0 0 0 0,-1 0 0 0 0,0-1 0 0 0,1 0 0 0 0,15-4 0 0 0,-1 0-162 0 0,-4-2-1509 0 0,-17 6 648 0 0,21 1-4498 0 0,-12 0 3716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7831 0 0,'0'1'5736'0'0,"-5"23"-4215"0"0,-1 0-1 0 0,-17 42 1 0 0,-27 46-518 0 0,21-49-448 0 0,-98 183-7 0 0,-17-11-376 0 0,129-210-165 0 0,-5 5-355 0 0,-26 55 0 0 0,45-82 181 0 0,0 0 1 0 0,0 0-1 0 0,0 0 0 0 0,0 0 1 0 0,1 0-1 0 0,-1 0 0 0 0,1 0 1 0 0,0 0-1 0 0,-1 0 0 0 0,2 4 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16127 0 0,'0'0'1242'0'0,"0"2"-812"0"0,-3 14 230 0 0,0-1-1 0 0,-2 0 0 0 0,1 1 1 0 0,-2-2-1 0 0,-12 25 0 0 0,-46 68-225 0 0,-7-2-168 0 0,-102 159 6 0 0,173-264-272 0 0,-63 110-54 0 0,57-96-74 0 0,0 0 1 0 0,0 1-1 0 0,1-1 1 0 0,1 1-1 0 0,1 0 1 0 0,-3 18 0 0 0,6-30-135 0 0,0-1 96 0 0,-1-1 1 0 0,1 1 0 0 0,0 0-1 0 0,0 0 1 0 0,0-1-1 0 0,0 1 1 0 0,0 0 0 0 0,0-1-1 0 0,0 1 1 0 0,1 0 0 0 0,-1-1-1 0 0,1 1 1 0 0,-1 0-1 0 0,1-1 1 0 0,0 1 0 0 0,1 2-1 0 0,7 5-6646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26 477 8287 0 0,'-1'-2'639'0'0,"-1"1"-602"0"0,0-1 0 0 0,0 0 0 0 0,0 0 0 0 0,0 0-1 0 0,1 0 1 0 0,-1 0 0 0 0,-1-4 0 0 0,2 3 283 0 0,-1 0 0 0 0,1 1 0 0 0,0-1 0 0 0,0 0 0 0 0,1 0 0 0 0,-1 0-1 0 0,1 0 1 0 0,-1 0 0 0 0,1 0 0 0 0,0 0 0 0 0,0 0 0 0 0,0 1 0 0 0,0-1 0 0 0,1 0 0 0 0,-1 0 0 0 0,1 0 0 0 0,0 0-1 0 0,0 0 1 0 0,1-3 0 0 0,8-11 278 0 0,1 1 1 0 0,0 0-1 0 0,1 0 0 0 0,1 2 0 0 0,21-21 0 0 0,79-58 104 0 0,-79 69-700 0 0,1 1 0 0 0,1 1 0 0 0,2 3 0 0 0,-1 0 1 0 0,2 3-1 0 0,1 1 0 0 0,0 2 0 0 0,0 2 0 0 0,73-11 0 0 0,-98 20 55 0 0,-1 1-1 0 0,1 0 1 0 0,0 1-1 0 0,0 1 1 0 0,0 0 0 0 0,22 5-1 0 0,-33-5 0 0 0,0 0-1 0 0,0 0 0 0 0,0 0 1 0 0,0 1-1 0 0,0-1 1 0 0,0 1-1 0 0,0 0 0 0 0,-1 1 1 0 0,1-1-1 0 0,-1 0 1 0 0,1 1-1 0 0,-1 0 0 0 0,0 0 1 0 0,0 0-1 0 0,0 0 1 0 0,-1 1-1 0 0,1-1 0 0 0,-1 1 1 0 0,1-1-1 0 0,-1 1 1 0 0,-1 0-1 0 0,1 0 1 0 0,0 0-1 0 0,-1 0 0 0 0,0 0 1 0 0,2 8-1 0 0,-2 0 38 0 0,-1 1 0 0 0,0-1 0 0 0,0 1 0 0 0,-1 0 1 0 0,-1-1-1 0 0,0 0 0 0 0,-7 24 0 0 0,-37 81 241 0 0,43-111-317 0 0,-6 12 0 0 0,-1 0-1 0 0,0-1 0 0 0,-1 0 1 0 0,-1-1-1 0 0,-1 0 1 0 0,0-1-1 0 0,-1 0 0 0 0,0-1 1 0 0,-23 17-1 0 0,22-20-5 0 0,0-1 1 0 0,-1 0-1 0 0,0-1 0 0 0,0-1 1 0 0,-1 0-1 0 0,0-2 0 0 0,-1 0 0 0 0,1 0 1 0 0,-1-2-1 0 0,-28 4 0 0 0,36-7-14 0 0,-134 10-947 0 0,116-11 181 0 0,-1-1 1 0 0,0-1-1 0 0,-28-5 0 0 0,32 0-6227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3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2303 0 0,'44'32'-63'0'0,"-21"-17"1447"0"0,-2 1 1 0 0,0 1-1 0 0,-1 0 1 0 0,34 39-1 0 0,-34-28-67 0 0,-1 1-1 0 0,-1 1 1 0 0,-2 0 0 0 0,-1 1 0 0 0,-1 1-1 0 0,-2 1 1 0 0,-1-1 0 0 0,10 53 0 0 0,2 17 634 0 0,14 72 149 0 0,-27-119-1648 0 0,1 65-1 0 0,-10-109-456 0 0,0 0 0 0 0,-2-1 0 0 0,1 1 0 0 0,-1 0 0 0 0,-1-1 0 0 0,0 1 0 0 0,-1-1 0 0 0,1 1 0 0 0,-2-1-1 0 0,0 0 1 0 0,0-1 0 0 0,-1 1 0 0 0,0-1 0 0 0,0 1 0 0 0,-1-2 0 0 0,0 1 0 0 0,-1-1 0 0 0,0 1 0 0 0,-14 11 0 0 0,1-4-122 0 0,1 0-1 0 0,-2-2 1 0 0,0-1 0 0 0,-1 0 0 0 0,-27 11 0 0 0,-122 38-5055 0 0,135-50 1944 0 0,-17 6-3950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90 2759 0 0,'0'0'4724'0'0,"-1"2"-4554"0"0,-24 33 655 0 0,25-34-728 0 0,-4 22 1263 0 0,6-2-1108 0 0,-2 0-1 0 0,0 0 1 0 0,-2 0-1 0 0,0 0 0 0 0,-1 0 1 0 0,-10 32-1 0 0,-43 182 13 0 0,41-169-52 0 0,-8 80 0 0 0,22-134-163 0 0,0-8-38 0 0,1 1-1 0 0,0-1 1 0 0,0 1-1 0 0,0-1 1 0 0,0 1 0 0 0,1-1-1 0 0,-1 1 1 0 0,1-1-1 0 0,2 6 1 0 0,-1-6 32 0 0,0-2 3 0 0,-1-1 1 0 0,0 1-1 0 0,0-1 0 0 0,1 1 1 0 0,-1-1-1 0 0,1 0 1 0 0,-1 0-1 0 0,1 0 1 0 0,-1 0-1 0 0,1 0 1 0 0,0 0-1 0 0,0 0 0 0 0,-1 0 1 0 0,1-1-1 0 0,0 1 1 0 0,0-1-1 0 0,0 1 1 0 0,0-1-1 0 0,0 0 1 0 0,0 0-1 0 0,0 0 0 0 0,0 0 1 0 0,-1 0-1 0 0,5-1 1 0 0,0 1 36 0 0,-1 0 98 0 0,0-1 0 0 0,1 1 1 0 0,-1-1-1 0 0,0 0 1 0 0,6-2-1 0 0,3-3 14 0 0,20-13 0 0 0,-22 11-141 0 0,3-5-42 0 0,-13 7-10 0 0,-1 2 5 0 0,1 0 12 0 0,5-7 28 0 0,8-23 0 0 0,-7 13-32 0 0,1 1 1 0 0,1 0-1 0 0,1 1 0 0 0,16-22 0 0 0,-16 25-6 0 0,0 1 1 0 0,1 0-1 0 0,1 0 0 0 0,0 2 0 0 0,1-1 0 0 0,23-16 0 0 0,-24 23-9 0 0,-3 3-10 0 0,-10 4 9 0 0,0 0 0 0 0,0 0 0 0 0,0 0 0 0 0,1 0 0 0 0,-1 0 0 0 0,0 0 0 0 0,0 0 1 0 0,0 0-1 0 0,0 0 0 0 0,0 0 0 0 0,0 0 0 0 0,0 0 0 0 0,0 0 0 0 0,0 0 1 0 0,1 0-1 0 0,-1 0 0 0 0,0 0 0 0 0,0 0 0 0 0,0 0 0 0 0,0 0 0 0 0,0 0 0 0 0,0 0 1 0 0,0 0-1 0 0,0 0 0 0 0,0 0 0 0 0,0 0 0 0 0,1 0 0 0 0,-1 0 0 0 0,0 0 0 0 0,0 0 1 0 0,0 0-1 0 0,0 1 0 0 0,0-1 0 0 0,0 0 0 0 0,0 0 0 0 0,0 0 0 0 0,0 0 0 0 0,0 0 1 0 0,0 0-1 0 0,0 0 0 0 0,0 0 0 0 0,0 0 0 0 0,0 0 0 0 0,0 0 0 0 0,0 1 1 0 0,0-1-1 0 0,0 0 0 0 0,0 0 0 0 0,2 3-3 0 0,-1 0 1 0 0,0 0-1 0 0,0 1 0 0 0,0-1 1 0 0,0 0-1 0 0,0 1 0 0 0,-1-1 1 0 0,0 1-1 0 0,1-1 0 0 0,-1 0 1 0 0,-1 1-1 0 0,1-1 0 0 0,0 1 0 0 0,-1-1 1 0 0,-1 6-1 0 0,-1 3-4 0 0,1 1 0 0 0,0 23 0 0 0,2-6-4 0 0,-1-25-13 0 0,2 20-10 0 0,4 19 10 0 0,-3-26 6 0 0,1 23-1 0 0,1 83 315 0 0,-3-122-240 0 0,2 6-34 0 0,-2-7-5 0 0,0 0 0 0 0,0 0 0 0 0,0 0 0 0 0,0-1 0 0 0,0 1 1 0 0,0 0-1 0 0,1-1 0 0 0,-1 1 0 0 0,0-1 0 0 0,0 1 0 0 0,0-1 0 0 0,1 0 0 0 0,-1 1 0 0 0,0-1 0 0 0,1 0 1 0 0,-1 0-1 0 0,2 0 0 0 0,-2 0 19 0 0,1 0-3 0 0,0 0-1 0 0,-1 0 0 0 0,1-1 1 0 0,0 1-1 0 0,0 0 1 0 0,0-1-1 0 0,0 0 0 0 0,0 1 1 0 0,-1-1-1 0 0,1 0 1 0 0,0 0-1 0 0,2-2 0 0 0,2 0 92 0 0,2-1 21 0 0,0-1 0 0 0,-1 0 0 0 0,0-1 0 0 0,0 1 0 0 0,0-1 0 0 0,9-10-1 0 0,31-45 67 0 0,-34 43-168 0 0,8-13 13 0 0,26-55 1 0 0,-31 56 23 0 0,22-43 112 0 0,72-130 140 0 0,-66 131-309 0 0,95-152-596 0 0,-103 164-201 0 0,-35 58 519 0 0,2-1-43 0 0,-3 2 239 0 0,0 1 0 0 0,0 0 0 0 0,0 0 0 0 0,0-1 0 0 0,0 1 0 0 0,0 0 0 0 0,1 0 0 0 0,-1-1 0 0 0,0 1 0 0 0,0 0 0 0 0,0 0 0 0 0,0 0 0 0 0,0-1 0 0 0,0 1 0 0 0,1 0 0 0 0,-1 0 0 0 0,0 0 0 0 0,0 0 0 0 0,0-1 0 0 0,0 1 0 0 0,1 0 0 0 0,-1 0 0 0 0,0 0 0 0 0,0 0 0 0 0,1 0 0 0 0,-1 0 0 0 0,0 0 0 0 0,0-1 0 0 0,0 1 0 0 0,1 0 0 0 0,-1 0 0 0 0,0 0 0 0 0,0 0 0 0 0,1 0 0 0 0,-1 0 0 0 0,1 0 0 0 0,1 1-72 0 0,1 0 1 0 0,-1 0-1 0 0,1 0 0 0 0,-1 0 0 0 0,1 0 0 0 0,-1 1 1 0 0,0-1-1 0 0,1 1 0 0 0,-1-1 0 0 0,0 1 0 0 0,0 0 0 0 0,0 0 1 0 0,0 0-1 0 0,0 0 0 0 0,-1 0 0 0 0,1 0 0 0 0,-1 1 1 0 0,1-1-1 0 0,-1 0 0 0 0,0 1 0 0 0,2 4 0 0 0,4 10-4088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138 177 7631 0 0,'0'0'1352'0'0,"3"0"-758"0"0,13-4-4 0 0,0 1-1 0 0,0-2 1 0 0,0 0 0 0 0,-1-1 0 0 0,1-1 0 0 0,-2 0-1 0 0,23-14 1 0 0,64-47 952 0 0,-95 64-1476 0 0,-4 3-68 0 0,9-12 79 0 0,-8 10-34 0 0,2-4-71 0 0,-5 7 18 0 0,0-1 1 0 0,0 1 0 0 0,0 0 0 0 0,0 0-1 0 0,0-1 1 0 0,0 1 0 0 0,0 0 0 0 0,0 0-1 0 0,0-1 1 0 0,0 1 0 0 0,0 0 0 0 0,0-1-1 0 0,0 1 1 0 0,0 0 0 0 0,0 0 0 0 0,0-1-1 0 0,-1 1 1 0 0,1 0 0 0 0,0 0 0 0 0,0-1-1 0 0,0 1 1 0 0,0 0 0 0 0,-1 0 0 0 0,1 0-1 0 0,0-1 1 0 0,0 1 0 0 0,0 0 0 0 0,-1 0-1 0 0,1 0 1 0 0,0-1 0 0 0,0 1 0 0 0,-1 0-1 0 0,1 0 1 0 0,-4-4-318 0 0,-10-1-45 0 0,7 3 339 0 0,0 1-1 0 0,0 0 0 0 0,0 0 1 0 0,0 1-1 0 0,0 0 0 0 0,0 0 1 0 0,0 1-1 0 0,0 0 0 0 0,0 0 0 0 0,0 1 1 0 0,0-1-1 0 0,1 1 0 0 0,-1 1 1 0 0,1 0-1 0 0,-1 0 0 0 0,-7 4 1 0 0,-10 8-1 0 0,0 1 1 0 0,-34 29-1 0 0,58-45 31 0 0,-19 14-6 0 0,2 1 0 0 0,0 1 0 0 0,1 0 0 0 0,0 1 0 0 0,1 1-1 0 0,-13 20 1 0 0,25-31 9 0 0,-4 3 0 0 0,1 0 0 0 0,-7 20 0 0 0,11-27 0 0 0,1 1 0 0 0,0 0 0 0 0,1-1 0 0 0,-1 1 0 0 0,0 0 0 0 0,1 0 0 0 0,0 0 0 0 0,0-1 0 0 0,0 1 0 0 0,1 0 0 0 0,-1 0 0 0 0,2 6 0 0 0,0-7 20 0 0,-1 0-1 0 0,1 0 1 0 0,0 0 0 0 0,-1 0-1 0 0,1-1 1 0 0,1 1-1 0 0,-1 0 1 0 0,0-1 0 0 0,0 0-1 0 0,1 1 1 0 0,0-1-1 0 0,-1 0 1 0 0,1 0 0 0 0,0-1-1 0 0,0 1 1 0 0,0 0-1 0 0,0-1 1 0 0,0 0 0 0 0,6 2-1 0 0,0 0 64 0 0,0-1 0 0 0,0 0-1 0 0,1 0 1 0 0,-1-1 0 0 0,19 0-1 0 0,35-6 395 0 0,-41 3-363 0 0,1 0 1 0 0,-1 2-1 0 0,1 0 0 0 0,31 5 0 0 0,20 2-236 0 0,-58-5 20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 3679 0 0,'0'0'167'0'0,"1"-1"-7"0"0,7-9 2922 0 0,0 1 241 0 0,-6 14-2049 0 0,-1 2-776 0 0,0 2-388 0 0,0 0-1 0 0,-1 0 0 0 0,0 0 0 0 0,0 0 1 0 0,-1-1-1 0 0,0 1 0 0 0,-1 0 0 0 0,-5 17 1 0 0,-2 13 58 0 0,-21 194 496 0 0,29-222-629 0 0,1-4-15 0 0,0-1-1 0 0,0 0 0 0 0,0 1 0 0 0,1-1 1 0 0,2 8-1 0 0,6 15 393 0 0,-7-29-213 0 0,1 0-123 0 0,-1 0 1 0 0,0 0 0 0 0,0-1 0 0 0,0 1-1 0 0,1-1 1 0 0,-1 1 0 0 0,0-1 0 0 0,0 0 0 0 0,0 0-1 0 0,0 0 1 0 0,0 0 0 0 0,0 0 0 0 0,-1 0-1 0 0,1-1 1 0 0,0 1 0 0 0,0 0 0 0 0,-1-1 0 0 0,2-1-1 0 0,7-8 336 0 0,14-20 0 0 0,-11 13-232 0 0,137-184 452 0 0,-146 194-642 0 0,2 1 0 0 0,-1 0 1 0 0,1 0-1 0 0,0 0 0 0 0,1 1 0 0 0,-1 0 0 0 0,1 0 0 0 0,0 1 0 0 0,1 0 0 0 0,0 0 0 0 0,-1 1 0 0 0,1 0 0 0 0,9-4 1 0 0,-14 8-34 0 0,3 1 22 0 0,-4 1-22 0 0,0 0 38 0 0,-1 0 1 0 0,0 0-1 0 0,0 0 0 0 0,0 1 1 0 0,0-1-1 0 0,-1 0 1 0 0,1 0-1 0 0,0 1 0 0 0,-1-1 1 0 0,0 0-1 0 0,1 1 0 0 0,-1-1 1 0 0,0 0-1 0 0,-1 1 1 0 0,1 2-1 0 0,-1 2 4 0 0,7 227-127 0 0,-4-222 141 0 0,0 0 0 0 0,0 0-1 0 0,1-1 1 0 0,1 1 0 0 0,5 13-1 0 0,-8-24 248 0 0,0 0-240 0 0,-1-1 0 0 0,1 1 0 0 0,0-1 0 0 0,0 0 1 0 0,0 1-1 0 0,0-1 0 0 0,-1 0 0 0 0,1 0 0 0 0,0 1 0 0 0,0-1 0 0 0,0 0 0 0 0,0 0 0 0 0,0 0 0 0 0,0 0 0 0 0,0 0 0 0 0,0 0 0 0 0,0 0 0 0 0,0-1 0 0 0,-1 1 0 0 0,1 0 0 0 0,0-1 0 0 0,1 1 0 0 0,1-1 52 0 0,-1 0-1 0 0,0 0 0 0 0,1 0 0 0 0,-1-1 1 0 0,0 1-1 0 0,4-3 0 0 0,7-9 9 0 0,-1 0-1 0 0,-1 0 0 0 0,0-1 1 0 0,-1-1-1 0 0,0 0 1 0 0,11-23-1 0 0,36-102 587 0 0,-33 75-560 0 0,-12 34-104 0 0,-6 14-5 0 0,0 0 0 0 0,1 0 0 0 0,13-20 0 0 0,-19 36-77 0 0,4 1-273 0 0,1 1 0 0 0,-1 0 1 0 0,0 0-1 0 0,0 0 1 0 0,1 1-1 0 0,-1 0 0 0 0,0 0 1 0 0,8 5-1 0 0,-3-4-1099 0 0,-6-3 1134 0 0,9 3-632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36 318 3223 0 0,'-10'23'344'0'0,"-7"18"-360"0"0,9-15 5219 0 0,8-15-703 0 0,0-10-4302 0 0,1 0 0 0 0,-1 0 0 0 0,0-1 0 0 0,0 1 0 0 0,1 0 0 0 0,-1 0-1 0 0,0 0 1 0 0,1-1 0 0 0,-1 1 0 0 0,1 0 0 0 0,-1 0 0 0 0,1-1 0 0 0,-1 1 0 0 0,2 1 0 0 0,3-12 2944 0 0,-1 0-3662 0 0,21-50 1354 0 0,37-64 1 0 0,-49 103-831 0 0,0 0 0 0 0,1 1 1 0 0,2 0-1 0 0,0 1 0 0 0,1 1 0 0 0,23-19 0 0 0,-27 26-18 0 0,0 1 0 0 0,1 0-1 0 0,0 1 1 0 0,22-10 0 0 0,-32 16-141 0 0,1 1 0 0 0,0 1-1 0 0,0-1 1 0 0,0 1 0 0 0,0 0 0 0 0,0 0 0 0 0,0 0-1 0 0,1 1 1 0 0,-1 0 0 0 0,0 0 0 0 0,0 0 0 0 0,0 1-1 0 0,0 0 1 0 0,0 0 0 0 0,1 0 0 0 0,-2 0 0 0 0,1 1-1 0 0,8 3 1 0 0,4 3-1184 0 0,0 0-3528 0 0,-7-2-27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1375 0 0,'0'0'13822'0'0,"1"2"-13196"0"0,0 4-413 0 0,1 1-1 0 0,-1-1 0 0 0,0 1 1 0 0,-1-1-1 0 0,0 1 0 0 0,0-1 0 0 0,0 1 1 0 0,-1 0-1 0 0,0-1 0 0 0,0 1 1 0 0,-1-1-1 0 0,-2 9 0 0 0,-6 10 67 0 0,-20 41-1 0 0,22-50-155 0 0,-77 131 37 0 0,84-144-485 0 0,-1 0-1 0 0,1 0 0 0 0,0 0 1 0 0,0 0-1 0 0,0 1 0 0 0,0-1 1 0 0,0 7-1 0 0,3-11-1075 0 0,8 0-57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3 12207 0 0,'0'0'1696'0'0,"-11"-3"-146"0"0,9 4-1517 0 0,0-1 1 0 0,0 1 0 0 0,1 0 0 0 0,-1 0-1 0 0,0 0 1 0 0,0 0 0 0 0,0 0 0 0 0,1 1-1 0 0,-1-1 1 0 0,1 0 0 0 0,-1 1 0 0 0,1-1-1 0 0,-1 1 1 0 0,1 0 0 0 0,-2 2 0 0 0,-17 34 430 0 0,11-19-275 0 0,-41 95 509 0 0,15-28-363 0 0,-36 60 141 0 0,-100 152 0 0 0,52-86-494 0 0,115-204-414 0 0,-5 13 841 0 0,6-7-5822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12695 0 0,'0'0'1150'0'0,"2"0"-946"0"0,176-52 1835 0 0,-18 5-808 0 0,-42 4-283 0 0,46-13-1850 0 0,-136 49-538 0 0,-4 2-86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20 7367 0 0,'0'0'334'0'0,"1"-2"-1"0"0,7-15 30 0 0,-13 33 8820 0 0,-5 27-6700 0 0,-7 22-2867 0 0,-2-1 558 0 0,-4-1 1 0 0,-2-1-1 0 0,-3-2 0 0 0,-2 0 0 0 0,-70 100 1 0 0,-54 45-18 0 0,6-10-40 0 0,95-113-571 0 0,21-25-5953 0 0,30-53 5359 0 0,-7 11-4611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54 5527 0 0,'0'0'498'0'0,"-1"2"-406"0"0,1-2 392 0 0,-1 1 0 0 0,1 0 0 0 0,0 0 0 0 0,-1 0 1 0 0,1 0-1 0 0,0 0 0 0 0,0 0 0 0 0,0 0 0 0 0,0 0 1 0 0,0 0-1 0 0,0 0 0 0 0,0 0 0 0 0,0 0 0 0 0,0 0 0 0 0,0 0 1 0 0,1 2-1 0 0,-1-3-359 0 0,0 1 1 0 0,1-1-1 0 0,-1 1 0 0 0,1-1 1 0 0,-1 1-1 0 0,1-1 1 0 0,-1 1-1 0 0,1-1 0 0 0,-1 0 1 0 0,1 1-1 0 0,-1-1 1 0 0,1 1-1 0 0,-1-1 0 0 0,1 0 1 0 0,0 0-1 0 0,-1 1 1 0 0,1-1-1 0 0,0 0 0 0 0,3 1-137 0 0,0-1 0 0 0,-1 0 0 0 0,1 0 1 0 0,-1 0-1 0 0,1 0 0 0 0,4-1 0 0 0,-5 1 675 0 0,8-2-418 0 0,0 0-1 0 0,0 0 1 0 0,0-1 0 0 0,0 0-1 0 0,-1-1 1 0 0,13-6 0 0 0,-2-2-161 0 0,-1 0 0 0 0,23-19 0 0 0,-63 38-464 0 0,-6 7 115 0 0,1 2-1 0 0,1 1 1 0 0,-23 21-1 0 0,3-3 176 0 0,32-25 90 0 0,2 0 0 0 0,-1 0-1 0 0,2 1 1 0 0,-1 0 0 0 0,-8 14 0 0 0,-37 65 14 0 0,47-75-5 0 0,2-5 41 0 0,-3 6 48 0 0,-12 28-1 0 0,19-40-89 0 0,1 0-1 0 0,-1-1 1 0 0,1 1-1 0 0,0 0 1 0 0,1 0-1 0 0,-1 0 1 0 0,1 0-1 0 0,-1 0 1 0 0,1 0-1 0 0,0 0 1 0 0,1 0-1 0 0,-1 0 1 0 0,2 7-1 0 0,-1-10-6 0 0,-1 1-1 0 0,1-1 1 0 0,0 0-1 0 0,0 0 0 0 0,-1 0 1 0 0,1 0-1 0 0,0 0 1 0 0,0 0-1 0 0,0 0 1 0 0,0 0-1 0 0,1 0 0 0 0,-1 0 1 0 0,0 0-1 0 0,0-1 1 0 0,0 1-1 0 0,1 0 1 0 0,-1-1-1 0 0,0 1 1 0 0,1-1-1 0 0,-1 0 0 0 0,0 1 1 0 0,1-1-1 0 0,-1 0 1 0 0,0 0-1 0 0,1 0 1 0 0,-1 0-1 0 0,3 0 0 0 0,4 0 3 0 0,0-1-1 0 0,0 0 1 0 0,12-3-1 0 0,-20 4-1 0 0,30-9-288 0 0,-1 0 0 0 0,30-16 0 0 0,-34 15 13 0 0,36-16-394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 2303 0 0,'0'0'102'0'0,"-1"0"-1"0"0,-27-1 131 0 0,13 0 1947 0 0,1 1 0 0 0,0 1 0 0 0,-17 2 1473 0 0,31-3-3566 0 0,-1 1 0 0 0,0 0 1 0 0,0 0-1 0 0,0-1 0 0 0,1 1 0 0 0,-1 0 0 0 0,1 0 0 0 0,-1 0 0 0 0,0 0 0 0 0,1 0 0 0 0,-1 0 0 0 0,1 0 0 0 0,0 0 0 0 0,-1 0 0 0 0,1 0 0 0 0,0 0 1 0 0,-1 2-1 0 0,1 9 95 0 0,1-1 1 0 0,0 0-1 0 0,1 0 1 0 0,0 0-1 0 0,0 0 0 0 0,1 0 1 0 0,6 15-1 0 0,-1 1 58 0 0,14 46 722 0 0,3-1 0 0 0,60 119-1 0 0,-64-152-830 0 0,2-1-1 0 0,2-1 0 0 0,1-1 0 0 0,2-1 0 0 0,1-2 1 0 0,38 34-1 0 0,29 11 46 0 0,-35-30-126 0 0,-52-40 4 0 0,-5 0 1 0 0,-4-6-97 0 0,-1-1 0 0 0,1 0 0 0 0,-1 1 0 0 0,0-1 0 0 0,1 0 0 0 0,-1 0 0 0 0,0 1 1 0 0,0-1-1 0 0,0 0 0 0 0,0 0 0 0 0,0 0 0 0 0,0 0 0 0 0,0 0 0 0 0,0 0 0 0 0,0 0 1 0 0,0-1-1 0 0,0 1 0 0 0,-1 0 0 0 0,1-1 0 0 0,-2 2 0 0 0,-27 11-2239 0 0,-4-4-271 0 0,16-8 1075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704 133 6911 0 0,'0'-1'315'0'0,"2"-9"-16"0"0,0 0 1 0 0,1 0-1 0 0,0 1 0 0 0,8-18 1 0 0,-8 21 435 0 0,1 1 1 0 0,-1-1-1 0 0,1 1 0 0 0,0 0 1 0 0,9-7-1 0 0,18-15 3212 0 0,-33 28-3929 0 0,0-1-1 0 0,0 1 1 0 0,-1 0 0 0 0,1 0-1 0 0,0 0 1 0 0,0 0 0 0 0,0 0-1 0 0,0 0 1 0 0,-2 2 0 0 0,-2 1 18 0 0,-26 17 127 0 0,1 1-1 0 0,1 2 0 0 0,1 1 1 0 0,-42 45-1 0 0,-88 127 259 0 0,71-84-254 0 0,65-84-104 0 0,-19 21 22 0 0,3 2 1 0 0,-45 77 0 0 0,82-125-63 0 0,-9 14 162 0 0,3-10-1015 0 0,0 1-1 0 0,-1-1 0 0 0,-18 13 1 0 0,-6 6-1000 0 0,3 1 281 0 0,29-26 1090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55 346 6535 0 0,'0'0'784'0'0,"-13"0"447"0"0,9-1 2785 0 0,2 1-3940 0 0,0-1 0 0 0,0 0 0 0 0,0 1 0 0 0,0-1 0 0 0,0 0 0 0 0,0 0 0 0 0,0 0 0 0 0,1-1 0 0 0,-1 1 0 0 0,0 0 0 0 0,1-1 0 0 0,-1 1 0 0 0,1-1 0 0 0,-1 1 0 0 0,1-1 0 0 0,0 1 0 0 0,0-1 0 0 0,0 0 1 0 0,0 0-1 0 0,0 0 0 0 0,0 0 0 0 0,0 0 0 0 0,1 0 0 0 0,-1 0 0 0 0,1 0 0 0 0,-1 0 0 0 0,1 0 0 0 0,0 0 0 0 0,0 0 0 0 0,0 0 0 0 0,0 0 0 0 0,0 0 0 0 0,0 0 0 0 0,0-1 0 0 0,1 1 0 0 0,-1 0 0 0 0,1 0 0 0 0,0 0 0 0 0,-1 0 0 0 0,1 1 0 0 0,0-1 0 0 0,0 0 0 0 0,3-3 0 0 0,47-69 432 0 0,19-25-377 0 0,-59 86-132 0 0,1 0-1 0 0,0 1 1 0 0,1 0 0 0 0,26-19-1 0 0,-33 27 1 0 0,-5 3 0 0 0,1-1 0 0 0,0 1 0 0 0,0 0 0 0 0,0 0 1 0 0,0 0-1 0 0,0 1 0 0 0,0-1 0 0 0,0 0 0 0 0,0 1 0 0 0,0-1 0 0 0,0 1 0 0 0,3-1 0 0 0,-4 1-3 0 0,-1 0 1 0 0,1 1-1 0 0,-1-1 1 0 0,1 0-1 0 0,-1 0 1 0 0,1 0-1 0 0,-1 0 1 0 0,1 0-1 0 0,-1 1 1 0 0,1-1-1 0 0,-1 0 1 0 0,0 0-1 0 0,1 1 1 0 0,-1-1-1 0 0,1 0 0 0 0,-1 1 1 0 0,0-1-1 0 0,1 0 1 0 0,-1 1-1 0 0,0-1 1 0 0,1 1-1 0 0,-1-1 1 0 0,1 1-1 0 0,4 10-31 0 0,-4-6 34 0 0,0-1 0 0 0,0 1-1 0 0,0-1 1 0 0,0 1 0 0 0,-1 0 0 0 0,0-1 0 0 0,0 1 0 0 0,0 0-1 0 0,-1 6 1 0 0,-12 43 3 0 0,10-41-3 0 0,-1 2 2 0 0,1-7 1 0 0,1 1 0 0 0,0 0 0 0 0,1 0 0 0 0,-1 0-1 0 0,2 16 1 0 0,0-23 23 0 0,1 1 0 0 0,0 0 0 0 0,-1-1 1 0 0,1 1-1 0 0,0-1 0 0 0,1 1 0 0 0,-1-1 0 0 0,0 1 0 0 0,1-1 0 0 0,-1 0 0 0 0,3 2 0 0 0,2 5 62 0 0,0 3 76 0 0,-1-1 0 0 0,0 1-1 0 0,5 20 1 0 0,-5-17 73 0 0,0 0 1 0 0,8 16-1 0 0,-9-22-149 0 0,5 5 29 0 0,-6-12-96 0 0,-1-2 8 0 0,0 1-12 0 0,-1 0 1 0 0,1-1-1 0 0,-1 1 1 0 0,1-1-1 0 0,-1 0 1 0 0,1 1-1 0 0,-1-1 1 0 0,1 0-1 0 0,-1 0 1 0 0,1 0-1 0 0,0 0 1 0 0,-1 0-1 0 0,1 0 1 0 0,1-1-1 0 0,1 1 22 0 0,1-1 28 0 0,1 0-1 0 0,0 0 1 0 0,0-1 0 0 0,0 0-1 0 0,-1 0 1 0 0,1 0-1 0 0,6-5 1 0 0,39-24 584 0 0,-39 23-601 0 0,157-121 4 0 0,-110 81-42 0 0,-57 46-9 0 0,8-9-14 0 0,-9 10-70 0 0,-2 3-127 0 0,1-1 124 0 0,0 1 0 0 0,-1 0 1 0 0,1-1-1 0 0,0 1 0 0 0,0 0 1 0 0,0-1-1 0 0,0 1 0 0 0,1-1 1 0 0,-1 1-1 0 0,0 0 0 0 0,1-1 1 0 0,-1 1-1 0 0,1-1 0 0 0,-1 1 1 0 0,1-1-1 0 0,0 1 0 0 0,-1-1 1 0 0,2 2-1 0 0,0-2-35 0 0,-1 0 0 0 0,1 1 0 0 0,-1-1 0 0 0,1 0 0 0 0,-1 0 0 0 0,1 0 0 0 0,0 0 0 0 0,-1-1 0 0 0,1 1 0 0 0,0 0 1 0 0,0-1-1 0 0,-1 1 0 0 0,1-1 0 0 0,0 0 0 0 0,0 1 0 0 0,3-1 0 0 0,23 0-2215 0 0,-14-2-2709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9871 0 0,'0'0'5619'0'0,"-1"2"-5520"0"0,-25 45 381 0 0,-58 76 1 0 0,16-27 102 0 0,-70 130-173 0 0,97-164-363 0 0,22-34-19 0 0,-25 47 0 0 0,44-73-208 0 0,8-8-7175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347 238 3679 0 0,'-7'5'382'0'0,"-1"-1"184"0"0,1 0-1 0 0,-1 0 1 0 0,0-1 0 0 0,0 0 0 0 0,-15 4 7703 0 0,33-15-7639 0 0,5-2-358 0 0,1 0-1 0 0,18-8 1 0 0,10-6-22 0 0,22-17 11 0 0,82-47-3 0 0,-119 73-218 0 0,1 1 1 0 0,1 1 0 0 0,36-9-1 0 0,-62 21-30 0 0,0 0 0 0 0,0 0 0 0 0,0 0 0 0 0,0 1 0 0 0,7 0 0 0 0,-11 0-9 0 0,0 0 0 0 0,0 0 0 0 0,-1 0-1 0 0,1 0 1 0 0,0 0 0 0 0,0 0 0 0 0,-1 0 0 0 0,1 1-1 0 0,0-1 1 0 0,-1 0 0 0 0,1 1 0 0 0,0-1 0 0 0,-1 0-1 0 0,2 1 1 0 0,-1 0-1 0 0,-1 0 0 0 0,1 0 0 0 0,-1 1 0 0 0,1-1 0 0 0,-1 0 0 0 0,1 0 0 0 0,-1 0 0 0 0,1 0 0 0 0,-1 1 0 0 0,0-1 0 0 0,0 0 0 0 0,0 0 0 0 0,0 1 0 0 0,0-1 0 0 0,0 0 0 0 0,0 0 0 0 0,0 1 0 0 0,0-1 0 0 0,-1 0 0 0 0,1 0 0 0 0,0 0 0 0 0,-2 3 0 0 0,-13 28 0 0 0,13-28 0 0 0,-20 32 14 0 0,-2-2-1 0 0,-1-1 0 0 0,-30 31 1 0 0,-8 11 50 0 0,41-48-35 0 0,-1-1 0 0 0,-1-2 1 0 0,-1 0-1 0 0,-49 35 0 0 0,66-53-40 0 0,-1-1 0 0 0,0 1 0 0 0,0-1 0 0 0,0-1 0 0 0,0 0 0 0 0,-1 0 0 0 0,1-1 1 0 0,-17 4-1 0 0,10-5-346 0 0,11-3-30 0 0,10-4 252 0 0,14-3 112 0 0,0 0 0 0 0,30-8-1 0 0,-17 6 15 0 0,-27 8 9 0 0,11-3 1 0 0,0 0 0 0 0,17-2 0 0 0,-28 6-2 0 0,0 0 0 0 0,0 1 0 0 0,0 0-1 0 0,0 0 1 0 0,0 0 0 0 0,0 1 0 0 0,0-1 0 0 0,0 1 0 0 0,0 0 0 0 0,-1 1 0 0 0,8 2 0 0 0,-10-2-3 0 0,0-1 1 0 0,1 1 0 0 0,-1 0 0 0 0,0-1 0 0 0,0 1 0 0 0,-1 0-1 0 0,1 0 1 0 0,0 1 0 0 0,-1-1 0 0 0,1 0 0 0 0,-1 1-1 0 0,0-1 1 0 0,1 0 0 0 0,-1 1 0 0 0,-1 0 0 0 0,1-1 0 0 0,0 1-1 0 0,0-1 1 0 0,-1 1 0 0 0,1 5 0 0 0,0 3-10 0 0,-1 0 1 0 0,0 0-1 0 0,-3 20 0 0 0,1-15 99 0 0,-1 0-1 0 0,0 0 1 0 0,-2 0-1 0 0,-10 25 1 0 0,11-32-32 0 0,0 0 0 0 0,-1-1 0 0 0,-1 1 0 0 0,0-1 0 0 0,0-1 0 0 0,0 1 1 0 0,-1-1-1 0 0,-15 13 0 0 0,-14 8 283 0 0,-1-2 1 0 0,-58 31-1 0 0,-30 0-159 0 0,104-49-150 0 0,-1-1 0 0 0,1-1 0 0 0,-1-1-1 0 0,-25 2 1 0 0,41-6-13 0 0,1-1-1 0 0,-1 0 1 0 0,1 0-1 0 0,-1 0 1 0 0,1-1-1 0 0,-1 0 1 0 0,1 0-1 0 0,-1 0 1 0 0,-5-3-1 0 0,9 3-9 0 0,0 0 1 0 0,0 0-1 0 0,0 0 1 0 0,0-1-1 0 0,0 1 0 0 0,0 0 1 0 0,1-1-1 0 0,-1 1 1 0 0,0-1-1 0 0,1 0 1 0 0,-1 1-1 0 0,1-1 0 0 0,0 0 1 0 0,-1 0-1 0 0,1 0 1 0 0,0 0-1 0 0,0 0 0 0 0,1 0 1 0 0,-1 0-1 0 0,0 0 1 0 0,1 0-1 0 0,-1-1 0 0 0,1 1 1 0 0,-1-4-1 0 0,1-2-104 0 0,1 1-1 0 0,-1 0 0 0 0,1 0 0 0 0,1-1 1 0 0,-1 1-1 0 0,1 0 0 0 0,1 0 1 0 0,-1 1-1 0 0,1-1 0 0 0,0 0 1 0 0,1 1-1 0 0,6-10 0 0 0,-4 7-437 0 0,0 1 1 0 0,1 0-1 0 0,-1 1 0 0 0,2 0 1 0 0,-1 0-1 0 0,1 0 0 0 0,0 1 0 0 0,14-8 1 0 0,-5 5-678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94 8607 0 0,'0'0'780'0'0,"3"1"-640"0"0,5 2 121 0 0,0 0-1 0 0,0-1 1 0 0,1 0-1 0 0,-1-1 1 0 0,1 0 0 0 0,-1 0-1 0 0,14-1 1 0 0,64-8 3412 0 0,-51 4-2911 0 0,-28 3-665 0 0,1 1-1 0 0,-1-2 0 0 0,0 1 1 0 0,0-1-1 0 0,0 0 1 0 0,11-5-1 0 0,-17 6-68 0 0,0 0-212 0 0,0-1 109 0 0,0 0 1 0 0,0 0-1 0 0,-1 0 1 0 0,1 0-1 0 0,0 0 1 0 0,-1 0-1 0 0,0 0 0 0 0,1-1 1 0 0,-1 1-1 0 0,0 0 1 0 0,0 0-1 0 0,0 0 1 0 0,-1 0-1 0 0,1 0 0 0 0,0 0 1 0 0,-1 0-1 0 0,1 0 1 0 0,-1 0-1 0 0,0 0 1 0 0,0 0-1 0 0,0 0 1 0 0,0 0-1 0 0,0 0 0 0 0,0 0 1 0 0,0 1-1 0 0,0-1 1 0 0,-1 0-1 0 0,1 1 1 0 0,-1-1-1 0 0,1 1 0 0 0,-1 0 1 0 0,0-1-1 0 0,1 1 1 0 0,-1 0-1 0 0,0 0 1 0 0,0 0-1 0 0,0 0 1 0 0,-3-1-1 0 0,0 0 18 0 0,0 1-1 0 0,0-1 1 0 0,0 1-1 0 0,-1 0 1 0 0,1 0 0 0 0,0 1-1 0 0,-1-1 1 0 0,1 1 0 0 0,0 0-1 0 0,-1 1 1 0 0,-5 0-1 0 0,3 1 30 0 0,1 0 0 0 0,-1 1-1 0 0,0 0 1 0 0,1 0 0 0 0,0 0 0 0 0,-12 8-1 0 0,-2 4 95 0 0,1 1-1 0 0,0 1 1 0 0,-25 29-1 0 0,39-41-48 0 0,-88 111 786 0 0,61-73-650 0 0,30-38-131 0 0,-6 4 24 0 0,2 1-1 0 0,-1 0 1 0 0,2 1-1 0 0,-1-1 0 0 0,1 1 1 0 0,1 1-1 0 0,-6 15 0 0 0,11-27-23 0 0,0 1 1 0 0,-1 0-1 0 0,1 0 0 0 0,0 0 0 0 0,0 0 0 0 0,0 0 0 0 0,0 0 0 0 0,0 0 0 0 0,0 0 1 0 0,0 0-1 0 0,0 0 0 0 0,0 0 0 0 0,1 0 0 0 0,-1 0 0 0 0,0 0 0 0 0,1 0 0 0 0,-1 0 1 0 0,0 0-1 0 0,1-1 0 0 0,-1 1 0 0 0,1 0 0 0 0,0 0 0 0 0,-1 0 0 0 0,1-1 1 0 0,-1 1-1 0 0,1 0 0 0 0,1 1 0 0 0,1-1 46 0 0,-1 0-1 0 0,0 0 1 0 0,1 0 0 0 0,-1 0 0 0 0,0-1 0 0 0,1 1-1 0 0,-1-1 1 0 0,1 1 0 0 0,4-1 0 0 0,7 0 175 0 0,1 0 0 0 0,-1-1 0 0 0,0-1 0 0 0,15-3 0 0 0,56-19-155 0 0,-45 12-958 0 0,-10 3 139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10159 0 0,'0'0'920'0'0,"0"11"1074"0"0,3-3 2166 0 0,-3-9-3674 0 0,2-11-169 0 0,0 1-1 0 0,0 0 1 0 0,1-1-1 0 0,1 1 0 0 0,4-11 1 0 0,-5 15-273 0 0,3-7-17 0 0,1 0 0 0 0,0 0 0 0 0,1 0 0 0 0,1 1 0 0 0,15-19 0 0 0,58-56 84 0 0,-80 86-111 0 0,18-17-213 0 0,2 0 0 0 0,0 2-1 0 0,1 0 1 0 0,0 2 0 0 0,1 0-1 0 0,1 2 1 0 0,36-15 0 0 0,-46 25-2336 0 0,-6 2 172 0 0,0 0 897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116 265 12031 0 0,'-2'2'554'0'0,"-15"9"192"0"0,-29 26-1 0 0,39-30-290 0 0,0 0-1 0 0,0 1 1 0 0,1 0-1 0 0,0 0 1 0 0,1 0-1 0 0,-5 10 1 0 0,9-17-290 0 0,-1 7 1414 0 0,27-36-1431 0 0,29-41 0 0 0,-9 9-352 0 0,-20 32-39 0 0,0 0 0 0 0,52-42 1 0 0,-56 53 175 0 0,0 2 1 0 0,2 0 0 0 0,-1 2 0 0 0,44-19 0 0 0,-60 29 58 0 0,0 1 0 0 0,0 0 0 0 0,0 1 0 0 0,0-1 0 0 0,0 1 0 0 0,0 0 0 0 0,0 1 0 0 0,7 0 0 0 0,-11 0 12 0 0,-1 0-1 0 0,1 0 1 0 0,0 0 0 0 0,0 1 0 0 0,0-1 0 0 0,-1 1 0 0 0,1-1 0 0 0,0 1-1 0 0,-1 0 1 0 0,1 0 0 0 0,-1-1 0 0 0,1 1 0 0 0,-1 0 0 0 0,1 1 0 0 0,-1-1-1 0 0,0 0 1 0 0,1 0 0 0 0,-1 0 0 0 0,0 1 0 0 0,0-1 0 0 0,0 1 0 0 0,0-1-1 0 0,0 1 1 0 0,0-1 0 0 0,0 1 0 0 0,-1 0 0 0 0,1-1 0 0 0,0 1-1 0 0,-1 0 1 0 0,1-1 0 0 0,-1 1 0 0 0,0 2 0 0 0,2 15 348 0 0,-2 0-1 0 0,0 0 1 0 0,-5 37 0 0 0,1-19-322 0 0,0-4 124 0 0,-16 62-1 0 0,-3 11-353 0 0,22-104-900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25 9671 0 0,'0'0'440'0'0,"1"-16"168"0"0,-1 9-422 0 0,0 5 774 0 0,-1 2 324 0 0,-7 1-944 0 0,0 0 1 0 0,0 0-1 0 0,1 1 1 0 0,-1 0 0 0 0,1 0-1 0 0,-1 1 1 0 0,1 0-1 0 0,0 0 1 0 0,-12 7-1 0 0,4 0-391 0 0,0 0-1 0 0,0 1 0 0 0,-15 16 0 0 0,6-4 283 0 0,-37 46 0 0 0,55-62-209 0 0,0 1 0 0 0,1 0 0 0 0,0 0 0 0 0,0 1 0 0 0,1 0 0 0 0,0 0-1 0 0,1 0 1 0 0,0 0 0 0 0,0 0 0 0 0,-2 19 0 0 0,5-26 32 0 0,0-1 1 0 0,0 1 0 0 0,0 0-1 0 0,0 0 1 0 0,0 0-1 0 0,0 0 1 0 0,1 0-1 0 0,-1 0 1 0 0,1 0-1 0 0,-1 0 1 0 0,1 0 0 0 0,0 0-1 0 0,0-1 1 0 0,0 1-1 0 0,0 0 1 0 0,0 0-1 0 0,0-1 1 0 0,0 1-1 0 0,1-1 1 0 0,-1 1 0 0 0,0-1-1 0 0,1 0 1 0 0,-1 0-1 0 0,1 1 1 0 0,0-1-1 0 0,-1 0 1 0 0,1 0-1 0 0,0 0 1 0 0,0-1 0 0 0,0 1-1 0 0,-1 0 1 0 0,1-1-1 0 0,3 1 1 0 0,2 1 136 0 0,1-1-1 0 0,-1 0 1 0 0,0-1 0 0 0,1 0 0 0 0,0 0 0 0 0,-1 0-1 0 0,11-3 1 0 0,-1 0 77 0 0,0-1 0 0 0,25-9 0 0 0,-34 9-227 0 0,1 0 0 0 0,-1 0 0 0 0,1 0 0 0 0,-1-1 1 0 0,-1 0-1 0 0,11-9 0 0 0,-14 10-27 0 0,-1 0 0 0 0,1 0 1 0 0,-1-1-1 0 0,0 1 0 0 0,0-1 0 0 0,-1 0 0 0 0,1 0 0 0 0,-1 0 1 0 0,0 0-1 0 0,0 0 0 0 0,-1 0 0 0 0,1-1 0 0 0,-1 1 0 0 0,0 0 0 0 0,-1-1 1 0 0,0 1-1 0 0,1-1 0 0 0,-2-5 0 0 0,0-4-68 0 0,-1-1 0 0 0,-1 0 0 0 0,0 1-1 0 0,-1 0 1 0 0,-6-15 0 0 0,9 27-78 0 0,-1-2-196 0 0,1 1 0 0 0,-1-1 0 0 0,1 0 0 0 0,-1-7 0 0 0,3 11 154 0 0,0 0 1 0 0,0 0-1 0 0,0 0 0 0 0,0 0 0 0 0,1 0 0 0 0,-1 1 1 0 0,0-1-1 0 0,1 0 0 0 0,-1 1 0 0 0,0-1 0 0 0,1 1 1 0 0,-1-1-1 0 0,3 1 0 0 0,-2-1-102 0 0,13-4-1039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5063 0 0,'0'0'390'0'0,"-1"1"15"0"0,-2 0 183 0 0,-1 1 0 0 0,2-1 0 0 0,-1 1 0 0 0,0 0 0 0 0,0 0-1 0 0,1 0 1 0 0,-1 0 0 0 0,1 1 0 0 0,-1-1 0 0 0,1 0 0 0 0,0 1 0 0 0,0 0 0 0 0,-2 3 0 0 0,1-1-168 0 0,0 1 0 0 0,1 0 0 0 0,0 0 0 0 0,0 0 0 0 0,0 0 0 0 0,-2 10-1 0 0,3-3-88 0 0,0 0 0 0 0,0-1 0 0 0,1 1-1 0 0,1 0 1 0 0,0 0 0 0 0,4 18-1 0 0,-2-20-174 0 0,0 0-1 0 0,1 0 1 0 0,0 0-1 0 0,1-1 0 0 0,0 1 1 0 0,1-1-1 0 0,0-1 1 0 0,0 1-1 0 0,1-1 1 0 0,0 0-1 0 0,13 12 1 0 0,14 10-94 0 0,-32-30-712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62 143 4607 0 0,'0'0'9524'0'0,"0"1"-8880"0"0,2 13-239 0 0,-1 0 0 0 0,-1-1 0 0 0,0 1 0 0 0,-1 0 0 0 0,0-1 0 0 0,-5 21 0 0 0,0-8 27 0 0,-2-2-1 0 0,-15 39 1 0 0,18-54-198 0 0,2 1 1 0 0,-1 0 0 0 0,-2 14-1 0 0,5-20-154 0 0,1 1-1 0 0,-1-1 1 0 0,1 0 0 0 0,0 0-1 0 0,0 0 1 0 0,1 1 0 0 0,-1-1-1 0 0,1 0 1 0 0,0 0 0 0 0,2 7-1 0 0,-2-9-35 0 0,0 0 0 0 0,0 0 1 0 0,1-1-1 0 0,-1 1 0 0 0,0 0 0 0 0,0-1 0 0 0,1 1 0 0 0,-1-1 0 0 0,1 0 1 0 0,0 0-1 0 0,-1 1 0 0 0,1-1 0 0 0,0 0 0 0 0,0 0 0 0 0,-1 0 0 0 0,1-1 0 0 0,0 1 1 0 0,0 0-1 0 0,0-1 0 0 0,4 1 0 0 0,-3 0 15 0 0,1-1 0 0 0,-1 1 0 0 0,1-1 0 0 0,-1 0 0 0 0,1 0 0 0 0,-1 0 0 0 0,1-1 0 0 0,-1 1 0 0 0,1-1 0 0 0,5-2 0 0 0,6-5 50 0 0,-1 0 1 0 0,0-2-1 0 0,-1 1 0 0 0,0-2 0 0 0,17-16 0 0 0,7-6-6 0 0,152-139 43 0 0,-176 159-186 0 0,0-1-1 0 0,22-29 0 0 0,-32 37 22 0 0,1 0 0 0 0,0 0 0 0 0,-1 0-1 0 0,0 0 1 0 0,-1 0 0 0 0,0-1-1 0 0,1 0 1 0 0,-2 1 0 0 0,1-1-1 0 0,-1 0 1 0 0,0-9 0 0 0,-1 14-108 0 0,0 0 0 0 0,0 0 1 0 0,0-1-1 0 0,-1 1 0 0 0,1 0 1 0 0,-1 0-1 0 0,0 0 0 0 0,0-1 0 0 0,1 1 1 0 0,-1 0-1 0 0,-1 0 0 0 0,1 0 1 0 0,0 0-1 0 0,0 0 0 0 0,-1 1 0 0 0,1-1 1 0 0,-1 0-1 0 0,1 1 0 0 0,-1-1 1 0 0,0 1-1 0 0,-3-3 0 0 0,0 1-735 0 0,-1 0 0 0 0,0 0-1 0 0,1 1 1 0 0,-1 0 0 0 0,0 0-1 0 0,-10-2 1 0 0,3 1-649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8751 0 0,'0'0'5492'0'0,"1"2"-5249"0"0,0 3-129 0 0,0 0 0 0 0,0 0 0 0 0,0 0 0 0 0,-1 0 1 0 0,0 0-1 0 0,0 0 0 0 0,0 0 0 0 0,0 0 0 0 0,-1 0 0 0 0,0 0 0 0 0,0 0 1 0 0,0 0-1 0 0,-1-1 0 0 0,-3 9 0 0 0,-193 411 2565 0 0,126-311-2573 0 0,33-55-12 0 0,29-44-10 0 0,1 2 0 0 0,1-1 0 0 0,-11 28 0 0 0,17-34-18 0 0,2-7-28 0 0,11 4-1442 0 0,3-4-3031 0 0,3-3-1452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4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 12671 0 0,'0'0'2450'0'0,"-2"1"-1866"0"0,-22 26 249 0 0,-30 43 0 0 0,22-26-445 0 0,-95 128 404 0 0,72-94-456 0 0,-69 130 0 0 0,85-130 100 0 0,-41 112 0 0 0,72-163-330 0 0,-7 49-1 0 0,15-75-206 0 0,1 1-287 0 0,7 3-735 0 0,2-1-364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203 502 7367 0 0,'0'0'8623'0'0,"-1"2"-8198"0"0,-6 22 361 0 0,6-17-624 0 0,-1 1 0 0 0,-1-1 1 0 0,1 0-1 0 0,-1 0 0 0 0,0 0 0 0 0,-8 11 1 0 0,-12 11 791 0 0,-37 37 1 0 0,34-39-618 0 0,-28 37-1 0 0,49-56-364 0 0,4-7-126 0 0,3 0-1368 0 0,-1-1 1282 0 0,1 0-1 0 0,0 1 0 0 0,-1-1 1 0 0,1 0-1 0 0,0 0 1 0 0,-1 0-1 0 0,1 0 0 0 0,0 0 1 0 0,-1 0-1 0 0,4-1 1 0 0,11-4-5842 0 0</inkml:trace>
  <inkml:trace contextRef="#ctx0" brushRef="#br0" timeOffset="1">630 22 6447 0 0,'-18'-10'288'0'0,"9"6"56"0"0,-3 1-280 0 0,-2 1-64 0 0,-1 0 0 0 0,-1 2 0 0 0,0 0 2304 0 0,1 4 448 0 0,-1 3 96 0 0,1 0 8 0 0,1 2-2256 0 0,4-2-456 0 0,4 0-144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11 11255 0 0,'0'0'515'0'0,"1"-1"-7"0"0,1 0-418 0 0,9-8 2699 0 0,-20 10-2639 0 0,0 1 0 0 0,1 0 0 0 0,-1 0 0 0 0,1 0 0 0 0,0 1 0 0 0,0 1 1 0 0,-16 8-1 0 0,11-6-33 0 0,-10 6 59 0 0,0 2 0 0 0,-33 25 0 0 0,-38 39 141 0 0,49-40-182 0 0,-29 24 177 0 0,3 4-1 0 0,-95 113 1 0 0,146-154-261 0 0,-2 1 69 0 0,-22 37 0 0 0,39-55-68 0 0,0 0 0 0 0,1 0 0 0 0,0 1 0 0 0,1-1 0 0 0,0 1 0 0 0,0 0 0 0 0,1 0 0 0 0,0 0 0 0 0,-1 14 0 0 0,3-19-12 0 0,0 0 1 0 0,0 0 0 0 0,0 0-1 0 0,1-1 1 0 0,0 1 0 0 0,0 0-1 0 0,0-1 1 0 0,0 1 0 0 0,0 0-1 0 0,1-1 1 0 0,-1 1 0 0 0,1-1-1 0 0,3 4 1 0 0,-2-2 34 0 0,1-1-1 0 0,1 1 1 0 0,-1-1 0 0 0,1 1 0 0 0,0-1-1 0 0,0 0 1 0 0,6 3 0 0 0,6 3 99 0 0,0-2 0 0 0,0-1 1 0 0,1 0-1 0 0,22 5 0 0 0,-15-5 49 0 0,29 5 0 0 0,-46-11-538 0 0,0 0 0 0 0,0-1 0 0 0,-1 1 0 0 0,1-2 1 0 0,0 1-1 0 0,0-1 0 0 0,-1 0 0 0 0,12-3 0 0 0,-9 0-6505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12895 0 0,'0'0'4088'0'0,"0"3"-2598"0"0,-3 13-1100 0 0,-1 0 0 0 0,0-1 1 0 0,-1 1-1 0 0,0-1 0 0 0,-16 29 1 0 0,-48 71-436 0 0,54-92 244 0 0,-129 191 229 0 0,120-177-398 0 0,-158 221 193 0 0,174-248-250 0 0,4-6-90 0 0,0 0-1 0 0,0 1 1 0 0,1-1 0 0 0,0 1-1 0 0,0 0 1 0 0,-2 7 0 0 0,16-15-6088 0 0,4-3-81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6447 0 0,'0'0'8112'0'0,"2"1"-7718"0"0,0 0-274 0 0,1 0 1 0 0,-1-1 0 0 0,1 1 0 0 0,-1 0 0 0 0,1-1-1 0 0,0 0 1 0 0,-1 1 0 0 0,1-1 0 0 0,-1 0 0 0 0,1-1-1 0 0,0 1 1 0 0,-1 0 0 0 0,1-1 0 0 0,-1 1 0 0 0,1-1-1 0 0,-1 0 1 0 0,1 0 0 0 0,-1 0 0 0 0,0 0 0 0 0,1 0 0 0 0,-1 0-1 0 0,3-3 1 0 0,6-4 94 0 0,0-1-1 0 0,0 0 1 0 0,10-12 0 0 0,-5 6 13 0 0,13-12-71 0 0,2 2-1 0 0,1 2 1 0 0,49-28 0 0 0,112-44 365 0 0,-178 89-522 0 0,1 0 0 0 0,19-5 0 0 0,-27 10 0 0 0,0-1 0 0 0,0 1 0 0 0,-1 0 0 0 0,1 1 0 0 0,0 0 0 0 0,15 2 0 0 0,-21-2 4 0 0,-1 0 0 0 0,1 1 0 0 0,0-1 0 0 0,-1 1 0 0 0,1-1 0 0 0,-1 1 0 0 0,1-1 0 0 0,-1 1 0 0 0,1 0 0 0 0,-1 0 0 0 0,0 0 0 0 0,1 0 0 0 0,-1 0 0 0 0,0 0 0 0 0,0 0 0 0 0,1 0 0 0 0,-1 1 0 0 0,0-1 0 0 0,0 0 0 0 0,-1 1 0 0 0,1-1 0 0 0,0 1 0 0 0,0-1 0 0 0,-1 1 0 0 0,1-1 0 0 0,-1 1 0 0 0,1 0 0 0 0,-1-1 0 0 0,0 1 0 0 0,1-1 0 0 0,-1 1 0 0 0,0 0 0 0 0,0-1 0 0 0,0 1 0 0 0,0 0 0 0 0,-1 2 0 0 0,-1 7 48 0 0,0-1 0 0 0,-1 0-1 0 0,0 1 1 0 0,-7 14-1 0 0,8-20-29 0 0,-29 61 524 0 0,-63 99 0 0 0,86-152-524 0 0,3-4 4 0 0,-1-1 0 0 0,-1 1 0 0 0,1-1 0 0 0,-1-1 0 0 0,0 1 0 0 0,-1-1 0 0 0,0 0 0 0 0,0-1 0 0 0,-1 0 0 0 0,0 0 0 0 0,-13 7 0 0 0,8-8-3 0 0,0 1-1 0 0,0-2 0 0 0,0 0 0 0 0,-1-1 0 0 0,1 0 1 0 0,-1-1-1 0 0,-23 1 0 0 0,-63-4 305 0 0,35 0-3683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4607 0 0,'0'0'728'0'0,"0"3"600"0"0,18 102 5353 0 0,-7-60-5971 0 0,2-1-1 0 0,1 0 0 0 0,31 61 1 0 0,36 44 1076 0 0,14 30-258 0 0,-81-149-1343 0 0,-2 1 1 0 0,-1 1-1 0 0,-1 0 1 0 0,5 36-1 0 0,-12-45-127 0 0,-1 0 0 0 0,-1 1 0 0 0,-1-1 1 0 0,-1 0-1 0 0,-1 1 0 0 0,-1-1 0 0 0,-1 0 0 0 0,-10 32 0 0 0,6-30-38 0 0,-2 0 0 0 0,0 0 0 0 0,-2-1 0 0 0,0-1 0 0 0,-2 1 0 0 0,0-2 0 0 0,-20 23 0 0 0,17-25-115 0 0,-1-2 1 0 0,-1-1-1 0 0,-37 28 0 0 0,-70 36-778 0 0,29-20 396 0 0,74-46-35 0 0,-55 41 1002 0 0,69-48-1903 0 0,0 0 1 0 0,0 1-1 0 0,-8 10 1 0 0,4 1-4478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5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11375 0 0,'0'0'1240'0'0,"9"14"-1240"0"0,1-3 0 0 0,3-2 0 0 0,1 0-3360 0 0,4 0-680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82 214 2303 0 0,'0'0'1027'0'0,"-9"-8"-90"0"0,3 7-1049 0 0,-1 0-1 0 0,1 0 0 0 0,0 1 0 0 0,0 0 0 0 0,-9 1 0 0 0,11 0-62 0 0,-6 0 17 0 0,-2 0 5378 0 0,15-1-5146 0 0,3-1-59 0 0,11-6 88 0 0,18-6 386 0 0,-33 12-8 0 0,13 2-267 0 0,-5 1-193 0 0,4 2 43 0 0,-12-4-7 0 0,24-3 299 0 0,-3 0 253 0 0,22-7-1 0 0,-44 9-570 0 0,17-8 601 0 0,-12 6-433 0 0,-4 2 182 0 0,10-4 171 0 0,-10 4-486 0 0,10-1-13 0 0,2 1-48 0 0,1 2-12 0 0,0 0 0 0 0,1 1 0 0 0,-1-2 0 0 0,-5 0 9 0 0,0 0 1 0 0,1-1-1 0 0,10-2 0 0 0,3 0 48 0 0,-7 1 125 0 0,29-8 1 0 0,4 1 110 0 0,-13 2 19 0 0,18 0 84 0 0,-40 6-364 0 0,27 2-1 0 0,-19 0 60 0 0,25-1-73 0 0,-3 2 20 0 0,0-3 0 0 0,0-2 0 0 0,71-13 0 0 0,-85 11-38 0 0,1 0 0 0 0,40 1 0 0 0,-47 3 0 0 0,-2 1 0 0 0,27 3 0 0 0,10 1 0 0 0,-47-4 1 0 0,161-3 75 0 0,-119 0-31 0 0,62-12 1 0 0,-97 12-37 0 0,21 0-1 0 0,-24 2-5 0 0,-1-1 1 0 0,25-4-1 0 0,-17 1 29 0 0,0 1 0 0 0,0 1 0 0 0,31 0 0 0 0,73 7 44 0 0,-116-3-83 0 0,81 1 7 0 0,-71-2 0 0 0,23 3 0 0 0,11 0 0 0 0,74-2 96 0 0,-121-1-96 0 0,1-1 0 0 0,0 0 0 0 0,0 0 0 0 0,11-4 0 0 0,-13 3 0 0 0,1 0 0 0 0,0 0 0 0 0,0 1 0 0 0,-1 0 0 0 0,18 1 0 0 0,-10 1 12 0 0,-1-1 0 0 0,1-1 0 0 0,20-3 0 0 0,-20 2-8 0 0,1 1 0 0 0,-1 0 0 0 0,17 1 0 0 0,-13 1-4 0 0,31-2 0 0 0,-29-1 0 0 0,26 3 0 0 0,52 1 0 0 0,-29-1 0 0 0,-21-2 61 0 0,73-9 0 0 0,-45 2 92 0 0,-16 6-98 0 0,7 0 29 0 0,-48 1-80 0 0,0 0 1 0 0,0 2 0 0 0,24 4 0 0 0,20 0 50 0 0,103 9 20 0 0,-154-13-60 0 0,60 1 4 0 0,98-8 0 0 0,-45-4-19 0 0,-75 7 0 0 0,-37 3 17 0 0,0 0-1 0 0,16 3 0 0 0,-18-1-7 0 0,1-1 0 0 0,26-1 0 0 0,-6-2 50 0 0,0 2 0 0 0,39 5 0 0 0,23 0 56 0 0,-72-5-110 0 0,150-6 108 0 0,-39-5-12 0 0,81 7 218 0 0,-51 4-233 0 0,78-7 42 0 0,-213 7-128 0 0,57 7 0 0 0,-42-1-1 0 0,32 7 56 0 0,-63-10-52 0 0,0-1 1 0 0,18 0 0 0 0,11 2-5 0 0,-8 0 1 0 0,0-3 0 0 0,0 0 0 0 0,48-7 0 0 0,-59 4 0 0 0,178-10 0 0 0,-190 12 0 0 0,0 1 0 0 0,20 4 0 0 0,-5-2 0 0 0,18 8 0 0 0,-15-4 0 0 0,-25-7 0 0 0,-3 0 0 0 0,0 0 0 0 0,0 0 0 0 0,0 1 0 0 0,0-1 0 0 0,0 0 0 0 0,0 1 0 0 0,0 0 0 0 0,0-1 0 0 0,-1 1 0 0 0,1 0 0 0 0,2 2 0 0 0,15 4 9 0 0,1-1 0 0 0,-1-1 0 0 0,1 0 0 0 0,0-2 0 0 0,23 2 0 0 0,103-4 76 0 0,-74-8-54 0 0,15 0-97 0 0,-66 7 66 0 0,19 0 0 0 0,1 1 0 0 0,51 9 0 0 0,-62-6 0 0 0,40 0 0 0 0,-11 0 0 0 0,23-1 6 0 0,147-13-1 0 0,-135-5 53 0 0,-65 10-59 0 0,0 0-1 0 0,37 0 0 0 0,11-1 2 0 0,-53 3 0 0 0,39 0 0 0 0,-24 6 0 0 0,-18-2 0 0 0,25 0 0 0 0,83-4 0 0 0,42-3 0 0 0,-12 2 0 0 0,-113 5 0 0 0,101 7 0 0 0,-57-5 0 0 0,-8 0 0 0 0,-60-2 0 0 0,0-1 0 0 0,-1-1 0 0 0,29-4 0 0 0,-47 4 0 0 0,-1 1 0 0 0,1-1 0 0 0,0 1 0 0 0,0 0 0 0 0,-1 0 0 0 0,5 1 0 0 0,19 1 0 0 0,19-2 0 0 0,-31 3 0 0 0,0 1 0 0 0,5 5-4 0 0,-17-7-4 0 0,0 0-60 0 0,0-1-45 0 0,5 6-1163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14279 0 0,'0'0'632'0'0,"12"-3"136"0"0,0 3-616 0 0,1 0-152 0 0,-1 1 0 0 0,1 3 0 0 0,-1-1 0 0 0,0 1 0 0 0,-1 1 0 0 0,0-1-4240 0 0,-3-1-816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4 1375 0 0,'-5'-4'13464'0'0,"4"36"-13082"0"0,-2-1-1 0 0,0 0 0 0 0,-2 0 1 0 0,-2 0-1 0 0,-17 52 0 0 0,1-24-235 0 0,-57 104-1 0 0,-81 152 2 0 0,78-106-9 0 0,82-206-230 0 0,0 0 0 0 0,0-1 0 0 0,0 1 0 0 0,0 0 0 0 0,1 0-1 0 0,-1 0 1 0 0,1 0 0 0 0,-1 0 0 0 0,1 0 0 0 0,0 0 0 0 0,1 0 0 0 0,-1 0-1 0 0,0 0 1 0 0,1 0 0 0 0,0 0 0 0 0,-1 0 0 0 0,1 0 0 0 0,2 4 0 0 0,4 1-5654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32 3679 0 0,'0'0'167'0'0,"1"-2"-7"0"0,9-14 132 0 0,1 2 7519 0 0,-17 18-6002 0 0,-7 7-1504 0 0,1 1 0 0 0,0 1 0 0 0,0 0 1 0 0,2 0-1 0 0,0 1 0 0 0,-16 28 0 0 0,-39 100 692 0 0,52-110-883 0 0,-70 180 32 0 0,80-205-157 0 0,-4 11-234 0 0,-6 27 0 0 0,13-44-38 0 0,6-5-2761 0 0,-1 0 2337 0 0,0 1-1 0 0,-1-1 0 0 0,0-1 0 0 0,0 1 0 0 0,0 0 0 0 0,0-1 0 0 0,-1 0 0 0 0,1 0 1 0 0,2-7-1 0 0,1 0-146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68 546 1375 0 0,'-6'-4'3755'0'0,"-19"3"1855"0"0,-1 1-4695 0 0,25-1-856 0 0,1 1-1 0 0,-1 0 0 0 0,0-1 1 0 0,1 1-1 0 0,-1 0 0 0 0,1-1 0 0 0,-1 1 1 0 0,0-1-1 0 0,1 1 0 0 0,-1-1 1 0 0,1 1-1 0 0,0-1 0 0 0,-1 0 0 0 0,1 1 1 0 0,-1-1-1 0 0,1 0 0 0 0,0 1 1 0 0,-1-1-1 0 0,1 0 0 0 0,0 1 1 0 0,0-1-1 0 0,0 0 0 0 0,-1 0 0 0 0,1 1 1 0 0,0-1-1 0 0,0 0 0 0 0,0 0 1 0 0,0 1-1 0 0,0-1 0 0 0,0 0 0 0 0,1 1 1 0 0,-1-2-1 0 0,6-22 778 0 0,-3 16-581 0 0,1-1-1 0 0,0 1 0 0 0,1 0 0 0 0,0 0 1 0 0,12-14-1 0 0,35-34 175 0 0,-18 23-365 0 0,164-158-51 0 0,-172 169 6 0 0,2 1 0 0 0,0 1 0 0 0,34-18 0 0 0,-46 30-9 0 0,0 0-1 0 0,0 1 1 0 0,0 1-1 0 0,1 1 1 0 0,0 0-1 0 0,0 1 1 0 0,35-3-1 0 0,-45 6-7 0 0,-5 1-3 0 0,0 0-1 0 0,0 0 1 0 0,0 0 0 0 0,0 0 0 0 0,0 0 0 0 0,0 1 0 0 0,0-1 0 0 0,0 0 0 0 0,0 1 0 0 0,0 0 0 0 0,0-1 0 0 0,3 3 0 0 0,-4-3-5 0 0,0 1 0 0 0,0-1 0 0 0,0 1-1 0 0,0 0 1 0 0,0-1 0 0 0,0 1 0 0 0,0 0 0 0 0,-1 0-1 0 0,1 0 1 0 0,0 0 0 0 0,0 0 0 0 0,-1-1 0 0 0,1 1-1 0 0,-1 0 1 0 0,1 1 0 0 0,-1-1 0 0 0,1 0-1 0 0,-1 0 1 0 0,0 0 0 0 0,1 0 0 0 0,-1 0 0 0 0,0 0-1 0 0,0 2 1 0 0,-1 24-54 0 0,-4-3 146 0 0,0 0-1 0 0,-2-1 1 0 0,-1 0 0 0 0,-1-1-1 0 0,-1 0 1 0 0,-22 36 0 0 0,21-41-33 0 0,0 0 1 0 0,-1-2-1 0 0,-1 1 1 0 0,-1-2-1 0 0,0 1 1 0 0,0-2-1 0 0,-2 0 1 0 0,1-1-1 0 0,-2-1 1 0 0,0 0-1 0 0,0-1 1 0 0,-1-1-1 0 0,0 0 1 0 0,0-2-1 0 0,-1 0 1 0 0,-35 8-1 0 0,1-1 160 0 0,16-5-131 0 0,-56 9-1 0 0,88-19-705 0 0,12-2-652 0 0,-4 1 1128 0 0,14-4-1404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83 3223 0 0,'2'-39'246'0'0,"0"2"7636"0"0,-6 31-2915 0 0,-2 10-4727 0 0,0 0 0 0 0,1 1-1 0 0,-1 0 1 0 0,1 0 0 0 0,0 0 0 0 0,0 1-1 0 0,1 0 1 0 0,-1-1 0 0 0,1 2 0 0 0,1-1 0 0 0,-1 0-1 0 0,-2 9 1 0 0,-31 58-154 0 0,9-17-384 0 0,24-49-921 0 0,1 0 0 0 0,-10 13 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 3223 0 0,'9'-14'288'0'0,"-3"-2"10042"0"0,-13 18-10540 0 0,-7 5 509 0 0,-1 0-1 0 0,1 1 0 0 0,0 0 0 0 0,1 1 1 0 0,0 0-1 0 0,-12 13 0 0 0,24-21 196 0 0,0-1-456 0 0,1 1 1 0 0,0-1-1 0 0,-1 0 0 0 0,1 1 1 0 0,0-1-1 0 0,0 0 1 0 0,-1 1-1 0 0,1-1 1 0 0,0 1-1 0 0,0-1 1 0 0,0 1-1 0 0,-1-1 1 0 0,1 1-1 0 0,0-1 1 0 0,0 1-1 0 0,0-1 1 0 0,0 1-1 0 0,0-1 1 0 0,0 1-1 0 0,0 0 1 0 0,7 1-28 0 0,-1 0 0 0 0,0-1 1 0 0,1 1-1 0 0,0-1 1 0 0,-1 0-1 0 0,1-1 1 0 0,8 0-1 0 0,17 2 36 0 0,-14 0-47 0 0,-1 1 0 0 0,32 10 0 0 0,-42-11 0 0 0,-1 1 0 0 0,0-1 0 0 0,1 1 0 0 0,-1 0 0 0 0,-1 1 0 0 0,1-1 0 0 0,0 1 0 0 0,-1 0 0 0 0,0 1 0 0 0,8 8 0 0 0,-11-11-4 0 0,0 0-1 0 0,-1 0 1 0 0,1 1 0 0 0,-1-1-1 0 0,1 0 1 0 0,-1 1-1 0 0,0-1 1 0 0,0 1 0 0 0,0 0-1 0 0,-1-1 1 0 0,1 1-1 0 0,0 0 1 0 0,-1-1-1 0 0,0 1 1 0 0,0 0 0 0 0,0 5-1 0 0,-1-4 6 0 0,1-1-1 0 0,-2 1 1 0 0,1-1 0 0 0,0 1-1 0 0,0-1 1 0 0,-1 1-1 0 0,0-1 1 0 0,0 0 0 0 0,0 0-1 0 0,0 0 1 0 0,-3 3 0 0 0,-6 6 22 0 0,-1-2 0 0 0,0 1 1 0 0,-1-2-1 0 0,-22 14 1 0 0,34-21-22 0 0,-90 50 127 0 0,21-13-54 0 0,38-21-61 0 0,19-11-35 0 0,1 0 0 0 0,-1 1 0 0 0,1 0 0 0 0,-13 13 1 0 0,23-20-455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4143 0 0,'0'0'3947'0'0,"-1"2"-1995"0"0,-5 29-699 0 0,-1-1 1 0 0,-19 51-1 0 0,5-22-552 0 0,-169 416 1907 0 0,159-406-2528 0 0,5-17-226 0 0,-49 73 0 0 0,54-95-956 0 0,12-17 456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17 208 4143 0 0,'-3'-9'428'0'0,"-3"-6"-259"0"0,0 0 2789 0 0,5 5 3474 0 0,1 9-6341 0 0,0 1-1 0 0,0-1 1 0 0,1 0-1 0 0,-1 0 1 0 0,0 0 0 0 0,1 0-1 0 0,-1 0 1 0 0,1 1-1 0 0,-1-1 1 0 0,1 0 0 0 0,-1 0-1 0 0,1 1 1 0 0,0-1 0 0 0,-1 0-1 0 0,1 1 1 0 0,0-1-1 0 0,0 1 1 0 0,-1-1 0 0 0,1 1-1 0 0,0-1 1 0 0,2 0-1 0 0,19-8 206 0 0,-19 8-229 0 0,162-46 397 0 0,-36 11-73 0 0,32-8-1337 0 0,-142 39 206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11055 0 0,'-1'2'852'0'0,"-35"67"-30"0"0,8-17-32 0 0,9-15-699 0 0,-178 323 730 0 0,142-278-777 0 0,-53 86 152 0 0,-59 120 1519 0 0,158-273-1687 0 0,-4 8 62 0 0,13-22-71 0 0,2-2-7 0 0,10-13-12 0 0,19-24-248 0 0,50-48 0 0 0,-65 72 208 0 0,0 0 0 0 0,1 1 0 0 0,0 1 0 0 0,1 1 0 0 0,37-18 0 0 0,-53 28 76 0 0,0 0-1 0 0,0 0 0 0 0,0 0 0 0 0,0 1 1 0 0,0-1-1 0 0,1 1 0 0 0,-1-1 0 0 0,0 1 1 0 0,0 0-1 0 0,1 0 0 0 0,-1 0 0 0 0,0 0 1 0 0,0 0-1 0 0,1 1 0 0 0,-1-1 0 0 0,0 1 1 0 0,3 0-1 0 0,-4 0 3 0 0,1 0 1 0 0,0 0-1 0 0,-1 1 1 0 0,1-1-1 0 0,-1 0 0 0 0,1 1 1 0 0,-1-1-1 0 0,0 1 1 0 0,0-1-1 0 0,1 1 0 0 0,-1 0 1 0 0,0-1-1 0 0,-1 1 1 0 0,1 0-1 0 0,0 0 0 0 0,0 0 1 0 0,-1-1-1 0 0,1 1 1 0 0,0 4-1 0 0,2 15 49 0 0,-1 1 0 0 0,-1-1 1 0 0,-2 27-1 0 0,2 25-164 0 0,4-31-1427 0 0,-1-25 581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93 9215 0 0,'0'0'707'0'0,"0"2"-320"0"0,2 0-331 0 0,-1 0-1 0 0,1 0 1 0 0,-1 0 0 0 0,1 0 0 0 0,0 0 0 0 0,0 0 0 0 0,0 0-1 0 0,0-1 1 0 0,0 1 0 0 0,0-1 0 0 0,0 1 0 0 0,1-1 0 0 0,-1 0-1 0 0,0 0 1 0 0,5 2 0 0 0,-2-2 130 0 0,-1-1-1 0 0,1 1 1 0 0,-1 0-1 0 0,1-1 1 0 0,0 0-1 0 0,-1 0 1 0 0,1-1-1 0 0,5 0 1 0 0,8-3 455 0 0,-1-1 0 0 0,0-1 0 0 0,27-13 0 0 0,-38 17-622 0 0,18-9-13 0 0,35-16 29 0 0,-52 23-31 0 0,0 0 0 0 0,0 0 0 0 0,-1-1 0 0 0,0 0-1 0 0,11-9 1 0 0,-17 13-3 0 0,0 1-1 0 0,1 0 1 0 0,-1-1-1 0 0,0 1 1 0 0,0 0-1 0 0,1 0 1 0 0,-1-1-1 0 0,0 1 0 0 0,0 0 1 0 0,1-1-1 0 0,-1 1 1 0 0,0 0-1 0 0,0-1 1 0 0,0 1-1 0 0,0-1 1 0 0,1 1-1 0 0,-1 0 1 0 0,0-1-1 0 0,0 1 1 0 0,0-1-1 0 0,0 1 0 0 0,0 0 1 0 0,0-1-1 0 0,0 1 1 0 0,0-1-1 0 0,0 0 1 0 0,-1 1 0 0 0,1 0 0 0 0,-1-1 1 0 0,1 1-1 0 0,0 0 0 0 0,-1 0 1 0 0,1-1-1 0 0,-1 1 0 0 0,1 0 0 0 0,-1 0 1 0 0,1 0-1 0 0,-1-1 0 0 0,1 1 1 0 0,0 0-1 0 0,-1 0 0 0 0,1 0 0 0 0,-1 0 1 0 0,1 0-1 0 0,-1 0 0 0 0,-24 3 6 0 0,6 4-21 0 0,0 0-1 0 0,1 1 0 0 0,0 1 0 0 0,1 1 1 0 0,0 1-1 0 0,0 0 0 0 0,1 1 0 0 0,-23 22 1 0 0,16-12 324 0 0,1 2 1 0 0,1 1-1 0 0,1 0 1 0 0,-25 44-1 0 0,38-58-171 0 0,2 0 1 0 0,-1 0-1 0 0,1 0 0 0 0,1 1 0 0 0,0 0 1 0 0,-4 20-1 0 0,8-29-117 0 0,0 0 1 0 0,-1 0-1 0 0,1 0 1 0 0,0 0-1 0 0,1 0 0 0 0,-1 0 1 0 0,0 0-1 0 0,1 0 1 0 0,0 0-1 0 0,0 0 1 0 0,0 0-1 0 0,0-1 1 0 0,0 1-1 0 0,2 3 0 0 0,-2-4-16 0 0,1 0 0 0 0,0 0 0 0 0,0 0 0 0 0,0 0 0 0 0,0-1 0 0 0,1 1 0 0 0,-1 0 0 0 0,0-1 0 0 0,1 0 0 0 0,-1 1 0 0 0,1-1 0 0 0,-1 0 0 0 0,1 0 0 0 0,-1 0-1 0 0,1-1 1 0 0,0 1 0 0 0,-1-1 0 0 0,5 1 0 0 0,22 1-46 0 0,1 0 0 0 0,-1-2 0 0 0,1-2 0 0 0,-1 0 0 0 0,0-2 0 0 0,30-8 0 0 0,-29 4-2541 0 0,36-14 0 0 0,-20 3-2993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75 1375 0 0,'7'-15'128'0'0,"8"-14"4077"0"0,-13 26-3127 0 0,-1 1 0 0 0,0 0 0 0 0,0-1 0 0 0,0 1 0 0 0,-1-1 0 0 0,1 1 0 0 0,-1-1 0 0 0,1 0 0 0 0,-1-5 1 0 0,-8 23-517 0 0,3-9-438 0 0,-10 25 489 0 0,-21 60-1 0 0,11-25-225 0 0,-199 437 433 0 0,109-270-756 0 0,111-224-98 0 0,5-7-51 0 0,6-8-478 0 0,-7 5 300 0 0,20-20-4284 0 0,7-12-1545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6447 0 0,'0'0'2943'0'0,"-1"1"-1692"0"0,-72 140 898 0 0,-5 7-1764 0 0,59-116-316 0 0,-13 20-13 0 0,-46 61 1 0 0,67-101-303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64 473 5063 0 0,'-2'2'390'0'0,"-26"23"593"0"0,24-21-5 0 0,-1 1 0 0 0,1 0 0 0 0,0 0 0 0 0,0 0 0 0 0,1 1 0 0 0,-6 10 0 0 0,8-14-167 0 0,10-11-585 0 0,4-7-118 0 0,0 1 0 0 0,-1-2 0 0 0,-1 1-1 0 0,11-25 1 0 0,17-23 28 0 0,-11 24 30 0 0,1 1-1 0 0,3 2 1 0 0,1 1-1 0 0,61-52 1 0 0,-75 72-99 0 0,1 2-1 0 0,0 0 1 0 0,1 2 0 0 0,0 0 0 0 0,1 1 0 0 0,1 1-1 0 0,-1 1 1 0 0,1 1 0 0 0,1 2 0 0 0,-1 0-1 0 0,32-4 1 0 0,-45 9-27 0 0,-1 1 0 0 0,0 0 0 0 0,1 0 0 0 0,-1 1 0 0 0,0 0 0 0 0,0 0 0 0 0,1 1 0 0 0,-1 1 0 0 0,12 4 0 0 0,-18-6-23 0 0,1 1 0 0 0,-1 0 0 0 0,1-1-1 0 0,-1 2 1 0 0,0-1 0 0 0,0 0 0 0 0,0 1 0 0 0,0-1 0 0 0,0 1 0 0 0,0 0 0 0 0,-1 0-1 0 0,1 0 1 0 0,-1 0 0 0 0,0 1 0 0 0,0-1 0 0 0,0 1 0 0 0,-1-1 0 0 0,1 1-1 0 0,-1-1 1 0 0,0 1 0 0 0,0 0 0 0 0,0 0 0 0 0,0 0 0 0 0,0 6 0 0 0,-1-4 9 0 0,0 0 0 0 0,-1 0 1 0 0,0 1-1 0 0,0-1 0 0 0,0 0 1 0 0,-1 0-1 0 0,0 0 0 0 0,0 0 1 0 0,-1-1-1 0 0,1 1 0 0 0,-5 6 1 0 0,-1 0 60 0 0,1 0 0 0 0,-2-1 0 0 0,-18 20 0 0 0,-300 248 651 0 0,322-275-783 0 0,-19 14-102 0 0,22-18 98 0 0,1 1 0 0 0,0 0 0 0 0,-1 0 0 0 0,1-1 0 0 0,-1 1 0 0 0,1-1 0 0 0,-1 1 0 0 0,0-1 0 0 0,1 0-1 0 0,-1 1 1 0 0,1-1 0 0 0,-1 0 0 0 0,0 0 0 0 0,1 0 0 0 0,-3-1 0 0 0,4 1-29 0 0,0-1-1 0 0,0 1 1 0 0,0-1-1 0 0,0 1 1 0 0,0-1 0 0 0,0 1-1 0 0,0-1 1 0 0,0 1 0 0 0,0-1-1 0 0,0 1 1 0 0,0-1 0 0 0,0 1-1 0 0,0-1 1 0 0,1 1 0 0 0,-1-1-1 0 0,0 1 1 0 0,0-1 0 0 0,1 1-159 0 0,4-13-3793 0 0,3-4-1220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2303 0 0,'0'0'610'0'0,"10"-5"8016"0"0,-8 2-8147 0 0,1 0-1 0 0,-1 0 1 0 0,1-1-1 0 0,-1 1 1 0 0,0-1-1 0 0,0 1 1 0 0,-1-1-1 0 0,1 0 1 0 0,-1 0-1 0 0,1 1 1 0 0,-1-1-1 0 0,-1 0 1 0 0,2-7-1 0 0,-1-5-364 0 0,-1 0-1 0 0,-2-20 0 0 0,1 21 46 0 0,1-1 0 0 0,1-16 0 0 0,0 19-20 0 0,2-1-1 0 0,-1 1 1 0 0,8-22-1 0 0,-8 30-142 0 0,0 0-1 0 0,1 0 0 0 0,-1 1 0 0 0,1-1 1 0 0,0 1-1 0 0,0-1 0 0 0,0 1 0 0 0,0 0 0 0 0,1 0 1 0 0,0 0-1 0 0,0 1 0 0 0,5-5 0 0 0,6-2-72 0 0,40-24-2623 0 0,-31 21 1329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13447 0 0,'0'0'1758'0'0,"-2"2"-1434"0"0,-127 136 538 0 0,126-134-830 0 0,-11 12-31 0 0,-18 26-1 0 0,28-36 35 0 0,0 1 0 0 0,1-1 0 0 0,-1 1 0 0 0,1 0 0 0 0,0 0 0 0 0,1 0 1 0 0,-2 10-1 0 0,3-15 219 0 0,9 8 193 0 0,-7-9-371 0 0,1 1 0 0 0,0-1 0 0 0,0 0 0 0 0,0 0 0 0 0,0 0 0 0 0,0 0 0 0 0,0 0 0 0 0,0 0 0 0 0,1-1 0 0 0,-1 1 0 0 0,0-1 0 0 0,0 1 0 0 0,1-1 0 0 0,-1 0 1 0 0,0 0-1 0 0,0 0 0 0 0,1 0 0 0 0,-1 0 0 0 0,0 0 0 0 0,0-1 0 0 0,1 1 0 0 0,-1-1 0 0 0,3-1 0 0 0,7-2 323 0 0,0-1-1 0 0,20-10 1 0 0,-30 14-377 0 0,13-7 164 0 0,0-1 1 0 0,-1-1-1 0 0,21-18 1 0 0,-27 22-160 0 0,-1-2 1 0 0,0 1-1 0 0,0-1 1 0 0,-1 0 0 0 0,0 0-1 0 0,0-1 1 0 0,5-11-1 0 0,-10 18-61 0 0,-1 1 0 0 0,1 0 0 0 0,0-1-1 0 0,-1 1 1 0 0,1-1 0 0 0,-1 1 0 0 0,1-1 0 0 0,-1 1-1 0 0,0-1 1 0 0,0 0 0 0 0,0 1 0 0 0,0-1 0 0 0,0 1-1 0 0,0-1 1 0 0,0 1 0 0 0,0-1 0 0 0,-1 0 0 0 0,1 1-1 0 0,-1-3 1 0 0,-1 3-75 0 0,1 0 0 0 0,0 1 0 0 0,0-1 0 0 0,-1 1 0 0 0,1-1 0 0 0,0 1 0 0 0,-1-1 0 0 0,1 1 0 0 0,-1 0 0 0 0,0-1 0 0 0,-1 1-121 0 0,-3-1-300 0 0,0 0 1 0 0,0 0-1 0 0,-1 1 1 0 0,-7 0 0 0 0,3 1-3892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3223 0 0,'0'0'143'0'0,"-2"1"-3"0"0,-2 2 623 0 0,0 0-1 0 0,0 0 0 0 0,1 1 1 0 0,-1-1-1 0 0,0 1 1 0 0,1 0-1 0 0,0 0 1 0 0,0 0-1 0 0,0 1 1 0 0,-2 6-1 0 0,-5 9 576 0 0,-7 24-1 0 0,4-10-1312 0 0,-181 472 1592 0 0,167-435-1525 0 0,-2-2 1 0 0,-67 114-1 0 0,95-181 532 0 0,0-15-545 0 0,1 11-72 0 0,-1-1 0 0 0,1 1 0 0 0,0-1 0 0 0,0 1 0 0 0,0-1 0 0 0,1-3 0 0 0,4-13-143 0 0,1 0-1 0 0,0 0 0 0 0,2 0 0 0 0,0 1 1 0 0,1 0-1 0 0,1 1 0 0 0,0 0 0 0 0,2 1 1 0 0,-1 0-1 0 0,17-16 0 0 0,-22 26 150 0 0,0 0-1 0 0,1 0 1 0 0,0 0-1 0 0,0 1 1 0 0,0 0-1 0 0,1 1 1 0 0,-1-1-1 0 0,1 1 1 0 0,0 1-1 0 0,0 0 0 0 0,10-3 1 0 0,-12 5 19 0 0,0 0 0 0 0,1 0 0 0 0,-1 0 0 0 0,1 1 0 0 0,-1 0 0 0 0,1 0 0 0 0,-1 1 0 0 0,1 0 0 0 0,-1 0 0 0 0,0 0 0 0 0,1 1 0 0 0,-1 0 0 0 0,0 0 0 0 0,0 0 0 0 0,9 6 0 0 0,-10-4 8 0 0,0 0 0 0 0,0 0 0 0 0,0 0 0 0 0,-1 0 1 0 0,1 1-1 0 0,-1 0 0 0 0,0-1 0 0 0,-1 2 0 0 0,1-1 1 0 0,-1 0-1 0 0,0 1 0 0 0,4 9 0 0 0,-3-4 100 0 0,0 0-1 0 0,-1 0 0 0 0,0 1 1 0 0,0-1-1 0 0,1 23 0 0 0,-4-26-97 0 0,1-1 0 0 0,-1 1 0 0 0,-1-1 0 0 0,1 1 0 0 0,-2-1 0 0 0,1 1-1 0 0,-1-1 1 0 0,0 0 0 0 0,0 1 0 0 0,-1-1 0 0 0,1 0 0 0 0,-2 0 0 0 0,1-1 0 0 0,-1 1 0 0 0,0-1 0 0 0,-1 0-1 0 0,1 0 1 0 0,-11 11 0 0 0,1-6 47 0 0,1 0 0 0 0,-1-1 0 0 0,-1 0 0 0 0,0-1 0 0 0,0-1 0 0 0,-17 7 0 0 0,7-5-32 0 0,-1-1-1 0 0,0-2 0 0 0,-32 6 0 0 0,47-11-130 0 0,-33 4 194 0 0,41-6-274 0 0,-1 0-1 0 0,1 0 1 0 0,-1 0-1 0 0,0 0 1 0 0,1-1-1 0 0,-1 1 1 0 0,1-1-1 0 0,-1 0 1 0 0,-5-3 0 0 0,2-1-4233 0 0,3-2-1424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2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66 4607 0 0,'0'0'208'0'0,"1"-1"-9"0"0,21-20 928 0 0,6-9 2923 0 0,-27 29-3912 0 0,0-1 12 0 0,2-4 2596 0 0,-5 5-2626 0 0,0 0-1 0 0,0 1 1 0 0,0-1 0 0 0,0 1 0 0 0,0-1 0 0 0,0 1 0 0 0,0 0 0 0 0,0 0 0 0 0,0 0 0 0 0,-1 0 0 0 0,1 0-1 0 0,0 0 1 0 0,0 1 0 0 0,0-1 0 0 0,0 1 0 0 0,0-1 0 0 0,0 1 0 0 0,0 0 0 0 0,0-1 0 0 0,1 1 0 0 0,-1 0 0 0 0,0 0-1 0 0,0 1 1 0 0,-2 1 0 0 0,-4 4 68 0 0,-1 1 0 0 0,2 0 1 0 0,-12 13-1 0 0,6-5-32 0 0,-50 60 368 0 0,54-63-374 0 0,0 1-1 0 0,1 0 1 0 0,1 0 0 0 0,-7 18-1 0 0,12-29-122 0 0,1-1 0 0 0,0 1 0 0 0,0 0-1 0 0,0 1 1 0 0,1-1 0 0 0,-1 0 0 0 0,1 0 0 0 0,0 0 0 0 0,0 0-1 0 0,0 0 1 0 0,0 0 0 0 0,0 1 0 0 0,1-1 0 0 0,-1 0-1 0 0,1 0 1 0 0,0 0 0 0 0,1 4 0 0 0,-1-7-19 0 0,0 1 1 0 0,-1 0-1 0 0,1 0 0 0 0,0-1 1 0 0,0 1-1 0 0,0-1 0 0 0,-1 1 1 0 0,1-1-1 0 0,0 1 1 0 0,0-1-1 0 0,0 1 0 0 0,0-1 1 0 0,0 0-1 0 0,0 1 0 0 0,0-1 1 0 0,0 0-1 0 0,0 0 0 0 0,0 0 1 0 0,0 0-1 0 0,1 0 1 0 0,20-2 75 0 0,-22 2-79 0 0,8-1 27 0 0,0-1-1 0 0,-1-1 1 0 0,1 1 0 0 0,-1-1-1 0 0,0 0 1 0 0,1-1 0 0 0,5-4-1 0 0,49-38 133 0 0,-26 18-37 0 0,-35 27 87 0 0,-2 3-140 0 0,0 6-64 0 0,-2 0-1 0 0,1-1 0 0 0,-4 8 1 0 0,3-8-46 0 0,0-1 1 0 0,0 1 0 0 0,1 0-1 0 0,1 0 1 0 0,-3 10 0 0 0,15-12-1259 0 0,-9-5 1038 0 0,0 0 1 0 0,0 1-1 0 0,-1-1 0 0 0,1 0 0 0 0,0 0 0 0 0,0 0 1 0 0,0 0-1 0 0,-1 0 0 0 0,1-1 0 0 0,0 1 0 0 0,0 0 1 0 0,-1-1-1 0 0,4-1 0 0 0,15-5-5359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3679 0 0,'0'0'10970'0'0,"1"0"-10829"0"0,7 1-40 0 0,0 4-81 0 0,-6-4-2 0 0,-1 1 0 0 0,1 0 0 0 0,-1-1 0 0 0,1 1-1 0 0,-1 0 1 0 0,0 0 0 0 0,0 0 0 0 0,0 0 0 0 0,0 0 0 0 0,-1 1-1 0 0,1-1 1 0 0,-1 0 0 0 0,1 0 0 0 0,-1 0 0 0 0,1 1 0 0 0,-1-1-1 0 0,0 0 1 0 0,0 0 0 0 0,0 1 0 0 0,-1-1 0 0 0,1 0 0 0 0,0 0-1 0 0,-2 3 1 0 0,-1 9 191 0 0,-1-1 0 0 0,-9 21 0 0 0,9-25-80 0 0,-56 127 765 0 0,-3 6-444 0 0,-95 282-43 0 0,116-308-264 0 0,39-109-77 0 0,2-5 14 0 0,30-50-283 0 0,-18 30-155 0 0,9-19-1 0 0,13-50-451 0 0,-1 2 58 0 0,-27 73 605 0 0,1 1 1 0 0,1 0-1 0 0,-1 0 1 0 0,17-20 0 0 0,-21 29 179 0 0,0 0 0 0 0,0 0 0 0 0,0 0 0 0 0,1 0 0 0 0,-1 0 0 0 0,0 1 0 0 0,1-1 0 0 0,0 1 0 0 0,-1 0 0 0 0,1-1 0 0 0,0 1 0 0 0,-1 0 0 0 0,1 0 0 0 0,0 1 0 0 0,0-1 0 0 0,0 1 0 0 0,0-1 0 0 0,0 1 0 0 0,0 0 0 0 0,0 0 0 0 0,-1 0 0 0 0,1 1 0 0 0,0-1 0 0 0,0 1 0 0 0,0-1 0 0 0,0 1 0 0 0,0 0 0 0 0,-1 0 0 0 0,1 0 1 0 0,3 2-1 0 0,3 2-3 0 0,1 1 1 0 0,-1 0 0 0 0,-1 1 0 0 0,1 0 0 0 0,-1 0 0 0 0,13 14 0 0 0,-8-7 134 0 0,-6-6 231 0 0,0-1 1 0 0,11 16-1 0 0,-17-21-306 0 0,0 0-1 0 0,-1 0 0 0 0,1 1 1 0 0,0-1-1 0 0,-1 0 1 0 0,1 0-1 0 0,-1 1 0 0 0,0-1 1 0 0,0 0-1 0 0,0 0 1 0 0,0 1-1 0 0,0-1 0 0 0,0 0 1 0 0,0 1-1 0 0,-1-1 1 0 0,0 0-1 0 0,1 0 0 0 0,-1 0 1 0 0,-1 3-1 0 0,-2 4 89 0 0,-1 0 0 0 0,0-1 0 0 0,-6 9 1 0 0,11-17-173 0 0,-21 28 91 0 0,-1-1 0 0 0,-1-2 0 0 0,-1 0 0 0 0,-31 24 0 0 0,46-42-77 0 0,0 0 0 0 0,-1-1 0 0 0,0 0 0 0 0,0 0-1 0 0,-1-1 1 0 0,1 0 0 0 0,-18 4 0 0 0,21-7 12 0 0,8-16-139 0 0,5-4-1367 0 0,0 0-1 0 0,2 1 0 0 0,0 0 1 0 0,1 1-1 0 0,16-23 1 0 0,-17 26-40 0 0,18-26-3298 0 0,-20 30 4289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10591 0 0,'0'0'2164'0'0,"0"2"-1018"0"0,-1 17-588 0 0,-2 0 1 0 0,0-1-1 0 0,-1 1 1 0 0,-12 35-1 0 0,-3 10 22 0 0,2-13 394 0 0,13-43-694 0 0,0 1 0 0 0,1 0-1 0 0,1-1 1 0 0,-1 1 0 0 0,1 0-1 0 0,1 1 1 0 0,0-1 0 0 0,0 18 0 0 0,2-21-259 0 0,-1-5-184 0 0,7 2-3379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39 12295 0 0,'1'-1'563'0'0,"1"0"-426"0"0,3-3-74 0 0,0 0 0 0 0,0 0 1 0 0,0 1-1 0 0,0-1 0 0 0,1 1 1 0 0,-1 1-1 0 0,1-1 0 0 0,0 1 1 0 0,0 0-1 0 0,0 0 0 0 0,0 1 1 0 0,6-1-1 0 0,-10 1 208 0 0,10 7 681 0 0,-11-4-860 0 0,1 0 0 0 0,-1 1 1 0 0,0 0-1 0 0,0-1 0 0 0,0 1 1 0 0,0 0-1 0 0,0 0 1 0 0,-1-1-1 0 0,1 1 0 0 0,-1 0 1 0 0,0 0-1 0 0,0 0 0 0 0,0 0 1 0 0,0-1-1 0 0,0 1 0 0 0,-1 4 1 0 0,-2 7 319 0 0,-8 27 0 0 0,9-35-329 0 0,-11 31 446 0 0,-34 68 1 0 0,-29 32-237 0 0,11-22-96 0 0,36-61-175 0 0,-58 115 131 0 0,61-114-103 0 0,-20 64 1 0 0,43-108-545 0 0,0-1-1 0 0,0 0 1 0 0,1 1 0 0 0,-2 17-1 0 0,4-26-825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9671 0 0,'0'0'875'0'0,"-1"2"-719"0"0,-1 8 1118 0 0,0-1 0 0 0,1 1 0 0 0,0 0 0 0 0,1 19 0 0 0,0-15-816 0 0,-4 24 1 0 0,-30 136-897 0 0,26-146-999 0 0,17-31 450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0 2303 0 0,'0'2'10303'0'0,"-1"23"-9705"0"0,-1-1 0 0 0,-1 1 0 0 0,-1-1 1 0 0,-8 28-1 0 0,-39 95 564 0 0,-67 107 1231 0 0,28-70-1407 0 0,41-75-799 0 0,-54 131-1423 0 0,101-237 890 0 0,0 2 108 0 0</inkml:trace>
  <inkml:trace contextRef="#ctx0" brushRef="#br0" timeOffset="1">6 691 12959 0 0,'0'0'1172'0'0,"-1"2"-966"0"0,-2 2-86 0 0,2-3 381 0 0,12 6 852 0 0,-7-6-1225 0 0,-1 0 1 0 0,1 0-1 0 0,0 0 0 0 0,0 0 0 0 0,0-1 0 0 0,0 0 0 0 0,0 1 1 0 0,5-2-1 0 0,35-5 200 0 0,-19 2-98 0 0,36-3 732 0 0,-1-3 1 0 0,102-31-1 0 0,-159 40-1210 0 0,9-3 495 0 0,-3 3-4271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23 540 5527 0 0,'-7'5'498'0'0,"-9"6"1798"0"0,17-22-696 0 0,1 5-1263 0 0,0 0 0 0 0,1 0-1 0 0,-1 0 1 0 0,1 0 0 0 0,0 1 0 0 0,7-9 0 0 0,26-30 411 0 0,63-53-143 0 0,-43 44-594 0 0,100-90 251 0 0,-111 107-184 0 0,81-51 1 0 0,-118 81-63 0 0,1 2-1 0 0,0-1 1 0 0,0 1 0 0 0,0 1 0 0 0,1 0 0 0 0,-1 0-1 0 0,1 0 1 0 0,-1 2 0 0 0,18-3 0 0 0,-22 4-11 0 0,0 0 0 0 0,0 1 0 0 0,0-1 1 0 0,0 1-1 0 0,-1 0 0 0 0,1 0 0 0 0,0 1 1 0 0,-1-1-1 0 0,1 1 0 0 0,-1 0 0 0 0,1 0 1 0 0,-1 0-1 0 0,0 1 0 0 0,0 0 0 0 0,0-1 1 0 0,0 1-1 0 0,0 1 0 0 0,-1-1 1 0 0,1 1-1 0 0,-1-1 0 0 0,4 7 0 0 0,-2-2 52 0 0,0 1 0 0 0,0 1 0 0 0,-1-1-1 0 0,0 1 1 0 0,-1-1 0 0 0,0 1 0 0 0,-1 0-1 0 0,1 0 1 0 0,-2 0 0 0 0,1 13 0 0 0,-1 2 120 0 0,-1 0 1 0 0,-2 0-1 0 0,-4 26 1 0 0,-41 200 739 0 0,40-230-839 0 0,-1-1-1 0 0,0 1 0 0 0,-1-2 0 0 0,-2 1 1 0 0,0-2-1 0 0,0 1 0 0 0,-2-1 1 0 0,0-1-1 0 0,-2-1 0 0 0,-25 25 1 0 0,3-8 29 0 0,-3-1 0 0 0,0-2 0 0 0,-66 36 0 0 0,76-49-61 0 0,-2-2 1 0 0,-46 16 0 0 0,58-24-5 0 0,0-1 1 0 0,0-1 0 0 0,0-2 0 0 0,-1 0 0 0 0,-28 1 0 0 0,46-4-13 0 0,-1 0 0 0 0,0-1-1 0 0,0 1 1 0 0,1-1 0 0 0,-1 0 0 0 0,-6-2-1 0 0,9 2-22 0 0,0 0 0 0 0,1 0-1 0 0,-1 0 1 0 0,0 0 0 0 0,1 0 0 0 0,-1 0-1 0 0,1 0 1 0 0,0-1 0 0 0,-1 1 0 0 0,1 0-1 0 0,0 0 1 0 0,0 0 0 0 0,-1 0 0 0 0,1 0-1 0 0,0-1 1 0 0,0 1 0 0 0,0 0-1 0 0,1-1 1 0 0,0-2-69 0 0,0 0 0 0 0,0 0 0 0 0,1 0 1 0 0,-1 0-1 0 0,1 1 0 0 0,0-1 0 0 0,0 1 0 0 0,0-1 0 0 0,1 1 0 0 0,-1 0 0 0 0,1 0 0 0 0,0 0 0 0 0,0 0 0 0 0,5-4 1 0 0,-4 3-109 0 0,17-16-1100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0,'0'0'1083'0'0,"1"2"-891"0"0,8 9 620 0 0,0 1 1 0 0,-1 1-1 0 0,-1-1 1 0 0,0 1-1 0 0,0 1 1 0 0,-1-1-1 0 0,3 16 1 0 0,31 109-1526 0 0,-40-137 687 0 0,0-1 0 0 0,0 1 1 0 0,0 0-1 0 0,1-1 0 0 0,-1 1 0 0 0,0-1 1 0 0,0 1-1 0 0,0 0 0 0 0,1-1 1 0 0,-1 1-1 0 0,0-1 0 0 0,1 1 1 0 0,-1-1-1 0 0,1 1 0 0 0,-1-1 1 0 0,0 1-1 0 0,1-1 0 0 0,-1 0 1 0 0,1 1-1 0 0,-1-1 0 0 0,1 0 1 0 0,-1 1-1 0 0,1-1 0 0 0,0 0 1 0 0,-1 0-1 0 0,1 1 0 0 0,-1-1 1 0 0,1 0-1 0 0,-1 0 0 0 0,1 0 1 0 0,0 0-1 0 0,-1 0 0 0 0,1 0 1 0 0,0 0-1 0 0,-1 0 0 0 0,1 0 0 0 0,-1 0 1 0 0,1 0-1 0 0,0 0 0 0 0,-1 0 1 0 0,2-1-1 0 0,-1 1-359 0 0,9-3-1237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 12895 0 0,'0'0'2344'0'0,"0"1"-1276"0"0,-1 11-659 0 0,-1-1 0 0 0,-1 0 0 0 0,1 0 0 0 0,-2 0 0 0 0,0 0 0 0 0,0 0 0 0 0,-7 11 0 0 0,-1 4-45 0 0,-303 799 2409 0 0,263-666-2766 0 0,-64 162-371 0 0,95-278-1262 0 0,12-27-20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2303 0 0,'0'0'13383'0'0,"-9"3"-12711"0"0,-13 7-470 0 0,1 1 0 0 0,0 1 0 0 0,0 1 0 0 0,1 0 0 0 0,1 2-1 0 0,0 0 1 0 0,2 2 0 0 0,-18 18 0 0 0,25-24-61 0 0,1 1 0 0 0,-15 23 0 0 0,21-30-113 0 0,1-1-1 0 0,0 1 1 0 0,0-1 0 0 0,0 1 0 0 0,0-1 0 0 0,1 1-1 0 0,-1 0 1 0 0,1 0 0 0 0,1 0 0 0 0,-1 0 0 0 0,1 0-1 0 0,0 7 1 0 0,0-10-13 0 0,1 1-1 0 0,0-1 1 0 0,0 0-1 0 0,0 0 1 0 0,0 0 0 0 0,1 0-1 0 0,-1 0 1 0 0,1 0-1 0 0,-1 0 1 0 0,1 0-1 0 0,0 0 1 0 0,-1-1 0 0 0,1 1-1 0 0,0-1 1 0 0,0 1-1 0 0,0-1 1 0 0,0 0-1 0 0,0 0 1 0 0,4 2 0 0 0,2 0 65 0 0,0 0 1 0 0,0 0 0 0 0,0 0 0 0 0,12 1 0 0 0,-9-3-19 0 0,0 0 1 0 0,0 0-1 0 0,0-1 0 0 0,0-1 0 0 0,0 0 0 0 0,-1 0 0 0 0,1-1 1 0 0,0 0-1 0 0,-1-1 0 0 0,1-1 0 0 0,17-7 0 0 0,-23 8-34 0 0,0 1-1 0 0,1-1 1 0 0,-1 0 0 0 0,-1-1-1 0 0,1 1 1 0 0,0-1-1 0 0,-1 0 1 0 0,0 0-1 0 0,0-1 1 0 0,0 1 0 0 0,0-1-1 0 0,-1 0 1 0 0,0 0-1 0 0,0 0 1 0 0,0 0 0 0 0,0-1-1 0 0,-1 1 1 0 0,0-1-1 0 0,0 1 1 0 0,-1-1-1 0 0,1 0 1 0 0,-1 0 0 0 0,0-6-1 0 0,-1-3-243 0 0,-1 0 0 0 0,0 1 0 0 0,-1-1 0 0 0,-1 0-1 0 0,-1 1 1 0 0,0-1 0 0 0,-10-24 0 0 0,13 38-271 0 0,0-7-5575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438 663 5063 0 0,'0'0'390'0'0,"-1"2"-252"0"0,-1 5-56 0 0,-1 1 6260 0 0,6-14-3670 0 0,14-35-1347 0 0,8-17-712 0 0,-3-2 1 0 0,17-67 0 0 0,13-161-628 0 0,-52 285 1 0 0,2-9-89 0 0,-1 0-1 0 0,-1 0 1 0 0,0 0 0 0 0,-3-21 0 0 0,3 32 92 0 0,0 1 0 0 0,0-1 1 0 0,0 0-1 0 0,-1 0 0 0 0,1 1 0 0 0,0-1 0 0 0,0 0 0 0 0,-1 1 0 0 0,1-1 0 0 0,0 0 1 0 0,0 1-1 0 0,-1-1 0 0 0,1 1 0 0 0,-1-1 0 0 0,1 1 0 0 0,-1-1 0 0 0,1 0 0 0 0,-1 1 0 0 0,1 0 1 0 0,-1-1-1 0 0,1 1 0 0 0,-1-1 0 0 0,0 1 0 0 0,1 0 0 0 0,-1-1 0 0 0,0 1 0 0 0,1 0 0 0 0,-1 0 1 0 0,-1-1-1 0 0,1 1-3 0 0,-1 1 1 0 0,1-1 0 0 0,-1 0-1 0 0,1 0 1 0 0,0 1-1 0 0,-1-1 1 0 0,1 1 0 0 0,-1 0-1 0 0,1-1 1 0 0,0 1-1 0 0,-1 0 1 0 0,1 0 0 0 0,-1 1-1 0 0,-6 4-26 0 0,1 1-1 0 0,0 0 1 0 0,-6 8-1 0 0,-9 13-7 0 0,2 1 0 0 0,0 1-1 0 0,2 1 1 0 0,-26 61 0 0 0,25-41 161 0 0,3 1 0 0 0,-16 79 0 0 0,-9 107 863 0 0,-26 119-50 0 0,51-293-729 0 0,-3 0-1 0 0,-2-2 1 0 0,-44 88-1 0 0,48-117-250 0 0,-38 54 0 0 0,53-84-254 0 0,0-1 0 0 0,0 1 0 0 0,0-1 0 0 0,-1 0 0 0 0,1 0 0 0 0,-5 4 1 0 0,-2-2-976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6911 0 0,'2'0'6555'0'0,"115"-43"-1656"0"0,0 1-4242 0 0,50-34-164 0 0,31-12-564 0 0,-62 40-5116 0 0,-104 39-927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1 1375 0 0,'-8'3'486'0'0,"-3"-1"3033"0"0,0 2 1 0 0,-11 3-1 0 0,-22 14 1257 0 0,-39 30-3964 0 0,26-15 355 0 0,33-22-1087 0 0,-1 1 0 0 0,2 2 1 0 0,0 0-1 0 0,-34 35 0 0 0,50-43-80 0 0,5 0 0 0 0,2-7-1 0 0,0-1-1 0 0,0 1 1 0 0,1-1-1 0 0,-1 1 1 0 0,1-1-1 0 0,0 1 1 0 0,-1-1-1 0 0,1 0 0 0 0,0 1 1 0 0,0-1-1 0 0,0 0 1 0 0,0 1-1 0 0,0-1 1 0 0,0 0-1 0 0,0 0 1 0 0,0 0-1 0 0,0 0 1 0 0,1 0-1 0 0,-1 0 1 0 0,0 0-1 0 0,1-1 1 0 0,1 2-1 0 0,6 2-62 0 0,-1-1-1 0 0,14 5 0 0 0,-20-8 54 0 0,21 6-93 0 0,30 3 1 0 0,-38-7 47 0 0,1 1-1 0 0,-1 0 1 0 0,0 1 0 0 0,0 0 0 0 0,27 13 0 0 0,-16-3 56 0 0,-17-5 20 0 0,-9-7-2 0 0,1-1-1 0 0,0 0 1 0 0,0 1 0 0 0,-1-1-1 0 0,1 1 1 0 0,-1-1 0 0 0,1 1-1 0 0,-1 0 1 0 0,0-1-1 0 0,1 1 1 0 0,-1-1 0 0 0,0 1-1 0 0,0 0 1 0 0,0-1 0 0 0,0 1-1 0 0,0-1 1 0 0,-1 1 0 0 0,1 1-1 0 0,-1 0 32 0 0,-1 0 0 0 0,1-1 0 0 0,0 1 0 0 0,-1 0 0 0 0,1-1 0 0 0,-1 1 0 0 0,0-1 0 0 0,0 1 0 0 0,-2 1 0 0 0,-4 4 102 0 0,0-1 0 0 0,-1 0 0 0 0,0-1 0 0 0,-12 6 0 0 0,-1 0 11 0 0,-2-2 0 0 0,0 0 0 0 0,0-1 1 0 0,0-2-1 0 0,-1 0 0 0 0,-38 4 0 0 0,49-9-171 0 0,0-1 0 0 0,1 0 0 0 0,-1-1 0 0 0,0-1 0 0 0,1 0 1 0 0,-1 0-1 0 0,0-2 0 0 0,-23-6 0 0 0,10-6-832 0 0,25 14 339 0 0,20-11-12586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89 13991 0 0,'0'0'1268'0'0,"-1"1"-1041"0"0,-5 5-97 0 0,0 0-1 0 0,0 0 1 0 0,0 1-1 0 0,1 0 1 0 0,0 0-1 0 0,1 1 1 0 0,-1-1-1 0 0,2 1 1 0 0,-6 13 0 0 0,3-3-15 0 0,0 0 0 0 0,2 0 0 0 0,-5 28 0 0 0,8-38-16 0 0,1 0 0 0 0,-1 0 0 0 0,1 0-1 0 0,1 0 1 0 0,0 0 0 0 0,0 0 0 0 0,0 0 0 0 0,4 10 0 0 0,-4-16-42 0 0,-1 0 0 0 0,1 0 0 0 0,0-1 0 0 0,0 1-1 0 0,0 0 1 0 0,0 0 0 0 0,0 0 0 0 0,0-1 0 0 0,0 1 0 0 0,1-1 0 0 0,-1 1 0 0 0,0-1 0 0 0,1 1 0 0 0,-1-1 0 0 0,1 0 0 0 0,0 0 0 0 0,0 0 0 0 0,-1 0 0 0 0,1 0-1 0 0,0 0 1 0 0,0 0 0 0 0,0 0 0 0 0,0-1 0 0 0,0 1 0 0 0,0-1 0 0 0,0 0 0 0 0,0 1 0 0 0,0-1 0 0 0,0 0 0 0 0,0 0 0 0 0,0 0 0 0 0,0 0 0 0 0,0-1-1 0 0,0 1 1 0 0,0 0 0 0 0,0-1 0 0 0,3-1 0 0 0,7-2 62 0 0,-1-1 0 0 0,0 0 0 0 0,-1-1 0 0 0,1 0 0 0 0,-1-1 0 0 0,0 0 0 0 0,-1 0 0 0 0,0-1 0 0 0,15-16 0 0 0,-7 4-127 0 0,-1 0 0 0 0,-1 0 1 0 0,19-37-1 0 0,-22 34-127 0 0,0 0 1 0 0,-2 0-1 0 0,13-48 0 0 0,-22 68-36 0 0,-1 1 0 0 0,0-1 0 0 0,1 1 1 0 0,-1-1-1 0 0,0 0 0 0 0,0 1 0 0 0,0-1 0 0 0,-1 0 0 0 0,1 1 0 0 0,-1-1 0 0 0,1 1 0 0 0,-1-1 0 0 0,0 1 1 0 0,0-1-1 0 0,0 1 0 0 0,-2-3 0 0 0,-2 1-1016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7 919 0 0,'9'-7'16780'0'0,"-16"16"-16413"0"0,-12 14-255 0 0,0-2 0 0 0,-24 20 1 0 0,25-25 258 0 0,0 2 0 0 0,1 0 0 0 0,-22 31 0 0 0,27-31-253 0 0,1 0 0 0 0,1 1 0 0 0,0 0 0 0 0,2 0 0 0 0,0 1 0 0 0,2 0 0 0 0,-7 31 0 0 0,12-48-111 0 0,0 0-1 0 0,1 0 1 0 0,0 0-1 0 0,0 0 0 0 0,0 0 1 0 0,0 0-1 0 0,0 0 1 0 0,1 0-1 0 0,-1 0 1 0 0,1 0-1 0 0,0 0 1 0 0,0-1-1 0 0,0 1 1 0 0,0 0-1 0 0,3 3 0 0 0,-3-4-69 0 0,0-1-1 0 0,0 1 1 0 0,1-1-1 0 0,-1 0 1 0 0,1 1-1 0 0,-1-1 1 0 0,1 0 0 0 0,-1 0-1 0 0,1 0 1 0 0,0 0-1 0 0,0 0 1 0 0,-1-1-1 0 0,1 1 1 0 0,0 0-1 0 0,0-1 1 0 0,0 1-1 0 0,0-1 1 0 0,0 0-1 0 0,0 0 1 0 0,0 0-1 0 0,0 0 1 0 0,0 0-1 0 0,0 0 1 0 0,2-1-1 0 0,12-1-1874 0 0,1-4-4448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20 9215 0 0,'0'-1'707'0'0,"1"0"-646"0"0,-1 0 0 0 0,1 0 0 0 0,0 0 1 0 0,-1-1-1 0 0,1 1 0 0 0,0 0 0 0 0,-1 0 0 0 0,1 0 0 0 0,0 1 0 0 0,0-1 1 0 0,0 0-1 0 0,8-5 6617 0 0,-9 8-6589 0 0,1 0-57 0 0,0 0-1 0 0,0 0 1 0 0,-1 0-1 0 0,1 1 1 0 0,-1-1-1 0 0,1 0 1 0 0,-1 0 0 0 0,0 1-1 0 0,0-1 1 0 0,0 0-1 0 0,0 1 1 0 0,-1-1-1 0 0,1 0 1 0 0,0 1-1 0 0,-1-1 1 0 0,0 0-1 0 0,0 0 1 0 0,1 0-1 0 0,-1 0 1 0 0,0 0-1 0 0,-3 4 1 0 0,-3 4 115 0 0,0 0-1 0 0,-1-1 1 0 0,-10 10 0 0 0,4-4 24 0 0,-9 9 169 0 0,2 2 1 0 0,0 0-1 0 0,2 1 0 0 0,1 1 0 0 0,-23 48 1 0 0,37-67-308 0 0,1 0 0 0 0,-1 0 1 0 0,2 0-1 0 0,-1 0 1 0 0,1 1-1 0 0,1-1 1 0 0,0 1-1 0 0,0-1 1 0 0,1 12-1 0 0,0-18-30 0 0,1-1-1 0 0,0 1 1 0 0,-1-1 0 0 0,1 0-1 0 0,0 1 1 0 0,0-1-1 0 0,1 0 1 0 0,-1 0 0 0 0,0 0-1 0 0,1 0 1 0 0,-1 0-1 0 0,1 0 1 0 0,0 0 0 0 0,0 0-1 0 0,-1 0 1 0 0,1-1-1 0 0,0 1 1 0 0,1-1 0 0 0,-1 0-1 0 0,0 1 1 0 0,0-1-1 0 0,0 0 1 0 0,1 0 0 0 0,-1 0-1 0 0,1-1 1 0 0,-1 1-1 0 0,3 0 1 0 0,8 1-36 0 0,0 0 0 0 0,0-1 0 0 0,0-1 1 0 0,14-1-1 0 0,-7 1-241 0 0,16 0-283 0 0,-10 1-2515 0 0,45-5 0 0 0,-59 2 2278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5063 0 0,'4'-6'333'0'0,"0"-1"-1"0"0,0 2 0 0 0,1-1 0 0 0,6-6 1 0 0,-7 9 808 0 0,-1 0 1 0 0,1 0 0 0 0,-1 1 0 0 0,7-4 0 0 0,-9 6-966 0 0,1-1 0 0 0,-1 1 0 0 0,0-1 1 0 0,1 1-1 0 0,-1 0 0 0 0,0 0 0 0 0,1 0 0 0 0,-1 0 0 0 0,1 0 0 0 0,-1 0 0 0 0,0 0 1 0 0,1 0-1 0 0,-1 0 0 0 0,1 1 0 0 0,-1-1 0 0 0,0 0 0 0 0,1 1 0 0 0,-1-1 0 0 0,0 1 1 0 0,0 0-1 0 0,2 0 0 0 0,3 3 33 0 0,-1 0 1 0 0,1 0-1 0 0,5 6 1 0 0,-2-2 330 0 0,-4-4-366 0 0,-1-1 0 0 0,1 0-1 0 0,-1 0 1 0 0,1 0 0 0 0,0-1-1 0 0,0 1 1 0 0,9 2 0 0 0,-10-4-95 0 0,-1-1 1 0 0,1 1-1 0 0,0-1 1 0 0,0 0-1 0 0,0 0 1 0 0,0 0-1 0 0,0 0 1 0 0,0-1 0 0 0,0 1-1 0 0,0-1 1 0 0,6-2-1 0 0,8-4 60 0 0,-1-1-1 0 0,1 0 0 0 0,-1-1 1 0 0,20-15-1 0 0,59-51 434 0 0,-93 73-571 0 0,3-3 7 0 0,-1 0 1 0 0,1 0 0 0 0,-1 0 0 0 0,0 0 0 0 0,8-12 0 0 0,-10 10-9 0 0,-3 6-10 0 0,1 1 1 0 0,-1-1 0 0 0,0 1 0 0 0,0-1 0 0 0,0 1 0 0 0,0-1-1 0 0,0 1 1 0 0,0-1 0 0 0,0 1 0 0 0,0-1 0 0 0,0 1 0 0 0,0-1-1 0 0,0 1 1 0 0,0-1 0 0 0,0 1 0 0 0,0-1 0 0 0,0 1 0 0 0,-1-1-1 0 0,1 1 1 0 0,0-1 0 0 0,0 1 0 0 0,-1-1 0 0 0,1 1 0 0 0,0 0-1 0 0,0-1 1 0 0,-1 1 0 0 0,1-1 0 0 0,0 1 0 0 0,-1 0 0 0 0,1-1-1 0 0,-1 1 1 0 0,1 0 0 0 0,-1 0 0 0 0,1-1 0 0 0,0 1 0 0 0,-1 0 0 0 0,1 0-1 0 0,-1-1 1 0 0,1 1 0 0 0,-1 0 0 0 0,1 0 0 0 0,-1 0 0 0 0,1 0-1 0 0,-1 0 1 0 0,1 0 0 0 0,-1 0 0 0 0,1 0 0 0 0,-1 0 0 0 0,1 0-1 0 0,-1 0 1 0 0,1 0 0 0 0,-1 0 0 0 0,1 1 0 0 0,-2-1 0 0 0,2 0-13 0 0,-9 2-43 0 0,-1 0 1 0 0,0 0-1 0 0,1 1 0 0 0,0 1 0 0 0,0-1 0 0 0,0 2 0 0 0,0-1 1 0 0,1 1-1 0 0,-13 9 0 0 0,-5 7 45 0 0,-34 33 0 0 0,27-23 198 0 0,2 2-1 0 0,1 1 0 0 0,-42 64 1 0 0,69-93-162 0 0,0-1 0 0 0,0 1 0 0 0,1 0 0 0 0,-1 1 0 0 0,1-1 0 0 0,0 0 0 0 0,1 1 0 0 0,-1-1 0 0 0,0 10 0 0 0,2-14-16 0 0,0-1 0 0 0,0 1 1 0 0,-1-1-1 0 0,1 1 1 0 0,0-1-1 0 0,0 1 1 0 0,0-1-1 0 0,0 1 1 0 0,0-1-1 0 0,0 1 1 0 0,0-1-1 0 0,1 1 1 0 0,-1-1-1 0 0,0 1 1 0 0,0-1-1 0 0,0 1 1 0 0,0-1-1 0 0,1 1 1 0 0,-1-1-1 0 0,0 1 1 0 0,0-1-1 0 0,1 0 1 0 0,-1 1-1 0 0,0-1 1 0 0,1 0-1 0 0,-1 1 1 0 0,0-1-1 0 0,1 0 1 0 0,-1 1-1 0 0,1-1 1 0 0,0 1-1 0 0,0-1 6 0 0,1 2-6 0 0,0-1 1 0 0,0 0-1 0 0,0 1 1 0 0,0-1-1 0 0,0 0 1 0 0,1 0-1 0 0,-1 0 1 0 0,0-1-1 0 0,1 1 1 0 0,-1 0-1 0 0,1-1 1 0 0,-1 0-1 0 0,0 0 1 0 0,1 1-1 0 0,4-2 1 0 0,6 1-186 0 0,23-6-1 0 0,-22 4 18 0 0,37-9-1660 0 0,-24 4 48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15 13991 0 0,'0'0'639'0'0,"1"-1"-10"0"0,4-4-402 0 0,-5 4-178 0 0,0 0-1 0 0,1 1 1 0 0,-1-1 0 0 0,1 1-1 0 0,-1-1 1 0 0,1 1 0 0 0,-1-1-1 0 0,1 1 1 0 0,0-1 0 0 0,-1 1-1 0 0,1-1 1 0 0,-1 1 0 0 0,1 0-1 0 0,0-1 1 0 0,0 1 0 0 0,-1 0-1 0 0,1 0 1 0 0,0 0 0 0 0,-1-1-1 0 0,1 1 1 0 0,0 0 0 0 0,0 0-1 0 0,-1 0 1 0 0,1 0 0 0 0,0 0-1 0 0,-1 0 1 0 0,1 0 0 0 0,0 1-1 0 0,0-1 1 0 0,-1 0 0 0 0,1 0-1 0 0,0 0 1 0 0,-1 1 0 0 0,1-1-1 0 0,0 0 1 0 0,-1 1 0 0 0,1-1-1 0 0,0 1 1 0 0,-1-1 0 0 0,1 1-1 0 0,-1-1 1 0 0,1 1 0 0 0,-1-1 0 0 0,1 1-1 0 0,-1-1 1 0 0,0 1 0 0 0,1 0-1 0 0,0 1 1 0 0,0-1-198 0 0,1 3 163 0 0,0-1 1 0 0,0 1-1 0 0,-1-1 0 0 0,1 1 1 0 0,-1 0-1 0 0,0 0 0 0 0,0 0 1 0 0,0 0-1 0 0,-1 0 1 0 0,1 0-1 0 0,-1 0 0 0 0,0 0 1 0 0,0 0-1 0 0,0 0 0 0 0,-1 0 1 0 0,1 0-1 0 0,-1 0 0 0 0,-3 8 1 0 0,0 2 15 0 0,-1 0 0 0 0,-1-1 0 0 0,-13 25 0 0 0,8-20-255 0 0,-1-1 0 0 0,-19 24 0 0 0,3-12-4417 0 0,3-8-861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10135 0 0,'0'0'778'0'0,"-1"2"-345"0"0,-2 6 323 0 0,-1-1-1 0 0,-1 1 1 0 0,1-1-1 0 0,-1 0 1 0 0,-10 11-1 0 0,-35 32 246 0 0,18-18-558 0 0,-59 51 174 0 0,9-9-312 0 0,82-73-299 0 0,-1-1 5 0 0,0 1 1 0 0,0 0-1 0 0,0 0 0 0 0,0 0 0 0 0,0 0 0 0 0,1 0 0 0 0,-1 0 0 0 0,0 0 1 0 0,1 0-1 0 0,-1 1 0 0 0,1-1 0 0 0,-1 0 0 0 0,0 2 0 0 0,1-2-5 0 0,1 0-1 0 0,-1 0 1 0 0,1 0 0 0 0,-1 0-1 0 0,1 0 1 0 0,-1 0 0 0 0,1-1-1 0 0,0 1 1 0 0,-1 0 0 0 0,1 0-1 0 0,0-1 1 0 0,-1 1-1 0 0,1 0 1 0 0,0-1 0 0 0,0 1-1 0 0,0-1 1 0 0,0 1 0 0 0,-1-1-1 0 0,1 1 1 0 0,0-1 0 0 0,0 0-1 0 0,0 1 1 0 0,0-1-1 0 0,0 0 1 0 0,0 0 0 0 0,0 0-1 0 0,2 0 1 0 0,-1 1 7 0 0,14 1 18 0 0,-1-1-1 0 0,23-1 1 0 0,19 2 8 0 0,-51-2-38 0 0,0 1 0 0 0,0 0 0 0 0,0 1 0 0 0,0 0-1 0 0,0 0 1 0 0,10 5 0 0 0,-12-6 32 0 0,-1 1 1 0 0,0 0-1 0 0,0 0 0 0 0,0 1 1 0 0,0-1-1 0 0,-1 1 0 0 0,1-1 0 0 0,-1 1 1 0 0,1 0-1 0 0,-1 0 0 0 0,0 0 0 0 0,0 0 1 0 0,0 0-1 0 0,0 0 0 0 0,-1 1 0 0 0,1-1 1 0 0,-1 0-1 0 0,0 1 0 0 0,0 0 0 0 0,0-1 1 0 0,-1 1-1 0 0,1-1 0 0 0,-1 1 1 0 0,0 0-1 0 0,0-1 0 0 0,0 1 0 0 0,0 0 1 0 0,-1-1-1 0 0,1 1 0 0 0,-1 0 0 0 0,0-1 1 0 0,0 1-1 0 0,-1-1 0 0 0,1 1 0 0 0,-1-1 1 0 0,1 0-1 0 0,-4 4 0 0 0,-1 2-4 0 0,0 0 0 0 0,-1 0-1 0 0,0-1 1 0 0,0-1 0 0 0,-1 1 0 0 0,0-1-1 0 0,0 0 1 0 0,-1-1 0 0 0,0 0-1 0 0,-11 6 1 0 0,18-11-230 0 0,0 0 0 0 0,0 0 0 0 0,-1 0 0 0 0,1-1-1 0 0,0 1 1 0 0,0-1 0 0 0,-4 1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2759 0 0,'0'0'12916'0'0,"-1"1"-11902"0"0,-21 10-1177 0 0,2 0 1 0 0,-1 1 0 0 0,-19 17-1 0 0,38-27 151 0 0,-169 144 72 0 0,166-141 30 0 0,0 0-1 0 0,1 0 0 0 0,-1 1 1 0 0,-4 8-1 0 0,8-13 32 0 0,16 2 113 0 0,1-3-184 0 0,0 0 1 0 0,-1-2-1 0 0,1 1 1 0 0,0-2 0 0 0,28-8-1 0 0,-1 0-51 0 0,-21 7-19 0 0,0 0 0 0 0,42-1 0 0 0,-56 5 108 0 0,1 1 0 0 0,0-1 0 0 0,0 1-1 0 0,-1 1 1 0 0,1 0 0 0 0,-1 0 0 0 0,0 0 0 0 0,1 1 0 0 0,-1 1 0 0 0,11 5 0 0 0,-16-7 17 0 0,1 0 1 0 0,-1 1-1 0 0,0-1 1 0 0,0 1-1 0 0,0 0 0 0 0,0 0 1 0 0,0 0-1 0 0,-1 0 1 0 0,1 0-1 0 0,-1 0 0 0 0,0 1 1 0 0,0-1-1 0 0,0 1 1 0 0,0 0-1 0 0,1 6 1 0 0,-1-5-14 0 0,-1 1 1 0 0,-1-1 0 0 0,1 1-1 0 0,-1-1 1 0 0,0 1 0 0 0,0-1-1 0 0,-1 0 1 0 0,1 1 0 0 0,-1-1 0 0 0,-3 9-1 0 0,0-2-30 0 0,-1 0-1 0 0,0 0 0 0 0,-1 0 1 0 0,0-1-1 0 0,-1 0 0 0 0,0 0 1 0 0,-1 0-1 0 0,-17 18 1 0 0,2-8-115 0 0,0-1 1 0 0,-1-1 0 0 0,0-1 0 0 0,-2-1 0 0 0,0-1-1 0 0,-48 21 1 0 0,52-31-1464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8751 0 0,'0'0'15829'0'0,"2"-1"-16374"0"0,56-14-6179 0 0,-45 11 4468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41 4143 0 0,'9'-41'10212'0'0,"-13"53"-8524"0"0,-92 317 1787 0 0,91-314-3413 0 0,-13 28 0 0 0,3-8-1 0 0,-28 62 91 0 0,39-87-441 0 0,-5 12 306 0 0,-9 32-1 0 0,16-44-1586 0 0,1 0 0 0 0,-1-1 0 0 0,1 16 0 0 0,1-10-4166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5983 0 0,'0'0'7095'0'0,"0"2"-6486"0"0,1-1-470 0 0,0 0 1 0 0,0 0-1 0 0,0 0 0 0 0,0 1 0 0 0,0-2 0 0 0,0 1 0 0 0,0 0 0 0 0,0 0 1 0 0,0 0-1 0 0,0 0 0 0 0,0-1 0 0 0,0 1 0 0 0,1 0 0 0 0,-1-1 1 0 0,0 1-1 0 0,0-1 0 0 0,1 0 0 0 0,-1 1 0 0 0,0-1 0 0 0,1 0 0 0 0,-1 0 1 0 0,0 0-1 0 0,1 0 0 0 0,2 0 0 0 0,37-3 1126 0 0,12-8-470 0 0,0-1-1 0 0,50-21 1 0 0,-23 7-752 0 0,-67 22-286 0 0,-10 3 33 0 0,0-1 0 0 0,0 1 0 0 0,0 0 0 0 0,0 0 0 0 0,0 1 0 0 0,0-1 0 0 0,1 1 0 0 0,-1-1 0 0 0,0 1 0 0 0,0 0 0 0 0,4 1 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14743 0 0,'2'0'332'0'0,"0"0"-264"0"0,0 1 1 0 0,1-1-1 0 0,-1 0 0 0 0,0 1 0 0 0,0-1 0 0 0,0 1 0 0 0,0 0 1 0 0,0 0-1 0 0,0 0 0 0 0,-1 0 0 0 0,1 0 0 0 0,0 0 1 0 0,0 0-1 0 0,-1 1 0 0 0,1-1 0 0 0,0 1 0 0 0,-1-1 0 0 0,0 1 1 0 0,1-1-1 0 0,-1 1 0 0 0,0 0 0 0 0,0 0 0 0 0,0-1 0 0 0,0 1 1 0 0,0 0-1 0 0,0 0 0 0 0,0 0 0 0 0,-1 0 0 0 0,1 0 1 0 0,-1 1-1 0 0,0-1 0 0 0,1 0 0 0 0,-1 0 0 0 0,0 0 0 0 0,0 0 1 0 0,0 0-1 0 0,-1 4 0 0 0,0 5 332 0 0,-1 1-1 0 0,0-1 1 0 0,-1 0-1 0 0,-7 21 1 0 0,-24 42 130 0 0,29-64-399 0 0,-44 89 41 0 0,-121 273 626 0 0,143-308-1472 0 0,13-33-1305 0 0,2 0 0 0 0,-16 60 1 0 0,26-80-4340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4143 0 0,'1'-5'32'0'0,"1"0"-1"0"0,0-1 1 0 0,0 1-1 0 0,0 0 0 0 0,1 0 1 0 0,0 1-1 0 0,0-1 1 0 0,0 1-1 0 0,0-1 0 0 0,1 1 1 0 0,0 0-1 0 0,7-6 0 0 0,61-62 4185 0 0,-23 23-1710 0 0,71-56 0 0 0,-102 92-2012 0 0,0 0-1 0 0,0 2 1 0 0,1 0 0 0 0,0 1 0 0 0,1 1 0 0 0,0 1 0 0 0,1 1-1 0 0,31-7 1 0 0,-46 13-318 0 0,1 0-1 0 0,0 0 1 0 0,0 1 0 0 0,0 0-1 0 0,0 0 1 0 0,0 0-1 0 0,0 1 1 0 0,0 0 0 0 0,13 4-1 0 0,-17-4-128 0 0,0 1 1 0 0,0-1-1 0 0,0 0 0 0 0,0 1 0 0 0,0 0 0 0 0,0-1 0 0 0,-1 1 1 0 0,1 0-1 0 0,-1 1 0 0 0,1-1 0 0 0,-1 0 0 0 0,0 1 0 0 0,0-1 1 0 0,0 1-1 0 0,0 0 0 0 0,0-1 0 0 0,-1 1 0 0 0,1 0 0 0 0,-1 0 1 0 0,0 0-1 0 0,0 0 0 0 0,0 0 0 0 0,1 5 0 0 0,-1 2 18 0 0,0 1 1 0 0,-1-1-1 0 0,0 1 0 0 0,-1-1 0 0 0,0 1 0 0 0,-1-1 1 0 0,0 0-1 0 0,0 0 0 0 0,-1 0 0 0 0,-1 0 0 0 0,-5 13 1 0 0,-3 1 27 0 0,-1 0 1 0 0,-1-1 0 0 0,-20 26-1 0 0,20-32-73 0 0,-1-1 0 0 0,0-1 0 0 0,-1 0 0 0 0,0-1 0 0 0,-1-1 0 0 0,-1 0 0 0 0,0-2 0 0 0,-1 0-1 0 0,0-1 1 0 0,-23 9 0 0 0,14-6-413 0 0,1 0 0 0 0,-47 33 1 0 0,24-8-6140 0 0,30-20 162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 5983 0 0,'0'0'542'0'0,"1"-1"-446"0"0,11-8 10253 0 0,-11 15-9280 0 0,-3 4-900 0 0,-1 1 0 0 0,1 0-1 0 0,-2-1 1 0 0,1 0 0 0 0,-8 14 0 0 0,-3 10 14 0 0,-10 19-76 0 0,0-1-3096 0 0,21-41-2997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9671 0 0,'0'0'944'0'0,"-10"1"-840"0"0,1 3 3160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3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5063 0 0,'0'2'10684'0'0,"-1"2"-10515"0"0,-1 1 0 0 0,1-1 0 0 0,-1 0 0 0 0,0 0 0 0 0,0 1 0 0 0,0-1 0 0 0,0 0 0 0 0,-1 0-1 0 0,1-1 1 0 0,-4 5 0 0 0,-37 35 246 0 0,27-27 47 0 0,10-10-397 0 0,1 0 0 0 0,0 1 1 0 0,0 0-1 0 0,0 0 0 0 0,1 0 1 0 0,0 1-1 0 0,0-1 0 0 0,1 1 1 0 0,0 0-1 0 0,0 0 0 0 0,1 0 1 0 0,0 0-1 0 0,0 0 0 0 0,1 1 0 0 0,0 13 1 0 0,1-17-69 0 0,0 0 1 0 0,0 0 0 0 0,1 0-1 0 0,-1 0 1 0 0,1 0 0 0 0,1 0-1 0 0,-1 0 1 0 0,1 0 0 0 0,0 0-1 0 0,0-1 1 0 0,0 1-1 0 0,1-1 1 0 0,-1 1 0 0 0,1-1-1 0 0,0 0 1 0 0,0 0 0 0 0,1 0-1 0 0,-1 0 1 0 0,1-1 0 0 0,0 0-1 0 0,0 1 1 0 0,0-1 0 0 0,0-1-1 0 0,1 1 1 0 0,-1-1 0 0 0,7 3-1 0 0,-2-2-64 0 0,1 0-1 0 0,-1 0 1 0 0,1-1 0 0 0,0 0-1 0 0,20 0 1 0 0,30 4-218 0 0,-59-5 609 0 0,-1 0-278 0 0,0 0 0 0 0,-1 1-1 0 0,1-1 1 0 0,-1 0 0 0 0,1 1 0 0 0,-1-1 0 0 0,1 0-1 0 0,-1 0 1 0 0,0 1 0 0 0,0-1 0 0 0,1 0 0 0 0,-1 0 0 0 0,0 0-1 0 0,0 0 1 0 0,0 0 0 0 0,0 0 0 0 0,-2 1 0 0 0,-21 13 428 0 0,21-13-392 0 0,-207 105-603 0 0,205-105-74 0 0,1-1 0 0 0,-1 0 0 0 0,1 1 0 0 0,-10-1 0 0 0,5 0-1381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0 8551 0 0,'-2'1'390'0'0,"-157"83"848"0"0,-58 35 518 0 0,83-23-508 0 0,132-95-1177 0 0,2 0-54 0 0,0 1 0 0 0,1-1 0 0 0,-1 0 0 0 0,0 0 0 0 0,0 0 0 0 0,1 0 0 0 0,-1 0 0 0 0,1 0 0 0 0,-1 0 0 0 0,1 0-1 0 0,0 0 1 0 0,-1 0 0 0 0,1 0 0 0 0,0 0 0 0 0,0 0 0 0 0,-1-1 0 0 0,1 1 0 0 0,0 0 0 0 0,0 0 0 0 0,1 0 0 0 0,24 12 205 0 0,-21-11-185 0 0,-3-1-21 0 0,165 77 929 0 0,-138-62-771 0 0,-1 1-1 0 0,0 1 1 0 0,38 34 0 0 0,-59-46-102 0 0,-7-5-57 0 0,0-1 0 0 0,1 1-1 0 0,-1-1 1 0 0,0 0 0 0 0,0 1 0 0 0,0-1 0 0 0,1 1 0 0 0,-1 0 0 0 0,0-1 0 0 0,0 1 0 0 0,0-1 0 0 0,0 1 0 0 0,0-1 0 0 0,0 1 0 0 0,0-1 0 0 0,0 1 0 0 0,0-1 0 0 0,0 1 0 0 0,-1-1 0 0 0,1 1 0 0 0,0-1 0 0 0,0 1-1 0 0,0-1 1 0 0,-1 1 0 0 0,1-1 0 0 0,0 1 0 0 0,0-1 0 0 0,-1 0 0 0 0,1 1 0 0 0,0-1 0 0 0,-1 1 0 0 0,1-1 0 0 0,-1 0 0 0 0,1 1 0 0 0,0-1 0 0 0,-1 0 0 0 0,1 0 0 0 0,-1 1 0 0 0,1-1 0 0 0,-1 0 0 0 0,0 0 0 0 0,-7 4 85 0 0,1-1 0 0 0,-1-1 0 0 0,0 1 0 0 0,-1-1 0 0 0,1-1 1 0 0,0 0-1 0 0,0 0 0 0 0,-13 0 0 0 0,7-1 5 0 0,-397 20-1421 0 0,390-18 1074 0 0,8-1-2 0 0,1 0 0 0 0,-1-1 0 0 0,0 0 0 0 0,-13-3 0 0 0,18 0-338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38 6447 0 0,'4'-11'879'0'0,"1"-5"-711"0"0,0 5 7825 0 0,-8 22-7821 0 0,1-7-120 0 0,-81 220 2610 0 0,-38 93-1772 0 0,17-103-988 0 0,89-186-760 0 0,-2-2 0 0 0,-20 27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7831 0 0,'0'0'1064'0'0,"3"-1"278"0"0,65-7 3507 0 0,92-13-2348 0 0,-124 14-2422 0 0,-1-1 0 0 0,51-20-1 0 0,-27 5 242 0 0,67-38 1 0 0,-52 13-5456 0 0,-44 24-587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0 13103 0 0,'0'0'598'0'0,"0"2"-10"0"0,-3 47 421 0 0,-2 0 1 0 0,-24 94-1 0 0,16-81-583 0 0,-37 146 297 0 0,-50 95-270 0 0,87-273-392 0 0,-18 33-1 0 0,25-52-13 0 0,-1 0-1 0 0,-1 0 1 0 0,1-1-1 0 0,-2 0 1 0 0,-16 16-1 0 0,24-25-38 0 0,0 0-1 0 0,0-1 0 0 0,0 1 1 0 0,0 0-1 0 0,0 0 0 0 0,0-1 1 0 0,0 1-1 0 0,-1-1 1 0 0,1 1-1 0 0,0-1 0 0 0,0 0 1 0 0,0 1-1 0 0,-3-1 0 0 0,4 0 0 0 0,-1 0-1 0 0,1 0 1 0 0,-1 0-1 0 0,1 0 0 0 0,-1 0 1 0 0,1 0-1 0 0,-1 0 1 0 0,1-1-1 0 0,0 1 0 0 0,-1 0 1 0 0,1 0-1 0 0,-1-1 1 0 0,1 1-1 0 0,-1 0 0 0 0,1-1 1 0 0,0 1-1 0 0,-1 0 1 0 0,1-1-1 0 0,0 1 0 0 0,-1 0 1 0 0,1-1-1 0 0,-1 0 1 0 0,0-2-7 0 0,0 1 1 0 0,1-1 0 0 0,-1 1-1 0 0,0-1 1 0 0,1 0-1 0 0,0 1 1 0 0,-1-1 0 0 0,1 0-1 0 0,0 1 1 0 0,1-5 0 0 0,1-8-98 0 0,1 1 1 0 0,1 0 0 0 0,0 0-1 0 0,1 0 1 0 0,0 0 0 0 0,1 1 0 0 0,1 0-1 0 0,0 0 1 0 0,13-17 0 0 0,-17 26 97 0 0,1-1 0 0 0,0 1 0 0 0,-1 0 0 0 0,1 0 0 0 0,1 0-1 0 0,-1 0 1 0 0,8-4 0 0 0,-10 7 12 0 0,-1 0-1 0 0,1 0 1 0 0,-1 1 0 0 0,1-1-1 0 0,-1 1 1 0 0,1-1-1 0 0,0 1 1 0 0,-1 0 0 0 0,1-1-1 0 0,0 1 1 0 0,-1 0-1 0 0,1 0 1 0 0,0 0-1 0 0,-1 0 1 0 0,1 1 0 0 0,0-1-1 0 0,-1 0 1 0 0,1 1-1 0 0,-1-1 1 0 0,1 1-1 0 0,-1-1 1 0 0,1 1 0 0 0,-1 0-1 0 0,1 0 1 0 0,-1-1-1 0 0,1 1 1 0 0,-1 0-1 0 0,0 0 1 0 0,0 1 0 0 0,2 0-1 0 0,4 6 123 0 0,0 0 1 0 0,10 17-1 0 0,-14-20-114 0 0,0 1 1 0 0,0-2 0 0 0,1 1 0 0 0,0 0-1 0 0,0 0 1 0 0,0-1 0 0 0,0 0 0 0 0,1 0-1 0 0,-1 0 1 0 0,1-1 0 0 0,0 1-1 0 0,7 2 1 0 0,-7-3-29 0 0,0-1-1 0 0,0 0 1 0 0,1-1-1 0 0,-1 1 1 0 0,1-1-1 0 0,-1-1 1 0 0,0 1-1 0 0,1 0 1 0 0,0-1-1 0 0,9-1 1 0 0,-12 0-804 0 0,1 1 1 0 0,-1-1 0 0 0,1 0-1 0 0,-1-1 1 0 0,1 1 0 0 0,4-3 0 0 0,4-4-5184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63 138 8287 0 0,'0'0'1138'0'0,"2"0"311"0"0,13-1 308 0 0,1 0 0 0 0,-1-1 0 0 0,20-5 0 0 0,-19 3-1701 0 0,0 0 0 0 0,0-2 0 0 0,-1 0 1 0 0,0 0-1 0 0,0-2 0 0 0,-1 0 0 0 0,0 0 0 0 0,0-1 0 0 0,-1-1 0 0 0,14-13 0 0 0,-25 21-54 0 0,0 0-1 0 0,0 0 1 0 0,-1 0-1 0 0,1 0 1 0 0,-1-1-1 0 0,1 1 0 0 0,-1 0 1 0 0,0-1-1 0 0,1 1 1 0 0,0-4-1 0 0,-2 6-1 0 0,0-1-1 0 0,0 1 1 0 0,0 0-1 0 0,0 0 1 0 0,0 0-1 0 0,0 0 1 0 0,0-1-1 0 0,0 1 1 0 0,0 0 0 0 0,0 0-1 0 0,0 0 1 0 0,0-1-1 0 0,0 1 1 0 0,0 0-1 0 0,0 0 1 0 0,0 0-1 0 0,0-1 1 0 0,0 1-1 0 0,0 0 1 0 0,0 0-1 0 0,0 0 1 0 0,0 0-1 0 0,-1-1 1 0 0,1 1-1 0 0,0 0 1 0 0,0 0 0 0 0,0 0-1 0 0,0 0 1 0 0,0 0-1 0 0,0-1 1 0 0,-1 1-1 0 0,1 0 1 0 0,0 0-1 0 0,-2 0-6 0 0,0-1 0 0 0,1 1 0 0 0,-1 0 0 0 0,0 0-1 0 0,1 1 1 0 0,-1-1 0 0 0,0 0 0 0 0,0 0 0 0 0,1 1-1 0 0,-1-1 1 0 0,0 1 0 0 0,-1 1 0 0 0,-23 10-93 0 0,12-4 59 0 0,1 1 0 0 0,0 0 0 0 0,0 1 0 0 0,-11 12 1 0 0,-43 51 1 0 0,43-45 27 0 0,1 1 0 0 0,2 1 0 0 0,1 2 0 0 0,-21 41 0 0 0,39-67 12 0 0,0-1 0 0 0,0 0 0 0 0,0 1 0 0 0,1-1 0 0 0,-1 1 0 0 0,1-1 0 0 0,0 11 0 0 0,1-14 0 0 0,0 0 0 0 0,0-1 0 0 0,0 1 0 0 0,0 0 0 0 0,1 0 0 0 0,-1-1 0 0 0,1 1 0 0 0,-1 0 0 0 0,1-1 0 0 0,0 1 0 0 0,-1 0 0 0 0,1-1 0 0 0,0 1 0 0 0,0-1 0 0 0,0 1 0 0 0,0-1 0 0 0,1 0 0 0 0,-1 0 0 0 0,0 1 0 0 0,0-1 0 0 0,1 0 0 0 0,-1 0 0 0 0,1 0 0 0 0,-1 0 0 0 0,1 0 0 0 0,-1 0 0 0 0,1-1 0 0 0,2 2 0 0 0,2-1 0 0 0,0 1 0 0 0,0-1 0 0 0,1-1 0 0 0,-1 1 0 0 0,0-1 0 0 0,0 0 0 0 0,1 0 0 0 0,-1-1 0 0 0,10-2 0 0 0,58-18 0 0 0,-57 16 0 0 0,313-122-720 0 0,-314 120 336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1375 0 0,'-1'0'7277'0'0,"-7"-1"-4951"0"0,6 1-1934 0 0,1 1-1 0 0,-1-1 1 0 0,1 1-1 0 0,-1-1 1 0 0,1 1-1 0 0,0-1 1 0 0,-1 1-1 0 0,1 0 1 0 0,-2 1-1 0 0,-20 19-131 0 0,15-14-42 0 0,-12 14 62 0 0,0 1 0 0 0,2 0 0 0 0,0 2 0 0 0,2 0 0 0 0,-17 31 0 0 0,-56 138 1364 0 0,75-163-1580 0 0,-30 80 151 0 0,17-40-522 0 0,-43 80 1 0 0,66-144 330 0 0,0-1-2712 0 0,4-13 926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122 676 919 0 0,'-1'0'67'0'0,"-22"6"2510"0"0,14-4-1394 0 0,0 0 0 0 0,-1 0-1 0 0,1-1 1 0 0,-11 0 0 0 0,19-1-1069 0 0,-1 0 1 0 0,0 0 0 0 0,1 0-1 0 0,-1 0 1 0 0,1 0 0 0 0,-1-1-1 0 0,0 1 1 0 0,1-1 0 0 0,-1 1-1 0 0,1-1 1 0 0,-1 0 0 0 0,1 1-1 0 0,0-1 1 0 0,-1 0 0 0 0,1 0-1 0 0,0 0 1 0 0,-1 0 0 0 0,1 0-1 0 0,0-1 1 0 0,0 1 0 0 0,0 0-1 0 0,0 0 1 0 0,0-1 0 0 0,0 1-1 0 0,0-1 1 0 0,1 1 0 0 0,-2-3-1 0 0,1 0 43 0 0,0 1-1 0 0,1-1 1 0 0,-1 0-1 0 0,1 1 1 0 0,0-1-1 0 0,0 0 1 0 0,0 1-1 0 0,0-1 1 0 0,1 0-1 0 0,0 1 1 0 0,-1-1-1 0 0,1 1 1 0 0,0-1-1 0 0,3-4 1 0 0,3-7 184 0 0,16-27 0 0 0,-16 30-316 0 0,19-28 23 0 0,2 1 1 0 0,1 1-1 0 0,63-64 0 0 0,121-82 544 0 0,-189 165-357 0 0,1 1 0 0 0,1 1 0 0 0,0 2 0 0 0,35-15 0 0 0,-45 23-138 0 0,0 1 1 0 0,1 1-1 0 0,-1 0 0 0 0,1 1 1 0 0,0 1-1 0 0,0 1 0 0 0,1 0 1 0 0,33 2-1 0 0,-42 0-44 0 0,-8 0-43 0 0,-1 1 1 0 0,0-1-1 0 0,1 0 0 0 0,-1 1 0 0 0,0-1 0 0 0,1 0 0 0 0,-1 1 0 0 0,0-1 1 0 0,0 1-1 0 0,1-1 0 0 0,-1 1 0 0 0,0-1 0 0 0,0 0 0 0 0,0 1 1 0 0,1-1-1 0 0,-1 1 0 0 0,0-1 0 0 0,0 1 0 0 0,0-1 0 0 0,0 1 1 0 0,0-1-1 0 0,0 2 0 0 0,0-2 18 0 0,0 4 27 0 0,0 0 0 0 0,0-1 0 0 0,0 1 0 0 0,-1 0 1 0 0,1-1-1 0 0,-1 1 0 0 0,0 0 0 0 0,0-1 1 0 0,0 1-1 0 0,-1-1 0 0 0,1 1 0 0 0,-4 4 1 0 0,-3 6 123 0 0,-17 19 0 0 0,15-19-77 0 0,-106 155 148 0 0,-30 39-268 0 0,135-195-70 0 0,-1-1 0 0 0,1 1 0 0 0,-2-2 0 0 0,0 0 0 0 0,0 0 0 0 0,-1-1 0 0 0,0-1 0 0 0,-26 13 0 0 0,32-19-164 0 0,-1 0 0 0 0,0-1 0 0 0,-18 3-1 0 0,24-4 142 0 0,3-1 77 0 0,-1 0 0 0 0,1 0 1 0 0,0 0-1 0 0,0 0 0 0 0,-1 0 0 0 0,1 0 0 0 0,0 0 0 0 0,-1 0 0 0 0,1 0 0 0 0,0 0 1 0 0,0 0-1 0 0,-1 0 0 0 0,1 0 0 0 0,0 0 0 0 0,-1 0 0 0 0,1 0 0 0 0,0 0 1 0 0,0-1-1 0 0,-1 1 0 0 0,1 0 0 0 0,0 0 0 0 0,0 0 0 0 0,0 0 0 0 0,-1-1 0 0 0,1 1 1 0 0,0 0-1 0 0,0 0 0 0 0,0 0 0 0 0,-1-1 0 0 0,1 1 0 0 0,0 0 0 0 0,0 0 0 0 0,0-1 1 0 0,0 1-1 0 0,0 0 0 0 0,-1 0 0 0 0,1-1 0 0 0,0 1 0 0 0,0 0 0 0 0,0 0 0 0 0,0-1 1 0 0,0 1-1 0 0,0 0 0 0 0,0-1 0 0 0,0 1 0 0 0,0 0 0 0 0,0 0 0 0 0,0-1 0 0 0,0 1 1 0 0,0 0-1 0 0,1-1 0 0 0,-1 1 0 0 0,0 0 0 0 0,0 0 0 0 0,0-1 0 0 0,7-14-4543 0 0,1 1-557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92 477 13935 0 0,'0'0'1262'0'0,"-1"-1"-1037"0"0,-9-4 213 0 0,1 1-89 0 0,-1-1 1 0 0,1 0 0 0 0,-16-12 0 0 0,22 14-321 0 0,1 1-1 0 0,0-1 1 0 0,-1 1-1 0 0,1-1 1 0 0,0 0-1 0 0,1 0 1 0 0,-1 0-1 0 0,0 0 1 0 0,1 0-1 0 0,0 0 1 0 0,-1-1 0 0 0,1 1-1 0 0,1 0 1 0 0,-2-6-1 0 0,1 1 25 0 0,1-1-1 0 0,0 1 1 0 0,0-1-1 0 0,0 1 1 0 0,1-1 0 0 0,1 1-1 0 0,-1-1 1 0 0,1 1-1 0 0,1 0 1 0 0,0 0-1 0 0,0 0 1 0 0,0 0-1 0 0,1 1 1 0 0,0-1 0 0 0,1 1-1 0 0,8-12 1 0 0,6-3-45 0 0,0 1 1 0 0,1 1 0 0 0,37-30-1 0 0,44-24-325 0 0,-29 33-2975 0 0,-45 28-2259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1375 0 0,'-1'1'7004'0'0,"-30"30"-5186"0"0,3 2 0 0 0,-39 54-1 0 0,54-67-1308 0 0,1 0-1 0 0,1 1 1 0 0,1 0-1 0 0,0 1 0 0 0,2 0 1 0 0,-8 31-1 0 0,14-45-460 0 0,1 0 0 0 0,0 0 0 0 0,1 1 0 0 0,0-1 0 0 0,0 0 0 0 0,2 12 0 0 0,-2-18-24 0 0,1 1-1 0 0,-1-1 1 0 0,1 1-1 0 0,0-1 1 0 0,0 0-1 0 0,0 1 0 0 0,0-1 1 0 0,0 0-1 0 0,0 0 1 0 0,4 4-1 0 0,-4-5-14 0 0,0 0-1 0 0,0 0 0 0 0,0 0 0 0 0,1 0 1 0 0,-1 0-1 0 0,0-1 0 0 0,0 1 1 0 0,1 0-1 0 0,-1-1 0 0 0,1 1 0 0 0,-1-1 1 0 0,0 1-1 0 0,1-1 0 0 0,-1 0 1 0 0,1 0-1 0 0,-1 0 0 0 0,1 0 0 0 0,-1 0 1 0 0,1 0-1 0 0,1 0 0 0 0,5-2 96 0 0,0 1 0 0 0,0-2-1 0 0,0 1 1 0 0,0-1 0 0 0,0 0 0 0 0,0-1-1 0 0,-1 0 1 0 0,13-9 0 0 0,2-3 125 0 0,28-27 0 0 0,-34 28-158 0 0,-1-1 0 0 0,22-28 0 0 0,-31 36-59 0 0,-1-1 1 0 0,0 1 0 0 0,0-1 0 0 0,-1 0 0 0 0,0 0 0 0 0,0 0-1 0 0,-1-1 1 0 0,2-11 0 0 0,-4 17 3 0 0,-1-1-1 0 0,1 1 0 0 0,-1 0 1 0 0,0 0-1 0 0,-1 0 1 0 0,1 0-1 0 0,-1 0 0 0 0,1 0 1 0 0,-1 0-1 0 0,0 0 1 0 0,-1 0-1 0 0,1 0 0 0 0,-1 0 1 0 0,0 1-1 0 0,0-1 1 0 0,0 0-1 0 0,0 1 1 0 0,0 0-1 0 0,-6-6 0 0 0,2 3-481 0 0,0-1 1 0 0,-15-9-1 0 0,-15-9-5569 0 0,26 20 535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15663 0 0,'0'0'1722'0'0,"0"2"-1186"0"0,-32 89 1450 0 0,-42 112-2178 0 0,12-38 119 0 0,-9 64 70 0 0,-17 53-143 0 0,81-261-42 0 0,-1 0 1 0 0,-1-1 0 0 0,-1 0 0 0 0,-1-1 0 0 0,0 0 0 0 0,-18 23 0 0 0,26-38 135 0 0,1-3 31 0 0,1 1 1 0 0,0-1-1 0 0,0 0 1 0 0,-1 0-1 0 0,1 0 1 0 0,0 0-1 0 0,-1 0 1 0 0,1 0-1 0 0,-1 0 1 0 0,0 0-1 0 0,1 0 1 0 0,-1-1-1 0 0,0 1 1 0 0,-1 0-1 0 0,2-1 19 0 0,1-1-1 0 0,-1 1 1 0 0,1 0-1 0 0,0 0 1 0 0,-1-1-1 0 0,1 1 0 0 0,-1 0 1 0 0,1 0-1 0 0,0-1 1 0 0,-1 1-1 0 0,1-1 1 0 0,0 1-1 0 0,-1 0 1 0 0,1-1-1 0 0,0 1 1 0 0,0-1-1 0 0,-1 1 1 0 0,1 0-1 0 0,0-1 0 0 0,0 1 1 0 0,0-1-1 0 0,-1 0 1 0 0,1 1 2 0 0,0-1 8 0 0,0-1 0 0 0,0 0 1 0 0,0 1-1 0 0,-1-1 1 0 0,1 0-1 0 0,1 1 0 0 0,-1-1 1 0 0,0 1-1 0 0,0-1 1 0 0,1 0-1 0 0,-1 1 0 0 0,1-1 1 0 0,-1 1-1 0 0,2-3 1 0 0,13-23 135 0 0,-10 18-124 0 0,17-28-160 0 0,1 1 0 0 0,2 1-1 0 0,1 2 1 0 0,53-54 0 0 0,-74 83 181 0 0,-1 0 1 0 0,0 1-1 0 0,1-1 0 0 0,0 1 0 0 0,0 0 1 0 0,0 0-1 0 0,10-4 0 0 0,-13 6 2 0 0,1 1-1 0 0,-1-1 1 0 0,0 1-1 0 0,1-1 0 0 0,-1 1 1 0 0,1 0-1 0 0,0 0 1 0 0,-1 0-1 0 0,1 0 1 0 0,-1 1-1 0 0,1-1 0 0 0,-1 0 1 0 0,0 1-1 0 0,1 0 1 0 0,-1 0-1 0 0,1 0 1 0 0,-1 0-1 0 0,0 0 0 0 0,0 0 1 0 0,3 2-1 0 0,5 5 39 0 0,-1-1-1 0 0,0 2 1 0 0,0-1-1 0 0,0 1 1 0 0,-1 1-1 0 0,-1-1 0 0 0,0 1 1 0 0,11 20-1 0 0,-15-24-37 0 0,1 1-1 0 0,-1 0 1 0 0,0 0-1 0 0,-1 0 0 0 0,0 1 1 0 0,0-1-1 0 0,-1 1 1 0 0,1-1-1 0 0,-2 1 0 0 0,1-1 1 0 0,-1 1-1 0 0,0-1 1 0 0,-1 1-1 0 0,1-1 0 0 0,-3 10 1 0 0,1-11 36 0 0,-1 0-1 0 0,1-1 1 0 0,-1 0 0 0 0,0 1 0 0 0,0-1 0 0 0,-1-1 0 0 0,1 1-1 0 0,-1 0 1 0 0,-4 4 0 0 0,-8 5 200 0 0,-19 15 1 0 0,30-25-238 0 0,-7 4 17 0 0,-1 0 0 0 0,-1-1 0 0 0,1 0 0 0 0,-28 9 0 0 0,-3 2-42 0 0,33-13-57 0 0,1-1 1 0 0,-1 0-1 0 0,-23 4 0 0 0,31-7-119 0 0,0-1-1 0 0,0 1 1 0 0,0-1 0 0 0,0 0-1 0 0,0 0 1 0 0,0 0 0 0 0,0 0-1 0 0,0 0 1 0 0,0-1 0 0 0,0 1-1 0 0,0-1 1 0 0,1 0 0 0 0,-1 0-1 0 0,0 0 1 0 0,0 0 0 0 0,1 0-1 0 0,-1 0 1 0 0,0-1 0 0 0,1 0-1 0 0,-4-2 1 0 0,0-6-1752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16 10135 0 0,'0'0'9035'0'0,"-16"-1"-8374"0"0,10 2-666 0 0,0 0-1 0 0,0 1 1 0 0,0 0-1 0 0,0 0 1 0 0,1 0-1 0 0,-1 1 1 0 0,1-1-1 0 0,0 2 0 0 0,0-1 1 0 0,-6 5-1 0 0,-7 7 228 0 0,-20 21 0 0 0,30-27-205 0 0,0-2-17 0 0,1 1 0 0 0,0 0 0 0 0,1 0 0 0 0,0 1 0 0 0,0 0 0 0 0,1 0 0 0 0,0 0 0 0 0,-5 15 0 0 0,9-14 0 0 0,4-2 0 0 0,6-3 0 0 0,-7-4 0 0 0,0-1 0 0 0,0 0 0 0 0,0 1 0 0 0,1-1 0 0 0,-1 0 0 0 0,0 0 0 0 0,0-1 1 0 0,0 1-1 0 0,0 0 0 0 0,1-1 0 0 0,-1 1 0 0 0,0-1 0 0 0,0 0 0 0 0,0 1 0 0 0,0-1 0 0 0,0 0 0 0 0,0 0 0 0 0,0-1 0 0 0,-1 1 0 0 0,3-2 0 0 0,5-4-2 0 0,-1 0 0 0 0,14-16 0 0 0,-9 10-11 0 0,105-115-774 0 0,-91 99 712 0 0,-27 36 369 0 0,-6 16 356 0 0,-9 30 313 0 0,5-27-953 0 0,4-12-116 0 0,1 0-1 0 0,1 0 0 0 0,0 0 1 0 0,-3 26-1 0 0,22-48-1762 0 0,1-3-250 0 0,1-4-4085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5983 0 0,'-2'0'274'0'0,"-8"2"22"0"0,8-2-167 0 0,-1 0-1 0 0,1 0 1 0 0,-1 1 0 0 0,1-1 0 0 0,0 1 0 0 0,-1-1 0 0 0,1 1 0 0 0,0 0 0 0 0,-1 0 0 0 0,1 0 0 0 0,0 0 0 0 0,0 1 0 0 0,0-1 0 0 0,0 1 0 0 0,0-1-1 0 0,0 1 1 0 0,0-1 0 0 0,1 1 0 0 0,-1 0 0 0 0,1 0 0 0 0,-1 0 0 0 0,-1 3 0 0 0,-2 6 451 0 0,1 2 0 0 0,0-1-1 0 0,1 0 1 0 0,0 1 0 0 0,1 0-1 0 0,-1 14 1 0 0,-1 6-309 0 0,-5 23 373 0 0,-27 93 0 0 0,14-81-12 0 0,-55 114-1 0 0,-35 22-123 0 0,80-152-465 0 0,-71 86-1 0 0,21-53-977 0 0,43-53-3847 0 0,19-17-85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59 14279 0 0,'3'-7'177'0'0,"0"0"119"0"0,0 0 0 0 0,0-1 0 0 0,-1 1-1 0 0,3-16 3216 0 0,-6 41-3226 0 0,-1 0 0 0 0,-6 28 0 0 0,-1 0 63 0 0,-11 48 194 0 0,0-1-326 0 0,9-21-180 0 0,-3-1 0 0 0,-4 0 0 0 0,-35 92 0 0 0,35-124-36 0 0,-2 0 0 0 0,-39 57 0 0 0,43-71-79 0 0,-1-1 0 0 0,-27 27 0 0 0,43-50-74 0 0,1-2-513 0 0,0-4 589 0 0,1 0 0 0 0,0 0 0 0 0,0 0 0 0 0,1 0 0 0 0,-1 0 0 0 0,1 0 0 0 0,0 1 0 0 0,0-1 0 0 0,1 0 0 0 0,-1 1 0 0 0,1 0 0 0 0,6-8 0 0 0,6-5-106 0 0,27-25-1 0 0,-31 32 128 0 0,60-53-119 0 0,-59 54 163 0 0,0 0 1 0 0,1 1 0 0 0,0 0 0 0 0,17-7-1 0 0,-28 14 32 0 0,1 0 0 0 0,-1 0-1 0 0,0 1 1 0 0,1-1 0 0 0,0 0 0 0 0,-1 1 0 0 0,1 0-1 0 0,-1 0 1 0 0,1 0 0 0 0,0 0 0 0 0,-1 0-1 0 0,1 0 1 0 0,-1 0 0 0 0,1 1 0 0 0,-1-1-1 0 0,1 1 1 0 0,-1 0 0 0 0,4 1 0 0 0,-3 0 29 0 0,0 0 0 0 0,-1 0 1 0 0,1 0-1 0 0,0 0 1 0 0,-1 0-1 0 0,0 1 0 0 0,0-1 1 0 0,0 1-1 0 0,0-1 0 0 0,0 1 1 0 0,0 0-1 0 0,0 0 0 0 0,-1 0 1 0 0,2 4-1 0 0,2 7 84 0 0,0-1 0 0 0,-2 1 0 0 0,1 1 0 0 0,-2-1-1 0 0,0 0 1 0 0,0 1 0 0 0,-2-1 0 0 0,0 1 0 0 0,0-1 0 0 0,-1 1 0 0 0,-1-1-1 0 0,0 0 1 0 0,-7 22 0 0 0,7-31-67 0 0,0-1-1 0 0,0 0 0 0 0,0 0 1 0 0,-1 0-1 0 0,0 0 0 0 0,1 0 1 0 0,-1 0-1 0 0,-1-1 0 0 0,1 1 1 0 0,-6 4-1 0 0,3-3 0 0 0,-1 0-1 0 0,0-1 1 0 0,-1 0 0 0 0,1 0-1 0 0,-12 4 1 0 0,-3-1 80 0 0,-1-1 1 0 0,0-1-1 0 0,-29 3 0 0 0,12-4-52 0 0,25-4-49 0 0,0 2 1 0 0,-16 2 0 0 0,27-3-94 0 0,-1 1 0 0 0,1-1 0 0 0,-1 1 0 0 0,1 0-1 0 0,0 0 1 0 0,0 0 0 0 0,0 0 0 0 0,0 1 0 0 0,0 0 0 0 0,-6 5 0 0 0,9-6-214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13359 0 0,'0'0'9467'0'0,"0"2"-9334"0"0,4 15-118 0 0,0 0-1 0 0,-2 0 0 0 0,0 0 1 0 0,-1 20-1 0 0,-7 72 202 0 0,-4-51-91 0 0,2-19-403 0 0,8-37 95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12895 0 0,'0'0'5558'0'0,"1"1"-5302"0"0,1-1-279 0 0,-1 1-1 0 0,1 0 1 0 0,-1 0 0 0 0,1 0 0 0 0,-1 0 0 0 0,0 0 0 0 0,1 0 0 0 0,-1 0 0 0 0,0 0 0 0 0,0 0 0 0 0,0 0 0 0 0,0 1 0 0 0,0-1 0 0 0,0 0 0 0 0,0 1 0 0 0,-1-1 0 0 0,1 1 0 0 0,0-1 0 0 0,-1 1 0 0 0,1 0 0 0 0,-1-1 0 0 0,0 1 0 0 0,1-1 0 0 0,-1 1-1 0 0,0 0 1 0 0,0-1 0 0 0,0 3 0 0 0,0 7-1 0 0,-1-1-1 0 0,0 1 0 0 0,-3 12 0 0 0,1-6 231 0 0,-68 290 3427 0 0,42-195-3021 0 0,-98 286-396 0 0,122-384-186 0 0,-9 20-616 0 0,-11 43-1 0 0,23-66-4627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3223 0 0,'-10'3'19093'0'0,"8"-1"-18031"0"0,1-1-1007 0 0,1 0-1 0 0,-1 0 0 0 0,0 0 1 0 0,0 1-1 0 0,0-1 0 0 0,1 0 1 0 0,-1 0-1 0 0,1 0 1 0 0,-1 1-1 0 0,1-1 0 0 0,-1 0 1 0 0,1 1-1 0 0,0-1 0 0 0,0 0 1 0 0,0 1-1 0 0,-1-1 1 0 0,1 0-1 0 0,1 1 0 0 0,-1-1 1 0 0,0 1-1 0 0,0-1 0 0 0,0 0 1 0 0,1 3-1 0 0,6 33-78 0 0,-4-21-384 0 0,0 0 0 0 0,-1 0 0 0 0,-1 0-1 0 0,0 1 1 0 0,-2 20 0 0 0,-3-12-2272 0 0,4-23 1157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24 11519 0 0,'2'-5'590'0'0,"5"-13"8028"0"0,-7 20-8723 0 0,0-1 70 0 0,0 1 0 0 0,-1-1-1 0 0,1 1 1 0 0,0 0-1 0 0,0-1 1 0 0,-1 1-1 0 0,1 0 1 0 0,-2 2 0 0 0,0 0 6 0 0,-32 88 1343 0 0,21-62-564 0 0,-10 36-1 0 0,-155 629 162 0 0,148-581-824 0 0,9-59-1694 0 0,13-39-2066 0 0,-12 19 0 0 0,14-26-2853 0 0</inkml:trace>
  <inkml:trace contextRef="#ctx0" brushRef="#br0" timeOffset="1">0 754 16583 0 0,'0'0'762'0'0,"2"-1"-18"0"0,31-16-369 0 0,1 1 1 0 0,0 1 0 0 0,1 2 0 0 0,0 2-1 0 0,47-9 1 0 0,-48 11-98 0 0,-25 6-244 0 0,0 0 0 0 0,0 1 0 0 0,1 0 1 0 0,-1 0-1 0 0,1 1 0 0 0,15 1 1 0 0,-21-1-69 0 0,0 1-251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146 312 4607 0 0,'0'0'354'0'0,"1"2"-233"0"0,3 12 1458 0 0,0 0-1 0 0,-1 0 0 0 0,0 0 1 0 0,-1 0-1 0 0,-1 0 1 0 0,0 1-1 0 0,-2 19 0 0 0,1-8-61 0 0,3 29-1 0 0,0-43-1073 0 0,-1-5-2086 0 0</inkml:trace>
  <inkml:trace contextRef="#ctx0" brushRef="#br0" timeOffset="1">566 1 19231 0 0,'0'0'2112'0'0,"-1"2"-1780"0"0,-159 327 995 0 0,22 11-1434 0 0,121-293-17 0 0,-138 421-2165 0 0,154-465 2170 0 0,-32 96-2246 0 0,27-82 527 0 0,-2 0-1 0 0,0-1 1 0 0,-17 27 0 0 0,12-27-2768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51 12607 0 0,'0'0'3080'0'0,"-12"2"-2266"0"0,-55-2-410 0 0,46-2 266 0 0,19 2-592 0 0,1-1-1 0 0,-1 1 0 0 0,1 0 0 0 0,-1-1 1 0 0,0 1-1 0 0,1 0 0 0 0,-1 0 0 0 0,1 0 1 0 0,-1 0-1 0 0,0 0 0 0 0,1 0 0 0 0,-1 1 1 0 0,0-1-1 0 0,1 0 0 0 0,-1 1 0 0 0,1-1 1 0 0,-1 1-1 0 0,1 0 0 0 0,-1 0 0 0 0,1-1 0 0 0,0 1 1 0 0,-1 0-1 0 0,1 0 0 0 0,0 0 0 0 0,0 0 1 0 0,-1 0-1 0 0,1 1 0 0 0,0-1 0 0 0,0 0 1 0 0,0 1-1 0 0,-1 1 0 0 0,-8 17 62 0 0,1 0 0 0 0,0 0 0 0 0,2 1 0 0 0,0 0 0 0 0,2 0 0 0 0,0 1 0 0 0,1 0 0 0 0,-1 35 0 0 0,4-41-96 0 0,3-4-22 0 0,-2-11-16 0 0,1 0-1 0 0,-1-1 1 0 0,1 1 0 0 0,-1-1 0 0 0,1 1 0 0 0,0 0-1 0 0,-1-1 1 0 0,1 1 0 0 0,0-1 0 0 0,-1 1 0 0 0,1-1 0 0 0,0 0-1 0 0,-1 1 1 0 0,1-1 0 0 0,0 0 0 0 0,0 0 0 0 0,0 1-1 0 0,-1-1 1 0 0,1 0 0 0 0,0 0 0 0 0,0 0 0 0 0,0 0-1 0 0,0 0 1 0 0,-1 0 0 0 0,1 0 0 0 0,0 0 0 0 0,0 0-1 0 0,0 0 1 0 0,-1-1 0 0 0,1 1 0 0 0,0 0 0 0 0,0 0-1 0 0,0-1 1 0 0,0 0 0 0 0,29-14 98 0 0,-29 14-94 0 0,15-10 42 0 0,-1 0 1 0 0,0-1 0 0 0,-1-1-1 0 0,0 0 1 0 0,-1-1-1 0 0,14-19 1 0 0,-19 22-38 0 0,0-1-1 0 0,0 0 1 0 0,-2-1 0 0 0,1 1 0 0 0,-2-1-1 0 0,1 0 1 0 0,-2-1 0 0 0,0 1 0 0 0,3-16-1 0 0,-7 24-44 0 0,1 0-1 0 0,-1 0 1 0 0,0 0-1 0 0,0 0 0 0 0,0 0 1 0 0,-1 0-1 0 0,0 0 0 0 0,0 0 1 0 0,0 0-1 0 0,-3-6 1 0 0,3 11-24 0 0,0 0 1 0 0,0 0-1 0 0,0 0 1 0 0,-1 0-1 0 0,1 0 1 0 0,0 0-1 0 0,0 0 1 0 0,-1 0-1 0 0,1 0 1 0 0,0 1-1 0 0,-2-1 1 0 0,1 1-87 0 0,-1-1-19 0 0,1 0 0 0 0,-1 1 1 0 0,1-1-1 0 0,-1 1 0 0 0,0 0 1 0 0,-3 1-1 0 0,-5 8-5461 0 0,5-2-519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314 927 2303 0 0,'0'0'102'0'0,"1"-2"-1"0"0,27-50 6497 0 0,39-101 0 0 0,-47 93-5596 0 0,21-100 1 0 0,-4-43-702 0 0,7-38-487 0 0,-43 238 181 0 0,1-4 3 0 0,-1 1 1 0 0,0-1-1 0 0,-1 0 1 0 0,1 1-1 0 0,-1-8 0 0 0,0 14 4 0 0,0 0 0 0 0,0 0 0 0 0,0-1 0 0 0,0 1 0 0 0,0 0 0 0 0,0 0 0 0 0,0-1 0 0 0,0 1 0 0 0,0 0 0 0 0,-1 0 0 0 0,1-1 0 0 0,0 1 0 0 0,0 0 0 0 0,0 0 0 0 0,0-1 0 0 0,0 1 0 0 0,0 0 0 0 0,-1 0 0 0 0,1 0 0 0 0,0 0 0 0 0,0-1 0 0 0,0 1 0 0 0,-1 0 1 0 0,1 0-1 0 0,0 0 0 0 0,0 0 0 0 0,0 0 0 0 0,-1-1 0 0 0,1 1 0 0 0,0 0 0 0 0,0 0 0 0 0,-1 0 0 0 0,1 0 0 0 0,0 0 0 0 0,0 0 0 0 0,0 0 0 0 0,-1 0 0 0 0,1 0 0 0 0,0 0 0 0 0,0 0 0 0 0,-1 0 0 0 0,1 0 0 0 0,0 0 0 0 0,0 0 0 0 0,-1 0 0 0 0,1 0 0 0 0,0 1 0 0 0,0-1 0 0 0,-1 0 0 0 0,1 0 0 0 0,0 0 0 0 0,0 0 0 0 0,0 0 0 0 0,-1 0 0 0 0,1 1 0 0 0,0-1 0 0 0,0 0 0 0 0,0 0 0 0 0,0 0 0 0 0,-1 1 0 0 0,-4 3 26 0 0,0 0 1 0 0,0 0-1 0 0,0 1 0 0 0,1-1 1 0 0,-1 1-1 0 0,-3 7 0 0 0,-22 34-86 0 0,23-35 41 0 0,-20 34 55 0 0,2 1 0 0 0,2 1 0 0 0,-17 50 0 0 0,4 19 253 0 0,-32 185 1 0 0,13 125 719 0 0,47-356-1538 0 0,-3 0 0 0 0,-38 134 0 0 0,44-189-107 0 0,-1 1 0 0 0,-1-2 0 0 0,0 1 0 0 0,-1 0 0 0 0,-1-1 0 0 0,0-1 0 0 0,0 0 0 0 0,-2 0 0 0 0,-19 19 0 0 0,0-11-909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13359 0 0,'0'0'1027'0'0,"2"-1"-670"0"0,30-13 1621 0 0,2 2-1 0 0,57-14 1 0 0,1 0-2084 0 0,-56 14 65 0 0,112-40 142 0 0,-112 37-78 0 0,68-38 1 0 0,-86 41-1490 0 0,-4 0-5418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658 764 6911 0 0,'0'0'12270'0'0,"1"-1"-11964"0"0,2-1-242 0 0,0 0 0 0 0,0-1 0 0 0,-1 1 0 0 0,1-1 0 0 0,-1 0 1 0 0,0 1-1 0 0,1-1 0 0 0,-1 0 0 0 0,-1 0 0 0 0,1-1 0 0 0,1-2 0 0 0,15-43 246 0 0,-12 34-213 0 0,27-88-462 0 0,-5 0 0 0 0,-4-2 0 0 0,12-124 0 0 0,-32 127-463 0 0,-4 92 772 0 0,0 10 55 0 0,0 0 0 0 0,0-1 0 0 0,0 1 0 0 0,0 0 0 0 0,0-1 0 0 0,0 1 0 0 0,0 0 0 0 0,0-1 1 0 0,0 1-1 0 0,0-1 0 0 0,0 1 0 0 0,0 0 0 0 0,0-1 0 0 0,0 1 0 0 0,0 0 0 0 0,0-1 0 0 0,0 1 0 0 0,-1 0 0 0 0,1-1 0 0 0,0 1 0 0 0,0 0 0 0 0,0 0 0 0 0,-1-1 0 0 0,1 1 0 0 0,0 0 0 0 0,0-1 0 0 0,-1 1 0 0 0,1 0 0 0 0,0 0 0 0 0,0 0 0 0 0,-1-1 0 0 0,1 1 0 0 0,0 0 0 0 0,-1 0 0 0 0,0 0 0 0 0,-4 1-32 0 0,2 1 11 0 0,-1-1 1 0 0,1 1-1 0 0,0-1 0 0 0,0 1 0 0 0,0 0 0 0 0,0 0 0 0 0,0 0 0 0 0,0 1 0 0 0,0-1 1 0 0,1 1-1 0 0,-1 0 0 0 0,1-1 0 0 0,-1 1 0 0 0,-2 6 0 0 0,-3 4 16 0 0,1 1-1 0 0,-6 15 0 0 0,2-1 121 0 0,1 1-1 0 0,-10 48 0 0 0,-3 63 195 0 0,19-112-292 0 0,-5 43 85 0 0,-21 116 93 0 0,21-147-186 0 0,-1-1 1 0 0,-26 63-1 0 0,13-53-8 0 0,-1-1 0 0 0,-46 64 0 0 0,-75 81 0 0 0,2-2 0 0 0,48-40 20 0 0,25-40-3872 0 0,60-95-9 0 0,1-3-982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5 212 11055 0 0,'-5'-6'4839'0'0,"17"0"-3864"0"0,9-2-414 0 0,0 1 1 0 0,1 1-1 0 0,45-6 1 0 0,-37 7-236 0 0,237-38 959 0 0,60-11-867 0 0,-111 8-3172 0 0,-183 37-1863 0 0,-2 0-1325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9215 0 0,'0'0'1154'0'0,"0"2"-72"0"0,1 0-848 0 0,-1-1 0 0 0,1 0 0 0 0,-1 1 0 0 0,1-1-1 0 0,0 1 1 0 0,0-1 0 0 0,-1 0 0 0 0,1 0 0 0 0,0 0-1 0 0,0 1 1 0 0,0-1 0 0 0,0 0 0 0 0,0 0 0 0 0,0 0-1 0 0,1 0 1 0 0,-1-1 0 0 0,0 1 0 0 0,0 0 0 0 0,3 1-1 0 0,-1-1-79 0 0,0 0 0 0 0,0-1 0 0 0,0 1 0 0 0,0-1 0 0 0,0 1 0 0 0,0-1 0 0 0,0 0 0 0 0,0 0 0 0 0,4-1 0 0 0,7-1 47 0 0,-1-1-1 0 0,1 0 0 0 0,18-8 1 0 0,-28 9 65 0 0,384-133 2172 0 0,-367 128-3378 0 0,1 0 0 0 0,22-2 0 0 0,-27 7-342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198 181 3679 0 0,'0'0'284'0'0,"-2"-9"-176"0"0,0 1 1819 0 0,0-1 0 0 0,1 0 0 0 0,1 0 0 0 0,0-17 0 0 0,5-2-1884 0 0,10-43 681 0 0,-14 70-390 0 0,-3-2 494 0 0,2 3-797 0 0,0-1-1 0 0,0 1 1 0 0,0 0 0 0 0,0-1-1 0 0,0 1 1 0 0,0 0-1 0 0,-1-1 1 0 0,1 1-1 0 0,0 0 1 0 0,0 0-1 0 0,0-1 1 0 0,0 1 0 0 0,-1 0-1 0 0,1-1 1 0 0,0 1-1 0 0,0 0 1 0 0,-1 0-1 0 0,1-1 1 0 0,0 1-1 0 0,0 0 1 0 0,-1 0 0 0 0,1 0-1 0 0,0-1 1 0 0,-1 1-1 0 0,1 0 1 0 0,0 0-1 0 0,-1 0 1 0 0,1 0-1 0 0,0 0 1 0 0,-1 0-1 0 0,1 0 1 0 0,0 0 0 0 0,-1 0-1 0 0,1 0 1 0 0,-1 0-1 0 0,-3 1 24 0 0,1 0-1 0 0,-1 1 0 0 0,0-1 0 0 0,1 1 1 0 0,-1 0-1 0 0,1 0 0 0 0,0 0 1 0 0,0 0-1 0 0,-1 1 0 0 0,2-1 0 0 0,-5 5 1 0 0,-32 39 22 0 0,30-34-48 0 0,-8 8-110 0 0,2 2-1 0 0,0 0 0 0 0,2 0 1 0 0,0 2-1 0 0,-18 46 0 0 0,30-68 56 0 0,0 1-1 0 0,0 0 1 0 0,0 1 0 0 0,1-1-1 0 0,-1 0 1 0 0,1 5-1 0 0,4 1-52 0 0,-3-8 80 0 0,0 0-1 0 0,0-1 0 0 0,0 1 1 0 0,0 0-1 0 0,0-1 0 0 0,1 1 0 0 0,-1-1 1 0 0,0 0-1 0 0,0 1 0 0 0,1-1 1 0 0,-1 0-1 0 0,0 0 0 0 0,1 1 1 0 0,-1-1-1 0 0,0 0 0 0 0,1 0 1 0 0,-1-1-1 0 0,0 1 0 0 0,1 0 1 0 0,-1 0-1 0 0,0-1 0 0 0,0 1 1 0 0,1 0-1 0 0,-1-1 0 0 0,0 0 0 0 0,0 1 1 0 0,2-2-1 0 0,6-2 18 0 0,-1-1 1 0 0,12-9-1 0 0,-16 11 1 0 0,37-29 77 0 0,46-48-1 0 0,-47 43-30 0 0,-1-1 2080 0 0,-39 39-2116 0 0,1 1-1 0 0,-1-1 1 0 0,0 0-1 0 0,0 1 1 0 0,0-1-1 0 0,0 1 1 0 0,0-1-1 0 0,0 0 1 0 0,-1 3 0 0 0,1 5 51 0 0,1 9-106 0 0,5 24 1 0 0,-5-40-260 0 0,0 0 0 0 0,0-1 0 0 0,-1 1 0 0 0,1 0 0 0 0,0-1 0 0 0,1 1 0 0 0,-1-1 0 0 0,0 1 0 0 0,0-1 0 0 0,1 0 0 0 0,2 3 0 0 0,3 2-5624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4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5983 0 0,'-1'1'8772'0'0,"-4"4"-8034"0"0,0 1 0 0 0,1 0-1 0 0,-1 1 1 0 0,2-1 0 0 0,-1 1-1 0 0,1-1 1 0 0,-1 1 0 0 0,-1 8-1 0 0,-15 62-812 0 0,16-58 419 0 0,-2 26-354 0 0,2-22-1464 0 0,4-19 769 0 0,0-3-410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5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3679 0 0,'-1'2'14010'0'0,"-9"22"-13572"0"0,0 1 1 0 0,-8 40 0 0 0,5-18-377 0 0,-85 224 872 0 0,-56 59 26 0 0,12-30-4631 0 0,127-266 2138 0 0,3-5-17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5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34 135 8287 0 0,'0'0'10622'0'0,"0"2"-9786"0"0,-1 23-710 0 0,-7 32 1 0 0,4-29-118 0 0,-15 99 98 0 0,17-75 1534 0 0,17-55-1382 0 0,-12 2-230 0 0,1 0 1 0 0,-1-1-1 0 0,1 0 1 0 0,-1 0-1 0 0,1 0 1 0 0,-1 0-1 0 0,0 0 1 0 0,0-1-1 0 0,0 1 1 0 0,0-1-1 0 0,-1 0 1 0 0,4-4-1 0 0,4-6 109 0 0,13-23 0 0 0,-15 24-81 0 0,71-138 108 0 0,15-20-2366 0 0,-88 160-452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1839 0 0,'0'0'83'0'0,"1"2"-6"0"0,0 0 193 0 0,-1 0-1 0 0,1 0 1 0 0,0 0-1 0 0,-1 0 0 0 0,0 0 1 0 0,1 0-1 0 0,-1 0 1 0 0,0 0-1 0 0,0 0 1 0 0,0 0-1 0 0,0 0 0 0 0,0 0 1 0 0,-1 3-1 0 0,-1 5 3542 0 0,3 4 4418 0 0,3-23-3377 0 0,0-6-5345 0 0,15-29 821 0 0,2 1 1 0 0,2 0-1 0 0,2 2 1 0 0,1 1-1 0 0,50-58 0 0 0,65-48-4861 0 0,-118 128 3131 0 0,-9 11-3721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8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3 116 15119 0 0,'0'0'2486'0'0,"1"2"-1544"0"0,2 0-775 0 0,-1 0-1 0 0,1 0 1 0 0,0 0-1 0 0,0-1 1 0 0,0 1-1 0 0,0-1 1 0 0,0 1-1 0 0,0-1 1 0 0,0 0 0 0 0,0 0-1 0 0,0 0 1 0 0,0-1-1 0 0,1 1 1 0 0,-1-1-1 0 0,0 0 1 0 0,1 0-1 0 0,-1 0 1 0 0,0 0-1 0 0,0 0 1 0 0,6-2-1 0 0,-1 0-43 0 0,0 0-1 0 0,0 0 0 0 0,-1-1 1 0 0,1 0-1 0 0,-1-1 0 0 0,0 0 1 0 0,11-7-1 0 0,-7 3-96 0 0,-1 0 1 0 0,0 0-1 0 0,0-1 0 0 0,-1 0 1 0 0,0-1-1 0 0,14-20 0 0 0,-22 30-51 0 0,-1-1 0 0 0,0 1-1 0 0,1 0 1 0 0,-1-1 0 0 0,0 1-1 0 0,1-1 1 0 0,-1 1 0 0 0,0-1 0 0 0,0 1-1 0 0,1-1 1 0 0,-1 1 0 0 0,0-1 0 0 0,0 1-1 0 0,0-1 1 0 0,0 1 0 0 0,0-1-1 0 0,0 1 1 0 0,0-1 0 0 0,0 0 0 0 0,0 1-1 0 0,0-1 1 0 0,0 1 0 0 0,0-1-1 0 0,0 1 1 0 0,0-1 0 0 0,0 1 0 0 0,-1-1-1 0 0,1 1 1 0 0,0-1 0 0 0,0 1 0 0 0,-1-1-1 0 0,1 1 1 0 0,0-1 0 0 0,-1 1-1 0 0,1 0 1 0 0,0-1 0 0 0,-1 1 0 0 0,1-1-1 0 0,-1 1 1 0 0,1 0 0 0 0,0 0-1 0 0,-1-1 1 0 0,1 1 0 0 0,-1 0 0 0 0,1 0-1 0 0,-1-1 1 0 0,1 1 0 0 0,-1 0 0 0 0,1 0-1 0 0,-1 0 1 0 0,1 0 0 0 0,-1 0-1 0 0,0 0 1 0 0,1 0 0 0 0,-1 0 0 0 0,1 0-1 0 0,-1 0 1 0 0,-4 0-226 0 0,0-1 0 0 0,0 2 1 0 0,1-1-1 0 0,-10 2 0 0 0,9 0 169 0 0,0 0 0 0 0,0 0 0 0 0,0 0 0 0 0,1 1 0 0 0,-1 0 0 0 0,1 0 0 0 0,0 0 0 0 0,0 0 0 0 0,0 1 0 0 0,0-1 0 0 0,0 1 0 0 0,1 0 0 0 0,0 0 0 0 0,-6 9 0 0 0,-3 7 98 0 0,2 0 0 0 0,-10 21 0 0 0,4 2 469 0 0,1 1 1 0 0,3 1 0 0 0,-8 50-1 0 0,16-75-384 0 0,1-1 0 0 0,1 1 0 0 0,1 0 0 0 0,1 0 0 0 0,1 0 0 0 0,0 0 0 0 0,5 21 0 0 0,-6-39-105 0 0,1 0 0 0 0,-1-1 0 0 0,0 1 0 0 0,1 0 0 0 0,0-1 0 0 0,-1 1 0 0 0,1-1 0 0 0,0 1 0 0 0,0-1 0 0 0,0 1 0 0 0,0-1 0 0 0,0 1 0 0 0,0-1 0 0 0,0 0 0 0 0,0 0 0 0 0,0 0 0 0 0,1 1 0 0 0,-1-1 0 0 0,0 0 0 0 0,1-1 0 0 0,1 2 0 0 0,0-1-12 0 0,-1 0 0 0 0,0-1 0 0 0,1 0 0 0 0,-1 1 0 0 0,0-1 1 0 0,1 0-1 0 0,-1 0 0 0 0,1 0 0 0 0,-1-1 0 0 0,0 1 0 0 0,1-1 0 0 0,-1 1 0 0 0,3-2 1 0 0,6-2-84 0 0,-1-1 1 0 0,0 0-1 0 0,0-1 1 0 0,0 0-1 0 0,10-8 1 0 0,126-99-6761 0 0,-108 88 4843 0 0</inkml:trace>
  <inkml:trace contextRef="#ctx0" brushRef="#br0" timeOffset="1">652 460 8287 0 0,'1'-1'639'0'0,"26"-14"485"0"0,0 0 7903 0 0,-15 10-3472 0 0,2 4-2652 0 0,-12 1-2843 0 0,5-3-3197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36 919 0 0,'3'0'21'0'0,"1"-1"4"0"0,6-9 9 0 0,16-14 19073 0 0,-33 38-18950 0 0,-4 6-99 0 0,-2 0 0 0 0,-26 32 0 0 0,-38 32-83 0 0,34-37 36 0 0,6-7-217 0 0,-2-1 0 0 0,-72 55 0 0 0,89-80 181 0 0,19-13 6 0 0,3-3 1 0 0,14-12 2 0 0,2 4 16 0 0,0 0 0 0 0,1 2 0 0 0,24-10 0 0 0,-20 9 0 0 0,1 2 1 0 0,1 0 1 0 0,-1 1-1 0 0,40-4 0 0 0,-47 8 5 0 0,10-2 35 0 0,158-27 43 0 0,-172 28-102 0 0,-7 1-43 0 0,1 1-1 0 0,-1 1 0 0 0,0-1 1 0 0,1 1-1 0 0,-1-1 0 0 0,6 1 1 0 0,0 6-2242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5983 0 0,'0'0'8160'0'0,"1"1"-7386"0"0,1 1-727 0 0,-1-1 1 0 0,0 1-1 0 0,0-1 1 0 0,0 1 0 0 0,0-1-1 0 0,-1 1 1 0 0,1 0-1 0 0,0 0 1 0 0,-1-1-1 0 0,1 1 1 0 0,-1 0 0 0 0,0 0-1 0 0,1-1 1 0 0,-1 1-1 0 0,0 0 1 0 0,0 0 0 0 0,0 0-1 0 0,0 0 1 0 0,-1-1-1 0 0,1 3 1 0 0,-3 6 185 0 0,1-1 0 0 0,-7 16 0 0 0,5-14-65 0 0,-60 127 1060 0 0,29-67-909 0 0,16-31-296 0 0,-97 201 263 0 0,74-163-186 0 0,-53 73 0 0 0,93-149-103 0 0,-25 36-3422 0 0,-32 60 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12439 0 0,'0'0'6027'0'0,"-7"6"-3382"0"0,-2-3-2042 0 0,8-2-714 0 0,0-1 1 0 0,1 0 0 0 0,-1 1-1 0 0,0-1 1 0 0,0 1 0 0 0,1-1-1 0 0,-1 1 1 0 0,0-1-1 0 0,1 1 1 0 0,-1 0 0 0 0,0-1-1 0 0,1 1 1 0 0,-1 0-1 0 0,1-1 1 0 0,-1 1 0 0 0,1 0-1 0 0,-1 0 1 0 0,1-1 0 0 0,0 1-1 0 0,-1 0 1 0 0,1 0-1 0 0,0 0 1 0 0,0 0 0 0 0,-1-1-1 0 0,1 3 1 0 0,0-1-1128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225 279 9215 0 0,'0'0'707'0'0,"0"-1"-464"0"0,1-4-94 0 0,1 1 180 0 0,0 0 0 0 0,1 1 0 0 0,-1-1 1 0 0,1 1-1 0 0,-1 0 0 0 0,1 0 0 0 0,0 0 0 0 0,0 0 0 0 0,1 0 0 0 0,4-3 0 0 0,-4 3-186 0 0,63-46 371 0 0,108-60 1 0 0,-166 104-476 0 0,73-38 786 0 0,-72 38-386 0 0,0 1-1 0 0,0 0 1 0 0,1 1-1 0 0,-1 0 0 0 0,1 1 1 0 0,14-1-1 0 0,-24 3-456 0 0,0 0-1 0 0,1-1 1 0 0,-1 1 0 0 0,1 1-1 0 0,-1-1 1 0 0,0 0-1 0 0,1 0 1 0 0,-1 0-1 0 0,1 1 1 0 0,-1-1 0 0 0,0 1-1 0 0,1-1 1 0 0,-1 1-1 0 0,0-1 1 0 0,0 1 0 0 0,0 0-1 0 0,1 0 1 0 0,-1 0-1 0 0,0 0 1 0 0,0-1-1 0 0,2 3 1 0 0,-2-1 5 0 0,0 0-1 0 0,0 0 0 0 0,0 0 1 0 0,0 1-1 0 0,-1-1 1 0 0,1 0-1 0 0,-1 0 1 0 0,1 0-1 0 0,-1 0 1 0 0,0 1-1 0 0,0-1 1 0 0,0 4-1 0 0,0 2 56 0 0,-2 1 0 0 0,1 0 0 0 0,-1 0 0 0 0,0-1 0 0 0,-7 17 0 0 0,-1-4-8 0 0,-1-1-1 0 0,-1 0 1 0 0,0-1 0 0 0,-25 28 0 0 0,-67 64-138 0 0,78-85 16 0 0,-263 243-344 0 0,265-249 412 0 0,-136 114 95 0 0,142-114-102 0 0,18-20 26 0 0,0 1-1 0 0,-1-1 1 0 0,1 1 0 0 0,0-1-1 0 0,0 1 1 0 0,-1-1 0 0 0,1 1-1 0 0,0-1 1 0 0,0 1-1 0 0,0-1 1 0 0,0 1 0 0 0,0-1-1 0 0,-1 1 1 0 0,1-1 0 0 0,0 1-1 0 0,0-1 1 0 0,0 1-1 0 0,0 0 1 0 0,1-1 0 0 0,-1 1-1 0 0,0-1 1 0 0,0 1 0 0 0,0-1-1 0 0,0 1 1 0 0,1-1-1 0 0,-1 1 1 0 0,0-1 0 0 0,0 1-1 0 0,1-1 1 0 0,-1 1-1 0 0,0-1 1 0 0,1 0 0 0 0,-1 1-1 0 0,0-1 1 0 0,1 1 0 0 0,-1-1-1 0 0,1 0 1 0 0,-1 1-1 0 0,1-1 1 0 0,-1 0 0 0 0,1 0-1 0 0,-1 1 1 0 0,1-1 0 0 0,-1 0-1 0 0,2 0 1 0 0,-2 1-6 0 0,4 0 1 0 0,-1 1 0 0 0,1-1 1 0 0,-1 0-1 0 0,1 0 1 0 0,0-1-1 0 0,0 1 1 0 0,-1-1-1 0 0,1 0 1 0 0,0 1-1 0 0,5-2 1 0 0,42-7 41 0 0,-35 5-1 0 0,142-28 403 0 0,-71 12 755 0 0,129-12 0 0 0,-188 29-986 0 0,58-1 85 0 0,-84 3-397 0 0,-20 0-4131 0 0,-10-3 549 0 0,25 2 1800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151 492 455 0 0,'-5'6'-54'0'0,"0"0"-1"0"0,0-1 0 0 0,0 0 1 0 0,-1 0-1 0 0,-8 6 0 0 0,11-9 398 0 0,0 0-1 0 0,-1 0 1 0 0,1-1-1 0 0,-8 3 1 0 0,8-3 659 0 0,-1 0-1 0 0,1-1 1 0 0,0 1-1 0 0,-1-1 1 0 0,1 0 0 0 0,-5 0-1 0 0,-6-1 2390 0 0,12 1-3211 0 0,1 0 1 0 0,-1 1 0 0 0,1-1 0 0 0,0 0-1 0 0,-1 0 1 0 0,1 0 0 0 0,-1-1-1 0 0,1 1 1 0 0,0 0 0 0 0,-1 0 0 0 0,1-1-1 0 0,0 1 1 0 0,-1-1 0 0 0,1 1 0 0 0,0-1-1 0 0,-1 0 1 0 0,1 1 0 0 0,0-1 0 0 0,0 0-1 0 0,0 0 1 0 0,0 0 0 0 0,0 0-1 0 0,0 0 1 0 0,0 0 0 0 0,0 0 0 0 0,0 0-1 0 0,0 0 1 0 0,1-1 0 0 0,-1 1 0 0 0,0 0-1 0 0,1 0 1 0 0,-1-1 0 0 0,1 1-1 0 0,-1-2 1 0 0,-1-3 33 0 0,1-1 0 0 0,0 1 0 0 0,0 0 0 0 0,1-1 0 0 0,-1 1 0 0 0,1 0 0 0 0,1-1 0 0 0,-1 1 0 0 0,1 0 0 0 0,0-1 0 0 0,1 1 0 0 0,-1 0 0 0 0,5-9 0 0 0,0 0 15 0 0,0 1 1 0 0,1 0 0 0 0,1 0-1 0 0,13-18 1 0 0,14-12 4 0 0,1 2 0 0 0,3 1 0 0 0,75-62 0 0 0,-100 92-343 0 0,0 0 1 0 0,1 1-1 0 0,1 1 0 0 0,0 0 0 0 0,0 1 0 0 0,0 1 1 0 0,1 0-1 0 0,0 1 0 0 0,1 1 0 0 0,-1 1 1 0 0,20-3-1 0 0,77-1-6042 0 0,-85 9 23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163 204 3223 0 0,'-1'1'143'0'0,"-35"12"10"0"0,19-10 11699 0 0,16-3-11772 0 0,1 0 0 0 0,0 0 0 0 0,0 0 0 0 0,-1 0 0 0 0,1 0-1 0 0,0 0 1 0 0,0 0 0 0 0,-1 0 0 0 0,1 0 0 0 0,0 0-1 0 0,0-1 1 0 0,0 1 0 0 0,0 0 0 0 0,-1 0 0 0 0,1 0-1 0 0,0 0 1 0 0,0-1 0 0 0,0 1 0 0 0,0 0 0 0 0,-1 0-1 0 0,1 0 1 0 0,0-1 0 0 0,0 1 0 0 0,0 0 0 0 0,0 0-1 0 0,0 0 1 0 0,0-1 0 0 0,0 1 0 0 0,3-8 173 0 0,2 0 0 0 0,-1 1 0 0 0,1 0 0 0 0,0 0 1 0 0,0 0-1 0 0,1 0 0 0 0,0 1 0 0 0,0 0 0 0 0,9-6 0 0 0,11-8 66 0 0,29-17-1 0 0,-30 22-135 0 0,1 1 1 0 0,31-13-1 0 0,-41 21-73 0 0,0 1 0 0 0,1 0 0 0 0,-1 1 0 0 0,1 1-1 0 0,19-2 1 0 0,-31 5-78 0 0,0 0 0 0 0,-1 0 0 0 0,1 0 0 0 0,0 1-1 0 0,0 0 1 0 0,-1 0 0 0 0,1 0 0 0 0,0 0 0 0 0,-1 1-1 0 0,1 0 1 0 0,-1 0 0 0 0,0 0 0 0 0,6 4 0 0 0,-8-5-25 0 0,0 1 0 0 0,0-1 0 0 0,0 1 0 0 0,0 0 0 0 0,-1 0 0 0 0,1 0 0 0 0,-1 0 0 0 0,1 0 0 0 0,-1 0 0 0 0,1 0 0 0 0,-1 0 0 0 0,0 1 0 0 0,0-1 0 0 0,0 0 0 0 0,-1 1 0 0 0,1-1 0 0 0,0 1 0 0 0,-1-1 0 0 0,0 1 1 0 0,1-1-1 0 0,-1 1 0 0 0,0-1 0 0 0,-1 1 0 0 0,1-1 0 0 0,0 1 0 0 0,-1-1 0 0 0,0 3 0 0 0,-2 5 18 0 0,0-1-1 0 0,-1 0 1 0 0,0 0 0 0 0,0 0 0 0 0,-12 16-1 0 0,-33 38 45 0 0,44-57-62 0 0,-32 35 9 0 0,-52 43-1 0 0,56-54-73 0 0,-107 86-426 0 0,75-63 176 0 0,-37 31-362 0 0,94-79 580 0 0,6-4 1 0 0,5 6-198 0 0,3 0 197 0 0,-1-5 77 0 0,0-1 1 0 0,0 1-1 0 0,0-1 1 0 0,0 0-1 0 0,1 0 1 0 0,-1-1-1 0 0,0 1 1 0 0,11-2 0 0 0,11 2-10 0 0,46 12 3 0 0,128 38-1 0 0,-24-3-141 0 0,-140-43-1612 0 0,-22-3 170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9271 0 0,'0'0'838'0'0,"1"2"-692"0"0,17 49 4200 0 0,-18-49-3892 0 0,1 1-255 0 0,-1-1-1 0 0,1 1 1 0 0,0 0-1 0 0,0 0 1 0 0,0-1-1 0 0,2 5 1 0 0,4 13 563 0 0,-7-15-650 0 0,0 0-1 0 0,0 0 0 0 0,-1 0 1 0 0,1 0-1 0 0,-1 0 0 0 0,0 0 1 0 0,-1 0-1 0 0,1 0 0 0 0,-1 0 1 0 0,-2 6-1 0 0,-27 46 208 0 0,27-50-275 0 0,-48 74 53 0 0,-68 79 0 0 0,91-123-241 0 0,5-1-430 0 0,23-35 198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10135 0 0,'-2'1'464'0'0,"-16"2"4272"0"0,27-3-4384 0 0,-1 0-1 0 0,0-1 1 0 0,1 0-1 0 0,-1 0 1 0 0,0 0-1 0 0,15-6 0 0 0,9-1-64 0 0,440-93 2473 0 0,-354 78-2308 0 0,211-13 0 0 0,-199 27-499 0 0,30-2-667 0 0,-53 12-3076 0 0,-77 0-2574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9215 0 0,'0'0'422'0'0,"-2"1"-13"0"0,-10 10-24 0 0,1 0 0 0 0,0 1-1 0 0,0 0 1 0 0,1 0 0 0 0,-12 20 0 0 0,-38 76 2296 0 0,31-51-2795 0 0,-279 438 2115 0 0,242-408-1520 0 0,23-32 310 0 0,41-52-745 0 0,1-1 1 0 0,-1 1-1 0 0,0-1 0 0 0,-1 0 0 0 0,1 1 0 0 0,0-1 0 0 0,-1 0 1 0 0,1-1-1 0 0,-1 1 0 0 0,-3 2 0 0 0,4-3 378 0 0,3-11-413 0 0,0 1-1 0 0,0 0 0 0 0,1 0 1 0 0,0 0-1 0 0,1 0 1 0 0,0 0-1 0 0,0 1 1 0 0,1-1-1 0 0,6-11 0 0 0,5-3-114 0 0,31-41 0 0 0,-36 52 103 0 0,0 0-1 0 0,1 1 1 0 0,0 0-1 0 0,18-14 1 0 0,-27 23 4 0 0,1 0 1 0 0,1 0 0 0 0,-1 0 0 0 0,0 0-1 0 0,0 0 1 0 0,1 1 0 0 0,-1-1-1 0 0,1 1 1 0 0,-1 0 0 0 0,1 0 0 0 0,-1 0-1 0 0,1 1 1 0 0,0-1 0 0 0,-1 1-1 0 0,1 0 1 0 0,0 0 0 0 0,0 0 0 0 0,-1 0-1 0 0,1 1 1 0 0,0 0 0 0 0,-1 0-1 0 0,1 0 1 0 0,-1 0 0 0 0,6 2 0 0 0,21 15 208 0 0,-1 1 1 0 0,42 35 0 0 0,-67-51-188 0 0,-1 1-1 0 0,1-1 0 0 0,-1 0 1 0 0,0 1-1 0 0,0 0 1 0 0,0 0-1 0 0,-1 0 0 0 0,1 0 1 0 0,2 7-1 0 0,-5-9-7 0 0,0 0-1 0 0,0 0 1 0 0,0-1 0 0 0,0 1-1 0 0,0 0 1 0 0,-1 0-1 0 0,1 0 1 0 0,0-1 0 0 0,-1 1-1 0 0,0 0 1 0 0,1-1 0 0 0,-1 1-1 0 0,0-1 1 0 0,0 1-1 0 0,0-1 1 0 0,0 1 0 0 0,0-1-1 0 0,0 1 1 0 0,-2 0-1 0 0,1 1 20 0 0,-37 36-794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141 127 13903 0 0,'0'0'1914'0'0,"2"0"-1476"0"0,4 1-186 0 0,0-1 0 0 0,0 0 0 0 0,0 0-1 0 0,0-1 1 0 0,0 0 0 0 0,0 0 0 0 0,-1 0 0 0 0,10-3-1 0 0,49-22 1075 0 0,-41 16-942 0 0,13-6 48 0 0,-3 3-333 0 0,57-33 0 0 0,-88 45-230 0 0,-4 0-173 0 0,-1 0 228 0 0,0 0-1 0 0,0 0 1 0 0,-1 0 0 0 0,1 0-1 0 0,0 0 1 0 0,-1 1 0 0 0,1-1 0 0 0,-1 1-1 0 0,1 0 1 0 0,-1 0 0 0 0,1 0 0 0 0,0 1-1 0 0,-7 1 1 0 0,-7 2-198 0 0,-22 8-1 0 0,37-12 259 0 0,-17 8-60 0 0,0 0 0 0 0,1 1 1 0 0,0 1-1 0 0,0 1 0 0 0,1 0 1 0 0,-18 17-1 0 0,2 0 304 0 0,-54 64 0 0 0,74-77-108 0 0,1 1 0 0 0,-15 25 0 0 0,23-35-97 0 0,1 0 0 0 0,0 0 1 0 0,0 1-1 0 0,1-1 0 0 0,0 1 1 0 0,0 0-1 0 0,0-1 0 0 0,1 1 1 0 0,0 0-1 0 0,0 11 0 0 0,1-15-13 0 0,1-1 1 0 0,-1 0-1 0 0,1 1 0 0 0,-1-1 0 0 0,1 0 0 0 0,0 0 0 0 0,0 1 1 0 0,0-1-1 0 0,0 0 0 0 0,0 0 0 0 0,0 0 0 0 0,1 0 0 0 0,-1 0 1 0 0,1-1-1 0 0,-1 1 0 0 0,1 0 0 0 0,0-1 0 0 0,0 1 0 0 0,0-1 1 0 0,-1 1-1 0 0,1-1 0 0 0,1 0 0 0 0,-1 0 0 0 0,0 0 0 0 0,0 0 1 0 0,0 0-1 0 0,3 0 0 0 0,4 1 44 0 0,-1 1 0 0 0,1-2 0 0 0,0 0-1 0 0,0 0 1 0 0,17 0 0 0 0,20-4-69 0 0,1-2 0 0 0,47-11 0 0 0,28-15-3186 0 0,-83 20-2929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7831 0 0,'0'-2'603'0'0,"8"-7"7263"0"0,-11 15-8131 0 0,-96 187 1364 0 0,48-89-755 0 0,-5 9-132 0 0,55-111-309 0 0,-28 46-264 0 0,15-29-4185 0 0,3-8-909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38 311 9991 0 0,'9'-16'441'0'0,"-1"1"-1"0"0,19-25 0 0 0,-10 17 658 0 0,-11 15-911 0 0,0 1-1 0 0,1-1 1 0 0,0 1-1 0 0,1 1 1 0 0,-1-1-1 0 0,14-7 1 0 0,54-29 1047 0 0,-60 35-1177 0 0,-3 1-55 0 0,127-61 223 0 0,-121 61-172 0 0,1 1 0 0 0,-1 1 0 0 0,1 0 0 0 0,0 1-1 0 0,38-2 1 0 0,-37 6 163 0 0,0 0 0 0 0,0 2 0 0 0,1 0 0 0 0,-1 1 0 0 0,24 8 0 0 0,-33-8-148 0 0,0 1 1 0 0,-1 0 0 0 0,1 0 0 0 0,-1 1 0 0 0,0 1-1 0 0,0-1 1 0 0,-1 2 0 0 0,1-1 0 0 0,-2 2-1 0 0,16 14 1 0 0,-22-20-66 0 0,0 0 1 0 0,0 1-1 0 0,-1-1 0 0 0,1 1 0 0 0,-1-1 1 0 0,1 1-1 0 0,-1 0 0 0 0,0-1 0 0 0,0 1 1 0 0,0 0-1 0 0,0 0 0 0 0,-1 0 0 0 0,1 0 1 0 0,-1 0-1 0 0,0 0 0 0 0,0 3 0 0 0,0-2-1 0 0,-1 0-1 0 0,0 0 0 0 0,0 0 0 0 0,0 0 0 0 0,0 0 0 0 0,-1 0 0 0 0,1 0 0 0 0,-1 0 0 0 0,0 0 0 0 0,-3 4 0 0 0,-3 2-5 0 0,0 0 1 0 0,-1-1-1 0 0,0 1 0 0 0,-1-2 0 0 0,0 1 0 0 0,-15 9 0 0 0,-115 67-413 0 0,89-56 238 0 0,-6 1 51 0 0,-1-3 0 0 0,-1-3 0 0 0,-1-1 0 0 0,-63 13 0 0 0,61-21-502 0 0,121-34 202 0 0,34-9-130 0 0,-70 23 575 0 0,121-23 565 0 0,-125 25-481 0 0,0 2 1 0 0,0 0-1 0 0,0 1 1 0 0,0 1 0 0 0,30 6-1 0 0,-22-1 126 0 0,47 16 0 0 0,-66-19-195 0 0,0 1-1 0 0,0-1 0 0 0,0 2 1 0 0,0-1-1 0 0,0 1 1 0 0,-1 0-1 0 0,0 1 0 0 0,0 0 1 0 0,9 10-1 0 0,-14-13-39 0 0,0 0-1 0 0,1 0 1 0 0,-1 1 0 0 0,0-1-1 0 0,-1 0 1 0 0,1 1-1 0 0,-1 0 1 0 0,1-1-1 0 0,-1 1 1 0 0,0 0 0 0 0,-1 0-1 0 0,1 0 1 0 0,-1 0-1 0 0,1 5 1 0 0,-2-3-23 0 0,1 1 0 0 0,-1-1 0 0 0,0 0 1 0 0,-1 0-1 0 0,1 1 0 0 0,-1-1 0 0 0,0 0 0 0 0,-4 6 0 0 0,-1 0-19 0 0,1 0-1 0 0,-2-1 1 0 0,0 0-1 0 0,0 0 1 0 0,-1-1-1 0 0,0 0 1 0 0,-18 15-1 0 0,6-10 166 0 0,-1-1 0 0 0,0-1-1 0 0,0-1 1 0 0,-1 0 0 0 0,-1-2-1 0 0,-40 11 1 0 0,-153 27 911 0 0,180-41-977 0 0,-124 18 287 0 0,150-24-208 0 0,-1 0 1 0 0,1 0-1 0 0,0-1 1 0 0,-22-3-1 0 0,32 3-124 0 0,1-1-1 0 0,-1 1 1 0 0,0 0 0 0 0,1 0-1 0 0,-1 0 1 0 0,1 0 0 0 0,-1-1-1 0 0,0 1 1 0 0,1 0 0 0 0,-1-1-1 0 0,1 1 1 0 0,-1 0 0 0 0,1-1-1 0 0,-1 1 1 0 0,1-1-1 0 0,-1 1 1 0 0,1 0 0 0 0,0-1-1 0 0,-1 1 1 0 0,1-1 0 0 0,0 1-1 0 0,-1-1 1 0 0,1 0 0 0 0,0 1-1 0 0,-1-1 1 0 0,1 0-1 0 0,0 0 9 0 0,0-1 0 0 0,0 1 0 0 0,0 0 0 0 0,0 0 0 0 0,0 0-1 0 0,0-1 1 0 0,1 1 0 0 0,-1 0 0 0 0,0 0 0 0 0,1 0 0 0 0,-1 0-1 0 0,2-2 1 0 0,1-2 22 0 0,-1 1 0 0 0,1-1 0 0 0,1 1 0 0 0,-1 0 0 0 0,5-4 0 0 0,-2 3-326 0 0,-1 1 0 0 0,1 0 0 0 0,0 0 0 0 0,0 0 0 0 0,11-4 0 0 0,-5 3-6004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 13703 0 0,'0'0'1246'0'0,"2"-1"-1028"0"0,16-8-55 0 0,-16 8-35 0 0,-1 0 0 0 0,1 1 0 0 0,-1-1-1 0 0,1 0 1 0 0,-1 1 0 0 0,1-1 0 0 0,0 1 0 0 0,-1 0 0 0 0,1-1-1 0 0,0 1 1 0 0,0 0 0 0 0,-1 0 0 0 0,1 0 0 0 0,0 0 0 0 0,-1 1 0 0 0,1-1-1 0 0,0 0 1 0 0,-1 1 0 0 0,1-1 0 0 0,-1 1 0 0 0,1 0 0 0 0,0-1 0 0 0,-1 1-1 0 0,1 0 1 0 0,-1 0 0 0 0,0 0 0 0 0,1 0 0 0 0,-1 0 0 0 0,0 0 0 0 0,0 0-1 0 0,2 3 1 0 0,-1-2-75 0 0,-1 1 0 0 0,1-1-1 0 0,-1 1 1 0 0,0-1 0 0 0,0 1-1 0 0,0 0 1 0 0,0 0 0 0 0,-1-1-1 0 0,1 1 1 0 0,-1 0 0 0 0,0 0-1 0 0,0 0 1 0 0,0 0 0 0 0,0-1-1 0 0,0 1 1 0 0,0 0 0 0 0,-1 0-1 0 0,-1 3 1 0 0,-1 5-16 0 0,-1 0 0 0 0,0-1 0 0 0,-1 0 0 0 0,0 0 1 0 0,-1 0-1 0 0,0-1 0 0 0,-1 0 0 0 0,1 0 0 0 0,-10 9 0 0 0,-9 5-262 0 0,-45 34 0 0 0,52-42-156 0 0,-9 7-2352 0 0,16-14-3593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18 223 6911 0 0,'0'0'315'0'0,"0"2"-7"0"0,-1 3-289 0 0,-1 1 1 0 0,1-1-1 0 0,-5 10 0 0 0,-2-2 10121 0 0,10-15-9540 0 0,61-44 374 0 0,94-62-1246 0 0,-108 78 62 0 0,-22 12 37 0 0,2 2-1 0 0,32-15 0 0 0,-47 27 170 0 0,0 0 0 0 0,0 1 0 0 0,29-4 0 0 0,-40 7 32 0 0,0 0 1 0 0,0 0-1 0 0,-1 1 1 0 0,1-1-1 0 0,0 1 0 0 0,0-1 1 0 0,0 1-1 0 0,0 0 1 0 0,-1 0-1 0 0,1 1 0 0 0,0-1 1 0 0,-1 0-1 0 0,1 1 1 0 0,-1-1-1 0 0,0 1 0 0 0,1 0 1 0 0,-1 0-1 0 0,0 0 1 0 0,0 0-1 0 0,2 3 0 0 0,1 1 25 0 0,-1-1 1 0 0,0 1-1 0 0,-1 0 0 0 0,0 0 0 0 0,1 0 0 0 0,-2 0 0 0 0,4 11 0 0 0,-4-11-18 0 0,0 1 0 0 0,-1 0-1 0 0,0 0 1 0 0,-1 0 0 0 0,1 0-1 0 0,-2 1 1 0 0,0 10 0 0 0,1-16-41 0 0,0 0 1 0 0,-1 0-1 0 0,1-1 1 0 0,0 1-1 0 0,-1 0 1 0 0,1 0 0 0 0,-1 0-1 0 0,0-1 1 0 0,1 1-1 0 0,-1 0 1 0 0,0-1-1 0 0,0 1 1 0 0,-2 1 0 0 0,-1 3-287 0 0,-8 13-2042 0 0,7-10-3826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8287 0 0,'-1'1'3960'0'0,"-35"25"-19"0"0,0 2-3926 0 0,22-19 117 0 0,0 1 0 0 0,0 0-1 0 0,1 2 1 0 0,0-1 0 0 0,-21 27-1 0 0,29-31 16 0 0,0 0-1 0 0,0 0 1 0 0,1 0-1 0 0,0 0 1 0 0,0 1-1 0 0,1 0 1 0 0,0-1 0 0 0,0 1-1 0 0,1 0 1 0 0,0 1-1 0 0,1-1 1 0 0,-1 0-1 0 0,2 0 1 0 0,-1 12-1 0 0,1-15-96 0 0,0-1-1 0 0,1 0 1 0 0,0 1-1 0 0,0-1 1 0 0,0 0-1 0 0,0 1 1 0 0,0-1 0 0 0,1 0-1 0 0,0 0 1 0 0,0 0-1 0 0,0 0 1 0 0,0-1-1 0 0,1 1 1 0 0,0 0-1 0 0,-1-1 1 0 0,5 4-1 0 0,-3-4-25 0 0,0 0 0 0 0,0 0 0 0 0,0 0 0 0 0,0-1 0 0 0,1 0 0 0 0,-1 0-1 0 0,1 0 1 0 0,0 0 0 0 0,-1-1 0 0 0,1 0 0 0 0,0 0 0 0 0,0 0-1 0 0,0 0 1 0 0,6-1 0 0 0,-1 0 3 0 0,1 0 1 0 0,0-1-1 0 0,0-1 0 0 0,0 1 1 0 0,-1-2-1 0 0,1 0 0 0 0,-1 0 0 0 0,1-1 1 0 0,-1 0-1 0 0,0-1 0 0 0,-1 0 1 0 0,1 0-1 0 0,-1-1 0 0 0,12-10 0 0 0,-9 6-24 0 0,1-1 1 0 0,-2-1-1 0 0,0 0 0 0 0,0-1 0 0 0,-1 0 0 0 0,-1 0 0 0 0,0-1 0 0 0,14-29 1 0 0,-20 34-52 0 0,0 0 0 0 0,0 0 0 0 0,-1 0 0 0 0,0 0 0 0 0,0 0 0 0 0,-1-1 0 0 0,0-14 0 0 0,-1 21-1 0 0,0-1 1 0 0,0 1 0 0 0,-1-1-1 0 0,0 1 1 0 0,1-1 0 0 0,-1 1-1 0 0,-1 0 1 0 0,1-1 0 0 0,0 1-1 0 0,-3-4 1 0 0,2 5 4 0 0,1 0 0 0 0,0 1 0 0 0,-1-1 1 0 0,1 1-1 0 0,-1-1 0 0 0,0 1 0 0 0,1-1 0 0 0,-1 1 0 0 0,0 0 0 0 0,0 0 0 0 0,0 0 0 0 0,0 0 1 0 0,0 0-1 0 0,0 0 0 0 0,0 1 0 0 0,0-1 0 0 0,-5 0 0 0 0,1 0-138 0 0,0 0 0 0 0,0 0-1 0 0,0 1 1 0 0,0-1 0 0 0,0 1-1 0 0,0 1 1 0 0,0-1 0 0 0,0 1 0 0 0,0 0-1 0 0,-9 3 1 0 0,10-2 5 0 0,2 0-88 0 0,-1-1 0 0 0,0 0 1 0 0,0 0-1 0 0,0 0 0 0 0,-6 0 1 0 0,8-1-475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 9671 0 0,'-1'0'748'0'0,"-6"-1"-322"0"0,-1 1-1 0 0,1-1 1 0 0,0 1-1 0 0,-1 1 1 0 0,1 0-1 0 0,0 0 1 0 0,-1 0-1 0 0,1 1 1 0 0,0 0-1 0 0,0 0 1 0 0,0 1-1 0 0,0 0 1 0 0,1 0-1 0 0,-10 6 1 0 0,-5 4 345 0 0,1 2 1 0 0,-37 32 0 0 0,46-36-733 0 0,1 0 0 0 0,0 0 1 0 0,1 1-1 0 0,1 1 0 0 0,0-1 1 0 0,0 1-1 0 0,-7 18 0 0 0,8-15-17 0 0,1 1-1 0 0,0 0 0 0 0,2 0 1 0 0,0 1-1 0 0,-3 31 0 0 0,6-44-158 0 0,1 0 0 0 0,0 0-1 0 0,0-1 1 0 0,0 1 0 0 0,1 0-1 0 0,0 0 1 0 0,1 5 0 0 0,6 6-1133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11519 0 0,'0'0'4138'0'0,"1"-1"-3164"0"0,14-12 366 0 0,18-22 0 0 0,-4 4-844 0 0,-13 14-423 0 0,1 1 0 0 0,1 0 0 0 0,1 2 0 0 0,0 0 0 0 0,0 1 0 0 0,1 0 0 0 0,26-10 0 0 0,-31 16-73 0 0,0 2 0 0 0,0-1 0 0 0,25-4 0 0 0,-26 10 0 0 0,-10 4 0 0 0,-3-2 0 0 0,2 1 42 0 0,0 1 1 0 0,0 0-1 0 0,-1 0 0 0 0,1 0 0 0 0,-1 0 1 0 0,0 0-1 0 0,0 0 0 0 0,0 1 0 0 0,-1-1 1 0 0,1 1-1 0 0,-1-1 0 0 0,1 8 0 0 0,6 19 312 0 0,-6-26-231 0 0,-1-1-95 0 0,-1 8 370 0 0,0-10-467 0 0,4-3-367 0 0,1 1 335 0 0,-1-1 0 0 0,0 0 0 0 0,1 0 0 0 0,-1-1 0 0 0,0 1 0 0 0,0-1 0 0 0,0 0 0 0 0,5-3 0 0 0,0-1-165 0 0,0 0 0 0 0,14-13 0 0 0,-6 6 80 0 0,1-1-1 0 0,1 2 0 0 0,0 0 1 0 0,40-17-1 0 0,-26 13 166 0 0,-24 12 13 0 0,-1 1 1 0 0,1 0-1 0 0,0 0 1 0 0,0 1-1 0 0,1 0 1 0 0,-1 0-1 0 0,13 0 1 0 0,-5 2 548 0 0,0 0-1 0 0,34 6 1 0 0,-49-6-289 0 0,0 1-188 0 0,0 0-1 0 0,0-1 0 0 0,0 1 1 0 0,-1 0-1 0 0,1 1 1 0 0,0-1-1 0 0,-1 0 0 0 0,1 0 1 0 0,0 1-1 0 0,1 1 1 0 0,0 1-30 0 0,0-1 1 0 0,0 1-1 0 0,-1 0 1 0 0,1 0-1 0 0,-1 0 1 0 0,0 0-1 0 0,0 1 1 0 0,-1-1-1 0 0,1 1 1 0 0,-1-1 0 0 0,0 1-1 0 0,0-1 1 0 0,0 1-1 0 0,-1 0 1 0 0,1-1-1 0 0,-2 9 1 0 0,0 7 81 0 0,-2 1 0 0 0,-7 31 0 0 0,4-26-25 0 0,-8 26-100 0 0,14-50-110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1:5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18255 0 0,'0'0'1654'0'0,"-9"1"-1332"0"0,7 0-228 0 0,0-1 0 0 0,0 0 0 0 0,1 0 0 0 0,-1 1 0 0 0,0-1 0 0 0,0 1 0 0 0,1 0 0 0 0,-1-1 0 0 0,0 1 0 0 0,1 0 0 0 0,-1 0 0 0 0,0 0 0 0 0,1 0 0 0 0,0 0 0 0 0,-1 1 0 0 0,1-1 0 0 0,0 0-1 0 0,-1 1 1 0 0,1-1 0 0 0,-1 2 0 0 0,-4 5 185 0 0,5-7-172 0 0,0 2-25 0 0,-1 0-21 0 0,-1 10-35 0 0,2-9-55 0 0,1 0-1 0 0,1 0 1 0 0,-1 0 0 0 0,1-1-1 0 0,-1 1 1 0 0,1 0 0 0 0,0-1-1 0 0,3 8 1 0 0,-3-9-111 0 0,14 23-1962 0 0,-14-24 1358 0 0,-1 0 376 0 0,1 0 0 0 0,-1 0 1 0 0,0 0-1 0 0,1-1 1 0 0,-1 1-1 0 0,0 0 1 0 0,0 0-1 0 0,0 0 1 0 0,1 0-1 0 0,-1 0 1 0 0,0 0-1 0 0,0-1 1 0 0,0 1-1 0 0,0 0 0 0 0,-1 0 1 0 0,1 0-1 0 0,0 2 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5063 0 0,'9'-17'448'0'0,"3"-1"-352"0"0,2-2-96 0 0,0 4 0 0 0,0 4 240 0 0,-1 3 32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23 13359 0 0,'0'0'612'0'0,"0"-2"-14"0"0,-1-5-384 0 0,-1 1-90 0 0,2 5 391 0 0,-29-6 798 0 0,26 7-1421 0 0,-1 0 0 0 0,0 1-1 0 0,0 0 1 0 0,0-1-1 0 0,1 1 1 0 0,-1 1 0 0 0,0-1-1 0 0,1 0 1 0 0,-1 1 0 0 0,1 0-1 0 0,-1 0 1 0 0,1 0 0 0 0,0 0-1 0 0,-4 4 1 0 0,-7 5 520 0 0,-20 23 0 0 0,13-12 126 0 0,1 1 0 0 0,2 1 0 0 0,0 1-1 0 0,-28 52 1 0 0,45-76-496 0 0,0 0 0 0 0,1 0 0 0 0,-1 1 0 0 0,1-1 0 0 0,-1 1 0 0 0,1-1 0 0 0,-1 0 0 0 0,1 1 0 0 0,0-1 0 0 0,-1 1 0 0 0,1-1 0 0 0,0 1-1 0 0,0-1 1 0 0,0 1 0 0 0,0-1 0 0 0,1 1 0 0 0,-1-1 0 0 0,0 1 0 0 0,1-1 0 0 0,-1 1 0 0 0,1-1 0 0 0,-1 0 0 0 0,1 1 0 0 0,0-1 0 0 0,1 2 0 0 0,-1-1 37 0 0,1-1-1 0 0,0 1 1 0 0,0-1 0 0 0,0 0 0 0 0,0 0 0 0 0,0 1 0 0 0,0-1-1 0 0,1-1 1 0 0,-1 1 0 0 0,0 0 0 0 0,0-1 0 0 0,1 1 0 0 0,-1-1 0 0 0,0 1-1 0 0,5-1 1 0 0,9-1 68 0 0,0 0-1 0 0,-1-1 0 0 0,1-1 1 0 0,-1-1-1 0 0,0 0 1 0 0,16-6-1 0 0,-10 3-107 0 0,16-7-229 0 0,-1-1 1 0 0,0-3-1 0 0,48-31 0 0 0,-77 45 163 0 0,-11 17-43 0 0,-15 23-10 0 0,6-15 144 0 0,13-20-61 0 0,-1-1 0 0 0,1 1-1 0 0,0-1 1 0 0,0 1 0 0 0,0-1-1 0 0,0 1 1 0 0,0-1 0 0 0,0 1-1 0 0,0-1 1 0 0,0 1 0 0 0,1-1 0 0 0,-1 1-1 0 0,0-1 1 0 0,0 1 0 0 0,0-1-1 0 0,0 1 1 0 0,1-1 0 0 0,-1 0-1 0 0,0 1 1 0 0,0-1 0 0 0,1 1-1 0 0,0 0 3 0 0,5 8-5 0 0,-3-7-99 0 0,0 0-1 0 0,-1 0 1 0 0,1 0-1 0 0,1-1 1 0 0,-1 1-1 0 0,0-1 1 0 0,0 0-1 0 0,0 0 1 0 0,1 0-1 0 0,3 0 1 0 0,21 2-6228 0 0,-14-2 364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14887 0 0,'0'0'2906'0'0,"0"2"-2506"0"0,0 5-352 0 0,0 1 1 0 0,-1-1-1 0 0,0 1 1 0 0,0-1-1 0 0,-1 1 1 0 0,0-1 0 0 0,0 0-1 0 0,-6 14 1 0 0,-2 4 275 0 0,-30 82 1137 0 0,-63 119-1 0 0,45-105-1113 0 0,51-106-346 0 0,-3 4 15 0 0,2 1 0 0 0,0 0 0 0 0,1 1 0 0 0,-6 24 0 0 0,13-43-12 0 0,0 1 0 0 0,0-1 0 0 0,0 0-1 0 0,0 0 1 0 0,0 1 0 0 0,0-1 0 0 0,0 0 0 0 0,1 1-1 0 0,-1-1 1 0 0,2 3 0 0 0,-2-4-58 0 0,1 0 0 0 0,-1 0 0 0 0,1 0-1 0 0,0 0 1 0 0,-1 0 0 0 0,1 0 0 0 0,0-1 0 0 0,-1 1 0 0 0,1 0 0 0 0,0 0-1 0 0,0 0 1 0 0,0-1 0 0 0,0 1 0 0 0,0 0 0 0 0,0-1 0 0 0,0 1 0 0 0,0-1-1 0 0,0 1 1 0 0,0-1 0 0 0,0 0 0 0 0,2 1 0 0 0,14 0-1277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 4143 0 0,'0'0'191'0'0,"0"-1"-11"0"0,-1 0-101 0 0,1 1 0 0 0,0-1 0 0 0,-1 1 0 0 0,1-1-1 0 0,-1 1 1 0 0,1-1 0 0 0,-1 1 0 0 0,1 0 0 0 0,-1-1 0 0 0,1 1 0 0 0,-1 0-1 0 0,1-1 1 0 0,-1 1 0 0 0,1 0 0 0 0,-1 0 0 0 0,0 0 0 0 0,1-1 0 0 0,-1 1-1 0 0,1 0 1 0 0,-1 0 0 0 0,0 0 0 0 0,1 0 0 0 0,-1 0 0 0 0,0 0 0 0 0,1 0-1 0 0,-1 0 1 0 0,1 1 0 0 0,-1-1 0 0 0,0 0 0 0 0,1 0 0 0 0,-1 0 0 0 0,1 1-1 0 0,-1-1 1 0 0,1 0 0 0 0,-1 1 0 0 0,1-1 0 0 0,-2 1 0 0 0,1 0 329 0 0,-6 2-68 0 0,0 0-1 0 0,1 1 1 0 0,0-1-1 0 0,-1 2 1 0 0,-9 8-1 0 0,-28 30 1535 0 0,26-24-1585 0 0,10-10-289 0 0,0-1 0 0 0,1 2 0 0 0,0-1 0 0 0,1 1 0 0 0,0 0 0 0 0,1 0 0 0 0,-6 16 0 0 0,-1 7 0 0 0,-8 38 0 0 0,19-65 0 0 0,-4 8-16 0 0,0-1 0 0 0,-1 0 0 0 0,-1-1 0 0 0,0 1-1 0 0,0-1 1 0 0,-2 0 0 0 0,-8 10 0 0 0,9-14-1793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193 554 9503 0 0,'-31'28'527'0'0,"-27"31"0"0"0,3-1 2513 0 0,55-59-2719 0 0,-1-11-66 0 0,1-1 1 0 0,0 1-1 0 0,1 0 0 0 0,0 0 0 0 0,5-19 1 0 0,2-14 437 0 0,-6 25-463 0 0,2 1 0 0 0,0-1 0 0 0,2 1 0 0 0,0 0 0 0 0,0 0 0 0 0,2 1 0 0 0,11-19 0 0 0,-5 13-155 0 0,1 1 0 0 0,1 0 1 0 0,2 1-1 0 0,28-29 0 0 0,-11 17-110 0 0,1 1-1 0 0,74-50 0 0 0,-89 69 38 0 0,1 1 1 0 0,1 2-1 0 0,0 0 0 0 0,1 1 0 0 0,0 1 0 0 0,0 2 1 0 0,31-6-1 0 0,-35 9 24 0 0,0 2 1 0 0,1 0-1 0 0,-1 1 0 0 0,0 2 1 0 0,0 0-1 0 0,1 1 1 0 0,22 5-1 0 0,-35-5-16 0 0,1 1-1 0 0,0-1 1 0 0,-1 2 0 0 0,0-1 0 0 0,0 1-1 0 0,0 1 1 0 0,0 0 0 0 0,7 5-1 0 0,-10-6-5 0 0,0 1 0 0 0,-1-1 0 0 0,0 1 0 0 0,0-1 0 0 0,0 1 0 0 0,-1 0 0 0 0,1 1 0 0 0,-1-1 1 0 0,0 1-1 0 0,-1-1 0 0 0,0 1 0 0 0,4 11 0 0 0,-4-7-4 0 0,0 1 1 0 0,-1-1 0 0 0,0 1-1 0 0,0 0 1 0 0,-1-1 0 0 0,0 1-1 0 0,-3 16 1 0 0,-1-11 2 0 0,1 0-1 0 0,-2 0 1 0 0,0-1 0 0 0,-10 20-1 0 0,-2-3 78 0 0,-1-1 0 0 0,-1 0 0 0 0,-41 47 0 0 0,-15 9 60 0 0,-5-3-1 0 0,-112 92 1 0 0,165-153-111 0 0,-1-2 1 0 0,-1-1-1 0 0,-1-2 0 0 0,-1-1 1 0 0,0-1-1 0 0,-2-1 0 0 0,1-2 1 0 0,-48 12-1 0 0,70-22-13 0 0,0-2 0 0 0,1 1 0 0 0,-1-1 0 0 0,0-1 0 0 0,0 0 0 0 0,-12-1 0 0 0,19 0-13 0 0,0 1 1 0 0,1-1-1 0 0,-1 0 0 0 0,0 1 1 0 0,0-2-1 0 0,0 1 1 0 0,1 0-1 0 0,-1 0 0 0 0,1-1 1 0 0,-5-3-1 0 0,5 4-7 0 0,1 0 0 0 0,0-1-1 0 0,-1 1 1 0 0,1-1-1 0 0,0 0 1 0 0,0 1 0 0 0,0-1-1 0 0,0 0 1 0 0,1 0 0 0 0,-1 1-1 0 0,0-1 1 0 0,1 0 0 0 0,-1 0-1 0 0,1 0 1 0 0,0 0 0 0 0,-1 0-1 0 0,1 0 1 0 0,0-2 0 0 0,1-3-117 0 0,0-1 0 0 0,0 0 1 0 0,0 1-1 0 0,1 0 1 0 0,0-1-1 0 0,1 1 1 0 0,0 0-1 0 0,0 0 1 0 0,0 0-1 0 0,1 1 0 0 0,7-11 1 0 0,-7 11-6 0 0,-1 1-1 0 0,1 1 1 0 0,0-1 0 0 0,1 1-1 0 0,-1-1 1 0 0,1 1 0 0 0,0 0-1 0 0,0 1 1 0 0,0-1 0 0 0,1 1-1 0 0,-1 0 1 0 0,1 1 0 0 0,-1-1 0 0 0,11-2-1 0 0,-14 5 59 0 0,-1 0-1 0 0,0 0 1 0 0,0 0-1 0 0,0 0 1 0 0,0 0-1 0 0,0 0 1 0 0,1 0-1 0 0,-1 0 1 0 0,0 1 0 0 0,0-1-1 0 0,0 0 1 0 0,0 1-1 0 0,0-1 1 0 0,0 1-1 0 0,0-1 1 0 0,0 1-1 0 0,0 0 1 0 0,0-1-1 0 0,0 1 1 0 0,0 0-1 0 0,-1 0 1 0 0,1-1-1 0 0,0 1 1 0 0,0 0-1 0 0,-1 0 1 0 0,1 0-1 0 0,-1 0 1 0 0,1 0 0 0 0,-1 0-1 0 0,1 1 1 0 0,7 14-898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10591 0 0,'0'0'5580'0'0,"-6"11"-5256"0"0,6-5-244 0 0,0-1 1 0 0,0 1-1 0 0,1 0 0 0 0,0 0 0 0 0,0-1 0 0 0,0 1 0 0 0,4 8 0 0 0,-3-7 72 0 0,0 0-1 0 0,0 1 1 0 0,-1 0-1 0 0,1 10 1 0 0,-2-9-159 0 0,0 0 1 0 0,-1 0-1 0 0,-1 0 1 0 0,1 0-1 0 0,-1-1 0 0 0,-1 1 1 0 0,0 0-1 0 0,0-1 1 0 0,0 0-1 0 0,-1 0 0 0 0,-1 0 1 0 0,1 0-1 0 0,-1-1 1 0 0,0 1-1 0 0,-1-1 0 0 0,-7 8 1 0 0,-11 10-908 0 0,8-9-3671 0 0,5-6-707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11519 0 0,'0'0'887'0'0,"-2"0"-583"0"0,-1 1-270 0 0,-12 0 914 0 0,0 2-1 0 0,0 0 1 0 0,-22 8-1 0 0,-152 55-322 0 0,84-28-551 0 0,84-29-65 0 0,18-7 34 0 0,3-1-40 0 0,-1 0 0 0 0,0 0 0 0 0,1 0 0 0 0,-1 0 0 0 0,1 0 0 0 0,-1 0 0 0 0,1 0 0 0 0,0 0 0 0 0,-1 0 0 0 0,1 0 0 0 0,0 1 0 0 0,0-1 0 0 0,0 0 0 0 0,0 0 0 0 0,0 0 0 0 0,0 0 0 0 0,0 0 0 0 0,0 0 0 0 0,0 1 0 0 0,0-1 0 0 0,1 0 0 0 0,0 2 0 0 0,0 1 29 0 0,1 3-11 0 0,0 1-1 0 0,1-1 1 0 0,0 0 0 0 0,1 0 0 0 0,-1 0-1 0 0,1 0 1 0 0,1-1 0 0 0,8 12 0 0 0,6 3-13 0 0,22 19 1 0 0,-30-30-5 0 0,97 83 141 0 0,-107-92 181 0 0,-1 0-310 0 0,0 0 0 0 0,0 0 0 0 0,0 0 0 0 0,-1 0 1 0 0,1 0-1 0 0,-1 0 0 0 0,1 0 0 0 0,0 0 1 0 0,-1 0-1 0 0,0 0 0 0 0,0 1 0 0 0,0-1 12 0 0,-1 2-1 0 0,-1 1-1 0 0,1-1 1 0 0,-1 0 0 0 0,0 0-1 0 0,0 0 1 0 0,0 0-1 0 0,-1-1 1 0 0,1 0-1 0 0,-1 1 1 0 0,-4 1 0 0 0,-44 19 192 0 0,38-17-169 0 0,-22 8-235 0 0,-45 11 0 0 0,65-21-46 0 0,1-1-1 0 0,-1 0 0 0 0,1-2 0 0 0,-1 0 0 0 0,-29-1 1 0 0,43 0 53 0 0,0-1 1 0 0,0 1 0 0 0,0 0 0 0 0,-1-1 0 0 0,1 0-1 0 0,0 1 1 0 0,0-1 0 0 0,0 0 0 0 0,0 0-1 0 0,-3-2 1 0 0,-3-7-5323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 14911 0 0,'0'0'1358'0'0,"-1"1"-1118"0"0,-15 37 61 0 0,2 1 0 0 0,1 0 1 0 0,-8 46-1 0 0,3-12-144 0 0,12-52-92 0 0,-63 215 596 0 0,51-183-564 0 0,-3-1-1 0 0,-39 69 1 0 0,-122 199-539 0 0,159-284-3835 0 0,21-33 3196 0 0,-9 15-4551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0 10591 0 0,'-2'1'819'0'0,"-9"10"-528"0"0,-1 0 0 0 0,2 0 0 0 0,-1 1-1 0 0,2 0 1 0 0,-10 15 0 0 0,-37 73 1103 0 0,14-14-825 0 0,-91 164 816 0 0,-73 56-131 0 0,138-209-990 0 0,20-26-30 0 0,-73 147 1 0 0,105-180 163 0 0,3-7-1653 0 0,3-11-5544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18 185 16439 0 0,'-15'-2'754'0'0,"12"1"314"0"0,6 2-698 0 0,4 3-230 0 0,0-1 0 0 0,1 0 0 0 0,-1-1-1 0 0,1 0 1 0 0,0 0 0 0 0,-1-1 0 0 0,1 0 0 0 0,0 0 0 0 0,0-1-1 0 0,0 0 1 0 0,11-1 0 0 0,12-3 134 0 0,49-13-1 0 0,-51 10-111 0 0,107-23 299 0 0,266-74 245 0 0,-352 84-783 0 0,-3 1-2856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97 507 7831 0 0,'-2'0'603'0'0,"-19"8"15"0"0,-13 1 6879 0 0,33-9-7398 0 0,0 0 1 0 0,0 0-1 0 0,0 0 1 0 0,0 0-1 0 0,0 0 1 0 0,0 0-1 0 0,0 0 1 0 0,0 0-1 0 0,0 0 1 0 0,0-1 0 0 0,0 1-1 0 0,0 0 1 0 0,0-1-1 0 0,0 1 1 0 0,1-1-1 0 0,-1 1 1 0 0,0-1-1 0 0,0 1 1 0 0,1-1-1 0 0,-1 0 1 0 0,0 1 0 0 0,0-2-1 0 0,-1 0-14 0 0,1 0 0 0 0,-1 0 0 0 0,1 1 1 0 0,-1-1-1 0 0,1-1 0 0 0,0 1 0 0 0,-1-3 0 0 0,0-3 64 0 0,0 1-1 0 0,1-1 1 0 0,0 1-1 0 0,1-1 0 0 0,-1 0 1 0 0,1 0-1 0 0,1 1 1 0 0,0-1-1 0 0,0 0 1 0 0,0 1-1 0 0,1-1 1 0 0,0 1-1 0 0,0-1 1 0 0,4-6-1 0 0,6-13 194 0 0,1 1 0 0 0,22-32 0 0 0,-33 55-318 0 0,18-28 157 0 0,1 1 0 0 0,49-52 0 0 0,-55 66-188 0 0,2 1 0 0 0,0 1-1 0 0,1 0 1 0 0,0 1 0 0 0,1 1 0 0 0,22-10-1 0 0,-36 19-144 0 0,1 1 0 0 0,0 0 0 0 0,-1 1-1 0 0,1-1 1 0 0,0 1 0 0 0,0 0 0 0 0,0 1-1 0 0,8-1 1 0 0,27 5-7119 0 0,-21-1 943 0 0</inkml:trace>
  <inkml:trace contextRef="#ctx0" brushRef="#br0" timeOffset="1">924 124 17535 0 0,'0'0'1588'0'0,"-1"1"-1304"0"0,-24 28 470 0 0,2 0 0 0 0,0 1 0 0 0,-20 39 0 0 0,17-28-418 0 0,21-34-432 0 0,0 1-1 0 0,1 0 1 0 0,0 0-1 0 0,1 0 0 0 0,-1 1 1 0 0,2 0-1 0 0,-1-1 1 0 0,1 1-1 0 0,-1 11 1 0 0,5-9-1312 0 0,4-4-3664 0 0,5-3-1531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3 10135 0 0,'0'0'919'0'0,"2"0"-759"0"0,7-3 67 0 0,-11 4 70 0 0,1 0 1 0 0,0 0-1 0 0,0-1 1 0 0,0 1-1 0 0,0 0 1 0 0,-1 0-1 0 0,1 0 1 0 0,0 1-1 0 0,1-1 1 0 0,-1 0-1 0 0,0 0 1 0 0,0 0 0 0 0,0 1-1 0 0,0 0 1 0 0,-11 25 1038 0 0,10-21-1207 0 0,-63 191 533 0 0,29-77-408 0 0,-111 275 36 0 0,109-310-544 0 0,-3-2-1 0 0,-4-1 0 0 0,-68 92 1 0 0,92-149-3408 0 0,13-17-1602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4607 0 0,'10'-22'851'0'0,"20"-31"0"0"0,20-17 4810 0 0,-46 66-5474 0 0,-1 0-1 0 0,1 0 1 0 0,0 0 0 0 0,1 0-1 0 0,-1 1 1 0 0,1-1 0 0 0,0 1-1 0 0,-1 0 1 0 0,1 1 0 0 0,1-1-1 0 0,-1 1 1 0 0,0 0 0 0 0,0 0-1 0 0,11-2 1 0 0,-8 3-129 0 0,0 1 0 0 0,0 0 0 0 0,0 0 0 0 0,0 0 0 0 0,0 1 0 0 0,0 0 0 0 0,0 1 0 0 0,0 0 1 0 0,11 4-1 0 0,-1 1-66 0 0,0 1 0 0 0,0 1 0 0 0,-1 1 0 0 0,0 1 0 0 0,-1 0 0 0 0,0 1 0 0 0,24 24 0 0 0,-35-30 203 0 0,0-1-1 0 0,0 1 0 0 0,0 0 0 0 0,-1 0 1 0 0,0 0-1 0 0,0 1 0 0 0,-1-1 0 0 0,1 1 1 0 0,-1 0-1 0 0,-1 0 0 0 0,0 0 0 0 0,3 14 1 0 0,-4-16-36 0 0,-1-1 1 0 0,0 1-1 0 0,0 0 1 0 0,0-1-1 0 0,-1 1 1 0 0,1 0-1 0 0,-1-1 1 0 0,0 1-1 0 0,-1-1 1 0 0,1 1-1 0 0,-1-1 1 0 0,0 1-1 0 0,0-1 1 0 0,0 0-1 0 0,-1 0 1 0 0,1 0-1 0 0,-1 0 1 0 0,0-1-1 0 0,0 1 1 0 0,0-1-1 0 0,-6 5 1 0 0,-2 1 74 0 0,-2 0 0 0 0,1-1 0 0 0,-1 0 0 0 0,0-1 1 0 0,0-1-1 0 0,-25 9 0 0 0,5-5 173 0 0,-61 10 0 0 0,82-18-388 0 0,-1 0-1 0 0,0 0 1 0 0,1-2-1 0 0,-1 1 1 0 0,0-2-1 0 0,-19-2 0 0 0,31 3-136 0 0,0 0 0 0 0,0-1 0 0 0,-1 1 0 0 0,1-1 0 0 0,0 1-1 0 0,0-1 1 0 0,0 1 0 0 0,-1-1 0 0 0,1 0 0 0 0,0 0 0 0 0,0 1-1 0 0,0-1 1 0 0,0 0 0 0 0,0 0 0 0 0,1 0 0 0 0,-1 0 0 0 0,0 0-1 0 0,0 0 1 0 0,1 0 0 0 0,-1-1 0 0 0,0 1 0 0 0,1 0 0 0 0,-1 0-1 0 0,1 0 1 0 0,0-1 0 0 0,-1 0 0 0 0,2-12-7421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13 108 5063 0 0,'1'-1'390'0'0,"17"-11"409"0"0,22-18 1 0 0,14-11 2685 0 0,-3 17 4544 0 0,-51 30-7831 0 0,-1 0 0 0 0,1 0 0 0 0,-2-1 0 0 0,1 1 1 0 0,-1 0-1 0 0,1-1 0 0 0,-5 9 0 0 0,-22 37-99 0 0,16-30 89 0 0,-32 50 113 0 0,25-42-175 0 0,2 0 0 0 0,-23 51 0 0 0,39-78-117 0 0,0-1-5 0 0,1-1 0 0 0,0 1-1 0 0,0-1 1 0 0,-1 1 0 0 0,1-1 0 0 0,0 1 0 0 0,0-1 0 0 0,0 1-1 0 0,0-1 1 0 0,-1 1 0 0 0,1 0 0 0 0,0-1 0 0 0,0 1 0 0 0,0-1-1 0 0,0 1 1 0 0,1 0 0 0 0,-1 0 0 0 0,0-1-1 0 0,0 1 0 0 0,0-1 1 0 0,0 0-1 0 0,0 1 0 0 0,0-1 1 0 0,0 1-1 0 0,0-1 0 0 0,0 0 1 0 0,0 1-1 0 0,1-1 0 0 0,-1 1 1 0 0,0-1-1 0 0,0 0 0 0 0,0 1 1 0 0,1-1-1 0 0,-1 0 0 0 0,0 1 1 0 0,1-1-1 0 0,-1 0 1 0 0,0 0-1 0 0,1 1 0 0 0,-1-1 1 0 0,0 0-1 0 0,1 0 0 0 0,-1 1 1 0 0,0-1-1 0 0,1 0 0 0 0,-1 0 1 0 0,1 0-1 0 0,-1 0 0 0 0,0 0 1 0 0,1 1-1 0 0,-1-1 0 0 0,1 0 1 0 0,-1 0-1 0 0,1 0 0 0 0,-1 0 1 0 0,0 0-1 0 0,1-1 0 0 0,1 1 15 0 0,2 0 7 0 0,-1 0 1 0 0,1 0-1 0 0,0-1 0 0 0,0 0 1 0 0,0 1-1 0 0,0-2 1 0 0,0 1-1 0 0,5-3 0 0 0,32-17 190 0 0,-27 13-149 0 0,278-158-2 0 0,-248 137-336 0 0,-42 28 176 0 0,-4 2-616 0 0,-25 22 668 0 0,2 2 0 0 0,-29 34 0 0 0,48-52 99 0 0,1 1 0 0 0,0 0 1 0 0,0 0-1 0 0,1 0 0 0 0,-4 11 0 0 0,7-19-47 0 0,1 1 1 0 0,0 0 0 0 0,-1-1-1 0 0,1 1 1 0 0,0 0-1 0 0,0-1 1 0 0,0 1 0 0 0,0 0-1 0 0,0-1 1 0 0,0 1-1 0 0,0 0 1 0 0,0-1 0 0 0,0 1-1 0 0,0 0 1 0 0,0-1-1 0 0,0 1 1 0 0,1 1 0 0 0,3 1 43 0 0,-4-3-28 0 0,3 1 9 0 0,0 1 1 0 0,-1-1 0 0 0,1 1 0 0 0,0-1 0 0 0,0 0 0 0 0,0 0 0 0 0,0-1-1 0 0,0 1 1 0 0,0 0 0 0 0,6-1 0 0 0,34 0 180 0 0,-30-1-150 0 0,21-1-382 0 0,0-2-1 0 0,0-2 0 0 0,58-17 1 0 0,-65 14-1272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628 24 10135 0 0,'35'-20'1079'0'0,"-34"20"-1072"0"0,0 0 0 0 0,-1-1 0 0 0,1 1 0 0 0,0-1 0 0 0,0 1 0 0 0,-1 0 0 0 0,1 0-1 0 0,0-1 1 0 0,0 1 0 0 0,0 0 0 0 0,-1 0 0 0 0,1 0 0 0 0,0 0 0 0 0,0 0 0 0 0,0 0 0 0 0,0 0 0 0 0,-1 0 0 0 0,1 0 0 0 0,0 0 0 0 0,0 1 0 0 0,2-1 854 0 0,3 24 2484 0 0,-7-16-3182 0 0,0-1 0 0 0,-1 1 1 0 0,0 0-1 0 0,-1-1 0 0 0,1 0 0 0 0,-1 1 0 0 0,-1-1 1 0 0,1 0-1 0 0,-7 8 0 0 0,0 3 72 0 0,-237 489 2433 0 0,106-208-2065 0 0,95-213-497 0 0,-78 110 1 0 0,100-163-218 0 0,-32 43-2742 0 0,47-66 1355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48 155 10591 0 0,'-47'0'10458'0'0,"49"0"-9439"0"0,7 2-835 0 0,1-1 0 0 0,0 0 0 0 0,0-1-1 0 0,0 0 1 0 0,-1 0 0 0 0,1-1-1 0 0,12-3 1 0 0,4 1-35 0 0,428-79 865 0 0,-164 24-3252 0 0,-229 48 1062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201 279 10679 0 0,'0'0'971'0'0,"0"2"-800"0"0,0 9 211 0 0,-1 0 1 0 0,-2 16-1 0 0,0-17 510 0 0,1 0-1 0 0,-2 1 0 0 0,1-1 1 0 0,-1-1-1 0 0,-1 1 0 0 0,0-1 1 0 0,0 1-1 0 0,-1-1 0 0 0,-6 8 1 0 0,-80 86 1438 0 0,50-59-3010 0 0,28-25-2427 0 0</inkml:trace>
  <inkml:trace contextRef="#ctx0" brushRef="#br0" timeOffset="1">594 1 12439 0 0,'0'0'1344'0'0,"-8"7"-992"0"0,-1 0 48 0 0,2 2 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13303 0 0,'0'0'606'0'0,"-2"1"-10"0"0,-5 4-473 0 0,0 1 1 0 0,0-1-1 0 0,0 1 1 0 0,1 1-1 0 0,-1-1 1 0 0,-7 12-1 0 0,-30 49 1267 0 0,26-39-1288 0 0,4-6 294 0 0,-21 47 0 0 0,31-60-167 0 0,1 0 0 0 0,0 0 0 0 0,0 0 0 0 0,1 0 0 0 0,0 0 0 0 0,1 1 0 0 0,0-1 0 0 0,0 18 0 0 0,3-19 154 0 0,-2-7 7 0 0,1 1 2 0 0,1 0-314 0 0,-1-1 1 0 0,1 1-1 0 0,-1-1 0 0 0,1 1 1 0 0,0-1-1 0 0,0 1 0 0 0,-1-1 1 0 0,1 0-1 0 0,0 0 0 0 0,0 0 0 0 0,0 0 1 0 0,1 0-1 0 0,-1 0 0 0 0,0-1 1 0 0,0 1-1 0 0,0-1 0 0 0,4 1 0 0 0,-1-1 9 0 0,-1 0-1 0 0,1-1 1 0 0,-1 1-1 0 0,1-1 0 0 0,-1 0 1 0 0,1 0-1 0 0,-1 0 1 0 0,7-4-1 0 0,0 0 56 0 0,0-1-1 0 0,0 0 1 0 0,-1-1 0 0 0,1-1 0 0 0,15-14-1 0 0,9-15 272 0 0,-3-2-1 0 0,41-60 0 0 0,-64 86-398 0 0,-3 0-1032 0 0,-6 13 939 0 0,0 0 0 0 0,0 0 0 0 0,0-1-1 0 0,0 1 1 0 0,-1 0 0 0 0,1 0-1 0 0,0 0 1 0 0,0-1 0 0 0,0 1 0 0 0,0 0-1 0 0,0 0 1 0 0,0 0 0 0 0,0-1 0 0 0,-1 1-1 0 0,1 0 1 0 0,0 0 0 0 0,0 0-1 0 0,0 0 1 0 0,0-1 0 0 0,0 1 0 0 0,-1 0-1 0 0,1 0 1 0 0,0 0 0 0 0,0 0 0 0 0,0 0-1 0 0,-1 0 1 0 0,1 0 0 0 0,0 0-1 0 0,0-1 1 0 0,-1 1 0 0 0,1 0 0 0 0,-3 0-1010 0 0,0 0 0 0 0,0 0 0 0 0,0 1 0 0 0,0-1 1 0 0,-6 2-1 0 0,5-1 194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2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2 322 16239 0 0,'0'0'787'0'0,"0"3"-340"0"0,0-3-402 0 0,-1 0 0 0 0,1 0 0 0 0,0 1 0 0 0,0-1 0 0 0,0 0 1 0 0,0 0-1 0 0,0 1 0 0 0,0-1 0 0 0,0 0 0 0 0,0 0 1 0 0,0 1-1 0 0,0-1 0 0 0,0 0 0 0 0,0 1 0 0 0,0-1 0 0 0,0 0 1 0 0,0 0-1 0 0,0 1 0 0 0,0-1 0 0 0,0 0 0 0 0,0 0 1 0 0,0 1-1 0 0,0-1 0 0 0,0 0 0 0 0,1 0 0 0 0,-1 1 0 0 0,0-1 1 0 0,0 0-1 0 0,0 0 0 0 0,0 1 0 0 0,1-1 0 0 0,-1 0 1 0 0,0 0-1 0 0,0 0 0 0 0,0 0 0 0 0,1 1 0 0 0,-1-1 0 0 0,0 0 1 0 0,1 0-1 0 0,13-3 923 0 0,21-19 12 0 0,-28 17-609 0 0,110-81 310 0 0,-81 57-423 0 0,2 1 1 0 0,73-41-1 0 0,61-8-258 0 0,-165 74-9 0 0,1 0 0 0 0,-1 1 0 0 0,0 0 0 0 0,1 0-1 0 0,-1 1 1 0 0,13-1 0 0 0,-8 5-2 0 0,-11-2 10 0 0,0 0-1 0 0,0 0 0 0 0,0 0 0 0 0,0 0 0 0 0,0 0 0 0 0,0 0 1 0 0,0 1-1 0 0,0-1 0 0 0,0 0 0 0 0,-1 1 0 0 0,1-1 0 0 0,-1 0 0 0 0,1 1 1 0 0,-1-1-1 0 0,1 1 0 0 0,-1-1 0 0 0,0 1 0 0 0,0-1 0 0 0,0 1 0 0 0,0-1 1 0 0,0 1-1 0 0,0 2 0 0 0,0 2 24 0 0,-1 1 1 0 0,0-1-1 0 0,0 0 0 0 0,-3 7 1 0 0,-7 18 343 0 0,2 0 0 0 0,1 1 0 0 0,-5 36 0 0 0,12-58-334 0 0,1 0 1 0 0,-1 0-1 0 0,2 0 0 0 0,-1 0 1 0 0,1 0-1 0 0,1-1 0 0 0,0 1 1 0 0,0 0-1 0 0,1-1 0 0 0,0 1 1 0 0,0-1-1 0 0,1 0 0 0 0,1 0 1 0 0,9 15-1 0 0,73 93-1375 0 0,-86-115 406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7167 0 0,'13'-23'323'0'0,"1"1"0"0"0,1 0 0 0 0,29-33-1 0 0,-33 44-125 0 0,0 1 0 0 0,1 0-1 0 0,0 0 1 0 0,1 1-1 0 0,-1 1 1 0 0,2 0 0 0 0,24-11-1 0 0,-20 12 282 0 0,1 0-1 0 0,0 1 0 0 0,0 1 0 0 0,0 0 1 0 0,28-2-1 0 0,-36 7-206 0 0,0-1-1 0 0,1 2 1 0 0,-1 0-1 0 0,0 0 1 0 0,0 1-1 0 0,-1 0 1 0 0,1 1 0 0 0,0 0-1 0 0,-1 0 1 0 0,1 2-1 0 0,11 5 1 0 0,-14-5-116 0 0,0 0 1 0 0,0 1-1 0 0,0 0 1 0 0,-1 0-1 0 0,0 0 1 0 0,0 1-1 0 0,0 0 1 0 0,-1 0-1 0 0,0 1 1 0 0,-1 0-1 0 0,0 0 1 0 0,0 0-1 0 0,0 0 1 0 0,-1 1-1 0 0,-1 0 1 0 0,1 0-1 0 0,-1 0 1 0 0,-1 0-1 0 0,2 13 1 0 0,-2-11-24 0 0,-1 0 0 0 0,-1 0 0 0 0,0 0-1 0 0,0 0 1 0 0,-1 0 0 0 0,-1 0 0 0 0,0 0 0 0 0,0 0 0 0 0,-1-1 0 0 0,0 1 0 0 0,-1-1-1 0 0,0 0 1 0 0,-1 0 0 0 0,0 0 0 0 0,-1-1 0 0 0,-11 16 0 0 0,0-5-37 0 0,0 0 1 0 0,-2-2-1 0 0,0 0 0 0 0,-2-1 1 0 0,1-1-1 0 0,-2-1 1 0 0,0-1-1 0 0,-27 13 0 0 0,28-17-62 0 0,0-1 0 0 0,-1-1-1 0 0,0-1 1 0 0,-1-1 0 0 0,1 0-1 0 0,-1-2 1 0 0,0-1 0 0 0,-1-1-1 0 0,-32-1 1 0 0,54-1-68 0 0,0 0 0 0 0,0 0 0 0 0,-1 0 0 0 0,1-1 0 0 0,0 1 0 0 0,0-1 0 0 0,0 1 0 0 0,-1-1 0 0 0,1 0 0 0 0,0 0 0 0 0,0 0 0 0 0,-2-2 0 0 0,3 2-34 0 0,0 1 1 0 0,1-1 0 0 0,-1 0-1 0 0,1 0 1 0 0,-1 0 0 0 0,1 1-1 0 0,-1-1 1 0 0,1 0 0 0 0,-1 0 0 0 0,1 0-1 0 0,0 0 1 0 0,0 0 0 0 0,-1 0-1 0 0,1 0 1 0 0,0 0 0 0 0,0 0-1 0 0,0 0 1 0 0,0 0 0 0 0,0 0 0 0 0,0 0-1 0 0,0 0 1 0 0,0 0 0 0 0,1 0-1 0 0,-1 0 1 0 0,0 0 0 0 0,1 1-1 0 0,-1-1 1 0 0,0 0 0 0 0,1 0-1 0 0,-1 0 1 0 0,2-1 0 0 0,10-17-1699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0 919 0 0,'0'0'15296'0'0,"0"2"-14882"0"0,-3 8-245 0 0,0 1 0 0 0,-1-1 0 0 0,0-1 0 0 0,-1 1 1 0 0,0 0-1 0 0,-11 14 0 0 0,-9 20-15 0 0,-90 184-2 0 0,59-99-152 0 0,36-76 0 0 0,15-44-180 0 0,-1 5 275 0 0,4-5-5808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9991 0 0,'0'0'2518'0'0,"3"0"-1724"0"0,60-16 1216 0 0,106-11 0 0 0,-58 12-1167 0 0,-61 7-521 0 0,160-32 428 0 0,96-15-564 0 0,-147 30-176 0 0,-84 10 48 0 0,123-43-1 0 0,66-45-520 0 0,-233 90 295 0 0,-22 10 51 0 0,148-56-3954 0 0,-132 52 2412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45 8375 0 0,'2'-2'382'0'0,"30"-41"6603"0"0,-40 53-6109 0 0,5-7-772 0 0,-24 35 195 0 0,1 2 0 0 0,-35 72 0 0 0,28-49-247 0 0,7-14-46 0 0,-227 378 188 0 0,246-417-192 0 0,-2 3 12 0 0,0 0 1 0 0,-1-1-1 0 0,-1 0 0 0 0,1-1 1 0 0,-22 17-1 0 0,31-27 61 0 0,-1-1-6 0 0,-7 3-5 0 0,9-3-65 0 0,0 0 0 0 0,-1 0 0 0 0,1 0 0 0 0,0-1 0 0 0,-1 1 0 0 0,1 0 0 0 0,-1 0 0 0 0,1 0 0 0 0,0 0 0 0 0,-1 0 0 0 0,1-1 0 0 0,0 1-1 0 0,-1 0 1 0 0,1 0 0 0 0,0 0 0 0 0,-1-1 0 0 0,1 1 0 0 0,0 0 0 0 0,0-1 0 0 0,-1 1 0 0 0,1 0 0 0 0,0 0 0 0 0,0-1 0 0 0,0 1 0 0 0,-1-1 0 0 0,1 1 0 0 0,0 0 0 0 0,0-1 0 0 0,0 1 0 0 0,0 0-1 0 0,0-1 1 0 0,0 1 0 0 0,0 0 0 0 0,0-1 0 0 0,0 1 0 0 0,0-1 0 0 0,-2-12-120 0 0,3 9 91 0 0,0-1-1 0 0,0 1 1 0 0,0 0-1 0 0,1 0 0 0 0,-1 0 1 0 0,1-1-1 0 0,0 2 1 0 0,0-1-1 0 0,1 0 1 0 0,4-7-1 0 0,2 1-52 0 0,-1 1 1 0 0,16-14-1 0 0,2-1-51 0 0,2 2 0 0 0,42-27 0 0 0,-59 43 176 0 0,0 0 1 0 0,0 0-1 0 0,1 1 0 0 0,0 1 1 0 0,0 0-1 0 0,0 0 1 0 0,0 1-1 0 0,1 1 0 0 0,0 0 1 0 0,16 0-1 0 0,-23 2 26 0 0,-1 0 0 0 0,1 1 0 0 0,0-1 0 0 0,0 1 0 0 0,-1 0 0 0 0,1 1 0 0 0,0 0 0 0 0,-1 0 0 0 0,1 0 0 0 0,-1 0 0 0 0,0 1 0 0 0,10 6 0 0 0,-12-6-33 0 0,0 0 0 0 0,0 0 0 0 0,0 0-1 0 0,0 0 1 0 0,0 0 0 0 0,-1 1 0 0 0,1-1 0 0 0,-1 1 0 0 0,0 0-1 0 0,0 0 1 0 0,0 0 0 0 0,-1 0 0 0 0,1 0 0 0 0,-1 0-1 0 0,0 0 1 0 0,0 1 0 0 0,0 6 0 0 0,-1 3-5 0 0,0 0 1 0 0,-1 0-1 0 0,-1 0 1 0 0,0 0-1 0 0,0 0 1 0 0,-2 0-1 0 0,0-1 1 0 0,0 1-1 0 0,-1-1 1 0 0,-1 0-1 0 0,0-1 1 0 0,-1 1-1 0 0,-1-1 1 0 0,-9 13-1 0 0,2-11-5616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114 169 5983 0 0,'0'0'464'0'0,"11"0"710"0"0,65 2 5708 0 0,-74-2-6439 0 0,0 0-22 0 0,20 1 1007 0 0,25 4-1 0 0,-42-4-1386 0 0,0-1 0 0 0,0 0 0 0 0,0 0 1 0 0,0-1-1 0 0,0 0 0 0 0,0 0 0 0 0,0 0 0 0 0,0 0 0 0 0,0-1 1 0 0,0 1-1 0 0,-1-1 0 0 0,9-5 0 0 0,-4 1-11 0 0,1 0 1 0 0,-1 0-1 0 0,0-1 0 0 0,12-12 1 0 0,-15 14-36 0 0,-1-1 0 0 0,-1 0 0 0 0,1 0 0 0 0,-1 0 0 0 0,6-11 0 0 0,-9 15-45 0 0,0 0 1 0 0,0-1-1 0 0,0 1 1 0 0,0-1-1 0 0,0 1 1 0 0,-1-1-1 0 0,1 1 1 0 0,-1-1-1 0 0,1 1 1 0 0,-1-1-1 0 0,0 1 1 0 0,0-1-1 0 0,0 1 1 0 0,-1-1-1 0 0,1 1 1 0 0,-1-1-1 0 0,1 1 1 0 0,-1-1-1 0 0,0 1 1 0 0,-1-3-1 0 0,1 4-25 0 0,1-1-1 0 0,-1 1 0 0 0,0 0 1 0 0,0 0-1 0 0,1 0 1 0 0,-1 0-1 0 0,0 0 0 0 0,0 1 1 0 0,0-1-1 0 0,0 0 1 0 0,0 0-1 0 0,0 1 1 0 0,-1-1-1 0 0,1 0 0 0 0,0 1 1 0 0,0-1-1 0 0,0 1 1 0 0,-1 0-1 0 0,1-1 0 0 0,-1 1 1 0 0,-1 0-24 0 0,0-1 0 0 0,1 1 0 0 0,-1 1 1 0 0,0-1-1 0 0,1 0 0 0 0,-1 1 0 0 0,0-1 0 0 0,1 1 0 0 0,-4 1 1 0 0,-4 3-196 0 0,1-1-1 0 0,0 1 1 0 0,-16 12 0 0 0,-126 105-572 0 0,131-103 938 0 0,1 1 0 0 0,0 2 0 0 0,2 0 0 0 0,-29 45 0 0 0,46-66-66 0 0,-14 23 219 0 0,1 0-1 0 0,-10 29 1 0 0,21-46-119 0 0,-1 0 0 0 0,1 1 0 0 0,1-1 1 0 0,-1 0-1 0 0,1 1 0 0 0,0-1 0 0 0,1 1 1 0 0,0-1-1 0 0,0 1 0 0 0,1-1 0 0 0,-1 1 1 0 0,5 12-1 0 0,-4-17-32 0 0,-1-1 0 0 0,1 1 1 0 0,1-1-1 0 0,-1 0 0 0 0,0 0 0 0 0,0 1 1 0 0,1-1-1 0 0,0 0 0 0 0,-1 0 0 0 0,1 0 1 0 0,0-1-1 0 0,0 1 0 0 0,0 0 0 0 0,4 2 1 0 0,-2-2 29 0 0,0 0 0 0 0,0 0 1 0 0,0 0-1 0 0,0-1 1 0 0,1 0-1 0 0,-1 0 0 0 0,0 0 1 0 0,6 0-1 0 0,6 0 184 0 0,1-2-1 0 0,-1 1 0 0 0,28-6 1 0 0,-35 4-231 0 0,52-12 326 0 0,-48 10-540 0 0,-1 1 0 0 0,1 0 0 0 0,0 0 0 0 0,0 2 0 0 0,0-1 0 0 0,24 2 0 0 0,-35 0-1634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107 108 4143 0 0,'4'-6'16556'0'0,"-14"8"-16473"0"0,10-2-83 0 0,-1 0 0 0 0,1 1 0 0 0,0-1-1 0 0,-1 0 1 0 0,1 0 0 0 0,-1 0 0 0 0,1 0-1 0 0,0 0 1 0 0,-1 0 0 0 0,1 0-1 0 0,0 0 1 0 0,-1 0 0 0 0,1 0 0 0 0,-1-1-1 0 0,1 1 1 0 0,0 0 0 0 0,-1 0 0 0 0,1 0-1 0 0,0 0 1 0 0,-1 0 0 0 0,1-1 0 0 0,-6-1 6 0 0,0-1-18 0 0,6 3 4 0 0,-1-1-1 0 0,1 1 1 0 0,0-1 0 0 0,-1 1-1 0 0,1-1 1 0 0,0 1-1 0 0,-1-1 1 0 0,1 1-1 0 0,0-1 1 0 0,0 1 0 0 0,-1-1-1 0 0,1 0 1 0 0,0 1-1 0 0,0-1 1 0 0,0 1 0 0 0,0-1-1 0 0,0 0 1 0 0,0 1-1 0 0,0-1 1 0 0,0 0-1 0 0,0 0 1 0 0,2-13-161 0 0,0 8 127 0 0,0 1 1 0 0,0-1 0 0 0,1 1-1 0 0,0-1 1 0 0,0 1 0 0 0,7-8-1 0 0,-4 6-22 0 0,2 2 48 0 0,2 2 32 0 0,-8 3-1 0 0,-1 0 0 0 0,1 0 0 0 0,-1 0 0 0 0,1 1 0 0 0,-1-1 0 0 0,1 0 0 0 0,-1 1-1 0 0,1-1 1 0 0,-1 1 0 0 0,1-1 0 0 0,-1 1 0 0 0,0 0 0 0 0,1 0 0 0 0,-1 0 0 0 0,0-1 0 0 0,1 1 0 0 0,-1 0-1 0 0,0 1 1 0 0,0-1 0 0 0,0 0 0 0 0,0 0 0 0 0,0 0 0 0 0,0 1 0 0 0,0-1 0 0 0,0 2 0 0 0,1 2 20 0 0,0-1 1 0 0,0 1 0 0 0,-1-1 0 0 0,1 1 0 0 0,-1-1-1 0 0,0 1 1 0 0,-1 0 0 0 0,1 0 0 0 0,-1 6 0 0 0,-4 8 172 0 0,3-17-194 0 0,1 0 50 0 0,-2 0 20 0 0,2-1-75 0 0,0-1 1 0 0,-1 0-1 0 0,1 0 1 0 0,0 0-1 0 0,0 0 1 0 0,0 1-1 0 0,0-1 1 0 0,0 0-1 0 0,0 0 1 0 0,0 0-1 0 0,0 0 1 0 0,0 1-1 0 0,0-1 1 0 0,0 0 0 0 0,0 0-1 0 0,-1 0 1 0 0,1 0-1 0 0,0 0 1 0 0,0 0-1 0 0,0 0 1 0 0,0 1-1 0 0,0-1 1 0 0,-1 0-1 0 0,1 0 1 0 0,0 0-1 0 0,0 0 1 0 0,0 0-1 0 0,0 0 1 0 0,0 0-1 0 0,-1 0 1 0 0,1 0-1 0 0,0 0 1 0 0,0 0-1 0 0,0 0 1 0 0,0 0-1 0 0,-1 0 1 0 0,1 0 0 0 0,-7-3 10 0 0,1-1 0 0 0,0-1 1 0 0,0 1-1 0 0,0-1 1 0 0,0 0-1 0 0,1 0 1 0 0,0 0-1 0 0,0-1 1 0 0,-7-9-1 0 0,6 7 1 0 0,0 1 0 0 0,0-1 0 0 0,-1 1 0 0 0,0 1 0 0 0,-12-10 0 0 0,13 13-31 0 0,4 2-44 0 0,20 17-394 0 0,-3-7 448 0 0,-9-9 0 0 0,-2 0 0 0 0,31 8 243 0 0,-33-7 57 0 0,-6 6-168 0 0,-4 4-120 0 0,-1-1 1 0 0,0 0 0 0 0,0 0-1 0 0,-20 14 1 0 0,-10 10-336 0 0,28-17-20 0 0,10-16 30 0 0,13 3-1723 0 0,3-3 841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45 109 8839 0 0,'0'0'8911'0'0,"13"0"-8122"0"0,-9-1-498 0 0,1-1-1 0 0,-1 1 0 0 0,0-1 1 0 0,1 0-1 0 0,-1 0 1 0 0,0 0-1 0 0,0-1 1 0 0,-1 0-1 0 0,1 1 0 0 0,5-7 1 0 0,-8 8-82 0 0,0 0-25 0 0,4-4-96 0 0,-3 3-35 0 0,3-3-31 0 0,-17 18-32 0 0,6-6 10 0 0,1-1 0 0 0,-1-1 0 0 0,0 1-1 0 0,0-1 1 0 0,-14 8 0 0 0,10-9 0 0 0,4-1 11 0 0,6-3-8 0 0,-1 1 0 0 0,1-1 0 0 0,0 0 0 0 0,0 0 0 0 0,0 0 0 0 0,-1 0 0 0 0,1 0 0 0 0,0 0 0 0 0,0 0 0 0 0,-1 0 0 0 0,1 1 0 0 0,0-1 0 0 0,0 0 0 0 0,-1 0 0 0 0,1 0-1 0 0,0 0 1 0 0,0 0 0 0 0,-1 0 0 0 0,1 0 0 0 0,0 0 0 0 0,0-1 0 0 0,-1 1 0 0 0,1 0 0 0 0,0 0 0 0 0,0 0 0 0 0,0 0 0 0 0,-1 0 0 0 0,1 0 0 0 0,0 0 0 0 0,0-1 0 0 0,-1 1 0 0 0,1 0 0 0 0,0 0 0 0 0,0 0 0 0 0,0 0 0 0 0,0-1 0 0 0,-1 1 0 0 0,1 0 0 0 0,0 0 0 0 0,0 0 0 0 0,0-1 0 0 0,0 1 0 0 0,0 0 0 0 0,0 0 0 0 0,0-1 0 0 0,0 1 0 0 0,-1 0 0 0 0,1 0 0 0 0,0-1 0 0 0,0 1 0 0 0,0 0 0 0 0,0 0 0 0 0,0-1 0 0 0,0 1 0 0 0,0 0 0 0 0,1 0 0 0 0,-1-1 0 0 0,0 1 0 0 0,0 0-1 0 0,3-16 161 0 0,7-10-163 0 0,-7 18-15 0 0,-2 6 266 0 0,-2 4-237 0 0,1-1-1 0 0,0 1 0 0 0,-1-1 1 0 0,1 0-1 0 0,-1 1 1 0 0,1-1-1 0 0,-1 0 0 0 0,0 0 1 0 0,1 1-1 0 0,-1-1 1 0 0,0 0-1 0 0,0 0 0 0 0,-2 2 1 0 0,-12 12 53 0 0,10-13-14 0 0,0-1 0 0 0,-2-1-30 0 0,1-2 38 0 0,6 2-56 0 0,-1 0 0 0 0,1-1 0 0 0,0 1 0 0 0,-1-1 0 0 0,1 1 0 0 0,0-1 0 0 0,-1 1-1 0 0,1-1 1 0 0,0 1 0 0 0,0-1 0 0 0,0 1 0 0 0,0-1 0 0 0,-1 1 0 0 0,1-1-1 0 0,0 1 1 0 0,0-1 0 0 0,0 1 0 0 0,0-1 0 0 0,0 0 0 0 0,0 1 0 0 0,0-1 0 0 0,0 1-1 0 0,1-1 1 0 0,-1 0 0 0 0,4-13 35 0 0,-1 7-34 0 0,1 0 1 0 0,0 0-1 0 0,1 0 0 0 0,-1 1 1 0 0,1-1-1 0 0,1 1 1 0 0,-1 0-1 0 0,1 1 0 0 0,8-7 1 0 0,-12 11 8 0 0,-1 0 1 0 0,1 0 0 0 0,-1 0-1 0 0,1 0 1 0 0,-1 1 0 0 0,1-1-1 0 0,-1 1 1 0 0,1-1 0 0 0,0 1-1 0 0,-1-1 1 0 0,1 1 0 0 0,0 0-1 0 0,-1 0 1 0 0,1 0 0 0 0,0 0-1 0 0,-1 0 1 0 0,1 0 0 0 0,0 0-1 0 0,-1 1 1 0 0,1-1 0 0 0,0 1-1 0 0,1 0 1 0 0,6 3-5 0 0,-9-4-10 0 0,1 0-1 0 0,-1 0 0 0 0,1 1 0 0 0,-1-1 0 0 0,1 0 0 0 0,-1 0 0 0 0,0 0 0 0 0,1 1 0 0 0,-1-1 1 0 0,0 0-1 0 0,1 1 0 0 0,-1-1 0 0 0,1 0 0 0 0,-1 1 0 0 0,0-1 0 0 0,0 0 0 0 0,1 1 1 0 0,-1-1-1 0 0,0 1 0 0 0,0-1 0 0 0,1 0 0 0 0,-1 1 0 0 0,0-1 0 0 0,0 1 0 0 0,0 0 0 0 0,4 8-1 0 0,0 0 12 0 0,-3 3 42 0 0,-9 8 0 0 0,3-11-30 0 0,2-5 2 0 0,3-4-24 0 0,0 1 0 0 0,0-1 0 0 0,0 1 0 0 0,0-1 0 0 0,0 0 0 0 0,-1 1 0 0 0,1-1 0 0 0,0 1 0 0 0,0-1 0 0 0,0 0 0 0 0,-1 1 0 0 0,1-1 0 0 0,0 0 0 0 0,-1 1 0 0 0,1-1 0 0 0,0 0 0 0 0,-1 0 0 0 0,1 1 0 0 0,0-1 1 0 0,-1 0-1 0 0,1 0 0 0 0,0 1 0 0 0,-1-1 0 0 0,1 0 0 0 0,-1 0 0 0 0,1 0 0 0 0,0 0 0 0 0,-1 0 0 0 0,1 0 0 0 0,-1 1 0 0 0,0-1 0 0 0,-9 1 1 0 0,5 0 25 0 0,0-1-1 0 0,0 1 0 0 0,0-1 1 0 0,-9-1-1 0 0,14 1-23 0 0,-1 0-1 0 0,0 0 1 0 0,1 0-1 0 0,-1 0 1 0 0,0 0-1 0 0,1 0 1 0 0,-1-1-1 0 0,1 1 1 0 0,-1 0-1 0 0,0 0 1 0 0,1-1-1 0 0,-1 1 1 0 0,1 0-1 0 0,-1-1 1 0 0,1 1-1 0 0,-1-1 1 0 0,1 1-1 0 0,-1-1 1 0 0,1 1-1 0 0,0-1 1 0 0,-1 1-1 0 0,1-1 0 0 0,-1 0 1 0 0,0-1 9 0 0,0 1-11 0 0,1 1-1 0 0,-1-1 1 0 0,0 0 0 0 0,0 0-1 0 0,1 1 1 0 0,-1-1 0 0 0,1 0-1 0 0,-1 0 1 0 0,1 0 0 0 0,-1 0-1 0 0,1 0 1 0 0,-1 0 0 0 0,1 0-1 0 0,0 0 1 0 0,0 0-1 0 0,-1 0 1 0 0,1 0 0 0 0,0 0-1 0 0,0 0 1 0 0,0-2 0 0 0,0-1-3 0 0,-1-2 3 0 0,0 4-2 0 0,1-1 0 0 0,0 1-1 0 0,-1-1 1 0 0,1 0 0 0 0,0 1-1 0 0,0-1 1 0 0,1 0 0 0 0,-1 1-1 0 0,0-1 1 0 0,2-2 0 0 0,-2 3-65 0 0,2 3-74 0 0,5 5 76 0 0,2 1 51 0 0,0 0 13 0 0,-8-6 0 0 0,0 0-1 0 0,0 0 0 0 0,1 0 1 0 0,-1 0-1 0 0,0 0 1 0 0,1 0-1 0 0,-1 0 1 0 0,1-1-1 0 0,-1 1 1 0 0,1-1-1 0 0,-1 1 1 0 0,1-1-1 0 0,0 0 0 0 0,-1 1 1 0 0,1-1-1 0 0,3 0 1 0 0,0 0-115 0 0,15-2-1349 0 0,-11-1 604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5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80 5959 0 0,'0'0'11272'0'0,"5"-7"-11208"0"0,44-64 15 0 0,-48 70 154 0 0,0 2-179 0 0,3 3-51 0 0,-2-3-3 0 0,-1 0 1 0 0,0 0-1 0 0,1 1 1 0 0,-1-1-1 0 0,0 0 0 0 0,0 1 1 0 0,1-1-1 0 0,-1 1 0 0 0,0 0 1 0 0,0-1-1 0 0,-1 1 0 0 0,1 0 1 0 0,0-1-1 0 0,-1 1 0 0 0,1 0 1 0 0,-1 0-1 0 0,1 2 0 0 0,2 9 1 0 0,-1-5 10 0 0,-2-6-3 0 0,0-1 1 0 0,0 0 0 0 0,0 0-1 0 0,0 1 1 0 0,0-1-1 0 0,-1 0 1 0 0,1 0-1 0 0,0 1 1 0 0,-1-1-1 0 0,1 0 1 0 0,-1 0-1 0 0,1 0 1 0 0,-1 0-1 0 0,1 1 1 0 0,-1-1-1 0 0,0 0 1 0 0,0 0 0 0 0,0 0-1 0 0,1 0 1 0 0,-1-1-1 0 0,0 1 1 0 0,0 0-1 0 0,0 0 1 0 0,0 0-1 0 0,-2 0 1 0 0,-2 2 34 0 0,-1 0-1 0 0,0 0 1 0 0,-9 3 0 0 0,10-4 1 0 0,-144 49 84 0 0,126-48-128 0 0,23-3 0 0 0,-1 0 0 0 0,1 0 0 0 0,-1-1 0 0 0,0 1 0 0 0,1 0 0 0 0,-1 0 0 0 0,1 0 0 0 0,-1 0 0 0 0,0 0 0 0 0,1-1 0 0 0,-1 1 0 0 0,1 0 0 0 0,-1-1 0 0 0,1 1 0 0 0,-1 0 0 0 0,1-1 0 0 0,-1 1 0 0 0,1-1 0 0 0,-1 1 0 0 0,1 0 0 0 0,0-1 0 0 0,-1 1 0 0 0,1-1 0 0 0,0 1 0 0 0,-1-1 0 0 0,1 0 0 0 0,0 1 0 0 0,0-1 0 0 0,-1 1 0 0 0,1-1 0 0 0,0 1 0 0 0,0-1 0 0 0,0 0 0 0 0,0 1 0 0 0,0-1 0 0 0,0 0 0 0 0,0 1 0 0 0,0-1 0 0 0,0 1 0 0 0,0-1 0 0 0,0 0 0 0 0,0 0 0 0 0,1 0 0 0 0,-1-2 0 0 0,1 0 0 0 0,-1 0-1 0 0,1 0 1 0 0,0 0 0 0 0,0 0-1 0 0,1 0 1 0 0,-1 1 0 0 0,1-1 0 0 0,-1 0-1 0 0,1 1 1 0 0,0-1 0 0 0,0 1-1 0 0,3-4 1 0 0,1 0 35 0 0,0 0 0 0 0,0 1-1 0 0,0 0 1 0 0,8-5 0 0 0,-7 6 119 0 0,0 0 1 0 0,0 0-1 0 0,0 0 1 0 0,0 1-1 0 0,0 0 1 0 0,1 1 0 0 0,-1 0-1 0 0,1 0 1 0 0,-1 0-1 0 0,1 1 1 0 0,0 0 0 0 0,0 1-1 0 0,0 0 1 0 0,0 0-1 0 0,8 1 1 0 0,-13 1-80 0 0,3 2 10 0 0,-3 0-26 0 0,1 4-38 0 0,-4-8-15 0 0,2 7 41 0 0,-8 8 7 0 0,5-12-46 0 0,-9 11 66 0 0,3-7-63 0 0,1 0 42 0 0,0 1 1 0 0,-1-2-44 0 0,5-4-5 0 0,0 0-1 0 0,0-1 1 0 0,0 1-1 0 0,0-1 1 0 0,0 0-1 0 0,0 0 1 0 0,0 0-1 0 0,0 0 1 0 0,0 0-1 0 0,-1 0 1 0 0,1 0-1 0 0,0-1 1 0 0,-4 1-1 0 0,-4 1-3 0 0,5 0-1 0 0,4-1 0 0 0,-1-1 0 0 0,1 1 0 0 0,-1-1 0 0 0,1 0 0 0 0,-1 1 0 0 0,1-1 0 0 0,-1 0 0 0 0,0 0 0 0 0,1 0 0 0 0,-1 0 0 0 0,1 0 0 0 0,-1 0 0 0 0,0-1 0 0 0,1 1 0 0 0,-1 0 0 0 0,1-1 0 0 0,-3 0 0 0 0,2 1 0 0 0,1-1 0 0 0,-1 1 0 0 0,0-1 0 0 0,0 1 0 0 0,1-1 0 0 0,-1 1 0 0 0,1-1 0 0 0,-1 0 0 0 0,1 0 0 0 0,-1 0 0 0 0,-2-2 0 0 0,1 1 0 0 0,-2-4 0 0 0,4-2 0 0 0,4 0 0 0 0,-1 4 6 0 0,1 1 0 0 0,0-1 0 0 0,-1 1 0 0 0,1 0 0 0 0,1 0-1 0 0,-1 0 1 0 0,0 0 0 0 0,1 0 0 0 0,-1 1 0 0 0,1-1 0 0 0,0 1 0 0 0,0 0-1 0 0,0 0 1 0 0,0 1 0 0 0,0-1 0 0 0,0 1 0 0 0,1 0 0 0 0,-1 0 0 0 0,5 0 0 0 0,10-1 15 0 0,-18 2-18 0 0,-1 1-1 0 0,0-1 1 0 0,1 0 0 0 0,-1 1 0 0 0,0-1-1 0 0,0 1 1 0 0,1-1 0 0 0,-1 1 0 0 0,0-1-1 0 0,0 1 1 0 0,0-1 0 0 0,0 1 0 0 0,1-1-1 0 0,-1 1 1 0 0,0-1 0 0 0,0 1 0 0 0,0-1-1 0 0,0 1 1 0 0,0-1 0 0 0,0 1 0 0 0,0 0 3 0 0,0 3 3 0 0,-1 0 1 0 0,1 0-1 0 0,-1 0 1 0 0,1 0-1 0 0,-1 0 0 0 0,0 0 1 0 0,0 0-1 0 0,-1 0 1 0 0,1 0-1 0 0,-1 0 1 0 0,0 0-1 0 0,0-1 1 0 0,0 1-1 0 0,-1-1 0 0 0,-4 6 1 0 0,-5 4 27 0 0,-1 0-1 0 0,-20 14 1 0 0,13-10 0 0 0,8-5-15 0 0,12-12-20 0 0,0 0-1 0 0,0 0 1 0 0,0 0 0 0 0,0 1-1 0 0,-1-1 1 0 0,1 0 0 0 0,0 0-1 0 0,0 0 1 0 0,0 0 0 0 0,0 0-1 0 0,-1 0 1 0 0,1 0 0 0 0,0 0-1 0 0,0 1 1 0 0,0-1 0 0 0,0 0-1 0 0,-1 0 1 0 0,1 0 0 0 0,0 0-1 0 0,0 0 1 0 0,0 0 0 0 0,-1 0-1 0 0,1 0 1 0 0,0 0 0 0 0,0 0-1 0 0,0 0 1 0 0,0 0 0 0 0,-1 0-1 0 0,1-1 1 0 0,0 1 0 0 0,0 0-1 0 0,0 0 1 0 0,0 0 0 0 0,-1 0-1 0 0,1 0 1 0 0,0 0 0 0 0,0 0-1 0 0,-5-8 50 0 0,1-9 19 0 0,4 6-41 0 0,1-1 0 0 0,0 1 0 0 0,1 0 0 0 0,0 0 0 0 0,1 0 0 0 0,0 0 1 0 0,0 0-1 0 0,2 0 0 0 0,-1 1 0 0 0,1 0 0 0 0,12-18 0 0 0,-8 17-26 0 0,-4 10-7 0 0,-4 1-7 0 0,4 0-50 0 0,5 7-15 0 0,0 5 20 0 0,-1 2 45 0 0,-5 0 11 0 0,-2 1 0 0 0,-9 12 48 0 0,5-13-128 0 0,0 3-56 0 0,2-16 127 0 0,0-1 1 0 0,0 0-1 0 0,0 1 0 0 0,0-1 0 0 0,0 0 0 0 0,0 1 0 0 0,0-1 0 0 0,0 0 0 0 0,0 1 0 0 0,0-1 0 0 0,0 0 1 0 0,0 0-1 0 0,0 1 0 0 0,-1-1 0 0 0,1 0 0 0 0,0 1 0 0 0,0-1 0 0 0,0 0 0 0 0,0 1 0 0 0,-1-1 1 0 0,1 0-1 0 0,0 0 0 0 0,-1 1 0 0 0,-1 1-225 0 0,-6 2 228 0 0,8-4 9 0 0,-1 0-1 0 0,0 0 1 0 0,1 0 0 0 0,-1-1-1 0 0,1 1 1 0 0,-1 0 0 0 0,0-1-1 0 0,1 1 1 0 0,-1 0-1 0 0,1-1 1 0 0,-1 1 0 0 0,1-1-1 0 0,-1 1 1 0 0,1-1 0 0 0,-1 0 0 0 0,-11-13-167 0 0,12 10 31 0 0,0 1 7 0 0,-1 2-475 0 0,-2-8 170 0 0,6-7-11544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0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2303 0 0,'1'1'3314'0'0,"0"1"-2607"0"0,0-1 1 0 0,1 0 0 0 0,-1 0 0 0 0,0 0-1 0 0,0 0 1 0 0,1 0 0 0 0,-1 0-1 0 0,4 1 1 0 0,-3-2-63 0 0,-1 1-5 0 0,5-1-244 0 0,-1 0-1 0 0,0 0 1 0 0,1 0-1 0 0,-1 0 1 0 0,0-1 0 0 0,1 0-1 0 0,-1 0 1 0 0,9-3-1 0 0,-12 3 597 0 0,-11 3-833 0 0,6-1-85 0 0,1-1 0 0 0,-1 1 0 0 0,1-1-1 0 0,-1 1 1 0 0,1-1 0 0 0,-1 0 0 0 0,1 0 0 0 0,-1 0 0 0 0,1 0 0 0 0,-1-1 0 0 0,0 1 0 0 0,1-1 0 0 0,0 1-1 0 0,-1-1 1 0 0,1 0 0 0 0,-1 0 0 0 0,1 0 0 0 0,-3-2 0 0 0,4 2 571 0 0,1-1-343 0 0,0-4-251 0 0,0 1 1 0 0,0 0-1 0 0,1-1 1 0 0,0 1 0 0 0,0 0-1 0 0,1 0 1 0 0,0-1 0 0 0,0 1-1 0 0,0 0 1 0 0,3-5 0 0 0,4-4-70 0 0,1 0 0 0 0,20-22 0 0 0,-24 30 8 0 0,-3 4-22 0 0,4 0 64 0 0,3 3-22 0 0,-9-1-10 0 0,0 1 0 0 0,0-1 0 0 0,0 0 0 0 0,0 0 0 0 0,0 0 0 0 0,-1 1 0 0 0,1-1 0 0 0,0 0 0 0 0,0 1 0 0 0,0-1 0 0 0,-1 1 0 0 0,1-1 0 0 0,0 1 0 0 0,0-1 0 0 0,-1 1 0 0 0,1 0 0 0 0,0-1 0 0 0,-1 1 0 0 0,1 1 0 0 0,1 0 0 0 0,0-1 0 0 0,-1 1 0 0 0,1-1 0 0 0,-1 1 0 0 0,1 0 0 0 0,-1-1 0 0 0,0 1 0 0 0,0 0 0 0 0,2 3 0 0 0,6 11 0 0 0,1 3-1 0 0,-1 8 13 0 0,-8-24 41 0 0,-3 3 11 0 0,2-5-59 0 0,-1 0 1 0 0,0 0-1 0 0,0 0 0 0 0,0 0 0 0 0,0 0 0 0 0,0 0 0 0 0,-1 0 1 0 0,1-1-1 0 0,0 1 0 0 0,0 0 0 0 0,0-1 0 0 0,-1 1 1 0 0,1-1-1 0 0,0 1 0 0 0,-1-1 0 0 0,-1 1 0 0 0,-1 0 31 0 0,-5 2-28 0 0,0-1-1 0 0,-1 0 1 0 0,0 0 0 0 0,1-1-1 0 0,-1 0 1 0 0,0-1-1 0 0,1 0 1 0 0,-1 0 0 0 0,-19-4-1 0 0,28 4-10 0 0,0 0-1 0 0,0 0 0 0 0,0-1 1 0 0,0 1-1 0 0,0 0 0 0 0,0 0 1 0 0,0-1-1 0 0,0 1 0 0 0,1-1 1 0 0,-1 1-1 0 0,0-1 0 0 0,0 1 1 0 0,0-1-1 0 0,0 0 0 0 0,1 1 1 0 0,-1-1-1 0 0,0 0 0 0 0,0 0 1 0 0,1 1-1 0 0,-1-1 0 0 0,1 0 1 0 0,-1 0-1 0 0,1 0 1 0 0,-1 0-1 0 0,1 0 0 0 0,-1 0 1 0 0,1 0-1 0 0,0 0 0 0 0,-1-1 1 0 0,1 0-8 0 0,0 0 0 0 0,0-1 1 0 0,0 1-1 0 0,1 0 0 0 0,-1-1 1 0 0,0 1-1 0 0,1 0 0 0 0,0-3 1 0 0,2-3-29 0 0,1-1 0 0 0,0 1 0 0 0,0 0 0 0 0,1 0 0 0 0,0 0 0 0 0,0 1 0 0 0,1-1-1 0 0,0 2 1 0 0,0-1 0 0 0,0 0 0 0 0,1 1 0 0 0,0 0 0 0 0,15-9 0 0 0,-21 14 46 0 0,0 1 1 0 0,0-1-1 0 0,0 1 0 0 0,0-1 1 0 0,0 1-1 0 0,0-1 0 0 0,0 1 0 0 0,0 0 1 0 0,0-1-1 0 0,0 1 0 0 0,0 0 0 0 0,1 0 1 0 0,-1 0-1 0 0,0 0 0 0 0,0 0 0 0 0,0 0 1 0 0,0 0-1 0 0,0 0 0 0 0,0 0 1 0 0,1 1-1 0 0,-1-1 0 0 0,1 1 0 0 0,0 0 34 0 0,0-1-31 0 0,-1 1 1 0 0,0 0-1 0 0,1-1 0 0 0,-1 1 1 0 0,0 0-1 0 0,0 0 0 0 0,0 0 0 0 0,0 0 1 0 0,0 0-1 0 0,0 0 0 0 0,0 0 1 0 0,0 0-1 0 0,0 1 0 0 0,0-1 0 0 0,0 1 1 0 0,0 0-8 0 0,8 13-3 0 0,-9-11 0 0 0,0 0 0 0 0,2 0-2 0 0,-2 15 15 0 0,1-12 16 0 0,-3 18 6 0 0,2-23 150 0 0,-2-3-171 0 0,0 0 0 0 0,-1 1-1 0 0,1-1 1 0 0,1 0 0 0 0,-1 0-1 0 0,0 0 1 0 0,0 0 0 0 0,0-1-1 0 0,0 1 1 0 0,-1-2 0 0 0,1 1-9 0 0,-16-14 120 0 0,16 15-123 0 0,1-1 0 0 0,0 1 0 0 0,0 0 0 0 0,0 0 0 0 0,-1 0 0 0 0,1 0 0 0 0,-1 0 0 0 0,1 0 0 0 0,-1 0 0 0 0,1 1 0 0 0,-1-1 0 0 0,1 0 0 0 0,-1 1 0 0 0,-2-1 0 0 0,-4 0-95 0 0,1 0 17 0 0,1 2-10 0 0,14-4 34 0 0,94-49 52 0 0,-101 52 0 0 0,-1-1 0 0 0,0 1 0 0 0,0 0 0 0 0,1 0 0 0 0,-1 0 0 0 0,0 0 0 0 0,0 0 0 0 0,1 0 0 0 0,-1-1 0 0 0,0 1 0 0 0,1 0 0 0 0,-1 0 0 0 0,0 0 0 0 0,0 0 0 0 0,1 0 0 0 0,-1 0 0 0 0,0 0 0 0 0,1 0 0 0 0,-1 0 0 0 0,0 0 0 0 0,0 0 0 0 0,1 0 0 0 0,-1 1 0 0 0,0-1 0 0 0,1 0 0 0 0,-1 0 0 0 0,0 0 0 0 0,0 0 0 0 0,1 0 0 0 0,-1 1 0 0 0,0-1 0 0 0,0 0 0 0 0,1 0 0 0 0,-1 0 0 0 0,0 1 0 0 0,0-1 0 0 0,0 0 0 0 0,0 0 0 0 0,1 0 0 0 0,-1 1 0 0 0,0-1 0 0 0,0 0 0 0 0,0 1 0 0 0,0-1 0 0 0,0 0 0 0 0,0 0 0 0 0,0 1 0 0 0,0-1 0 0 0,1 0 0 0 0,-1 1 0 0 0,0-1 0 0 0,0 0 0 0 0,0 0 0 0 0,0 1 0 0 0,-1-1 0 0 0,1 0 0 0 0,0 1 0 0 0,0-1 0 0 0,0 0 0 0 0,0 0 0 0 0,0 1 0 0 0,0 3 0 0 0,-1 0 0 0 0,1 0-1 0 0,-1 0 1 0 0,0 0 0 0 0,0 0 0 0 0,0-1-1 0 0,0 1 1 0 0,-1 0 0 0 0,-2 5 0 0 0,-4 4 3 0 0,-14 17 0 0 0,12-17 4 0 0,8-11 46 0 0,0-1-42 0 0,0-1-1 0 0,1 1 1 0 0,-1-1-1 0 0,0 1 0 0 0,1-1 1 0 0,-1 0-1 0 0,0 0 1 0 0,1 0-1 0 0,-1 0 1 0 0,0 0-1 0 0,0 0 1 0 0,1 0-1 0 0,-1-1 1 0 0,0 1-1 0 0,1 0 0 0 0,-1-1 1 0 0,0 0-1 0 0,1 1 1 0 0,-1-1-1 0 0,1 0 1 0 0,-1 0-1 0 0,1 0 1 0 0,-1 0-1 0 0,1 0 1 0 0,-3-2-1 0 0,-6-5 49 0 0,2 5-13 0 0,8 3-45 0 0,0 0-1 0 0,0 0 0 0 0,-1 0 1 0 0,1 0-1 0 0,0 0 0 0 0,0 0 1 0 0,-1-1-1 0 0,1 1 0 0 0,0 0 1 0 0,0 0-1 0 0,-1 0 0 0 0,1 0 1 0 0,0-1-1 0 0,0 1 1 0 0,0 0-1 0 0,0 0 0 0 0,-1 0 1 0 0,1-1-1 0 0,0 1 0 0 0,0 0 1 0 0,0 0-1 0 0,0 0 0 0 0,0-1 1 0 0,0 1-1 0 0,-1 0 0 0 0,1 0 1 0 0,0-1-1 0 0,-3-9 61 0 0,-1 2-61 0 0,1 3-12 0 0,2 5-48 0 0,3-2-72 0 0,4-3 120 0 0,1-1 12 0 0,2 1 0 0 0,-2 5 0 0 0,-3 8 0 0 0,-3-5 0 0 0,-1 0 0 0 0,0 1 0 0 0,-1-1-1 0 0,1 1 1 0 0,-1-1 0 0 0,1 0 0 0 0,-1 1 0 0 0,0-1-1 0 0,0 0 1 0 0,0 0 0 0 0,-1 0 0 0 0,1 0 0 0 0,-4 5 0 0 0,1-2 1 0 0,1-1 1 0 0,-2 1 0 0 0,1-1 0 0 0,0 0 0 0 0,-1 0 0 0 0,-5 4 0 0 0,3-5 51 0 0,6-3 11 0 0,2-8 54 0 0,0 4-170 0 0,0-1 0 0 0,0 1 0 0 0,0-1 0 0 0,1 1 0 0 0,0 0 0 0 0,-1 0 0 0 0,1 0 0 0 0,0 0 0 0 0,4-3 0 0 0,6-7-5751 0 0,-3 5-768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9095 0 0,'0'0'5326'0'0,"2"0"-4796"0"0,25-6 1084 0 0,-16 4-1113 0 0,0 0-1 0 0,0-1 1 0 0,14-5-1 0 0,14-11 2596 0 0,-41 21-2928 0 0,-36 36 274 0 0,18-18-354 0 0,-34 40 1 0 0,53-58-163 0 0,2-4-401 0 0,17-44 467 0 0,-18 44 1146 0 0,0 16-999 0 0,-1 7-86 0 0,2-18-55 0 0,4 15 79 0 0,-5-15-24 0 0,15-2 107 0 0,-7-8-48 0 0,-6 6-66 0 0,-1 0 1 0 0,0 0-1 0 0,0-1 0 0 0,-1 1 1 0 0,1 0-1 0 0,0-1 0 0 0,0 1 1 0 0,-1 0-1 0 0,1-1 0 0 0,-1 1 0 0 0,1-1 1 0 0,-1 1-1 0 0,1-4 0 0 0,0-6-2811 0 0,0 5-1858 0 0,1-4-2637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65 137 4143 0 0,'0'0'191'0'0,"-2"-1"125"0"0,-31-10 3499 0 0,31 10-3678 0 0,0 1-14 0 0,1 0-1 0 0,0 0 1 0 0,-1 0 0 0 0,1 0 0 0 0,0 1-1 0 0,-1-1 1 0 0,1 0 0 0 0,0 0-1 0 0,-1 1 1 0 0,1-1 0 0 0,0 1 0 0 0,-1 0-1 0 0,0 0-24 0 0,0 0 725 0 0,2-1-803 0 0,-1 0 0 0 0,1 0 0 0 0,0 1 0 0 0,-1-1 0 0 0,1 0 0 0 0,-1 1 0 0 0,1-1 0 0 0,0 1 0 0 0,-1-1 0 0 0,1 0 0 0 0,0 1 0 0 0,-1-1 0 0 0,1 1 0 0 0,0-1 0 0 0,-1 4 3073 0 0,19-14-2426 0 0,-1-1 0 0 0,-1 0 0 0 0,0-1 0 0 0,27-26 0 0 0,-2 1 430 0 0,-16 19-250 0 0,-23 16 478 0 0,-2 5-1267 0 0,-3 8-57 0 0,0 0 0 0 0,0 0 1 0 0,-1 0-1 0 0,-1-1 0 0 0,1 1 1 0 0,-2-1-1 0 0,-12 19 0 0 0,11-19-14 0 0,0-1-56 0 0,5-7-25 0 0,0-2 14 0 0,-6 1 75 0 0,7-1 12 0 0,0 0-1 0 0,0 0 1 0 0,0 0 0 0 0,1 0 0 0 0,-1-1-1 0 0,0 1 1 0 0,0 0 0 0 0,0-1-1 0 0,1 1 1 0 0,-1 0 0 0 0,0-1 0 0 0,0 1-1 0 0,1-1 1 0 0,-1 1 0 0 0,0-1 0 0 0,1 0-1 0 0,-2 0 1 0 0,-9-13 81 0 0,10 12-76 0 0,-1-1-1 0 0,-9-11-6 0 0,-1 4-4 0 0,7 10 3 0 0,3 0 2 0 0,-2 0 47 0 0,-3 4 11 0 0,7-4-59 0 0,-1 0 0 0 0,1 1 0 0 0,-1-1 0 0 0,1 1 0 0 0,-1-1 0 0 0,1 1-1 0 0,-1 0 1 0 0,1-1 0 0 0,-1 1 0 0 0,1-1 0 0 0,0 1 0 0 0,0 0 0 0 0,-1-1 0 0 0,1 1 0 0 0,0 0-1 0 0,0-1 1 0 0,-1 1 0 0 0,1 0 0 0 0,0 0 0 0 0,0-1 0 0 0,0 1 0 0 0,0 0 0 0 0,0 0 0 0 0,3 10 5 0 0,-2-10-1 0 0,0 1 0 0 0,1-1-1 0 0,-1 0 1 0 0,0 0 0 0 0,1 0 0 0 0,-1 0-1 0 0,1 0 1 0 0,-1 0 0 0 0,1 0 0 0 0,0-1 0 0 0,-1 1-1 0 0,1 0 1 0 0,0-1 0 0 0,-1 0 0 0 0,1 1-1 0 0,0-1 1 0 0,-1 0 0 0 0,1 0 0 0 0,0 0-1 0 0,0 0 1 0 0,0 0 0 0 0,-1 0 0 0 0,1 0-1 0 0,0-1 1 0 0,-1 1 0 0 0,1-1 0 0 0,0 1-1 0 0,2-2 1 0 0,0 1 31 0 0,0-1-1 0 0,0 0 1 0 0,0 0 0 0 0,-1 0-1 0 0,1 0 1 0 0,-1-1-1 0 0,1 1 1 0 0,-1-1 0 0 0,0 0-1 0 0,0 0 1 0 0,3-4 0 0 0,-5 7-20 0 0,-1-1 0 0 0,1 1 1 0 0,-1-1-1 0 0,1 1 1 0 0,-1-1-1 0 0,0 1 0 0 0,1-1 1 0 0,-1 0-1 0 0,0 1 1 0 0,1-1-1 0 0,-1 0 0 0 0,0 1 1 0 0,0-1-1 0 0,0 0 1 0 0,0 1-1 0 0,0-1 1 0 0,0 0-1 0 0,0 1 0 0 0,0-1 1 0 0,0 0-1 0 0,0 1 1 0 0,0-1-1 0 0,0 0 0 0 0,0 1 1 0 0,-1-2-1 0 0,1 1-18 0 0,-1 1 1 0 0,0-1-1 0 0,1 1 0 0 0,-1-1 0 0 0,0 1 0 0 0,1-1 0 0 0,-1 1 0 0 0,0 0 0 0 0,0-1 0 0 0,1 1 1 0 0,-1 0-1 0 0,0 0 0 0 0,0-1 0 0 0,0 1 0 0 0,0 0 0 0 0,1 0 0 0 0,-2 0 0 0 0,-3 0-51 0 0,0 0-1 0 0,0 0 1 0 0,0 1 0 0 0,0 0-1 0 0,0 0 1 0 0,-5 2-1 0 0,4-1-188 0 0,-1 1 1 0 0,2 0-1 0 0,-1 0 0 0 0,0 0 1 0 0,1 1-1 0 0,-1 0 0 0 0,1 0 1 0 0,0 0-1 0 0,1 1 0 0 0,-6 5 1 0 0,8-6-1231 0 0,-2 7-306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12895 0 0,'0'0'3171'0'0,"-1"1"-2196"0"0,-13 34-478 0 0,-2-2 1 0 0,-1 0-1 0 0,-35 48 1 0 0,40-62-287 0 0,-49 64 316 0 0,43-62-377 0 0,0 2-1 0 0,2 0 1 0 0,1 1-1 0 0,-17 38 1 0 0,30-59-130 0 0,1 1 1 0 0,0-1 0 0 0,0 1-1 0 0,0-1 1 0 0,0 1 0 0 0,0 4-1 0 0,1-7-7 0 0,0 0-1 0 0,0 0 1 0 0,0-1-1 0 0,0 1 1 0 0,0 0-1 0 0,0 0 1 0 0,1 0-1 0 0,-1-1 1 0 0,0 1-1 0 0,0 0 1 0 0,1 0-1 0 0,-1-1 1 0 0,1 1-1 0 0,-1 0 1 0 0,0-1-1 0 0,1 1 1 0 0,-1-1-1 0 0,1 1 1 0 0,0 0-1 0 0,-1-1 1 0 0,1 1-1 0 0,-1-1 1 0 0,1 1-1 0 0,0-1 0 0 0,-1 0 1 0 0,1 1-1 0 0,0-1 1 0 0,0 0-1 0 0,-1 1 1 0 0,1-1-1 0 0,0 0 1 0 0,0 0-1 0 0,1 1 1 0 0,9 0 100 0 0,-1 0 0 0 0,1-1 0 0 0,0 0 0 0 0,-1 0 0 0 0,1-1 0 0 0,0-1 1 0 0,-1 0-1 0 0,1 0 0 0 0,16-7 0 0 0,6-4 2 0 0,49-26 0 0 0,-27 9-54 0 0,-2-3 1 0 0,81-64-1 0 0,-116 83-74 0 0,2-2-59 0 0,21-22 1 0 0,-40 36-22 0 0,-2 3-418 0 0,-3 0 502 0 0,1 1 0 0 0,0-1 1 0 0,-1 1-1 0 0,1 0 0 0 0,0 1 0 0 0,0-1 0 0 0,0 0 0 0 0,0 1 0 0 0,1 0 0 0 0,-1-1 0 0 0,1 1 1 0 0,-1 0-1 0 0,1 1 0 0 0,0-1 0 0 0,0 0 0 0 0,0 0 0 0 0,1 1 0 0 0,-1-1 0 0 0,1 1 0 0 0,0 0 1 0 0,0-1-1 0 0,0 1 0 0 0,0 0 0 0 0,1 0 0 0 0,0-1 0 0 0,-1 1 0 0 0,1 0 0 0 0,1 0 0 0 0,-1 0 1 0 0,0-1-1 0 0,1 1 0 0 0,0 0 0 0 0,0 0 0 0 0,0-1 0 0 0,2 6 0 0 0,4 5-49 0 0,0-1 0 0 0,1 1 0 0 0,1-1-1 0 0,0-1 1 0 0,1 0 0 0 0,0 0 0 0 0,0 0 0 0 0,1-2 0 0 0,1 1-1 0 0,19 12 1 0 0,-28-20-202 0 0,1-1 0 0 0,-1 0 0 0 0,1-1-1 0 0,-1 1 1 0 0,1-1 0 0 0,6 2 0 0 0,8 0-1519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6 455 0 0,'6'-2'-270'0'0,"-3"1"1431"0"0,0 1 0 0 0,-1-1 0 0 0,1 0 0 0 0,-1 1 1 0 0,1 0-1 0 0,0-1 0 0 0,0 1 0 0 0,-1 0 0 0 0,6 1 0 0 0,4 6 274 0 0,-11-5-412 0 0,1 5-565 0 0,-1-6-394 0 0,-1 0 0 0 0,0 0 0 0 0,1 0 0 0 0,-1 0 0 0 0,0 0 0 0 0,1 0 0 0 0,-1 0 0 0 0,0 0 0 0 0,0 0 0 0 0,0 0-1 0 0,0 0 1 0 0,0 0 0 0 0,0 0 0 0 0,-1 0 0 0 0,1 0 0 0 0,0 0 0 0 0,-1 1 0 0 0,-1 3-39 0 0,-1-1 0 0 0,0 1 0 0 0,0-1 0 0 0,0 0 0 0 0,0 0 0 0 0,0 0 0 0 0,-1-1 0 0 0,0 1 0 0 0,0-1 0 0 0,-6 4 0 0 0,3-2-36 0 0,0-1 1 0 0,0 0 0 0 0,0-1-1 0 0,0 0 1 0 0,-15 5-1 0 0,-9 1-49 0 0,21-7 60 0 0,1-8 0 0 0,6-4 0 0 0,6-3 0 0 0,4 3 0 0 0,-4 8 38 0 0,0-1 0 0 0,0 1 0 0 0,0 0 0 0 0,0 0 0 0 0,0 0 0 0 0,0 0 1 0 0,1 0-1 0 0,-1 1 0 0 0,1-1 0 0 0,-1 1 0 0 0,6-1 0 0 0,-5 1 25 0 0,-1 0 353 0 0,9 4-160 0 0,-11-2-169 0 0,0-1 0 0 0,0 0 0 0 0,0 0-1 0 0,0 1 1 0 0,0-1 0 0 0,0 1 0 0 0,0-1-1 0 0,0 1 1 0 0,0-1 0 0 0,0 1 0 0 0,0 0-1 0 0,1 1 1 0 0,-1-1-21 0 0,-1 0-52 0 0,0 0 1 0 0,1 0-1 0 0,-1 0 0 0 0,0 0 1 0 0,0 0-1 0 0,0 0 0 0 0,0 1 0 0 0,0-1 1 0 0,0 0-1 0 0,0 0 0 0 0,-1 0 1 0 0,1 0-1 0 0,0 0 0 0 0,0 0 1 0 0,-1 0-1 0 0,1 0 0 0 0,-1 0 0 0 0,1 0 1 0 0,-1 0-1 0 0,1-1 0 0 0,-1 1 1 0 0,0 0-1 0 0,1 0 0 0 0,-1 0 1 0 0,0-1-1 0 0,1 1 0 0 0,-1 0 0 0 0,0-1 1 0 0,0 1-1 0 0,0 0 0 0 0,0-1 1 0 0,0 1-1 0 0,-1 0 0 0 0,-8 4-14 0 0,1 0-16 0 0,7-4-60 0 0,0-4-474 0 0,1 3 543 0 0,1 0-1 0 0,0 0 1 0 0,-1 0 0 0 0,1 0-1 0 0,0 0 1 0 0,0 0 0 0 0,-1 0-1 0 0,1-1 1 0 0,0 1 0 0 0,0 0-1 0 0,0 0 1 0 0,-1 0 0 0 0,1 0-1 0 0,0-1 1 0 0,0 1 0 0 0,0 0-1 0 0,-1 0 1 0 0,1 0 0 0 0,0-1-1 0 0,0 1 1 0 0,0 0 0 0 0,0 0 0 0 0,0-1-1 0 0,0 1 1 0 0,-1 0 0 0 0,1-1-1 0 0,-2-9-64 0 0,-1-8-1 0 0,5 13 77 0 0,0 2-7 0 0,2-10 3 0 0,0 4 11 0 0,-3 7 280 0 0,1 5-210 0 0,27 42 211 0 0,-28-43 720 0 0,-5-7-939 0 0,-4-1-165 0 0,5 2 24 0 0,1 1-1 0 0,0-1 1 0 0,-1 0-1 0 0,1-1 1 0 0,1 1-1 0 0,-1 0 1 0 0,-1-7-1 0 0,3 9-68 0 0,3-10-246 0 0,3 5 367 0 0,10-5 91 0 0,-13 11-43 0 0,-1 0 125 0 0,0 0-97 0 0,6-1-36 0 0,-7 2-17 0 0,0 0-1 0 0,1 0 1 0 0,-1 0 0 0 0,0 1-1 0 0,0-1 1 0 0,0 0-1 0 0,0 1 1 0 0,0-1 0 0 0,0 1-1 0 0,0-1 1 0 0,0 1-1 0 0,0-1 1 0 0,0 1 0 0 0,0 0-1 0 0,0 0 1 0 0,0-1 0 0 0,-1 1-1 0 0,1 0 1 0 0,0 0-1 0 0,-1 0 1 0 0,2 1 0 0 0,0 0 99 0 0,-2 0-74 0 0,1-1 0 0 0,0 0 0 0 0,-1 1 0 0 0,1-1 0 0 0,-1 1 0 0 0,0-1 0 0 0,1 1 0 0 0,-1 0 0 0 0,0-1 0 0 0,0 1 0 0 0,0-1 0 0 0,0 1 0 0 0,0-1 0 0 0,-1 4 0 0 0,1 3 121 0 0,0-7-142 0 0,0 1 1 0 0,-1-1 0 0 0,1 0 0 0 0,0 1 0 0 0,-1-1-1 0 0,1 1 1 0 0,-1-1 0 0 0,0 0 0 0 0,0 0-1 0 0,1 1 1 0 0,-1-1 0 0 0,0 0 0 0 0,-1 1 0 0 0,0 1 1 0 0,-5 6 46 0 0,-2-2-49 0 0,-5 2-7 0 0,9-8-4 0 0,1-1-17 0 0,-8 2-62 0 0,0-3-16 0 0,-8-8-41 0 0,-1-2 5 0 0,20 10 69 0 0,-1-1-1 0 0,1 0 1 0 0,0 1 0 0 0,0-1 0 0 0,0 0-1 0 0,0 1 1 0 0,1-1 0 0 0,-1 0 0 0 0,0 0-1 0 0,1 0 1 0 0,-1 0 0 0 0,1 1 0 0 0,0-1-1 0 0,0 0 1 0 0,-1-3 0 0 0,6-5 48 0 0,2 2 31 0 0,-3 5 45 0 0,0 1-1 0 0,0-1 0 0 0,1 1 1 0 0,-1 0-1 0 0,1 0 0 0 0,-1 1 1 0 0,1-1-1 0 0,-1 1 0 0 0,1 0 1 0 0,8-1-1 0 0,-10 1-46 0 0,18 5 116 0 0,-19-3-2 0 0,-2-1-125 0 0,0 0 0 0 0,0 0-1 0 0,0 0 1 0 0,0 1 0 0 0,0-1 0 0 0,0 0-1 0 0,0 0 1 0 0,0 0 0 0 0,1 1 0 0 0,-1-1-1 0 0,0 0 1 0 0,0 0 0 0 0,0 0 0 0 0,0 1-1 0 0,0-1 1 0 0,0 0 0 0 0,0 0 0 0 0,1 0-1 0 0,-1 0 1 0 0,0 0 0 0 0,0 1 0 0 0,0-1-1 0 0,0 0 1 0 0,0 0 0 0 0,1 0 0 0 0,-1 0-1 0 0,0 0 1 0 0,0 0 0 0 0,0 0 0 0 0,1 0-1 0 0,-1 1 6 0 0,1-1 1 0 0,-1 0-1 0 0,0 0 0 0 0,0 0 0 0 0,1 0 0 0 0,-1 0 0 0 0,0 1 0 0 0,0-1 0 0 0,1 0 0 0 0,-1 0 0 0 0,0 0 0 0 0,0 1 1 0 0,1-1-1 0 0,-1 0 0 0 0,0 0 0 0 0,0 1 0 0 0,0-1 0 0 0,0 0 0 0 0,1 1 0 0 0,-1-1 0 0 0,0 0 0 0 0,0 0 0 0 0,0 1 0 0 0,0-1 1 0 0,0 0-1 0 0,0 1 0 0 0,0-1 0 0 0,0 0 0 0 0,0 1 0 0 0,0-1 0 0 0,0 1 0 0 0,-1 10 52 0 0,-2 2-37 0 0,2-9-4 0 0,-1 0 5 0 0,-11 9-14 0 0,-15 11 34 0 0,26-23-137 0 0,11-23-473 0 0,-8 18 551 0 0,0 0 0 0 0,1 0 1 0 0,-1 1-1 0 0,5-7 0 0 0,0 1 27 0 0,0 1 0 0 0,1 0 0 0 0,8-7 0 0 0,-14 13 1037 0 0,-1 5-989 0 0,0 8-48 0 0,0 0-29 0 0,0-9-76 0 0,2-1-1594 0 0,7 2 1182 0 0,-7-2-67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382 283 8287 0 0,'0'-1'639'0'0,"13"-17"9"0"0,-12 16-441 0 0,0 0 0 0 0,0 1 0 0 0,1-1 0 0 0,-1 0 0 0 0,0 1 0 0 0,1-1 0 0 0,-1 1 0 0 0,1-1 0 0 0,-1 1 0 0 0,1 0 0 0 0,0 0 0 0 0,-1 0 1 0 0,4-2-1 0 0,-3 2-1 0 0,0 0 0 0 0,0 0-1 0 0,0-1 1 0 0,0 0 0 0 0,0 1 0 0 0,-1-1 0 0 0,1 0 0 0 0,0 0 0 0 0,-1 1 0 0 0,0-1 0 0 0,1-1 0 0 0,1-3 0 0 0,10-30 907 0 0,-1 5-193 0 0,-7 20-638 0 0,-1 0-1 0 0,1 0 1 0 0,4-21-1 0 0,-8 28-269 0 0,0 0 0 0 0,-1 1 0 0 0,1-1 0 0 0,-1 0 0 0 0,0 1 0 0 0,0-1 0 0 0,0 0 0 0 0,0 1 0 0 0,-1-1 1 0 0,1 0-1 0 0,-1 1 0 0 0,0-1 0 0 0,0 0 0 0 0,-1 1 0 0 0,1-1 0 0 0,-3-3 0 0 0,3 5-9 0 0,-1 1-1 0 0,1-1 1 0 0,-1 1 0 0 0,1 0 0 0 0,-1-1-1 0 0,0 1 1 0 0,0 0 0 0 0,0 0-1 0 0,1 0 1 0 0,-1 0 0 0 0,0 0 0 0 0,0 0-1 0 0,0 1 1 0 0,0-1 0 0 0,-1 1 0 0 0,1 0-1 0 0,0-1 1 0 0,0 1 0 0 0,0 0 0 0 0,0 0-1 0 0,0 0 1 0 0,-4 1 0 0 0,-5 1 10 0 0,0 0 1 0 0,1 0-1 0 0,-13 6 1 0 0,19-7-14 0 0,-21 8 60 0 0,1 2 0 0 0,0 0-1 0 0,0 1 1 0 0,2 2 0 0 0,-34 25-1 0 0,24-13 86 0 0,1 1 0 0 0,-51 59-1 0 0,75-78-45 0 0,1 0 0 0 0,0 0-1 0 0,1 0 1 0 0,-1 1 0 0 0,1-1-1 0 0,1 1 1 0 0,0 1 0 0 0,0-1-1 0 0,-4 19 1 0 0,8-26 172 0 0,21 8 575 0 0,-12-11-734 0 0,0 1 0 0 0,-1-1 0 0 0,0 0 0 0 0,1-1 0 0 0,-1 0 0 0 0,0 0-1 0 0,0-1 1 0 0,15-7 0 0 0,-3 2-64 0 0,-1 1-197 0 0,0-1-1 0 0,0 0 1 0 0,0-2 0 0 0,-1 0 0 0 0,-1-1 0 0 0,0 0 0 0 0,23-22 0 0 0,-38 32-329 0 0,-2 1 375 0 0,0-1-1 0 0,0 1 0 0 0,1 0 1 0 0,-1 0-1 0 0,0 0 0 0 0,0-1 1 0 0,0 1-1 0 0,0 0 1 0 0,1-1-1 0 0,-1 1 0 0 0,0 0 1 0 0,0 0-1 0 0,0-1 0 0 0,0 1 1 0 0,0 0-1 0 0,0-1 1 0 0,0 1-1 0 0,0 0 0 0 0,0-1 1 0 0,0 1-1 0 0,0 0 0 0 0,0-1 1 0 0,0 1-1 0 0,0 0 1 0 0,-6-2-141 0 0,4 1 224 0 0,1 1 0 0 0,-1-1-1 0 0,0 1 1 0 0,0-1 0 0 0,0 1 0 0 0,1 0 0 0 0,-1-1 0 0 0,0 1 0 0 0,0 0 0 0 0,0 0 0 0 0,0 1 0 0 0,0-1 0 0 0,0 0 0 0 0,0 1 0 0 0,1-1 0 0 0,-1 1 0 0 0,0-1 0 0 0,0 1 0 0 0,1 0 0 0 0,-1-1 0 0 0,0 1 0 0 0,1 0 0 0 0,-1 0 0 0 0,1 1 0 0 0,-1-1 0 0 0,1 0 0 0 0,-1 0-1 0 0,1 1 1 0 0,0-1 0 0 0,0 1 0 0 0,0-1 0 0 0,-2 4 0 0 0,2-4 41 0 0,1 1 0 0 0,-1-1 0 0 0,1 0-1 0 0,-1 1 1 0 0,1-1 0 0 0,0 1 0 0 0,0-1 0 0 0,-1 1 0 0 0,1-1-1 0 0,0 1 1 0 0,0-1 0 0 0,0 1 0 0 0,1-1 0 0 0,-1 0-1 0 0,0 1 1 0 0,1-1 0 0 0,-1 1 0 0 0,1-1 0 0 0,-1 1 0 0 0,1-1-1 0 0,1 2 1 0 0,0 1-232 0 0,1 1 0 0 0,0-2 0 0 0,0 1 0 0 0,0 0 0 0 0,6 5 0 0 0,3 1-5749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0 506 6911 0 0,'0'0'528'0'0,"4"-15"5891"0"0,7-20 1672 0 0,6 1-4930 0 0,28-32-2918 0 0,-28 42 698 0 0,105-135-36 0 0,-53 86-1907 0 0,4 7-3318 0 0,-47 48-1286 0 0,-1 3-1434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28 108 13903 0 0,'2'0'638'0'0,"98"9"1075"0"0,-60-3 355 0 0,71 2 1 0 0,-96-8-1920 0 0,-1 0 1 0 0,1-1-1 0 0,-1-1 0 0 0,1-1 1 0 0,-1 0-1 0 0,0 0 0 0 0,0-2 1 0 0,19-8-1 0 0,-23 7-222 0 0,-1 0-1 0 0,1 0 1 0 0,-1-1-1 0 0,-1-1 1 0 0,1 0-1 0 0,-1 0 1 0 0,0 0-1 0 0,-1-1 1 0 0,11-17 0 0 0,-17 24-179 0 0,-3 0-144 0 0,2 2 383 0 0,0-1 0 0 0,0 1 0 0 0,0 0 1 0 0,0 0-1 0 0,0 0 0 0 0,0-1 0 0 0,0 1 0 0 0,0 0 0 0 0,-1 0 0 0 0,1 0 0 0 0,0-1 0 0 0,0 1 1 0 0,0 0-1 0 0,0 0 0 0 0,0 0 0 0 0,-1-1 0 0 0,1 1 0 0 0,0 0 0 0 0,0 0 0 0 0,0 0 0 0 0,-1 0 0 0 0,1 0 1 0 0,0 0-1 0 0,0-1 0 0 0,0 1 0 0 0,-1 0 0 0 0,1 0 0 0 0,0 0 0 0 0,0 0 0 0 0,-1 0 0 0 0,1 0 1 0 0,-5 1-75 0 0,-1-1 0 0 0,1 1 1 0 0,0 0-1 0 0,0 0 0 0 0,0 1 1 0 0,0 0-1 0 0,0 0 1 0 0,0 0-1 0 0,-7 4 0 0 0,-44 33-117 0 0,29-20 140 0 0,-76 47-13 0 0,-27 19 20 0 0,108-69 72 0 0,0 1 0 0 0,2 1 0 0 0,-30 33-1 0 0,46-47 13 0 0,1 1 0 0 0,0-1-1 0 0,0 1 1 0 0,0-1 0 0 0,0 1 0 0 0,1 0-1 0 0,-1 0 1 0 0,1 0 0 0 0,-2 11 0 0 0,3-14 17 0 0,1 0 0 0 0,0 0 0 0 0,0 1 0 0 0,0-1 0 0 0,0 0 0 0 0,1 0 0 0 0,-1 1 0 0 0,0-1 0 0 0,1 0 0 0 0,0 0 0 0 0,-1 0 0 0 0,1 0 1 0 0,0 0-1 0 0,0 1 0 0 0,0-2 0 0 0,1 1 0 0 0,-1 0 0 0 0,0 0 0 0 0,1 0 0 0 0,-1 0 0 0 0,1-1 0 0 0,-1 1 0 0 0,1-1 0 0 0,0 1 0 0 0,0-1 0 0 0,3 2 1 0 0,3 2 102 0 0,1 0 1 0 0,0-1 0 0 0,1 0 0 0 0,16 4 0 0 0,44 8 299 0 0,-39-10-376 0 0,-11-2-82 0 0,0-1 1 0 0,38 1-1 0 0,-40-4-92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264 376 3223 0 0,'0'0'143'0'0,"-9"0"160"0"0,6 1-48 0 0,1-1-1 0 0,0 0 1 0 0,-1 1 0 0 0,1-1 0 0 0,-1 1 0 0 0,1 0 0 0 0,0 0-1 0 0,0 0 1 0 0,-1 0 0 0 0,1 0 0 0 0,0 1 0 0 0,0-1-1 0 0,0 1 1 0 0,0-1 0 0 0,1 1 0 0 0,-1 0 0 0 0,0 0 0 0 0,1 0-1 0 0,-1-1 1 0 0,-1 4 0 0 0,-3 5 728 0 0,0 0 0 0 0,1 0 0 0 0,-4 11 0 0 0,9-20-916 0 0,-14 35 1452 0 0,9-22-761 0 0,0 0-1 0 0,-1-1 0 0 0,-12 21 0 0 0,-47 51 580 0 0,29-42-1098 0 0,36-43-233 0 0,-11 11 46 0 0,-3 0 34 0 0,13-10 90 0 0,-4-7 16 0 0,4 4-160 0 0,1 0 1 0 0,-1 0-1 0 0,1 0 0 0 0,-1 0 1 0 0,1-1-1 0 0,0 1 0 0 0,0 0 0 0 0,0 0 1 0 0,0 0-1 0 0,0 0 0 0 0,0-1 1 0 0,1 1-1 0 0,-1 0 0 0 0,1 0 0 0 0,1-4 1 0 0,16-30 343 0 0,-18 34-366 0 0,19-28 30 0 0,0 1 1 0 0,37-42-1 0 0,54-47-250 0 0,-107 115 200 0 0,141-124-321 0 0,9 13 159 0 0,-105 79 146 0 0,-6 5 21 0 0,79-42-1 0 0,-107 66 6 0 0,-3 5 0 0 0,-10 1 0 0 0,0 0 1 0 0,0 1-1 0 0,0-1 0 0 0,0 0 0 0 0,-1 1 1 0 0,1-1-1 0 0,0 1 0 0 0,0-1 0 0 0,0 1 1 0 0,-1-1-1 0 0,1 1 0 0 0,0-1 0 0 0,0 1 1 0 0,-1 0-1 0 0,1-1 0 0 0,-1 1 0 0 0,1 0 1 0 0,0 0-1 0 0,-1-1 0 0 0,0 1 0 0 0,1 1 1 0 0,0 1 0 0 0,0-1 1 0 0,0 0 0 0 0,-1 1-1 0 0,1-1 1 0 0,-1 1 0 0 0,0-1-1 0 0,0 6 1 0 0,0 1 7 0 0,-1 1-1 0 0,-1-1 1 0 0,-3 11 0 0 0,-10 29 64 0 0,-3-1 1 0 0,-41 79 0 0 0,26-59-23 0 0,27-57-47 0 0,-45 108 2 0 0,50-115-6 0 0,-5 9 0 0 0,1 0 0 0 0,1 1 0 0 0,0 0 0 0 0,1 0 0 0 0,-2 21 0 0 0,6-31-1 0 0,-1 0 0 0 0,1 0 1 0 0,-1-1-1 0 0,1 1 0 0 0,0 0 0 0 0,0-1 0 0 0,1 1 0 0 0,-1-1 0 0 0,1 0 1 0 0,0 1-1 0 0,-1-1 0 0 0,2 0 0 0 0,-1 0 0 0 0,0 0 0 0 0,5 5 0 0 0,-3-4 19 0 0,1 0 0 0 0,-1-1-1 0 0,1 1 1 0 0,0-1 0 0 0,0 0-1 0 0,0 0 1 0 0,1 0 0 0 0,-1-1-1 0 0,7 3 1 0 0,3-1 92 0 0,1-1 0 0 0,-1 0 0 0 0,0-1 0 0 0,1-1 0 0 0,-1-1 0 0 0,0 0 0 0 0,1-1 0 0 0,-1 0 0 0 0,1-1 0 0 0,15-5 0 0 0,4-3-1186 0 0,0-1 0 0 0,0-2 0 0 0,34-18 1 0 0,-43 18-5323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6911 0 0,'0'0'2007'0'0,"-1"2"-582"0"0,0 7-722 0 0,-1 0 0 0 0,-1 0 1 0 0,0 0-1 0 0,0 0 0 0 0,-8 14 0 0 0,-29 41-179 0 0,17-28 9 0 0,-151 219 845 0 0,109-163-1320 0 0,-76 92-43 0 0,140-182-271 0 0,6-16-9935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189 423 2303 0 0,'0'0'2038'0'0,"0"-7"2143"0"0,1 3-3805 0 0,0 0 1 0 0,0 0-1 0 0,0 0 0 0 0,0 0 1 0 0,1 1-1 0 0,0-1 0 0 0,0 0 1 0 0,0 1-1 0 0,0 0 0 0 0,1-1 1 0 0,-1 1-1 0 0,4-4 0 0 0,7-5 35 0 0,21-18-1 0 0,-13 13 154 0 0,270-211 1500 0 0,-273 217-1952 0 0,1-1 0 0 0,-1 2 0 0 0,1 1-1 0 0,25-9 1 0 0,-32 14-59 0 0,0 0 1 0 0,0 1-1 0 0,1 1 0 0 0,-1 0 0 0 0,1 1 0 0 0,-1 0 0 0 0,1 1 0 0 0,18 2 1 0 0,-26-2-54 0 0,-1 1 0 0 0,0 1 0 0 0,0-1 1 0 0,0 1-1 0 0,0-1 0 0 0,0 1 0 0 0,0 0 1 0 0,0 0-1 0 0,0 1 0 0 0,-1-1 0 0 0,1 1 1 0 0,-1 0-1 0 0,0 0 0 0 0,0 0 1 0 0,0 0-1 0 0,0 1 0 0 0,-1-1 0 0 0,1 1 1 0 0,-1-1-1 0 0,0 1 0 0 0,0 0 0 0 0,0 0 1 0 0,2 6-1 0 0,-1-1 6 0 0,-1-1 0 0 0,0 1-1 0 0,0 0 1 0 0,0-1 0 0 0,-1 1 0 0 0,-1 0 0 0 0,1 0 0 0 0,-1 0 0 0 0,-1 0-1 0 0,-2 13 1 0 0,0-8 10 0 0,-1 0 0 0 0,-1-1 0 0 0,0 1 0 0 0,-1-1 0 0 0,0-1-1 0 0,-1 1 1 0 0,-1-1 0 0 0,0 0 0 0 0,-16 19 0 0 0,7-14-7 0 0,0 0 0 0 0,-1-1 0 0 0,-1 0 0 0 0,-39 24 0 0 0,26-20-123 0 0,1 0-172 0 0,-1-2 0 0 0,-68 30 0 0 0,30-24 128 0 0,-93 19 0 0 0,159-42 159 0 0,-11 0 20 0 0,14-1 81 0 0,2-1 5 0 0,13-4-45 0 0,1 0 1 0 0,-1 0-1 0 0,25-4 1 0 0,7-1-45 0 0,-12 0-9 0 0,0 2-1 0 0,1 2 1 0 0,40-3 0 0 0,-58 8-7 0 0,1 1 0 0 0,-1 1 0 0 0,1 0 0 0 0,-1 2 0 0 0,1 0 0 0 0,-1 0 0 0 0,0 2 0 0 0,20 7 0 0 0,-26-7-2 0 0,0 0 0 0 0,-1 0 0 0 0,0 1 0 0 0,0 0 0 0 0,0 0 0 0 0,10 10 0 0 0,-18-14 0 0 0,1 0 0 0 0,-1 1 0 0 0,0-1 0 0 0,1 1 0 0 0,-1 0 0 0 0,-1 0 0 0 0,1-1 0 0 0,0 1 0 0 0,-1 0 0 0 0,1 1 0 0 0,-1-1 0 0 0,0 0 0 0 0,0 0 0 0 0,0 1 0 0 0,0-1 0 0 0,-1 0 0 0 0,1 1 0 0 0,-1-1 0 0 0,0 0 0 0 0,0 1 0 0 0,0-1 0 0 0,-1 1 0 0 0,1-1 0 0 0,-1 0 0 0 0,-1 5 0 0 0,-2 2 45 0 0,0 0-1 0 0,0-1 1 0 0,-2 0-1 0 0,1 0 1 0 0,-1 0 0 0 0,0 0-1 0 0,-1-1 1 0 0,0 0-1 0 0,0-1 1 0 0,-1 1-1 0 0,-16 11 1 0 0,-4 1 149 0 0,-1-2 0 0 0,-42 21 1 0 0,27-19-72 0 0,0-2 0 0 0,-92 24 0 0 0,-98 1 198 0 0,223-41-319 0 0,-58 5 74 0 0,61-6-65 0 0,-1-1 0 0 0,1 0 0 0 0,0-1 1 0 0,0 0-1 0 0,0 0 0 0 0,-10-4 0 0 0,17 5-11 0 0,-1 0-1 0 0,1-1 1 0 0,0 1 0 0 0,-1-1-1 0 0,1 0 1 0 0,0 1 0 0 0,-1-1-1 0 0,1 0 1 0 0,0 0 0 0 0,0 0-1 0 0,0 1 1 0 0,0-1 0 0 0,-1 0-1 0 0,2-1 1 0 0,-1 1-1 0 0,0 0 1 0 0,0 0 0 0 0,0 0-1 0 0,0-1 1 0 0,1 1 0 0 0,-2-2-1 0 0,2 1-37 0 0,0 0-1 0 0,0 0 0 0 0,0 0 1 0 0,0 0-1 0 0,0 0 0 0 0,0 0 1 0 0,0 0-1 0 0,1 0 0 0 0,-1 1 1 0 0,1-1-1 0 0,-1 0 0 0 0,1 0 0 0 0,0 0 1 0 0,1-2-1 0 0,2-4-204 0 0,2 1 1 0 0,-1-1-1 0 0,1 1 1 0 0,0 0-1 0 0,10-10 0 0 0,-9 12-169 0 0,-1 0-1 0 0,1 1 0 0 0,0-1 1 0 0,0 1-1 0 0,0 0 1 0 0,0 1-1 0 0,1 0 1 0 0,9-3-1 0 0,1 1-650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97 2303 0 0,'0'0'102'0'0,"-1"1"-1"0"0,-9 14-80 0 0,7-11 941 0 0,0 0 0 0 0,1 0 0 0 0,-1 0 0 0 0,1 0-1 0 0,0 1 1 0 0,1-1 0 0 0,-1 0 0 0 0,-1 11 3890 0 0,21-2-3349 0 0,-14-12-1369 0 0,0 0 0 0 0,0-1 0 0 0,0 1 0 0 0,0-1 1 0 0,-1 0-1 0 0,1-1 0 0 0,0 1 0 0 0,0-1 0 0 0,0 1 1 0 0,0-1-1 0 0,4-2 0 0 0,43-18 740 0 0,-38 16-745 0 0,10-6 123 0 0,52-24 149 0 0,-65 30-479 0 0,-1-1-1 0 0,0 0 0 0 0,0-1 1 0 0,-1 0-1 0 0,11-10 0 0 0,-18 16 26 0 0,0 0-1 0 0,0 1 0 0 0,-1-1 1 0 0,1 0-1 0 0,0 0 0 0 0,-1 0 0 0 0,1 0 1 0 0,0 0-1 0 0,-1 0 0 0 0,1 0 1 0 0,-1 0-1 0 0,0 0 0 0 0,1 0 1 0 0,-1 0-1 0 0,0 0 0 0 0,0-1 1 0 0,0 1-1 0 0,0 0 0 0 0,0 0 1 0 0,0 0-1 0 0,0-2 0 0 0,0 1-20 0 0,-1 1 0 0 0,0 0 0 0 0,1 0 1 0 0,-1 0-1 0 0,0 0 0 0 0,0 0 0 0 0,0-1 0 0 0,0 1 0 0 0,0 1 0 0 0,0-1 0 0 0,0 0 0 0 0,0 0 0 0 0,0 0 0 0 0,0 0 0 0 0,-1 1 0 0 0,1-1 0 0 0,-3 0 0 0 0,-1-1-125 0 0,-1 0-1 0 0,1 1 0 0 0,-1 0 1 0 0,1 0-1 0 0,-1 0 0 0 0,1 1 0 0 0,-1 0 1 0 0,0 0-1 0 0,1 0 0 0 0,-1 1 1 0 0,-7 1-1 0 0,-5 2-100 0 0,1 1-1 0 0,-23 9 1 0 0,-141 73 291 0 0,93-42 438 0 0,61-32-214 0 0,-27 19 0 0 0,44-26-128 0 0,1 1-1 0 0,0 0 0 0 0,1 0 0 0 0,-1 1 0 0 0,2 0 0 0 0,-9 11 0 0 0,15-17-44 0 0,-1 0-1 0 0,1 0 1 0 0,0 0 0 0 0,-1 0-1 0 0,1 0 1 0 0,0 0 0 0 0,0 0-1 0 0,1 0 1 0 0,-1 1-1 0 0,0-1 1 0 0,1 0 0 0 0,-1 1-1 0 0,1-1 1 0 0,0 0-1 0 0,0 1 1 0 0,0-1 0 0 0,0 1-1 0 0,0-1 1 0 0,0 0 0 0 0,1 1-1 0 0,-1-1 1 0 0,1 0-1 0 0,0 1 1 0 0,0-1 0 0 0,0 0-1 0 0,0 0 1 0 0,0 0-1 0 0,0 0 1 0 0,0 0 0 0 0,1 0-1 0 0,-1 0 1 0 0,1 0 0 0 0,-1 0-1 0 0,1-1 1 0 0,3 4-1 0 0,3 1 108 0 0,0 0 0 0 0,1-1 0 0 0,-1 1-1 0 0,1-2 1 0 0,1 1 0 0 0,-1-1-1 0 0,11 3 1 0 0,-5-3-119 0 0,0 0-1 0 0,0-1 1 0 0,22 2 0 0 0,19-3-4777 0 0,-17-4-873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1 572 15487 0 0,'0'0'2327'0'0,"2"-8"-884"0"0,38-105 1993 0 0,-25 78-3173 0 0,1 1 1 0 0,37-55-1 0 0,-32 58-450 0 0,2 1 0 0 0,1 0 0 0 0,1 2 0 0 0,1 1 0 0 0,2 1 0 0 0,1 2 0 0 0,50-34 0 0 0,-70 52-53 0 0,1 0 1 0 0,0 1-1 0 0,0 1 0 0 0,0 0 0 0 0,1 0 1 0 0,17-4-1 0 0,-25 8 23 0 0,1-1 1 0 0,0 1 0 0 0,-1 0-1 0 0,1 0 1 0 0,-1 0-1 0 0,1 0 1 0 0,0 0-1 0 0,-1 1 1 0 0,1 0-1 0 0,-1-1 1 0 0,1 1 0 0 0,-1 1-1 0 0,0-1 1 0 0,1 0-1 0 0,-1 1 1 0 0,0 0-1 0 0,0 0 1 0 0,0 0 0 0 0,0 0-1 0 0,0 0 1 0 0,-1 0-1 0 0,1 1 1 0 0,0-1-1 0 0,2 4 1 0 0,3 7-1411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145 291 11975 0 0,'-1'3'923'0'0,"-1"4"-611"0"0,-1 0 1 0 0,0 1-1 0 0,-1-1 0 0 0,1 0 0 0 0,-10 12 1 0 0,-28 34 3316 0 0,38-50-3531 0 0,-6 7 317 0 0,-1 0 0 0 0,-17 15-1 0 0,26-25-406 0 0,1 0 0 0 0,-1 1-1 0 0,1-1 1 0 0,-1 0 0 0 0,1 1-1 0 0,-1-1 1 0 0,1 0 0 0 0,-1 0 0 0 0,1 0-1 0 0,-1 0 1 0 0,1 1 0 0 0,-1-1-1 0 0,1 0 1 0 0,-1 0 0 0 0,1 0-1 0 0,-1 0 1 0 0,0 0 0 0 0,1 0 0 0 0,-1 0-1 0 0,1-1 1 0 0,-1 1 0 0 0,1 0-1 0 0,-1 0 1 0 0,1 0 0 0 0,-1 0 0 0 0,1-1-1 0 0,-1 1 1 0 0,1 0 0 0 0,-1 0-1 0 0,1-1 1 0 0,0 1 0 0 0,-1 0-1 0 0,1-1 1 0 0,-1 1 0 0 0,1-1 0 0 0,0 1-1 0 0,-1 0 1 0 0,1-1 0 0 0,0 1-1 0 0,-1-1 1 0 0,1 1 0 0 0,0-1 0 0 0,0 1-1 0 0,0-1 1 0 0,-1 1 0 0 0,1-2-1 0 0,-1 0 1 0 0,0-1 0 0 0,0 1 1 0 0,1-1-1 0 0,-1 1 0 0 0,1-1 0 0 0,-1 1 0 0 0,1-1 0 0 0,0-3 0 0 0,3-7 8 0 0,1 0 0 0 0,0 0 0 0 0,1 0 0 0 0,1 1 0 0 0,0-1 0 0 0,7-11 1 0 0,-8 16-29 0 0,11-17-14 0 0,0 1 1 0 0,1 0-1 0 0,2 1 0 0 0,0 1 0 0 0,2 1 1 0 0,0 1-1 0 0,1 1 0 0 0,47-31 0 0 0,-52 39 17 0 0,1 0 0 0 0,1 1 1 0 0,0 1-1 0 0,0 1 0 0 0,1 1 0 0 0,0 1 0 0 0,0 0 0 0 0,30-4 0 0 0,-45 10 25 0 0,-1 0 1 0 0,1 0-1 0 0,-1 0 0 0 0,1 0 0 0 0,-1 1 0 0 0,1-1 0 0 0,-1 1 1 0 0,1 1-1 0 0,-1-1 0 0 0,0 0 0 0 0,0 1 0 0 0,0 0 0 0 0,0 0 1 0 0,0 0-1 0 0,0 1 0 0 0,0-1 0 0 0,-1 1 0 0 0,1 0 0 0 0,-1 0 1 0 0,1 0-1 0 0,-1 0 0 0 0,5 8 0 0 0,-5-6 10 0 0,0 0-1 0 0,0 1 1 0 0,-1-1 0 0 0,1 1-1 0 0,-1 0 1 0 0,0 0 0 0 0,-1 0-1 0 0,0 0 1 0 0,1 0 0 0 0,-2 0-1 0 0,1 0 1 0 0,-1 0 0 0 0,0 1-1 0 0,0-1 1 0 0,-1 0 0 0 0,-1 7-1 0 0,-3 2 136 0 0,0 0 1 0 0,0 0-1 0 0,-2-1 0 0 0,0 0 0 0 0,0 0 0 0 0,-17 22 1 0 0,13-21-990 0 0,1 1 0 0 0,1 1 0 0 0,-14 32 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874 36 13447 0 0,'17'-35'2592'0'0,"-19"50"-2074"0"0,-5 3-397 0 0,-1 1 1 0 0,0-1 0 0 0,-2 0 0 0 0,-11 17 0 0 0,4-7 249 0 0,-25 47 349 0 0,-113 181 641 0 0,-40 40-1031 0 0,51-75-175 0 0,17-53-2364 0 0,109-146-4262 0 0</inkml:trace>
  <inkml:trace contextRef="#ctx0" brushRef="#br0" timeOffset="1">50 787 10591 0 0,'-2'0'488'0'0,"-8"0"79"0"0,5-1-322 0 0,1 1 0 0 0,0 0 0 0 0,-1 0 0 0 0,1 0 0 0 0,0 1 0 0 0,-8 1 6718 0 0,14 0-6875 0 0,-1 0 1 0 0,0-1-1 0 0,0 1 0 0 0,1-1 0 0 0,-1 1 0 0 0,1-1 1 0 0,-1 0-1 0 0,1 1 0 0 0,0-1 0 0 0,0 0 0 0 0,-1 0 1 0 0,5 1-1 0 0,3 2 115 0 0,0 0 1 0 0,0-1 0 0 0,1 0-1 0 0,-1-1 1 0 0,1 0 0 0 0,-1-1-1 0 0,15 1 1 0 0,71-5 377 0 0,-68 1-425 0 0,27-3-55 0 0,0-2-1 0 0,79-21 0 0 0,102-45-266 0 0,0 1-8196 0 0,-171 56 1724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15807 0 0,'0'0'2944'0'0,"-2"1"-2550"0"0,-26 16 45 0 0,15-9-309 0 0,0 0 1 0 0,-20 16-1 0 0,12-4-10 0 0,1 1 0 0 0,1 1-1 0 0,-20 30 1 0 0,27-35-115 0 0,2 1 0 0 0,0 0 0 0 0,1 1 0 0 0,1 0 0 0 0,-8 27 1 0 0,14-42 49 0 0,1 1 1 0 0,1 0 0 0 0,-1 0-1 0 0,1 0 1 0 0,-1 0 0 0 0,2 0 0 0 0,-1 0-1 0 0,0 0 1 0 0,1 0 0 0 0,0 0 0 0 0,3 7-1 0 0,-3-8 20 0 0,0-1 0 0 0,0 0 0 0 0,1 0 0 0 0,-1 0 0 0 0,1 0 0 0 0,0-1 0 0 0,0 1 0 0 0,0 0 0 0 0,0-1 0 0 0,1 1 0 0 0,-1-1 0 0 0,1 0 0 0 0,-1 0 0 0 0,1 0 0 0 0,0 0 0 0 0,0 0 0 0 0,5 2 0 0 0,-6-3-58 0 0,1-1 0 0 0,-1 1 0 0 0,0-1-1 0 0,0 0 1 0 0,1 0 0 0 0,-1 0 0 0 0,0 0 0 0 0,0 0-1 0 0,1 0 1 0 0,-1-1 0 0 0,0 1 0 0 0,0-1 0 0 0,0 1-1 0 0,1-1 1 0 0,-1 0 0 0 0,0 0 0 0 0,0 0 0 0 0,0 0-1 0 0,0 0 1 0 0,0 0 0 0 0,2-4 0 0 0,4 0 25 0 0,-1-2 0 0 0,-1 1 1 0 0,12-15-1 0 0,-9 7-20 0 0,0 0 1 0 0,0 0-1 0 0,-2-1 1 0 0,1 0-1 0 0,4-16 0 0 0,20-82 73 0 0,-26 87-307 0 0,0-28 0 0 0,4-14-204 0 0,-8 57 209 0 0,2-4-1409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8751 0 0,'0'0'1183'0'0,"-1"2"113"0"0,-20 33 3946 0 0,-20 18-3300 0 0,-4 6-1261 0 0,-20 48 70 0 0,56-90-707 0 0,1 1 0 0 0,0 0 1 0 0,2 0-1 0 0,-7 28 0 0 0,12-44-21 0 0,1-1 0 0 0,0 0 0 0 0,-1 0 0 0 0,1 0 0 0 0,0 0 0 0 0,0 0 0 0 0,0 0 0 0 0,0 1 0 0 0,0-1 0 0 0,0 0 0 0 0,0 0 0 0 0,1 0 0 0 0,-1 0 0 0 0,0 0 0 0 0,1 0 0 0 0,-1 0 0 0 0,1 1 0 0 0,-1-1 0 0 0,2 1 0 0 0,-1-1 12 0 0,0 0-1 0 0,0-1 1 0 0,0 1 0 0 0,0 0 0 0 0,0-1 0 0 0,1 1 0 0 0,-1-1-1 0 0,0 0 1 0 0,0 1 0 0 0,1-1 0 0 0,-1 0 0 0 0,0 0 0 0 0,1 0-1 0 0,-1 0 1 0 0,0 0 0 0 0,0 0 0 0 0,2 0 0 0 0,13-2 214 0 0,-1-1 1 0 0,0-1 0 0 0,0 0-1 0 0,0-1 1 0 0,24-12 0 0 0,-30 13-151 0 0,21-9 208 0 0,-1-2 1 0 0,-1-1-1 0 0,-1-2 0 0 0,39-31 0 0 0,-60 45-243 0 0,-1-1-1 0 0,0 0 1 0 0,0 0-1 0 0,-1 0 1 0 0,1-1-1 0 0,-1 0 1 0 0,0 0-1 0 0,-1 0 1 0 0,6-11-1 0 0,-7 11-94 0 0,-1 0-1 0 0,1 1 0 0 0,-1-1 0 0 0,0 0 0 0 0,0 0 0 0 0,-1 0 1 0 0,0 0-1 0 0,0 0 0 0 0,-1 0 0 0 0,1 0 0 0 0,-4-11 0 0 0,-8-29-3202 0 0,11 34 1207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7831 0 0,'0'0'706'0'0,"-1"1"-578"0"0,-46 39 6601 0 0,9 2-5102 0 0,3 2 1 0 0,-45 70-1 0 0,-45 106-928 0 0,118-207-672 0 0,-126 255 198 0 0,59-90-610 0 0,74-177 29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7367 0 0,'0'0'667'0'0,"-2"0"-232"0"0,-1 1 78 0 0,0-1 1 0 0,0 1 0 0 0,0 0-1 0 0,-1 0 1 0 0,1 0 0 0 0,1 0-1 0 0,-1 0 1 0 0,0 0 0 0 0,0 1-1 0 0,0 0 1 0 0,1-1 0 0 0,-1 1 0 0 0,1 0-1 0 0,-1 0 1 0 0,-1 3 0 0 0,-7 6 146 0 0,-16 23 1 0 0,20-25-632 0 0,-15 21 197 0 0,2 0 0 0 0,1 2-1 0 0,2 0 1 0 0,-19 48 0 0 0,-55 139 1164 0 0,-28 72-308 0 0,86-198-949 0 0,29-81-185 0 0,1 1 1 0 0,1-1-1 0 0,0 1 1 0 0,0-1 0 0 0,2 22-1 0 0,4-13-2114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68 532 3223 0 0,'4'-4'17796'0'0,"-7"22"-15030"0"0,-5 10-5814 0 0,4-13 4631 0 0,-52 194-3310 0 0,56-208 440 0 0</inkml:trace>
  <inkml:trace contextRef="#ctx0" brushRef="#br0" timeOffset="1">508 29 3679 0 0,'0'0'392'0'0,"-2"-9"-392"0"0,0 2 3240 0 0,-3 1 632 0 0,-2 3 128 0 0,-2 1 32 0 0,0 0-3168 0 0,-2 4-640 0 0,-1 0-120 0 0,0 1-8264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16 10103 0 0,'15'-10'919'0'0,"-17"9"-759"0"0,-2-3-113 0 0,2 3 659 0 0,-15 14-450 0 0,6-4 161 0 0,0 1-1 0 0,1 0 1 0 0,1 0-1 0 0,-1 1 1 0 0,-14 24-1 0 0,5-3 363 0 0,-17 38-1 0 0,-98 264 1334 0 0,-40 79-1193 0 0,27-159-911 0 0,115-216-746 0 0,23-27-261 0 0,-5 4-655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2 238 3679 0 0,'-1'2'12711'0'0,"1"-1"-12588"0"0,0 1-1 0 0,0-1 1 0 0,0 0 0 0 0,0 1 0 0 0,0-1 0 0 0,0 0-1 0 0,0 1 1 0 0,0-1 0 0 0,0 0 0 0 0,0 1-1 0 0,1-1 1 0 0,-1 0 0 0 0,1 0 0 0 0,-1 1 0 0 0,1-1-1 0 0,-1 0 1 0 0,1 0 0 0 0,0 0 0 0 0,-1 1-1 0 0,3 0 1 0 0,-1 0 8 0 0,-1-1 0 0 0,1 1 0 0 0,0-1 0 0 0,0 0 0 0 0,0 0 0 0 0,0 0 0 0 0,0 0 0 0 0,0-1 0 0 0,0 1 0 0 0,0 0 0 0 0,4 0 0 0 0,5 0 172 0 0,0 0 0 0 0,0-1 0 0 0,0 0 0 0 0,12-3 0 0 0,-2 0-6 0 0,0-2-1 0 0,-1 0 0 0 0,0-2 1 0 0,31-13-1 0 0,8-3-1 0 0,15 1-93 0 0,103-17-1 0 0,-57 15-205 0 0,173-49-263 0 0,-170 34-2278 0 0,-85 27-1174 0 0,-25 8-719 0 0,-3 1-1313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39 464 6447 0 0,'-6'6'670'0'0,"-8"4"2663"0"0,4-9 4220 0 0,9-4-7389 0 0,0 1-1 0 0,0-1 1 0 0,0 0-1 0 0,0 0 1 0 0,0 1-1 0 0,0-1 1 0 0,1 0-1 0 0,-1 0 1 0 0,1 0-1 0 0,0 0 1 0 0,0 0-1 0 0,0 0 1 0 0,0 0-1 0 0,0 0 1 0 0,1 1-1 0 0,-1-1 1 0 0,1 0-1 0 0,0 0 1 0 0,0 0-1 0 0,2-4 1 0 0,4-8 296 0 0,0 0 1 0 0,12-19 0 0 0,-14 26-276 0 0,170-259 1538 0 0,-168 257-1773 0 0,0 1 0 0 0,1 0 0 0 0,0 0 0 0 0,12-9 0 0 0,-16 15-121 0 0,0 1-1 0 0,0-1 1 0 0,0 1-1 0 0,0 0 1 0 0,0 0-1 0 0,1 0 1 0 0,-1 0-1 0 0,1 1 1 0 0,0 0-1 0 0,-1 0 1 0 0,1 0-1 0 0,0 1 1 0 0,7-1-1 0 0,29 3-3007 0 0,-18-2 1385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246 389 11519 0 0,'0'0'1390'0'0,"-1"2"-330"0"0,-18 27 1802 0 0,-25 31 1 0 0,22-32-2495 0 0,-22 37 1 0 0,-5 15-74 0 0,-18 31-3366 0 0</inkml:trace>
  <inkml:trace contextRef="#ctx0" brushRef="#br0" timeOffset="1">574 1 5983 0 0,'0'0'4168'0'0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1839 0 0,'0'0'8887'0'0,"-1"-1"-8730"0"0,-1 1-55 0 0,0 0 0 0 0,0 0 0 0 0,0 0 0 0 0,0 1 0 0 0,0-1 0 0 0,0 0-1 0 0,0 1 1 0 0,0-1 0 0 0,0 1 0 0 0,1-1 0 0 0,-1 1 0 0 0,-2 1 0 0 0,-25 16 796 0 0,14-9-415 0 0,-32 19 840 0 0,-257 167 2167 0 0,312-196-3039 0 0,1 0 1 0 0,0 0-1 0 0,-1-1 1 0 0,12-4-1 0 0,4-1-31 0 0,-6 3-329 0 0,151-29 570 0 0,-164 33-667 0 0,0-1 1 0 0,0 1-1 0 0,0 0 0 0 0,-1 0 0 0 0,1 1 1 0 0,0 0-1 0 0,0-1 0 0 0,0 2 0 0 0,6 1 1 0 0,-9-2 2 0 0,-1-1 0 0 0,1 1 0 0 0,-1 0 0 0 0,0 0 0 0 0,1 0 0 0 0,-1 0 0 0 0,0 0 0 0 0,0 0 0 0 0,0 0 1 0 0,0 0-1 0 0,0 1 0 0 0,0-1 0 0 0,0 0 0 0 0,0 1 0 0 0,0-1 0 0 0,0 0 0 0 0,-1 1 0 0 0,1-1 0 0 0,-1 1 1 0 0,1-1-1 0 0,-1 1 0 0 0,0-1 0 0 0,1 1 0 0 0,-1 0 0 0 0,0-1 0 0 0,0 1 0 0 0,0-1 0 0 0,0 1 0 0 0,0-1 1 0 0,0 1-1 0 0,-1 0 0 0 0,0 2 0 0 0,-1 3-33 0 0,0 1 1 0 0,-1 0-1 0 0,0-1 1 0 0,0 1-1 0 0,-1-1 1 0 0,-7 11-1 0 0,-33 39-95 0 0,8-12-205 0 0,36-45 321 0 0,-1 0 0 0 0,1 1 0 0 0,0-1 0 0 0,0 0 0 0 0,0 0 0 0 0,0 0 0 0 0,0 0 0 0 0,-1 0 0 0 0,1 1 0 0 0,0-1-1 0 0,0 0 1 0 0,0 0 0 0 0,0 0 0 0 0,0 0 0 0 0,0 1 0 0 0,0-1 0 0 0,0 0 0 0 0,0 0 0 0 0,0 0 0 0 0,0 1 0 0 0,0-1 0 0 0,0 0 0 0 0,0 0 0 0 0,0 0 0 0 0,0 1 0 0 0,0-1 0 0 0,0 0 0 0 0,0 0 0 0 0,0 0 0 0 0,0 0 0 0 0,0 1 0 0 0,0-1 0 0 0,0 0 0 0 0,0 0 0 0 0,0 0 0 0 0,0 0 0 0 0,0 1 0 0 0,1-1 0 0 0,7 0-432 0 0,13-7-561 0 0,7-6-354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378 215 7831 0 0,'0'0'603'0'0,"-1"2"-263"0"0,-22 41 2970 0 0,-33 46 1 0 0,14-31-857 0 0,-63 66 0 0 0,-15 13-1374 0 0,115-131-1465 0 0,0 0 0 0 0,0 1 0 0 0,1-1 0 0 0,-7 14 0 0 0,10-18-732 0 0</inkml:trace>
  <inkml:trace contextRef="#ctx0" brushRef="#br0" timeOffset="1">762 6 9671 0 0,'0'0'1032'0'0,"-7"-2"-1032"0"0,-2-1 3040 0 0,2 6-1952 0 0,0 3-1016 0 0,4 3-200 0 0,1-1-32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 12439 0 0,'0'0'1403'0'0,"0"2"-970"0"0,-3 9-72 0 0,-1 1 0 0 0,1-1 0 0 0,-2 0-1 0 0,0 0 1 0 0,-12 19 0 0 0,6-9-155 0 0,-286 514 2803 0 0,142-300-2693 0 0,-23 40-345 0 0,150-219-1744 0 0,24-44 19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12 14479 0 0,'2'-1'663'0'0,"13"-8"280"0"0,-14 8-630 0 0,-12 7 440 0 0,-8 5-278 0 0,-1 2-1 0 0,2 0 0 0 0,-27 24 1 0 0,-45 54 417 0 0,83-83-844 0 0,-2 1-24 0 0,1 0 0 0 0,0 1 1 0 0,0-1-1 0 0,2 2 0 0 0,-1-1 1 0 0,-6 15-1 0 0,11-21-48 0 0,1 0 1 0 0,-1 1-1 0 0,1-1 0 0 0,0 1 0 0 0,0 0 0 0 0,1-1 0 0 0,-1 1 1 0 0,1 0-1 0 0,0 0 0 0 0,0-1 0 0 0,1 1 0 0 0,-1 0 0 0 0,1-1 1 0 0,2 8-1 0 0,-1-1-11 0 0,6 32 21 0 0,-3-1-1 0 0,0 71 0 0 0,-5-97 246 0 0,0-1-1 0 0,6 30 1 0 0,-4-37-94 0 0,0 0-1 0 0,1 0 1 0 0,0-1 0 0 0,0 1 0 0 0,0-1 0 0 0,1 0 0 0 0,7 10 0 0 0,-6-11-56 0 0,-2-1-20 0 0,0-1 0 0 0,0 1 0 0 0,0 0 0 0 0,-1-1 0 0 0,3 9 0 0 0,-4-11-20 0 0,-3-1-458 0 0,-3 0 301 0 0,1-1 0 0 0,-1 1 0 0 0,0 0 0 0 0,1-1 1 0 0,-1 0-1 0 0,0 0 0 0 0,-8-2 0 0 0,-38-8-379 0 0,38 7 365 0 0,-44-11 180 0 0,28 7-1227 0 0,0 0-3355 0 0,2 2-1647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16 9383 0 0,'0'0'852'0'0,"0"-2"-704"0"0,0-4-25 0 0,0 5 426 0 0,-13-6 1658 0 0,10 7-2066 0 0,-1 0-1 0 0,0 0 1 0 0,1 1 0 0 0,-1 0 0 0 0,1-1 0 0 0,-1 1-1 0 0,1 0 1 0 0,0 0 0 0 0,-1 1 0 0 0,1-1-1 0 0,-4 3 1 0 0,-36 24 418 0 0,34-22-446 0 0,-119 90 466 0 0,-15 10-358 0 0,109-82-174 0 0,0 1 0 0 0,-55 56-1 0 0,88-80 252 0 0,4-1-122 0 0,27 2 223 0 0,47-3 1 0 0,-42-1-405 0 0,33 3 1 0 0,-57 0 5 0 0,0 0-1 0 0,0 1 1 0 0,0 1-1 0 0,0-1 1 0 0,0 2-1 0 0,-1-1 1 0 0,13 8-1 0 0,45 28-25 0 0,-63-35 21 0 0,1 0 0 0 0,-1 1 0 0 0,1-1 0 0 0,-1 1 0 0 0,-1 0 0 0 0,1 0 0 0 0,-1 0 0 0 0,8 12 0 0 0,-11-14 25 0 0,0 0 0 0 0,-1-1-1 0 0,1 1 1 0 0,0-1 0 0 0,-1 1 0 0 0,0 0 0 0 0,1 0 0 0 0,-1-1-1 0 0,0 1 1 0 0,-1 0 0 0 0,1 0 0 0 0,0-1 0 0 0,-1 1 0 0 0,1 0-1 0 0,-1-1 1 0 0,0 1 0 0 0,0-1 0 0 0,0 1 0 0 0,0-1-1 0 0,0 1 1 0 0,-3 3 0 0 0,-1 0 53 0 0,1 1-1 0 0,-1-1 0 0 0,0 0 1 0 0,-1 0-1 0 0,-11 9 1 0 0,6-7-29 0 0,0-1 1 0 0,0-1-1 0 0,-1 0 1 0 0,0 0 0 0 0,0-1-1 0 0,0-1 1 0 0,-14 4-1 0 0,-10 0 118 0 0,-44 5 0 0 0,-98-1 121 0 0,128-10-240 0 0,43-1-70 0 0,0-1 1 0 0,1 0-1 0 0,-1-1 0 0 0,1 1 1 0 0,-1-1-1 0 0,-7-2 0 0 0,12 2-171 0 0,3-8-1311 0 0,1 7 1140 0 0,-1-1 0 0 0,1 1-1 0 0,-1-1 1 0 0,1 1 0 0 0,0 0 0 0 0,0 0 0 0 0,0 0 0 0 0,4-3 0 0 0,10-9-5058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46 5983 0 0,'0'0'464'0'0,"-3"7"-260"0"0,2-3 3042 0 0,1-3-2986 0 0,0-1 1 0 0,0 1-1 0 0,-1 0 1 0 0,1 0-1 0 0,1 0 1 0 0,-1 0-1 0 0,0 0 1 0 0,0-1-1 0 0,0 1 1 0 0,0 0-1 0 0,1 0 1 0 0,-1 0-1 0 0,0 0 1 0 0,1-1-1 0 0,-1 1 1 0 0,0 0-1 0 0,1 0 1 0 0,-1-1-1 0 0,1 1 1 0 0,-1 0-1 0 0,2 0 1 0 0,0 1-76 0 0,0-1 1 0 0,-1 0-1 0 0,1 1 0 0 0,0-1 0 0 0,0 0 1 0 0,0-1-1 0 0,0 1 0 0 0,4 1 1 0 0,3 0 53 0 0,0-1 1 0 0,0 1 0 0 0,12-1 0 0 0,4-1 25 0 0,1-2 0 0 0,-1 0 1 0 0,1-2-1 0 0,-1 0 0 0 0,0-2 0 0 0,31-11 0 0 0,-48 14-486 0 0,0 0 0 0 0,-1 0 0 0 0,0-1 0 0 0,0 0-1 0 0,0 0 1 0 0,0-1 0 0 0,9-7 0 0 0,-15 11-448 0 0,-27-11-2939 0 0,18 10 3402 0 0,-1 1 1 0 0,0 0 0 0 0,1 0 0 0 0,-1 1 0 0 0,0 0 0 0 0,0 1 0 0 0,-10 1 0 0 0,-62 17 1 0 0,66-15 117 0 0,-14 4 233 0 0,0 1 1 0 0,1 1 0 0 0,0 1-1 0 0,0 2 1 0 0,2 1 0 0 0,-1 1-1 0 0,2 1 1 0 0,0 1 0 0 0,-27 25-1 0 0,48-38-74 0 0,1-1-1 0 0,-1 1 1 0 0,1 0-1 0 0,0 0 1 0 0,0 0 0 0 0,1 0-1 0 0,-1 0 1 0 0,1 1-1 0 0,0-1 1 0 0,-3 7-1 0 0,5-9-17 0 0,0 0 1 0 0,-1 0-1 0 0,1 0 0 0 0,0 0 1 0 0,0 0-1 0 0,0 0 0 0 0,0 0 1 0 0,0 0-1 0 0,0 0 0 0 0,1 0 0 0 0,-1 0 1 0 0,1 0-1 0 0,-1-1 0 0 0,1 1 1 0 0,0 0-1 0 0,0 0 0 0 0,-1 0 0 0 0,1-1 1 0 0,1 1-1 0 0,-1 0 0 0 0,0-1 1 0 0,0 1-1 0 0,0-1 0 0 0,1 1 0 0 0,-1-1 1 0 0,1 0-1 0 0,-1 0 0 0 0,4 2 1 0 0,1 1 91 0 0,0-1 1 0 0,0 0-1 0 0,1 0 1 0 0,-1-1 0 0 0,1 0-1 0 0,0 0 1 0 0,0 0 0 0 0,9 1-1 0 0,60 1 525 0 0,-60-4-524 0 0,25 1-326 0 0,0-2 0 0 0,-1-2 0 0 0,1-2 0 0 0,-1-1 0 0 0,74-22 1 0 0,-85 17-1240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15343 0 0,'0'0'1394'0'0,"0"1"-1150"0"0,-136 221 1652 0 0,-123 210-1224 0 0,84-103-713 0 0,83-149-685 0 0,80-159 407 0 0,11-19 111 0 0,3-3-201 0 0,5-4-541 0 0,-1 0-1 0 0,1 0 1 0 0,-1-1 0 0 0,-1 1 0 0 0,8-9 0 0 0,12-16-4284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25 5063 0 0,'0'-1'390'0'0,"5"-23"10088"0"0,-19 42-10206 0 0,0 0 0 0 0,1 0 0 0 0,-17 34 0 0 0,19-33-132 0 0,-272 527 1974 0 0,200-379-1644 0 0,-28 71 188 0 0,59-107-401 0 0,6-11-86 0 0,40-107-574 0 0,-1-1 0 0 0,-15 23 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68 160 1375 0 0,'-6'-2'107'0'0,"1"1"-1"0"0,-1 0 0 0 0,1 0 0 0 0,-1 0 0 0 0,1 1 0 0 0,-9 0 1 0 0,-7 2 14541 0 0,22 0-14569 0 0,0-1 0 0 0,1 0 0 0 0,-1 0 0 0 0,0 1 0 0 0,0-1-1 0 0,1 0 1 0 0,-1-1 0 0 0,1 1 0 0 0,-1 0 0 0 0,1 0 0 0 0,-1 0 0 0 0,4 0 0 0 0,6 2 160 0 0,0-1 0 0 0,0-1 0 0 0,1 0 0 0 0,-1 0 0 0 0,1-1 1 0 0,20-3-1 0 0,-15 2-37 0 0,194-27 1386 0 0,-1-18-878 0 0,33-5-497 0 0,-192 42-652 0 0,88-15 321 0 0,-47 12-6304 0 0,-53 9-124 0 0</inkml:trace>
  <inkml:trace contextRef="#ctx0" brushRef="#br0" timeOffset="1">1203 298 6911 0 0,'-1'2'528'0'0,"-81"193"10379"0"0,74-176-10817 0 0,1 0 0 0 0,-2 0-1 0 0,-1-1 1 0 0,0 0 0 0 0,-1-1 0 0 0,-1 0 0 0 0,-24 27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11975 0 0,'0'0'1280'0'0,"4"13"-544"0"0,-1 1 96 0 0,-1 2 32 0 0,1 5 0 0 0,-1 2-864 0 0,2 2-88 0 0,-2 2-56 0 0,-1-1-4232 0 0,1 3-840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18 269 12695 0 0,'0'0'1150'0'0,"-7"6"-924"0"0,-4-2 5831 0 0,17-18-4616 0 0,14-18-1064 0 0,-3 10-361 0 0,2 0 1 0 0,0 1-1 0 0,2 1 1 0 0,0 1-1 0 0,1 1 1 0 0,1 1-1 0 0,0 1 1 0 0,1 1-1 0 0,1 0 1 0 0,48-18-1 0 0,-65 30-37 0 0,0 0-1 0 0,-1 1 1 0 0,1 0-1 0 0,0 0 1 0 0,12 0 0 0 0,-17 2 16 0 0,-1 0 1 0 0,0 0-1 0 0,0 0 1 0 0,0 0-1 0 0,1 0 1 0 0,-1 1-1 0 0,0-1 1 0 0,0 1-1 0 0,0-1 1 0 0,0 1-1 0 0,0 0 1 0 0,0 0-1 0 0,0 0 1 0 0,0 0-1 0 0,0 0 1 0 0,-1 1-1 0 0,1-1 1 0 0,0 0-1 0 0,-1 1 1 0 0,1 0-1 0 0,-1-1 1 0 0,1 1-1 0 0,-1 0 1 0 0,0-1-1 0 0,2 3 1 0 0,-1 2 5 0 0,0-1 0 0 0,0 1 1 0 0,0 0-1 0 0,-1 0 0 0 0,0 0 0 0 0,0-1 1 0 0,0 1-1 0 0,-1 0 0 0 0,0 7 0 0 0,-6 57 85 0 0,2-41-56 0 0,1-4-3 0 0,-3 58-33 0 0,6-82-41 0 0,0-1-1 0 0,0 1 1 0 0,0-1-1 0 0,0 1 1 0 0,0-1 0 0 0,0 0-1 0 0,0 1 1 0 0,1-1-1 0 0,-1 1 1 0 0,0-1-1 0 0,0 0 1 0 0,0 1 0 0 0,0-1-1 0 0,1 1 1 0 0,-1-1-1 0 0,0 0 1 0 0,1 1 0 0 0,-1-1-1 0 0,1 1 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1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95 1375 0 0,'-9'0'128'0'0,"-9"0"750"0"0,-3-1 15412 0 0,8-5-14008 0 0,12 4-2181 0 0,0 0 0 0 0,0-1 0 0 0,0 1 0 0 0,0 0 1 0 0,1-1-1 0 0,-1 1 0 0 0,1 0 0 0 0,-1-1 1 0 0,1 1-1 0 0,0 0 0 0 0,0-1 0 0 0,0 1 1 0 0,1-1-1 0 0,-1 1 0 0 0,0 0 0 0 0,2-5 1 0 0,1 0-108 0 0,-1 0 0 0 0,1 0 0 0 0,1 0 0 0 0,4-7 0 0 0,-8 13-175 0 0,-11 7-1428 0 0,-14 9 1216 0 0,1 2 1 0 0,-37 34-1 0 0,46-38 435 0 0,2 1 1 0 0,0 1-1 0 0,0 0 0 0 0,2 1 1 0 0,-11 18-1 0 0,6 2 579 0 0,15-34 27 0 0,25 3-96 0 0,-21-5-507 0 0,1 0 0 0 0,0-1 1 0 0,0 1-1 0 0,-1-1 0 0 0,1 0 0 0 0,-1 0 0 0 0,1 0 0 0 0,-1 0 0 0 0,1-1 1 0 0,-1 1-1 0 0,6-5 0 0 0,4-2 37 0 0,17-16-1 0 0,-24 20-46 0 0,35-38-46 0 0,-40 41-106 0 0,-1 3-663 0 0,-1 0 713 0 0,1 0-1 0 0,-1 0 0 0 0,0 1 0 0 0,0-1 1 0 0,0-1-1 0 0,0 1 0 0 0,-2 3 0 0 0,-4 5-64 0 0,-23 60-301 0 0,4 1 0 0 0,-31 131 0 0 0,38-112-2354 0 0,-11 178-1 0 0,41 56 660 0 0,2-106 4079 0 0,-12-164 247 0 0,-14 109 0 0 0,-27 28 1204 0 0,31-159-2758 0 0,-2-1-1 0 0,-1 0 1 0 0,-29 55 0 0 0,36-78-528 0 0,0-1-1 0 0,0 1 0 0 0,-1-1 1 0 0,1 0-1 0 0,-2 0 1 0 0,1-1-1 0 0,-1 0 0 0 0,0 0 1 0 0,0-1-1 0 0,-10 7 1 0 0,13-10-110 0 0,0 0 1 0 0,-1 0 0 0 0,1-1-1 0 0,0 1 1 0 0,0-1 0 0 0,-1 0 0 0 0,1 0-1 0 0,-1 0 1 0 0,1-1 0 0 0,-1 0-1 0 0,1 0 1 0 0,-1 0 0 0 0,1 0 0 0 0,-1-1-1 0 0,1 1 1 0 0,-1-1 0 0 0,1 0 0 0 0,-1-1-1 0 0,1 1 1 0 0,0-1 0 0 0,0 0-1 0 0,-6-3 1 0 0,4 1-234 0 0,0 0 0 0 0,1 0-1 0 0,0 0 1 0 0,-1-1 0 0 0,1 0 0 0 0,-8-10-1 0 0,-8-16-749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 13847 0 0,'0'0'1946'0'0,"-1"0"-1465"0"0,-3-1-399 0 0,0 1 0 0 0,0 0 0 0 0,0 0 0 0 0,0 0 0 0 0,0 1 0 0 0,1-1 0 0 0,-1 1 0 0 0,0 0 0 0 0,0 0 0 0 0,1 0 0 0 0,-1 1 0 0 0,0-1 1 0 0,1 1-1 0 0,0 0 0 0 0,-6 3 0 0 0,-5 6-83 0 0,0-1 0 0 0,-14 16 1 0 0,17-16 118 0 0,-29 28 235 0 0,2 1-1 0 0,1 1 0 0 0,-53 79 1 0 0,76-89 487 0 0,13-29-522 0 0,18 11 710 0 0,-10-11-880 0 0,0-1 0 0 0,0 1 0 0 0,0-1-1 0 0,0 0 1 0 0,0-1 0 0 0,0 0 0 0 0,0 0 0 0 0,10-3 0 0 0,-1 0-24 0 0,167-39 588 0 0,-152 34-725 0 0,-2-2 0 0 0,1-1 1 0 0,53-31-1 0 0,-75 38-50 0 0,-1 0-1 0 0,0-1 0 0 0,0 1 1 0 0,0-1-1 0 0,-1-1 1 0 0,0 0-1 0 0,11-14 1 0 0,-16 19 23 0 0,1 0 1 0 0,-1 0 0 0 0,0 0 0 0 0,0 0-1 0 0,0 0 1 0 0,0-1 0 0 0,0 1 0 0 0,0 0-1 0 0,-1-1 1 0 0,1 1 0 0 0,-1-1 0 0 0,1 1-1 0 0,-1-1 1 0 0,0 1 0 0 0,0-1 0 0 0,0 1-1 0 0,-1-1 1 0 0,1 1 0 0 0,0 0 0 0 0,-1-1-1 0 0,0 1 1 0 0,0-1 0 0 0,1 1 0 0 0,-1 0-1 0 0,0 0 1 0 0,-1-1 0 0 0,1 1-1 0 0,0 0 1 0 0,-1 0 0 0 0,1 0 0 0 0,-1 0-1 0 0,-3-3 1 0 0,1 2-77 0 0,0-1-1 0 0,0 1 0 0 0,-1 0 1 0 0,1 1-1 0 0,-1-1 1 0 0,0 1-1 0 0,0 0 1 0 0,0 0-1 0 0,0 0 1 0 0,-7-1-1 0 0,-5 0-212 0 0,1 1-1 0 0,-18 1 1 0 0,22 0 88 0 0,1 1 0 0 0,-1-1 0 0 0,0-1 0 0 0,0 0 0 0 0,-15-5 0 0 0,27 7 219 0 0,-1 0-1 0 0,1 0 0 0 0,0 0 1 0 0,-1 0-1 0 0,1 0 1 0 0,0 0-1 0 0,-1 0 0 0 0,1 0 1 0 0,0 0-1 0 0,-1-1 1 0 0,1 1-1 0 0,0 0 0 0 0,0 0 1 0 0,-1 0-1 0 0,1 0 1 0 0,0 0-1 0 0,0-1 0 0 0,-1 1 1 0 0,1 0-1 0 0,0 0 0 0 0,0-1 1 0 0,-1 1-1 0 0,1 0 1 0 0,0 0-1 0 0,0-1 0 0 0,0 1 1 0 0,0 0-1 0 0,-1 0 1 0 0,1-1-1 0 0,0 1 0 0 0,0 0 1 0 0,0-1-1 0 0,0 1 1 0 0,0 0-1 0 0,0 0 0 0 0,0-1 1 0 0,0 1-1 0 0,0 0 1 0 0,0-1-1 0 0,0 1 0 0 0,0 0 1 0 0,0-1-1 0 0,0 1 1 0 0,0 0-1 0 0,0-1 0 0 0,0 1 1 0 0,0 0-1 0 0,0 0 0 0 0,1-1 1 0 0,-1 1-1 0 0,0 0 1 0 0,0-1-1 0 0,0 1 0 0 0,1 0 1 0 0,-1 0-1 0 0,0-1 1 0 0,0 1-1 0 0,0 0 0 0 0,1 0 1 0 0,-1 0-1 0 0,0 0 1 0 0,0-1-1 0 0,1 1 0 0 0,-1 0 1 0 0,0 0-1 0 0,1 0 1 0 0,13-11-960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6447 0 0,'0'0'7015'0'0,"5"-10"-6034"0"0,1 4-950 0 0,-1 2 1 0 0,-3 3-81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8751 0 0,'0'0'5752'0'0,"-8"1"-2666"0"0,-9 2-2681 0 0,-17 11-357 0 0,33-14-191 0 0,12 5-1491 0 0,3-1 144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2303 0 0,'0'0'96'0'0,"14"-3"32"0"0,0-3-128 0 0,0 3 0 0 0,2-3 376 0 0,-2 3 488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1184 6359 0 0,'0'0'291'0'0,"-1"1"-4"0"0,-27 20-144 0 0,26-20 62 0 0,0 0 0 0 0,1 0 0 0 0,-1 1 1 0 0,0-1-1 0 0,1 0 0 0 0,-1 1 0 0 0,1 0 0 0 0,-1-1 0 0 0,1 1 1 0 0,-2 3-1 0 0,-12 19 6857 0 0,20-24-6875 0 0,0-1 0 0 0,-1 1 1 0 0,1-2-1 0 0,0 1 0 0 0,0 0 0 0 0,-1-1 0 0 0,1 0 0 0 0,-1 0 0 0 0,1 0 0 0 0,-1-1 0 0 0,7-4 0 0 0,4-5 202 0 0,22-20 0 0 0,-34 29-328 0 0,248-277 975 0 0,-100 103-937 0 0,50-24-63 0 0,-22 23-19 0 0,-82 79-296 0 0,76-88-551 0 0,-135 132 106 0 0,-37 53 625 0 0,-2 5-86 0 0,-54 103 47 0 0,-70 152 135 0 0,107-212 66 0 0,1 2-1 0 0,2-1 1 0 0,-14 88-1 0 0,20-56 174 0 0,2 135-1 0 0,10-164-104 0 0,14 68 0 0 0,1 21-50 0 0,-17-129-79 0 0,-1-1 1 0 0,0 0 0 0 0,-1 1-1 0 0,0-1 1 0 0,0 0 0 0 0,-1 0-1 0 0,-4 15 1 0 0,0-12 0 0 0,5-9-205 0 0,-2-4-99 0 0,1 1 186 0 0,0 0 1 0 0,-1-1 0 0 0,1 1-1 0 0,0-1 1 0 0,0 0 0 0 0,-1 0-1 0 0,1 0 1 0 0,0 0-1 0 0,0 0 1 0 0,0-1 0 0 0,0 1-1 0 0,1 0 1 0 0,-1-1-1 0 0,0 0 1 0 0,1 1 0 0 0,-1-1-1 0 0,1 0 1 0 0,-3-3 0 0 0,-7-17-1568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13823 0 0,'0'0'1568'0'0,"3"-1"-821"0"0,60-10 2290 0 0,-47 10-2976 0 0,-1-1 1 0 0,1-1-1 0 0,-1-1 0 0 0,0 0 1 0 0,16-6-1 0 0,140-77 238 0 0,-104 52-540 0 0,-45 25-1378 0 0,30-10 0 0 0,-51 20 1511 0 0,24-9-5876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47 6447 0 0,'4'-18'529'0'0,"-2"-11"8776"0"0,-24 70-9255 0 0,-17 47 247 0 0,-89 190 222 0 0,-96 194-250 0 0,110-227-206 0 0,69-157 26 0 0,-92 136 0 0 0,136-223-273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11 198 8287 0 0,'-1'-2'639'0'0,"-8"-3"2201"0"0,11 3-2223 0 0,1 0-291 0 0,1 1-1 0 0,-1-1 1 0 0,1 1 0 0 0,0-1 0 0 0,-1 1 0 0 0,1 0 0 0 0,0 0 0 0 0,0 1 0 0 0,6-1 0 0 0,1 0-99 0 0,323-27 4433 0 0,-280 19-4755 0 0,203-38 1033 0 0,-2-23-6121 0 0,-224 58 3113 0 0,-5 3-10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12207 0 0,'0'0'562'0'0,"-1"0"-18"0"0,-7 1-429 0 0,0 0 1 0 0,-1 1 0 0 0,1-1 0 0 0,1 1 0 0 0,-1 1-1 0 0,0 0 1 0 0,0 0 0 0 0,1 0 0 0 0,0 1 0 0 0,0 0-1 0 0,0 0 1 0 0,0 1 0 0 0,-11 10 0 0 0,0 2 65 0 0,1 0-1 0 0,1 0 1 0 0,-22 32 0 0 0,23-27-62 0 0,0 1 0 0 0,-19 43 0 0 0,28-50 52 0 0,0 0 0 0 0,0 0 0 0 0,1 1 0 0 0,2 0 0 0 0,-4 24 1 0 0,7-37-101 0 0,0 0 1 0 0,0 0 0 0 0,0 0 0 0 0,1 0-1 0 0,-1 0 1 0 0,1 0 0 0 0,0 0-1 0 0,1 0 1 0 0,2 7 0 0 0,-4-10-50 0 0,1 0 0 0 0,-1-1-1 0 0,1 1 1 0 0,0 0 0 0 0,-1 0 0 0 0,1-1 0 0 0,-1 1-1 0 0,1 0 1 0 0,0-1 0 0 0,0 1 0 0 0,-1-1 0 0 0,1 1 0 0 0,0-1-1 0 0,0 1 1 0 0,0-1 0 0 0,-1 0 0 0 0,2 1 0 0 0,2 1 50 0 0,1 0 25 0 0,-1 1-1 0 0,1-1 1 0 0,0 0-1 0 0,0 0 1 0 0,0 0-1 0 0,1-1 1 0 0,-1 0-1 0 0,0 0 1 0 0,0 0-1 0 0,1-1 1 0 0,8 0-1 0 0,-5 0 36 0 0,-1-1 0 0 0,1-1 0 0 0,0 0 0 0 0,-1 0 1 0 0,0-1-1 0 0,13-5 0 0 0,-3-1 22 0 0,-1 0 0 0 0,0-2 0 0 0,0 0 1 0 0,-1-1-1 0 0,23-22 0 0 0,-34 29-140 0 0,0 0 0 0 0,0-1 0 0 0,0 0 0 0 0,0 0 0 0 0,-1 0 0 0 0,0 0 0 0 0,0-1 0 0 0,-1 1-1 0 0,4-11 1 0 0,-6 14-13 0 0,0 0 0 0 0,0-1 0 0 0,-1 1 0 0 0,1-1 0 0 0,-1 1 0 0 0,0-1 0 0 0,0 1 0 0 0,0-1 0 0 0,0 1 0 0 0,-1-1 0 0 0,1 1 0 0 0,-1-1 0 0 0,0 1 0 0 0,0 0 0 0 0,0-1-1 0 0,-1 1 1 0 0,1 0 0 0 0,-1 0 0 0 0,0 0 0 0 0,0 0 0 0 0,-4-5 0 0 0,1 2-22 0 0,-1-1 0 0 0,-1 1 0 0 0,1 1 0 0 0,-1-1 0 0 0,0 1 0 0 0,0 0-1 0 0,-1 1 1 0 0,-8-4 0 0 0,-8-3-165 0 0,-32-9-1 0 0,37 14 62 0 0,18 6 37 0 0,-3-3-98 0 0,4 3 175 0 0,0 0 1 0 0,-1 0 0 0 0,1 0-1 0 0,0 0 1 0 0,0 0-1 0 0,-1-1 1 0 0,1 1 0 0 0,0 0-1 0 0,0 0 1 0 0,0 0-1 0 0,-1 0 1 0 0,1 0-1 0 0,0 0 1 0 0,0-1 0 0 0,0 1-1 0 0,-1 0 1 0 0,1 0-1 0 0,0 0 1 0 0,0 0 0 0 0,0-1-1 0 0,0 1 1 0 0,0 0-1 0 0,-1 0 1 0 0,1-1-1 0 0,0 1 1 0 0,0 0 0 0 0,0 0-1 0 0,0 0 1 0 0,0-1-1 0 0,0 1 1 0 0,0 0 0 0 0,0 0-1 0 0,0-1 1 0 0,0 1-1 0 0,0-1 1 0 0,0-2-112 0 0,0 0-1 0 0,1-1 1 0 0,-1 1 0 0 0,1 0 0 0 0,0 0-1 0 0,0 0 1 0 0,0-1 0 0 0,1 1 0 0 0,-1 0-1 0 0,1 0 1 0 0,-1 1 0 0 0,1-1 0 0 0,3-4 0 0 0,3-1-1016 0 0,-1 0 1 0 0,16-12 0 0 0,-3 3-4459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89 11519 0 0,'26'-54'1025'0'0,"-9"19"3057"0"0,-26 40-2391 0 0,0 4-1650 0 0,0 1 1 0 0,1-1-1 0 0,1 2 1 0 0,-1-1-1 0 0,2 1 1 0 0,-10 20 0 0 0,0-2-19 0 0,-183 397 91 0 0,178-375-104 0 0,-29 69 3 0 0,-145 316 104 0 0,85-232-3429 0 0,108-202 2472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41 208 10591 0 0,'-41'-2'4288'0'0,"54"5"-2866"0"0,-1-2-1300 0 0,0-1 1 0 0,-1 0 0 0 0,1-1-1 0 0,18-3 1 0 0,47-14 679 0 0,-55 12-535 0 0,182-48 1943 0 0,302-67 328 0 0,-485 118-3624 0 0,0 1 1 0 0,22 1-1 0 0,-24 1-6029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47 502 9215 0 0,'-1'0'422'0'0,"-3"1"-268"0"0,2-1-113 0 0,0 0 1 0 0,-1 0 0 0 0,1 0-1 0 0,0 0 1 0 0,0 0 0 0 0,-1 0-1 0 0,1-1 1 0 0,0 1 0 0 0,-3-2-1 0 0,4 2 88 0 0,1 0 0 0 0,-1 0 0 0 0,0 0 0 0 0,1 0 0 0 0,-1-1-1 0 0,0 1 1 0 0,1 0 0 0 0,-1 0 0 0 0,0-1 0 0 0,1 1 0 0 0,-1 0-1 0 0,0-1 1 0 0,1 1 0 0 0,-1 0 0 0 0,1-1 0 0 0,-1 1 0 0 0,0-1 0 0 0,1 0-1 0 0,0 1 1 0 0,-1-1 0 0 0,1 1 0 0 0,-1-1 0 0 0,1 1 0 0 0,0-1-1 0 0,-1 0 1 0 0,1 1 0 0 0,0-1 0 0 0,-1 0 0 0 0,1 0 0 0 0,0 1 0 0 0,0-1-1 0 0,0 0 1 0 0,0 1 0 0 0,0-1 0 0 0,0 0 0 0 0,0 0 0 0 0,0 1-1 0 0,0-1 1 0 0,0 0 0 0 0,0 1 0 0 0,0-1 0 0 0,1 0 0 0 0,-1 0 0 0 0,0 1-1 0 0,0-1 1 0 0,1 0 0 0 0,-1 1 0 0 0,1-1 0 0 0,0 0 0 0 0,2-4 1233 0 0,0-1 0 0 0,0 2 1 0 0,1-1-1 0 0,7-8 1 0 0,2 0-988 0 0,2 1 1 0 0,0 0 0 0 0,23-15-1 0 0,53-25 226 0 0,-82 47-531 0 0,99-54 88 0 0,181-92 117 0 0,-236 127-633 0 0,1 2 0 0 0,1 3 0 0 0,88-19 0 0 0,-133 36 164 0 0,1 0-1 0 0,-1 1 0 0 0,0 0 1 0 0,19 1-1 0 0,-29 1 180 0 0,0-1 0 0 0,1 0 0 0 0,-1 0 0 0 0,0 1 0 0 0,0-1-1 0 0,1 0 1 0 0,-1 1 0 0 0,0-1 0 0 0,0 0 0 0 0,0 1 0 0 0,0-1 0 0 0,1 0 0 0 0,-1 1 0 0 0,0-1-1 0 0,0 0 1 0 0,0 1 0 0 0,0-1 0 0 0,0 0 0 0 0,0 1 0 0 0,0-1 0 0 0,0 1 0 0 0,0-1 0 0 0,0 0-1 0 0,0 1 1 0 0,0-1 0 0 0,0 0 0 0 0,-1 1 0 0 0,1-1 0 0 0,0 1 0 0 0,0-1 0 0 0,0 1-23 0 0,-1 3 11 0 0,-1-1 1 0 0,1 1 0 0 0,-1-1-1 0 0,1 1 1 0 0,-1-1 0 0 0,0 1 0 0 0,0-1-1 0 0,-5 4 1 0 0,-22 25-189 0 0,20-23 197 0 0,-44 41 77 0 0,27-27 29 0 0,2 1-1 0 0,0 1 0 0 0,-34 49 0 0 0,54-69-50 0 0,1-1-1 0 0,1 2 1 0 0,-1-1-1 0 0,1 0 1 0 0,0 0-1 0 0,0 1 1 0 0,0-1-1 0 0,1 1 1 0 0,0 0-1 0 0,0-1 1 0 0,0 1-1 0 0,1 10 1 0 0,0-11-13 0 0,1 0 0 0 0,0 0 1 0 0,0-1-1 0 0,1 1 0 0 0,-1 0 1 0 0,1 0-1 0 0,0-1 1 0 0,0 1-1 0 0,1-1 0 0 0,-1 0 1 0 0,1 0-1 0 0,0 1 0 0 0,0-2 1 0 0,7 8-1 0 0,3 1 29 0 0,1-1 0 0 0,0 0 0 0 0,1-1 0 0 0,0 0 1 0 0,0-1-1 0 0,33 13 0 0 0,-19-11-9 0 0,0-2 1 0 0,1 0-1 0 0,36 4 0 0 0,-32-8-432 0 0,38-1 0 0 0,-38-3-89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65 3223 0 0,'0'-3'7676'0'0,"0"-11"-3105"0"0,-2-25-1684 0 0,-3 35-2646 0 0,5 4-233 0 0,-1-1 0 0 0,1 1 0 0 0,-1 0 0 0 0,1-1 0 0 0,-1 1 0 0 0,1 0-1 0 0,-1-1 1 0 0,1 1 0 0 0,-1 0 0 0 0,1-1 0 0 0,-1 1 0 0 0,1 0 0 0 0,-1 0 0 0 0,1 0 0 0 0,-1 0 0 0 0,0-1 0 0 0,-4 2 7 0 0,1-1 0 0 0,-1 1 0 0 0,1 0 1 0 0,0 0-1 0 0,0 1 0 0 0,-1-1 1 0 0,1 1-1 0 0,0 0 0 0 0,-6 3 1 0 0,-34 26 5 0 0,36-25-25 0 0,-41 35 104 0 0,-61 63 0 0 0,84-78 60 0 0,22-21-89 0 0,0-1 0 0 0,0 1 0 0 0,0 0 0 0 0,1 0 0 0 0,0 0 0 0 0,0 0 0 0 0,-2 6 0 0 0,4-9 217 0 0,21 8 102 0 0,-16-9-344 0 0,0-1 1 0 0,-1 0 0 0 0,1 1-1 0 0,0-2 1 0 0,0 1 0 0 0,0 0-1 0 0,0-1 1 0 0,-1 0 0 0 0,1 1 0 0 0,0-1-1 0 0,-1-1 1 0 0,1 1 0 0 0,6-4-1 0 0,4-3 53 0 0,0-1 0 0 0,13-10 0 0 0,-6 3-7 0 0,2 0-65 0 0,2 1 0 0 0,30-15-1 0 0,-54 30-27 0 0,-1-1 0 0 0,0 1-1 0 0,0 0 1 0 0,1 0 0 0 0,-1 0-1 0 0,0 0 1 0 0,1 0 0 0 0,-1-1 0 0 0,0 1-1 0 0,0 0 1 0 0,1 0 0 0 0,-1 0-1 0 0,0 0 1 0 0,1 0 0 0 0,-1 0 0 0 0,0 0-1 0 0,0 0 1 0 0,1 0 0 0 0,-1 0-1 0 0,0 0 1 0 0,1 0 0 0 0,-1 0-1 0 0,0 1 1 0 0,0-1 0 0 0,1 0 0 0 0,-1 0-1 0 0,0 0 1 0 0,1 0 0 0 0,-1 0-1 0 0,0 1 1 0 0,0-1 0 0 0,0 0 0 0 0,1 0-1 0 0,-1 0 1 0 0,0 1 0 0 0,0-1-1 0 0,0 0 1 0 0,1 0 0 0 0,-1 1 0 0 0,0-1-1 0 0,0 0 1 0 0,0 0 0 0 0,0 1-1 0 0,0-1 1 0 0,0 0 0 0 0,1 1-1 0 0,-1-1 1 0 0,0 0 0 0 0,0 0 0 0 0,0 1-1 0 0,0-1 1 0 0,0 0 0 0 0,0 1-1 0 0,0-1 1 0 0,0 0 0 0 0,-1 0 0 0 0,1 1-1 0 0,0-1 1 0 0,0 0 0 0 0,0 1-1 0 0,0-1 1 0 0,-1 6-8 0 0,0 1-1 0 0,0-1 1 0 0,0 0-1 0 0,-1 0 1 0 0,0-1-1 0 0,0 1 1 0 0,-6 9 0 0 0,4-6 7 0 0,1-1 1 0 0,-5 14-1 0 0,7-16 2 0 0,-1-2 0 0 0,1-1 0 0 0,0 1 0 0 0,0 0 0 0 0,1 0 0 0 0,-1 0 0 0 0,1-1 0 0 0,0 1 0 0 0,0 0 0 0 0,0 0 0 0 0,1 0 0 0 0,-1 0 0 0 0,1-1 0 0 0,1 5 0 0 0,5 0 0 0 0,-5-7-7 0 0,0 0-1 0 0,0-1 1 0 0,-1 0 0 0 0,1 1-1 0 0,0-1 1 0 0,0 0-1 0 0,0 0 1 0 0,0 0 0 0 0,-1 0-1 0 0,1 0 1 0 0,0 0 0 0 0,0-1-1 0 0,0 1 1 0 0,3-1-1 0 0,24-12-153 0 0,42-31-5791 0 0,-27 13-600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14743 0 0,'0'0'1335'0'0,"-1"2"-946"0"0,-3 8 381 0 0,0 0 0 0 0,-1-1-1 0 0,0 0 1 0 0,-8 10-1 0 0,0 2-353 0 0,-58 93-14 0 0,-38 67 127 0 0,-37 90-296 0 0,21 11-49 0 0,113-246-142 0 0,2 0 0 0 0,-11 72 1 0 0,16-75-30 0 0,5-31-56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26 1375 0 0,'0'0'342'0'0,"0"-8"5818"0"0,0 7-6069 0 0,0 0 0 0 0,0 0 0 0 0,-1 0 0 0 0,1 1 0 0 0,0-1 0 0 0,-1 0 0 0 0,1 0 0 0 0,-1 0 0 0 0,1 1 0 0 0,-1-1 0 0 0,1 0 0 0 0,-1 0 0 0 0,1 1 0 0 0,-1-1 0 0 0,0 1 0 0 0,1-1 0 0 0,-1 0 0 0 0,0 1 0 0 0,0-1 0 0 0,0 1 0 0 0,1 0 0 0 0,-1-1 0 0 0,0 1 0 0 0,0 0 0 0 0,0-1 0 0 0,0 1 0 0 0,1 0 0 0 0,-1 0 0 0 0,0 0 0 0 0,0 0 0 0 0,0 0 0 0 0,-1 0 0 0 0,-4-1 191 0 0,0 1-1 0 0,0 0 1 0 0,-11 2-1 0 0,1 1 55 0 0,1 0 0 0 0,0 2-1 0 0,0 0 1 0 0,-21 10 0 0 0,-54 35 650 0 0,71-37-710 0 0,0 0-1 0 0,0 2 1 0 0,2 0-1 0 0,0 1 1 0 0,-22 27 0 0 0,29-29 14 0 0,0 1 0 0 0,2-1 1 0 0,0 2-1 0 0,-6 15 1 0 0,13-29-247 0 0,0-1 0 0 0,1 0 0 0 0,-1 0 1 0 0,1 1-1 0 0,-1-1 0 0 0,1 0 1 0 0,0 1-1 0 0,-1-1 0 0 0,1 0 1 0 0,0 1-1 0 0,0-1 0 0 0,0 1 1 0 0,0-1-1 0 0,0 0 0 0 0,0 1 0 0 0,0-1 1 0 0,1 0-1 0 0,-1 1 0 0 0,0-1 1 0 0,1 0-1 0 0,-1 1 0 0 0,1-1 1 0 0,0 0-1 0 0,-1 0 0 0 0,1 1 1 0 0,0-1-1 0 0,0 0 0 0 0,0 0 0 0 0,0 0 1 0 0,0 0-1 0 0,0 0 0 0 0,0 0 1 0 0,0 0-1 0 0,0-1 0 0 0,0 1 1 0 0,3 1-1 0 0,-1 0 36 0 0,1-1 1 0 0,0 0 0 0 0,0 0-1 0 0,0 0 1 0 0,0 0 0 0 0,0 0-1 0 0,1-1 1 0 0,-1 0-1 0 0,0 0 1 0 0,0 0 0 0 0,7-1-1 0 0,11-3 137 0 0,0-1 0 0 0,-1-1 1 0 0,34-13-1 0 0,-44 14-188 0 0,0-1 1 0 0,0 1-1 0 0,0-2 0 0 0,0 0 1 0 0,-1 0-1 0 0,0-1 1 0 0,16-17-1 0 0,-24 23-87 0 0,0 1-1 0 0,0-1 0 0 0,-1 0 1 0 0,1-1-1 0 0,-1 1 1 0 0,1 0-1 0 0,-1 0 0 0 0,0-1 1 0 0,0 1-1 0 0,0 0 1 0 0,0-1-1 0 0,0 1 0 0 0,-1-1 1 0 0,1 1-1 0 0,-1-1 1 0 0,1 0-1 0 0,-1 1 0 0 0,0-1 1 0 0,0 1-1 0 0,-1-1 1 0 0,1 0-1 0 0,0 1 0 0 0,-1-1 1 0 0,1 1-1 0 0,-1-1 1 0 0,0 1-1 0 0,0-1 0 0 0,0 1 1 0 0,0 0-1 0 0,0-1 1 0 0,-1 1-1 0 0,1 0 0 0 0,-1 0 1 0 0,1 0-1 0 0,-1 0 1 0 0,0 0-1 0 0,0 0 0 0 0,0 1 1 0 0,-4-4-1 0 0,-34-22-1157 0 0,31 22 919 0 0,0-1 0 0 0,1 1 0 0 0,0-1 0 0 0,0-1 0 0 0,0 0 0 0 0,1 0 0 0 0,-7-8 0 0 0,7 3-159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770 586 10943 0 0,'0'0'3218'0'0,"2"-1"-2528"0"0,22-15-82 0 0,-1-2 1 0 0,0 0-1 0 0,-1-1 0 0 0,-1-1 0 0 0,-1-1 0 0 0,-1-1 0 0 0,27-40 1 0 0,-37 48-602 0 0,0-1 0 0 0,-1-1 1 0 0,-1 0-1 0 0,0 0 1 0 0,5-18-1 0 0,-10 23-118 0 0,0 1 0 0 0,0 0 1 0 0,-1-1-1 0 0,0 0 0 0 0,-1 1 0 0 0,0-1 0 0 0,-1 0 0 0 0,0 1 0 0 0,-4-17 1 0 0,2 14-246 0 0,-1 1 1 0 0,-1-1 0 0 0,0 1 0 0 0,0 0 0 0 0,-1 1-1 0 0,0-1 1 0 0,-14-17 0 0 0,17 25 213 0 0,-1 0 0 0 0,1 1 0 0 0,-1-1-1 0 0,0 1 1 0 0,0 0 0 0 0,0 0 0 0 0,0 0 0 0 0,-1 0 0 0 0,-8-3 0 0 0,10 5 99 0 0,-1 0 0 0 0,1 0 0 0 0,0 0 0 0 0,-1 0 0 0 0,1 1 0 0 0,-1 0 0 0 0,0 0 0 0 0,1 0 1 0 0,-1 0-1 0 0,1 0 0 0 0,-1 1 0 0 0,1-1 0 0 0,-1 1 0 0 0,1 0 0 0 0,-6 2 0 0 0,1 2 64 0 0,-1-1 0 0 0,0 1 0 0 0,1 1 0 0 0,0 0 0 0 0,1 0 0 0 0,-1 0 0 0 0,1 1 0 0 0,0 0 0 0 0,1 0 0 0 0,0 1 0 0 0,0 0 0 0 0,0 0 0 0 0,1 1 0 0 0,-5 11 0 0 0,-4 10 226 0 0,1 1 1 0 0,-16 61 0 0 0,-13 124 670 0 0,14-61-462 0 0,-62 217 181 0 0,66-293-565 0 0,-3-2 0 0 0,-62 122 1 0 0,61-147-30 0 0,-2-2 1 0 0,-3-1 0 0 0,-1-1 0 0 0,-3-3 0 0 0,-1 0-1 0 0,-77 66 1 0 0,110-105-26 0 0,-2-1 0 0 0,1 0-1 0 0,-1 0 1 0 0,1-1 0 0 0,-1 0-1 0 0,0 0 1 0 0,-15 5 0 0 0,22-9-18 0 0,0 0 0 0 0,-1 0 0 0 0,1 0 0 0 0,0 0 0 0 0,-1 0 1 0 0,1 1-1 0 0,0-1 0 0 0,-1 0 0 0 0,1 0 0 0 0,0 0 1 0 0,-1 0-1 0 0,1 0 0 0 0,0 0 0 0 0,-1 0 0 0 0,1-1 1 0 0,0 1-1 0 0,-1 0 0 0 0,1 0 0 0 0,0 0 0 0 0,-1 0 0 0 0,1 0 1 0 0,0 0-1 0 0,0-1 0 0 0,-1 1 0 0 0,1 0 0 0 0,0 0 1 0 0,-1 0-1 0 0,1-1 0 0 0,0 1 0 0 0,0 0 0 0 0,0 0 1 0 0,-1-1-1 0 0,1 1 0 0 0,0 0 0 0 0,0 0 0 0 0,0-1 0 0 0,0 1 1 0 0,-1 0-1 0 0,1-1 0 0 0,0 1 0 0 0,0 0 0 0 0,0-1 1 0 0,0 1-1 0 0,0 0 0 0 0,0-1 0 0 0,0 1 0 0 0,0 0 0 0 0,0-1 1 0 0,0 1-1 0 0,0 0 0 0 0,0-1 0 0 0,0 1 0 0 0,0 0 1 0 0,0-1-1 0 0,0 1 0 0 0,1 0 0 0 0,-1-1 0 0 0,0 0 0 0 0,3-15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4 218 16583 0 0,'0'0'190'0'0,"-1"-1"0"0"0,1 0-1 0 0,-1 1 1 0 0,1-1 0 0 0,0 0-1 0 0,-1 0 1 0 0,1 1 0 0 0,0-1 0 0 0,0 0-1 0 0,0 0 1 0 0,0 0 0 0 0,-1 1-1 0 0,1-1 1 0 0,0 0 0 0 0,1 0 0 0 0,-1 0-1 0 0,0 0 1 0 0,0 1 0 0 0,0-1-1 0 0,0 0 1 0 0,1-1 0 0 0,0 0-51 0 0,1 1 0 0 0,-1 0-1 0 0,0-1 1 0 0,1 1 0 0 0,-1 0 0 0 0,1 0 0 0 0,0 0 0 0 0,-1 0 0 0 0,3-1 0 0 0,31-15 164 0 0,-1 2-1 0 0,66-18 1 0 0,-36 13-78 0 0,-47 14-180 0 0,174-54 476 0 0,-149 49-461 0 0,0 2-1 0 0,71-6 0 0 0,-106 15-66 0 0,1-1 1 0 0,-1 2-1 0 0,1-1 0 0 0,8 2 0 0 0,-13-1-238 0 0,-1 0 0 0 0,1-1 0 0 0,-1 1 0 0 0,1 0 0 0 0,-1 1 0 0 0,4 1 0 0 0,-5-2-298 0 0,1 0 1 0 0,-1 0-1 0 0,0 0 1 0 0,1 1-1 0 0,-1-1 1 0 0,0 0-1 0 0,0 0 0 0 0,0 1 1 0 0,0-1-1 0 0,0 1 1 0 0,0 1-1 0 0,2 9-6261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57 5063 0 0,'15'-8'408'0'0,"54"-26"-172"0"0,-60 31 653 0 0,-1-1 0 0 0,1 2 0 0 0,12-3 2484 0 0,-27 18-2413 0 0,2-8-862 0 0,1 0 1 0 0,-1 0-1 0 0,0 0 0 0 0,-1 0 0 0 0,1 0 0 0 0,-1-1 0 0 0,0 0 1 0 0,-6 4-1 0 0,-47 27 469 0 0,20-14-204 0 0,-155 106 645 0 0,82-53-848 0 0,66-42 420 0 0,-68 59 0 0 0,97-73 362 0 0,23-8-494 0 0,-4-7-397 0 0,0-1 0 0 0,0 1 0 0 0,0-1 0 0 0,0 0-1 0 0,1 0 1 0 0,-1 0 0 0 0,1 0 0 0 0,-1-1 0 0 0,1 1 0 0 0,7 1-1 0 0,5 0 75 0 0,22 3-1 0 0,-5-1-28 0 0,148 40-2216 0 0,-181-45 2111 0 0,23 6-1862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37 8287 0 0,'2'-1'639'0'0,"1"-2"-401"0"0,1-1 0 0 0,0 0-1 0 0,-1 1 1 0 0,0-1 0 0 0,6-11 3974 0 0,-17 14-2610 0 0,-4 0-1084 0 0,4 3-359 0 0,0 0-1 0 0,-1 1 0 0 0,1 0 0 0 0,1 1 1 0 0,-1 0-1 0 0,-13 9 0 0 0,-42 35-5 0 0,47-36-99 0 0,-46 41-27 0 0,-102 113-1 0 0,153-153-12 0 0,0-1-23 0 0,0 0 0 0 0,-12 19-1 0 0,21-28 22 0 0,0 0 0 0 0,1 0 0 0 0,-1 0 0 0 0,1 1 0 0 0,-1-1 0 0 0,1 0 0 0 0,0 0 0 0 0,0 1 0 0 0,1-1 0 0 0,-1 0 0 0 0,1 1 0 0 0,-1-1 0 0 0,1 1 0 0 0,0-1 0 0 0,1 1 0 0 0,-1-1 0 0 0,1 4 0 0 0,0-5 10 0 0,-1 0 1 0 0,1 0-1 0 0,0 0 1 0 0,0-1-1 0 0,0 1 1 0 0,0-1-1 0 0,0 1 1 0 0,0 0-1 0 0,0-1 1 0 0,0 0-1 0 0,1 1 1 0 0,-1-1-1 0 0,0 0 1 0 0,1 0-1 0 0,-1 1 1 0 0,1-1 0 0 0,2 1-1 0 0,0-1 49 0 0,0 1 0 0 0,-1-1 0 0 0,1 0 0 0 0,0 0-1 0 0,0 0 1 0 0,0-1 0 0 0,0 1 0 0 0,4-1 0 0 0,4-1 112 0 0,-1 0 0 0 0,0 0 0 0 0,0-1 0 0 0,0-1 0 0 0,12-4 0 0 0,7-4-10 0 0,-1-2 1 0 0,0-1-1 0 0,-1-1 1 0 0,-1-2-1 0 0,0 0 1 0 0,-2-2-1 0 0,0-1 1 0 0,29-30-1 0 0,-45 41-145 0 0,0-2 1 0 0,0 1-1 0 0,-1-1 0 0 0,0 0 0 0 0,11-23 1 0 0,-17 30-107 0 0,0 0 1 0 0,-1-1 0 0 0,1 1-1 0 0,-1-1 1 0 0,0 1-1 0 0,0-1 1 0 0,0 0-1 0 0,-1 1 1 0 0,1-1 0 0 0,-1 0-1 0 0,-1 1 1 0 0,1-1-1 0 0,0 0 1 0 0,-1 1 0 0 0,0-1-1 0 0,0 0 1 0 0,-1 1-1 0 0,1-1 1 0 0,-1 1 0 0 0,-3-5-1 0 0,2 2-564 0 0,-1 1 0 0 0,-1 0 0 0 0,-9-12 0 0 0,5 11-1022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317 450 7831 0 0,'-13'3'180'0'0,"-1"-1"0"0"0,1 0 0 0 0,-1-1 0 0 0,-15 0 0 0 0,-55-6 2224 0 0,46 2 646 0 0,28 3-2515 0 0,0-1 0 0 0,0 0 0 0 0,0-1 1 0 0,0 0-1 0 0,-13-5 0 0 0,20 6-491 0 0,1 0-1 0 0,0 0 0 0 0,0 0 0 0 0,0 0 0 0 0,-1-1 1 0 0,1 1-1 0 0,1-1 0 0 0,-1 1 0 0 0,0-1 1 0 0,0 0-1 0 0,0 0 0 0 0,1 0 0 0 0,-1 0 1 0 0,1 0-1 0 0,0 0 0 0 0,-1 0 0 0 0,1 0 1 0 0,0 0-1 0 0,0-1 0 0 0,1 1 0 0 0,-1 0 1 0 0,0-1-1 0 0,1 1 0 0 0,-1-1 0 0 0,1 1 1 0 0,0-1-1 0 0,0-2 0 0 0,0-2-8 0 0,1 1 0 0 0,0-1 0 0 0,1 0 1 0 0,-1 1-1 0 0,1-1 0 0 0,1 1 0 0 0,-1 0 0 0 0,1 0 0 0 0,0 0 0 0 0,0 0 0 0 0,1 0 0 0 0,8-9 0 0 0,5-5 117 0 0,37-34 0 0 0,-24 26-189 0 0,2 2 0 0 0,1 1 0 0 0,2 1 0 0 0,0 2 0 0 0,1 2 1 0 0,54-23-1 0 0,-73 36 31 0 0,1 2 1 0 0,-1 0-1 0 0,33-4 0 0 0,-40 8 47 0 0,-1 0-1 0 0,1 1 0 0 0,0 0 0 0 0,-1 1 1 0 0,1 0-1 0 0,-1 0 0 0 0,1 1 0 0 0,16 5 1 0 0,-22-5 15 0 0,0-1 0 0 0,0 1 1 0 0,0 1-1 0 0,0-1 1 0 0,0 1-1 0 0,-1-1 1 0 0,1 1-1 0 0,-1 0 0 0 0,1 0 1 0 0,-1 1-1 0 0,0-1 1 0 0,0 1-1 0 0,3 4 1 0 0,-3-1 2 0 0,0-1 1 0 0,0 0-1 0 0,0 1 1 0 0,-1 0-1 0 0,0 0 1 0 0,0-1-1 0 0,1 15 1 0 0,-2-4 22 0 0,-1-1 1 0 0,0 1 0 0 0,-1 0 0 0 0,-1 0 0 0 0,0 0 0 0 0,-7 22 0 0 0,3-22-112 0 0,0-1-1 0 0,0 1 1 0 0,-2-1 0 0 0,0-1-1 0 0,-17 26 1 0 0,-9 4-7372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146 488 10591 0 0,'0'0'964'0'0,"3"11"5127"0"0,-4-9-5901 0 0,-1 0 0 0 0,0 0 0 0 0,1 0 0 0 0,-1 0 0 0 0,0 0 0 0 0,0 0 0 0 0,0 0 0 0 0,0-1 0 0 0,0 1 0 0 0,-1-1 0 0 0,1 1 0 0 0,0-1 0 0 0,-1 0 0 0 0,1 0 0 0 0,-1 0 0 0 0,0 0 0 0 0,1-1 0 0 0,-1 1 0 0 0,-3 0 0 0 0,2 0-178 0 0,0-1 0 0 0,-1 1 0 0 0,1-1-1 0 0,0 0 1 0 0,0 0 0 0 0,-1 0-1 0 0,1 0 1 0 0,0-1 0 0 0,-1 1 0 0 0,1-1-1 0 0,-6-3 1 0 0,8 3-25 0 0,1 0 1 0 0,-1 0-1 0 0,1 0 0 0 0,-1 0 1 0 0,1 0-1 0 0,0-1 0 0 0,-1 1 1 0 0,1 0-1 0 0,0-1 0 0 0,0 1 0 0 0,0-1 1 0 0,0 1-1 0 0,1-1 0 0 0,-1 0 1 0 0,0 1-1 0 0,1-1 0 0 0,-1 0 1 0 0,1 0-1 0 0,-1 1 0 0 0,1-1 0 0 0,0 0 1 0 0,0 0-1 0 0,0 0 0 0 0,0 1 1 0 0,0-1-1 0 0,0 0 0 0 0,1-2 1 0 0,0-5-14 0 0,1 1 0 0 0,0-1 0 0 0,0 1 0 0 0,5-10 0 0 0,19-42 83 0 0,2 0 1 0 0,38-56-1 0 0,-55 97-13 0 0,2 1 1 0 0,0 0-1 0 0,0 1 1 0 0,2 0-1 0 0,0 1 0 0 0,1 1 1 0 0,23-17-1 0 0,-32 27-52 0 0,1 0 1 0 0,0 0-1 0 0,0 1 0 0 0,1 0 0 0 0,-1 1 0 0 0,1 0 1 0 0,0 0-1 0 0,14-2 0 0 0,-15 4 2 0 0,-1 1 1 0 0,1-1-1 0 0,-1 2 1 0 0,0-1-1 0 0,1 1 1 0 0,-1 0-1 0 0,0 0 1 0 0,0 1-1 0 0,0 0 1 0 0,0 1-1 0 0,0-1 1 0 0,7 5-1 0 0,-8-4 5 0 0,0 0 0 0 0,0 1 0 0 0,0 0 0 0 0,-1 0 0 0 0,1 1-1 0 0,-1 0 1 0 0,0 0 0 0 0,0 0 0 0 0,-1 0 0 0 0,1 1 0 0 0,-1-1 0 0 0,5 12-1 0 0,-5-9 9 0 0,0 1-1 0 0,-1 0 0 0 0,0 0 0 0 0,-1 0 0 0 0,0 0 1 0 0,0 1-1 0 0,-1-1 0 0 0,1 17 0 0 0,-3-12 22 0 0,0 0 0 0 0,0 0 0 0 0,-1 1 0 0 0,-1-1 0 0 0,0 0 0 0 0,-1-1 0 0 0,-1 1 0 0 0,0-1 0 0 0,-1 0 0 0 0,0 0 0 0 0,-1 0 0 0 0,-12 16 1 0 0,7-14-66 0 0,-1-1 0 0 0,0 0 0 0 0,-1-1 0 0 0,-1-1 0 0 0,0 0 0 0 0,-1-1 0 0 0,0 0 0 0 0,-1-2 0 0 0,0 0 0 0 0,-29 12 0 0 0,21-13-417 0 0,0 0 0 0 0,-1-1 0 0 0,0-1 0 0 0,-1-2 1 0 0,1 0-1 0 0,-1-2 0 0 0,-29-2 0 0 0,50 0 193 0 0,-1 0 0 0 0,0 0-1 0 0,0-1 1 0 0,0 0 0 0 0,1-1-1 0 0,-1 0 1 0 0,0 0 0 0 0,-9-4-1 0 0,3-4-546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 15231 0 0,'0'0'1379'0'0,"-1"-1"-1136"0"0,-2 1-237 0 0,1 0 1 0 0,-1 0 0 0 0,1 0 0 0 0,0 1 0 0 0,-1-1-1 0 0,1 0 1 0 0,-1 1 0 0 0,1 0 0 0 0,0 0 0 0 0,-1-1 0 0 0,1 1-1 0 0,0 0 1 0 0,0 1 0 0 0,0-1 0 0 0,-3 3 0 0 0,-33 27 213 0 0,28-22-171 0 0,-21 21 174 0 0,-48 57-1 0 0,-19 44 219 0 0,25-32-39 0 0,38-54-274 0 0,-167 223 232 0 0,20 14-388 0 0,161-245-60 0 0,-45 84-956 0 0,65-120 102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3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1159 7743 0 0,'0'0'4194'0'0,"2"-1"-3756"0"0,103-83 2968 0 0,68-50-2479 0 0,-122 90-863 0 0,58-63 1 0 0,-60 52-35 0 0,357-370 234 0 0,-116 131-76 0 0,-275 280-414 0 0,-14 14 92 0 0,-1 2-687 0 0,-35 106 709 0 0,5-16 117 0 0,-135 417-85 0 0,136-421 80 0 0,-18 93 0 0 0,44-167 5 0 0,-11 65-16 0 0,13-69 25 0 0,1 1-1 0 0,-1 0 1 0 0,2 0-1 0 0,-1 0 0 0 0,4 13 1 0 0,-1-12 29 0 0,0-4-747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14 227 7367 0 0,'0'2'4107'0'0,"-10"83"2351"0"0,7 119-4533 0 0,3-190-1819 0 0,1 0 1 0 0,5 22-1 0 0,-5-33-48 0 0,0 1 1 0 0,-1-1-1 0 0,1 0 0 0 0,1 1 0 0 0,-1-1 0 0 0,0 0 1 0 0,1 0-1 0 0,0 0 0 0 0,0 0 0 0 0,0-1 1 0 0,0 1-1 0 0,0 0 0 0 0,0-1 0 0 0,1 1 0 0 0,-1-1 1 0 0,5 3-1 0 0,-4-4 13 0 0,0 0-1 0 0,-1 0 1 0 0,1-1 0 0 0,0 1-1 0 0,0-1 1 0 0,-1 0 0 0 0,1 0-1 0 0,0 0 1 0 0,0 0 0 0 0,-1 0-1 0 0,1 0 1 0 0,0-1 0 0 0,0 0-1 0 0,-1 1 1 0 0,1-1 0 0 0,0 0-1 0 0,4-2 1 0 0,4-3 156 0 0,-1 1 0 0 0,18-13 0 0 0,-5 1-35 0 0,0-1-1 0 0,-1-2 1 0 0,-2 0 0 0 0,0-1-1 0 0,27-36 1 0 0,-26 26-312 0 0,-1-2 0 0 0,-1 1 0 0 0,25-65-1 0 0,6-43-2145 0 0,-23 45-2507 0 0,-23 84 513 0 0,-1 2-1142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16927 0 0,'0'0'4283'0'0,"-1"2"-4192"0"0,-23 28 37 0 0,-39 39 1 0 0,-6 5 16 0 0,34-31-118 0 0,2 1 0 0 0,-39 68-1 0 0,69-107 6 0 0,0 1-1 0 0,1-1 0 0 0,-1 1 1 0 0,1 0-1 0 0,0 0 0 0 0,1-1 1 0 0,0 2-1 0 0,-1-1 0 0 0,2 0 1 0 0,-1 0-1 0 0,1 8 0 0 0,0-13-14 0 0,1 0 1 0 0,-1 0-1 0 0,1 0 0 0 0,-1-1 0 0 0,1 1 1 0 0,-1 0-1 0 0,1 0 0 0 0,-1 0 1 0 0,1 0-1 0 0,0-1 0 0 0,0 1 0 0 0,-1 0 1 0 0,1-1-1 0 0,0 1 0 0 0,0-1 0 0 0,0 1 1 0 0,1 0-1 0 0,17 7 216 0 0,-17-7-192 0 0,8 2 56 0 0,-1-1 0 0 0,1 0 0 0 0,0 0 0 0 0,0-1 0 0 0,13 0 0 0 0,51-4 58 0 0,-11 0-141 0 0,-43 2-1372 0 0,-1 0 0 0 0,34-8 0 0 0,-32 4-5784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9 11519 0 0,'0'0'528'0'0,"0"-1"-16"0"0,2-7 1446 0 0,-12 21 2087 0 0,-120 210 925 0 0,18 12-4966 0 0,59-121 264 0 0,-258 592-777 0 0,302-685-53 0 0,-10 22 87 0 0,9-16-6356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55 102 15663 0 0,'-9'-4'568'0'0,"1"0"-1"0"0,-15-5 0 0 0,9 8 5498 0 0,272-29-4783 0 0,-122 18-867 0 0,446-29-5937 0 0,-555 41-1780 0 0</inkml:trace>
  <inkml:trace contextRef="#ctx0" brushRef="#br0" timeOffset="1">1018 130 9215 0 0,'0'0'422'0'0,"0"2"-13"0"0,-23 39 237 0 0,13-8 6067 0 0,9-32-6614 0 0,1 0 0 0 0,0-1 0 0 0,0 1 0 0 0,0 0 0 0 0,0-1 1 0 0,0 1-1 0 0,0 0 0 0 0,0 0 0 0 0,0-1 0 0 0,0 1 1 0 0,0 0-1 0 0,0-1 0 0 0,1 1 0 0 0,-1 0 0 0 0,0 0 0 0 0,0-1 1 0 0,1 1-1 0 0,-1 0 0 0 0,0-1 0 0 0,1 1 0 0 0,-1-1 1 0 0,1 1-1 0 0,-1-1 0 0 0,1 1 0 0 0,0 0 0 0 0,0 0 26 0 0,1 0-1 0 0,-1-1 0 0 0,1 1 0 0 0,-1 0 1 0 0,1-1-1 0 0,-1 1 0 0 0,1-1 0 0 0,-1 0 1 0 0,1 1-1 0 0,0-1 0 0 0,1 0 1 0 0,5 0 262 0 0,0 0 1 0 0,1-1 0 0 0,12-2 0 0 0,54-14 269 0 0,127-46 0 0 0,-186 56-633 0 0,-1 0-1 0 0,0-1 0 0 0,25-17 1 0 0,-40 25-25 0 0,0 0 1 0 0,0 0 0 0 0,0 0-1 0 0,1-1 1 0 0,-1 1-1 0 0,0 0 1 0 0,0 0 0 0 0,0 0-1 0 0,0 0 1 0 0,0 0 0 0 0,1 0-1 0 0,-1 0 1 0 0,0 0-1 0 0,0 0 1 0 0,0-1 0 0 0,0 1-1 0 0,0 0 1 0 0,0 0-1 0 0,0 0 1 0 0,0 0 0 0 0,0 0-1 0 0,1 0 1 0 0,-1-1 0 0 0,0 1-1 0 0,0 0 1 0 0,0 0-1 0 0,0 0 1 0 0,0 0 0 0 0,0-1-1 0 0,0 1 1 0 0,0 0-1 0 0,0 0 1 0 0,0 0 0 0 0,0 0-1 0 0,0 0 1 0 0,0-1-1 0 0,0 1 1 0 0,-7-2-80 0 0,-7 2-153 0 0,-1 2 14 0 0,0 1 0 0 0,0 0 0 0 0,1 1 0 0 0,-15 7 0 0 0,-55 26-332 0 0,80-35 530 0 0,-41 20 49 0 0,0 3 0 0 0,2 2 0 0 0,1 1 0 0 0,2 3 0 0 0,0 1 0 0 0,2 1 0 0 0,-37 44 0 0 0,70-72-14 0 0,1 1 1 0 0,0-1-1 0 0,1 0 0 0 0,-1 1 1 0 0,1 0-1 0 0,-4 10 0 0 0,6-15-10 0 0,1 0-1 0 0,-1 1 0 0 0,1-1 1 0 0,-1 0-1 0 0,1 1 0 0 0,0-1 1 0 0,0 1-1 0 0,0-1 0 0 0,-1 1 1 0 0,1-1-1 0 0,0 0 0 0 0,1 1 1 0 0,-1-1-1 0 0,0 1 0 0 0,0-1 1 0 0,1 0-1 0 0,-1 1 0 0 0,1-1 1 0 0,-1 0-1 0 0,1 1 1 0 0,-1-1-1 0 0,1 0 0 0 0,0 0 1 0 0,0 1-1 0 0,0-1 0 0 0,-1 0 1 0 0,1 0-1 0 0,0 0 0 0 0,0 0 1 0 0,1 0-1 0 0,-1 0 0 0 0,0 0 1 0 0,0-1-1 0 0,0 1 0 0 0,1 0 1 0 0,0 0-1 0 0,3 1-161 0 0,0-1 0 0 0,0 1-1 0 0,0-1 1 0 0,0 0 0 0 0,0 0-1 0 0,8 0 1 0 0,14-2-1142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44 452 11975 0 0,'0'0'12213'0'0,"-12"-16"-11162"0"0,7 7-1072 0 0,1-1 0 0 0,0 0 0 0 0,0 0 0 0 0,1 0 1 0 0,0 0-1 0 0,0-1 0 0 0,1 1 0 0 0,1-1 0 0 0,-1-11 0 0 0,2 6-204 0 0,0 0 0 0 0,1 1 0 0 0,1-1-1 0 0,0 0 1 0 0,8-24 0 0 0,-6 28 170 0 0,1 1 0 0 0,0-1 0 0 0,1 1 0 0 0,0 0 1 0 0,1 0-1 0 0,0 1 0 0 0,0 0 0 0 0,1 0 0 0 0,1 1 0 0 0,0 0 0 0 0,0 0 0 0 0,0 1 0 0 0,15-9 0 0 0,-14 10 25 0 0,1 0 0 0 0,0 1 0 0 0,0 0 0 0 0,1 1 1 0 0,-1 1-1 0 0,1-1 0 0 0,0 2 0 0 0,1 0 0 0 0,-1 0 0 0 0,0 1 0 0 0,1 1 0 0 0,-1 0 0 0 0,16 0 0 0 0,-13 3 111 0 0,1 1 0 0 0,-1 0 0 0 0,-1 1 0 0 0,1 0 0 0 0,-1 1 0 0 0,22 11 0 0 0,-16-6 174 0 0,-1 1-1 0 0,1 1 0 0 0,30 26 0 0 0,-48-36-249 0 0,0 0 0 0 0,1 0 1 0 0,-1 0-1 0 0,0 0 0 0 0,0 1 0 0 0,0-1 0 0 0,0 1 0 0 0,-1-1 0 0 0,1 1 1 0 0,-1 0-1 0 0,1 0 0 0 0,-1 0 0 0 0,0 0 0 0 0,0 0 0 0 0,0 0 1 0 0,-1 0-1 0 0,1 0 0 0 0,-1 0 0 0 0,0 0 0 0 0,1 0 0 0 0,-1 0 0 0 0,-1 0 1 0 0,1 0-1 0 0,0 0 0 0 0,-1 0 0 0 0,0 0 0 0 0,1 0 0 0 0,-1 0 0 0 0,0 0 1 0 0,-1 0-1 0 0,1 0 0 0 0,0 0 0 0 0,-1-1 0 0 0,0 1 0 0 0,-2 3 0 0 0,-9 10 19 0 0,0-1-1 0 0,-1 0 0 0 0,-19 15 0 0 0,-51 35 104 0 0,25-21-88 0 0,-98 71-423 0 0,155-114 96 0 0,9-11-1814 0 0,-4 7 1792 0 0,50-61-3554 0 0,-29 36 1876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89 5983 0 0,'9'-15'682'0'0,"22"-32"-193"0"0,-27 42 1290 0 0,0 0 1 0 0,1 1 0 0 0,9-9 4370 0 0,-20 27-5082 0 0,-18 31-546 0 0,-42 58 0 0 0,-40 37-116 0 0,79-105-285 0 0,-268 322 269 0 0,256-313-369 0 0,-77 99 38 0 0,91-108-36 0 0,1 1 0 0 0,-23 48 0 0 0,43-77-22 0 0,1 1 1 0 0,-1 0-1 0 0,1-1 1 0 0,1 2 0 0 0,0-1-1 0 0,0 0 1 0 0,-1 15-1 0 0,3-20-22 0 0,0 0 0 0 0,0 0-1 0 0,0 0 1 0 0,1 0 0 0 0,-1 0 0 0 0,1-1-1 0 0,0 1 1 0 0,0 0 0 0 0,0 0-1 0 0,0-1 1 0 0,0 1 0 0 0,1-1-1 0 0,-1 1 1 0 0,1-1 0 0 0,0 1-1 0 0,0-1 1 0 0,0 0 0 0 0,0 0-1 0 0,0 0 1 0 0,0 0 0 0 0,0 0-1 0 0,0-1 1 0 0,1 1 0 0 0,-1-1-1 0 0,5 3 1 0 0,-3-2-105 0 0,0-1-1 0 0,-1 0 1 0 0,1 1-1 0 0,0-1 1 0 0,0-1 0 0 0,0 1-1 0 0,-1 0 1 0 0,1-1-1 0 0,0 0 1 0 0,4 0 0 0 0,18-2-1180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4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21567 0 0,'0'0'2168'0'0,"1"-1"-1988"0"0,3-5 1937 0 0,2-1-2323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2095 0 0,'0'0'99'0'0,"-2"1"-8"0"0,-35 14-42 0 0,11-3 13896 0 0,26-10-13489 0 0,-1 4-333 0 0,0 0 0 0 0,-1 0 0 0 0,1 0 0 0 0,-1 0-1 0 0,-1 0 1 0 0,1-1 0 0 0,-1 1 0 0 0,-3 5 0 0 0,-4 8 49 0 0,-49 105 137 0 0,-138 213 0 0 0,161-293-418 0 0,24-30 8 0 0,-13 20 1 0 0,24-32-38 0 0,1-3-406 0 0,1 1 503 0 0,-1-1 1 0 0,1 0-1 0 0,0 0 0 0 0,0 0 1 0 0,0 1-1 0 0,0-1 1 0 0,-1 0-1 0 0,1 1 1 0 0,0-1-1 0 0,2 0 1 0 0,2-2-135 0 0,34-29-2010 0 0,-18 16-3241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5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167 320 3679 0 0,'-3'0'284'0'0,"-43"13"133"0"0,31-8 898 0 0,1 0 1 0 0,-1 1-1 0 0,1 1 0 0 0,1 1 0 0 0,-25 17 0 0 0,30-17 2020 0 0,10-7-2870 0 0,4 1-314 0 0,-1-1-1 0 0,1 0 0 0 0,-1-1 0 0 0,1 1 1 0 0,0-1-1 0 0,-1 0 0 0 0,11-2 0 0 0,46-10 381 0 0,-26 5-244 0 0,289-60 1055 0 0,-87 31-236 0 0,2 20-550 0 0,-111 8-502 0 0,-28-1-20 0 0,-1-6 1 0 0,0-3 0 0 0,140-46-1 0 0,-180 44-346 0 0,0-2-1 0 0,86-47 1 0 0,-129 60-259 0 0,23-18 1 0 0,-39 26 111 0 0,-10 13-3233 0 0,-4 3-108 0 0,-2 0-1059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0 8263 0 0,'-7'2'114'0'0,"1"-1"0"0"0,-1 2 0 0 0,1-1 0 0 0,-1 1 0 0 0,1 0 0 0 0,0 0 0 0 0,0 0 0 0 0,0 1 0 0 0,1 0 0 0 0,-1 0 0 0 0,-5 7 0 0 0,-6 5 1324 0 0,-27 37-1 0 0,8-1 127 0 0,-54 105 0 0 0,89-153-1553 0 0,-92 180 553 0 0,-23 44-434 0 0,76-158-163 0 0,-57 76 1 0 0,67-106-26 0 0,-88 112-279 0 0,27-60 9 0 0,87-87 279 0 0,-1-1 1 0 0,0 0-1 0 0,-1 0 0 0 0,1 0 0 0 0,-1-1 1 0 0,1 1-1 0 0,-1-2 0 0 0,0 1 0 0 0,0 0 0 0 0,0-1 1 0 0,-10 2-1 0 0,16-4 48 0 0,-1 0 0 0 0,1 0 0 0 0,-1 0 0 0 0,1 0 0 0 0,-1 0 0 0 0,1 0 0 0 0,-1 0 0 0 0,1 0 0 0 0,-1 0 0 0 0,1 0 0 0 0,0 0 1 0 0,-1 0-1 0 0,1 0 0 0 0,-1 0 0 0 0,1 0 0 0 0,-1-1 0 0 0,1 1 0 0 0,0 0 0 0 0,-1 0 0 0 0,1-1 0 0 0,-1 1 0 0 0,1 0 0 0 0,0 0 0 0 0,-1-1 0 0 0,0 0 0 0 0,1-4 4 0 0,0 5-4 0 0,0-3 9 0 0,0 1 0 0 0,0-1 0 0 0,0 0 0 0 0,0 1 0 0 0,1-1-1 0 0,-1 0 1 0 0,1 1 0 0 0,-1-1 0 0 0,1 1 0 0 0,0-1 0 0 0,0 1 0 0 0,0-1-1 0 0,1 1 1 0 0,1-3 0 0 0,24-32 198 0 0,-21 30-182 0 0,19-22 155 0 0,0 2 0 0 0,2 0 0 0 0,1 2-1 0 0,1 1 1 0 0,1 2 0 0 0,1 0 0 0 0,1 2-1 0 0,1 2 1 0 0,1 1 0 0 0,0 1 0 0 0,1 2-1 0 0,37-10 1 0 0,43 2 1321 0 0,-113 21-1440 0 0,0 1 468 0 0,-1 2-518 0 0,-1-1 0 0 0,0 1-1 0 0,1 0 1 0 0,-1 0 0 0 0,0-1-1 0 0,0 1 1 0 0,0 0 0 0 0,-1 0 0 0 0,1 0-1 0 0,0-1 1 0 0,-1 1 0 0 0,1 0-1 0 0,-1 1 1 0 0,-9 22 52 0 0,-20 33-38 0 0,-4 6 71 0 0,31-57-187 0 0,1 0 0 0 0,-1 0 1 0 0,1 0-1 0 0,1 0 0 0 0,-1 0 0 0 0,1 1 1 0 0,0 8-1 0 0,1-14-275 0 0,9 2-4985 0 0,1-3 208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12959 0 0,'0'0'298'0'0,"9"12"808"0"0,-7-7-930 0 0,-1 0 0 0 0,1 0 0 0 0,-1 0 0 0 0,0 0 0 0 0,-1 0 0 0 0,1 0 0 0 0,-1 0 0 0 0,0 1 0 0 0,0-1 0 0 0,-2 10 0 0 0,-2 2 779 0 0,-1-1 0 0 0,-6 17 0 0 0,10-32-945 0 0,-2 15 155 0 0,3-14-207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10567 0 0,'0'0'956'0'0,"1"2"-758"0"0,1 2-149 0 0,1 0 0 0 0,-1 0 0 0 0,1-1 0 0 0,0 1 1 0 0,0-1-1 0 0,1 0 0 0 0,-1 0 0 0 0,0 0 0 0 0,1 0 1 0 0,0-1-1 0 0,0 1 0 0 0,0-1 0 0 0,0 0 0 0 0,0 0 1 0 0,0 0-1 0 0,1-1 0 0 0,-1 1 0 0 0,0-1 0 0 0,7 1 1 0 0,10 0 183 0 0,-1 0 1 0 0,1-1-1 0 0,22-1 0 0 0,-40 0-193 0 0,54-5 738 0 0,86-17 0 0 0,-81 11-1566 0 0,-15 3-4339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3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411 108 9671 0 0,'0'0'875'0'0,"-14"9"8370"0"0,23-10-9086 0 0,-1 0 0 0 0,1 0-1 0 0,-1 0 1 0 0,1-1 0 0 0,-1-1 0 0 0,9-2-1 0 0,49-25 134 0 0,-43 18-223 0 0,15-6 30 0 0,-38 18-97 0 0,0-1 0 0 0,1 1 0 0 0,-1 0 0 0 0,0 0 0 0 0,0-1 0 0 0,1 1 0 0 0,-1 0 0 0 0,0-1 0 0 0,0 1 0 0 0,0 0 0 0 0,1-1 0 0 0,-1 1 0 0 0,0 0 0 0 0,0-1 0 0 0,0 1 0 0 0,0 0 0 0 0,0-1 0 0 0,0 1 0 0 0,0-1-1 0 0,0 1 1 0 0,0 0 0 0 0,0-1 0 0 0,0 1 0 0 0,0-1 0 0 0,0 0 2 0 0,0 1-7 0 0,0-1 0 0 0,1 0 0 0 0,-1 1 0 0 0,0-1 0 0 0,0 0 0 0 0,0 0 0 0 0,0 1-1 0 0,0-1 1 0 0,0 0 0 0 0,0 1 0 0 0,-1-1 0 0 0,1 0 0 0 0,0 1 0 0 0,0-1 0 0 0,0 0 0 0 0,-1 1 0 0 0,1-1-1 0 0,0 0 1 0 0,-1 1 0 0 0,1-1 0 0 0,-1 1 0 0 0,1-1 0 0 0,-1 0 0 0 0,1 1 0 0 0,-1-1 0 0 0,1 1 0 0 0,-1 0 0 0 0,1-1-1 0 0,-1 1 1 0 0,1-1 0 0 0,-1 1 0 0 0,0 0 0 0 0,-1-1 0 0 0,0 0-10 0 0,-2-1-15 0 0,0 0 1 0 0,0 1 0 0 0,-1-1 0 0 0,1 1 0 0 0,0 0 0 0 0,-1 0-1 0 0,1 1 1 0 0,-1-1 0 0 0,-8 1 0 0 0,-44 4-285 0 0,45-2 294 0 0,-6 1 4 0 0,0 0 1 0 0,1 2-1 0 0,0 0 0 0 0,0 1 0 0 0,0 1 0 0 0,1 0 0 0 0,0 1 1 0 0,0 1-1 0 0,1 1 0 0 0,-23 17 0 0 0,3 2-24 0 0,2 2 0 0 0,1 1 0 0 0,-28 37 0 0 0,42-47 17 0 0,-28 44 1 0 0,42-58 11 0 0,-1 0 1 0 0,1 0 0 0 0,1 0-1 0 0,0 0 1 0 0,0 1-1 0 0,0 0 1 0 0,1-1 0 0 0,0 1-1 0 0,0 17 1 0 0,2-24 6 0 0,0 0 0 0 0,0 0 1 0 0,0 0-1 0 0,0-1 0 0 0,1 1 1 0 0,-1 0-1 0 0,1 0 0 0 0,-1-1 1 0 0,1 1-1 0 0,0 0 0 0 0,-1-1 0 0 0,1 1 1 0 0,0 0-1 0 0,0-1 0 0 0,0 1 1 0 0,0-1-1 0 0,1 0 0 0 0,1 3 0 0 0,0-2 8 0 0,-1-1-1 0 0,1 1 0 0 0,0 0 0 0 0,0-1 0 0 0,0 0 0 0 0,0 1 1 0 0,0-1-1 0 0,0 0 0 0 0,6 0 0 0 0,5 1 105 0 0,0-1 0 0 0,0-1 0 0 0,25-2 0 0 0,-34 1-60 0 0,38-4 316 0 0,0-2-1 0 0,47-14 1 0 0,82-34 53 0 0,-121 38-835 0 0,-39 13-1384 0 0,-1-1-5460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7831 0 0,'0'0'2660'0'0,"-3"0"-1654"0"0,-3 1-806 0 0,-1 0 1 0 0,0 0 0 0 0,0 1 0 0 0,0 0 0 0 0,1 0-1 0 0,-1 0 1 0 0,1 1 0 0 0,-1 0 0 0 0,1 0 0 0 0,0 1-1 0 0,0-1 1 0 0,0 1 0 0 0,1 1 0 0 0,0-1 0 0 0,-1 1-1 0 0,-5 7 1 0 0,-9 11 182 0 0,1 0 1 0 0,-22 38-1 0 0,38-57-364 0 0,-16 27 217 0 0,-27 61-1 0 0,-6 39 108 0 0,20-49-221 0 0,-106 228 86 0 0,-72 56-4 0 0,194-344-163 0 0,11-17-100 0 0,1 1 0 0 0,-1 0 1 0 0,1 0-1 0 0,1 1 1 0 0,-1-1-1 0 0,1 1 1 0 0,-3 8-1 0 0,6-13-306 0 0,2-3-728 0 0,8-2-313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131 334 2759 0 0,'-8'-1'175'0'0,"1"1"0"0"0,-1 0-1 0 0,0 0 1 0 0,1 1 0 0 0,-1 0 0 0 0,0 0-1 0 0,1 1 1 0 0,-9 2 0 0 0,13-2 310 0 0,-1-1 1 0 0,1 1 0 0 0,-1 0 0 0 0,1 0 0 0 0,-1 0 0 0 0,1 0-1 0 0,0 0 1 0 0,0 1 0 0 0,0-1 0 0 0,1 1 0 0 0,-1 0 0 0 0,0 0-1 0 0,1 0 1 0 0,0 0 0 0 0,0 0 0 0 0,0 1 0 0 0,-2 4 0 0 0,4-6-442 0 0,0-1 1 0 0,0 0-1 0 0,0 1 0 0 0,0-1 1 0 0,1 0-1 0 0,-1 0 1 0 0,1 1-1 0 0,-1-1 1 0 0,1 0-1 0 0,-1 0 1 0 0,1 0-1 0 0,0 0 0 0 0,-1 1 1 0 0,1-1-1 0 0,0 0 1 0 0,0 0-1 0 0,1 1 1 0 0,1 0 57 0 0,0 1 0 0 0,0-1 0 0 0,0 0 0 0 0,0 0 0 0 0,0 0 0 0 0,1 0 0 0 0,-1-1-1 0 0,0 1 1 0 0,1-1 0 0 0,-1 0 0 0 0,1 0 0 0 0,0 0 0 0 0,-1-1 0 0 0,8 1 0 0 0,5 0 302 0 0,1-1-1 0 0,16-2 1 0 0,-19 1-164 0 0,26-3 207 0 0,0-1 0 0 0,74-21 1 0 0,72-41 274 0 0,538-245 544 0 0,-721 310-1544 0 0,36-13-661 0 0,-14 11-5204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53 559 5983 0 0,'0'0'542'0'0,"-2"0"-446"0"0,-12 3-27 0 0,-10-3 6498 0 0,19 0-4638 0 0,4 0-1052 0 0,-6-16 227 0 0,8 9-927 0 0,-1 1 0 0 0,1-1 0 0 0,0 1 0 0 0,1-1 0 0 0,0 1 0 0 0,3-8 0 0 0,19-38 584 0 0,-12 28-410 0 0,11-25 92 0 0,2 1 0 0 0,33-47 0 0 0,-40 72-416 0 0,0 0 1 0 0,2 1-1 0 0,40-35 0 0 0,-44 44-70 0 0,0 0 0 0 0,1 2 0 0 0,0 0 0 0 0,1 1 0 0 0,1 0 0 0 0,24-8 0 0 0,-33 15-106 0 0,0 0 0 0 0,0 0-1 0 0,0 2 1 0 0,0-1 0 0 0,12 0-1 0 0,-16 2-330 0 0,0 0 1 0 0,0 1-1 0 0,0 0 0 0 0,0 0 0 0 0,0 0 1 0 0,0 0-1 0 0,0 1 0 0 0,-1 0 0 0 0,1 0 1 0 0,6 4-1 0 0,6 6-5019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252 363 11775 0 0,'0'0'539'0'0,"0"-1"-10"0"0,3-7 2179 0 0,-3 23-1380 0 0,-2-5-1149 0 0,0-1 1 0 0,0 0-1 0 0,-1 0 0 0 0,0 0 0 0 0,-1 0 0 0 0,0 0 0 0 0,-8 12 0 0 0,-43 57 886 0 0,27-39-756 0 0,-17 21-249 0 0,-8 14-362 0 0,21-23-5156 0 0,22-35-553 0 0</inkml:trace>
  <inkml:trace contextRef="#ctx0" brushRef="#br0" timeOffset="1">560 27 1375 0 0,'0'0'128'0'0,"7"-9"-128"0"0,2 2 0 0 0,0 1 0 0 0,0 1 1440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83 6911 0 0,'0'0'528'0'0,"1"-2"-341"0"0,27-28 3188 0 0,-8 10-1487 0 0,-9 11-1395 0 0,-10 8-192 0 0,-1 1-293 0 0,0 0 0 0 0,0 0 0 0 0,1 0 0 0 0,-1-1 0 0 0,0 1 0 0 0,0 0 0 0 0,0 0 0 0 0,0 0 0 0 0,1 0 0 0 0,-1 0 0 0 0,0 0 0 0 0,0 0 0 0 0,0 0 0 0 0,1 0 0 0 0,-1 0 0 0 0,0-1 0 0 0,0 1 0 0 0,0 0 0 0 0,0 0 0 0 0,0 0 0 0 0,1 0 0 0 0,-1 0 0 0 0,0-1 0 0 0,0 1 0 0 0,0 0 0 0 0,0 0 0 0 0,0 0 0 0 0,0-1 0 0 0,0 1 0 0 0,0 0 0 0 0,0 0 0 0 0,0 0 0 0 0,0-1 0 0 0,0 1 0 0 0,0 0 0 0 0,0 0 0 0 0,0 0 0 0 0,0-1 0 0 0,0 1 0 0 0,0 0 0 0 0,0 0 0 0 0,0 0-1 0 0,0 0 1 0 0,0-1 0 0 0,0 1 0 0 0,0 0 0 0 0,0 0 0 0 0,0 0 0 0 0,0-1 0 0 0,0 1 0 0 0,-1 0 0 0 0,1 0 0 0 0,0 0 0 0 0,-1-1 12 0 0,1 0 0 0 0,0 0 0 0 0,-1 1 1 0 0,1-1-1 0 0,-1 0 0 0 0,1 1 0 0 0,-1-1 0 0 0,1 0 0 0 0,-1 1 0 0 0,0-1 0 0 0,1 1 0 0 0,-1-1 0 0 0,0 1 0 0 0,0-1 0 0 0,-4 0-18 0 0,-1 0 0 0 0,1 1 0 0 0,0-1 0 0 0,0 1 0 0 0,-1 0 0 0 0,1 1 0 0 0,0-1 0 0 0,-1 1 0 0 0,-8 2 0 0 0,-5 3 32 0 0,-22 9 0 0 0,14-3 310 0 0,1 2 0 0 0,0 1-1 0 0,1 0 1 0 0,1 2 0 0 0,1 1 0 0 0,0 1-1 0 0,1 1 1 0 0,1 0 0 0 0,-25 33 0 0 0,38-43-185 0 0,0 1 0 0 0,1 0 1 0 0,1 0-1 0 0,-1 0 1 0 0,2 0-1 0 0,0 1 1 0 0,0 0-1 0 0,1 0 1 0 0,-4 19-1 0 0,8-30 1 0 0,13 0 133 0 0,-9-1-231 0 0,0 0-1 0 0,0 0 1 0 0,0 0 0 0 0,0-1 0 0 0,0 1 0 0 0,0-1 0 0 0,7-2 0 0 0,3-2 118 0 0,-1-1 0 0 0,0-1 1 0 0,0 0-1 0 0,12-9 0 0 0,46-38 155 0 0,-47 35-295 0 0,3-2-184 0 0,-1-1-1 0 0,44-47 1 0 0,-69 67 9 0 0,-2 4-937 0 0,-17 16 632 0 0,-15 20 0 0 0,29-32 432 0 0,-1 0 0 0 0,1 0 0 0 0,0 1 0 0 0,0 0 0 0 0,1 0 0 0 0,0 0 0 0 0,0 0 0 0 0,-1 8 0 0 0,3-3 8 0 0,1-11-4 0 0,0 0-1 0 0,0 0 0 0 0,1-1 0 0 0,-1 1 1 0 0,0 0-1 0 0,1 0 0 0 0,-1-1 1 0 0,0 1-1 0 0,1 0 0 0 0,-1-1 1 0 0,1 1-1 0 0,-1 0 0 0 0,1-1 1 0 0,-1 1-1 0 0,1-1 0 0 0,0 1 0 0 0,-1-1 1 0 0,1 1-1 0 0,0-1 0 0 0,-1 0 1 0 0,1 1-1 0 0,0-1 0 0 0,-1 0 1 0 0,1 1-1 0 0,1-1 0 0 0,21 2-1017 0 0,4-4-250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16 8751 0 0,'-2'-8'794'0'0,"-1"0"1395"0"0,-4 15 1683 0 0,4-4-3037 0 0,1 0-348 0 0,-1 1 1 0 0,1 0 0 0 0,0 0 0 0 0,1-1 0 0 0,-3 8 0 0 0,-8 41-398 0 0,9-36 86 0 0,-10 44 1 0 0,-2-1 0 0 0,-3-1 0 0 0,-2 0 0 0 0,-41 79 0 0 0,-12-5-85 0 0,-5-3-1 0 0,-106 130 1 0 0,183-257-91 0 0,-76 97 57 0 0,-68 118 0 0 0,131-191-372 0 0,13-24-13 0 0,3-3-1286 0 0,9-2-5117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14799 0 0,'-2'1'679'0'0,"-18"7"-382"0"0,-1 1 1 0 0,1 1 0 0 0,1 0-1 0 0,0 2 1 0 0,1 0-1 0 0,-18 16 1 0 0,-9 11 417 0 0,-41 46 0 0 0,17-17-411 0 0,69-67-300 0 0,1-1 1 0 0,-1 1-1 0 0,0-1 0 0 0,1 1 0 0 0,-1-1 1 0 0,1 1-1 0 0,-1-1 0 0 0,1 0 0 0 0,-1 1 1 0 0,1-1-1 0 0,-1 0 0 0 0,1 1 0 0 0,-1-1 0 0 0,1 0 1 0 0,-1 0-1 0 0,1 1 0 0 0,6 0-83 0 0,0 1-1 0 0,-1-1 0 0 0,1 0 1 0 0,0 0-1 0 0,0-1 0 0 0,0 0 1 0 0,0 0-1 0 0,7-1 0 0 0,25 0-332 0 0,-33 2 353 0 0,0-1 0 0 0,1 1 1 0 0,-1 1-1 0 0,0-1 0 0 0,0 1 0 0 0,0 0 0 0 0,0 1 1 0 0,-1-1-1 0 0,1 1 0 0 0,0 0 0 0 0,-1 0 0 0 0,9 8 1 0 0,-8-5 135 0 0,0 0 0 0 0,-1 0 1 0 0,1 1-1 0 0,-2-1 0 0 0,1 1 1 0 0,-1 0-1 0 0,0 1 0 0 0,0-1 1 0 0,3 12-1 0 0,-1-4 192 0 0,-2 0 1 0 0,1 0-1 0 0,-2 0 0 0 0,0 1 0 0 0,-1-1 1 0 0,-1 1-1 0 0,0-1 0 0 0,-2 21 0 0 0,1-28-142 0 0,-2 1 0 0 0,1-1 0 0 0,-1 1 0 0 0,0-1 0 0 0,-1 0 0 0 0,0 0 0 0 0,-1 0 0 0 0,1 0 0 0 0,-1-1 0 0 0,-1 1 0 0 0,1-1 0 0 0,-1 0 0 0 0,-1-1 0 0 0,1 1 0 0 0,-1-1 0 0 0,-11 9-1 0 0,6-7-67 0 0,0 0-1 0 0,-1-1 0 0 0,0-1 0 0 0,0 0 0 0 0,-1 0 0 0 0,1-1 0 0 0,-1-1 0 0 0,0 0 0 0 0,-26 3 0 0 0,10-3-323 0 0,-1-2 0 0 0,0-1 0 0 0,-42-3-1 0 0,52 0-821 0 0,1-1-1 0 0,-27-7 1 0 0,10-1-5944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652 413 3679 0 0,'0'0'7570'0'0,"-18"-8"-2004"0"0,16 4-5473 0 0,-1 0-1 0 0,1 0 1 0 0,0 0-1 0 0,0 0 1 0 0,0 0 0 0 0,1 0-1 0 0,0-1 1 0 0,-1 1-1 0 0,1-1 1 0 0,1 1-1 0 0,-1-1 1 0 0,1 1 0 0 0,0-1-1 0 0,0 1 1 0 0,0-5-1 0 0,2-11-209 0 0,1 1 0 0 0,8-25 1 0 0,-3 8 11 0 0,1-2-136 0 0,6-37-134 0 0,-14 66 353 0 0,-1 0 0 0 0,1 0 0 0 0,-1 0 0 0 0,-1 1 0 0 0,1-1 0 0 0,-4-12 0 0 0,4 20 20 0 0,0-1 0 0 0,-1 1 0 0 0,1 0-1 0 0,-1-1 1 0 0,1 1 0 0 0,-1 0 0 0 0,0 0-1 0 0,1 0 1 0 0,-1 0 0 0 0,0-1 0 0 0,0 1 0 0 0,0 0-1 0 0,0 0 1 0 0,0 1 0 0 0,0-1 0 0 0,0 0-1 0 0,0 0 1 0 0,0 0 0 0 0,0 1 0 0 0,-1-1 0 0 0,1 0-1 0 0,0 1 1 0 0,0-1 0 0 0,-1 1 0 0 0,1 0-1 0 0,0-1 1 0 0,-1 1 0 0 0,1 0 0 0 0,0 0 0 0 0,-1 0-1 0 0,1 0 1 0 0,0 0 0 0 0,-1 0 0 0 0,1 0 0 0 0,0 0-1 0 0,-1 1 1 0 0,1-1 0 0 0,-2 1 0 0 0,-6 2-11 0 0,1-1-1 0 0,-1 2 1 0 0,1-1 0 0 0,-12 8 0 0 0,-15 12 93 0 0,0 1 0 0 0,1 2 0 0 0,-33 34 0 0 0,-25 19 223 0 0,-116 73 162 0 0,193-140-388 0 0,-24 24-1 0 0,34-31-40 0 0,1 0-1 0 0,0 0 1 0 0,0 1-1 0 0,0-1 0 0 0,1 1 1 0 0,0 0-1 0 0,0 0 1 0 0,-4 12-1 0 0,7-16-19 0 0,-1 0-1 0 0,1 0 1 0 0,0 0-1 0 0,-1 0 1 0 0,1 0-1 0 0,0 0 1 0 0,0 0-1 0 0,0 0 1 0 0,0 0-1 0 0,1 0 0 0 0,-1 0 1 0 0,1 0-1 0 0,-1 0 1 0 0,1-1-1 0 0,-1 1 1 0 0,1 0-1 0 0,0 0 1 0 0,0 0-1 0 0,0-1 1 0 0,0 1-1 0 0,0 0 1 0 0,1-1-1 0 0,-1 1 1 0 0,0-1-1 0 0,1 1 1 0 0,-1-1-1 0 0,1 0 1 0 0,-1 0-1 0 0,1 1 1 0 0,0-1-1 0 0,-1 0 1 0 0,1 0-1 0 0,0-1 0 0 0,2 2 1 0 0,2 0 50 0 0,1 0 0 0 0,0 0 0 0 0,0 0 0 0 0,0-1 0 0 0,-1 0 0 0 0,1 0 0 0 0,0-1 0 0 0,12-1 0 0 0,3-2 87 0 0,0 0 0 0 0,0-2 0 0 0,0-1-1 0 0,-1-1 1 0 0,0 0 0 0 0,0-2 0 0 0,21-12 0 0 0,-7 1-128 0 0,-1-1 0 0 0,-1-1 1 0 0,34-31-1 0 0,-58 45-208 0 0,-1 0 0 0 0,1-1 0 0 0,-1 0-1 0 0,12-18 1 0 0,-19 25-1 0 0,-2 4-224 0 0,-4 5 343 0 0,-7 11 40 0 0,0 1 0 0 0,1 0 0 0 0,1 0 0 0 0,-8 21 0 0 0,14-27 71 0 0,1-1 1 0 0,0 1 0 0 0,0 0 0 0 0,0 19 0 0 0,2-29-59 0 0,1 1 0 0 0,0 0 1 0 0,0-1-1 0 0,0 1 0 0 0,0-1 0 0 0,1 1 0 0 0,-1-1 0 0 0,1 1 0 0 0,0-1 0 0 0,0 1 1 0 0,0-1-1 0 0,1 0 0 0 0,-1 1 0 0 0,1-1 0 0 0,0 0 0 0 0,0 0 0 0 0,0 0 0 0 0,0 0 1 0 0,0-1-1 0 0,1 1 0 0 0,2 2 0 0 0,-2-3-149 0 0,0-1-1 0 0,0 0 1 0 0,0 1 0 0 0,0-1-1 0 0,0 0 1 0 0,0-1 0 0 0,0 1-1 0 0,0-1 1 0 0,0 1 0 0 0,0-1-1 0 0,1 0 1 0 0,5 0 0 0 0,9-2-1813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1 655 919 0 0,'2'0'6578'0'0,"-1"1"-6340"0"0,1-1 0 0 0,-1 0 0 0 0,1 0 1 0 0,-1 0-1 0 0,1 0 0 0 0,-1 0 0 0 0,1 0 0 0 0,-1 0 1 0 0,1-1-1 0 0,-1 1 0 0 0,1-1 0 0 0,-1 1 1 0 0,1-1-1 0 0,-1 1 0 0 0,0-1 0 0 0,1 0 0 0 0,-1 1 1 0 0,0-1-1 0 0,0 0 0 0 0,1 0 0 0 0,0-2 1 0 0,5-3 339 0 0,0-1 0 0 0,8-11 0 0 0,-5 6 181 0 0,213-272 4032 0 0,-105 122-5694 0 0,-33 59-5937 0 0,-80 97 5701 0 0,1 1-1 0 0,0-1 0 0 0,0 1 0 0 0,0 0 1 0 0,13-8-1 0 0,-18 12 1080 0 0,-1 1 1 0 0,1 0-1 0 0,-1 0 1 0 0,0 0-1 0 0,1 0 1 0 0,-1 0-1 0 0,1 0 1 0 0,-1 0-1 0 0,0 1 0 0 0,1-1 1 0 0,-1 0-1 0 0,1 0 1 0 0,-1 0-1 0 0,0 0 1 0 0,1 0-1 0 0,-1 1 1 0 0,0-1-1 0 0,1 0 1 0 0,-1 0-1 0 0,0 1 1 0 0,1-1-1 0 0,-1 0 1 0 0,0 0-1 0 0,1 1 0 0 0,-1-1 1 0 0,0 0-1 0 0,1 1 1 0 0,6 9-296 0 0,-7-9 217 0 0,28 52-494 0 0,-22-38 1627 0 0,2 0 0 0 0,16 25 1 0 0,-20-35-653 0 0,-1-1 0 0 0,1 1 0 0 0,0-1 0 0 0,1-1 0 0 0,-1 1 0 0 0,0 0 1 0 0,1-1-1 0 0,0 0 0 0 0,0 0 0 0 0,0-1 0 0 0,0 1 0 0 0,8 2 0 0 0,1-2 460 0 0,0 1 0 0 0,0-2-1 0 0,0 0 1 0 0,1-1 0 0 0,23 0-1 0 0,73-11 3474 0 0,-73 5-3145 0 0,-23 4-877 0 0,0-1 0 0 0,0-1 1 0 0,0-1-1 0 0,0 0 0 0 0,0 0 1 0 0,17-10-1 0 0,-28 12-310 0 0,0-1 1 0 0,-1 0-1 0 0,1 0 1 0 0,-1-1-1 0 0,1 1 0 0 0,-1-1 1 0 0,0 0-1 0 0,0 0 1 0 0,-1 0-1 0 0,1 0 0 0 0,-1 0 1 0 0,0 0-1 0 0,0-1 1 0 0,0 1-1 0 0,-1-1 1 0 0,0 0-1 0 0,1 1 0 0 0,-2-1 1 0 0,1 0-1 0 0,0 0 1 0 0,-1 1-1 0 0,0-1 0 0 0,0 0 1 0 0,-1 0-1 0 0,1 0 1 0 0,-1 1-1 0 0,0-1 1 0 0,0 0-1 0 0,0 0 0 0 0,-1 1 1 0 0,-4-9-1 0 0,5 11-23 0 0,0 1 0 0 0,0-1 0 0 0,0 1 1 0 0,-1 0-1 0 0,1-1 0 0 0,0 1 0 0 0,-1 0 0 0 0,1 0 0 0 0,0 0 0 0 0,-1 0 0 0 0,0 0 0 0 0,1 0 0 0 0,-1 0 0 0 0,0 0 0 0 0,1 1 0 0 0,-1-1 1 0 0,-3 0-1 0 0,2 1-14 0 0,-1-1 1 0 0,1 1 0 0 0,-1 0-1 0 0,1 1 1 0 0,-1-1 0 0 0,1 1 0 0 0,0-1-1 0 0,-7 3 1 0 0,-2 2-45 0 0,-1 1 0 0 0,1 0 1 0 0,-19 13-1 0 0,30-19 135 0 0,-49 35 56 0 0,2 2 0 0 0,1 2 0 0 0,-49 53 0 0 0,67-63 111 0 0,-30 43 0 0 0,52-63-137 0 0,1 1 0 0 0,0 0-1 0 0,0 0 1 0 0,1 0 0 0 0,0 1 0 0 0,1 0 0 0 0,0-1 0 0 0,1 2-1 0 0,-3 15 1 0 0,5-22-19 0 0,1 1 0 0 0,0-1 0 0 0,0 1 0 0 0,0 0 0 0 0,0-1 0 0 0,1 1 0 0 0,0-1 0 0 0,0 1 0 0 0,1-1 0 0 0,0 1 0 0 0,0-1 0 0 0,0 0 0 0 0,0 0 0 0 0,1 0 0 0 0,5 9 0 0 0,-4-9-1 0 0,0-1-1 0 0,1 0 1 0 0,-1 0-1 0 0,1 0 1 0 0,-1 0-1 0 0,1-1 0 0 0,0 1 1 0 0,1-1-1 0 0,-1 0 1 0 0,0-1-1 0 0,1 0 1 0 0,0 0-1 0 0,-1 0 1 0 0,11 2-1 0 0,-3-2-1037 0 0,0 0 0 0 0,1-1 0 0 0,-1 0 0 0 0,14-2 0 0 0,20-4-4756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27 424 8751 0 0,'0'0'7018'0'0,"-1"-1"-6906"0"0,-6-2-98 0 0,6 2-16 0 0,0 1 0 0 0,0-1 1 0 0,0 0-1 0 0,0 1 0 0 0,0-1 0 0 0,0 0 0 0 0,1 0 0 0 0,-1 0 0 0 0,0 1 0 0 0,0-1 0 0 0,1 0 0 0 0,-1 0 0 0 0,1 0 0 0 0,-1 0 0 0 0,1 0 1 0 0,-1 0-1 0 0,1 0 0 0 0,0 0 0 0 0,-1-2 0 0 0,0-1-20 0 0,0 0 3 0 0,0 0 0 0 0,0 0 0 0 0,1 0 0 0 0,0 0 0 0 0,-1 0 0 0 0,1-1 0 0 0,1 1 0 0 0,-1 0-1 0 0,1 0 1 0 0,-1 0 0 0 0,1 0 0 0 0,0 0 0 0 0,3-5 0 0 0,1-5-125 0 0,1 0 0 0 0,11-17-1 0 0,0 3-19 0 0,1 1 0 0 0,1 1 0 0 0,1 0 0 0 0,1 2 0 0 0,2 0 0 0 0,0 1 0 0 0,1 1 0 0 0,45-29 0 0 0,-64 47 207 0 0,1 1-1 0 0,-1 0 0 0 0,1 0 0 0 0,0 1 1 0 0,0 0-1 0 0,1 0 0 0 0,-1 0 0 0 0,0 1 1 0 0,1 0-1 0 0,9-1 0 0 0,-14 2 11 0 0,1 0 0 0 0,0 0 0 0 0,-1 1-1 0 0,1-1 1 0 0,-1 0 0 0 0,1 1 0 0 0,-1 0 0 0 0,1-1-1 0 0,-1 1 1 0 0,1 0 0 0 0,-1 0 0 0 0,0 1 0 0 0,0-1-1 0 0,1 0 1 0 0,-1 1 0 0 0,0-1 0 0 0,0 1-1 0 0,0 0 1 0 0,-1 0 0 0 0,1 0 0 0 0,0 0 0 0 0,-1 0-1 0 0,1 0 1 0 0,-1 0 0 0 0,1 0 0 0 0,-1 1 0 0 0,0-1-1 0 0,1 4 1 0 0,0 3 75 0 0,1 0-1 0 0,-2 0 0 0 0,1 0 0 0 0,-1 0 0 0 0,-1 1 1 0 0,0-1-1 0 0,0 0 0 0 0,-1 1 0 0 0,-2 10 1 0 0,-3 14 103 0 0,-14 36-1 0 0,13-46-172 0 0,0 0-58 0 0,0 1 0 0 0,2 0-1 0 0,1 0 1 0 0,-1 37 0 0 0,5-60-347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36 10303 0 0,'0'0'935'0'0,"6"-7"-750"0"0,-3 3-92 0 0,0 1 388 0 0,0 0-1 0 0,0-1 1 0 0,-1 0 0 0 0,5-6 5105 0 0,-9 10-5522 0 0,1 1 1 0 0,-1 0-1 0 0,1 0 1 0 0,-1 0 0 0 0,1 1-1 0 0,0-1 1 0 0,-1 0-1 0 0,1 0 1 0 0,0 1 0 0 0,0-1-1 0 0,-1 2 1 0 0,-2 2 70 0 0,-49 53 392 0 0,-119 100 0 0 0,150-140-550 0 0,-111 83-304 0 0,131-100-77 0 0,8-12-8376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26 348 11167 0 0,'-1'1'514'0'0,"-23"46"4371"0"0,34-56-4012 0 0,2-4-742 0 0,0-1 1 0 0,-1 0-1 0 0,-1 0 0 0 0,14-24 0 0 0,5-9-789 0 0,-3 9-873 0 0,56-60 1 0 0,-70 85 1318 0 0,1 1 1 0 0,0 1 0 0 0,0 0-1 0 0,1 1 1 0 0,1 0-1 0 0,0 1 1 0 0,30-14 0 0 0,-37 21 359 0 0,0-1 1 0 0,0 1 0 0 0,0 1-1 0 0,1 0 1 0 0,-1 0 0 0 0,1 0-1 0 0,-1 1 1 0 0,0 0 0 0 0,1 1-1 0 0,-1 0 1 0 0,1 0 0 0 0,-1 1-1 0 0,0 0 1 0 0,0 0 0 0 0,0 1-1 0 0,0 0 1 0 0,0 0 0 0 0,-1 1-1 0 0,1 0 1 0 0,7 6 0 0 0,-7-4 10 0 0,1 0 1 0 0,-1 1-1 0 0,0 0 1 0 0,-1 0-1 0 0,1 1 1 0 0,-2 0-1 0 0,1 0 1 0 0,-1 1-1 0 0,0 0 1 0 0,-1 0 0 0 0,0 0-1 0 0,0 1 1 0 0,-1-1-1 0 0,0 1 1 0 0,3 17-1 0 0,-6-21-118 0 0,-1-1 0 0 0,1 1 0 0 0,-1-1 0 0 0,-1 1 0 0 0,1-1 0 0 0,-1 1 0 0 0,0-1 0 0 0,0 0 0 0 0,0 1 0 0 0,-1-1 0 0 0,0 0 0 0 0,0 0 0 0 0,0 0 0 0 0,-1 0 0 0 0,0 0 0 0 0,0-1 0 0 0,0 1 0 0 0,0-1 0 0 0,-1 0 0 0 0,-5 6 0 0 0,-8 6-37 0 0,-1 0 0 0 0,0-2 0 0 0,-28 18 1 0 0,43-30-15 0 0,-44 28-228 0 0,10-7-1229 0 0,-41 33 0 0 0,63-43-4389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347 485 13935 0 0,'-56'13'1126'0'0,"-60"12"622"0"0,101-23-1587 0 0,0 0 0 0 0,0-1 0 0 0,0-1 0 0 0,0-1 0 0 0,-25-3 0 0 0,37 3-152 0 0,-1 1-1 0 0,1-1 1 0 0,0 0-1 0 0,-1 0 1 0 0,1-1-1 0 0,0 1 1 0 0,-1-1 0 0 0,1 0-1 0 0,0 1 1 0 0,0-1-1 0 0,0-1 1 0 0,1 1-1 0 0,-4-3 1 0 0,5 3-20 0 0,-1 0 0 0 0,1 0 1 0 0,0 0-1 0 0,0 0 1 0 0,0 0-1 0 0,0 0 0 0 0,0 0 1 0 0,0-1-1 0 0,0 1 0 0 0,1 0 1 0 0,-1-1-1 0 0,1 1 0 0 0,0 0 1 0 0,0-1-1 0 0,-1 1 0 0 0,2-1 1 0 0,-1 1-1 0 0,0 0 1 0 0,0-1-1 0 0,2-2 0 0 0,1-6-152 0 0,0 0-1 0 0,1 0 0 0 0,0 1 1 0 0,1-1-1 0 0,8-12 1 0 0,35-47-1019 0 0,-39 58 964 0 0,17-23-426 0 0,1 1-1 0 0,2 1 1 0 0,50-44 0 0 0,-63 63 717 0 0,0 2-1 0 0,0 0 1 0 0,1 1 0 0 0,1 1-1 0 0,0 0 1 0 0,0 2-1 0 0,1 0 1 0 0,0 1 0 0 0,37-9-1 0 0,-52 15 38 0 0,1 0-1 0 0,0 1 1 0 0,0 0-1 0 0,0 0 0 0 0,-1 0 1 0 0,1 0-1 0 0,0 1 1 0 0,0 0-1 0 0,0 0 0 0 0,-1 0 1 0 0,1 0-1 0 0,-1 1 1 0 0,1 0-1 0 0,-1 0 1 0 0,7 4-1 0 0,-6-3 18 0 0,0 1 1 0 0,0 0-1 0 0,0 0 0 0 0,-1 1 1 0 0,0 0-1 0 0,0-1 0 0 0,0 1 1 0 0,0 0-1 0 0,-1 1 0 0 0,0-1 1 0 0,4 10-1 0 0,-2-4 11 0 0,-2 0 1 0 0,1 0-1 0 0,-1 0 1 0 0,-1 0-1 0 0,0 1 0 0 0,-1 0 1 0 0,0-1-1 0 0,0 1 1 0 0,-1-1-1 0 0,-1 1 0 0 0,0 0 1 0 0,-1-1-1 0 0,-3 12 1 0 0,3-12-80 0 0,-2-1 1 0 0,1-1-1 0 0,-1 1 1 0 0,0-1-1 0 0,-1 1 1 0 0,0-1-1 0 0,-1 0 1 0 0,0-1-1 0 0,0 1 1 0 0,-1-1-1 0 0,0-1 1 0 0,0 1-1 0 0,0-1 1 0 0,-17 11 0 0 0,6-7-72 0 0,-1 0 1 0 0,-1-2 0 0 0,0 0-1 0 0,0-1 1 0 0,-34 8 0 0 0,-111 15-1228 0 0,139-27 867 0 0,-91 14-2180 0 0,95-16 1721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909 0 8751 0 0,'-1'0'674'0'0,"-7"1"-450"0"0,1 0 0 0 0,-1 0 0 0 0,1 1 0 0 0,0 0 1 0 0,0 0-1 0 0,-1 1 0 0 0,2-1 0 0 0,-12 7 0 0 0,-2 3 1052 0 0,-29 21 0 0 0,-15 16-764 0 0,2 2-1 0 0,3 3 1 0 0,2 3-1 0 0,2 2 1 0 0,3 2 0 0 0,-67 105-1 0 0,-85 187-84 0 0,189-328-390 0 0,-21 28 0 0 0,-3 4 25 0 0,38-55-221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194 183 14047 0 0,'0'0'1276'0'0,"2"1"-1049"0"0,1 0-99 0 0,0 0 1 0 0,0 0 0 0 0,0 0-1 0 0,0-1 1 0 0,0 1-1 0 0,0-1 1 0 0,1 0-1 0 0,-1 0 1 0 0,0 0-1 0 0,0 0 1 0 0,0-1-1 0 0,0 1 1 0 0,4-1-1 0 0,8-3 705 0 0,21-9 0 0 0,-17 6-401 0 0,16-4 495 0 0,64-32-1 0 0,-87 36-1113 0 0,0 0-1 0 0,0-1 1 0 0,0 0-1 0 0,-2-1 1 0 0,1 0-1 0 0,-1-1 1 0 0,0 0-1 0 0,11-14 1 0 0,-21 23 127 0 0,1 1 0 0 0,-1-1-1 0 0,1 1 1 0 0,-1-1 0 0 0,1 1 0 0 0,-1-1 0 0 0,0 1 0 0 0,1-1 0 0 0,-1 1 0 0 0,0-1 0 0 0,1 0 0 0 0,-1 1 0 0 0,0-1 0 0 0,0 0 0 0 0,1 1 0 0 0,-1-1 0 0 0,0 0 0 0 0,0 1 0 0 0,0-1 0 0 0,0 0 0 0 0,0 1 0 0 0,0-1 0 0 0,0-1 0 0 0,-1 2-20 0 0,0 0 0 0 0,1-1 0 0 0,-1 1-1 0 0,0 0 1 0 0,1 0 0 0 0,-1 0 0 0 0,0 0-1 0 0,1 0 1 0 0,-1 0 0 0 0,0 0 0 0 0,1 0 0 0 0,-1 1-1 0 0,0-1 1 0 0,1 0 0 0 0,-1 0 0 0 0,0 0-1 0 0,1 1 1 0 0,-2-1 0 0 0,-33 19-710 0 0,-19 14 1100 0 0,-87 74 0 0 0,-35 58 1459 0 0,102-85-1062 0 0,62-65-581 0 0,0 0 0 0 0,1 1 0 0 0,-14 28 0 0 0,23-42-112 0 0,1 1 1 0 0,0 0 0 0 0,0 0-1 0 0,0 0 1 0 0,0 0-1 0 0,0 0 1 0 0,1 0-1 0 0,-1 0 1 0 0,1 0 0 0 0,0 0-1 0 0,0 1 1 0 0,1 3-1 0 0,-1-6-10 0 0,0 1 0 0 0,1-1-1 0 0,-1 0 1 0 0,1 1 0 0 0,0-1 0 0 0,-1 0-1 0 0,1 1 1 0 0,0-1 0 0 0,0 0-1 0 0,0 0 1 0 0,0 0 0 0 0,0 0 0 0 0,0 0-1 0 0,0 0 1 0 0,0 0 0 0 0,0 0-1 0 0,1 0 1 0 0,-1 0 0 0 0,0-1 0 0 0,1 1-1 0 0,-1 0 1 0 0,0-1 0 0 0,1 1-1 0 0,-1-1 1 0 0,1 0 0 0 0,-1 1-1 0 0,3-1 1 0 0,5 1-162 0 0,-1 0 0 0 0,0-1 1 0 0,1 0-1 0 0,9-1 0 0 0,18-4-3652 0 0,-32 4 2981 0 0,40-6-5319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1 12439 0 0,'-47'58'1451'0'0,"11"-16"40"0"0,2 1 0 0 0,3 2 0 0 0,-28 51 0 0 0,-76 209-68 0 0,127-285-1511 0 0,-1 0 0 0 0,-1 0 1 0 0,-1-1-1 0 0,0-1 0 0 0,-2 0 1 0 0,0-1-1 0 0,0 0 1 0 0,-2-1-1 0 0,0 0 0 0 0,-1-1 1 0 0,0-1-1 0 0,-1 0 0 0 0,-32 18 1 0 0,37-25-152 0 0,-28 16-511 0 0,36-21 578 0 0,0-1 0 0 0,0 1 1 0 0,0-1-1 0 0,0 0 0 0 0,0 1 1 0 0,0-2-1 0 0,-9 2 0 0 0,13-2 123 0 0,0-1 0 0 0,-1 1 0 0 0,1 0 0 0 0,-1 0 0 0 0,1 0 0 0 0,-1-1 0 0 0,1 1 0 0 0,0 0 0 0 0,-1 0 0 0 0,1-1-1 0 0,0 1 1 0 0,-1 0 0 0 0,1-1 0 0 0,0 1 0 0 0,-1 0 0 0 0,1-1 0 0 0,0 1 0 0 0,0 0 0 0 0,-1-1 0 0 0,1 1 0 0 0,0-1 0 0 0,0 1 0 0 0,0-1-1 0 0,0 1 1 0 0,0-1 0 0 0,0 1 0 0 0,-1 0 0 0 0,1-1 0 0 0,0 1 0 0 0,0-1 0 0 0,0 1 0 0 0,0-1 0 0 0,1 0 0 0 0,0-15-924 0 0,7-6 232 0 0,0 0-1 0 0,2 0 1 0 0,0 1 0 0 0,15-21-1 0 0,-6 8 172 0 0,7-10-64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148 204 5983 0 0,'25'-25'955'0'0,"1"1"-1"0"0,2 2 1 0 0,48-32-1 0 0,-56 43-313 0 0,1 0 0 0 0,0 1-1 0 0,0 1 1 0 0,1 1 0 0 0,1 1-1 0 0,34-6 1 0 0,-36 9-293 0 0,1 1 1 0 0,-1 2 0 0 0,0 0-1 0 0,1 1 1 0 0,0 1-1 0 0,-1 1 1 0 0,38 8-1 0 0,-50-8-166 0 0,-1 1-1 0 0,1 0 0 0 0,-1 0 0 0 0,0 1 1 0 0,1 0-1 0 0,-1 0 0 0 0,-1 1 1 0 0,1 0-1 0 0,-1 0 0 0 0,0 1 1 0 0,0 0-1 0 0,-1 0 0 0 0,1 0 1 0 0,-1 1-1 0 0,-1 0 0 0 0,1 1 1 0 0,-1-1-1 0 0,-1 1 0 0 0,1 0 1 0 0,-1 0-1 0 0,3 9 0 0 0,-5-9-26 0 0,1 0 0 0 0,-2 0-1 0 0,1 0 1 0 0,-1 0 0 0 0,0 0-1 0 0,-1 0 1 0 0,0 0 0 0 0,0 1-1 0 0,-2 12 1 0 0,-1-9-7 0 0,0-1 1 0 0,0 1 0 0 0,-1-1-1 0 0,0 0 1 0 0,-1 0-1 0 0,-7 12 1 0 0,2-6-34 0 0,-2-1 1 0 0,0 0-1 0 0,0 0 1 0 0,-2-1-1 0 0,0-1 1 0 0,0 0-1 0 0,-29 20 1 0 0,17-18-48 0 0,0-1 0 0 0,-1 0 0 0 0,-1-2 0 0 0,-51 17 0 0 0,-121 21-47 0 0,163-43-279 0 0,0-1 0 0 0,-1-2 0 0 0,-72 1 0 0 0,105-6 65 0 0,0 0 0 0 0,1 0 0 0 0,-1 0 0 0 0,1-1 0 0 0,-1 0 0 0 0,1 0 0 0 0,-1 0 0 0 0,1-1 0 0 0,-1 1 0 0 0,1-1 0 0 0,0 0 0 0 0,0 0 0 0 0,0-1 0 0 0,-4-2 1 0 0,-3-9-1218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390 117 12871 0 0,'0'0'1164'0'0,"0"1"-958"0"0,-1 11-234 0 0,1-8 226 0 0,0 0 1 0 0,0-1-1 0 0,0 1 1 0 0,0 0-1 0 0,0 0 1 0 0,1 0-1 0 0,2 6 1 0 0,-3-9-89 0 0,1 0 0 0 0,0 0 0 0 0,-1 0-1 0 0,1 0 1 0 0,0 0 0 0 0,0 0 0 0 0,0 0 0 0 0,0-1 0 0 0,0 1 0 0 0,0 0 0 0 0,0 0 0 0 0,0-1 0 0 0,1 1 0 0 0,-1-1 0 0 0,0 1 0 0 0,0-1 0 0 0,2 1 0 0 0,21 3 955 0 0,-13-3-770 0 0,-1-2 1 0 0,1 0 0 0 0,-1 0-1 0 0,1 0 1 0 0,-1-2 0 0 0,19-5-1 0 0,58-30-160 0 0,-75 32-86 0 0,-1 1-71 0 0,1-1 0 0 0,-1-1 0 0 0,16-12 0 0 0,-24 16-44 0 0,0 1 1 0 0,0-1-1 0 0,0 0 0 0 0,0 0 0 0 0,-1-1 0 0 0,4-6 0 0 0,-5 9 3 0 0,0-1 0 0 0,0 0-1 0 0,-1 0 1 0 0,1 1-1 0 0,0-1 1 0 0,-1 0 0 0 0,0 0-1 0 0,1 0 1 0 0,-1 0-1 0 0,0 0 1 0 0,0 0 0 0 0,0 1-1 0 0,0-1 1 0 0,-1 0 0 0 0,0-3-1 0 0,1 3 19 0 0,-1 1 0 0 0,0-1 0 0 0,0 0 0 0 0,0 1 0 0 0,0-1 0 0 0,-1 1 0 0 0,1-1 0 0 0,0 1 0 0 0,0 0 0 0 0,-1-1 0 0 0,1 1 0 0 0,-1 0 0 0 0,1 0 0 0 0,-1 0 0 0 0,0 0 0 0 0,1 0 0 0 0,-1 0 0 0 0,0 1 0 0 0,0-1 0 0 0,0 1 0 0 0,1-1 0 0 0,-1 1 0 0 0,-3-1 0 0 0,-1 0 22 0 0,0 0 1 0 0,-1 1-1 0 0,1-1 0 0 0,-1 2 1 0 0,-11 0-1 0 0,-1 3 79 0 0,0 1 0 0 0,1 1 1 0 0,-1 0-1 0 0,1 1 0 0 0,1 1 0 0 0,-27 16 0 0 0,-93 72 779 0 0,135-95-823 0 0,-46 37 432 0 0,1 3-1 0 0,-67 75 1 0 0,101-102-394 0 0,-51 63 200 0 0,57-66-217 0 0,0-1 1 0 0,0 2-1 0 0,1-1 1 0 0,0 1 0 0 0,-6 19-1 0 0,11-28-27 0 0,0-1-1 0 0,1 1 1 0 0,-1-1-1 0 0,1 1 1 0 0,0-1-1 0 0,-1 1 1 0 0,1-1 0 0 0,0 1-1 0 0,1-1 1 0 0,-1 1-1 0 0,0-1 1 0 0,1 1-1 0 0,-1-1 1 0 0,1 1-1 0 0,1 3 1 0 0,-1-4-94 0 0,0-1 1 0 0,1 1 0 0 0,-1 0-1 0 0,0-1 1 0 0,1 1-1 0 0,-1 0 1 0 0,1-1-1 0 0,0 0 1 0 0,0 1-1 0 0,-1-1 1 0 0,1 0 0 0 0,0 0-1 0 0,0 0 1 0 0,0 0-1 0 0,0 0 1 0 0,0-1-1 0 0,4 2 1 0 0,12 2-836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5 483 13159 0 0,'0'0'1187'0'0,"-4"8"4618"0"0,90-103-2523 0 0,58-36-3196 0 0,-91 87-1228 0 0,2 1 0 0 0,2 3-1 0 0,100-53 1 0 0,-94 64-64 0 0,-54 26 987 0 0,0 0-1 0 0,0 0 1 0 0,0 1 0 0 0,19-2-1 0 0,-26 4 223 0 0,-1 0 0 0 0,0 0-1 0 0,0 0 1 0 0,1 0 0 0 0,-1 0 0 0 0,0 0-1 0 0,0 0 1 0 0,1 1 0 0 0,-1-1 0 0 0,0 0-1 0 0,0 1 1 0 0,0-1 0 0 0,0 1 0 0 0,1-1-1 0 0,-1 1 1 0 0,0 0 0 0 0,0-1 0 0 0,0 1-1 0 0,0 0 1 0 0,0 0 0 0 0,1 1 0 0 0,-1 0 29 0 0,0 0 1 0 0,0 0-1 0 0,-1-1 1 0 0,1 1 0 0 0,0 0-1 0 0,-1 0 1 0 0,1 0 0 0 0,-1 0-1 0 0,1 0 1 0 0,-1 0-1 0 0,0 0 1 0 0,0 3 0 0 0,-1 5 201 0 0,0 0 0 0 0,0 0 0 0 0,-2 0 0 0 0,-2 11 1 0 0,4-20-201 0 0,-62 165 1949 0 0,8-30-179 0 0,52-125-1570 0 0,0 0 0 0 0,1 0 0 0 0,0 0 0 0 0,1 0-1 0 0,0 12 1 0 0,2-19-83 0 0,9 10-4734 0 0,-7-13 2713 0 0,6 5-5524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7 684 14855 0 0,'2'-1'3895'0'0,"-1"-1"-3652"0"0,1 1-1 0 0,-1-1 1 0 0,1 0 0 0 0,-1 0 0 0 0,0 0 0 0 0,0 0 0 0 0,0 0-1 0 0,0 0 1 0 0,0 0 0 0 0,0 0 0 0 0,0 0 0 0 0,-1-1-1 0 0,1 1 1 0 0,-1 0 0 0 0,1 0 0 0 0,-1-1 0 0 0,0 1-1 0 0,0-3 1 0 0,-1-3 46 0 0,-1 0 1 0 0,1 1-1 0 0,-1 0 0 0 0,-4-10 0 0 0,3 10-260 0 0,1-1 0 0 0,-1 0 1 0 0,2 1-1 0 0,-2-12 0 0 0,3 6-65 0 0,0 0 0 0 0,1 1 0 0 0,1-1 1 0 0,0 0-1 0 0,1 0 0 0 0,0 1 0 0 0,7-16 0 0 0,-2 7-100 0 0,1 1 1 0 0,1 1-1 0 0,19-28 1 0 0,-2 12-98 0 0,1 2 0 0 0,2 1 0 0 0,1 2 0 0 0,46-36-1 0 0,-52 47 59 0 0,0 0 0 0 0,39-20-1 0 0,-48 31 122 0 0,1 0-1 0 0,0 1 0 0 0,0 1 0 0 0,0 0 1 0 0,28-4-1 0 0,-37 9 86 0 0,1 0 0 0 0,-1 0-1 0 0,1 1 1 0 0,-1 0 0 0 0,0 1 0 0 0,1 0 0 0 0,-1 0 0 0 0,0 1 0 0 0,1 0-1 0 0,-1 0 1 0 0,0 1 0 0 0,0 0 0 0 0,-1 1 0 0 0,15 8 0 0 0,-16-8 26 0 0,0 0 0 0 0,-1 0 0 0 0,0 1 0 0 0,0 0 1 0 0,0 0-1 0 0,-1 0 0 0 0,0 0 0 0 0,0 1 0 0 0,0 0 1 0 0,0 0-1 0 0,-1 0 0 0 0,0 0 0 0 0,0 0 0 0 0,-1 1 0 0 0,0-1 1 0 0,0 1-1 0 0,0-1 0 0 0,0 13 0 0 0,-1-7-16 0 0,-2 0 0 0 0,1 0 0 0 0,-1-1-1 0 0,-1 1 1 0 0,0-1 0 0 0,-1 1 0 0 0,0-1 0 0 0,-1 0 0 0 0,0 0-1 0 0,-1 0 1 0 0,-8 15 0 0 0,-3 0 61 0 0,-1 0-1 0 0,0-2 1 0 0,-28 29-1 0 0,31-36-89 0 0,-1-1 1 0 0,-1-1-1 0 0,0-1 1 0 0,-1 0-1 0 0,-1-1 0 0 0,0-1 1 0 0,-1-1-1 0 0,0 0 0 0 0,-1-2 1 0 0,-22 9-1 0 0,21-11-26 0 0,7-2-32 0 0,0 0 1 0 0,-1-1 0 0 0,0 0-1 0 0,1-1 1 0 0,-27 2-1 0 0,39-5 1 0 0,1 0-1 0 0,-1 0 1 0 0,1-1-1 0 0,-1 1 0 0 0,1 0 1 0 0,-1 0-1 0 0,1-1 0 0 0,-1 1 1 0 0,1-1-1 0 0,-1 1 0 0 0,1-1 1 0 0,0 1-1 0 0,-1-1 1 0 0,1 0-1 0 0,0 0 0 0 0,-2-1 1 0 0,-2-8-2019 0 0,6-5-3506 0 0,4 0-1326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345 137 455 0 0,'-1'1'5051'0'0,"-1"1"-4662"0"0,0-1 0 0 0,1 1 0 0 0,-1 0 0 0 0,1 0-1 0 0,-1 1 1 0 0,1-1 0 0 0,0 0 0 0 0,0 0 0 0 0,0 1 0 0 0,0-1 0 0 0,-1 5 0 0 0,2-5-304 0 0,0 0 0 0 0,0 0 1 0 0,0 0-1 0 0,0 0 0 0 0,0 0 1 0 0,0 0-1 0 0,0 0 0 0 0,1 0 1 0 0,-1 0-1 0 0,1 0 0 0 0,0 0 1 0 0,-1 0-1 0 0,1-1 0 0 0,0 1 1 0 0,0 0-1 0 0,0 0 0 0 0,1-1 1 0 0,-1 1-1 0 0,0-1 0 0 0,0 1 1 0 0,1-1-1 0 0,-1 1 0 0 0,1-1 1 0 0,-1 0-1 0 0,3 2 0 0 0,3 1 69 0 0,1 1-1 0 0,-1-1 1 0 0,1-1-1 0 0,0 1 1 0 0,0-1-1 0 0,0-1 1 0 0,1 0-1 0 0,-1 0 1 0 0,1 0-1 0 0,-1-1 0 0 0,1 0 1 0 0,-1-1-1 0 0,1 0 1 0 0,0 0-1 0 0,-1-1 1 0 0,1 0-1 0 0,11-3 1 0 0,-4 0-107 0 0,-1 0 0 0 0,0-1 0 0 0,0-1 0 0 0,-1-1 0 0 0,0 0 1 0 0,0 0-1 0 0,0-1 0 0 0,20-18 0 0 0,-23 17-214 0 0,0 0 0 0 0,0-2 0 0 0,9-11 0 0 0,-18 19 54 0 0,1 0 0 0 0,-1-1 0 0 0,1 1 1 0 0,-1-1-1 0 0,0 0 0 0 0,-1 0 1 0 0,1 0-1 0 0,-1 1 0 0 0,1-1 0 0 0,-1-1 1 0 0,0 1-1 0 0,-1 0 0 0 0,1 0 0 0 0,-1 0 1 0 0,0-6-1 0 0,0 8 73 0 0,-1 0-1 0 0,0 0 1 0 0,1 0 0 0 0,-1 0 0 0 0,0 0-1 0 0,0 0 1 0 0,0 0 0 0 0,-1 0 0 0 0,1 1-1 0 0,0-1 1 0 0,-1 0 0 0 0,1 1 0 0 0,-1-1-1 0 0,1 1 1 0 0,-1-1 0 0 0,0 1 0 0 0,0 0-1 0 0,0 0 1 0 0,0 0 0 0 0,-3-2 0 0 0,-1 1-62 0 0,0-1 1 0 0,0 1 0 0 0,0 0-1 0 0,0 1 1 0 0,0-1 0 0 0,-8 0-1 0 0,4 2 65 0 0,-1 0 0 0 0,1 1 0 0 0,0 0 0 0 0,0 1 1 0 0,0 0-1 0 0,0 0 0 0 0,-12 5 0 0 0,-67 32-515 0 0,23-8 270 0 0,-64 14-432 0 0,74-27 874 0 0,-78 36 1 0 0,127-51-5 0 0,1 1 1 0 0,-1 0 0 0 0,1 0 0 0 0,0 0-1 0 0,0 1 1 0 0,1-1 0 0 0,-1 2 0 0 0,1-1-1 0 0,-9 12 1 0 0,11-13-65 0 0,1 1 0 0 0,0-1 1 0 0,-1 1-1 0 0,2 0 0 0 0,-1 0 0 0 0,0-1 0 0 0,1 1 1 0 0,0 1-1 0 0,0-1 0 0 0,1 0 0 0 0,-1 0 0 0 0,1 0 1 0 0,0 0-1 0 0,0 0 0 0 0,2 7 0 0 0,0-3 49 0 0,-1 1-1 0 0,2-1 0 0 0,0 0 0 0 0,0 0 1 0 0,0 0-1 0 0,1 0 0 0 0,1 0 0 0 0,-1-1 1 0 0,2 0-1 0 0,6 10 0 0 0,-3-8 52 0 0,0 0 1 0 0,1-1-1 0 0,0 0 0 0 0,0 0 0 0 0,1-1 0 0 0,20 12 1 0 0,-9-9-11 0 0,0-1 1 0 0,1-1 0 0 0,0 0 0 0 0,1-2 0 0 0,-1-1-1 0 0,1-1 1 0 0,43 4 0 0 0,-43-7-479 0 0,-1-1 0 0 0,1-2 0 0 0,0 0 1 0 0,-1-1-1 0 0,1-1 0 0 0,40-12 0 0 0,-52 10-1344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4:5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6 4607 0 0,'2'-1'354'0'0,"5"-3"4359"0"0,-13 19-2272 0 0,-12 26-1159 0 0,-3-1-1 0 0,-43 65 0 0 0,-71 63 211 0 0,94-122-1330 0 0,-213 239 904 0 0,14 14 462 0 0,232-289-1462 0 0,0 1 0 0 0,1 1 0 0 0,0-1 1 0 0,0 1-1 0 0,2 0 0 0 0,-10 26 0 0 0,15-38-76 0 0,0 0-1 0 0,0 1 1 0 0,0-1-1 0 0,0 1 1 0 0,0-1 0 0 0,0 0-1 0 0,0 1 1 0 0,0-1 0 0 0,0 0-1 0 0,1 1 1 0 0,-1-1 0 0 0,0 1-1 0 0,0-1 1 0 0,0 0 0 0 0,0 1-1 0 0,0-1 1 0 0,1 0-1 0 0,-1 1 1 0 0,0-1 0 0 0,0 0-1 0 0,1 1 1 0 0,-1-1 0 0 0,0 0-1 0 0,0 0 1 0 0,1 1 0 0 0,-1-1-1 0 0,0 0 1 0 0,1 0 0 0 0,-1 1-1 0 0,1-1-29 0 0,9 5-184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0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91 13359 0 0,'0'0'1027'0'0,"-1"2"-670"0"0,-21 35 5129 0 0,35-34-4368 0 0,-12-3-966 0 0,14 0 144 0 0,0 0 0 0 0,0-2 0 0 0,0 1 0 0 0,0-2 0 0 0,0 0 0 0 0,20-7-1 0 0,-22 6-266 0 0,45-13-48 0 0,-2-2 1 0 0,56-28-1 0 0,-104 43-67 0 0,0-1 0 0 0,0 0 0 0 0,8-6 0 0 0,-14 10-34 0 0,-16 1 7 0 0,0 2-1 0 0,0 0 1 0 0,0 0 0 0 0,0 2-1 0 0,1-1 1 0 0,0 2 0 0 0,-21 9-1 0 0,-6 6 74 0 0,-39 26-1 0 0,-14 17 595 0 0,-112 99 0 0 0,195-153-482 0 0,-1 0 57 0 0,-18 18 1 0 0,27-25-114 0 0,0 1 0 0 0,0-1 1 0 0,0 0-1 0 0,0 1 0 0 0,1-1 1 0 0,-1 1-1 0 0,1 0 1 0 0,0 0-1 0 0,0 0 0 0 0,0-1 1 0 0,0 1-1 0 0,0 0 0 0 0,0 0 1 0 0,0 4-1 0 0,2-5-7 0 0,-1-1 0 0 0,0 0-1 0 0,0 1 1 0 0,1-1 0 0 0,-1 0 0 0 0,0 1 0 0 0,1-1-1 0 0,-1 0 1 0 0,1 1 0 0 0,0-1 0 0 0,0 0-1 0 0,-1 0 1 0 0,1 0 0 0 0,0 0 0 0 0,0 0-1 0 0,0 0 1 0 0,0 0 0 0 0,0 0 0 0 0,0 0 0 0 0,0 0-1 0 0,1 0 1 0 0,-1 0 0 0 0,0-1 0 0 0,0 1-1 0 0,3 0 1 0 0,3 2-18 0 0,0-1 1 0 0,0 0-1 0 0,12 2 0 0 0,-13-3-76 0 0,18 2-1155 0 0,1-1-460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8287 0 0,'1'-1'5742'0'0,"2"-3"-4827"0"0,1 0 0 0 0,0 0 0 0 0,0 0 0 0 0,1 1 0 0 0,-1-1 0 0 0,1 1 0 0 0,5-3 0 0 0,40-18-197 0 0,-35 17-65 0 0,-10 5-607 0 0,310-156 936 0 0,-300 149-978 0 0,55-33 36 0 0,126-56-1 0 0,-187 95-41 0 0,0 0 1 0 0,0 0-1 0 0,0 0 0 0 0,0 1 1 0 0,1 1-1 0 0,14-2 0 0 0,-23 3-3 0 0,-1 0-1 0 0,1 0 0 0 0,0 0 1 0 0,0 0-1 0 0,0 0 0 0 0,0 1 1 0 0,0-1-1 0 0,0 0 1 0 0,-1 0-1 0 0,1 0 0 0 0,0 1 1 0 0,0-1-1 0 0,0 1 0 0 0,-1-1 1 0 0,1 0-1 0 0,0 1 1 0 0,-1-1-1 0 0,1 1 0 0 0,0 0 1 0 0,-1-1-1 0 0,1 1 1 0 0,0 0-1 0 0,-1-1 0 0 0,1 1 1 0 0,0 1-1 0 0,-1-1-1 0 0,1 1 0 0 0,-1 0 0 0 0,1-1 0 0 0,-1 1 0 0 0,0 0 0 0 0,0 0 0 0 0,0 0 0 0 0,0-1 0 0 0,0 1 0 0 0,0 0 0 0 0,-1 3 0 0 0,-1 3-14 0 0,0 0 1 0 0,0 0 0 0 0,-1-1-1 0 0,-5 10 1 0 0,-38 66-26 0 0,-18 36 335 0 0,59-108-262 0 0,0 0 0 0 0,-3 18 1 0 0,7-26-19 0 0,0 1 0 0 0,0 0 0 0 0,1 0 0 0 0,-1-1 0 0 0,1 1 1 0 0,0 0-1 0 0,0 0 0 0 0,0 0 0 0 0,1 0 0 0 0,-1-1 1 0 0,3 7-1 0 0,3-2 47 0 0,-3-6-43 0 0,0-1 1 0 0,0 0 0 0 0,0 0-1 0 0,1-1 1 0 0,-1 1-1 0 0,0-1 1 0 0,0 1 0 0 0,1-1-1 0 0,5-1 1 0 0,7 2 7 0 0,10 0-417 0 0,27-1 0 0 0,-14-1-7144 0 0,-24 1 720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1072 24 17711 0 0,'-7'-16'811'0'0,"5"13"-19"0"0,-6 1-444 0 0,7 2-351 0 0,0-1 0 0 0,1 1 0 0 0,-1 0-1 0 0,0 0 1 0 0,1-1 0 0 0,-1 1 0 0 0,0 0 0 0 0,0 0 0 0 0,1 0 0 0 0,-1 0-1 0 0,0 0 1 0 0,0 0 0 0 0,1 0 0 0 0,-1 0 0 0 0,0 0 0 0 0,0 1 0 0 0,-3 0-52 0 0,1 1 1 0 0,0 0 0 0 0,-1-1 0 0 0,1 2 0 0 0,0-1 0 0 0,0 0 0 0 0,0 1 0 0 0,0-1 0 0 0,1 1-1 0 0,-1 0 1 0 0,-3 4 0 0 0,-24 40-202 0 0,23-36 242 0 0,-34 64 13 0 0,3 2 0 0 0,4 1 0 0 0,-26 85 0 0 0,14-16 219 0 0,12-35 667 0 0,-54 119 0 0 0,52-160 17 0 0,-51 78 0 0 0,-57 57 48 0 0,107-152-955 0 0,36-52-1094 0 0</inkml:trace>
  <inkml:trace contextRef="#ctx0" brushRef="#br0" timeOffset="1">23 822 9215 0 0,'-1'-2'422'0'0,"-3"-6"-264"0"0,0 0 1 0 0,-5-15-1 0 0,4 5 13614 0 0,13 18-13468 0 0,0 0-1 0 0,0 1 0 0 0,0 0 1 0 0,-1 0-1 0 0,16 5 0 0 0,29 8-80 0 0,2-2-1 0 0,-1-3 0 0 0,2-2 0 0 0,-1-3 0 0 0,98-4 0 0 0,273-47 136 0 0,-386 41-343 0 0,329-65-261 0 0,-215 29-8775 0 0,-130 35 1205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9703 0 0,'0'0'1078'0'0,"-1"2"-822"0"0,-85 193 2890 0 0,54-115-2766 0 0,-67 119 0 0 0,73-156-344 0 0,6-13-5 0 0,2 0 0 0 0,-21 50-1 0 0,36-71-51 0 0,2-7-82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7367 0 0,'0'0'5511'0'0,"2"0"-5114"0"0,14 6 92 0 0,172 51 2590 0 0,-154-49-2743 0 0,1-1 0 0 0,0-2 0 0 0,56 1 0 0 0,-40-7 1 0 0,-1-3-1 0 0,87-18 0 0 0,96-39 95 0 0,-145 32-324 0 0,147-71-1 0 0,72-64-2560 0 0,-259 137 635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7831 0 0,'0'0'972'0'0,"0"2"-108"0"0,0 5-418 0 0,0 0 0 0 0,0 1-1 0 0,-1-1 1 0 0,0 0-1 0 0,0 0 1 0 0,0 0-1 0 0,-1 0 1 0 0,-4 10 0 0 0,-28 56 687 0 0,27-59-882 0 0,-136 232 1555 0 0,112-196-1664 0 0,-37 52-114 0 0,-4-3 1 0 0,-87 92-1 0 0,132-163-28 0 0,-40 31 0 0 0,60-55-21 0 0,5-6 6 0 0,4-5-7 0 0,-2 7 20 0 0,2-8-11 0 0,1 1 0 0 0,0 0 0 0 0,0 0 0 0 0,1 0 0 0 0,0 0-1 0 0,5-7 1 0 0,31-37-136 0 0,-34 44 138 0 0,29-34-25 0 0,2 1-1 0 0,1 2 1 0 0,2 2-1 0 0,2 2 1 0 0,61-40 0 0 0,-94 69 27 0 0,0 0-1 0 0,0 0 1 0 0,1 1 0 0 0,-1 0 0 0 0,1 1 0 0 0,0 0 0 0 0,0 1 0 0 0,11-2 0 0 0,-18 3 19 0 0,1 1 1 0 0,-1 0-1 0 0,0 0 1 0 0,1 0-1 0 0,-1 0 1 0 0,0 1-1 0 0,0-1 1 0 0,1 1-1 0 0,-1 0 1 0 0,0 0-1 0 0,0 0 1 0 0,0 0-1 0 0,0 1 1 0 0,0-1-1 0 0,0 1 1 0 0,0 0-1 0 0,0-1 1 0 0,-1 1-1 0 0,1 1 1 0 0,-1-1-1 0 0,1 0 1 0 0,-1 1-1 0 0,0-1 1 0 0,0 1-1 0 0,0-1 1 0 0,0 1-1 0 0,-1 0 1 0 0,3 4-1 0 0,-1 0 47 0 0,-1 1 0 0 0,0-1 1 0 0,-1 0-1 0 0,1 0 0 0 0,-1 1 0 0 0,-1-1 0 0 0,1 1 0 0 0,-1-1 0 0 0,-1 1 0 0 0,1-1 1 0 0,-1 1-1 0 0,0-1 0 0 0,-1 0 0 0 0,0 0 0 0 0,0 0 0 0 0,-7 14 0 0 0,-3 6 232 0 0,-2-1-1 0 0,-32 45 0 0 0,34-53-440 0 0,-29 30 0 0 0,40-47-42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193 113 10303 0 0,'0'0'935'0'0,"1"2"-768"0"0,2 2 104 0 0,-1 0 0 0 0,1-1 0 0 0,0 1 0 0 0,0-1 0 0 0,0 0 0 0 0,1 0 0 0 0,-1 0 0 0 0,1-1 0 0 0,0 1 0 0 0,0-1 0 0 0,0 0 0 0 0,0 0 0 0 0,0 0 0 0 0,0 0 0 0 0,0-1 0 0 0,1 1 0 0 0,-1-1 0 0 0,5 0 0 0 0,0 0 18 0 0,0-1-1 0 0,0 0 1 0 0,0 0 0 0 0,0-1-1 0 0,0 0 1 0 0,0-1-1 0 0,0 0 1 0 0,12-5-1 0 0,-5 2-235 0 0,-1 0-1 0 0,0-1 1 0 0,0-1-1 0 0,-1-1 1 0 0,0 0 0 0 0,24-18-1 0 0,-36 25-77 0 0,-1-1 0 0 0,1 0 1 0 0,-1 1-1 0 0,1-1 0 0 0,-1 0 0 0 0,1 0 0 0 0,-1 0 0 0 0,0 0 0 0 0,0 0 0 0 0,0 0 0 0 0,0 0 0 0 0,0 0 1 0 0,0 0-1 0 0,-1 0 0 0 0,1-1 0 0 0,-1 1 0 0 0,0 0 0 0 0,1 0 0 0 0,-1-1 0 0 0,0 1 0 0 0,0 0 0 0 0,-1-4 1 0 0,0 4-29 0 0,1 0 0 0 0,-1 0 0 0 0,0 0 1 0 0,0 0-1 0 0,0 1 0 0 0,0-1 1 0 0,0 0-1 0 0,-1 1 0 0 0,1-1 1 0 0,0 1-1 0 0,-1-1 0 0 0,1 1 1 0 0,-1 0-1 0 0,0-1 0 0 0,1 1 0 0 0,-1 0 1 0 0,0 0-1 0 0,0 0 0 0 0,0 1 1 0 0,1-1-1 0 0,-1 0 0 0 0,0 1 1 0 0,0-1-1 0 0,0 1 0 0 0,-4-1 1 0 0,-3 0-129 0 0,-1 1 1 0 0,1 0-1 0 0,-1 0 1 0 0,1 1-1 0 0,-1 0 1 0 0,1 1-1 0 0,-1 0 1 0 0,1 0-1 0 0,0 1 1 0 0,-13 6-1 0 0,-4 3 98 0 0,1 1 0 0 0,-29 20 0 0 0,23-12 311 0 0,0 2 1 0 0,1 1-1 0 0,2 1 1 0 0,0 2-1 0 0,-34 43 1 0 0,58-65-172 0 0,0 1 1 0 0,1-1-1 0 0,-1 1 1 0 0,1 0-1 0 0,0 0 1 0 0,1 0-1 0 0,-1 0 1 0 0,1 1-1 0 0,-2 12 1 0 0,3-16-38 0 0,1 0 1 0 0,0-1 0 0 0,0 1-1 0 0,0-1 1 0 0,0 1 0 0 0,0 0-1 0 0,1-1 1 0 0,-1 1-1 0 0,1-1 1 0 0,0 1 0 0 0,0-1-1 0 0,0 1 1 0 0,0-1 0 0 0,0 0-1 0 0,0 0 1 0 0,1 1 0 0 0,-1-1-1 0 0,1 0 1 0 0,-1 0 0 0 0,1 0-1 0 0,0 0 1 0 0,0-1 0 0 0,0 1-1 0 0,0 0 1 0 0,0-1 0 0 0,0 1-1 0 0,4 1 1 0 0,6 2 89 0 0,0-1 0 0 0,-1-1 0 0 0,1 0 0 0 0,0 0 0 0 0,1-1 0 0 0,22 0 0 0 0,-19-1-85 0 0,10 0-372 0 0,1-2-1 0 0,0-1 1 0 0,-1-2 0 0 0,0 0 0 0 0,0-2 0 0 0,27-9 0 0 0,-11 1-581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 7831 0 0,'0'0'976'0'0,"-1"2"-90"0"0,-42 80 3231 0 0,-79 155-3513 0 0,84-168-565 0 0,-22 34-26 0 0,-4-2 1 0 0,-114 135 0 0 0,102-138-308 0 0,-11 13-307 0 0,72-95 197 0 0,14-16 111 0 0,1-2-804 0 0,3-8-3181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49 491 5063 0 0,'0'0'7263'0'0,"-1"-9"-7107"0"0,0 5-163 0 0,-1 0 1 0 0,1 0-1 0 0,-1 0 0 0 0,0 1 1 0 0,0-1-1 0 0,0 0 0 0 0,-1 1 1 0 0,-3-5-1 0 0,2 4-26 0 0,1-1-1 0 0,0 1 1 0 0,0-1 0 0 0,-3-6-1 0 0,4 5 31 0 0,1 0 0 0 0,-1 1-1 0 0,1-1 1 0 0,0 0-1 0 0,1 0 1 0 0,0 0 0 0 0,-1 0-1 0 0,2 0 1 0 0,-1 0-1 0 0,1 0 1 0 0,0 1 0 0 0,0-1-1 0 0,0 0 1 0 0,1 0-1 0 0,0 1 1 0 0,4-8 0 0 0,2-4 67 0 0,1 0 1 0 0,2 1 0 0 0,20-27 0 0 0,-21 30-40 0 0,2 1 0 0 0,-1 0 0 0 0,2 1 0 0 0,0 0 1 0 0,0 1-1 0 0,18-11 0 0 0,-9 8 103 0 0,1 1 0 0 0,0 2 0 0 0,36-12 0 0 0,7 4 496 0 0,1 3-1 0 0,74-7 0 0 0,40 8 918 0 0,-152 14-1237 0 0,1 2 0 0 0,0 0 0 0 0,0 2 1 0 0,29 8-1 0 0,-53-10-252 0 0,1 0 0 0 0,-1 0 0 0 0,0 0 0 0 0,1 1 0 0 0,10 7 0 0 0,-15-9-46 0 0,-1 0 0 0 0,1 0 0 0 0,-1 0 0 0 0,1 0 0 0 0,-1 1 0 0 0,0-1 0 0 0,0 1 0 0 0,1-1 0 0 0,-1 1 0 0 0,0-1 0 0 0,0 1 0 0 0,-1 0 0 0 0,1-1 0 0 0,0 1 0 0 0,0 0 0 0 0,-1 0 0 0 0,1-1 0 0 0,-1 1 1 0 0,0 0-1 0 0,1 0 0 0 0,-1 0 0 0 0,0 0 0 0 0,0 0 0 0 0,0 0 0 0 0,-1 3 0 0 0,-1 3-4 0 0,0 0 0 0 0,-1-1-1 0 0,0 1 1 0 0,0-1 0 0 0,-1 1 0 0 0,0-1 0 0 0,0 0 0 0 0,-7 8 0 0 0,-4 4-4 0 0,-26 25 0 0 0,-9 4-98 0 0,-2-1 0 0 0,-97 66 0 0 0,114-90 50 0 0,-1-2 0 0 0,-1-2 0 0 0,0-1 0 0 0,-2-2 0 0 0,-73 20 0 0 0,94-32 48 0 0,0 0 1 0 0,-19 0-1 0 0,31-3 8 0 0,-1-1 1 0 0,1 0 0 0 0,-1 0-1 0 0,1-1 1 0 0,0 0-1 0 0,-1 0 1 0 0,1-1-1 0 0,0 1 1 0 0,-8-4-1 0 0,13 4-4 0 0,0 1-1 0 0,0 0 0 0 0,1-1 1 0 0,-1 1-1 0 0,0-1 0 0 0,0 1 1 0 0,0-1-1 0 0,0 1 0 0 0,1-1 1 0 0,-1 0-1 0 0,0 1 1 0 0,1-1-1 0 0,-1 0 0 0 0,0 1 1 0 0,1-1-1 0 0,-1 0 0 0 0,1 0 1 0 0,-1 0-1 0 0,1 0 0 0 0,0 1 1 0 0,-1-1-1 0 0,1 0 0 0 0,0 0 1 0 0,-1 0-1 0 0,1-2 1 0 0,0 1-7 0 0,1 1 0 0 0,-1-1 1 0 0,0 1-1 0 0,1-1 0 0 0,0 1 1 0 0,-1-1-1 0 0,1 1 0 0 0,0-1 1 0 0,0 1-1 0 0,-1 0 0 0 0,1-1 1 0 0,0 1-1 0 0,3-2 0 0 0,2-3-99 0 0,0 0 0 0 0,0 1-1 0 0,1 0 1 0 0,14-7-1 0 0,9-2-235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0,'1'1'1928'0'0,"12"14"-345"0"0,1-1-1 0 0,1-1 0 0 0,0 0 0 0 0,0-1 0 0 0,32 19 0 0 0,92 39 256 0 0,-13-9-449 0 0,-8-1-2858 0 0,-106-55-3614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0 628 6911 0 0,'0'0'315'0'0,"1"-2"-7"0"0,2-2-174 0 0,-1 0-1 0 0,0 0 0 0 0,0-1 1 0 0,0 1-1 0 0,1-6 1 0 0,-2 5 857 0 0,-1-1 0 0 0,1 1 0 0 0,-1-1 0 0 0,0 1 0 0 0,0-1 0 0 0,0 1 0 0 0,-3-9 0 0 0,-2-15 360 0 0,-2-42 1 0 0,7 59-1257 0 0,1-1 1 0 0,-1 1 0 0 0,2 0-1 0 0,0-1 1 0 0,1 1 0 0 0,4-13-1 0 0,2-2-56 0 0,2-1 0 0 0,1 1-1 0 0,1 1 1 0 0,1 0 0 0 0,1 1 0 0 0,25-31 0 0 0,-31 45-268 0 0,1 0 1 0 0,0 0 0 0 0,1 1 0 0 0,0 1-1 0 0,1-1 1 0 0,0 2 0 0 0,0 0 0 0 0,1 0 0 0 0,0 1-1 0 0,0 0 1 0 0,0 2 0 0 0,1-1 0 0 0,0 2-1 0 0,22-5 1 0 0,-10 5-1336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13103 0 0,'0'0'1186'0'0,"-1"1"-978"0"0,-28 21 569 0 0,0-2 0 0 0,-60 31 1 0 0,-47 23 196 0 0,119-62-838 0 0,0 0 1 0 0,1 1-1 0 0,0 1 1 0 0,1 1-1 0 0,-18 22 1 0 0,25-27-45 0 0,0 1-1 0 0,1 0 1 0 0,-11 24 0 0 0,16-31-69 0 0,0 0 1 0 0,1-1-1 0 0,-1 1 1 0 0,1 0-1 0 0,0 0 1 0 0,1 0-1 0 0,-1 0 1 0 0,0-1-1 0 0,1 1 0 0 0,0 0 1 0 0,0 0-1 0 0,0 0 1 0 0,1 0-1 0 0,-1 0 1 0 0,1 0-1 0 0,0 0 1 0 0,2 6-1 0 0,-2-9 4 0 0,0 1 1 0 0,0 0-1 0 0,1-1 0 0 0,-1 1 1 0 0,0-1-1 0 0,1 0 0 0 0,-1 1 0 0 0,0-1 1 0 0,1 0-1 0 0,0 0 0 0 0,-1 0 1 0 0,1 0-1 0 0,0 0 0 0 0,-1 0 0 0 0,1-1 1 0 0,0 1-1 0 0,0 0 0 0 0,0-1 0 0 0,0 0 1 0 0,-1 1-1 0 0,1-1 0 0 0,0 0 1 0 0,0 0-1 0 0,0 0 0 0 0,0 0 0 0 0,0 0 1 0 0,0 0-1 0 0,3-2 0 0 0,5 0 183 0 0,1-1-1 0 0,-1 0 1 0 0,18-8-1 0 0,-26 10-170 0 0,30-13 324 0 0,0-1-1 0 0,30-21 1 0 0,-51 28-328 0 0,0 0 1 0 0,0 0-1 0 0,-1-1 0 0 0,0 0 0 0 0,-1 0 1 0 0,0-1-1 0 0,-1-1 0 0 0,12-18 0 0 0,-17 25-35 0 0,-1-1 0 0 0,-1 1 0 0 0,1 0 0 0 0,1-10 0 0 0,-3 13-24 0 0,0 0 0 0 0,-1-1-1 0 0,1 1 1 0 0,-1 0-1 0 0,1-1 1 0 0,-1 1-1 0 0,0 0 1 0 0,1 0-1 0 0,-1-1 1 0 0,0 1-1 0 0,0 0 1 0 0,0 0 0 0 0,-1-1-1 0 0,0 0-75 0 0,-2-4-130 0 0,-1 1 0 0 0,0 0 0 0 0,-1 0 0 0 0,1 0 0 0 0,-1 1 0 0 0,0 0 0 0 0,-9-5 0 0 0,-16-11-547 0 0,30 19 715 0 0,0 1 1 0 0,0-1 0 0 0,0 0 0 0 0,0 0 0 0 0,0 0 0 0 0,1 0 0 0 0,-1 0 0 0 0,0 0 0 0 0,0 0 0 0 0,1 0 0 0 0,-1 0 0 0 0,1-1 0 0 0,-1 1 0 0 0,1 0 0 0 0,-1 0 0 0 0,1-1 0 0 0,0 1 0 0 0,-1 0 0 0 0,1 0 0 0 0,0-1 0 0 0,0 1 0 0 0,0 0 0 0 0,0-1 0 0 0,0 1 0 0 0,0 0 0 0 0,1 0 0 0 0,-1-1 0 0 0,1 0-1 0 0,0-1-124 0 0,0 1 0 0 0,0 0 0 0 0,0 0 0 0 0,0 0 0 0 0,1 0 0 0 0,-1 0 0 0 0,0 0 0 0 0,1 1 0 0 0,0-1 0 0 0,-1 0 0 0 0,1 1 0 0 0,0-1-1 0 0,0 1 1 0 0,4-3 0 0 0,11-4-742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9 14279 0 0,'0'-1'655'0'0,"0"0"-610"0"0,0 1 1 0 0,0 0 0 0 0,0 0-1 0 0,0-1 1 0 0,0 1-1 0 0,0 0 1 0 0,0 0-1 0 0,0-1 1 0 0,0 1-1 0 0,0 0 1 0 0,0 0-1 0 0,0-1 1 0 0,0 1-1 0 0,0 0 1 0 0,0 0-1 0 0,1 0 1 0 0,-1-1 0 0 0,0 1-1 0 0,0 0 1 0 0,0 0-1 0 0,0 0 1 0 0,0-1-1 0 0,1 1 1 0 0,-1 0-1 0 0,0 0 1 0 0,0 0-1 0 0,0 0 1 0 0,1-1-1 0 0,-1 1 1 0 0,0 0-1 0 0,0 0 1 0 0,0 0-1 0 0,1 0 1 0 0,-1 0 0 0 0,0 0-1 0 0,1 0 1 0 0,5 7 419 0 0,-4-3-422 0 0,0 0-1 0 0,0 0 0 0 0,-1 0 0 0 0,2 7 0 0 0,-2 5 103 0 0,-1 0 0 0 0,0-1 0 0 0,-1 1 0 0 0,0 0 0 0 0,-8 28 0 0 0,-28 75 285 0 0,18-68-354 0 0,-4-2-1 0 0,-55 92 1 0 0,-75 81-76 0 0,149-217 1 0 0,-254 308 63 0 0,227-283-65 0 0,14-14 39 0 0,-23 29 0 0 0,39-44 15 0 0,13-12 91 0 0,36-38-160 0 0,74-99-1 0 0,0-3-550 0 0,-113 142 504 0 0,-1 1 0 0 0,1 0 0 0 0,0 0 0 0 0,1 1 0 0 0,-1 0 0 0 0,1 1-1 0 0,1 0 1 0 0,17-7 0 0 0,-17 11-17 0 0,-8 3 67 0 0,0 0-1 0 0,0 1 0 0 0,0-1 1 0 0,0 0-1 0 0,0 1 0 0 0,0 0 1 0 0,0 0-1 0 0,0 0 0 0 0,-1 0 1 0 0,1 0-1 0 0,-1 0 1 0 0,0 1-1 0 0,1-1 0 0 0,1 4 1 0 0,5 6-18 0 0,12 22 0 0 0,-20-32 33 0 0,112 180 703 0 0,-107-173-650 0 0,-5-7-28 0 0,0 0 0 0 0,0 0 0 0 0,0 0 0 0 0,0 0-1 0 0,0-1 1 0 0,0 1 0 0 0,-1 1 0 0 0,1-1 0 0 0,-1 0-1 0 0,1 0 1 0 0,-1 0 0 0 0,0 0 0 0 0,0 0 0 0 0,0 0 0 0 0,0 0-1 0 0,0 1 1 0 0,0-1 0 0 0,-1 2 0 0 0,0-1 24 0 0,0 0 1 0 0,-1-1-1 0 0,1 1 0 0 0,-1 0 0 0 0,1-1 1 0 0,-1 1-1 0 0,0-1 0 0 0,0 0 1 0 0,0 1-1 0 0,0-1 0 0 0,-4 3 1 0 0,-4 2 128 0 0,-2 1 0 0 0,1-2 0 0 0,-1 0 1 0 0,-20 8-1 0 0,-254 78 264 0 0,246-81-411 0 0,-70 17-226 0 0,100-26 413 0 0,4-3-1222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297 167 5527 0 0,'1'0'6205'0'0,"4"-7"-4376"0"0,0 2-637 0 0,0 0 0 0 0,1 1 1 0 0,9-6-1 0 0,0-1-345 0 0,-5 4-459 0 0,21-11 0 0 0,-21 13-292 0 0,-1 0 0 0 0,15-11 1 0 0,-21 13-117 0 0,-1 1-1 0 0,1-1 1 0 0,0 1 0 0 0,-1-1 0 0 0,1 0 0 0 0,-1 0-1 0 0,0-1 1 0 0,0 1 0 0 0,0 0 0 0 0,-1-1-1 0 0,3-4 1 0 0,-4 7 2 0 0,0 0 0 0 0,1 1 0 0 0,-1-1 0 0 0,0 0 0 0 0,0 0 0 0 0,0 0 0 0 0,0 1 0 0 0,0-1-1 0 0,0 0 1 0 0,0 0 0 0 0,0 0 0 0 0,0 1 0 0 0,0-1 0 0 0,0 0 0 0 0,-1 0 0 0 0,1 1 0 0 0,0-1 0 0 0,0 0 0 0 0,-1 0 0 0 0,1 1-1 0 0,-1-1 1 0 0,1 0 0 0 0,0 1 0 0 0,-1-2 0 0 0,-1 1-11 0 0,1 0 0 0 0,0 0-1 0 0,-1 0 1 0 0,1 0 0 0 0,-1 0-1 0 0,1 1 1 0 0,-1-1 0 0 0,1 0 0 0 0,-1 1-1 0 0,-3-2 1 0 0,-1 1-17 0 0,0 0 1 0 0,0 1-1 0 0,-1-1 0 0 0,1 1 1 0 0,-10 1-1 0 0,-2 2 30 0 0,-1 1-1 0 0,1 1 0 0 0,0 1 1 0 0,0 0-1 0 0,1 1 1 0 0,0 1-1 0 0,0 1 0 0 0,-20 14 1 0 0,6-2 217 0 0,1 2 0 0 0,2 1 1 0 0,-32 34-1 0 0,24-18 137 0 0,32-35-285 0 0,0 0-1 0 0,1 0 1 0 0,0 1 0 0 0,0-1-1 0 0,0 0 1 0 0,-3 12 0 0 0,6-16-43 0 0,-1 0 0 0 0,1 0 0 0 0,0 0 0 0 0,-1 0 0 0 0,1 1 0 0 0,0-1 0 0 0,0 0 0 0 0,0 0 0 0 0,0 1 0 0 0,0-1 0 0 0,0 0 0 0 0,1 0 0 0 0,-1 0 0 0 0,0 0 0 0 0,1 1 0 0 0,-1-1 0 0 0,0 0 0 0 0,1 0 1 0 0,0 0-1 0 0,-1 0 0 0 0,1 0 0 0 0,0 0 0 0 0,-1 0 0 0 0,1 0 0 0 0,0 0 0 0 0,0 0 0 0 0,0 0 0 0 0,0-1 0 0 0,0 1 0 0 0,0 0 0 0 0,0-1 0 0 0,0 1 0 0 0,0 0 0 0 0,0-1 0 0 0,0 1 0 0 0,0-1 0 0 0,0 0 0 0 0,0 1 0 0 0,1-1 0 0 0,-1 0 0 0 0,0 0 0 0 0,2 0 0 0 0,3 1 45 0 0,0 0 0 0 0,1-1 0 0 0,-1 0 0 0 0,1 0 0 0 0,-1-1 0 0 0,11-2 0 0 0,21-8-163 0 0,51-20 1 0 0,-19 5-577 0 0,-69 25 580 0 0,0 1 1 0 0,0 1 98 0 0,-1-1 0 0 0,1 0 0 0 0,0 0 0 0 0,-1 0 0 0 0,1 1 0 0 0,0-1 0 0 0,-1 0 0 0 0,1 1 0 0 0,0-1 0 0 0,-1 1 0 0 0,1-1 0 0 0,-1 1 0 0 0,1-1 0 0 0,-1 1 0 0 0,1-1 0 0 0,-1 1 0 0 0,1-1 0 0 0,-1 1 0 0 0,0 0 0 0 0,1-1 0 0 0,-1 1 1 0 0,0 0-1 0 0,1-1 0 0 0,-1 1 0 0 0,0 0 0 0 0,0-1 0 0 0,0 1 0 0 0,1 0 0 0 0,-1-1 0 0 0,0 1 0 0 0,0 1 0 0 0,-1 27-15 0 0,1-26 10 0 0,-2 14 98 0 0,1-13-252 0 0,1-1 0 0 0,-1 1 0 0 0,1 0-1 0 0,0 0 1 0 0,1 6 0 0 0,-1-10-57 0 0,0 1 1 0 0,0 0-1 0 0,0-1 1 0 0,1 1-1 0 0,-1-1 0 0 0,0 1 1 0 0,1-1-1 0 0,-1 1 1 0 0,0-1-1 0 0,1 0 1 0 0,-1 1-1 0 0,0-1 0 0 0,1 1 1 0 0,-1-1-1 0 0,1 0 1 0 0,-1 1-1 0 0,1-1 1 0 0,-1 0-1 0 0,1 1 0 0 0,0-1 1 0 0,0 1-872 0 0,11 5-4611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926 1 12439 0 0,'0'0'958'0'0,"-1"1"-625"0"0,-47 51 1290 0 0,2 2 0 0 0,2 2 0 0 0,-56 94 0 0 0,-86 198-800 0 0,-39 61-709 0 0,203-377-84 0 0,-1-1-1 0 0,-34 36 0 0 0,41-51-51 0 0,0 0-1 0 0,-2-1 1 0 0,0-1-1 0 0,0 0 1 0 0,-25 12 0 0 0,40-24-35 0 0,0-1 1 0 0,1 0 0 0 0,-1 0 0 0 0,0 0 0 0 0,1 0-1 0 0,-1 0 1 0 0,0-1 0 0 0,-4 1 0 0 0,6-1 43 0 0,1 0 0 0 0,-1 0-1 0 0,0 0 1 0 0,1 0 0 0 0,-1 0 0 0 0,0 0 0 0 0,1 0 0 0 0,-1-1-1 0 0,0 1 1 0 0,1 0 0 0 0,-1-1 0 0 0,1 1 0 0 0,-1 0 0 0 0,0-1-1 0 0,1 1 1 0 0,-1-1 0 0 0,1 1 0 0 0,-1-1 0 0 0,1 1 0 0 0,-1-1 0 0 0,1 1-1 0 0,0-1 1 0 0,-1 1 0 0 0,1-1 0 0 0,0 0 0 0 0,-1 1 0 0 0,1-1-1 0 0,0 0 1 0 0,0 1 0 0 0,0-1 0 0 0,-1 0 0 0 0,1 1 0 0 0,0-1-1 0 0,0 0 1 0 0,0 1 0 0 0,0-1 0 0 0,0 0 0 0 0,0 1 0 0 0,1-2 0 0 0,-1-4 3 0 0,1-1 0 0 0,0 1 1 0 0,0 0-1 0 0,0 0 1 0 0,1 0-1 0 0,0 0 0 0 0,3-6 1 0 0,23-41-43 0 0,-25 47 51 0 0,13-20-38 0 0,2 1 0 0 0,0 0 0 0 0,2 1 0 0 0,40-39 1 0 0,-25 31-33 0 0,3 2 1 0 0,55-35 0 0 0,-81 57 51 0 0,1 1 0 0 0,24-10 0 0 0,-32 15 11 0 0,-1 0-1 0 0,1 1 1 0 0,0 0 0 0 0,0 0 0 0 0,0 0 0 0 0,0 0 0 0 0,0 1 0 0 0,0 0 0 0 0,0 0-1 0 0,0 0 1 0 0,9 2 0 0 0,-11-1 2 0 0,0 1-1 0 0,0-1 1 0 0,0 1-1 0 0,0 0 1 0 0,0 0-1 0 0,0 0 1 0 0,0 0-1 0 0,-1 0 1 0 0,1 0-1 0 0,-1 1 1 0 0,0 0-1 0 0,1-1 1 0 0,-1 1-1 0 0,0 0 1 0 0,-1 0-1 0 0,3 4 1 0 0,2 6 109 0 0,0 0 1 0 0,6 22-1 0 0,-6-17 83 0 0,-2 1 0 0 0,0 0 0 0 0,-1 0 0 0 0,0 0 0 0 0,-2 0 0 0 0,0 22 0 0 0,-2-28 65 0 0,-1 1 1 0 0,0-1-1 0 0,-1 0 1 0 0,0 0-1 0 0,-1-1 0 0 0,0 1 1 0 0,-1-1-1 0 0,0 1 1 0 0,-13 18-1 0 0,13-23-217 0 0,-1 1-1 0 0,-1-2 1 0 0,1 1-1 0 0,-2-1 1 0 0,1 0 0 0 0,0 0-1 0 0,-1-1 1 0 0,-1 0-1 0 0,1-1 1 0 0,-1 1 0 0 0,0-2-1 0 0,0 1 1 0 0,0-1-1 0 0,0-1 1 0 0,-1 1-1 0 0,0-2 1 0 0,1 1 0 0 0,-14 0-1 0 0,7-1 13 0 0,-1-1 0 0 0,1 0 0 0 0,-1-2 0 0 0,1 0 0 0 0,-1 0 0 0 0,1-2 0 0 0,0 0 0 0 0,0-1 0 0 0,0-1 0 0 0,-22-9 0 0 0,30 11-349 0 0,0-1 1 0 0,1 0-1 0 0,0-1 0 0 0,0 0 1 0 0,-9-7-1 0 0,12 8-291 0 0,0 0 1 0 0,0-1-1 0 0,0 1 0 0 0,0-1 0 0 0,1 1 1 0 0,0-1-1 0 0,0 0 0 0 0,-4-9 0 0 0,1-7-6878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7367 0 0,'0'0'568'0'0,"-2"1"-164"0"0,-5 11 883 0 0,1-1-1 0 0,0 1 0 0 0,1 1 0 0 0,-7 20 0 0 0,-10 55 938 0 0,17-60-1921 0 0,-2 0 0 0 0,-17 46 0 0 0,7-34-121 0 0,17-40-187 0 0,-1 1 0 0 0,1-1 0 0 0,0 0 0 0 0,-1 1 0 0 0,1-1 0 0 0,0 0 0 0 0,-1 1 0 0 0,1-1 0 0 0,-1 0 0 0 0,1 0 0 0 0,-1 1 0 0 0,1-1 0 0 0,-1 0 0 0 0,1 0 0 0 0,-1 0 0 0 0,1 0 0 0 0,-1 0 0 0 0,1 0 0 0 0,-1 0 0 0 0,1 0 0 0 0,-1 0 0 0 0,1 0 0 0 0,-1 0 0 0 0,1 0 0 0 0,0 0 0 0 0,-1 0 0 0 0,1 0 0 0 0,-2-1 0 0 0,-9-5-1134 0 0,5-4-23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12263 0 0,'0'0'1112'0'0,"-2"0"-917"0"0,-2 1-69 0 0,0 1 0 0 0,1-1 1 0 0,-1 1-1 0 0,0-1 0 0 0,1 1 0 0 0,-1 0 0 0 0,1 1 0 0 0,0-1 1 0 0,0 1-1 0 0,0-1 0 0 0,0 1 0 0 0,0 0 0 0 0,-2 3 1 0 0,-7 10 506 0 0,-14 21 0 0 0,19-27-509 0 0,-21 36 429 0 0,2 0 0 0 0,2 2-1 0 0,2 1 1 0 0,-23 79 0 0 0,-39 212 270 0 0,75-302-839 0 0,0 6 232 0 0,-21 54 0 0 0,22-77-803 0 0,-15 26 0 0 0,16-34-1295 0 0,-1-1 1 0 0,-19 23-1 0 0,7-14-4110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3679 0 0,'0'0'11254'0'0,"0"2"-9797"0"0,-32 89 2259 0 0,-1 5-3033 0 0,31-92-675 0 0,-3 15 68 0 0,5-10-78 0 0,0-7-255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26 11831 0 0,'16'-25'3731'0'0,"-17"27"-3310"0"0,-4 10-258 0 0,-1 1 0 0 0,0-1 0 0 0,0-1 0 0 0,-2 1 0 0 0,1-1 0 0 0,-10 10 0 0 0,-7 12-57 0 0,-83 140 382 0 0,59-92-191 0 0,-131 263 586 0 0,121-224-528 0 0,-155 246 307 0 0,183-324-1048 0 0,10-15-4822 0 0,9-10-946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14279 0 0,'0'0'1298'0'0,"2"-1"-1069"0"0,161-56 3444 0 0,177-53-977 0 0,-274 95-2648 0 0,68-8-1 0 0,-48 17-6200 0 0,-44 5-773 0 0</inkml:trace>
  <inkml:trace contextRef="#ctx0" brushRef="#br0" timeOffset="1">647 393 9215 0 0,'0'0'422'0'0,"1"2"-13"0"0,6 6-6 0 0,0-1 1 0 0,14 13-1 0 0,-6-9 1570 0 0,0-1-1 0 0,22 12 0 0 0,36 13 2951 0 0,-26-16-5478 0 0,-44-18 360 0 0,10 4-1110 0 0,-1-3-497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10159 0 0,'-2'1'464'0'0,"-98"46"155"0"0,40-14-904 0 0,-86 50 672 0 0,126-69-88 0 0,0 0 0 0 0,1 1-1 0 0,1 1 1 0 0,-31 37 0 0 0,37-39-210 0 0,-29 40 87 0 0,38-48-166 0 0,-1-1 0 0 0,1 2-1 0 0,0-1 1 0 0,0 0 0 0 0,1 0-1 0 0,-1 1 1 0 0,-1 10 0 0 0,4-16-10 0 0,0 1 0 0 0,0-1 1 0 0,0 1-1 0 0,0-1 0 0 0,0 1 1 0 0,0-1-1 0 0,1 1 0 0 0,-1 0 1 0 0,0-1-1 0 0,1 1 0 0 0,-1-1 0 0 0,1 0 1 0 0,0 1-1 0 0,-1-1 0 0 0,1 1 1 0 0,0-1-1 0 0,0 0 0 0 0,0 0 1 0 0,0 1-1 0 0,0-1 0 0 0,1 1 1 0 0,0 0-20 0 0,1 0 0 0 0,-1-1 1 0 0,0 1-1 0 0,1-1 0 0 0,-1 1 0 0 0,1-1 1 0 0,0 0-1 0 0,-1 0 0 0 0,1 0 1 0 0,4 0-1 0 0,7 2-108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8 10135 0 0,'2'-7'8790'0'0,"-6"29"-8035"0"0,-1 1 1 0 0,-2-1-1 0 0,-14 36 1 0 0,-37 64 309 0 0,55-117-997 0 0,-173 295 604 0 0,-19 37-97 0 0,161-262-833 0 0,3 1 0 0 0,-21 81-1 0 0,45-131-577 0 0,0-4-25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290 159 10911 0 0,'0'0'498'0'0,"0"-1"-9"0"0,1-2-184 0 0,0 0 323 0 0,-1 0 1 0 0,1 1 0 0 0,0-1-1 0 0,-1 0 1 0 0,0 0-1 0 0,1 1 1 0 0,-1-1 0 0 0,0-3-1 0 0,-1 5-534 0 0,1 1 0 0 0,0 0 0 0 0,0-1 0 0 0,0 1 0 0 0,0 0 0 0 0,-1-1 0 0 0,1 1-1 0 0,0 0 1 0 0,0 0 0 0 0,0-1 0 0 0,-1 1 0 0 0,1 0 0 0 0,0 0 0 0 0,-1-1 0 0 0,1 1 0 0 0,0 0-1 0 0,-1 0 1 0 0,1 0 0 0 0,0-1 0 0 0,-1 1 0 0 0,1 0 0 0 0,-1 0 0 0 0,-14 0-381 0 0,8 2 303 0 0,1-1 1 0 0,-1 2 0 0 0,1-1 0 0 0,-1 1 0 0 0,1 0 0 0 0,0 0 0 0 0,0 1 0 0 0,-7 5 0 0 0,-44 38 40 0 0,47-39-56 0 0,-16 17-1 0 0,1 2 0 0 0,1 1 0 0 0,-24 36 0 0 0,33-36 0 0 0,15-27 2 0 0,-1 0-1 0 0,1 0 0 0 0,-1 0 0 0 0,1 0 1 0 0,-1 0-1 0 0,1 0 0 0 0,0 0 1 0 0,0 0-1 0 0,-1 0 0 0 0,1 0 1 0 0,0 0-1 0 0,0 0 0 0 0,0 0 1 0 0,0 0-1 0 0,0 0 0 0 0,0 1 1 0 0,0-1-1 0 0,1 0 0 0 0,-1 0 1 0 0,0 0-1 0 0,1 0 0 0 0,-1 0 1 0 0,0 0-1 0 0,1 0 0 0 0,-1 0 0 0 0,1-1 1 0 0,0 1-1 0 0,-1 0 0 0 0,2 1 1 0 0,0-1 10 0 0,-1 1 1 0 0,1-1 0 0 0,0 0-1 0 0,0 0 1 0 0,0 0 0 0 0,0 0-1 0 0,0 0 1 0 0,4 0 0 0 0,-4 0-1 0 0,12 2 88 0 0,0-1 1 0 0,0 0 0 0 0,0 0 0 0 0,0-2 0 0 0,1 0 0 0 0,-1 0 0 0 0,18-4-1 0 0,-15 2-55 0 0,0-2 0 0 0,0 0-1 0 0,0-1 1 0 0,-1-1 0 0 0,26-12-1 0 0,-37 16-58 0 0,-1-1-1 0 0,1 0 1 0 0,-1 0-1 0 0,0 0 0 0 0,1 0 1 0 0,-1-1-1 0 0,-1 0 1 0 0,1 1-1 0 0,0-1 1 0 0,-1-1-1 0 0,0 1 1 0 0,3-7-1 0 0,-4 8-12 0 0,-1 0 0 0 0,0 0-1 0 0,0 0 1 0 0,0 0 0 0 0,0-1 0 0 0,-1 1-1 0 0,1 0 1 0 0,-1-1 0 0 0,0 1 0 0 0,0 0-1 0 0,0-1 1 0 0,0 1 0 0 0,-1 0 0 0 0,1-1-1 0 0,-1 1 1 0 0,0 0 0 0 0,0 0 0 0 0,0 0-1 0 0,0-1 1 0 0,-3-3 0 0 0,-63-106-949 0 0,67 113 975 0 0,-3-4-88 0 0,1-1 0 0 0,0 1 1 0 0,0-1-1 0 0,0 1 0 0 0,0-1 1 0 0,1 0-1 0 0,0 1 0 0 0,0-1 1 0 0,0 0-1 0 0,0 0 0 0 0,1 0 0 0 0,0 0 1 0 0,0 0-1 0 0,0 0 0 0 0,1 0 1 0 0,1-8-1 0 0,0 9-309 0 0,-1-1 1 0 0,1 0-1 0 0,0 1 0 0 0,0-1 0 0 0,1 1 1 0 0,-1-1-1 0 0,1 1 0 0 0,0 0 0 0 0,0 0 1 0 0,5-4-1 0 0,1 0-1173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631 859 11375 0 0,'0'0'1331'0'0,"0"-1"-698"0"0,4-71 3987 0 0,1 50-4096 0 0,1 1 0 0 0,1-1 0 0 0,2 1 0 0 0,15-30 1 0 0,-15 32-386 0 0,74-149 371 0 0,54-120-413 0 0,-136 287-98 0 0,9-24-234 0 0,8-26 0 0 0,-16 44 119 0 0,0 1 1 0 0,-1-1-1 0 0,1 1 0 0 0,-2-1 0 0 0,1 0 0 0 0,-1 1 0 0 0,0-1 0 0 0,0 0 0 0 0,-3-11 1 0 0,3 17 91 0 0,0 0 0 0 0,-1 0 0 0 0,1 0 0 0 0,0 0 0 0 0,-1 0 0 0 0,1 0 0 0 0,-1 1 0 0 0,1-1 0 0 0,-1 0 0 0 0,1 0 0 0 0,-1 0 0 0 0,0 1 0 0 0,1-1 0 0 0,-1 0 0 0 0,0 1 0 0 0,1-1 0 0 0,-1 1 0 0 0,0-1 1 0 0,0 1-1 0 0,0-1 0 0 0,-1 0 0 0 0,0 1-3 0 0,0-1 0 0 0,1 1 1 0 0,-1 0-1 0 0,0 0 1 0 0,0 0-1 0 0,0 0 0 0 0,0 0 1 0 0,1 0-1 0 0,-1 0 1 0 0,-3 1-1 0 0,-3 2-30 0 0,0 0-1 0 0,1 0 1 0 0,-14 8-1 0 0,3 0 32 0 0,1 1 0 0 0,0 1-1 0 0,1 0 1 0 0,1 1-1 0 0,0 1 1 0 0,0 1 0 0 0,2 0-1 0 0,0 0 1 0 0,-18 32 0 0 0,0 8 31 0 0,-44 112 0 0 0,-49 181 55 0 0,35-90-14 0 0,-16-7 40 0 0,87-214-137 0 0,-3 0 0 0 0,-44 61 0 0 0,53-83-310 0 0,-1 0 0 0 0,-1-1 0 0 0,0-1 0 0 0,-1 0 0 0 0,0-1 0 0 0,-1 0 0 0 0,-35 19 0 0 0,31-22-1041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1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13823 0 0,'0'0'2407'0'0,"2"-1"-1378"0"0,13-3-363 0 0,0 0 0 0 0,0 1 0 0 0,30-3 0 0 0,-4 1-479 0 0,274-62 745 0 0,-127 24-719 0 0,-52 15-1771 0 0,-102 21 644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5 7831 0 0,'0'0'603'0'0,"2"0"-396"0"0,4-3-65 0 0,-4 3 34 0 0,0-1 0 0 0,0 1 0 0 0,0-1 0 0 0,0 1-1 0 0,0 0 1 0 0,0 0 0 0 0,0 0 0 0 0,0 0-1 0 0,0 0 1 0 0,0 1 0 0 0,3 0 0 0 0,10 1 1936 0 0,-17-2-1986 0 0,0 1 0 0 0,0-1 0 0 0,0 1 0 0 0,-1 0 0 0 0,2 0 1 0 0,-1 0-1 0 0,0 0 0 0 0,-2 2 0 0 0,-7 3 121 0 0,-71 24 842 0 0,3-3-687 0 0,-190 105-134 0 0,240-117-263 0 0,-69 46-5 0 0,21-12 0 0 0,71-46 4 0 0,-25 19 67 0 0,31-21-69 0 0,0 0 1 0 0,0-1-1 0 0,0 1 1 0 0,0 0-1 0 0,0-1 0 0 0,0 1 1 0 0,0-1-1 0 0,0 1 1 0 0,0 0-1 0 0,1-1 0 0 0,-1 1 1 0 0,0 0-1 0 0,0-1 1 0 0,1 1-1 0 0,-1-1 0 0 0,0 1 1 0 0,1-1-1 0 0,-1 1 1 0 0,0-1-1 0 0,2 1 0 0 0,-2 0 1 0 0,8 7 47 0 0,0 1-1 0 0,0-1 1 0 0,1-1 0 0 0,0 0-1 0 0,0 0 1 0 0,13 6-1 0 0,-18-10-41 0 0,41 26 10 0 0,66 43-29 0 0,-88-55 56 0 0,-1 1-1 0 0,33 35 1 0 0,-44-36 35 0 0,-11-16 90 0 0,-1 1 24 0 0,-1 0-124 0 0,-1 1 0 0 0,0-1 0 0 0,0 1 0 0 0,0-1 0 0 0,0 0 0 0 0,0 0 0 0 0,-1-1 0 0 0,1 1 0 0 0,-1-1-1 0 0,1 1 1 0 0,-1-1 0 0 0,1 0 0 0 0,-8 1 0 0 0,-8 0 140 0 0,-28 1 1 0 0,26-2-73 0 0,-313-3-47 0 0,126-3-1910 0 0,207 5 725 0 0,14-4-5492 0 0,5-1 2524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133 100 13703 0 0,'0'0'4995'0'0,"-1"2"-4674"0"0,-35 84 29 0 0,7-16-216 0 0,16-43-134 0 0,1 2 0 0 0,2-1 0 0 0,1 1 0 0 0,1 1 0 0 0,-5 36 0 0 0,12-62 12 0 0,1 0 0 0 0,0 0 0 0 0,0-1 0 0 0,0 1 0 0 0,1 0 0 0 0,-1 0 0 0 0,2 6 0 0 0,-1-10 6 0 0,0 1 1 0 0,0-1-1 0 0,1 1 0 0 0,-1-1 0 0 0,0 1 0 0 0,0-1 1 0 0,0 0-1 0 0,0 0 0 0 0,0 1 0 0 0,0-1 0 0 0,0 0 1 0 0,1 0-1 0 0,-1 0 0 0 0,0 0 0 0 0,0 0 0 0 0,0-1 1 0 0,2 1-1 0 0,-2 0 9 0 0,4-2 115 0 0,1 1 0 0 0,-1-1 0 0 0,1 1 0 0 0,-1-1 1 0 0,0-1-1 0 0,0 1 0 0 0,0-1 0 0 0,0 0 0 0 0,7-6 0 0 0,40-37 696 0 0,-41 35-725 0 0,23-24-87 0 0,-1-2 1 0 0,-2-1-1 0 0,-1-1 1 0 0,-2-2-1 0 0,-2-1 1 0 0,27-59-1 0 0,-51 98-214 0 0,24-47-1377 0 0,-23 45-362 0 0,1 0 1 0 0,0 0-1 0 0,9-8 0 0 0,-5 6-3717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5 1375 0 0,'-1'-4'16582'0'0,"-10"14"-16349"0"0,7-7 180 0 0,-81 85 706 0 0,-115 105-722 0 0,187-182-363 0 0,0 1 0 0 0,1 0 0 0 0,0 0-1 0 0,0 1 1 0 0,-13 22 0 0 0,22-31-4 0 0,1 0-1 0 0,0 0 1 0 0,0 0-1 0 0,1 0 1 0 0,-1 0-1 0 0,1 1 1 0 0,0-1 0 0 0,0 1-1 0 0,0-1 1 0 0,1 1-1 0 0,0 5 1 0 0,0-7 0 0 0,0 1-1 0 0,1-1 1 0 0,0 1 0 0 0,0-1-1 0 0,0 0 1 0 0,0 1 0 0 0,1-1 0 0 0,-1 0-1 0 0,1 0 1 0 0,0 0 0 0 0,0 0-1 0 0,0 0 1 0 0,0 0 0 0 0,0-1-1 0 0,1 1 1 0 0,3 3 0 0 0,-2-2-31 0 0,1 0 0 0 0,0-1 0 0 0,0 1 0 0 0,0-1 0 0 0,1 0 0 0 0,-1 0 0 0 0,1-1 0 0 0,6 3 0 0 0,14 1-6095 0 0,-15-4-390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16959 0 0,'0'0'5816'0'0,"-1"0"-5665"0"0,-136 124-20 0 0,110-98-125 0 0,-28 27-6 0 0,-111 112 0 0 0,158-156 21 0 0,0 0 0 0 0,0 1 1 0 0,1-1-1 0 0,1 2 0 0 0,-1-1 0 0 0,-7 20 0 0 0,12-25-13 0 0,0 0 1 0 0,1 0-1 0 0,-1 0 0 0 0,1 0 0 0 0,1 1 0 0 0,-1-1 1 0 0,1 0-1 0 0,0 1 0 0 0,0-1 0 0 0,0 0 1 0 0,1 1-1 0 0,0-1 0 0 0,0 0 0 0 0,0 0 0 0 0,1 0 1 0 0,0 1-1 0 0,4 7 0 0 0,-4-8 10 0 0,1 0 0 0 0,0 0-1 0 0,0 0 1 0 0,0 0 0 0 0,1-1 0 0 0,0 1-1 0 0,0-1 1 0 0,0 0 0 0 0,5 4-1 0 0,-6-7-53 0 0,-1 0 0 0 0,0 0 0 0 0,1-1 0 0 0,0 1 0 0 0,-1-1 0 0 0,1 1-1 0 0,-1-1 1 0 0,1 0 0 0 0,-1 0 0 0 0,1 0 0 0 0,0-1 0 0 0,-1 1 0 0 0,5-2-1 0 0,-6 2 29 0 0,7-1-616 0 0,1-2 1 0 0,-1 1 0 0 0,0-1-1 0 0,11-6 1 0 0,14-8-4924 0 0,-5 0-660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60 1839 0 0,'2'2'12567'0'0,"7"10"-11081"0"0,-5-6-783 0 0,1-1 0 0 0,-1 0 0 0 0,11 9 0 0 0,-13-12-549 0 0,1-1 0 0 0,0 1 1 0 0,-1 0-1 0 0,1-1 0 0 0,0 0 1 0 0,0 0-1 0 0,0 0 0 0 0,0 0 1 0 0,0 0-1 0 0,0-1 0 0 0,0 1 1 0 0,4-1-1 0 0,13 0 311 0 0,0-1 0 0 0,0-1 0 0 0,23-6 0 0 0,-18 4-268 0 0,24-7 0 0 0,0-3-1 0 0,59-24 0 0 0,-100 36-257 0 0,-1-1-1 0 0,1-1 0 0 0,-1 1 1 0 0,0-1-1 0 0,0-1 0 0 0,9-6 0 0 0,-15 10-144 0 0,-21-5-1001 0 0,9 6 1117 0 0,1 1 0 0 0,0 1-1 0 0,0-1 1 0 0,-1 2 0 0 0,-10 3-1 0 0,-50 22-12 0 0,48-18 84 0 0,-25 11 18 0 0,2 2-1 0 0,-46 29 1 0 0,66-35 12 0 0,1 1 1 0 0,1 1-1 0 0,1 1 1 0 0,-39 43 0 0 0,55-54 1 0 0,0 0 1 0 0,0 1 0 0 0,1 0 0 0 0,0 0 0 0 0,1 0 0 0 0,-6 14 0 0 0,10-20-9 0 0,-1 1 0 0 0,1-1 0 0 0,0 1 0 0 0,0-1 0 0 0,1 1 0 0 0,-1-1 0 0 0,1 1 0 0 0,0 0 0 0 0,0-1 0 0 0,0 1 0 0 0,1 0 0 0 0,0-1 0 0 0,0 1 0 0 0,0-1 0 0 0,0 1 0 0 0,1-1 0 0 0,-1 0 0 0 0,4 7 0 0 0,-3-9-22 0 0,1 1 0 0 0,-1 0 1 0 0,0-1-1 0 0,1 1 1 0 0,-1-1-1 0 0,1 1 0 0 0,0-1 1 0 0,-1 0-1 0 0,1 0 1 0 0,0-1-1 0 0,1 1 0 0 0,-1-1 1 0 0,0 1-1 0 0,0-1 1 0 0,4 1-1 0 0,-1 0-215 0 0,0-1-1 0 0,0 0 1 0 0,1 0 0 0 0,-1-1-1 0 0,0 0 1 0 0,0 0 0 0 0,12-2 0 0 0,4-2-1282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62 14223 0 0,'43'-20'1051'0'0,"-22"11"-315"0"0,-2-1 1 0 0,24-13 4603 0 0,-51 34-4456 0 0,-16 14-1100 0 0,-85 58 357 0 0,-12 11-126 0 0,113-87-15 0 0,2-3 0 0 0,1 1 0 0 0,0 0 0 0 0,-6 7 0 0 0,6-2 0 0 0,6 0 0 0 0,0-8-6 0 0,0 0 1 0 0,1 0-1 0 0,-1 0 0 0 0,1 0 0 0 0,0 0 0 0 0,0 0 1 0 0,0-1-1 0 0,0 1 0 0 0,0-1 0 0 0,0 1 1 0 0,0-1-1 0 0,3 2 0 0 0,31 12-165 0 0,-29-12 157 0 0,38 13-21 0 0,-24-9 9 0 0,0 1-1 0 0,-1 0 1 0 0,38 23 0 0 0,-57-30 54 0 0,1 0-1 0 0,0 0 1 0 0,-1 1-1 0 0,1-1 1 0 0,0 1 0 0 0,-1-1-1 0 0,0 1 1 0 0,1-1-1 0 0,-1 1 1 0 0,0 0 0 0 0,0 0-1 0 0,0 0 1 0 0,0 0-1 0 0,0-1 1 0 0,0 1-1 0 0,-1 0 1 0 0,1 1 0 0 0,-1-1-1 0 0,1 0 1 0 0,-1 0-1 0 0,0 0 1 0 0,0 0 0 0 0,0 3-1 0 0,0-1 37 0 0,-1 0-1 0 0,0 0 1 0 0,0 0-1 0 0,-1-1 1 0 0,1 1-1 0 0,-1 0 1 0 0,1 0-1 0 0,-1-1 1 0 0,-1 1-1 0 0,1-1 1 0 0,-4 5-1 0 0,-3 3 27 0 0,-2 0 0 0 0,1-1-1 0 0,-2 0 1 0 0,1 0 0 0 0,-1-1 0 0 0,-22 12-1 0 0,16-11-209 0 0,-1-1-1 0 0,0-1 0 0 0,0 0 0 0 0,-26 5 0 0 0,43-12 42 0 0,-1 0-1 0 0,0 0 1 0 0,0-1-1 0 0,-1 1 1 0 0,1-1 0 0 0,0 0-1 0 0,0 0 1 0 0,0 0-1 0 0,0-1 1 0 0,0 1-1 0 0,0 0 1 0 0,0-1 0 0 0,-5-2-1 0 0,8 3 13 0 0,0-1 0 0 0,-1 1 0 0 0,1-1-1 0 0,0 1 1 0 0,0-1 0 0 0,-1 1 0 0 0,1-1 0 0 0,0 1-1 0 0,0-1 1 0 0,0 0 0 0 0,0 1 0 0 0,0-1 0 0 0,0 1-1 0 0,0-1 1 0 0,0 0 0 0 0,0 1 0 0 0,0-1 0 0 0,0 0 0 0 0,0 1-1 0 0,0-1 1 0 0,0 0-112 0 0,5-15-1223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0 919 0 0,'1'3'67'0'0,"0"7"1174"0"0,0 1 1 0 0,0-1-1 0 0,-1 0 0 0 0,0 1 0 0 0,-1-1 0 0 0,0 1 1 0 0,-1-1-1 0 0,-4 16 0 0 0,-31 81 2748 0 0,36-104-4041 0 0,-57 127 1073 0 0,-95 158-1 0 0,16-65-559 0 0,108-181-810 0 0,-3-1 0 0 0,-1-2 1 0 0,-40 38-1 0 0,63-68-746 0 0,9-8-274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66 11055 0 0,'11'-11'649'0'0,"-1"-1"-1"0"0,12-17 0 0 0,-12 15 6566 0 0,-12 16-6631 0 0,-150 108 501 0 0,95-71-910 0 0,-61 33-174 0 0,3-3 0 0 0,87-46-16 0 0,27-22-59 0 0,1 1-16 0 0,-1 0 49 0 0,1 1 1 0 0,0-1 0 0 0,1 0-1 0 0,-1 0 1 0 0,0 1 0 0 0,1-1 0 0 0,-1 0-1 0 0,1 1 1 0 0,0-1 0 0 0,0 0 0 0 0,0 0-1 0 0,0 0 1 0 0,0 0 0 0 0,0 0-1 0 0,0 0 1 0 0,1 0 0 0 0,-1 0 0 0 0,3 1-1 0 0,5 6-171 0 0,0 0 1 0 0,14 9-1 0 0,3 3-131 0 0,-6 0 415 0 0,-2 0 1 0 0,0 2 0 0 0,-2 0-1 0 0,20 36 1 0 0,-30-48 257 0 0,-4-9-230 0 0,-1 1 1 0 0,0-1 0 0 0,0 1 0 0 0,0 0 0 0 0,-1-1-1 0 0,1 1 1 0 0,-1 0 0 0 0,1-1 0 0 0,-1 1 0 0 0,0 0 0 0 0,0 0-1 0 0,0-1 1 0 0,0 1 0 0 0,-1 0 0 0 0,1 0 0 0 0,-1-1-1 0 0,0 1 1 0 0,0 0 0 0 0,0-1 0 0 0,-2 5 0 0 0,1-2-68 0 0,0-1 1 0 0,-1 0-1 0 0,1 0 1 0 0,-1-1-1 0 0,0 1 1 0 0,0 0-1 0 0,0-1 1 0 0,-1 0 0 0 0,1 0-1 0 0,-1 0 1 0 0,-4 3-1 0 0,-8 2-22 0 0,-1 1 0 0 0,0-2 0 0 0,0-1 0 0 0,-1 0-1 0 0,1-1 1 0 0,-1-1 0 0 0,-1 0 0 0 0,1-1 0 0 0,0-2 0 0 0,-1 0-1 0 0,1 0 1 0 0,-20-3 0 0 0,32 1-402 0 0,0 0 0 0 0,0 0 0 0 0,1-1 0 0 0,-10-3 0 0 0,1-3-7320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 1839 0 0,'0'0'83'0'0,"1"-1"-6"0"0,7-5 4946 0 0,0 8-2544 0 0,-5-2-1725 0 0,-1 1 0 0 0,0 0 0 0 0,0 0 0 0 0,0-1 1 0 0,-1 1-1 0 0,1 0 0 0 0,0 1 0 0 0,3 1 0 0 0,11 15 1785 0 0,-8-8-2308 0 0,9 22 0 0 0,-15-29-85 0 0,8 19-76 0 0,-1 0 1 0 0,0 0-1 0 0,8 42 0 0 0,-8-22-122 0 0,3 53-1 0 0,-11-78-27 0 0,0 1 1 0 0,-1 0-1 0 0,-1 0 0 0 0,-5 33 0 0 0,4-44 65 0 0,1-1 0 0 0,-1 0 1 0 0,0 0-1 0 0,-1 0 0 0 0,1 0 0 0 0,-1 0 0 0 0,0 0 0 0 0,-1-1 0 0 0,1 0 0 0 0,-1 1 0 0 0,0-1 1 0 0,-1-1-1 0 0,1 1 0 0 0,-1 0 0 0 0,0-1 0 0 0,-9 7 0 0 0,2-5 30 0 0,0 0 1 0 0,-1 0-1 0 0,1-1 0 0 0,-1-1 1 0 0,0 0-1 0 0,0-1 0 0 0,0 0 0 0 0,-1-1 1 0 0,1 0-1 0 0,-16-1 0 0 0,25-1-54 0 0,0 0-1 0 0,0-1 1 0 0,0 1-1 0 0,0-1 0 0 0,0 0 1 0 0,0 0-1 0 0,0-1 1 0 0,1 1-1 0 0,-6-4 1 0 0,-6-7-4858 0 0,6-1-1051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16351 0 0,'0'0'752'0'0,"-1"3"-20"0"0,-13 29-386 0 0,-2 0 0 0 0,-29 42-1 0 0,18-32 278 0 0,-50 93 985 0 0,-106 251 0 0 0,171-355-1937 0 0,-2-1-1 0 0,-1 0 1 0 0,-32 48 0 0 0,46-77-658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18 462 13935 0 0,'0'0'1262'0'0,"-1"-1"-1037"0"0,0 0-107 0 0,0 1 1 0 0,0-1-1 0 0,-1 0 1 0 0,1 0-1 0 0,0 0 1 0 0,0 0-1 0 0,0 0 0 0 0,0 0 1 0 0,1 0-1 0 0,-1 0 1 0 0,0 0-1 0 0,0-1 1 0 0,1 1-1 0 0,-1 0 0 0 0,1 0 1 0 0,-1-1-1 0 0,1 1 1 0 0,-1-1-1 0 0,1 1 1 0 0,0 0-1 0 0,-1-1 0 0 0,1 1 1 0 0,0-1-1 0 0,0 1 1 0 0,0 0-1 0 0,0-1 1 0 0,1 1-1 0 0,-1-1 0 0 0,0 1 1 0 0,1 0-1 0 0,-1-1 1 0 0,0 1-1 0 0,1 0 1 0 0,0-2-1 0 0,3-4 209 0 0,0 1-1 0 0,0 0 1 0 0,0 0 0 0 0,1 0 0 0 0,6-6-1 0 0,-5 5-67 0 0,29-30 156 0 0,1 1-1 0 0,2 2 1 0 0,74-52 0 0 0,-59 51-433 0 0,2 3 0 0 0,97-41 0 0 0,-137 66 13 0 0,0 1 0 0 0,1 1 0 0 0,0 1 0 0 0,0 0 0 0 0,0 1 0 0 0,18-1 1 0 0,-29 3-4 0 0,1 1 1 0 0,-1 0-1 0 0,1 1 1 0 0,-1-1 0 0 0,0 1-1 0 0,0 0 1 0 0,1 1 0 0 0,-1-1-1 0 0,0 1 1 0 0,0 0 0 0 0,0 0-1 0 0,0 0 1 0 0,-1 1-1 0 0,1 0 1 0 0,-1 0 0 0 0,1 0-1 0 0,-1 0 1 0 0,0 1 0 0 0,0 0-1 0 0,-1 0 1 0 0,1 0-1 0 0,4 6 1 0 0,-2 0 8 0 0,-1 0 1 0 0,0 1-1 0 0,0 0 0 0 0,-1 0 1 0 0,0 0-1 0 0,-1 1 0 0 0,0-1 1 0 0,-1 1-1 0 0,0-1 0 0 0,-1 1 1 0 0,0 22-1 0 0,-3-9 56 0 0,0 1 1 0 0,-1 0-1 0 0,-2-1 0 0 0,-10 35 1 0 0,10-45-25 0 0,0-1-1 0 0,-1 0 1 0 0,0 0 0 0 0,-2 0 0 0 0,1-1 0 0 0,-2 0-1 0 0,1 0 1 0 0,-2-1 0 0 0,-11 13 0 0 0,12-16-19 0 0,-1-1 0 0 0,0 0 0 0 0,0 0 0 0 0,0-1 0 0 0,-1 0 0 0 0,0-1 0 0 0,-1 0 0 0 0,1-1 0 0 0,-1 0 0 0 0,0-1 0 0 0,-17 4 0 0 0,-29 1 2 0 0,-1-2 0 0 0,-68-1 0 0 0,87-5-11 0 0,2-2-640 0 0,14-2-2918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25 12007 0 0,'-2'0'547'0'0,"-15"-7"151"0"0,11 4-685 0 0,0 1 0 0 0,0-1-1 0 0,-12-1 1 0 0,15 4-34 0 0,-12-3 2052 0 0,-22 0-1 0 0,37 4-1967 0 0,-1 0 1 0 0,0 1-1 0 0,1-1 0 0 0,-1 0 0 0 0,1 0 1 0 0,0 0-1 0 0,-1 0 0 0 0,1 0 0 0 0,0 0 1 0 0,0 1-1 0 0,0-1 0 0 0,0 0 0 0 0,0 2 1 0 0,1 2-32 0 0,-1 0 0 0 0,2 0 0 0 0,-1 1 0 0 0,1-1 0 0 0,0 0 0 0 0,0 0 0 0 0,0 0 0 0 0,1 0 1 0 0,-1-1-1 0 0,5 5 0 0 0,6 9 24 0 0,19 18 0 0 0,-4-4-7 0 0,34 42 66 0 0,-31-38-48 0 0,-1 1-1 0 0,30 48 1 0 0,-57-79-61 0 0,0 0 0 0 0,0 0 1 0 0,0 0-1 0 0,0 0 0 0 0,-1 1 0 0 0,0-1 1 0 0,-1 1-1 0 0,1-1 0 0 0,-1 1 0 0 0,0 8 1 0 0,-1-11 3 0 0,-1 0 1 0 0,1 0 0 0 0,-1 0 0 0 0,0 1-1 0 0,0-1 1 0 0,0 0 0 0 0,0 0-1 0 0,-1-1 1 0 0,0 1 0 0 0,0 0-1 0 0,0 0 1 0 0,0-1 0 0 0,0 1-1 0 0,-1-1 1 0 0,1 0 0 0 0,-1 0 0 0 0,-4 4-1 0 0,-1 0 35 0 0,-1 0 0 0 0,-1 0 0 0 0,1-1 0 0 0,-1 0-1 0 0,0-1 1 0 0,-1 0 0 0 0,1 0 0 0 0,-1-1 0 0 0,-16 3 0 0 0,-8 1 84 0 0,-58 5 1 0 0,68-11 19 0 0,-29 0 0 0 0,15-7-1348 0 0,33 4-158 0 0,-1-1 1 0 0,1 0-1 0 0,-11-5 0 0 0,4-1-4543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15 454 11055 0 0,'0'0'852'0'0,"0"3"-560"0"0,-6 31 307 0 0,3-15 1948 0 0,-2 34 3270 0 0,5-56-5742 0 0,0 1-1 0 0,0-1 1 0 0,1 1 0 0 0,-1 0 0 0 0,1-1-1 0 0,1-4 1 0 0,1-2 47 0 0,3-19 40 0 0,30-110 393 0 0,-29 115-439 0 0,2 0 0 0 0,0 1 0 0 0,25-41 0 0 0,-18 38-96 0 0,1 1-1 0 0,0 1 1 0 0,2 0-1 0 0,24-21 1 0 0,-33 34-15 0 0,2 1 0 0 0,-1 0 0 0 0,1 1 1 0 0,1 0-1 0 0,-1 1 0 0 0,1 1 0 0 0,1 0 1 0 0,-1 0-1 0 0,1 2 0 0 0,18-5 0 0 0,-3 4-295 0 0,0 1-1 0 0,0 1 1 0 0,36 1-1 0 0,89 16-1611 0 0,-124-9 406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236 169 7831 0 0,'0'0'9906'0'0,"1"0"-9196"0"0,5 2-453 0 0,-1-1 0 0 0,0 0 0 0 0,1 0-1 0 0,-1 0 1 0 0,0-1 0 0 0,1 0 0 0 0,-1 0 0 0 0,1 0-1 0 0,5-1 1 0 0,52-12 604 0 0,-49 10-747 0 0,4-2-78 0 0,0 0 1 0 0,-1-1-1 0 0,0 0 0 0 0,0-2 1 0 0,-1 0-1 0 0,0-1 0 0 0,22-15 0 0 0,-35 22-135 0 0,0 0 0 0 0,-1-1 0 0 0,1 1 0 0 0,-1-1 0 0 0,1 0 0 0 0,-1 1 0 0 0,0-1 0 0 0,0 0 0 0 0,0-1 0 0 0,3-5 0 0 0,-5 8 29 0 0,1-1 0 0 0,-1 1 1 0 0,0 0-1 0 0,0-1 1 0 0,0 1-1 0 0,1 0 0 0 0,-1 0 1 0 0,-1-1-1 0 0,1 1 0 0 0,0 0 1 0 0,0-1-1 0 0,0 1 0 0 0,-1 0 1 0 0,1-1-1 0 0,0 1 0 0 0,-1 0 1 0 0,1 0-1 0 0,-1 0 1 0 0,0-1-1 0 0,1 1 0 0 0,-1 0 1 0 0,0 0-1 0 0,0 0 0 0 0,0 0 1 0 0,1 0-1 0 0,-1 0 0 0 0,0 0 1 0 0,0 1-1 0 0,-1-1 0 0 0,1 0 1 0 0,0 0-1 0 0,-2 0 1 0 0,-1-1-111 0 0,-1 0 1 0 0,0 0 0 0 0,1 0 0 0 0,-1 1-1 0 0,0 0 1 0 0,0 0 0 0 0,0 0 0 0 0,0 1-1 0 0,0 0 1 0 0,0-1 0 0 0,0 2 0 0 0,-10 0-1 0 0,-5 3-264 0 0,-34 9-1 0 0,52-12 407 0 0,-27 8 179 0 0,2 2-1 0 0,-1 1 0 0 0,2 1 1 0 0,-1 1-1 0 0,2 1 0 0 0,0 1 1 0 0,1 2-1 0 0,1 0 0 0 0,0 1 1 0 0,2 2-1 0 0,-34 40 0 0 0,47-51 24 0 0,1 0-1 0 0,0 1 1 0 0,0 0-1 0 0,1 0 0 0 0,1 1 1 0 0,0-1-1 0 0,-6 23 1 0 0,10-30-143 0 0,0 0 1 0 0,0-1 0 0 0,0 1-1 0 0,1 0 1 0 0,0 0-1 0 0,0 0 1 0 0,0 0 0 0 0,0 0-1 0 0,1 0 1 0 0,-1 0 0 0 0,1 0-1 0 0,0-1 1 0 0,0 1-1 0 0,0 0 1 0 0,1 0 0 0 0,-1-1-1 0 0,1 1 1 0 0,0-1-1 0 0,0 1 1 0 0,0-1 0 0 0,1 0-1 0 0,-1 0 1 0 0,1 0 0 0 0,0 0-1 0 0,-1-1 1 0 0,1 1-1 0 0,0-1 1 0 0,1 1 0 0 0,3 1-1 0 0,0 0-109 0 0,1 0 0 0 0,0-1-1 0 0,0 1 1 0 0,0-2 0 0 0,15 4-1 0 0,21 0-4957 0 0,-9-4-838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131 341 12815 0 0,'0'0'1158'0'0,"-1"0"-954"0"0,-10 5 309 0 0,0 1-1 0 0,-16 11 1 0 0,-11 6 2195 0 0,26-17-2062 0 0,10-4-508 0 0,0-1-1 0 0,0 1 1 0 0,-1-1 0 0 0,1 0-1 0 0,-1 0 1 0 0,1 0 0 0 0,-1 0-1 0 0,1-1 1 0 0,-1 1 0 0 0,-2 0-1 0 0,3-1 15 0 0,2-2-64 0 0,1-4-57 0 0,-1 1-1 0 0,1 0 1 0 0,1-1 0 0 0,-1 1-1 0 0,1 0 1 0 0,0 0 0 0 0,0 0-1 0 0,0 0 1 0 0,1 0 0 0 0,0 1-1 0 0,4-7 1 0 0,6-5-22 0 0,23-25 1 0 0,-2 7-252 0 0,41-33 0 0 0,-55 52 104 0 0,1 0 1 0 0,1 1-1 0 0,41-20 0 0 0,-56 31 117 0 0,0 0 0 0 0,1 0-1 0 0,0 1 1 0 0,-1 0 0 0 0,1 0 0 0 0,0 0-1 0 0,9 1 1 0 0,-15 1 45 0 0,1 0 0 0 0,-1 0-1 0 0,0 0 1 0 0,0 0 0 0 0,0 1 0 0 0,0-1 0 0 0,0 1 0 0 0,1-1-1 0 0,-1 1 1 0 0,0 0 0 0 0,0 0 0 0 0,0 0 0 0 0,-1 0-1 0 0,1 0 1 0 0,0 1 0 0 0,0-1 0 0 0,-1 0 0 0 0,1 1-1 0 0,0-1 1 0 0,-1 1 0 0 0,0 0 0 0 0,1 0 0 0 0,-1-1-1 0 0,0 1 1 0 0,0 0 0 0 0,0 0 0 0 0,0 0 0 0 0,0 0 0 0 0,0 0-1 0 0,0 3 1 0 0,1 3 61 0 0,-1 0-1 0 0,1-1 1 0 0,-2 1-1 0 0,1 0 1 0 0,-1 0-1 0 0,0-1 1 0 0,-2 11-1 0 0,-12 54 393 0 0,2-14-126 0 0,11-58-349 0 0,1 0-1 0 0,0 0 0 0 0,0 0 1 0 0,0 1-1 0 0,0-1 0 0 0,0 0 1 0 0,0 0-1 0 0,0 0 1 0 0,0 0-1 0 0,0 1 0 0 0,0-1 1 0 0,0 0-1 0 0,0 0 1 0 0,0 0-1 0 0,0 0 0 0 0,0 1 1 0 0,0-1-1 0 0,0 0 0 0 0,0 0 1 0 0,0 0-1 0 0,0 0 1 0 0,1 0-1 0 0,-1 1 0 0 0,0-1 1 0 0,0 0-1 0 0,0 0 1 0 0,0 0-1 0 0,0 0 0 0 0,0 0 1 0 0,0 0-1 0 0,0 1 0 0 0,1-1 1 0 0,-1 0-1 0 0,0 0 1 0 0,0 0-1 0 0,0 0 0 0 0,0 0 1 0 0,0 0-1 0 0,1 0 0 0 0,-1 0 1 0 0,0 0-1 0 0,0 0 1 0 0,0 0-1 0 0,0 0 0 0 0,1 0 1 0 0,-1 0-1 0 0,0 0 1 0 0,0 0-1 0 0,0 0 0 0 0,0 0 1 0 0,1 0-1 0 0,-1 0 0 0 0,0 0 1 0 0,0 0-1 0 0,0 0 1 0 0,0 0-1 0 0,0 0 0 0 0,1 0 1 0 0,-1 0-1 0 0,15-10 140 0 0,14-15 51 0 0,16-19-438 0 0,63-47 0 0 0,-78 69 123 0 0,1 1 0 0 0,2 2 0 0 0,48-22 0 0 0,-69 36 131 0 0,14-7 48 0 0,0 1 0 0 0,1 2 0 0 0,53-13 0 0 0,-74 22 14 0 0,0 0-1 0 0,0 0 1 0 0,-1 0-1 0 0,1 0 1 0 0,0 1-1 0 0,-1 0 1 0 0,1 0 0 0 0,0 1-1 0 0,5 2 1 0 0,-7-3-15 0 0,-1 0 0 0 0,0 1 0 0 0,0-1 0 0 0,0 1 0 0 0,0-1 0 0 0,-1 1 1 0 0,1 0-1 0 0,0 0 0 0 0,-1 0 0 0 0,1 1 0 0 0,-1-1 0 0 0,0 0 0 0 0,0 1 1 0 0,0 0-1 0 0,0-1 0 0 0,0 1 0 0 0,1 4 0 0 0,-2-3-11 0 0,0 1-1 0 0,0 0 1 0 0,0 0 0 0 0,-1 0-1 0 0,0 0 1 0 0,0 0-1 0 0,0 0 1 0 0,-1 0 0 0 0,0 0-1 0 0,0 0 1 0 0,0 0-1 0 0,-2 6 1 0 0,-4 7 81 0 0,-15 31-1 0 0,-6 3-42 0 0,17-34-99 0 0,1 0 1 0 0,1 0-1 0 0,0 1 1 0 0,2 0-1 0 0,-7 25 1 0 0,14-43-118 0 0,-1 1 0 0 0,1 0 0 0 0,0-1 0 0 0,0 1 0 0 0,0 0 0 0 0,0-1 0 0 0,0 1 0 0 0,0 0 0 0 0,0-1 0 0 0,0 1 0 0 0,1 0 0 0 0,-1-1 0 0 0,1 1 0 0 0,-1 0 0 0 0,1-1 0 0 0,-1 1 0 0 0,1-1 0 0 0,0 1 0 0 0,0-1 0 0 0,0 0 0 0 0,0 1 0 0 0,0-1 0 0 0,1 2 0 0 0,6 2-1481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484 104 12895 0 0,'5'-9'489'0'0,"0"0"-1"0"0,0-1 1 0 0,-1 0-1 0 0,-1 1 0 0 0,5-18 1 0 0,-8 25 350 0 0,0-1 61 0 0,0 2-884 0 0,0-1-1 0 0,0 1 0 0 0,0 0 0 0 0,0 0 1 0 0,0-1-1 0 0,0 1 0 0 0,0 0 1 0 0,-1 0-1 0 0,1-1 0 0 0,0 1 0 0 0,-2-2 1 0 0,0 2-19 0 0,0-1 1 0 0,-1 1 0 0 0,1 1 0 0 0,-1-1-1 0 0,1 0 1 0 0,-1 1 0 0 0,1-1 0 0 0,-1 1-1 0 0,1 0 1 0 0,-1-1 0 0 0,1 1 0 0 0,-1 1-1 0 0,0-1 1 0 0,1 0 0 0 0,-5 2 0 0 0,-5 0-29 0 0,1 1 0 0 0,-13 6 1 0 0,-1 1-5 0 0,0 2 1 0 0,-37 23 0 0 0,-43 38-1 0 0,96-66 26 0 0,-17 12 69 0 0,-67 52 278 0 0,84-63-129 0 0,1 0-1 0 0,0 0 1 0 0,0 1-1 0 0,0 1 1 0 0,1-1 0 0 0,1 1-1 0 0,-9 16 1 0 0,14-24-168 0 0,1 0 1 0 0,-1-1 0 0 0,0 1 0 0 0,1 0-1 0 0,-1 0 1 0 0,1 0 0 0 0,-1 0 0 0 0,1-1 0 0 0,0 1-1 0 0,0 0 1 0 0,0 0 0 0 0,0 0 0 0 0,0 0 0 0 0,0 0-1 0 0,0 0 1 0 0,1 0 0 0 0,-1-1 0 0 0,1 1 0 0 0,-1 0-1 0 0,2 2 1 0 0,0-2-1 0 0,-1 0 0 0 0,1 0 0 0 0,-1 0-1 0 0,1-1 1 0 0,0 1 0 0 0,0 0 0 0 0,0-1 0 0 0,0 0-1 0 0,0 1 1 0 0,0-1 0 0 0,0 0 0 0 0,0 0 0 0 0,1 0 0 0 0,-1 0-1 0 0,4 0 1 0 0,1 1 36 0 0,1-1 0 0 0,0 0-1 0 0,0-1 1 0 0,0 1 0 0 0,0-1-1 0 0,-1-1 1 0 0,1 0 0 0 0,0 0-1 0 0,13-3 1 0 0,7-4 70 0 0,32-15 1 0 0,-59 23-146 0 0,41-19 20 0 0,-1-2-1 0 0,47-33 0 0 0,-84 52-21 0 0,10-9-16 0 0,-13 10-64 0 0,-2 3 0 0 0,-3 4 118 0 0,0 0 0 0 0,1 0 1 0 0,0 0-1 0 0,0 1 0 0 0,0 0 0 0 0,1-1 0 0 0,0 1 0 0 0,-1 8 1 0 0,3-12-118 0 0,0 0 1 0 0,0 0 0 0 0,0 0 0 0 0,0 0 0 0 0,0 0-1 0 0,1 0 1 0 0,-1 1 0 0 0,1-1 0 0 0,1 3 0 0 0,-2-4-237 0 0,1 0 0 0 0,0 0 0 0 0,1 0 0 0 0,-1 0 0 0 0,0 0 0 0 0,0-1 1 0 0,1 1-1 0 0,-1 0 0 0 0,1-1 0 0 0,-1 1 0 0 0,1-1 0 0 0,0 1 0 0 0,3 1 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 14079 0 0,'0'0'646'0'0,"0"-2"-16"0"0,3-5 1598 0 0,-8 21-729 0 0,-35 67 1838 0 0,24-52-2342 0 0,-15 40 1 0 0,24-50-914 0 0,-4 10 103 0 0,2 0 0 0 0,-8 35 0 0 0,17-61-248 0 0,-1 0 0 0 0,1 1-1 0 0,0-1 1 0 0,0 0 0 0 0,0 0-1 0 0,0 0 1 0 0,1 0 0 0 0,0 4-1 0 0,0-5 6 0 0,-1-1 0 0 0,1 0 0 0 0,-1 0 0 0 0,0 0-1 0 0,1 0 1 0 0,0 0 0 0 0,-1 0 0 0 0,1 0-1 0 0,0 0 1 0 0,-1 0 0 0 0,1 0 0 0 0,0 0 0 0 0,0 0-1 0 0,0-1 1 0 0,0 1 0 0 0,0 0 0 0 0,0 0-1 0 0,0-1 1 0 0,0 1 0 0 0,0-1 0 0 0,0 1 0 0 0,0-1-1 0 0,0 0 1 0 0,2 1 0 0 0,8 0-1813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10911 0 0,'1'-9'987'0'0,"2"-1"-900"0"0,0 0-1 0 0,0 0 1 0 0,1 0-1 0 0,0 0 1 0 0,1 0-1 0 0,0 1 1 0 0,0-1-1 0 0,1 1 1 0 0,0 1-1 0 0,1-1 1 0 0,0 1-1 0 0,0 0 1 0 0,12-9-1 0 0,3-1 203 0 0,1 0-1 0 0,1 2 1 0 0,45-24-1 0 0,-38 24-98 0 0,53-20 0 0 0,-74 33-167 0 0,-1 0-1 0 0,1 0 0 0 0,0 1 0 0 0,0 0 0 0 0,0 1 0 0 0,0 0 1 0 0,0 1-1 0 0,0 0 0 0 0,0 0 0 0 0,14 3 0 0 0,-19-1 4 0 0,-1-1 0 0 0,1 1-1 0 0,-1-1 1 0 0,0 1 0 0 0,0 1 0 0 0,0-1-1 0 0,0 0 1 0 0,-1 1 0 0 0,1 0 0 0 0,0 0-1 0 0,-1 0 1 0 0,0 0 0 0 0,0 1-1 0 0,0-1 1 0 0,0 1 0 0 0,-1 0 0 0 0,1 0-1 0 0,-1 0 1 0 0,0 0 0 0 0,0 0 0 0 0,2 7-1 0 0,1 4 121 0 0,-1 0 0 0 0,-1 0-1 0 0,-1 0 1 0 0,0 0 0 0 0,0 18-1 0 0,-2-20-107 0 0,0 0-1 0 0,-1 0 1 0 0,0 0 0 0 0,-1 0-1 0 0,-1 0 1 0 0,0-1-1 0 0,0 1 1 0 0,-1-1-1 0 0,-1 0 1 0 0,0 0-1 0 0,-1 0 1 0 0,0-1 0 0 0,-1 0-1 0 0,0 0 1 0 0,-1-1-1 0 0,0 1 1 0 0,0-2-1 0 0,-1 1 1 0 0,-1-1 0 0 0,1-1-1 0 0,-2 0 1 0 0,-10 7-1 0 0,-7 3-7 0 0,-1-2 0 0 0,-1-1 0 0 0,-42 16 0 0 0,50-24-92 0 0,0-1 1 0 0,0 0-1 0 0,-1-2 1 0 0,0 0-1 0 0,-39 0 1 0 0,57-4 33 0 0,1 0-1 0 0,-1 0 1 0 0,1-1 0 0 0,0 1-1 0 0,-1-1 1 0 0,-7-3 0 0 0,10 3-69 0 0,1 1 0 0 0,0-1 1 0 0,-1 0-1 0 0,1 1 1 0 0,0-1-1 0 0,0 0 1 0 0,-1 0-1 0 0,1 0 0 0 0,0 0 1 0 0,0 0-1 0 0,0 0 1 0 0,0 0-1 0 0,0-1 0 0 0,0 1 1 0 0,1 0-1 0 0,-1 0 1 0 0,0-1-1 0 0,1 1 1 0 0,-1-1-1 0 0,1 1 0 0 0,-1 0 1 0 0,1-1-1 0 0,-1 1 1 0 0,1-1-1 0 0,0-2 1 0 0,2-24-1894 0 0,7-4-2646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79 208 9559 0 0,'-11'20'668'0'0,"-33"66"423"0"0,36-66 2112 0 0,-7 20 1 0 0,15-40-3083 0 0,0 1 1 0 0,0-1 0 0 0,0 0-1 0 0,0 0 1 0 0,0 1 0 0 0,0-1-1 0 0,0 0 1 0 0,0 1 0 0 0,0-1-1 0 0,0 0 1 0 0,0 0 0 0 0,0 1-1 0 0,0-1 1 0 0,0 0 0 0 0,0 1 0 0 0,0-1-1 0 0,0 0 1 0 0,0 0 0 0 0,0 1-1 0 0,0-1 1 0 0,0 0 0 0 0,0 0-1 0 0,0 1 1 0 0,1-1 0 0 0,-1 0-1 0 0,0 0 1 0 0,0 1 0 0 0,0-1-1 0 0,1 0 1 0 0,-1 0 0 0 0,0 0-1 0 0,0 1 1 0 0,0-1 0 0 0,1 0-1 0 0,-1 0 1 0 0,13 0 926 0 0,16-10-779 0 0,1-8 74 0 0,-1-1-1 0 0,49-43 1 0 0,-45 34-255 0 0,14-11-77 0 0,88-67 66 0 0,-107 86-105 0 0,1 1 0 0 0,60-28 0 0 0,-81 44-14 0 0,-1 0 0 0 0,1 0 0 0 0,12-2 0 0 0,-18 4-38 0 0,-1 4 2 0 0,0 1 69 0 0,0 0-1 0 0,0 0 0 0 0,0 0 0 0 0,-1 0 0 0 0,0 0 0 0 0,0 1 0 0 0,0-1 0 0 0,0 0 1 0 0,-1 0-1 0 0,-1 8 0 0 0,-3 7 119 0 0,-8 20 1 0 0,3-11 146 0 0,7-21-135 0 0,1 0 0 0 0,0 0 0 0 0,1 1 0 0 0,0-1 0 0 0,0 1 0 0 0,0 8 0 0 0,1-15-216 0 0,0 1 0 0 0,1 0 0 0 0,-1 0 0 0 0,0 0 0 0 0,1 0 0 0 0,0 0 0 0 0,-1 0 0 0 0,1 0 0 0 0,0-1 0 0 0,0 1 0 0 0,2 3 0 0 0,-2-3-378 0 0,1-1-1 0 0,-1 0 1 0 0,1 1 0 0 0,-1-1 0 0 0,1 0 0 0 0,0 0 0 0 0,-1 0 0 0 0,1 0 0 0 0,0 0 0 0 0,0 0 0 0 0,0 0 0 0 0,-1-1 0 0 0,5 1 0 0 0,11 2-7123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0 10135 0 0,'0'0'778'0'0,"-3"1"-234"0"0,-22 12 3496 0 0,-41 27 0 0 0,12-7-3012 0 0,-103 63 610 0 0,85-50-994 0 0,65-42-532 0 0,0 1-1 0 0,0 0 1 0 0,-7 6 0 0 0,13-9 1 0 0,2-1-20 0 0,1 2-81 0 0,0 0 0 0 0,0-1-1 0 0,0 1 1 0 0,1 0 0 0 0,-1-1-1 0 0,1 0 1 0 0,0 0-1 0 0,0 0 1 0 0,4 3 0 0 0,33 14-218 0 0,-1-1-366 0 0,-34-14 541 0 0,0-1 1 0 0,-1 1-1 0 0,1 0 0 0 0,-1 0 0 0 0,0 0 0 0 0,-1 0 0 0 0,1 1 1 0 0,-1-1-1 0 0,1 1 0 0 0,-1 0 0 0 0,-1 0 0 0 0,1 0 1 0 0,-1 1-1 0 0,0-1 0 0 0,0 1 0 0 0,0-1 0 0 0,-1 1 0 0 0,0 0 1 0 0,0-1-1 0 0,-1 1 0 0 0,1 0 0 0 0,-1 0 0 0 0,0-1 1 0 0,-1 1-1 0 0,1 0 0 0 0,-3 8 0 0 0,-2 5 250 0 0,0 0-1 0 0,-2-1 1 0 0,0 0 0 0 0,-1 0-1 0 0,-1 0 1 0 0,0-1 0 0 0,-1-1-1 0 0,-24 30 1 0 0,27-37-73 0 0,-1-1-1 0 0,0 0 1 0 0,0 0-1 0 0,-14 9 1 0 0,18-14-100 0 0,0-1 0 0 0,0 1 0 0 0,0-1 0 0 0,-1 0 1 0 0,1 0-1 0 0,-1 0 0 0 0,1-1 0 0 0,-1 1 0 0 0,0-1 1 0 0,1 0-1 0 0,-1 0 0 0 0,-9-1 0 0 0,4 0-405 0 0,1-1 0 0 0,0 0 1 0 0,0-1-1 0 0,-1 0 0 0 0,1 0 0 0 0,-12-6 0 0 0,-5-4-7865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95 1375 0 0,'92'-67'136'0'0,"-85"63"1821"0"0,0-1 0 0 0,0 1-1 0 0,0 1 1 0 0,0-1 0 0 0,13-3 6303 0 0,-31 17-7593 0 0,-216 180 689 0 0,54-47-1367 0 0,113-92 11 0 0,-98 89 0 0 0,136-113 0 0 0,18-16 0 0 0,4-10 0 0 0,0 1 0 0 0,0-1 0 0 0,0 0 0 0 0,0 0 0 0 0,1 0 0 0 0,-1 0 0 0 0,1 0 0 0 0,-1 0 0 0 0,1 0 0 0 0,-1 0 0 0 0,1 0 0 0 0,-1 0 0 0 0,1 0 0 0 0,0 0 0 0 0,0 0 0 0 0,0 0 0 0 0,-1 0 0 0 0,1-1 0 0 0,0 1 0 0 0,0 0 0 0 0,0-1 0 0 0,0 1 0 0 0,2 0 0 0 0,26 11 0 0 0,9-3-418 0 0,0-2 0 0 0,0-2 0 0 0,58 0 0 0 0,-77-4-63 0 0,20 1-310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18 18399 0 0,'-1'-14'844'0'0,"0"11"-20"0"0,-4 3-716 0 0,0 1 0 0 0,-1-1-1 0 0,1 1 1 0 0,0 1 0 0 0,0-1-1 0 0,0 1 1 0 0,0 0 0 0 0,-6 2-1 0 0,-38 25 200 0 0,23-12-211 0 0,7-6-78 0 0,2 1 0 0 0,-1 1 0 0 0,2 1 0 0 0,0 0 0 0 0,0 1 0 0 0,-16 21-1 0 0,21-22-15 0 0,0 1-1 0 0,1 0 0 0 0,0 1 1 0 0,2 0-1 0 0,0 0 0 0 0,0 1 1 0 0,-8 29-1 0 0,15-43-10 0 0,0 1 0 0 0,1-1 0 0 0,-1 0 0 0 0,1 1 0 0 0,0-1 0 0 0,0 1 0 0 0,0-1 0 0 0,0 0 0 0 0,0 1 0 0 0,1-1 0 0 0,-1 1 0 0 0,1-1 0 0 0,0 0 0 0 0,0 0 0 0 0,1 1 0 0 0,-1-1 0 0 0,0 0 0 0 0,1 0 0 0 0,0 0 0 0 0,3 5 0 0 0,-2-6-10 0 0,0 1 1 0 0,0 0-1 0 0,0-1 1 0 0,1 1-1 0 0,-1-1 1 0 0,0 0-1 0 0,1 0 1 0 0,-1-1-1 0 0,1 1 1 0 0,0-1-1 0 0,0 1 1 0 0,-1-1-1 0 0,1 0 1 0 0,0-1-1 0 0,0 1 1 0 0,0-1-1 0 0,7 0 1 0 0,2-1 35 0 0,1 0 1 0 0,-1-1-1 0 0,0-1 1 0 0,0 0 0 0 0,0-1-1 0 0,0 0 1 0 0,-1-1-1 0 0,0-1 1 0 0,0 0 0 0 0,0 0-1 0 0,-1-1 1 0 0,1-1-1 0 0,-2 0 1 0 0,12-11 0 0 0,-17 15-4 0 0,0-1 0 0 0,0-1 0 0 0,-1 1 0 0 0,0-1 0 0 0,0 0 1 0 0,0 1-1 0 0,-1-2 0 0 0,0 1 0 0 0,0 0 0 0 0,-1-1 1 0 0,0 1-1 0 0,0-1 0 0 0,0 0 0 0 0,-1 0 0 0 0,0 1 1 0 0,0-1-1 0 0,-1 0 0 0 0,0 0 0 0 0,0 0 0 0 0,0 0 1 0 0,-1 0-1 0 0,0 0 0 0 0,0 0 0 0 0,-1 1 0 0 0,0-1 0 0 0,0 0 1 0 0,-7-11-1 0 0,4 6-39 0 0,-1 1 0 0 0,0 0-1 0 0,-1 0 1 0 0,-12-13 0 0 0,17 21-258 0 0,-1 0-1 0 0,0 0 1 0 0,0 1 0 0 0,0-1 0 0 0,0 1-1 0 0,0-1 1 0 0,-1 1 0 0 0,1 0-1 0 0,-1 0 1 0 0,1 1 0 0 0,-1-1-1 0 0,0 1 1 0 0,0-1 0 0 0,0 1-1 0 0,1 0 1 0 0,-1 1 0 0 0,-7-1 0 0 0,-2 1-1423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208 423 10135 0 0,'-41'7'795'0'0,"21"-3"-144"0"0,-33 3-1 0 0,48-7 33 0 0,-1 0-1 0 0,0 0 1 0 0,1-1 0 0 0,-1 0-1 0 0,1 0 1 0 0,-1 0-1 0 0,1 0 1 0 0,-1-1-1 0 0,1 0 1 0 0,-8-4-1 0 0,11 5-557 0 0,0 0 1 0 0,1 0-1 0 0,-1 0 0 0 0,0 0 0 0 0,1 0 1 0 0,-1-1-1 0 0,1 1 0 0 0,0-1 0 0 0,-1 1 1 0 0,1-1-1 0 0,0 0 0 0 0,0 1 0 0 0,0-1 1 0 0,0 0-1 0 0,0 0 0 0 0,0 0 1 0 0,1 1-1 0 0,-2-5 0 0 0,2 3-25 0 0,-1 0 0 0 0,1 0 0 0 0,0-1-1 0 0,1 1 1 0 0,-1 0 0 0 0,0-1 0 0 0,1 1 0 0 0,0 0-1 0 0,0 0 1 0 0,1-5 0 0 0,3-3 25 0 0,1 1 0 0 0,-1 0-1 0 0,2 0 1 0 0,-1 0 0 0 0,12-12 0 0 0,-2 5-139 0 0,0 1 0 0 0,1 0 0 0 0,32-21 0 0 0,62-34-725 0 0,-61 41 479 0 0,-42 25 219 0 0,86-49-581 0 0,-82 48 571 0 0,1 0 1 0 0,0 1-1 0 0,1 1 0 0 0,-1 0 0 0 0,23-3 0 0 0,-32 6 54 0 0,-1 0-1 0 0,0 1 0 0 0,1 0 1 0 0,-1 0-1 0 0,1 0 1 0 0,-1 0-1 0 0,1 0 1 0 0,-1 1-1 0 0,0 0 0 0 0,1-1 1 0 0,-1 1-1 0 0,0 0 1 0 0,0 1-1 0 0,0-1 1 0 0,0 1-1 0 0,0-1 0 0 0,0 1 1 0 0,0 0-1 0 0,0 0 1 0 0,0 0-1 0 0,-1 0 0 0 0,1 1 1 0 0,-1-1-1 0 0,0 1 1 0 0,0-1-1 0 0,0 1 1 0 0,0 0-1 0 0,0 0 0 0 0,0 0 1 0 0,-1 0-1 0 0,1 0 1 0 0,1 7-1 0 0,0 3 52 0 0,0 0-1 0 0,-1 0 1 0 0,-1 0-1 0 0,0 0 1 0 0,0 0-1 0 0,-1 1 1 0 0,-1-1-1 0 0,0 0 1 0 0,-1 0-1 0 0,-6 22 1 0 0,-4 4 133 0 0,-1 0 0 0 0,-21 42 1 0 0,14-41-63 0 0,10-21-568 0 0,-9 24-1 0 0,15-32-97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13 11975 0 0,'13'-12'10112'0'0,"-15"14"-9513"0"0,-26 38 62 0 0,-52 56 1 0 0,50-61-568 0 0,-5 4-74 0 0,-1-1 0 0 0,-2-2 0 0 0,-44 32 0 0 0,67-57-41 0 0,13-10-90 0 0,10 8-666 0 0,38 27-371 0 0,57 83 797 0 0,-51-56 343 0 0,-46-58 9 0 0,-5-3-1 0 0,1-1 1 0 0,-1 1 0 0 0,1 0 0 0 0,-1-1 0 0 0,0 1 0 0 0,0 0 0 0 0,1 0-1 0 0,-1 0 1 0 0,0 0 0 0 0,-1 0 0 0 0,2 3 0 0 0,-2-4 9 0 0,1 0 0 0 0,-1 0-1 0 0,0 0 1 0 0,0 0 0 0 0,0 0 0 0 0,0 0 0 0 0,0 0 0 0 0,0 0 0 0 0,0 0 0 0 0,-1 0 0 0 0,1 0-1 0 0,0-1 1 0 0,0 1 0 0 0,-1 0 0 0 0,1 0 0 0 0,-1 0 0 0 0,1 0 0 0 0,0 0 0 0 0,-1-1-1 0 0,0 1 1 0 0,1 0 0 0 0,-1 0 0 0 0,1-1 0 0 0,-1 1 0 0 0,0 0 0 0 0,0-1 0 0 0,1 1-1 0 0,-1-1 1 0 0,0 1 0 0 0,0-1 0 0 0,-1 1 0 0 0,-2 2 66 0 0,0-1 1 0 0,0 0-1 0 0,0-1 1 0 0,-1 1-1 0 0,-5 1 0 0 0,-176 28 682 0 0,70-14-1898 0 0,75-10 465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0 12895 0 0,'0'0'998'0'0,"-1"2"-657"0"0,-7 7 134 0 0,0 0 0 0 0,1 1 0 0 0,-9 16 0 0 0,-10 14 622 0 0,-66 69-727 0 0,50-61-39 0 0,-41 59 0 0 0,46-47-52 0 0,2 1-1 0 0,-33 83 0 0 0,-38 136 24 0 0,-35 78-1491 0 0,132-339 625 0 0,-1 0-1 0 0,0-1 0 0 0,-2 0 1 0 0,0-1-1 0 0,-24 26 0 0 0,25-33-203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18367 0 0,'0'0'1668'0'0,"3"1"-1376"0"0,11 3-148 0 0,0-1 1 0 0,0 0-1 0 0,1-1 0 0 0,0-1 1 0 0,-1-1-1 0 0,1 0 0 0 0,-1 0 1 0 0,22-5-1 0 0,12-4 223 0 0,57-18-1 0 0,248-90 1354 0 0,-130 39-1024 0 0,-196 69-629 0 0,78-23 87 0 0,-89 28-211 0 0,1 0-1 0 0,0 2 1 0 0,1 0-1 0 0,19 0 0 0 0,-33 2-167 0 0,-1 1 0 0 0,1-1 1 0 0,0 1-1 0 0,-1-1 0 0 0,1 1 0 0 0,-1 0 0 0 0,0 1 0 0 0,1-1 0 0 0,-1 1 0 0 0,0-1 0 0 0,0 1 0 0 0,0 0 0 0 0,0 0 0 0 0,0 0 0 0 0,0 0 0 0 0,0 1 0 0 0,-1-1 0 0 0,1 1 0 0 0,-1 0 0 0 0,0 0 0 0 0,0-1 0 0 0,2 5 0 0 0,-1-2-154 0 0,-1 0-1 0 0,0 0 1 0 0,0 0 0 0 0,1 6-1 0 0,-3-9 294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30 18575 0 0,'0'0'852'0'0,"-1"-1"-21"0"0,1-1-815 0 0,0 1 0 0 0,0 0 0 0 0,-1 0 0 0 0,1-1 0 0 0,-1 1 1 0 0,1 0-1 0 0,-1 0 0 0 0,1 0 0 0 0,-1-1 0 0 0,0 1 0 0 0,1 0 0 0 0,-1 0 0 0 0,0 0 1 0 0,0 0-1 0 0,0 0 0 0 0,0 0 0 0 0,0 1 0 0 0,0-1 0 0 0,-2-1 0 0 0,1 1 35 0 0,0 0-1 0 0,0 0 0 0 0,0 1 0 0 0,-1-1 1 0 0,1 1-1 0 0,0-1 0 0 0,0 1 0 0 0,-1 0 1 0 0,1 0-1 0 0,-3 0 0 0 0,-4 1 123 0 0,0 0 0 0 0,0 0 0 0 0,1 1 0 0 0,-1 1 0 0 0,-7 3 0 0 0,-3 2-115 0 0,1 0-1 0 0,1 1 0 0 0,-27 19 1 0 0,-46 42-57 0 0,60-46 4 0 0,-5 5-5 0 0,2 1 0 0 0,0 1 0 0 0,3 2 0 0 0,-35 46 0 0 0,61-72-3 0 0,-1-1 0 0 0,1 1 0 0 0,1 0 0 0 0,-1-1 0 0 0,1 2-1 0 0,-4 13 1 0 0,7-19 11 0 0,-1-1-1 0 0,1 1 1 0 0,0-1 0 0 0,0 1-1 0 0,0 0 1 0 0,0-1 0 0 0,0 1-1 0 0,0-1 1 0 0,0 1-1 0 0,0-1 1 0 0,1 1 0 0 0,-1-1-1 0 0,0 1 1 0 0,1-1-1 0 0,0 1 1 0 0,-1-1 0 0 0,1 1-1 0 0,0-1 1 0 0,0 0 0 0 0,-1 1-1 0 0,1-1 1 0 0,0 0-1 0 0,0 0 1 0 0,1 1 0 0 0,-1-1-1 0 0,0 0 1 0 0,0 0-1 0 0,0 0 1 0 0,1-1 0 0 0,-1 1-1 0 0,1 0 1 0 0,-1 0 0 0 0,0-1-1 0 0,1 1 1 0 0,-1-1-1 0 0,1 1 1 0 0,-1-1 0 0 0,1 0-1 0 0,2 1 1 0 0,7 0 72 0 0,0 0 0 0 0,-1-1 0 0 0,1 0 0 0 0,0 0 0 0 0,-1-1 0 0 0,1-1 0 0 0,-1 0 0 0 0,1 0 0 0 0,-1-1 0 0 0,0 0 0 0 0,0-1 0 0 0,16-7 0 0 0,7-7-277 0 0,-1-1 0 0 0,36-28 0 0 0,-47 32-718 0 0,-1-1-54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16183 0 0,'0'0'5522'0'0,"1"-2"-4640"0"0,51-45 1972 0 0,-12 8-2417 0 0,-24 25-322 0 0,14-13-68 0 0,51-36 0 0 0,-15 21-367 0 0,1 4 0 0 0,77-34 0 0 0,-137 69 254 0 0,0 0 1 0 0,1 1-1 0 0,-1-1 0 0 0,1 1 0 0 0,10-1 0 0 0,-16 3 61 0 0,-1 0-1 0 0,0 0 0 0 0,0 0 0 0 0,1 0 0 0 0,-1 0 1 0 0,0 0-1 0 0,0 0 0 0 0,1 1 0 0 0,-1-1 0 0 0,0 0 0 0 0,0 1 1 0 0,0-1-1 0 0,1 1 0 0 0,-1-1 0 0 0,0 1 0 0 0,0 0 0 0 0,0-1 1 0 0,0 1-1 0 0,0 0 0 0 0,0 0 0 0 0,0 0 0 0 0,0-1 0 0 0,0 1 1 0 0,-1 0-1 0 0,1 0 0 0 0,0 0 0 0 0,-1 1 0 0 0,1-1 0 0 0,0 0 1 0 0,-1 0-1 0 0,1 0 0 0 0,-1 0 0 0 0,0 1 0 0 0,1-1 0 0 0,-1 0 1 0 0,0 0-1 0 0,0 1 0 0 0,0-1 0 0 0,0 0 0 0 0,0 0 0 0 0,0 1 1 0 0,0 0-1 0 0,-2 14-5 0 0,0 0 1 0 0,0 0-1 0 0,-2 0 1 0 0,0-1-1 0 0,-12 30 0 0 0,8-24 76 0 0,-10 44-1 0 0,18-64-100 0 0,-1 0-1 0 0,1 0 1 0 0,0 0 0 0 0,-1 0-1 0 0,1 0 1 0 0,0 1 0 0 0,0-1-1 0 0,0 0 1 0 0,0 0 0 0 0,0 0-1 0 0,0 0 1 0 0,1 1 0 0 0,-1-1-1 0 0,0 0 1 0 0,1 0 0 0 0,-1 0-1 0 0,0 0 1 0 0,1 0 0 0 0,0 0-1 0 0,-1 0 1 0 0,1 0 0 0 0,-1 0-1 0 0,1 0 1 0 0,0 0 0 0 0,1 1-1 0 0,-1-1-99 0 0,1-1 0 0 0,-1 1-1 0 0,1-1 1 0 0,-1 0 0 0 0,1 1-1 0 0,0-1 1 0 0,-1 0 0 0 0,1 0-1 0 0,-1 0 1 0 0,1 0 0 0 0,0 0-1 0 0,-1 0 1 0 0,1-1 0 0 0,-1 1-1 0 0,1 0 1 0 0,-1-1 0 0 0,4-1 0 0 0,17-6-1806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275 141 3223 0 0,'1'2'240'0'0,"1"0"277"0"0,-1 1 0 0 0,1-1-1 0 0,0 0 1 0 0,0 0-1 0 0,0 0 1 0 0,0 0-1 0 0,0 0 1 0 0,0 0-1 0 0,1 0 1 0 0,-1-1-1 0 0,0 1 1 0 0,5 1-1 0 0,-2-1-107 0 0,-1-1-1 0 0,0 0 1 0 0,1 0-1 0 0,0 0 1 0 0,-1 0-1 0 0,1-1 1 0 0,5 0-1 0 0,7-1 76 0 0,-1-1 0 0 0,0 0 0 0 0,24-8-1 0 0,-32 8-290 0 0,139-42 1248 0 0,-127 36-1428 0 0,-1-1 0 0 0,-1 0 0 0 0,1-1 0 0 0,-1-1 0 0 0,21-18 0 0 0,-37 28-57 0 0,-1 0 1 0 0,1-1 0 0 0,-1 1 0 0 0,0-1-1 0 0,0 1 1 0 0,0-1 0 0 0,0 1 0 0 0,2-4-1 0 0,-3 4-186 0 0,-18-15-836 0 0,12 15 892 0 0,1-1 0 0 0,0 1 0 0 0,-1 0 0 0 0,1 0 0 0 0,-1 1 0 0 0,0-1-1 0 0,1 1 1 0 0,-1 1 0 0 0,-9 0 0 0 0,-6 3-492 0 0,-22 7-1 0 0,41-10 637 0 0,-43 13 227 0 0,0 3 0 0 0,2 1 0 0 0,0 2 0 0 0,1 3 0 0 0,1 0 0 0 0,2 3 0 0 0,-53 43 0 0 0,67-47 245 0 0,0 1-1 0 0,2 0 0 0 0,0 2 1 0 0,2 0-1 0 0,-34 53 0 0 0,51-70-369 0 0,0 0 0 0 0,0 0 1 0 0,1 0-1 0 0,0 0 0 0 0,0 1 0 0 0,-2 12 0 0 0,5-19-59 0 0,-1 0 0 0 0,1 0 0 0 0,0 1-1 0 0,-1-1 1 0 0,1 0 0 0 0,1 0 0 0 0,-1 0 0 0 0,0 1 0 0 0,0-1 0 0 0,1 0 0 0 0,-1 0 0 0 0,1 0-1 0 0,0 0 1 0 0,0 0 0 0 0,0 0 0 0 0,0 0 0 0 0,0 0 0 0 0,0 0 0 0 0,0 0 0 0 0,0 0-1 0 0,1 0 1 0 0,-1-1 0 0 0,1 1 0 0 0,0-1 0 0 0,-1 1 0 0 0,1-1 0 0 0,0 0 0 0 0,0 1-1 0 0,0-1 1 0 0,3 1 0 0 0,2 0-107 0 0,1 0 1 0 0,0 0-1 0 0,0-1 0 0 0,-1 0 0 0 0,1 0 0 0 0,0-1 1 0 0,0 0-1 0 0,9-1 0 0 0,-17 1 85 0 0,37-3-1170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920 100 5063 0 0,'7'-11'168'0'0,"-1"0"-1"0"0,0 0 0 0 0,-1 0 0 0 0,0-1 0 0 0,6-23 6556 0 0,-16 26-119 0 0,2 9-6407 0 0,0 0 1 0 0,0 0-1 0 0,0 1 1 0 0,0-1-1 0 0,0 1 1 0 0,1-1-1 0 0,-1 1 1 0 0,0 0-1 0 0,0 0 1 0 0,0 0-1 0 0,0 0 0 0 0,1 1 1 0 0,-1-1-1 0 0,1 1 1 0 0,-1 0-1 0 0,1-1 1 0 0,0 1-1 0 0,-1 0 1 0 0,-2 4-1 0 0,-6 5-129 0 0,1 1 0 0 0,-12 16 0 0 0,21-26-32 0 0,-25 39 77 0 0,2 1 1 0 0,1 1-1 0 0,-19 53 0 0 0,23-51-86 0 0,-76 186 144 0 0,-76 162-198 0 0,81-239-2709 0 0,70-125 41 0 0,-33 35 0 0 0,33-45-3291 0 0</inkml:trace>
  <inkml:trace contextRef="#ctx0" brushRef="#br0" timeOffset="1">115 736 12439 0 0,'-14'1'385'0'0,"0"1"0"0"0,0 1 0 0 0,0 0-1 0 0,1 0 1 0 0,-1 2 0 0 0,-18 8 4549 0 0,36-13-4739 0 0,0 1 0 0 0,0-1-1 0 0,0 0 1 0 0,0 0 0 0 0,0-1 0 0 0,0 1 0 0 0,0-1-1 0 0,5-1 1 0 0,3-1 80 0 0,264-51 2329 0 0,128-21-296 0 0,-320 64-1836 0 0,100-1 0 0 0,-80 11-1819 0 0,-77 2 535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34 5983 0 0,'4'-5'92'0'0,"25"-24"11780"0"0,-38 40-11132 0 0,-21 33-53 0 0,-49 91 0 0 0,64-107-639 0 0,-109 180 94 0 0,88-153-228 0 0,-46 52 0 0 0,11-18-660 0 0,18-22-2537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7831 0 0,'0'0'7120'0'0,"3"2"-6280"0"0,11 4-564 0 0,0 0 0 0 0,0-1 0 0 0,0-1-1 0 0,1 0 1 0 0,0 0 0 0 0,0-2 0 0 0,20 2-1 0 0,11-2 372 0 0,54-5-1 0 0,-38-2 80 0 0,94-21 1 0 0,58-28 175 0 0,-138 33-684 0 0,323-102 688 0 0,-216 63-668 0 0,-51 17-115 0 0,204-60-357 0 0,-302 94-1452 0 0,0 2-1 0 0,37-2 1 0 0,-41 8-224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5 3223 0 0,'9'-4'12970'0'0,"-46"64"-10077"0"0,-41 72-1342 0 0,-116 196-722 0 0,56-100-464 0 0,134-220-368 0 0,-85 135-899 0 0,72-119 648 0 0,-1-2 1 0 0,-1 0-1 0 0,-39 36 0 0 0,50-52 107 0 0,0-1 1 0 0,-1 0-1 0 0,0 0 0 0 0,1-1 0 0 0,-19 6 0 0 0,4-1 87 0 0,19-7 7 0 0,-4-1 27 0 0,6-1-38 0 0,6-14-345 0 0,2 5 337 0 0,0 1 1 0 0,0 0-1 0 0,1 1 1 0 0,0-1-1 0 0,0 1 1 0 0,16-11-1 0 0,-13 10 20 0 0,119-106-243 0 0,-65 57 276 0 0,-41 36 300 0 0,0 2-1 0 0,2 1 1 0 0,0 1-1 0 0,1 1 0 0 0,28-14 1 0 0,-49 29-98 0 0,-1-1 0 0 0,1 0 0 0 0,0 1 0 0 0,-1 0 0 0 0,1 0 0 0 0,0 0 0 0 0,0 1-1 0 0,0-1 1 0 0,0 1 0 0 0,-1 0 0 0 0,1 1 0 0 0,6 0 0 0 0,-8 0-128 0 0,-1 0 1 0 0,0-1-1 0 0,0 1 0 0 0,0 0 0 0 0,0 0 1 0 0,1 0-1 0 0,-1 1 0 0 0,-1-1 0 0 0,1 0 1 0 0,0 1-1 0 0,0-1 0 0 0,0 1 0 0 0,-1 0 1 0 0,1 0-1 0 0,-1-1 0 0 0,1 1 0 0 0,-1 0 1 0 0,0 0-1 0 0,0 0 0 0 0,0 1 0 0 0,0-1 1 0 0,0 0-1 0 0,0 0 0 0 0,-1 0 0 0 0,1 1 1 0 0,-1-1-1 0 0,1 4 0 0 0,0 4-15 0 0,-1 0 0 0 0,0 0 0 0 0,-1 0 1 0 0,1 0-1 0 0,-2 0 0 0 0,0 0 0 0 0,-6 19 0 0 0,-32 68-64 0 0,24-61 87 0 0,5-14-114 0 0,-23 34 0 0 0,6-10-896 0 0,26-44 184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44 12439 0 0,'0'0'958'0'0,"1"2"-625"0"0,7 28 120 0 0,-7-24 419 0 0,1 1 1 0 0,-1-1-1 0 0,6 12 2089 0 0,-7-18-2898 0 0,0 1 0 0 0,0 0 0 0 0,1-1 0 0 0,-1 1 0 0 0,0 0 1 0 0,1-1-1 0 0,-1 1 0 0 0,0-1 0 0 0,1 1 0 0 0,-1 0 1 0 0,1-1-1 0 0,-1 1 0 0 0,1-1 0 0 0,-1 1 0 0 0,1-1 0 0 0,-1 0 1 0 0,1 1-1 0 0,0-1 0 0 0,-1 1 0 0 0,1-1 0 0 0,0 0 0 0 0,-1 0 1 0 0,1 1-1 0 0,0-1 0 0 0,-1 0 0 0 0,1 0 0 0 0,1 0 1 0 0,20 5 556 0 0,-16-6-557 0 0,1 1 0 0 0,0-1 1 0 0,-1 0-1 0 0,0-1 0 0 0,1 0 0 0 0,-1 0 1 0 0,11-5-1 0 0,41-26 489 0 0,-33 19-465 0 0,-16 9-171 0 0,-1 0-1 0 0,1-1 1 0 0,-1 0 0 0 0,-1 0-1 0 0,1 0 1 0 0,11-14-1 0 0,-18 19-125 0 0,-1 0 188 0 0,0 1-1 0 0,0-1 1 0 0,0 1 0 0 0,0-1 0 0 0,0 1-1 0 0,0-1 1 0 0,-1 1 0 0 0,1-1 0 0 0,0 1-1 0 0,0 0 1 0 0,-1-1 0 0 0,1 1 0 0 0,0-1-1 0 0,0 1 1 0 0,-1 0 0 0 0,1-1 0 0 0,0 1-1 0 0,-1-1 1 0 0,1 1 0 0 0,-1 0 0 0 0,1 0-1 0 0,0-1 1 0 0,-1 1 0 0 0,1 0 0 0 0,-1 0-1 0 0,1 0 1 0 0,-1-1 0 0 0,1 1 0 0 0,-1 0 0 0 0,1 0-1 0 0,-1 0 1 0 0,1 0 0 0 0,-1 0 0 0 0,1 0-1 0 0,-1 0 1 0 0,1 0 0 0 0,-1 0 0 0 0,0 0-1 0 0,-21 4-340 0 0,3 2 192 0 0,1 1 0 0 0,0 1 0 0 0,-33 19 0 0 0,-47 39 19 0 0,80-53 106 0 0,-40 29 20 0 0,3 2 0 0 0,-60 61 0 0 0,107-97 34 0 0,1 0-1 0 0,0 1 1 0 0,0 0-1 0 0,1 0 0 0 0,-6 11 1 0 0,10-17-2 0 0,1 0 1 0 0,0-1-1 0 0,0 1 1 0 0,0 0-1 0 0,1 0 0 0 0,-1 0 1 0 0,1 0-1 0 0,-1 0 1 0 0,1-1-1 0 0,0 7 0 0 0,1-7-3 0 0,-1 0 0 0 0,1 0 0 0 0,-1-1 0 0 0,1 1-1 0 0,0 0 1 0 0,-1 0 0 0 0,1-1 0 0 0,0 1-1 0 0,0 0 1 0 0,0-1 0 0 0,0 1 0 0 0,1-1 0 0 0,-1 1-1 0 0,0-1 1 0 0,1 0 0 0 0,-1 0 0 0 0,1 1-1 0 0,2 0 1 0 0,0 1-1 0 0,1-1 1 0 0,0 0-1 0 0,0 0 0 0 0,0 0 0 0 0,0-1 0 0 0,0 0 0 0 0,0 0 1 0 0,0 0-1 0 0,0-1 0 0 0,0 1 0 0 0,1-1 0 0 0,-1 0 0 0 0,7-2 1 0 0,9-1 55 0 0,40-11 1 0 0,-46 9-31 0 0,179-53-189 0 0,-151 43-727 0 0,-4 3-487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81 368 3223 0 0,'0'0'13278'0'0,"-2"1"-12588"0"0,-3 6-527 0 0,-1 0 0 0 0,1 0 0 0 0,1 0 1 0 0,-1 0-1 0 0,1 1 0 0 0,1-1 0 0 0,-1 1 0 0 0,1 0 0 0 0,1 0 0 0 0,-1 1 0 0 0,-1 14 0 0 0,-1 10 60 0 0,0 56 0 0 0,5-68-138 0 0,1 124 435 0 0,-1-147-447 0 0,-1 0 0 0 0,1 0-1 0 0,-1 0 1 0 0,1 0 0 0 0,-1 0 0 0 0,0 0 0 0 0,-1-2-1 0 0,-4-10 148 0 0,2-7-141 0 0,2 0 1 0 0,0 0 0 0 0,1 0 0 0 0,1 0-1 0 0,1-1 1 0 0,1 1 0 0 0,0 0 0 0 0,2 1-1 0 0,1-1 1 0 0,0 1 0 0 0,1-1 0 0 0,2 2-1 0 0,0-1 1 0 0,13-24 0 0 0,-8 22 7 0 0,0 0 1 0 0,2 1-1 0 0,0 1 1 0 0,1 0-1 0 0,1 1 1 0 0,1 0 0 0 0,0 2-1 0 0,2 0 1 0 0,0 1-1 0 0,0 1 1 0 0,35-18-1 0 0,2 4 68 0 0,2 3 1 0 0,1 2-1 0 0,1 3 0 0 0,104-21 0 0 0,-133 37 14 0 0,45-3 0 0 0,-66 7-259 0 0,-1 1 0 0 0,1 1 1 0 0,0 0-1 0 0,-1 0 0 0 0,1 1 1 0 0,0 1-1 0 0,-1-1 0 0 0,11 6 1 0 0,-2 4-2970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14743 0 0,'0'0'9021'0'0,"1"2"-8882"0"0,0 1-159 0 0,0 0-1 0 0,0 0 0 0 0,-1 0 1 0 0,1 1-1 0 0,0-1 1 0 0,-1 0-1 0 0,0 0 1 0 0,0 0-1 0 0,0 1 0 0 0,0 2 1 0 0,-3 11-7386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8287 0 0,'1'-2'639'0'0,"-1"-1"-502"0"0,11-21 6684 0 0,-11 24-6605 0 0,0-1-1 0 0,0 1 0 0 0,1 0 1 0 0,-1 0-1 0 0,0 0 0 0 0,1 0 1 0 0,-1 0-1 0 0,0 0 1 0 0,9 6 1197 0 0,3 17-1755 0 0,-7-8 455 0 0,-1 1 0 0 0,0 0 0 0 0,1 24-1 0 0,-1 51 435 0 0,-2-41-364 0 0,17 197 112 0 0,-6-117-295 0 0,-5-81-451 0 0,-8-47 355 0 0,2-5-330 0 0,7-23 800 0 0,2 1 0 0 0,1-1 0 0 0,1 2 0 0 0,1 0 1 0 0,21-27-1 0 0,2 9 411 0 0,67-60 0 0 0,54-29-268 0 0,-82 70-386 0 0,178-131 93 0 0,-244 184-591 0 0,0 2 0 0 0,0 0 0 0 0,1 0 0 0 0,0 0-1 0 0,0 2 1 0 0,20-7 0 0 0,-29 11-908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 16583 0 0,'-8'-3'1506'0'0,"6"2"-1434"0"0,0 1 0 0 0,0-1 0 0 0,-1 1 0 0 0,1 0 0 0 0,0 0 0 0 0,0 0 0 0 0,-1 0-1 0 0,1 0 1 0 0,0 1 0 0 0,0-1 0 0 0,0 1 0 0 0,-5 1 0 0 0,5-2 218 0 0,0 1-1 0 0,0 0 0 0 0,0 0 0 0 0,0 0 0 0 0,0 1 0 0 0,0-1 1 0 0,0 0-1 0 0,0 1 0 0 0,0-1 0 0 0,1 1 0 0 0,-1-1 0 0 0,0 1 0 0 0,1 0 1 0 0,0 0-1 0 0,-1 0 0 0 0,1 0 0 0 0,0 0 0 0 0,0 0 0 0 0,0 0 0 0 0,0 0 1 0 0,-1 4-1 0 0,2-4-338 0 0,0 0 1 0 0,-1-1 0 0 0,1 1-1 0 0,0 0 1 0 0,0 0-1 0 0,0-1 1 0 0,0 1 0 0 0,0 0-1 0 0,1-1 1 0 0,-1 1 0 0 0,0 0-1 0 0,1-1 1 0 0,1 4-1 0 0,5 4-4672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665 126 4143 0 0,'140'-58'1531'0'0,"-4"-10"9729"0"0,-139 70-11168 0 0,0-1 0 0 0,1 0 0 0 0,-1 1 0 0 0,0 0 0 0 0,1 0-1 0 0,0 0 1 0 0,-4 3 0 0 0,-2 2 54 0 0,-45 32 110 0 0,-103 56 0 0 0,-14 4-280 0 0,131-77-129 0 0,-4 2-14 0 0,0-1-1 0 0,-60 21 0 0 0,98-43 168 0 0,-16 6 0 0 0,21-7-1 0 0,-1 1 0 0 0,0-1 0 0 0,0 1-1 0 0,0-1 1 0 0,0 1 0 0 0,0-1 0 0 0,0 1-1 0 0,1-1 1 0 0,-1 1 0 0 0,0 0 0 0 0,1-1-1 0 0,-2 2 1 0 0,2-1-6 0 0,0 0 0 0 0,-1 1 0 0 0,1-1 0 0 0,0 0 0 0 0,0 1-1 0 0,0-1 1 0 0,0 1 0 0 0,0-1 0 0 0,0 0 0 0 0,0 1 0 0 0,1-1 0 0 0,-1 0 0 0 0,0 1-1 0 0,1-1 1 0 0,-1 0 0 0 0,1 0 0 0 0,0 1 0 0 0,-1-1 0 0 0,1 0 0 0 0,0 0-1 0 0,-1 0 1 0 0,2 1 0 0 0,21 26-95 0 0,-21-27 96 0 0,82 78-55 0 0,-61-59 58 0 0,-2-2 14 0 0,42 29 0 0 0,-56-42-5 0 0,0-1 0 0 0,0 0 0 0 0,0-1 1 0 0,1 1-1 0 0,-1-2 0 0 0,1 1 0 0 0,0-1 0 0 0,0 0 0 0 0,0-1 0 0 0,15 2 1 0 0,21 1 681 0 0,-41-3-264 0 0,-3 3-369 0 0,-1-1 1 0 0,1 1 0 0 0,-1 0-1 0 0,0 0 1 0 0,0-1 0 0 0,0 1-1 0 0,0 0 1 0 0,-1-1 0 0 0,0 1-1 0 0,1-1 1 0 0,-1 0 0 0 0,0 1-1 0 0,-5 4 1 0 0,-3 4 226 0 0,-25 22 0 0 0,27-26-147 0 0,-11 9-55 0 0,-1 1 0 0 0,-1-2 0 0 0,0-1-1 0 0,-32 18 1 0 0,44-29-95 0 0,1 0 1 0 0,-2 0-1 0 0,1-1 0 0 0,0 0 0 0 0,-1 0 0 0 0,1-1 0 0 0,-1-1 0 0 0,0 1 0 0 0,0-2 1 0 0,0 1-1 0 0,1-1 0 0 0,-1-1 0 0 0,0 0 0 0 0,-19-4 0 0 0,-9-5 86 0 0,-63-26 0 0 0,85 29 0 0 0,1-1 0 0 0,0 0 0 0 0,0-1 0 0 0,1 0 0 0 0,0-2 0 0 0,-18-17 0 0 0,30 27-255 0 0,14-7-2339 0 0,3 2 679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73 601 10247 0 0,'-7'7'927'0'0,"-31"17"-150"0"0,37-23-629 0 0,1-1 0 0 0,-1 0 0 0 0,1 1 0 0 0,-1-1-1 0 0,0 0 1 0 0,1 0 0 0 0,-1 0 0 0 0,1 0 0 0 0,-1 0 0 0 0,1 1-1 0 0,-1-1 1 0 0,0 0 0 0 0,1 0 0 0 0,-1 0 0 0 0,1 0 0 0 0,-1-1-1 0 0,1 1 1 0 0,-1 0 0 0 0,0 0 0 0 0,1 0 0 0 0,-1 0 0 0 0,1-1-1 0 0,-1 1 1 0 0,1 0 0 0 0,-1 0 0 0 0,0-1 0 0 0,0 0-23 0 0,0 0 1 0 0,0 0-1 0 0,0 0 0 0 0,1-1 1 0 0,-1 1-1 0 0,0 0 1 0 0,1 0-1 0 0,-1 0 1 0 0,1-1-1 0 0,-1 1 0 0 0,0-2 1 0 0,0-3 138 0 0,0 1 0 0 0,1-1-1 0 0,-1 1 1 0 0,1-10 0 0 0,2-4-165 0 0,1 0 0 0 0,1 1 0 0 0,1-1-1 0 0,0 1 1 0 0,1 0 0 0 0,1 0 0 0 0,1 0-1 0 0,14-21 1 0 0,3-2-105 0 0,2 1-1 0 0,37-41 1 0 0,-43 57-155 0 0,2 0 0 0 0,1 2 0 0 0,1 1 1 0 0,1 1-1 0 0,1 1 0 0 0,0 1 0 0 0,1 1 1 0 0,60-25-1 0 0,-71 36-702 0 0,24-6-1 0 0,-15 7-5080 0 0</inkml:trace>
  <inkml:trace contextRef="#ctx0" brushRef="#br0" timeOffset="1">848 218 6447 0 0,'-1'2'12695'0'0,"-12"13"-11928"0"0,1 0 0 0 0,1 1 1 0 0,-13 22-1 0 0,8-11-540 0 0,-6 11-531 0 0,-32 81 0 0 0,38-79-1445 0 0,7-18-381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65 135 8719 0 0,'1'-1'399'0'0,"1"-2"-256"0"0,13-14 251 0 0,-1 4-327 0 0,-10 12-33 0 0,-2 0 3 0 0,1 0 89 0 0,-2 1-56 0 0,1 0 0 0 0,0 0-1 0 0,-1 1 1 0 0,1-1-1 0 0,0 0 1 0 0,0 1 0 0 0,-1-1-1 0 0,1 1 1 0 0,0 0-1 0 0,-1 0 1 0 0,1-1 0 0 0,-1 1-1 0 0,1 0 1 0 0,-1 0-1 0 0,0 0 1 0 0,1 1 0 0 0,-1-1-1 0 0,0 0 1 0 0,0 0-1 0 0,0 1 1 0 0,1-1 0 0 0,-1 1-1 0 0,-1-1 1 0 0,1 1-1 0 0,0-1 1 0 0,0 1 0 0 0,-1-1-1 0 0,1 1 1 0 0,-1 0 0 0 0,1 0-1 0 0,-1-1 1 0 0,1 1-1 0 0,-1 2 1 0 0,1 4 250 0 0,-1 1-1 0 0,1-1 1 0 0,-1 1 0 0 0,-1 0 0 0 0,-2 12 0 0 0,-2 4 206 0 0,-1-1 1 0 0,-1 0 0 0 0,-10 24 0 0 0,-36 66 623 0 0,9-22-397 0 0,43-90-682 0 0,-1 3 166 0 0,0 0 0 0 0,1-1 0 0 0,-1 1 0 0 0,-1 8 0 0 0,18-15 163 0 0,-6-1-271 0 0,1-1 0 0 0,-1 0 0 0 0,0 0 0 0 0,-1-1 0 0 0,1 0 0 0 0,-1 0 0 0 0,15-13 0 0 0,48-52 524 0 0,-61 60-619 0 0,143-182 260 0 0,2-1-1947 0 0,-125 166-487 0 0,-16 17-2533 0 0,-5 1-1122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10591 0 0,'0'0'5034'0'0,"-4"1"-3758"0"0,-5 2-1032 0 0,0 1 1 0 0,1 0 0 0 0,-1 0-1 0 0,1 1 1 0 0,-1 0 0 0 0,1 1 0 0 0,1-1-1 0 0,-11 11 1 0 0,-56 63 214 0 0,61-65-399 0 0,-42 52 26 0 0,3 3-1 0 0,-72 126 1 0 0,112-173-80 0 0,-11 32-1 0 0,22-49 48 0 0,1 5 22 0 0,0-8 41 0 0,2 0 4 0 0,1 1-77 0 0,0-1 0 0 0,1 1 0 0 0,-1 0 1 0 0,1-1-1 0 0,0 0 0 0 0,0 0 0 0 0,0 0 0 0 0,0 0 1 0 0,0-1-1 0 0,0 0 0 0 0,0 0 0 0 0,0 0 0 0 0,1 0 1 0 0,-1 0-1 0 0,0-1 0 0 0,1 0 0 0 0,-1 0 0 0 0,0 0 1 0 0,6-1-1 0 0,11-3-333 0 0,0-2 1 0 0,-1 0-1 0 0,1-1 0 0 0,32-17 1 0 0,-31 14-695 0 0,4-2 33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11 7831 0 0,'14'-11'2372'0'0,"-25"19"1168"0"0,-97 74 410 0 0,-49 45-3108 0 0,-34 49-511 0 0,86-77-254 0 0,81-77-79 0 0,-28 25 36 0 0,47-41-16 0 0,-1 0 0 0 0,1 0 0 0 0,1 1 0 0 0,-1-1 0 0 0,-7 15 0 0 0,12-19 74 0 0,0 1 4 0 0,1-1-71 0 0,0 0 0 0 0,0 1 0 0 0,0-1 0 0 0,1 0 0 0 0,-1 0 0 0 0,0 0 0 0 0,1 0 0 0 0,0 0 0 0 0,-1 0-1 0 0,1 0 1 0 0,0-1 0 0 0,0 1 0 0 0,0-1 0 0 0,3 3 0 0 0,-1-2 45 0 0,1 0 1 0 0,0 1-1 0 0,0-2 0 0 0,0 1 1 0 0,0 0-1 0 0,7 0 0 0 0,8 1 250 0 0,-1-2 1 0 0,36-2-1 0 0,-46 1-243 0 0,25-2-1 0 0,-1-1-1 0 0,1-2 1 0 0,-1-1-1 0 0,0-1 1 0 0,33-13-1 0 0,-41 10-3821 0 0,42-22 1 0 0,-43 18-2361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91 5527 0 0,'0'0'10774'0'0,"0"3"-10094"0"0,1 1-544 0 0,13 45 3085 0 0,-13-46-3137 0 0,0-1-1 0 0,1 0 1 0 0,-1 0 0 0 0,1 0-1 0 0,0-1 1 0 0,-1 1 0 0 0,1 0-1 0 0,0-1 1 0 0,0 1 0 0 0,0-1-1 0 0,0 1 1 0 0,1-1 0 0 0,-1 0-1 0 0,0 0 1 0 0,0 0 0 0 0,1 0-1 0 0,-1 0 1 0 0,0-1-1 0 0,3 1 1 0 0,3 1 6 0 0,-1-1 0 0 0,0 0 0 0 0,1-1 0 0 0,-1 1 0 0 0,0-1 0 0 0,1-1 0 0 0,-1 0 0 0 0,0 0 0 0 0,1 0 0 0 0,8-3 0 0 0,9-4 77 0 0,36-17 1 0 0,-54 22-174 0 0,30-14-175 0 0,35-23 0 0 0,-71 40 161 0 0,0 0 0 0 0,0-1-1 0 0,0 0 1 0 0,0 1 0 0 0,0-1-1 0 0,0 1 1 0 0,-1-1 0 0 0,1 0-1 0 0,0 0 1 0 0,0 0-1 0 0,-1 1 1 0 0,1-1 0 0 0,-1 0-1 0 0,1 0 1 0 0,0 0 0 0 0,-1 0-1 0 0,0 0 1 0 0,1 0-1 0 0,-1 0 1 0 0,0 0 0 0 0,1 0-1 0 0,-1 0 1 0 0,0 0 0 0 0,0 0-1 0 0,0 0 1 0 0,0 0-1 0 0,0-1 1 0 0,0 1 0 0 0,0 0-1 0 0,0 0 1 0 0,0 0 0 0 0,-1 0-1 0 0,1 0 1 0 0,0 0-1 0 0,-1 0 1 0 0,1 0 0 0 0,-1 0-1 0 0,1 0 1 0 0,-1 0 0 0 0,1 0-1 0 0,-1 1 1 0 0,0-1-1 0 0,1 0 1 0 0,-1 0 0 0 0,-1 0-1 0 0,-2-3-92 0 0,0 0 0 0 0,0 1 0 0 0,0-1 0 0 0,0 1-1 0 0,-1 0 1 0 0,1 0 0 0 0,-8-2 0 0 0,5 2 46 0 0,0 1 0 0 0,0 1 1 0 0,0 0-1 0 0,0 0 0 0 0,0 0 1 0 0,0 1-1 0 0,0 0 0 0 0,-1 0 0 0 0,1 0 1 0 0,0 1-1 0 0,0 0 0 0 0,0 1 1 0 0,-8 2-1 0 0,-12 5-6 0 0,-50 25 1 0 0,70-31 40 0 0,-14 8 45 0 0,1 1-1 0 0,0 0 1 0 0,0 2 0 0 0,1 1-1 0 0,-25 24 1 0 0,21-15 182 0 0,0 1 0 0 0,2 1 0 0 0,-23 38 0 0 0,38-55-132 0 0,1 0 0 0 0,0 1 0 0 0,1 0 0 0 0,0-1 0 0 0,1 2 0 0 0,0-1 0 0 0,0 0 0 0 0,1 1 0 0 0,1-1 0 0 0,-1 16 0 0 0,1-22-49 0 0,1 1 0 0 0,1-1 1 0 0,-1 0-1 0 0,1 0 0 0 0,-1 1 1 0 0,1-1-1 0 0,0 0 0 0 0,1 0 1 0 0,-1 0-1 0 0,1 0 0 0 0,0 0 1 0 0,0-1-1 0 0,0 1 0 0 0,0 0 1 0 0,1-1-1 0 0,-1 0 0 0 0,1 1 1 0 0,0-1-1 0 0,0 0 0 0 0,0 0 1 0 0,0-1-1 0 0,1 1 0 0 0,-1-1 1 0 0,1 1-1 0 0,-1-1 0 0 0,1 0 1 0 0,0-1-1 0 0,6 3 0 0 0,-3-2-95 0 0,-1-1 1 0 0,1 1-1 0 0,0-2 0 0 0,0 1 0 0 0,-1-1 0 0 0,1 0 1 0 0,0 0-1 0 0,-1-1 0 0 0,11-2 0 0 0,7-2-427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63 5983 0 0,'5'-11'135'0'0,"-2"4"107"0"0,1 0 1 0 0,0 0-1 0 0,6-9 9147 0 0,-9 16-9266 0 0,-1-1 0 0 0,0 1 0 0 0,0 0 0 0 0,0-1 1 0 0,0 1-1 0 0,0 0 0 0 0,1-1 0 0 0,-1 1 0 0 0,0-1 0 0 0,0 1 0 0 0,0 0 0 0 0,0-1 1 0 0,0 1-1 0 0,0 0 0 0 0,0-1 0 0 0,0 1 0 0 0,-1-1 0 0 0,1 1 0 0 0,0 0 1 0 0,0-1-1 0 0,0 1 0 0 0,0 0 0 0 0,0-1 0 0 0,-1 1 0 0 0,1 0 0 0 0,0-1 0 0 0,0 1 1 0 0,0 0-1 0 0,-1-1 0 0 0,1 1 0 0 0,0 0 0 0 0,-1 0 0 0 0,1-1 0 0 0,0 1 0 0 0,0 0 1 0 0,-1 0-1 0 0,1 0 0 0 0,0 0 0 0 0,-1-1 0 0 0,1 1 0 0 0,-1 0 0 0 0,1 0 0 0 0,0 0 1 0 0,-1 0-1 0 0,1 0 0 0 0,-1 0 0 0 0,-1-1-47 0 0,0 1 0 0 0,1 0 1 0 0,-1 0-1 0 0,0 0 0 0 0,0 0 0 0 0,0 0 1 0 0,0 0-1 0 0,-2 1 0 0 0,-12 5 136 0 0,0 0 1 0 0,1 1-1 0 0,-22 15 0 0 0,5-4-134 0 0,10-5-68 0 0,1 1 1 0 0,0 1 0 0 0,1 1-1 0 0,-30 30 1 0 0,18-16-38 0 0,20-19-7 0 0,1-1-1 0 0,0 1 0 0 0,0 1 1 0 0,1 0-1 0 0,-10 18 0 0 0,19-29 14 0 0,0 1 0 0 0,0 0 0 0 0,0-1 0 0 0,1 1-1 0 0,-1 0 1 0 0,0-1 0 0 0,1 1 0 0 0,0 0 0 0 0,-1 0-1 0 0,1 0 1 0 0,0 0 0 0 0,0-1 0 0 0,0 1 0 0 0,0 0-1 0 0,1 0 1 0 0,-1 0 0 0 0,0-1 0 0 0,1 1 0 0 0,-1 0-1 0 0,1 0 1 0 0,-1-1 0 0 0,1 1 0 0 0,0 0 0 0 0,0-1-1 0 0,0 1 1 0 0,0-1 0 0 0,0 1 0 0 0,0-1 0 0 0,0 1-1 0 0,1-1 1 0 0,-1 0 0 0 0,2 2 0 0 0,5 3-33 0 0,0 0 0 0 0,0-1 0 0 0,0 0 0 0 0,16 7 0 0 0,-20-10 43 0 0,101 38-254 0 0,-2 0 7 0 0,-97-37 259 0 0,1 0 0 0 0,-1 1 1 0 0,0 0-1 0 0,0 0 1 0 0,-1 0-1 0 0,1 1 1 0 0,-1 0-1 0 0,0 0 0 0 0,0 0 1 0 0,-1 1-1 0 0,1-1 1 0 0,4 9-1 0 0,-7-10 28 0 0,0 0 0 0 0,-1 0-1 0 0,1 0 1 0 0,-1 0 0 0 0,0 1 0 0 0,0-1-1 0 0,0 0 1 0 0,-1 0 0 0 0,0 1-1 0 0,1-1 1 0 0,-1 0 0 0 0,-1 0 0 0 0,1 1-1 0 0,-1-1 1 0 0,1 0 0 0 0,-1 0 0 0 0,-1 1-1 0 0,1-1 1 0 0,0 0 0 0 0,-1 0-1 0 0,-3 5 1 0 0,0-1 0 0 0,0 0 0 0 0,0-1 0 0 0,-1 0 1 0 0,0 0-1 0 0,0 0 0 0 0,-1-1 0 0 0,0 1 0 0 0,-11 7 0 0 0,6-7 8 0 0,0 1 1 0 0,-1-2-1 0 0,0 1 0 0 0,-24 7 0 0 0,28-11-39 0 0,-1-1 1 0 0,0 0-1 0 0,0-1 0 0 0,0 0 0 0 0,0 0 0 0 0,0-1 1 0 0,0-1-1 0 0,0 1 0 0 0,0-2 0 0 0,0 1 1 0 0,1-1-1 0 0,-1-1 0 0 0,0 0 0 0 0,-16-7 0 0 0,24 9-96 0 0,-1-1 0 0 0,1 1 0 0 0,0-1 0 0 0,0 1-1 0 0,0-1 1 0 0,0 0 0 0 0,0 0 0 0 0,0 0-1 0 0,0 0 1 0 0,1 0 0 0 0,-1 0 0 0 0,1 0 0 0 0,0 0-1 0 0,-1-1 1 0 0,1 1 0 0 0,0-1 0 0 0,0 1-1 0 0,0-1 1 0 0,1 1 0 0 0,-1-4 0 0 0,0-15-7437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58 13823 0 0,'5'-8'595'0'0,"11"-30"5474"0"0,-17 37-5864 0 0,0 0-1 0 0,0 1 0 0 0,0-1 1 0 0,0 0-1 0 0,0 0 0 0 0,0 0 1 0 0,0 1-1 0 0,0-1 0 0 0,0 1 1 0 0,-3-2-1 0 0,4 2-105 0 0,-3-1-60 0 0,1 1 1 0 0,-1-1 0 0 0,1 1-1 0 0,-1 0 1 0 0,1 0 0 0 0,-1 0-1 0 0,1 0 1 0 0,-1 0 0 0 0,1 0-1 0 0,-1 1 1 0 0,1-1 0 0 0,0 1-1 0 0,-5 1 1 0 0,-33 16 130 0 0,32-14-170 0 0,-46 24-49 0 0,1 3 0 0 0,-57 44-1 0 0,75-47-267 0 0,1 0 0 0 0,1 3 0 0 0,-49 59 0 0 0,80-88 243 0 0,0 1 0 0 0,0-1 0 0 0,0 1-1 0 0,0 0 1 0 0,1 0 0 0 0,0 0 0 0 0,-1-1 0 0 0,1 1-1 0 0,0 1 1 0 0,0-1 0 0 0,0 0 0 0 0,1 0 0 0 0,-1 0 0 0 0,1 0-1 0 0,0 1 1 0 0,0 3 0 0 0,0-4-30 0 0,1 1-1 0 0,0-1 1 0 0,0 0 0 0 0,0 0-1 0 0,1 0 1 0 0,-1 0 0 0 0,1 0-1 0 0,-1 0 1 0 0,1-1 0 0 0,0 1-1 0 0,0 0 1 0 0,0-1 0 0 0,1 0 0 0 0,-1 1-1 0 0,1-1 1 0 0,2 2 0 0 0,13 9-360 0 0,1-1 0 0 0,0-1 0 0 0,24 10 0 0 0,-18-9-50 0 0,27 18 1 0 0,-48-28 607 0 0,-1 0-1 0 0,0 0 1 0 0,0 1-1 0 0,0-1 1 0 0,0 1 0 0 0,0 0-1 0 0,0 0 1 0 0,0 0-1 0 0,-1 0 1 0 0,0 1 0 0 0,0-1-1 0 0,0 1 1 0 0,0-1 0 0 0,0 1-1 0 0,-1 0 1 0 0,1 0-1 0 0,-1-1 1 0 0,0 1 0 0 0,0 0-1 0 0,-1 0 1 0 0,1 0 0 0 0,-1 0-1 0 0,0 0 1 0 0,0 0-1 0 0,0 0 1 0 0,0 1 0 0 0,-3 6-1 0 0,-1 7 123 0 0,-2-1 0 0 0,0 0 0 0 0,-1-1 0 0 0,-1 0 0 0 0,0 0 0 0 0,-1 0 0 0 0,-1-1 0 0 0,0-1 0 0 0,-1 1 0 0 0,-14 12 0 0 0,18-21-152 0 0,0 0 0 0 0,0 0 0 0 0,-1-1 0 0 0,0 0 0 0 0,0-1 0 0 0,0 1 0 0 0,0-2 0 0 0,-1 1 0 0 0,1-1 0 0 0,-1 0 0 0 0,0-1 0 0 0,0 0 0 0 0,-11 1 0 0 0,-10-1 136 0 0,1-1 0 0 0,-52-4 0 0 0,72 2-235 0 0,-1 0 1 0 0,1-1-1 0 0,0 0 0 0 0,-1 0 0 0 0,1-1 1 0 0,0 0-1 0 0,0-1 0 0 0,1 0 0 0 0,-1 0 1 0 0,1-1-1 0 0,0 0 0 0 0,0 0 0 0 0,-13-12 0 0 0,6-1-710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412 104 10423 0 0,'-2'0'474'0'0,"-20"8"162"0"0,5-2-235 0 0,15-3-118 0 0,0-1-27 0 0,1-1-105 0 0,0 0 0 0 0,0 0 0 0 0,1 0 0 0 0,-1 0 0 0 0,0 0 0 0 0,0 0 0 0 0,0 0 0 0 0,1 0 0 0 0,-1 1 0 0 0,0-1 0 0 0,1 0 0 0 0,-1 0 0 0 0,1 1 0 0 0,0-1 0 0 0,-1 0 1 0 0,1 0-1 0 0,0 1 0 0 0,0-1 0 0 0,0 0 0 0 0,0 1 0 0 0,0-1 0 0 0,0 0 0 0 0,0 1 0 0 0,0-1 0 0 0,0 0 0 0 0,1 1 0 0 0,-1-1 0 0 0,1 0 0 0 0,-1 0 0 0 0,1 1 0 0 0,-1-1 0 0 0,1 0 0 0 0,1 2 0 0 0,0 0-56 0 0,0 0-1 0 0,0-1 1 0 0,0 1-1 0 0,0-1 1 0 0,1 1-1 0 0,-1-1 1 0 0,1 0-1 0 0,-1 0 1 0 0,1 0-1 0 0,0 0 0 0 0,3 1 1 0 0,3 0 91 0 0,-1 0 1 0 0,1-1-1 0 0,-1-1 0 0 0,1 1 1 0 0,0-1-1 0 0,0-1 1 0 0,0 0-1 0 0,0 0 0 0 0,12-2 1 0 0,0-2 259 0 0,1 0-1 0 0,33-11 1 0 0,-51 13-400 0 0,70-25 444 0 0,-60 19-405 0 0,-3-2-22 0 0,-5-2-51 0 0,-6 10-47 0 0,1 1-1 0 0,-1-1 1 0 0,0 0-1 0 0,0 0 1 0 0,0 1-1 0 0,-1-1 1 0 0,1 0-1 0 0,0 0 1 0 0,-1 1-1 0 0,1-1 1 0 0,-1 0-1 0 0,1 1 1 0 0,-1-1-1 0 0,0 1 1 0 0,0-1-1 0 0,0 1 1 0 0,0-1-1 0 0,0 1 1 0 0,0-1-1 0 0,-2-1 1 0 0,-4-4-332 0 0,1 0-1 0 0,-14-8 1 0 0,15 11 253 0 0,4 3 81 0 0,-10-8-451 0 0,0 1 1 0 0,0 0-1 0 0,-23-11 1 0 0,30 17 409 0 0,1 1 0 0 0,-1 0 1 0 0,0-1-1 0 0,0 1 0 0 0,1 1 1 0 0,-1-1-1 0 0,0 1 0 0 0,0-1 1 0 0,0 1-1 0 0,0 0 0 0 0,0 0 1 0 0,0 1-1 0 0,0-1 0 0 0,0 1 1 0 0,0 0-1 0 0,1 0 1 0 0,-1 0-1 0 0,-5 3 0 0 0,-16 9 85 0 0,1 1 0 0 0,-40 30 0 0 0,-39 44 916 0 0,59-47-253 0 0,-67 83 0 0 0,87-92-553 0 0,2 0 0 0 0,1 1 0 0 0,-30 63 0 0 0,48-88-118 0 0,0 0 1 0 0,0 0-1 0 0,1-1 0 0 0,-1 10 0 0 0,2-16-3 0 0,1 0 0 0 0,0 0 0 0 0,0 0 0 0 0,0 0 0 0 0,0 0 0 0 0,0 0 0 0 0,0 0 0 0 0,0 0 0 0 0,0 0 0 0 0,1 0 0 0 0,-1 0 0 0 0,0 0 0 0 0,1 2 0 0 0,1-2-9 0 0,-1 1-1 0 0,1-1 1 0 0,-1 0 0 0 0,1 1-1 0 0,-1-1 1 0 0,1 0-1 0 0,0 0 1 0 0,0 0 0 0 0,-1 0-1 0 0,1 0 1 0 0,0-1-1 0 0,0 1 1 0 0,0-1 0 0 0,0 1-1 0 0,0-1 1 0 0,0 1-1 0 0,0-1 1 0 0,0 0 0 0 0,0 0-1 0 0,0 0 1 0 0,3-1-1 0 0,8 0-502 0 0,27-5-1 0 0,-34 5 181 0 0,40-9-4218 0 0,6-2-1472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48 12895 0 0,'5'-9'289'0'0,"-3"5"-72"0"0,0 0 0 0 0,0 0 0 0 0,0 0 1 0 0,-1 0-1 0 0,2-7 0 0 0,-2 9 775 0 0,-3 1 328 0 0,-2 0-1088 0 0,0 0-1 0 0,0 0 1 0 0,0 0 0 0 0,0 1-1 0 0,0-1 1 0 0,0 1 0 0 0,0 0-1 0 0,0 1 1 0 0,0-1-1 0 0,0 1 1 0 0,0-1 0 0 0,1 1-1 0 0,-8 3 1 0 0,-5 2-321 0 0,1 1 1 0 0,-15 9-1 0 0,11-5 278 0 0,-17 9-43 0 0,2 1 0 0 0,-52 43 0 0 0,-53 62 120 0 0,121-109-225 0 0,-16 22 0 0 0,29-34-46 0 0,1 1 0 0 0,1-1 0 0 0,-1 1 1 0 0,1-1-1 0 0,0 1 0 0 0,0 0 0 0 0,1 0 1 0 0,0 1-1 0 0,-3 9 0 0 0,5-15-10 0 0,0 0 1 0 0,0 1-1 0 0,0-1 0 0 0,0 0 0 0 0,0 0 1 0 0,0 1-1 0 0,0-1 0 0 0,0 0 0 0 0,0 0 0 0 0,1 1 1 0 0,-1-1-1 0 0,0 0 0 0 0,1 0 0 0 0,0 0 1 0 0,-1 1-1 0 0,1-1 0 0 0,-1 0 0 0 0,1 0 0 0 0,0 0 1 0 0,1 1-1 0 0,0 0-36 0 0,0-1 1 0 0,0 1-1 0 0,0-1 1 0 0,0 0-1 0 0,0 1 0 0 0,0-1 1 0 0,1 0-1 0 0,-1 0 1 0 0,0-1-1 0 0,3 2 0 0 0,7 0-302 0 0,-1-1 0 0 0,0 0 0 0 0,20 0-1 0 0,-25-1 161 0 0,11 0-261 0 0,-1 0 0 0 0,1 1 1 0 0,0 1-1 0 0,-1 1 0 0 0,25 7 1 0 0,-35-8 494 0 0,-1 0 1 0 0,1 1-1 0 0,-1-1 1 0 0,1 1 0 0 0,-1 0-1 0 0,0 0 1 0 0,0 1-1 0 0,-1-1 1 0 0,1 1 0 0 0,-1 0-1 0 0,1 1 1 0 0,-1-1-1 0 0,0 1 1 0 0,-1 0 0 0 0,1 0-1 0 0,-1 0 1 0 0,0 0-1 0 0,3 9 1 0 0,-3-6 165 0 0,-1-1 0 0 0,1 1-1 0 0,-2 0 1 0 0,1 0 0 0 0,-1 0 0 0 0,-1 0 0 0 0,1 1 0 0 0,-1-1-1 0 0,-1 0 1 0 0,0 0 0 0 0,0 0 0 0 0,0 0 0 0 0,-1 0 0 0 0,-3 8-1 0 0,4-11-128 0 0,-1-1 0 0 0,0 1 0 0 0,0 0 0 0 0,-1-1 0 0 0,0 1 0 0 0,0-1 0 0 0,0 0 0 0 0,0 0 0 0 0,0 0 0 0 0,-1 0 0 0 0,0-1 0 0 0,1 1 0 0 0,-1-1 0 0 0,-1 0 0 0 0,1 0 0 0 0,0 0 0 0 0,-1-1-1 0 0,0 0 1 0 0,1 0 0 0 0,-1 0 0 0 0,0 0 0 0 0,0-1 0 0 0,-5 2 0 0 0,-4-2 82 0 0,0 1-1 0 0,0-2 0 0 0,-1 0 1 0 0,1 0-1 0 0,-14-3 0 0 0,-72-17 397 0 0,34 5-292 0 0,56 13-541 0 0,-111-22 604 0 0,69 10-6587 0 0,25 6-962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 9671 0 0,'0'-2'748'0'0,"-4"-15"-1266"0"0,1-1 8400 0 0,9 38-4111 0 0,14 41-3323 0 0,3-2 0 0 0,3 0 1 0 0,41 69-1 0 0,-33-72-254 0 0,82 103 0 0 0,-93-133-226 0 0,2 0 0 0 0,0-2-1 0 0,45 34 1 0 0,89 48-164 0 0,-82-57 161 0 0,-67-43 18 0 0,-1 1-1 0 0,0 0 1 0 0,0 1 0 0 0,0 0-1 0 0,-1 0 1 0 0,0 0 0 0 0,-1 1-1 0 0,0 1 1 0 0,0-1 0 0 0,5 13-1 0 0,-11-20-222 0 0,-12-15-6465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8 16671 0 0,'0'0'763'0'0,"1"-1"-14"0"0,5-5 1261 0 0,-16 17-1581 0 0,-106 136 538 0 0,65-80-726 0 0,-15 19 16 0 0,-109 132-17 0 0,70-106-183 0 0,-84 96 30 0 0,163-171-239 0 0,25-36 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7055 0 0,'23'-22'312'0'0,"-11"12"64"0"0,2-3-304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19 12583 0 0,'0'0'1135'0'0,"0"-2"-932"0"0,-1-4 3403 0 0,1 6-3537 0 0,0-1 0 0 0,0 0 0 0 0,0 1 0 0 0,1-1 0 0 0,-1 0 0 0 0,0 1 0 0 0,1-1 0 0 0,-1 1 0 0 0,1-1 0 0 0,-1 0 0 0 0,0 1 0 0 0,6-4 4292 0 0,-7 16-4259 0 0,0 0 0 0 0,-1 0 0 0 0,0-1-1 0 0,-1 1 1 0 0,0-1 0 0 0,-7 17-1 0 0,-36 68-52 0 0,23-50-20 0 0,12-24-218 0 0,-26 59 207 0 0,32-68-722 0 0,0 0 0 0 0,1 0-1 0 0,1 1 1 0 0,-2 17 0 0 0,4-28-944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4143 0 0,'0'0'440'0'0,"-8"3"3624"0"0,1 4-1792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81 7367 0 0,'0'-2'334'0'0,"-2"-24"-943"0"0,-4 0 3421 0 0,5 24-2434 0 0,1 1 1 0 0,-1-1-1 0 0,1 1 1 0 0,-1-1-1 0 0,0 1 1 0 0,0 0-1 0 0,0-1 1 0 0,0 1-1 0 0,0 0 1 0 0,0 0-1 0 0,0 0 1 0 0,0 0 0 0 0,-1 0-1 0 0,1 0 1 0 0,0 0-1 0 0,-1 0 1 0 0,1 0-1 0 0,0 0 1 0 0,-1 1-1 0 0,1-1 1 0 0,-1 1-1 0 0,1-1 1 0 0,-1 1-1 0 0,0-1 1 0 0,1 1-1 0 0,-1 0 1 0 0,1 0-1 0 0,-1 0 1 0 0,0 0-1 0 0,1 0 1 0 0,-3 1 0 0 0,-7 1-361 0 0,1 0 0 0 0,-1 2 0 0 0,1-1 0 0 0,0 1 1 0 0,0 1-1 0 0,0-1 0 0 0,0 2 0 0 0,1-1 1 0 0,-12 10-1 0 0,-7 9-107 0 0,-37 36-1 0 0,53-48 62 0 0,-43 46-391 0 0,49-51 319 0 0,1 0 0 0 0,-1 1-1 0 0,1 0 1 0 0,1 0 0 0 0,-1 0-1 0 0,-3 12 1 0 0,7-17 21 0 0,0 0 0 0 0,0 0 0 0 0,0-1 0 0 0,1 1-1 0 0,-1 0 1 0 0,1 0 0 0 0,0 0 0 0 0,0 0 0 0 0,0 0 0 0 0,0 0 0 0 0,0 0-1 0 0,1 0 1 0 0,-1 0 0 0 0,1 0 0 0 0,0 0 0 0 0,0 0 0 0 0,0 0 0 0 0,0-1-1 0 0,0 1 1 0 0,1 0 0 0 0,-1-1 0 0 0,1 1 0 0 0,0-1 0 0 0,-1 1 0 0 0,4 2-1 0 0,4 2-197 0 0,0 0 0 0 0,0 0 0 0 0,1-1-1 0 0,0-1 1 0 0,15 8 0 0 0,-13-8 272 0 0,0 1 0 0 0,20 15 0 0 0,-23-14 10 0 0,0 1 0 0 0,0 1 0 0 0,-1 0-1 0 0,0 0 1 0 0,-1 1 0 0 0,0-1 0 0 0,6 12-1 0 0,-10-15 16 0 0,0-1 0 0 0,-1 1 0 0 0,0 0 0 0 0,0-1 0 0 0,0 1 0 0 0,0 0-1 0 0,-1 0 1 0 0,0 0 0 0 0,-1 1 0 0 0,1-1 0 0 0,-1 0 0 0 0,0 0 0 0 0,-1 0-1 0 0,1 0 1 0 0,-3 9 0 0 0,2-13 12 0 0,0 0-1 0 0,0-1 1 0 0,1 1-1 0 0,-1 0 1 0 0,-1-1-1 0 0,1 1 1 0 0,0-1-1 0 0,0 0 1 0 0,-1 1-1 0 0,1-1 1 0 0,0 0-1 0 0,-1 0 1 0 0,0 0-1 0 0,1 0 1 0 0,-1 0-1 0 0,1 0 1 0 0,-1 0-1 0 0,0 0 1 0 0,0-1-1 0 0,1 1 1 0 0,-1-1-1 0 0,0 1 1 0 0,0-1-1 0 0,0 0 1 0 0,-3 1-1 0 0,-4-1 204 0 0,0 0-1 0 0,0 0 1 0 0,0 0 0 0 0,-10-3-1 0 0,-20-5 641 0 0,1-2 0 0 0,-56-23-1 0 0,0 0-1377 0 0,37 17-2153 0 0,21 7-2213 0 0,6 4-1211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15 3223 0 0,'1'-2'240'0'0,"2"-10"8267"0"0,-16 53-3941 0 0,-12 20-4394 0 0,21-53 162 0 0,-10 26 12 0 0,-181 400 1808 0 0,101-246-1926 0 0,-88 199-220 0 0,82-133-2009 0 0,93-238 1107 0 0,1-8-182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32 142 9671 0 0,'-23'-34'874'0'0,"14"18"9640"0"0,22 11-10215 0 0,-2 3-283 0 0,0 0 0 0 0,0 1 0 0 0,1 0 1 0 0,-1 1-1 0 0,0 0 0 0 0,11 2 0 0 0,20 0 38 0 0,217-6 1019 0 0,6-10-555 0 0,-186 5-978 0 0,86-23-1 0 0,-116 20-1479 0 0,-5-2-5412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0 16671 0 0,'0'0'1512'0'0,"1"2"-1245"0"0,1 3-251 0 0,0 0 1 0 0,-1 0-1 0 0,0 0 0 0 0,0 0 1 0 0,0 1-1 0 0,0-1 0 0 0,-1 0 0 0 0,0 1 1 0 0,0-1-1 0 0,-1 7 0 0 0,-11 55 147 0 0,11-63-157 0 0,-23 84 311 0 0,-51 122 1 0 0,68-192-296 0 0,-213 494 233 0 0,210-491-254 0 0,-126 260-238 0 0,129-270 227 0 0,0-1-1 0 0,0 0 1 0 0,-1 0 0 0 0,0 0-1 0 0,-1-1 1 0 0,0 0 0 0 0,-14 10-1 0 0,14-12 11 0 0,2-4 15 0 0,6-3-6 0 0,1-1 1 0 0,-1 0-1 0 0,1 0 0 0 0,0 1 1 0 0,0-1-1 0 0,0 0 0 0 0,-1 0 1 0 0,1 0-1 0 0,0 1 0 0 0,0-1 1 0 0,0 0-1 0 0,0 0 0 0 0,0 0 1 0 0,0 0-1 0 0,1-2-16 0 0,0-1 1 0 0,0 1 0 0 0,0 0-1 0 0,0 0 1 0 0,0 1-1 0 0,0-1 1 0 0,1 0-1 0 0,0 0 1 0 0,-1 1-1 0 0,4-4 1 0 0,24-25-122 0 0,-15 17 94 0 0,-4 4 45 0 0,93-92-349 0 0,-85 86 430 0 0,1 1 0 0 0,0 0 0 0 0,41-22 0 0 0,-57 37 0 0 0,-1-1 0 0 0,0 1 0 0 0,1-1 0 0 0,-1 1 1 0 0,1 0-1 0 0,-1 0 0 0 0,0 0 0 0 0,1 0 0 0 0,-1 1 0 0 0,1-1 0 0 0,-1 1 1 0 0,0-1-1 0 0,1 1 0 0 0,-1 0 0 0 0,0 0 0 0 0,0 0 0 0 0,0 0 0 0 0,4 3 1 0 0,-2-1 24 0 0,0 1 0 0 0,-1-1 0 0 0,1 1 1 0 0,-1 0-1 0 0,0 1 0 0 0,0-1 1 0 0,0 0-1 0 0,0 1 0 0 0,-1 0 1 0 0,0-1-1 0 0,0 1 0 0 0,2 7 1 0 0,0 2-47 0 0,-1 1 1 0 0,0-1 0 0 0,0 18-1 0 0,-2-12 104 0 0,-1-1 0 0 0,0 1 0 0 0,-6 29 0 0 0,4-36-707 0 0,-1-1 0 0 0,-6 16 0 0 0,6-20-1002 0 0,-1 0 0 0 0,0-1 0 0 0,0 1 0 0 0,-6 7 0 0 0,3-6-4665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38 11975 0 0,'0'0'1083'0'0,"2"2"-891"0"0,0 1 103 0 0,1 0 0 0 0,-1 0 1 0 0,1 0-1 0 0,0 0 0 0 0,0-1 0 0 0,0 0 0 0 0,0 1 0 0 0,1-1 1 0 0,-1 0-1 0 0,1 0 0 0 0,-1-1 0 0 0,1 1 0 0 0,0-1 1 0 0,0 0-1 0 0,-1 0 0 0 0,1 0 0 0 0,0 0 0 0 0,0-1 0 0 0,0 0 1 0 0,0 1-1 0 0,0-1 0 0 0,6-1 0 0 0,4-1-46 0 0,0 0 1 0 0,0-1-1 0 0,0 0 0 0 0,0-1 0 0 0,0 0 0 0 0,-1-1 1 0 0,0-1-1 0 0,0 0 0 0 0,-1-1 0 0 0,17-12 0 0 0,-21 12-226 0 0,-4 1 36 0 0,-3 5 6 0 0,-2 1-12 0 0,-2 0-60 0 0,0 0-1 0 0,0 0 0 0 0,0 0 1 0 0,1 0-1 0 0,-1 0 0 0 0,0 1 0 0 0,0-1 1 0 0,1 1-1 0 0,-1 0 0 0 0,0 0 0 0 0,-4 2 1 0 0,-30 19-93 0 0,28-17 79 0 0,-22 15-30 0 0,1 1 1 0 0,2 1-1 0 0,0 2 0 0 0,1 0 1 0 0,2 2-1 0 0,0 1 0 0 0,-32 46 1 0 0,50-62 47 0 0,0 0-1 0 0,1 0 1 0 0,0 1 0 0 0,1 0 0 0 0,0 0-1 0 0,1 0 1 0 0,0 1 0 0 0,-3 20-1 0 0,7-31-5 0 0,0 1 0 0 0,-1-1 0 0 0,1 1-1 0 0,0-1 1 0 0,1 0 0 0 0,-1 1 0 0 0,0-1-1 0 0,1 0 1 0 0,0 1 0 0 0,-1-1 0 0 0,1 0-1 0 0,0 1 1 0 0,0-1 0 0 0,0 0 0 0 0,0 0-1 0 0,3 4 1 0 0,-2-4-21 0 0,1 0 0 0 0,-1 1 0 0 0,1-1 0 0 0,0 0 0 0 0,-1 0 0 0 0,1 0 1 0 0,0-1-1 0 0,0 1 0 0 0,0-1 0 0 0,6 2 0 0 0,1 0-131 0 0,-1-1 0 0 0,1-1 0 0 0,-1 1 0 0 0,1-2 1 0 0,-1 1-1 0 0,1-2 0 0 0,14-1 0 0 0,-19 2-22 0 0,119-21-1276 0 0,-71 7-3760 0 0,-20 2-680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44 2759 0 0,'24'-26'-665'0'0,"-7"9"11742"0"0,-29 17-10475 0 0,4 1-457 0 0,0 0 1 0 0,0 1 0 0 0,-1 0 0 0 0,1 0-1 0 0,-9 5 1 0 0,-41 21 338 0 0,25-12-312 0 0,3-1-15 0 0,0 1 0 0 0,2 1 0 0 0,0 2 0 0 0,1 1-1 0 0,0 1 1 0 0,2 1 0 0 0,-24 27 0 0 0,34-31-152 0 0,1 0-1 0 0,1 0 1 0 0,-14 26 0 0 0,22-34-5 0 0,0 0-1 0 0,1 0 1 0 0,0 0 0 0 0,1 1 0 0 0,0-1 0 0 0,0 1 0 0 0,1 0-1 0 0,-1 20 1 0 0,3-28 20 0 0,0 0 0 0 0,0 0 0 0 0,0 0 0 0 0,1 0 0 0 0,-1 0 0 0 0,1 0-1 0 0,0 0 1 0 0,0 0 0 0 0,0 0 0 0 0,0 0 0 0 0,1-1 0 0 0,-1 1 0 0 0,1 0 0 0 0,-1-1-1 0 0,1 1 1 0 0,0-1 0 0 0,0 0 0 0 0,0 0 0 0 0,0 1 0 0 0,1-1 0 0 0,-1 0 0 0 0,0-1 0 0 0,1 1-1 0 0,-1 0 1 0 0,1-1 0 0 0,0 1 0 0 0,3 0 0 0 0,1 0 81 0 0,0 0 0 0 0,0 0 0 0 0,1 0 0 0 0,-1-1 0 0 0,0-1 0 0 0,0 1 0 0 0,1-1 0 0 0,-1 0 0 0 0,0-1 0 0 0,10-1 0 0 0,17-6 128 0 0,0 0 1 0 0,-1-3-1 0 0,0-1 0 0 0,0-1 0 0 0,-2-1 0 0 0,1-2 1 0 0,-2-2-1 0 0,0 0 0 0 0,-2-2 0 0 0,53-47 1 0 0,-74 60-215 0 0,0 0 0 0 0,0-1 0 0 0,-1 0 0 0 0,0 0 0 0 0,0-1 0 0 0,-1 0 1 0 0,0 0-1 0 0,0 0 0 0 0,-1-1 0 0 0,4-13 0 0 0,-6 18-9 0 0,-1-1-1 0 0,0 0 0 0 0,-1 1 1 0 0,1-1-1 0 0,-1 0 0 0 0,0 0 1 0 0,0 1-1 0 0,-1-1 0 0 0,0 0 1 0 0,0 0-1 0 0,0 1 0 0 0,-1-1 1 0 0,0 1-1 0 0,0-1 0 0 0,0 1 1 0 0,0 0-1 0 0,-1 0 0 0 0,0 0 1 0 0,0 0-1 0 0,-5-5 0 0 0,-5-5-656 0 0,-1 0 0 0 0,-1 1-1 0 0,-28-22 1 0 0,40 35-117 0 0,1 1-8 0 0,2 0 662 0 0,-1 0 0 0 0,0 1 0 0 0,1-1 0 0 0,-1 0 1 0 0,0 0-1 0 0,1 1 0 0 0,-1-1 0 0 0,0 0 0 0 0,1 1 0 0 0,-1-1 0 0 0,1 1 1 0 0,-1-1-1 0 0,1 1 0 0 0,-1-1 0 0 0,1 1 0 0 0,-1-1 0 0 0,1 1 0 0 0,-1-1 0 0 0,1 1 1 0 0,0 0-1 0 0,-1-1 0 0 0,1 1 0 0 0,0 0 0 0 0,0-1 0 0 0,-1 1 0 0 0,1 0 1 0 0,0-1-1 0 0,0 1 0 0 0,0 0 0 0 0,0 0 0 0 0,0-1 0 0 0,0 1 0 0 0,0 0 1 0 0,0 0-1 0 0,0 17-748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129 241 11231 0 0,'0'0'4544'0'0,"0"3"-4098"0"0,-3 4-266 0 0,0 1 0 0 0,-1-1 1 0 0,0 1-1 0 0,0-1 1 0 0,0 0-1 0 0,-11 12 1 0 0,-3 6 277 0 0,11-15 303 0 0,0 1 1 0 0,1 0 0 0 0,0 0-1 0 0,1 0 1 0 0,-6 20-1 0 0,2-5-761 0 0,4-10 0 0 0,0 0 0 0 0,-4 27 0 0 0,5-20 2 0 0,5-18-3 0 0,0 0-11 0 0,3 11-30 0 0,3-2 31 0 0,6-2 11 0 0,-9-9 6 0 0,0-1 1 0 0,0-1-1 0 0,0 1 0 0 0,0 0 1 0 0,0-1-1 0 0,1 0 0 0 0,-1 0 0 0 0,1 0 1 0 0,-1-1-1 0 0,0 1 0 0 0,1-1 1 0 0,-1 0-1 0 0,1 0 0 0 0,-1-1 0 0 0,1 0 1 0 0,6-1-1 0 0,9-3 110 0 0,0-1 0 0 0,24-10 0 0 0,-28 10-43 0 0,6-4-17 0 0,0 0 0 0 0,-1-2 0 0 0,0 0 0 0 0,36-29 0 0 0,-28 18 16 0 0,-2-2 0 0 0,37-44 0 0 0,-59 62-69 0 0,1 0 1 0 0,-2-1-1 0 0,1 0 0 0 0,-1 0 0 0 0,0 0 1 0 0,0 0-1 0 0,-1 0 0 0 0,2-11 0 0 0,0-3 13 0 0,-1 0-1 0 0,1-23 0 0 0,-1 18-9 0 0,14-51 0 0 0,-9 43-142 0 0,10-22-1055 0 0,-18 55 259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475 213 3679 0 0,'94'-129'627'0'0,"-68"91"1269"0"0,8-8 9741 0 0,-35 49-11601 0 0,-1-1 0 0 0,1 0 0 0 0,-1 1 0 0 0,1-1 0 0 0,0 0 0 0 0,0 1 0 0 0,0-1 0 0 0,0 4 0 0 0,-2 4-24 0 0,-171 407 844 0 0,48-183-502 0 0,75-145-140 0 0,-42 62 64 0 0,46-79-194 0 0,-41 87 1 0 0,64-93-1151 0 0,18-45-3629 0 0,0-7-1439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35:0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9215 0 0,'2'1'3970'0'0,"-1"0"-3783"0"0,-1-1 1 0 0,1 0 0 0 0,0 1 0 0 0,-1 0 0 0 0,1-1-1 0 0,-1 1 1 0 0,1-1 0 0 0,0 1 0 0 0,-1 0 0 0 0,0-1-1 0 0,1 1 1 0 0,-1 0 0 0 0,1-1 0 0 0,-1 1-1 0 0,0 0 1 0 0,1 0 0 0 0,-1-1 0 0 0,0 1 0 0 0,0 1-1 0 0,0 21 608 0 0,-2-16-802 0 0,1-1 1 0 0,-1 1-1 0 0,0-1 0 0 0,-6 12 1 0 0,-4 2 61 0 0,-23 28 0 0 0,-6 9-4 0 0,34-47-103 0 0,-1-1-1 0 0,0 0 1 0 0,0 0 0 0 0,-1-1-1 0 0,0 0 1 0 0,-11 8 0 0 0,6-5-45 0 0,-20 20 0 0 0,15-10 92 0 0,-7 5-28 0 0,-42 59-1 0 0,50-58 135 0 0,1 1 0 0 0,-13 31 0 0 0,25-47-40 0 0,0-1 0 0 0,1 1 0 0 0,1 0 1 0 0,0 0-1 0 0,0 0 0 0 0,1 1 0 0 0,1-1 0 0 0,0 19 1 0 0,1-27-74 0 0,1 0 1 0 0,-1 0-1 0 0,1 0 1 0 0,0 0-1 0 0,0 0 1 0 0,0 0-1 0 0,0 0 1 0 0,1 0-1 0 0,0 0 1 0 0,-1-1-1 0 0,2 1 1 0 0,-1-1-1 0 0,5 7 1 0 0,-3-6-13 0 0,0-1 0 0 0,0 1 1 0 0,0-1-1 0 0,0 0 0 0 0,1 0 0 0 0,0 0 1 0 0,-1 0-1 0 0,1-1 0 0 0,7 3 0 0 0,8 0 119 0 0,1 0 0 0 0,-1-2 0 0 0,1 0 0 0 0,29 0 0 0 0,-29-1 257 0 0,35 1 407 0 0,112-8 0 0 0,-137 2-657 0 0,0-1-1 0 0,0-2 0 0 0,0-1 1 0 0,-1-1-1 0 0,0-2 0 0 0,-1-1 1 0 0,45-23-1 0 0,-53 23-83 0 0,-2 0-1 0 0,0-2 1 0 0,0 0 0 0 0,-1-1 0 0 0,23-22 0 0 0,55-60-8 0 0,-36 38-10 0 0,-49 48 0 0 0,-7 7 0 0 0,-1 0 0 0 0,0 0 0 0 0,0 0 0 0 0,4-7 0 0 0,-2 1 0 0 0,-7 2 0 0 0,0 5-27 0 0,-1 1 0 0 0,1 0 0 0 0,-1 0 0 0 0,1 0 0 0 0,-1 1 0 0 0,0-1 0 0 0,1 1 0 0 0,-1-1 0 0 0,0 1 0 0 0,-3 0 0 0 0,-7-1-92 0 0,-37-3-269 0 0,37 3 299 0 0,0 0 0 0 0,0 0 0 0 0,-13-4 0 0 0,18 3 77 0 0,0 1 0 0 0,-1-1 0 0 0,1 2 0 0 0,0-1 0 0 0,-13 2 0 0 0,20-1 19 0 0,-1 0 0 0 0,1 0 0 0 0,-1 0 0 0 0,1 1 0 0 0,-1-1 0 0 0,0 1 0 0 0,1-1 0 0 0,0 1 0 0 0,-1-1 0 0 0,1 1 0 0 0,-1 0 0 0 0,1 0 0 0 0,0 0 0 0 0,-1-1-1 0 0,1 1 1 0 0,0 1 0 0 0,0-1 0 0 0,0 0 0 0 0,0 0 0 0 0,0 0 0 0 0,0 0 0 0 0,0 1 0 0 0,-1 1 0 0 0,1 0 26 0 0,0 1 1 0 0,0 0-1 0 0,0 0 1 0 0,0-1-1 0 0,0 1 0 0 0,1 7 1 0 0,-1-1 25 0 0,-3 16 0 0 0,2 0 0 0 0,1 1 0 0 0,1-1 0 0 0,2 0-1 0 0,0 0 1 0 0,8 37 0 0 0,-9-60-69 0 0,0 1-1 0 0,0-1 0 0 0,1 1 1 0 0,-1-1-1 0 0,1 0 1 0 0,0 0-1 0 0,-1 0 1 0 0,4 4-1 0 0,-4-6-107 0 0,0 1 1 0 0,1-1-1 0 0,-1 0 0 0 0,0 0 1 0 0,1 1-1 0 0,-1-1 0 0 0,1 0 1 0 0,-1 0-1 0 0,1-1 0 0 0,-1 1 1 0 0,1 0-1 0 0,0 0 0 0 0,-1-1 1 0 0,1 1-1 0 0,0-1 1 0 0,-1 0-1 0 0,1 1 0 0 0,3-1 1 0 0,9-1-6473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91 408 10591 0 0,'-2'1'819'0'0,"-10"9"-119"0"0,0 1 1 0 0,0 0-1 0 0,1 0 0 0 0,1 1 1 0 0,-13 20-1 0 0,15-21 1570 0 0,19-21-1465 0 0,32-30-579 0 0,265-230-1884 0 0,-285 251 1459 0 0,19-14 15 0 0,-38 30 199 0 0,0 1 1 0 0,1-1 0 0 0,-1 1 0 0 0,1 0 0 0 0,-1 0-1 0 0,1 0 1 0 0,8-1 0 0 0,-13 3 5 0 0,1 0 0 0 0,-1 0 1 0 0,1 1-1 0 0,-1-1 0 0 0,1 0 0 0 0,-1 1 0 0 0,1-1 1 0 0,-1 1-1 0 0,1-1 0 0 0,-1 1 0 0 0,0-1 1 0 0,1 1-1 0 0,-1-1 0 0 0,0 1 0 0 0,1-1 0 0 0,-1 1 1 0 0,0-1-1 0 0,0 1 0 0 0,0-1 0 0 0,1 2 0 0 0,-1-2 25 0 0,2 5 51 0 0,0 1 0 0 0,-1-1 0 0 0,1 0 1 0 0,-1 1-1 0 0,-1-1 0 0 0,1 0 0 0 0,-1 1 1 0 0,0 9-1 0 0,-7 45 414 0 0,4-43-363 0 0,-25 116 596 0 0,28-132-456 0 0,12-12-128 0 0,115-126-1047 0 0,-34 32-359 0 0,-69 82 786 0 0,0 0 1 0 0,34-23-1 0 0,-47 38 299 0 0,1 1 0 0 0,-1 1 0 0 0,1 0-1 0 0,14-5 1 0 0,-19 8 161 0 0,-1 1 0 0 0,1 0 0 0 0,0 1 0 0 0,-1-1 0 0 0,1 2 0 0 0,0-1 0 0 0,0 1 0 0 0,0-1 0 0 0,10 3 0 0 0,-15-2 118 0 0,10 9 514 0 0,-10-5-528 0 0,0 0 1 0 0,0 0-1 0 0,-1 0 0 0 0,0 0 0 0 0,0 0 0 0 0,0 0 1 0 0,0 0-1 0 0,0 1 0 0 0,-1-1 0 0 0,0 0 0 0 0,0 0 0 0 0,0 1 1 0 0,-2 7-1 0 0,-1 8 338 0 0,-10 32 1 0 0,10-43-340 0 0,-49 126 680 0 0,2-3-149 0 0,44-114-1081 0 0,3-10-880 0 0,0 1 0 0 0,1-1-1 0 0,-1 13 1 0 0,2-12-5013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11055 0 0,'0'0'2468'0'0,"2"2"-1026"0"0,8 3-864 0 0,1 0 1 0 0,0 0-1 0 0,0-1 1 0 0,0-1-1 0 0,1 1 1 0 0,-1-2-1 0 0,1 0 1 0 0,-1 0-1 0 0,17-1 1 0 0,110-5 1341 0 0,-134 3-1832 0 0,108-11 579 0 0,0-6 0 0 0,112-33 0 0 0,-129 21-2462 0 0,-78 23 453 0 0,0-1 0 0 0,0 0 0 0 0,20-15 1 0 0,-17 9-6225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9671 0 0,'0'0'875'0'0,"-1"0"-719"0"0,-3 1-105 0 0,1-1 1 0 0,-1 1-1 0 0,1-1 1 0 0,-1 1-1 0 0,1 0 0 0 0,0 0 1 0 0,-1 0-1 0 0,1 1 0 0 0,0-1 1 0 0,-3 3-1 0 0,-32 23 2330 0 0,19-13-1206 0 0,-221 180 696 0 0,235-190-1870 0 0,-11 9 10 0 0,1 0 0 0 0,0 1-1 0 0,1 1 1 0 0,0 0 0 0 0,-11 19-1 0 0,19-21-10 0 0,6-11 13 0 0,1-1 0 0 0,-1 0 0 0 0,0 1 0 0 0,1-1 1 0 0,-1 0-1 0 0,0 1 0 0 0,1-1 0 0 0,0 0 0 0 0,-1 1 0 0 0,1-1 0 0 0,0 0 0 0 0,0 0 0 0 0,-1 0 0 0 0,1 0 0 0 0,0 0 0 0 0,0 0 0 0 0,0 0 0 0 0,0 0 0 0 0,1 0 0 0 0,-1 0 1 0 0,0 0-1 0 0,0-1 0 0 0,0 1 0 0 0,1 0 0 0 0,-1-1 0 0 0,2 1 0 0 0,3 2 82 0 0,0-1 1 0 0,1 0-1 0 0,-1-1 0 0 0,9 2 1 0 0,8-1 82 0 0,0-1 1 0 0,1-1 0 0 0,-1-1 0 0 0,0 0-1 0 0,0-2 1 0 0,0-1 0 0 0,-1-1 0 0 0,0-1 0 0 0,1-1-1 0 0,34-16 1 0 0,-50 20-158 0 0,-1-1 1 0 0,0 0-1 0 0,0 0 0 0 0,0 0 0 0 0,0-1 0 0 0,-1 0 1 0 0,0 0-1 0 0,10-11 0 0 0,-13 13-10 0 0,0 0 0 0 0,-1 0 0 0 0,1 0 0 0 0,-1 0 0 0 0,1 0 0 0 0,-1 0-1 0 0,0 0 1 0 0,0-1 0 0 0,0 1 0 0 0,0 0 0 0 0,-1-1 0 0 0,0 1 0 0 0,1-1 0 0 0,-1 1 0 0 0,0 0 0 0 0,-1-1 0 0 0,1 1-1 0 0,-1-1 1 0 0,1 1 0 0 0,-3-6 0 0 0,-1 0 9 0 0,0-1-1 0 0,0 2 1 0 0,-1-1 0 0 0,-1 0-1 0 0,1 1 1 0 0,-1 0-1 0 0,-13-13 1 0 0,-56-45-631 0 0,39 37-255 0 0,18 14-2259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734 544 5063 0 0,'0'0'232'0'0,"-3"1"-13"0"0,-30 10 680 0 0,15-5 4241 0 0,12-5-2850 0 0,2-1 211 0 0,8-9-964 0 0,7-5-1067 0 0,1 0 1 0 0,0 1-1 0 0,1 0 1 0 0,0 1 0 0 0,22-15-1 0 0,21-20 299 0 0,-17 9-540 0 0,-2-1 1 0 0,38-51 0 0 0,-60 68-214 0 0,0 0-1 0 0,-1-1 1 0 0,-1-1-1 0 0,-2 0 1 0 0,0-1 0 0 0,10-35-1 0 0,-21 58-35 0 0,1-1 0 0 0,-1 1 1 0 0,1 0-1 0 0,-1-1 0 0 0,0 1 0 0 0,0-1 0 0 0,0 1 0 0 0,0-1 0 0 0,0 1 1 0 0,0 0-1 0 0,-1-1 0 0 0,0-2 0 0 0,1 5 0 0 0,-1-1 1 0 0,1 0-1 0 0,-1 0 1 0 0,1 0-1 0 0,-1 1 0 0 0,1-1 1 0 0,-1 0-1 0 0,0 0 0 0 0,1 1 1 0 0,-1-1-1 0 0,0 1 1 0 0,0-1-1 0 0,0 1 0 0 0,1-1 1 0 0,-1 1-1 0 0,0-1 0 0 0,0 1 1 0 0,0 0-1 0 0,0-1 1 0 0,0 1-1 0 0,0 0 0 0 0,1 0 1 0 0,-1-1-1 0 0,0 1 0 0 0,0 0 1 0 0,0 0-1 0 0,0 0 1 0 0,0 0-1 0 0,0 1 0 0 0,0-1 1 0 0,0 0-1 0 0,0 0 0 0 0,-1 1 1 0 0,-14 3-215 0 0,0 1 0 0 0,0 0-1 0 0,0 1 1 0 0,1 1 0 0 0,-25 15 0 0 0,6 0-32 0 0,-38 31 0 0 0,37-23 189 0 0,2 1 0 0 0,1 2 1 0 0,-37 49-1 0 0,-68 120 46 0 0,89-122 31 0 0,-58 138 0 0 0,92-179 0 0 0,2 0 0 0 0,1 1 0 0 0,2 0 0 0 0,2 1 0 0 0,-3 46 0 0 0,8-63 0 0 0,-2 0 0 0 0,0 0 0 0 0,-1-1 0 0 0,-10 25 0 0 0,9-34 0 0 0,0 1 0 0 0,-2-1 0 0 0,1 0 0 0 0,-2 0 0 0 0,1-1 0 0 0,-2-1 0 0 0,-12 14 0 0 0,5-7-63 0 0,-2-2-1 0 0,-23 19 1 0 0,35-31-123 0 0,-2 1 0 0 0,1-1 0 0 0,0 0 0 0 0,-1-1 0 0 0,0 1 0 0 0,0-2 0 0 0,0 0 0 0 0,-16 4 0 0 0,11-7-938 0 0,4-4-248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11519 0 0,'0'0'3968'0'0,"2"2"-2454"0"0,3 1-1281 0 0,-1 0 1 0 0,1-1 0 0 0,-1 1 0 0 0,1-1-1 0 0,0 0 1 0 0,0 0 0 0 0,0-1 0 0 0,0 0-1 0 0,0 0 1 0 0,0 0 0 0 0,1 0 0 0 0,-1-1-1 0 0,10 0 1 0 0,7-1 112 0 0,0-1 0 0 0,22-5 0 0 0,80-27 1112 0 0,-59 14-991 0 0,147-48 326 0 0,-127 31-3165 0 0,-83 35 1034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11 9215 0 0,'0'0'422'0'0,"2"-2"-13"0"0,5-7 4403 0 0,-6 12-3339 0 0,1 4-1327 0 0,-1 0 0 0 0,0 0 0 0 0,0 0 0 0 0,0 0 0 0 0,-1 0 0 0 0,0 0 0 0 0,0 0 0 0 0,-1 0 0 0 0,0 0 0 0 0,0 0 0 0 0,-1 0 0 0 0,1 0 0 0 0,-2 0 0 0 0,-3 8 0 0 0,-6 11 342 0 0,-1-1 0 0 0,-22 32 0 0 0,16-27-232 0 0,-211 369 442 0 0,77-129-654 0 0,117-212-41 0 0,-30 56-318 0 0,37-45-325 0 0,28-67 480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165 274 6911 0 0,'0'-2'71'0'0,"-1"0"0"0"0,0 0 0 0 0,0 1 0 0 0,0-1 0 0 0,-1 0 0 0 0,1 1 0 0 0,0-1 0 0 0,0 1 0 0 0,-1 0 0 0 0,1-1 0 0 0,-1 1 0 0 0,0 0 0 0 0,1 0 0 0 0,-1 0 0 0 0,0 0 0 0 0,1 0 0 0 0,-1 0 0 0 0,0 1 0 0 0,0-1 0 0 0,0 0 0 0 0,0 1 0 0 0,0 0 0 0 0,0-1 0 0 0,0 1 0 0 0,0 0 0 0 0,0 0 0 0 0,-3 0 0 0 0,0 2 362 0 0,0-1-1 0 0,0 1 1 0 0,0 0 0 0 0,1 1-1 0 0,-1-1 1 0 0,1 1-1 0 0,-1 0 1 0 0,1 0-1 0 0,-5 5 1 0 0,-1 1 163 0 0,1 0 1 0 0,-13 16-1 0 0,19-20-319 0 0,0 0 0 0 0,0 0 0 0 0,0 0 0 0 0,0 0 1 0 0,1 1-1 0 0,0-1 0 0 0,-2 7 0 0 0,3-9-112 0 0,1-1 0 0 0,-1 1 0 0 0,1-1 0 0 0,-1 1 0 0 0,1-1 0 0 0,0 1 0 0 0,0 0 0 0 0,1-1 0 0 0,-1 1 0 0 0,0-1 0 0 0,1 1 0 0 0,-1-1 0 0 0,1 1 0 0 0,0-1 0 0 0,0 1 1 0 0,2 4-1 0 0,-1-5-42 0 0,0 0 1 0 0,1 0 0 0 0,-1-1 0 0 0,0 1 0 0 0,1 0 0 0 0,-1-1 0 0 0,1 1 0 0 0,-1-1 0 0 0,1 0 0 0 0,0 0-1 0 0,-1 0 1 0 0,6 1 0 0 0,-7-2-104 0 0,5 1 96 0 0,1 1-1 0 0,-1-2 1 0 0,1 1-1 0 0,-1-1 1 0 0,1 0-1 0 0,-1 0 1 0 0,10-2-1 0 0,48-12 427 0 0,-50 10-464 0 0,451-131 876 0 0,-325 92-936 0 0,322-136-3873 0 0,-426 163 2780 0 0,13-5-979 0 0,-5-2-66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11 10423 0 0,'0'0'474'0'0,"1"-2"-6"0"0,1-5-256 0 0,-2 5 626 0 0,3 3-528 0 0,-1 0-251 0 0,-1-1 1 0 0,1 1-1 0 0,-1 0 1 0 0,1 0 0 0 0,-1 0-1 0 0,0 0 1 0 0,1 0-1 0 0,-1 0 1 0 0,0 0-1 0 0,0 0 1 0 0,1 1 0 0 0,-1-1-1 0 0,0 0 1 0 0,0 1-1 0 0,-1-1 1 0 0,1 1-1 0 0,1 1 1 0 0,0 1 67 0 0,-1 1 1 0 0,0-1-1 0 0,1 1 0 0 0,-1-1 0 0 0,-1 1 1 0 0,1 5-1 0 0,0 7 372 0 0,-2 1 0 0 0,-3 24 0 0 0,4-41-485 0 0,-6 35 373 0 0,-2 0 0 0 0,-1 0 1 0 0,-2-1-1 0 0,-1 0 0 0 0,-2-1 0 0 0,-21 37 0 0 0,-125 184 553 0 0,-129 132-1036 0 0,247-333-87 0 0,24-30 29 0 0,-29 32 0 0 0,36-46 151 0 0,9-9 67 0 0,3-3 12 0 0,6-12-72 0 0,1 1-1 0 0,0 0 0 0 0,14-18 1 0 0,34-36-131 0 0,-35 44 32 0 0,133-141-289 0 0,-141 152 385 0 0,0 1 1 0 0,20-14-1 0 0,-28 22 27 0 0,0 0 0 0 0,0 0 0 0 0,0 1 0 0 0,1 0 1 0 0,-1-1-1 0 0,1 2 0 0 0,-1-1 0 0 0,1 1 0 0 0,-1 0 0 0 0,11-1 1 0 0,-13 2 108 0 0,-2 2 20 0 0,2 2-108 0 0,-1 0-1 0 0,0 0 1 0 0,0 0-1 0 0,0 0 1 0 0,0 0-1 0 0,-1 1 1 0 0,0-1 0 0 0,0 0-1 0 0,0 1 1 0 0,0-1-1 0 0,-1 1 1 0 0,0-1-1 0 0,0 1 1 0 0,0-1-1 0 0,0 1 1 0 0,-2 4-1 0 0,-1 11 245 0 0,-2-1 0 0 0,-10 29 0 0 0,-2 8 406 0 0,14-41-553 0 0,-1 23 1 0 0,3-19-73 0 0,3-15-74 0 0,0-2 10 0 0,-2-1-114 0 0,0 0 0 0 0,1 0 0 0 0,0 0 1 0 0,-1 1-1 0 0,1-1 0 0 0,0 0 0 0 0,-1 0 0 0 0,1 0 0 0 0,0 0 0 0 0,0 0 0 0 0,0-1 0 0 0,0 1 1 0 0,0 0-1 0 0,0 0 0 0 0,0 0 0 0 0,0-1 0 0 0,2 2 0 0 0,-1-2-14 0 0,0 1-1050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156 151 11519 0 0,'2'-1'887'0'0,"2"-2"-724"0"0,19-7 151 0 0,-18 8 68 0 0,1 1-1 0 0,-1 0 0 0 0,1 0 1 0 0,0 0-1 0 0,-1 0 0 0 0,1 1 0 0 0,8 1 1 0 0,43 6 1002 0 0,-43-4-402 0 0,0-1-1 0 0,27 0 1 0 0,-32-3-695 0 0,0 0-1 0 0,-1 0 1 0 0,1-1-1 0 0,-1-1 1 0 0,1 1-1 0 0,10-6 0 0 0,-17 7-277 0 0,0 0 0 0 0,0 0 0 0 0,-1 0 0 0 0,1 0-1 0 0,0 0 1 0 0,-1-1 0 0 0,1 1 0 0 0,-1-1 0 0 0,1 1-1 0 0,-1-1 1 0 0,0 1 0 0 0,0-1 0 0 0,0 0 0 0 0,1 0-1 0 0,-2 1 1 0 0,1-1 0 0 0,0 0 0 0 0,0 0 0 0 0,-1 0-1 0 0,1 0 1 0 0,0-3 0 0 0,-1 2-12 0 0,1 0 1 0 0,-1 0-1 0 0,0 0 0 0 0,0 0 1 0 0,0 0-1 0 0,-1-1 0 0 0,1 1 1 0 0,-1 0-1 0 0,0 0 0 0 0,0 0 1 0 0,0 0-1 0 0,-2-4 0 0 0,2 4-44 0 0,-1 0 1 0 0,0 0-1 0 0,0 0 0 0 0,0 0 0 0 0,0 0 0 0 0,0 1 0 0 0,-1-1 1 0 0,1 1-1 0 0,-1 0 0 0 0,0-1 0 0 0,0 1 0 0 0,1 0 0 0 0,-1 1 1 0 0,-1-1-1 0 0,1 0 0 0 0,0 1 0 0 0,0 0 0 0 0,0 0 0 0 0,-1 0 1 0 0,1 0-1 0 0,-1 0 0 0 0,-6 0 0 0 0,4 1-35 0 0,0 1 0 0 0,-1-1 0 0 0,1 1 0 0 0,0 1-1 0 0,0-1 1 0 0,0 1 0 0 0,0 0 0 0 0,0 0 0 0 0,0 1 0 0 0,0-1 0 0 0,-10 8 0 0 0,-13 9 81 0 0,2 2 1 0 0,0 1 0 0 0,2 1-1 0 0,-37 41 1 0 0,44-42 174 0 0,1 0 1 0 0,1 1-1 0 0,1 1 0 0 0,1 1 1 0 0,1 0-1 0 0,-10 27 0 0 0,19-42-114 0 0,1 1-1 0 0,0-1 1 0 0,0 1 0 0 0,1 0-1 0 0,1 0 1 0 0,0 0 0 0 0,0 0-1 0 0,2 16 1 0 0,-1-23-55 0 0,1 1-1 0 0,0-1 1 0 0,0 1 0 0 0,0-1-1 0 0,0 0 1 0 0,1 0-1 0 0,0 0 1 0 0,0 0 0 0 0,0 0-1 0 0,0 0 1 0 0,0 0 0 0 0,1 0-1 0 0,0-1 1 0 0,0 0-1 0 0,0 1 1 0 0,0-1 0 0 0,0 0-1 0 0,1 0 1 0 0,-1-1 0 0 0,1 1-1 0 0,0-1 1 0 0,0 0 0 0 0,6 3-1 0 0,2-1-14 0 0,-1 0 0 0 0,1-1 0 0 0,0 0 0 0 0,1-1 0 0 0,-1-1 0 0 0,24 1 0 0 0,79-10-740 0 0,-96 6 528 0 0,46-4-1240 0 0,0-2-3378 0 0,1 0-1576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105 211 6911 0 0,'0'0'3232'0'0,"0"2"-1846"0"0,-2 10-756 0 0,0 1 0 0 0,0-1 0 0 0,-1 0 1 0 0,-1 0-1 0 0,0 0 0 0 0,-6 11 0 0 0,-6 19 60 0 0,-9 28-104 0 0,-4 14-259 0 0,28-82 368 0 0,1-4-582 0 0,-2-4-62 0 0,1-1-1 0 0,0 1 0 0 0,0 0 1 0 0,0-1-1 0 0,1 1 1 0 0,0-1-1 0 0,0 1 1 0 0,1-1-1 0 0,0 1 0 0 0,0-1 1 0 0,0 1-1 0 0,1 0 1 0 0,0-1-1 0 0,0 1 0 0 0,4-7 1 0 0,5-9 51 0 0,2 0 1 0 0,24-33 0 0 0,-25 38-108 0 0,4-5-13 0 0,2 1 0 0 0,1 0 0 0 0,40-34 0 0 0,-22 25-117 0 0,58-34 0 0 0,-77 54 156 0 0,0 0 0 0 0,1 2-1 0 0,0 0 1 0 0,0 1 0 0 0,37-8-1 0 0,-42 12 123 0 0,0 0 0 0 0,0 2 0 0 0,1 0-1 0 0,-1 0 1 0 0,0 2 0 0 0,0-1 0 0 0,1 2 0 0 0,-1 0-1 0 0,15 4 1 0 0,-25-4-103 0 0,0-1-1 0 0,0 1 1 0 0,0-1-1 0 0,0 1 1 0 0,0 1-1 0 0,0-1 1 0 0,-1 0-1 0 0,1 1 1 0 0,-1 0-1 0 0,0 0 1 0 0,0 0-1 0 0,0 0 1 0 0,0 0-1 0 0,0 0 1 0 0,-1 1 0 0 0,1 0-1 0 0,-1-1 1 0 0,0 1-1 0 0,0 0 1 0 0,0 0-1 0 0,-1 0 1 0 0,3 8-1 0 0,-3-5-31 0 0,0 1 0 0 0,0-1 0 0 0,-1 1 0 0 0,1-1 0 0 0,-2 1 0 0 0,1 0 0 0 0,-1-1 0 0 0,0 1 0 0 0,-1-1 0 0 0,0 0 0 0 0,0 1 0 0 0,-4 9 0 0 0,-9 15 47 0 0,-2-1 0 0 0,0-1-1 0 0,-24 31 1 0 0,-71 77-832 0 0,100-122-354 0 0,1 0-3870 0 0,4-5-1450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 15775 0 0,'0'0'1752'0'0,"-2"2"-1377"0"0,-9 11 12 0 0,1 1 1 0 0,1 0-1 0 0,-13 25 0 0 0,-45 116-148 0 0,57-128-195 0 0,2 0 1 0 0,1 0-1 0 0,1 0 0 0 0,-2 31 0 0 0,8-53-17 0 0,-1 0 0 0 0,1 1 0 0 0,0-1 0 0 0,1 0 0 0 0,-1 0-1 0 0,1 0 1 0 0,0 1 0 0 0,1-1 0 0 0,-1 0 0 0 0,4 6 0 0 0,-4-8-8 0 0,0-1 0 0 0,1 0 0 0 0,-1 0 0 0 0,1 0 0 0 0,0 0 0 0 0,0 0 0 0 0,-1 0 0 0 0,1 0 0 0 0,0 0 0 0 0,1-1 0 0 0,-1 1 0 0 0,0-1 0 0 0,0 0 0 0 0,1 0 0 0 0,-1 1 0 0 0,1-1 0 0 0,-1-1 0 0 0,1 1 0 0 0,-1 0 0 0 0,1-1 0 0 0,5 1 0 0 0,4 0 141 0 0,0-1 1 0 0,0 0 0 0 0,0-1-1 0 0,-1-1 1 0 0,1 0 0 0 0,0 0-1 0 0,0-1 1 0 0,16-7 0 0 0,-3 0 129 0 0,-1-1 1 0 0,39-25 0 0 0,-50 27-252 0 0,0 0 1 0 0,-1-1-1 0 0,0-1 0 0 0,0 1 0 0 0,-1-2 1 0 0,-1 0-1 0 0,0 0 0 0 0,0-1 0 0 0,7-14 0 0 0,-4 3-83 0 0,-1 0-1 0 0,-2 0 0 0 0,0-2 0 0 0,9-39 0 0 0,-13 42-78 0 0,1-2-837 0 0,0 0 0 0 0,-3-1 0 0 0,4-40 1 0 0,-8 64-564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104 153 7831 0 0,'0'0'706'0'0,"16"-2"1020"0"0,-3-3 465 0 0,0-1-1 0 0,15-9 0 0 0,9-5-1446 0 0,27-6-349 0 0,-34 14-144 0 0,0-1 1 0 0,31-19-1 0 0,-32 12-405 0 0,-27 19-140 0 0,-4 1-1244 0 0,-8 0 1306 0 0,-1 2-1 0 0,1-1 1 0 0,0 1 0 0 0,1 1 0 0 0,-1 0 0 0 0,0 0 0 0 0,1 1 0 0 0,-1 1 0 0 0,1-1 0 0 0,-16 12 0 0 0,-1 3 388 0 0,0 0 0 0 0,-26 28 1 0 0,20-18 409 0 0,2 2 0 0 0,1 1 0 0 0,-47 69 0 0 0,71-92-413 0 0,0 0 1 0 0,1 0-1 0 0,0 0 1 0 0,0 1-1 0 0,-2 11 1 0 0,5-17-220 0 0,1-1 0 0 0,-1 0 1 0 0,1 1-1 0 0,0-1 0 0 0,0 0 0 0 0,0 1 1 0 0,0-1-1 0 0,2 6 0 0 0,-2-8-174 0 0,1 1-1 0 0,-1 0 0 0 0,1-1 1 0 0,-1 1-1 0 0,1-1 0 0 0,0 1 1 0 0,0-1-1 0 0,0 0 0 0 0,0 1 1 0 0,0-1-1 0 0,0 0 0 0 0,0 0 1 0 0,1 0-1 0 0,-1 0 1 0 0,0 0-1 0 0,1 0 0 0 0,-1 0 1 0 0,2 1-1 0 0,13 4-5206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20 236 9615 0 0,'0'3'439'0'0,"-1"21"236"0"0,-9 43-1 0 0,2-16 6392 0 0,8-54-6814 0 0,2-16 40 0 0,1 0 0 0 0,1-1 1 0 0,1 2-1 0 0,10-30 0 0 0,-9 35-201 0 0,0 1 0 0 0,0-1 1 0 0,2 1-1 0 0,-1 0 0 0 0,1 1 0 0 0,1 0 0 0 0,13-13 0 0 0,-21 23-90 0 0,30-28-85 0 0,-28 27 56 0 0,0 1 1 0 0,-1-1 0 0 0,1 0-1 0 0,0 1 1 0 0,0 0 0 0 0,0-1-1 0 0,0 1 1 0 0,0 1 0 0 0,1-1 0 0 0,2 0-1 0 0,-3 1 13 0 0,0 0 1 0 0,0 1-1 0 0,0-1 0 0 0,0 1 0 0 0,0 0 0 0 0,0 0 0 0 0,0 0 1 0 0,0 0-1 0 0,0 1 0 0 0,-1-1 0 0 0,6 4 0 0 0,1 0-20 0 0,14 8 0 0 0,34 25 1 0 0,-4-3 388 0 0,35 11 242 0 0,-86-45-512 0 0,-2-1-78 0 0,1 0 0 0 0,-1-1 0 0 0,0 1 0 0 0,1 0 0 0 0,-1 0 0 0 0,0 0 0 0 0,1 0 0 0 0,-1 0 0 0 0,0 0 0 0 0,1 0 0 0 0,-1 1 0 0 0,0-1 0 0 0,1 0 0 0 0,-1 0 0 0 0,0 0 0 0 0,1 0 0 0 0,-1 0 0 0 0,0 0 0 0 0,1 1 0 0 0,-1-1 0 0 0,0 0 0 0 0,0 0 0 0 0,1 0 0 0 0,-1 1 0 0 0,0-1 0 0 0,0 0 0 0 0,1 0 0 0 0,-1 1 0 0 0,0-1 0 0 0,0 0 0 0 0,1 1 0 0 0,-1 0 0 0 0,-1-1 1 0 0,1 1 0 0 0,0-1-1 0 0,0 1 1 0 0,0 0 0 0 0,-1-1 0 0 0,1 1-1 0 0,0-1 1 0 0,0 1 0 0 0,-1 0-1 0 0,1-1 1 0 0,0 1 0 0 0,-1-1-1 0 0,1 0 1 0 0,-2 2 0 0 0,0 0-18 0 0,0 0 1 0 0,0 0 0 0 0,0-1-1 0 0,-1 1 1 0 0,1 0 0 0 0,-1-1-1 0 0,1 0 1 0 0,-6 2-1 0 0,6-2 3 0 0,0 0-1 0 0,0-1 1 0 0,0 0-1 0 0,0 0 0 0 0,0 1 1 0 0,-1-1-1 0 0,1 0 1 0 0,0-1-1 0 0,0 1 0 0 0,0 0 1 0 0,0-1-1 0 0,0 1 0 0 0,-4-2 1 0 0,5 1 4 0 0,0 0 1 0 0,0 1-1 0 0,0-1 0 0 0,0 0 1 0 0,0 0-1 0 0,0 0 1 0 0,0 0-1 0 0,0 0 0 0 0,1 0 1 0 0,-1 0-1 0 0,0 0 1 0 0,1 0-1 0 0,-1 0 1 0 0,1 0-1 0 0,-1-1 0 0 0,1 1 1 0 0,-1 0-1 0 0,1 0 1 0 0,0 0-1 0 0,0-1 0 0 0,0 1 1 0 0,0 0-1 0 0,0-1 1 0 0,0 1-1 0 0,0 0 0 0 0,0 0 1 0 0,1-3-1 0 0,0-1 6 0 0,0 1 0 0 0,0-1 0 0 0,1 1 0 0 0,-1-1 0 0 0,1 1 0 0 0,0-1 0 0 0,1 1 0 0 0,-1 0 0 0 0,1 0 0 0 0,0 0 0 0 0,5-6 1 0 0,6-4 14 0 0,24-19 1 0 0,-19 18-14 0 0,2-2-5 0 0,0 1 0 0 0,1 0-1 0 0,0 2 1 0 0,2 1 0 0 0,-1 1-1 0 0,2 1 1 0 0,35-12 0 0 0,-53 21-7 0 0,0 0 0 0 0,0 1 1 0 0,1 0-1 0 0,-1 0 0 0 0,0 1 1 0 0,8 0-1 0 0,-5 2 8 0 0,-8 0 0 0 0,0-1 1 0 0,-1 1-1 0 0,0-1 0 0 0,1 1 0 0 0,-1-1 1 0 0,0 1-1 0 0,0 0 0 0 0,0 0 1 0 0,0-1-1 0 0,0 1 0 0 0,0 0 0 0 0,0 0 1 0 0,-1 0-1 0 0,1 0 0 0 0,-1 0 0 0 0,0 0 1 0 0,1 0-1 0 0,-1 3 0 0 0,1 3 6 0 0,-1 0 0 0 0,0 0-1 0 0,-2 12 1 0 0,-3 2 52 0 0,0 0 0 0 0,-12 27 0 0 0,11-31-45 0 0,0-1 0 0 0,1 1 0 0 0,1 0 0 0 0,-3 26 0 0 0,6-38-58 0 0,1-3-125 0 0,-1-1-1 0 0,1 1 1 0 0,0-1 0 0 0,0 1-1 0 0,0 0 1 0 0,0-1 0 0 0,0 1-1 0 0,1 0 1 0 0,-1-1 0 0 0,1 1-1 0 0,0-1 1 0 0,-1 1 0 0 0,1-1-1 0 0,0 1 1 0 0,1-1 0 0 0,-1 1-1 0 0,0-1 1 0 0,3 3 0 0 0,3 1-1360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12895 0 0,'0'0'2006'0'0,"-1"2"-1322"0"0,-13 18-402 0 0,2 1 1 0 0,0 1-1 0 0,1 0 1 0 0,-15 41 0 0 0,9-19-215 0 0,-61 162-80 0 0,10-26 13 0 0,41-113 4 0 0,-123 292 44 0 0,126-303-48 0 0,1-1 81 0 0,-3-1-1 0 0,-33 52 1 0 0,58-106 266 0 0,3-3-252 0 0,8-21-40 0 0,1 0 0 0 0,1 0 1 0 0,2 1-1 0 0,0 1 0 0 0,1 0 0 0 0,1 2 0 0 0,1-1 0 0 0,1 2 0 0 0,29-24 1 0 0,-33 31-97 0 0,0 1 1 0 0,1 1 0 0 0,1 1 0 0 0,32-15 0 0 0,-40 21 26 0 0,-1 0 1 0 0,1 1 0 0 0,0 0-1 0 0,1 0 1 0 0,-1 1-1 0 0,0 0 1 0 0,0 0 0 0 0,1 1-1 0 0,-1 0 1 0 0,0 0-1 0 0,0 1 1 0 0,1 0 0 0 0,8 3-1 0 0,-5-1 152 0 0,0 1-1 0 0,0 1 1 0 0,0-1-1 0 0,0 2 1 0 0,-1 0-1 0 0,11 7 1 0 0,-19-11-92 0 0,0 1 1 0 0,0-1-1 0 0,0 1 0 0 0,0-1 1 0 0,0 1-1 0 0,-1 0 0 0 0,1 0 1 0 0,-1 0-1 0 0,0 0 0 0 0,0 0 1 0 0,0 1-1 0 0,-1-1 0 0 0,1 1 1 0 0,-1-1-1 0 0,1 1 0 0 0,-1 0 1 0 0,-1-1-1 0 0,1 1 0 0 0,0 0 1 0 0,-1 0-1 0 0,0-1 0 0 0,0 1 1 0 0,0 0-1 0 0,0 5 1 0 0,-3 8 134 0 0,0 0 0 0 0,-2 0 0 0 0,1 0 1 0 0,-2 0-1 0 0,0-1 0 0 0,-1 1 0 0 0,-1-2 1 0 0,0 1-1 0 0,-15 19 0 0 0,18-30-157 0 0,1 1 0 0 0,-1-1-1 0 0,0 0 1 0 0,-1-1 0 0 0,1 1 0 0 0,-1-1-1 0 0,0 0 1 0 0,0 0 0 0 0,-1-1 0 0 0,1 0 0 0 0,-14 5-1 0 0,1-3 0 0 0,-1 0 0 0 0,-38 5-1 0 0,39-8 0 0 0,0-1 1 0 0,-23-1-1 0 0,34-1-14 0 0,-1 0 1 0 0,1 0 0 0 0,-1-1-1 0 0,1 0 1 0 0,-1 0 0 0 0,1-1-1 0 0,-9-4 1 0 0,16 6-45 0 0,0 1 1 0 0,-1-1 0 0 0,1 1-1 0 0,0-1 1 0 0,0 1 0 0 0,0-1-1 0 0,0 0 1 0 0,0 0-1 0 0,0 0 1 0 0,0 0 0 0 0,0 1-1 0 0,0-1 1 0 0,0 0 0 0 0,1 0-1 0 0,-1-1 1 0 0,0 1-1 0 0,1 0 1 0 0,-1 0 0 0 0,1 0-1 0 0,-1 0 1 0 0,1-1 0 0 0,-1 1-1 0 0,1 0 1 0 0,0 0-1 0 0,0-1 1 0 0,0 1 0 0 0,0 0-1 0 0,0 0 1 0 0,0-1 0 0 0,0 1-1 0 0,0 0 1 0 0,0-1-1 0 0,0 1 1 0 0,1 0 0 0 0,-1 0-1 0 0,0-1 1 0 0,1 1 0 0 0,-1 0-1 0 0,1 0 1 0 0,1-2 0 0 0,11-16-1648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12407 0 0,'0'0'566'0'0,"5"7"191"0"0,4 9-790 0 0,17 28 1301 0 0,-23-40-924 0 0,0 0-1 0 0,1-1 1 0 0,-1 1-1 0 0,1-1 1 0 0,0 1-1 0 0,0-1 1 0 0,0 0-1 0 0,5 3 1 0 0,3 0 355 0 0,0-1 1 0 0,0 0-1 0 0,0-1 1 0 0,0 0-1 0 0,1-1 1 0 0,18 2-1 0 0,-25-4-631 0 0,0 0 0 0 0,0-1 0 0 0,0 0 0 0 0,0 0 0 0 0,0 0 0 0 0,0-1-1 0 0,0 0 1 0 0,0 0 0 0 0,0-1 0 0 0,-1 0 0 0 0,1 0 0 0 0,0 0 0 0 0,-1 0-1 0 0,1-1 1 0 0,9-6 0 0 0,0-7-84 0 0,-14 14-69 0 0,-1 0-38 0 0,0 1 83 0 0,0 0-1 0 0,0-1 1 0 0,0 1-1 0 0,0 0 1 0 0,0 0 0 0 0,0 0-1 0 0,-1 0 1 0 0,1 0-1 0 0,0 0 1 0 0,-1 0 0 0 0,1 0-1 0 0,-1 0 1 0 0,1 0-1 0 0,-1 0 1 0 0,1 0 0 0 0,-1 0-1 0 0,0 0 1 0 0,1 0-1 0 0,-1 1 1 0 0,0-1-1 0 0,0 0 1 0 0,0 0 0 0 0,0 1-1 0 0,0-1 1 0 0,0 1-1 0 0,0-1 1 0 0,0 1 0 0 0,0-1-1 0 0,0 1 1 0 0,0-1-1 0 0,0 1 1 0 0,0 0 0 0 0,0 0-1 0 0,0 0 1 0 0,0-1-1 0 0,0 1 1 0 0,0 0-1 0 0,0 0 1 0 0,-1 0 0 0 0,1 1-1 0 0,-1-1 1 0 0,-4 1-90 0 0,1 0 0 0 0,-1 0 0 0 0,1 0 1 0 0,-1 1-1 0 0,1 0 0 0 0,0 0 0 0 0,-8 4 0 0 0,-11 8 184 0 0,0 1 0 0 0,0 1-1 0 0,2 1 1 0 0,0 1 0 0 0,1 2 0 0 0,0 0 0 0 0,2 0-1 0 0,1 2 1 0 0,0 1 0 0 0,2 0 0 0 0,-16 29 0 0 0,30-47 37 0 0,-1 1 1 0 0,1-1 0 0 0,0 1 0 0 0,0-1 0 0 0,0 1 0 0 0,1 0 0 0 0,0 0 0 0 0,0 11 0 0 0,1-14-199 0 0,0 0 0 0 0,0 0 1 0 0,1 0-1 0 0,-1 0 0 0 0,1 0 0 0 0,0 0 1 0 0,2 5-1 0 0,-2-6-415 0 0,0 0-1 0 0,1 0 1 0 0,-1 0 0 0 0,0 0-1 0 0,1 0 1 0 0,0 0 0 0 0,-1 0 0 0 0,1 0-1 0 0,0 0 1 0 0,2 1 0 0 0,13 6-6336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130 633 5527 0 0,'-1'1'423'0'0,"-23"18"-455"0"0,-48 35 11668 0 0,40-34-8381 0 0,33-36-1781 0 0,1 8-1172 0 0,0-1-1 0 0,0 1 1 0 0,1 0-1 0 0,1 1 1 0 0,-1-1-1 0 0,7-9 1 0 0,31-43 368 0 0,-36 54-600 0 0,29-41 283 0 0,1 3 1 0 0,3 1 0 0 0,59-53-1 0 0,-29 39-525 0 0,4 3 0 0 0,87-50-1 0 0,38-2-682 0 0,-173 92-147 0 0,-3 0-301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379 105 5063 0 0,'-1'-2'9219'0'0,"0"1"-9077"0"0,0 0 0 0 0,0-1 0 0 0,-1 1 0 0 0,1 0 0 0 0,0 0 0 0 0,-1 0 0 0 0,1 0 0 0 0,-1 0 1 0 0,1 0-1 0 0,-1 0 0 0 0,1 0 0 0 0,-1 0 0 0 0,0 1 0 0 0,0-1 0 0 0,1 1 0 0 0,-1-1 0 0 0,0 1 0 0 0,0 0 0 0 0,1 0 0 0 0,-1 0 0 0 0,0 0 0 0 0,0 0 0 0 0,0 0 1 0 0,-2 1-1 0 0,-6 0-3 0 0,1 2-1 0 0,-1-1 1 0 0,-13 7 0 0 0,11-5 109 0 0,-8 4-48 0 0,0 1 0 0 0,1 2 0 0 0,0-1 0 0 0,0 2 0 0 0,1 1 0 0 0,1 0 0 0 0,0 1 0 0 0,0 1 0 0 0,2 0 0 0 0,0 1 0 0 0,-19 27 0 0 0,28-35-110 0 0,1 0 0 0 0,0 1 0 0 0,1-1 0 0 0,0 1 0 0 0,0 0 0 0 0,1 0 0 0 0,0 0 0 0 0,-2 12 1 0 0,4-18-75 0 0,1 0 0 0 0,-1 0 0 0 0,1 1 0 0 0,0-1 0 0 0,0 0 0 0 0,0 0-1 0 0,1 1 1 0 0,-1-1 0 0 0,1 0 0 0 0,-1 0 0 0 0,1 0 0 0 0,0 1 0 0 0,1-1 0 0 0,-1 0 0 0 0,0-1 0 0 0,1 1 0 0 0,0 0 0 0 0,-1 0 0 0 0,1 0 0 0 0,0-1 0 0 0,1 1 0 0 0,-1-1 0 0 0,0 0 0 0 0,1 0 0 0 0,-1 0 0 0 0,1 0 0 0 0,3 3 0 0 0,1-2 10 0 0,0 0 0 0 0,0-1 0 0 0,0 1 0 0 0,0-1 0 0 0,1 0 0 0 0,-1-1 0 0 0,0 0 0 0 0,1 0 0 0 0,-1-1 0 0 0,1 0 0 0 0,-1 0-1 0 0,1 0 1 0 0,-1-1 0 0 0,0-1 0 0 0,1 1 0 0 0,-1-1 0 0 0,12-4 0 0 0,2-3 56 0 0,0 0 0 0 0,0-1 0 0 0,-1-1 0 0 0,28-20 0 0 0,-38 24-52 0 0,0-1 0 0 0,-1 1 0 0 0,0-1 0 0 0,-1-1-1 0 0,0 0 1 0 0,0 0 0 0 0,-1-1 0 0 0,0 1 0 0 0,-1-2-1 0 0,7-13 1 0 0,-10 19-64 0 0,-1 0 1 0 0,0 0-1 0 0,-1-1 0 0 0,1 1 1 0 0,-1-1-1 0 0,0 1 0 0 0,-1-1 1 0 0,1 1-1 0 0,-1-1 0 0 0,0 0 1 0 0,-1 1-1 0 0,1-1 0 0 0,-1 1 0 0 0,0-1 1 0 0,0 1-1 0 0,-1-1 0 0 0,0 1 1 0 0,0 0-1 0 0,0 0 0 0 0,0 0 1 0 0,-1 0-1 0 0,0 0 0 0 0,0 0 1 0 0,-4-4-1 0 0,-1-1-117 0 0,-1 1-1 0 0,0 0 1 0 0,0 0 0 0 0,-1 1 0 0 0,-11-8 0 0 0,-57-29-1433 0 0,78 45 1505 0 0,-1 0-1 0 0,0-1 0 0 0,1 1 1 0 0,-1 0-1 0 0,0 0 1 0 0,1-1-1 0 0,-1 1 1 0 0,0 0-1 0 0,1-1 0 0 0,-1 1 1 0 0,1-1-1 0 0,-1 1 1 0 0,1-1-1 0 0,-1 1 1 0 0,1-1-1 0 0,-1 1 0 0 0,1-1 1 0 0,0 1-1 0 0,-1-1 1 0 0,1 0-1 0 0,-1 1 1 0 0,1-1-1 0 0,0 0 0 0 0,0 1 1 0 0,0-1-1 0 0,-1 0 1 0 0,1 1-1 0 0,0-1 1 0 0,0 0-1 0 0,0 1 0 0 0,0-1 1 0 0,0 0-1 0 0,0 0 1 0 0,0 1-1 0 0,0-1 1 0 0,0 0-1 0 0,1 1 0 0 0,-1-1 1 0 0,0 0-1 0 0,0 1 1 0 0,1-1-1 0 0,-1 0 1 0 0,1 0-1 0 0,8-13-1819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807 863 10855 0 0,'-1'2'496'0'0,"-11"10"112"0"0,3-3-375 0 0,0 0-1 0 0,-17 12 5079 0 0,32-34-3401 0 0,7-9-1079 0 0,1 0 0 0 0,1 1 0 0 0,18-20 0 0 0,14-19-457 0 0,-23 26-457 0 0,-2-1-1 0 0,-2-2 0 0 0,-1 0 1 0 0,-2-1-1 0 0,17-54 1 0 0,-19 45-208 0 0,10-33-829 0 0,22-121 0 0 0,-45 184 761 0 0,1-26 0 0 0,-3 37 258 0 0,0 1 1 0 0,-1-1-1 0 0,1 1 0 0 0,-1-1 1 0 0,0 1-1 0 0,-1-1 1 0 0,1 1-1 0 0,-5-10 0 0 0,5 14 90 0 0,1 0 1 0 0,-1 0-1 0 0,0 0 0 0 0,0 0 0 0 0,1 0 0 0 0,-1 0 0 0 0,0 0 0 0 0,0 0 1 0 0,0 0-1 0 0,0 1 0 0 0,0-1 0 0 0,0 0 0 0 0,0 1 0 0 0,0-1 0 0 0,-1 0 1 0 0,1 1-1 0 0,0 0 0 0 0,0-1 0 0 0,0 1 0 0 0,-1 0 0 0 0,1-1 1 0 0,0 1-1 0 0,0 0 0 0 0,-1 0 0 0 0,1 0 0 0 0,0 0 0 0 0,-1 0 0 0 0,1 0 1 0 0,0 0-1 0 0,0 1 0 0 0,-1-1 0 0 0,1 0 0 0 0,0 1 0 0 0,0-1 0 0 0,0 1 1 0 0,0-1-1 0 0,-1 1 0 0 0,0 1 0 0 0,-3 1-20 0 0,-1 0-1 0 0,1 1 1 0 0,0 0 0 0 0,0 0-1 0 0,0 0 1 0 0,-5 8 0 0 0,-6 7 30 0 0,2 1 0 0 0,-19 34 0 0 0,-18 48 240 0 0,15-30 41 0 0,-101 169 527 0 0,-33 66-32 0 0,129-220-529 0 0,-42 136-1 0 0,81-215-242 0 0,-78 224 199 0 0,-20-35-109 0 0,74-154-17 0 0,-2-2 0 0 0,-53 60-1 0 0,64-82-53 0 0,-74 77 164 0 0,89-94-596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4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105 100 9671 0 0,'-13'-3'702'0'0,"-41"-8"-147"0"0,17 7 10499 0 0,40 4-10622 0 0,136-6 1656 0 0,149-27 0 0 0,-66 5-1603 0 0,-59 16-496 0 0,-96 10-3225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5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97 330 9215 0 0,'0'0'831'0'0,"1"2"-686"0"0,0 1 6 0 0,0 0 0 0 0,0 0-1 0 0,-1 0 1 0 0,1 0 0 0 0,-1-1-1 0 0,0 1 1 0 0,0 0 0 0 0,0 0-1 0 0,0 0 1 0 0,-1 0 0 0 0,1 0-1 0 0,-1 0 1 0 0,0 0 0 0 0,1-1-1 0 0,-1 1 1 0 0,-1 0 0 0 0,0 3-1 0 0,-4 2 382 0 0,0 1-1 0 0,0-1 1 0 0,-12 13-1 0 0,10-13-336 0 0,1 1 1 0 0,0-1-1 0 0,1 1 1 0 0,-6 10-1 0 0,0 4-47 0 0,7-13-123 0 0,4-8 451 0 0,2-5-316 0 0,16-32-114 0 0,1 1 1 0 0,2 0-1 0 0,1 1 0 0 0,1 1 0 0 0,2 2 0 0 0,2 0 0 0 0,0 1 0 0 0,2 2 1 0 0,1 1-1 0 0,1 1 0 0 0,1 1 0 0 0,53-30 0 0 0,-82 53-46 0 0,39-23 47 0 0,1 2 0 0 0,66-24-1 0 0,-99 43 132 0 0,1 0-1 0 0,13-1 1 0 0,-20 3-104 0 0,-1 1 1 0 0,1 0-1 0 0,0 0 1 0 0,0 0-1 0 0,0 0 1 0 0,0 0-1 0 0,0 1 1 0 0,0-1-1 0 0,0 1 1 0 0,0 0-1 0 0,3 1 1 0 0,-6-1-55 0 0,1-1 0 0 0,0 1 0 0 0,0-1 1 0 0,-1 1-1 0 0,1 0 0 0 0,-1-1 0 0 0,1 1 0 0 0,0 0 0 0 0,-1 0 0 0 0,1-1 1 0 0,-1 1-1 0 0,0 0 0 0 0,1 0 0 0 0,-1 0 0 0 0,0 0 0 0 0,1-1 1 0 0,-1 1-1 0 0,0 0 0 0 0,0 1 0 0 0,1 1 41 0 0,0 3-16 0 0,0 0 0 0 0,0-1 0 0 0,0 1 0 0 0,-1 0 0 0 0,0 0 1 0 0,0-1-1 0 0,0 1 0 0 0,-1 0 0 0 0,-2 10 0 0 0,-1 0-8 0 0,-1 0-1 0 0,-7 17 1 0 0,-64 115 261 0 0,39-82-264 0 0,31-55-20 0 0,1 0 1 0 0,0 1-1 0 0,0-1 0 0 0,-4 19 0 0 0,8-27-12 0 0,0 0 0 0 0,1-1 0 0 0,0 1 0 0 0,-1 0 0 0 0,1 0 0 0 0,0 0 0 0 0,0-1 1 0 0,1 1-1 0 0,-1 0 0 0 0,0 0 0 0 0,1 0 0 0 0,0-1 0 0 0,0 1 0 0 0,0 0 0 0 0,0-1 0 0 0,0 1 0 0 0,0-1 0 0 0,1 1 0 0 0,-1-1 0 0 0,1 0 0 0 0,-1 1 0 0 0,1-1 0 0 0,0 0 0 0 0,0 0 0 0 0,4 3 0 0 0,5 1-1 0 0,-1 0 0 0 0,1 0 0 0 0,-1-1 1 0 0,1-1-1 0 0,1 0 0 0 0,13 3 0 0 0,-12-4-9 0 0,0 1 0 0 0,0 1 1 0 0,0 0-1 0 0,17 10 1 0 0,-18-7-149 0 0,-1 0 0 0 0,14 15 0 0 0,15 11-1418 0 0,-35-31 298 0 0,1 1 0 0 0,-1-1 0 0 0,10 3 0 0 0,4 0-4444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52 11111 0 0,'10'-10'175'0'0,"-5"5"-51"0"0,0 0-1 0 0,-1 0 0 0 0,2 1 1 0 0,-1 0-1 0 0,0 0 0 0 0,1 0 1 0 0,0 1-1 0 0,6-3 1 0 0,-10 5 800 0 0,-3 9-706 0 0,1 0 0 0 0,-2 0 0 0 0,1 0 1 0 0,-1 0-1 0 0,0 0 0 0 0,-1-1 0 0 0,-5 12 1 0 0,-29 50 243 0 0,-55 80 765 0 0,-148 260 126 0 0,47-88-1283 0 0,152-258-66 0 0,41-63-4 0 0,-95 141-131 0 0,80-122-149 0 0,-1 0 1 0 0,-1-1 0 0 0,-1 0 0 0 0,-33 25-1 0 0,49-41-126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7831 0 0,'0'0'706'0'0,"3"-1"-306"0"0,73-10 5397 0 0,1 1-3398 0 0,92-13-1103 0 0,196-58 1200 0 0,-158 34-1435 0 0,-157 38-893 0 0,0 3 1 0 0,60-1-1 0 0,-98 7-168 0 0,-1 0-1 0 0,15 3 1 0 0,-4 2-247 0 0,-19-2 117 0 0,-1-1-7 0 0,-1-1 49 0 0,1 0 0 0 0,-1 1 0 0 0,0-1 0 0 0,0 0 0 0 0,1 1 0 0 0,-1-1 0 0 0,0 1 0 0 0,0-1 0 0 0,-1 1 0 0 0,1 0 0 0 0,0 0 0 0 0,-1-1 0 0 0,1 1 0 0 0,0 3-1 0 0,0-2-191 0 0,6 25-2654 0 0,-7-26 1260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7 382 9215 0 0,'0'0'6502'0'0,"0"0"-6372"0"0,0 1 1 0 0,-1-1 0 0 0,1 0-1 0 0,0 0 1 0 0,0 0 0 0 0,0 0 0 0 0,0 0-1 0 0,-1 0 1 0 0,1 0 0 0 0,0 0-1 0 0,0 0 1 0 0,0 0 0 0 0,-1 0-1 0 0,1 0 1 0 0,0 0 0 0 0,0 0 0 0 0,0 0-1 0 0,-1 0 1 0 0,1 0 0 0 0,0 0-1 0 0,0 0 1 0 0,0 0 0 0 0,-1 0 0 0 0,1 0-1 0 0,0 0 1 0 0,0 0 0 0 0,0 0-1 0 0,0 0 1 0 0,-1 0 0 0 0,1 0-1 0 0,0 0 1 0 0,0-1 0 0 0,0 1 0 0 0,1-2-45 0 0,0-1 0 0 0,0 1 1 0 0,1 0-1 0 0,-1 0 0 0 0,1-1 1 0 0,-1 1-1 0 0,1 0 0 0 0,0 0 1 0 0,0 1-1 0 0,3-4 0 0 0,27-16 325 0 0,-22 15-286 0 0,26-17 255 0 0,166-112-815 0 0,-158 102 134 0 0,75-51-602 0 0,-104 75 780 0 0,-1 1-1 0 0,1 1 1 0 0,1 0 0 0 0,-1 1 0 0 0,1 1 0 0 0,25-5 0 0 0,-39 9 119 0 0,-1 1 1 0 0,0 0 0 0 0,1-1 0 0 0,-1 1 0 0 0,1 0 0 0 0,-1 0 0 0 0,1 0-1 0 0,-1 0 1 0 0,0 0 0 0 0,1 1 0 0 0,-1-1 0 0 0,0 0 0 0 0,1 1 0 0 0,-1-1-1 0 0,0 1 1 0 0,2 0 0 0 0,4 8 22 0 0,-6-4 8 0 0,0-1 0 0 0,-1 1-1 0 0,1-1 1 0 0,-1 1 0 0 0,0-1 0 0 0,-1 1 0 0 0,1-1 0 0 0,-1 1-1 0 0,1-1 1 0 0,-2 0 0 0 0,-1 8 0 0 0,-4 8 149 0 0,-11 21 1 0 0,14-33-119 0 0,-14 29 444 0 0,-36 52 0 0 0,51-84-510 0 0,-1 0-1 0 0,1 0 1 0 0,1 0-1 0 0,-1 1 1 0 0,1-1-1 0 0,0 1 0 0 0,0 0 1 0 0,1 0-1 0 0,-2 9 1 0 0,3-14-109 0 0,0 0 1 0 0,0 0-1 0 0,1 0 1 0 0,-1 0-1 0 0,0 0 1 0 0,1 0-1 0 0,-1 1 0 0 0,1-1 1 0 0,0 0-1 0 0,-1 0 1 0 0,1 0-1 0 0,0-1 1 0 0,-1 1-1 0 0,1 0 1 0 0,0 0-1 0 0,0 0 0 0 0,0 0 1 0 0,0-1-1 0 0,0 1 1 0 0,0 0-1 0 0,0-1 1 0 0,0 1-1 0 0,1 0 1 0 0,7 1-1222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40 568 4607 0 0,'0'0'208'0'0,"-1"2"-9"0"0,-17 13 8566 0 0,15-20-8371 0 0,0-1 0 0 0,0 0 0 0 0,1 0 0 0 0,0-1 1 0 0,0 1-1 0 0,0 0 0 0 0,1-1 0 0 0,0 1 0 0 0,0-1 0 0 0,1 1 0 0 0,-1-1 0 0 0,2 1 0 0 0,0-11 0 0 0,3-13 695 0 0,12-46-1 0 0,-15 73-1016 0 0,3-18 107 0 0,2 1 0 0 0,1-1 1 0 0,0 1-1 0 0,2 0 0 0 0,0 1 1 0 0,1 0-1 0 0,1 1 1 0 0,1 0-1 0 0,0 0 0 0 0,24-25 1 0 0,-9 15-165 0 0,-8 8-36 0 0,0 0 1 0 0,2 0 0 0 0,26-17-1 0 0,-44 35-37 0 0,0 0-1 0 0,0 0 0 0 0,0 1 1 0 0,0-1-1 0 0,0 1 0 0 0,1 0 1 0 0,-1 0-1 0 0,1 0 1 0 0,-1 0-1 0 0,1 0 0 0 0,-1 1 1 0 0,1 0-1 0 0,-1 0 1 0 0,8 0-1 0 0,-6 1-365 0 0,0 0 1 0 0,1 1-1 0 0,-1 0 0 0 0,0 0 1 0 0,0 0-1 0 0,0 0 1 0 0,0 1-1 0 0,8 5 0 0 0,4 4-1432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199 222 1839 0 0,'-2'2'11612'0'0,"-1"2"-10651"0"0,-23 33 4108 0 0,15-20-4630 0 0,0 0 1 0 0,1 1-1 0 0,-10 27 0 0 0,-2 17 179 0 0,6-18-410 0 0,-21 45-1 0 0,17-48 5 0 0,-1 1-5105 0 0</inkml:trace>
  <inkml:trace contextRef="#ctx0" brushRef="#br0" timeOffset="1">200 63 10799 0 0,'9'-16'1056'0'0,"2"5"-944"0"0,5 0-112 0 0,1 3 0 0 0,3 2 0 0 0,1 1-464 0 0,2 1-112 0 0,0 3-32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46 10591 0 0,'1'-2'819'0'0,"9"-21"-347"0"0,-10 23-325 0 0,0-1 1 0 0,1 1-1 0 0,-1-1 1 0 0,0 1-1 0 0,0-1 0 0 0,0 0 1 0 0,0 1-1 0 0,0-1 1 0 0,1 1-1 0 0,-1-1 0 0 0,0 0 1 0 0,0 1-1 0 0,-1-1 1 0 0,1 1-1 0 0,0-1 0 0 0,0 0 1 0 0,0 1-1 0 0,0-1 0 0 0,0 1 1 0 0,-1-1-1 0 0,1 0 1 0 0,0 1-1 0 0,0-1 0 0 0,-1 1 1 0 0,1-1-1 0 0,-1 0 1 0 0,0 1-90 0 0,0-1 1 0 0,1 1-1 0 0,-1-1 1 0 0,0 1-1 0 0,0-1 1 0 0,0 1-1 0 0,0 0 1 0 0,0 0-1 0 0,0-1 0 0 0,0 1 1 0 0,0 0-1 0 0,0 0 1 0 0,0 0-1 0 0,-2 0 1 0 0,-2 0-62 0 0,1 1 0 0 0,-1 0 0 0 0,0 0 0 0 0,0 0 0 0 0,-9 4 0 0 0,-21 11 148 0 0,1 3 0 0 0,1 0 0 0 0,1 2 0 0 0,-42 36 0 0 0,36-24 8 0 0,2 1 0 0 0,-61 77 1 0 0,96-110-152 0 0,-10 14 20 0 0,0-1-1 0 0,-14 27 1 0 0,20-29 11 0 0,5-12-31 0 0,0 1 0 0 0,0-1 0 0 0,0 0 0 0 0,0 0-1 0 0,0 0 1 0 0,0 0 0 0 0,0 0 0 0 0,0 0 0 0 0,-1 0 0 0 0,1 0 0 0 0,0 0 0 0 0,0 0 0 0 0,0 0 0 0 0,0 1 0 0 0,0-1-1 0 0,0 0 1 0 0,0 0 0 0 0,0 0 0 0 0,0 0 0 0 0,0 0 0 0 0,0 0 0 0 0,0 0 0 0 0,0 0 0 0 0,0 0 0 0 0,1 1 0 0 0,-1-1 0 0 0,0 0-1 0 0,0 0 1 0 0,0 0 0 0 0,0 0 0 0 0,0 0 0 0 0,0 0 0 0 0,0 0 0 0 0,0 0 0 0 0,0 0 0 0 0,0 0 0 0 0,0 0 0 0 0,0 0-1 0 0,0 0 1 0 0,0 0 0 0 0,0 1 0 0 0,0-1 0 0 0,1 0 0 0 0,-1 0 0 0 0,0 0 0 0 0,0 0 0 0 0,0 0 0 0 0,0 0 0 0 0,0 0-1 0 0,0 0 1 0 0,0 0 0 0 0,0 0 0 0 0,0 0 0 0 0,0 0 0 0 0,1 0 0 0 0,-1 0 0 0 0,0 0 0 0 0,0 0 0 0 0,0 0 0 0 0,6 1 39 0 0,-1 0 0 0 0,1-1 0 0 0,0 1 0 0 0,0-1 0 0 0,0 0 0 0 0,-1 0 0 0 0,1-1 0 0 0,0 0 1 0 0,0 0-1 0 0,-1 0 0 0 0,8-3 0 0 0,12-5 153 0 0,28-15-1 0 0,-24 11-35 0 0,10-6-70 0 0,-2-2 0 0 0,0-2 0 0 0,-1-1-1 0 0,-1-2 1 0 0,50-48 0 0 0,-76 65-17 0 0,-7 7 14 0 0,-11 10-21 0 0,5-5-59 0 0,-12 14 29 0 0,1 0 0 0 0,1 2 0 0 0,0-1-1 0 0,2 2 1 0 0,-20 39 0 0 0,27-49-86 0 0,1 0 1 0 0,0 0-1 0 0,0 1 1 0 0,-3 18 0 0 0,7-28-1 0 0,1 0 1 0 0,-1-1 0 0 0,0 1 0 0 0,0 0 0 0 0,0-1 0 0 0,1 1 0 0 0,-1 0 0 0 0,0-1 0 0 0,1 1 0 0 0,-1-1 0 0 0,0 1 0 0 0,1-1 0 0 0,-1 1-1 0 0,1-1 1 0 0,-1 1 0 0 0,1-1 0 0 0,-1 1 0 0 0,1-1 0 0 0,0 1 0 0 0,-1-1 0 0 0,1 0 0 0 0,-1 1 0 0 0,2-1 0 0 0,-1 1-131 0 0,0 0 21 0 0,1-1-1 0 0,-1 1 1 0 0,1 0 0 0 0,0-1 0 0 0,-1 1 0 0 0,1-1 0 0 0,0 1 0 0 0,2-1 0 0 0,18 0-1359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66 7367 0 0,'10'-9'143'0'0,"-1"0"-1"0"0,1 1 0 0 0,1 0 0 0 0,-1 1 0 0 0,1 1 0 0 0,1-1 1 0 0,15-5 8823 0 0,-27 17-8778 0 0,0 1 0 0 0,0-1 0 0 0,0 0 0 0 0,-1 1 1 0 0,0-1-1 0 0,0 0 0 0 0,0 0 0 0 0,0 1 0 0 0,-1-1 1 0 0,0 0-1 0 0,0 0 0 0 0,-3 4 0 0 0,-310 488 2851 0 0,314-496-3037 0 0,-66 94 58 0 0,-19 29 28 0 0,74-105-163 0 0,-75 124 286 0 0,74-118-567 0 0,1 0-1 0 0,1 1 0 0 0,-14 52 1 0 0,21-60-1660 0 0,2-4-5147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0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37 12439 0 0,'2'-2'566'0'0,"15"-20"191"0"0,-9 9 6304 0 0,-10 14-6987 0 0,-1 0 1 0 0,1 0-1 0 0,0 0 0 0 0,0 0 0 0 0,0 0 0 0 0,0 1 1 0 0,0-1-1 0 0,0 1 0 0 0,-3 2 0 0 0,0 0 11 0 0,-139 115 502 0 0,-15 10-1017 0 0,147-120 207 0 0,0 0 1 0 0,1 0-1 0 0,0 1 1 0 0,0 1-1 0 0,-13 18 0 0 0,22-27 55 0 0,2 0 105 0 0,0 1 0 0 0,0-1 0 0 0,0 1-1 0 0,0-1 1 0 0,1 1 0 0 0,-1-1 0 0 0,1 0-1 0 0,-1 1 1 0 0,1-1 0 0 0,0 1 0 0 0,0-1 0 0 0,0 0-1 0 0,0 0 1 0 0,0 1 0 0 0,1-1 0 0 0,1 2 0 0 0,14 15-501 0 0,1-1 1 0 0,1 0-1 0 0,29 20 1 0 0,-28-23 221 0 0,-1 1 0 0 0,-1 0 0 0 0,28 32 0 0 0,-42-43 528 0 0,1 1 1 0 0,-1-1-1 0 0,-1 1 0 0 0,1 0 0 0 0,-1 1 0 0 0,0-1 0 0 0,0 0 0 0 0,-1 1 0 0 0,0-1 1 0 0,0 1-1 0 0,-1 0 0 0 0,1 0 0 0 0,-2 0 0 0 0,1 8 0 0 0,0-10 91 0 0,-2 0-1 0 0,1-1 1 0 0,0 1-1 0 0,-1 0 1 0 0,0 0-1 0 0,0 0 1 0 0,0 0-1 0 0,-1-1 1 0 0,0 1-1 0 0,0 0 1 0 0,0-1-1 0 0,-5 8 1 0 0,4-8-159 0 0,0-1-1 0 0,0 0 1 0 0,-1 0 0 0 0,1 0-1 0 0,0 0 1 0 0,-1-1 0 0 0,0 1-1 0 0,0-1 1 0 0,0 0 0 0 0,0 0-1 0 0,0-1 1 0 0,0 1 0 0 0,0-1-1 0 0,-8 2 1 0 0,-10-1 98 0 0,1 0 0 0 0,-1-1 0 0 0,0-1 0 0 0,0-1 0 0 0,-25-4-1 0 0,10 1-82 0 0,35 4-206 0 0,-108-14 955 0 0,55 1-1983 0 0,43 9-1106 0 0,0 0 0 0 0,-14-8 0 0 0,3-2-5644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193 100 6447 0 0,'0'0'298'0'0,"-1"2"-10"0"0,-6 3-95 0 0,1 0 0 0 0,0 0 1 0 0,0 1-1 0 0,0 0 0 0 0,1 0 1 0 0,0 1-1 0 0,0 0 0 0 0,1-1 1 0 0,0 1-1 0 0,0 1 0 0 0,0-1 1 0 0,1 1-1 0 0,0-1 0 0 0,-1 10 1 0 0,-4 14 648 0 0,2 1 1 0 0,-3 42-1 0 0,5-34-1391 0 0,-4 109 543 0 0,8-104 51 0 0,-2 0 0 0 0,-12 68 1 0 0,7-85 44 0 0,-1 0 0 0 0,-2 0 1 0 0,-14 30-1 0 0,17-45-34 0 0,1-3 21 0 0,-1-1 321 0 0,9-16 479 0 0,10-15-277 0 0,6-3-342 0 0,32-34-1 0 0,-13 15-212 0 0,131-187 820 0 0,-144 198-317 0 0,1 1 0 0 0,39-39 0 0 0,-62 70-556 0 0,16-15 548 0 0,-17 15-499 0 0,0 0-1 0 0,0 0 1 0 0,1 0 0 0 0,-1 1-1 0 0,0-1 1 0 0,1 0 0 0 0,-1 1-1 0 0,1-1 1 0 0,-1 1-1 0 0,0 0 1 0 0,1-1 0 0 0,-1 1-1 0 0,1 0 1 0 0,1 0 0 0 0,10 3-31 0 0,-10-2-7 0 0,-1 1-1 0 0,1-1 1 0 0,-1 1 0 0 0,1 0-1 0 0,-1 0 1 0 0,0 0-1 0 0,0 0 1 0 0,0 1 0 0 0,0-1-1 0 0,0 0 1 0 0,0 1-1 0 0,-1-1 1 0 0,1 1-1 0 0,-1 0 1 0 0,0 0 0 0 0,0-1-1 0 0,0 1 1 0 0,0 0-1 0 0,1 5 1 0 0,1 8 20 0 0,-1-1 1 0 0,0 26-1 0 0,-1-24-17 0 0,2 46-26 0 0,-2-20-15 0 0,2 0 0 0 0,1 0 0 0 0,13 50 0 0 0,-11-78 35 0 0,2 0 0 0 0,2-4 11 0 0,-5-8 32 0 0,5 2-22 0 0,-8-4 976 0 0,10-7-811 0 0,-11 6-171 0 0,-1-1 0 0 0,1 1 0 0 0,0-1 0 0 0,0 1 0 0 0,-1-1 1 0 0,1 1-1 0 0,0-1 0 0 0,-1 0 0 0 0,1 1 0 0 0,0-1 1 0 0,-1 0-1 0 0,1 0 0 0 0,-1 1 0 0 0,1-1 0 0 0,0-1 1 0 0,1-3 35 0 0,8-9 125 0 0,-1-2 1 0 0,0 1-1 0 0,9-25 0 0 0,4-8 135 0 0,75-137 601 0 0,-4 40-498 0 0,-42 70-284 0 0,52-66 14 0 0,-80 115-282 0 0,0 1 0 0 0,2 2 0 0 0,29-23 0 0 0,-49 42 19 0 0,0 1 1 0 0,-1 0-1 0 0,1 0 1 0 0,10-4-1 0 0,-14 7-10 0 0,0 0 0 0 0,1 0 0 0 0,-1 0 0 0 0,0 1 0 0 0,0-1 1 0 0,0 0-1 0 0,0 0 0 0 0,0 1 0 0 0,0-1 0 0 0,0 1 0 0 0,0-1 0 0 0,0 1 1 0 0,0-1-1 0 0,0 1 0 0 0,0 0 0 0 0,0-1 0 0 0,0 1 0 0 0,0 0 0 0 0,0 0 0 0 0,-1 0 1 0 0,1-1-1 0 0,0 1 0 0 0,-1 0 0 0 0,1 0 0 0 0,0 2 0 0 0,6 13-4500 0 0,-4 5-1270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193 158 8751 0 0,'0'0'3962'0'0,"1"3"-2282"0"0,0-1-1262 0 0,-1 0-203 0 0,1 1 1 0 0,-1-1-1 0 0,1 0 0 0 0,0 0 0 0 0,0 0 0 0 0,0 0 0 0 0,0 0 0 0 0,0 0 0 0 0,0-1 0 0 0,1 1 1 0 0,-1 0-1 0 0,0 0 0 0 0,1-1 0 0 0,0 1 0 0 0,-1-1 0 0 0,1 1 0 0 0,3 1 0 0 0,0-2-68 0 0,0 0 0 0 0,0 0 0 0 0,0-1 0 0 0,0 1 0 0 0,1-1 0 0 0,-1 0 0 0 0,0-1-1 0 0,0 1 1 0 0,0-1 0 0 0,0 0 0 0 0,0-1 0 0 0,0 1 0 0 0,0-1 0 0 0,0 0 0 0 0,9-5 0 0 0,6-4 101 0 0,1-2 0 0 0,22-18 0 0 0,-29 20-141 0 0,22-18 126 0 0,39-41 0 0 0,-75 69-244 0 0,0 1 0 0 0,1 0 0 0 0,-1 0 0 0 0,0 0 0 0 0,0-1 0 0 0,1 1 0 0 0,-1 0 0 0 0,0 0 0 0 0,0-1 0 0 0,1 1 0 0 0,-1 0 0 0 0,0-1 0 0 0,0 1 0 0 0,0 0-1 0 0,1 0 1 0 0,-1-1 0 0 0,0 1 0 0 0,0 0 0 0 0,0-1 0 0 0,0 1 0 0 0,0-1 0 0 0,0 1 0 0 0,0 0 0 0 0,0-1 0 0 0,0 1 0 0 0,0 0 0 0 0,0-1 0 0 0,0 1 0 0 0,0 0 0 0 0,0-1 0 0 0,0 1 0 0 0,0 0 0 0 0,0-1 0 0 0,-1 1 0 0 0,1 0-1 0 0,0-1 1 0 0,0 1 0 0 0,0 0 0 0 0,0-1 0 0 0,-1 1 0 0 0,1 0 0 0 0,0 0 0 0 0,0-1 0 0 0,-1 1 0 0 0,1 0 0 0 0,0 0 0 0 0,-1 0 0 0 0,1-1 0 0 0,0 1 0 0 0,0 0 0 0 0,-1 0 0 0 0,1 0 0 0 0,0 0 0 0 0,-1 0 0 0 0,1-1 0 0 0,-1 1 0 0 0,1 0-1 0 0,-1 0 1 0 0,-19-3-353 0 0,12 4 249 0 0,-1-1-1 0 0,1 2 1 0 0,0-1-1 0 0,0 1 1 0 0,-1 1-1 0 0,-11 4 1 0 0,-44 25-286 0 0,29-12 353 0 0,-62 50 0 0 0,-24 34 119 0 0,114-97-53 0 0,-47 45-200 0 0,47-44 105 0 0,1-1 1 0 0,-1 1 0 0 0,2 0 0 0 0,-1 1-1 0 0,-4 10 1 0 0,9-17 62 0 0,0 1-1 0 0,0-1 1 0 0,1 1-1 0 0,-1-1 1 0 0,1 0-1 0 0,0 1 1 0 0,0 0-1 0 0,0-1 1 0 0,0 1-1 0 0,0-1 1 0 0,0 1-1 0 0,0-1 1 0 0,1 1-1 0 0,0-1 1 0 0,-1 0-1 0 0,1 1 1 0 0,0-1-1 0 0,0 0 1 0 0,0 1-1 0 0,0-1 1 0 0,3 3-1 0 0,0 1 30 0 0,0-1 0 0 0,1 1 0 0 0,-1-1 0 0 0,1 0 0 0 0,11 8 0 0 0,93 70 878 0 0,-105-79-870 0 0,1-1 0 0 0,-1 0 0 0 0,1 0 0 0 0,0 0 0 0 0,0 0 0 0 0,0-1 0 0 0,0 0-1 0 0,0 0 1 0 0,0 0 0 0 0,0-1 0 0 0,1 0 0 0 0,-1 0 0 0 0,1 0 0 0 0,-1-1 0 0 0,8 1 0 0 0,-1-2-256 0 0,0-1 1 0 0,0 0-1 0 0,0-1 1 0 0,-1 0 0 0 0,22-9-1 0 0,5-3-1131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52 106 5983 0 0,'34'-26'6651'0'0,"-32"49"-6160"0"0,-2-18-400 0 0,1 0 1 0 0,-1 0-1 0 0,1-1 0 0 0,-2 1 0 0 0,1 6 1 0 0,-27 100 1208 0 0,19-80-1026 0 0,7-28-251 0 0,-49 225 418 0 0,48-210-451 0 0,2-5-46 0 0,0-13 50 0 0,0 1 1 0 0,1-1 0 0 0,-1 0 0 0 0,1 1 0 0 0,-1-1 0 0 0,1 1 0 0 0,0-1-1 0 0,-1 0 1 0 0,1 0 0 0 0,-1 1 0 0 0,1-1 0 0 0,0 0 0 0 0,-1 0 0 0 0,1 1-1 0 0,-1-1 1 0 0,1 0 0 0 0,0 0 0 0 0,-1 0 0 0 0,1 0 0 0 0,0 0 0 0 0,1 0-1 0 0,-2 0 2 0 0,3 0 28 0 0,1-1 0 0 0,0 1 0 0 0,-1 0 1 0 0,1-1-1 0 0,-1 0 0 0 0,1 0 0 0 0,-1 0 0 0 0,1 0 0 0 0,-1-1 0 0 0,0 1 0 0 0,0-1 0 0 0,0 0 0 0 0,1 0 0 0 0,-2 0 0 0 0,1 0 0 0 0,4-5 0 0 0,4-4 120 0 0,0-1 0 0 0,14-20 0 0 0,-4 5 45 0 0,-19 24-173 0 0,48-55 413 0 0,46-75 0 0 0,-87 122-251 0 0,-7 9 508 0 0,-2 3-664 0 0,1 0 1 0 0,0 0-1 0 0,-1 0 0 0 0,1-1 0 0 0,-1 1 1 0 0,1 0-1 0 0,-1 0 0 0 0,1 0 0 0 0,-1 0 0 0 0,0 0 1 0 0,1 2-1 0 0,0 1 19 0 0,4 13 48 0 0,-1 1 0 0 0,2 21-1 0 0,2 3 26 0 0,2 13 29 0 0,-8-37-124 0 0,1 0 0 0 0,1 0 0 0 0,0 0-1 0 0,1-1 1 0 0,9 19 0 0 0,-6-23-8 0 0,-1-3 42 0 0,-6-7 307 0 0,6-13-140 0 0,-1-1-50 0 0,-1-1 0 0 0,-1 0 0 0 0,0 0 0 0 0,3-13 0 0 0,5-16 226 0 0,5-4-187 0 0,3 1 1 0 0,1 1-1 0 0,3 0 1 0 0,1 2-1 0 0,49-61 1 0 0,-57 80-363 0 0,1 1 1 0 0,1 1-1 0 0,1 0 1 0 0,35-26-1 0 0,-54 45-231 0 0,13 3-3096 0 0,-12-2 1792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63 454 2759 0 0,'-1'2'207'0'0,"-5"12"998"0"0,0 0 0 0 0,-1 0 0 0 0,-9 12 0 0 0,12-20-416 0 0,0 0 0 0 0,1 1 0 0 0,-1-1 0 0 0,1 1 1 0 0,1 0-1 0 0,-4 10 0 0 0,6-14-138 0 0,2-3-570 0 0,-1-1 0 0 0,1 1 0 0 0,0-1 0 0 0,0 1 0 0 0,0-1 0 0 0,-1 0 0 0 0,1 1 0 0 0,0-1 0 0 0,-1 0 0 0 0,1 0 0 0 0,0 0 0 0 0,-1-1 0 0 0,0 1 0 0 0,1 0 0 0 0,-1 0 1 0 0,0-1-1 0 0,1 1 0 0 0,-1-1 0 0 0,0 1 0 0 0,0-1 0 0 0,0 0 0 0 0,1-1 0 0 0,2-7 235 0 0,1 0 1 0 0,5-17-1 0 0,-8 18-43 0 0,11-27 463 0 0,49-132 2175 0 0,-49 140-2505 0 0,1 0 0 0 0,1 0 0 0 0,33-43 0 0 0,-29 45-367 0 0,-5 8 10 0 0,18-20 0 0 0,-26 32-42 0 0,0 1 0 0 0,0-1 0 0 0,1 1-1 0 0,-1 1 1 0 0,1-1 0 0 0,14-6 0 0 0,-15 8-182 0 0,-1 0 0 0 0,1 1-1 0 0,0 0 1 0 0,0 0 0 0 0,0 1 0 0 0,0-1 0 0 0,0 1-1 0 0,0 0 1 0 0,0 1 0 0 0,0 0 0 0 0,0 0-1 0 0,0 0 1 0 0,0 0 0 0 0,0 1 0 0 0,1 0-1 0 0,-1 1 1 0 0,-1-1 0 0 0,1 1 0 0 0,0 0-1 0 0,9 5 1 0 0,6 5-1555 0 0,0 2-20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3679 0 0,'0'0'15804'0'0,"1"3"-15114"0"0,0 5-536 0 0,0-1 1 0 0,0 1 0 0 0,0 0 0 0 0,-1 0-1 0 0,0 0 1 0 0,0-1 0 0 0,-1 1 0 0 0,0 0 0 0 0,-1 0-1 0 0,-4 13 1 0 0,-5 11 97 0 0,-17 35 1 0 0,24-57-218 0 0,-39 74-707 0 0,18-36-2053 0 0,24-46 1166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 11519 0 0,'0'0'2472'0'0,"-1"2"-1088"0"0,-23 27 1712 0 0,17-22-3075 0 0,1 0 0 0 0,0 0 0 0 0,1 1 1 0 0,-8 13-1 0 0,-87 209 1401 0 0,7-13-832 0 0,-62 97-355 0 0,96-196-217 0 0,-53 99 131 0 0,82-161-1595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73 6911 0 0,'19'-23'369'0'0,"-5"6"3"0"0,16-16 10646 0 0,-30 34-10961 0 0,0 0 0 0 0,0 0 1 0 0,0 0-1 0 0,-1 0 0 0 0,1 0 1 0 0,-1 0-1 0 0,1 0 0 0 0,-1 0 0 0 0,1 0 1 0 0,-1 0-1 0 0,0 1 0 0 0,-3 4 56 0 0,-337 612 2096 0 0,186-328-2709 0 0,131-241 214 0 0,-1 5-2164 0 0,-22 67 0 0 0</inkml:trace>
  <inkml:trace contextRef="#ctx0" brushRef="#br0" timeOffset="1">0 608 15463 0 0,'0'0'1831'0'0,"2"2"-1678"0"0,1 2-71 0 0,1-1 0 0 0,-1 1 1 0 0,1-1-1 0 0,0 0 0 0 0,0 0 0 0 0,0-1 0 0 0,0 1 0 0 0,0-1 0 0 0,1 0 0 0 0,-1 0 0 0 0,1 0 0 0 0,-1-1 0 0 0,1 1 1 0 0,8 0-1 0 0,9 1 314 0 0,-1-1 1 0 0,23 0 0 0 0,-37-2-360 0 0,189-4 1040 0 0,-38 0-3571 0 0,-136 4 1236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80 188 4143 0 0,'2'1'319'0'0,"8"2"561"0"0,1 1 0 0 0,-1-1 0 0 0,1-1-1 0 0,0 0 1 0 0,0-1 0 0 0,0 0 0 0 0,0 0 0 0 0,0-1 0 0 0,0-1-1 0 0,0 1 1 0 0,14-5 0 0 0,14-3 2297 0 0,69-26 1 0 0,-66 19-3554 0 0,-33 12 562 0 0,-2 1-57 0 0,0 0 1 0 0,-1 0 0 0 0,9-6-1 0 0,-5 2-18 0 0,-1-3-48 0 0,-8 8-73 0 0,-1 0 1 0 0,1 0-1 0 0,-1-1 1 0 0,1 1-1 0 0,-1 0 1 0 0,1 0 0 0 0,-1-1-1 0 0,1 1 1 0 0,-1 0-1 0 0,0-1 1 0 0,0 1-1 0 0,0 0 1 0 0,0-1 0 0 0,0 1-1 0 0,0 0 1 0 0,0-1-1 0 0,0 1 1 0 0,-1-2-1 0 0,0 0-18 0 0,0 0 0 0 0,0 1 0 0 0,-1-1 0 0 0,1 0 0 0 0,-1 1 0 0 0,1 0 0 0 0,-1-1 0 0 0,-2-2 0 0 0,-2 0-45 0 0,1-1-1 0 0,-1 1 0 0 0,0 0 0 0 0,0 1 0 0 0,-12-7 0 0 0,12 7 75 0 0,-1 1-65 0 0,1-1 1 0 0,-1 1-1 0 0,-13-4 0 0 0,17 6 19 0 0,0 1 1 0 0,-1-1-1 0 0,1 1 0 0 0,0 0 1 0 0,0 0-1 0 0,0 0 0 0 0,0 1 1 0 0,-1-1-1 0 0,1 1 0 0 0,0-1 1 0 0,0 1-1 0 0,-4 2 0 0 0,-7 3-110 0 0,1 0 1 0 0,-1 2-1 0 0,1-1 0 0 0,1 2 1 0 0,-19 14-1 0 0,9-3 26 0 0,-37 43 1 0 0,41-42 110 0 0,1 1 0 0 0,2 1 0 0 0,0 1 0 0 0,1 0 0 0 0,2 1 1 0 0,0 0-1 0 0,2 1 0 0 0,0 0 0 0 0,2 1 0 0 0,1 0 0 0 0,-4 31 0 0 0,11-52 14 0 0,-1 0 0 0 0,1 0 0 0 0,0 0 0 0 0,0 0 0 0 0,1 0 0 0 0,0-1 0 0 0,2 12 0 0 0,-2-15 3 0 0,0 0 0 0 0,-1 0 0 0 0,1 0-1 0 0,0-1 1 0 0,0 1 0 0 0,1 0 0 0 0,-1 0-1 0 0,0-1 1 0 0,0 1 0 0 0,1-1 0 0 0,-1 1-1 0 0,1-1 1 0 0,0 1 0 0 0,-1-1 0 0 0,1 0 0 0 0,0 0-1 0 0,0 0 1 0 0,0 0 0 0 0,-1 0 0 0 0,1 0-1 0 0,0-1 1 0 0,0 1 0 0 0,0 0 0 0 0,0-1-1 0 0,4 1 1 0 0,2-1 40 0 0,-1 0 0 0 0,0 0 0 0 0,1 0 0 0 0,-1-1 0 0 0,0 0 0 0 0,1-1 0 0 0,9-3 0 0 0,49-21-1357 0 0,-61 24 1074 0 0,42-19-6010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0,'0'0'2854'0'0,"1"2"-1682"0"0,10 10-684 0 0,0 1 0 0 0,-1 0 0 0 0,-1 0 0 0 0,9 18 0 0 0,29 64 426 0 0,-43-85-707 0 0,45 99 904 0 0,31 64 189 0 0,-52-118-904 0 0,37 54 1 0 0,-46-82-219 0 0,2-1 1 0 0,0 0-1 0 0,49 42 1 0 0,-30-35 568 0 0,79 50 1 0 0,-34-41 196 0 0,-80-38-889 0 0,7 2 52 0 0,1-1-18 0 0,1 2-25 0 0,-3-1-97 0 0,-9-5-218 0 0,10-1-1604 0 0,-11 0 1737 0 0,1 0-1 0 0,-1 0 1 0 0,0 0-1 0 0,1-1 1 0 0,-1 1-1 0 0,0-1 1 0 0,1 1-1 0 0,-1-1 1 0 0,0 1 0 0 0,0-1-1 0 0,1 0 1 0 0,-1 0-1 0 0,0 1 1 0 0,0-1-1 0 0,0 0 1 0 0,0 0-1 0 0,0 0 1 0 0,0 0-1 0 0,1-2 1 0 0,11-21-2171 0 0,-12 23 2110 0 0,5-13-1224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3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1 3223 0 0,'-2'0'2643'0'0,"-3"1"-1523"0"0,1 0-1 0 0,-1 0 1 0 0,1 0-1 0 0,0 1 1 0 0,0-1 0 0 0,-6 4-1 0 0,3-1-361 0 0,1 0 0 0 0,0 1 0 0 0,-7 6 0 0 0,-3 5-902 0 0,-23 31-1 0 0,13-16 933 0 0,-37 38-757 0 0,-4-3 0 0 0,-121 94 0 0 0,78-69-182 0 0,61-48-21 0 0,-80 53-1 0 0,71-58-111 0 0,22-13-402 0 0,-1-2 0 0 0,-67 30 0 0 0,102-52-303 0 0,11-5 533 0 0,25-11 130 0 0,-4 2-781 0 0,10-5-3113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3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45 297 9271 0 0,'0'0'838'0'0,"-2"-1"-692"0"0,-18-7 1088 0 0,19 8-930 0 0,-1-1-1 0 0,1 0 1 0 0,0 1-1 0 0,0-1 0 0 0,0 1 1 0 0,-1 0-1 0 0,1-1 1 0 0,0 1-1 0 0,-1 0 1 0 0,1 0-1 0 0,0 0 1 0 0,-1 0-1 0 0,1 0 1 0 0,0 0-1 0 0,-3 0 1 0 0,10-14 240 0 0,-2 7-416 0 0,1 1-1 0 0,-1-1 1 0 0,1 1 0 0 0,0 0 0 0 0,11-9 0 0 0,33-25 309 0 0,-17 16-348 0 0,34-32 94 0 0,45-37 323 0 0,-100 86-439 0 0,-10 7-66 0 0,-1-1-1 0 0,0 1 1 0 0,1 0-1 0 0,-1 0 1 0 0,1-1 0 0 0,-1 1-1 0 0,1 0 1 0 0,-1 0 0 0 0,1 0-1 0 0,-1 0 1 0 0,1 0-1 0 0,-1-1 1 0 0,1 1 0 0 0,-1 0-1 0 0,1 0 1 0 0,-1 0 0 0 0,1 1-1 0 0,-1-1 1 0 0,1 0 0 0 0,0 0-1 0 0,5 10-12 0 0,-5-5-36 0 0,2 10 36 0 0,1 1 12 0 0,0-2 0 0 0,3 6-2 0 0,-5-16 6 0 0,10 15-59 0 0,8 24 44 0 0,-18-39 11 0 0,9 20 0 0 0,14 30 66 0 0,-21-39 2 0 0,-2-8-11 0 0,0 1 0 0 0,1-1 0 0 0,3 8 0 0 0,-6-14-34 0 0,1 1 0 0 0,0-1 1 0 0,0 0-1 0 0,0 1 1 0 0,0-1-1 0 0,0 0 0 0 0,0 0 1 0 0,0 1-1 0 0,1-1 1 0 0,-1 0-1 0 0,0 0 0 0 0,0 0 1 0 0,1 0-1 0 0,-1-1 1 0 0,1 1-1 0 0,-1 0 0 0 0,1-1 1 0 0,-1 1-1 0 0,1 0 1 0 0,0-1-1 0 0,-1 0 1 0 0,1 1-1 0 0,-1-1 0 0 0,1 0 1 0 0,0 0-1 0 0,-1 0 1 0 0,1 0-1 0 0,0 0 0 0 0,-1 0 1 0 0,4-2-1 0 0,4 1 182 0 0,0-2 0 0 0,-1 0 1 0 0,1 0-1 0 0,9-5 0 0 0,-13 6-79 0 0,26-14 597 0 0,56-38 0 0 0,-40 23-264 0 0,29-15 45 0 0,-65 39-488 0 0,-2 1-36 0 0,-5 3-287 0 0,0 1 1 0 0,1 0-1 0 0,-1 0 0 0 0,1 0 1 0 0,0 1-1 0 0,0-1 0 0 0,-1 1 0 0 0,8-1 1 0 0,9-2-1751 0 0,-7 1 110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3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 2303 0 0,'0'0'7744'0'0,"0"2"-6998"0"0,-3 7-291 0 0,-1 0 0 0 0,1 0 0 0 0,-1 0 0 0 0,-1-1 0 0 0,1 0 0 0 0,-1 0 0 0 0,-10 12 0 0 0,-51 51 958 0 0,35-38-938 0 0,-17 17-291 0 0,12-14 77 0 0,1 3-1 0 0,-53 75 1 0 0,77-95-326 0 0,-11 25 0 0 0,21-42-43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3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340 258 8287 0 0,'0'0'639'0'0,"-2"1"-415"0"0,-12 5 938 0 0,0 0 0 0 0,0 2 0 0 0,-16 10 0 0 0,28-17-1091 0 0,1 1 3 0 0,-8 4 1790 0 0,9-8-1402 0 0,6-12 578 0 0,0 0 1 0 0,0 0 0 0 0,14-20 0 0 0,-10 18-730 0 0,2 0 1 0 0,0 1 0 0 0,1 0-1 0 0,26-23 1 0 0,-18 23-302 0 0,0 0 0 0 0,1 1 0 0 0,0 2 0 0 0,1 0 0 0 0,0 1 0 0 0,1 1 0 0 0,0 1-1 0 0,1 2 1 0 0,0 0 0 0 0,0 2 0 0 0,1 0 0 0 0,-1 2 0 0 0,1 1 0 0 0,49 2 0 0 0,-67 1-19 0 0,-1 0-1 0 0,1 0 1 0 0,0 1 0 0 0,0 0-1 0 0,-1 1 1 0 0,1-1 0 0 0,-1 1-1 0 0,0 1 1 0 0,1 0 0 0 0,9 7-1 0 0,-13-8 6 0 0,0 0-1 0 0,0 0 1 0 0,-1 0-1 0 0,0 1 1 0 0,1 0-1 0 0,-1-1 1 0 0,-1 1-1 0 0,1 1 1 0 0,0-1-1 0 0,-1 0 1 0 0,0 0-1 0 0,0 1 1 0 0,0-1 0 0 0,-1 1-1 0 0,0 0 1 0 0,1-1-1 0 0,-2 1 1 0 0,2 7-1 0 0,-2-9 5 0 0,1-1 0 0 0,-1 0 0 0 0,0 1 0 0 0,0-1 0 0 0,0 1 0 0 0,0-1 0 0 0,0 0 0 0 0,-1 1 0 0 0,1-1 0 0 0,-1 0 0 0 0,1 1 0 0 0,-3 3 0 0 0,0 2 0 0 0,2-4-17 0 0,0 1 0 0 0,-1-1 0 0 0,1 0 1 0 0,-1 0-1 0 0,0 0 0 0 0,-1 0 0 0 0,1 0 0 0 0,0 0 0 0 0,-1 0 0 0 0,0-1 0 0 0,-6 6 0 0 0,4-4-38 0 0,-1-1-1 0 0,0 0 1 0 0,1-1 0 0 0,-2 0-1 0 0,-6 3 1 0 0,2-1 2 0 0,-17 7-401 0 0,-51 14 0 0 0,50-18 261 0 0,-52 23 1 0 0,1 0 23 0 0,52-21 129 0 0,0 1 0 0 0,-40 22 0 0 0,66-32-14 0 0,18-2-91 0 0,-1 0 127 0 0,0-1 1 0 0,16-5 0 0 0,-16 3 18 0 0,0 1 0 0 0,0 1 1 0 0,17-1-1 0 0,-11 5-1 0 0,-15 1 0 0 0,-3 0 0 0 0,2 0-3 0 0,-1 0-1 0 0,0 0 0 0 0,0 1 1 0 0,0 0-1 0 0,0 0 0 0 0,0 0 1 0 0,-1 0-1 0 0,0 1 0 0 0,0 0 1 0 0,3 4-1 0 0,2 7-16 0 0,11 29 0 0 0,-6-5 20 0 0,-10-29 0 0 0,-1-7 0 0 0,-1 0 0 0 0,0 0 0 0 0,0-1 0 0 0,0 1 0 0 0,-1 0 0 0 0,1 0 0 0 0,-1 6 0 0 0,0-1 0 0 0,2 12 94 0 0,-3 37 0 0 0,0-50-72 0 0,0-1 59 0 0,0 0 1 0 0,-1 0 0 0 0,1-1-1 0 0,-2 1 1 0 0,1-1 0 0 0,-1 1-1 0 0,0-1 1 0 0,0 0 0 0 0,0 0 0 0 0,-1 0-1 0 0,0 0 1 0 0,-1-1 0 0 0,1 0-1 0 0,-1 0 1 0 0,-7 7 0 0 0,0-2 95 0 0,0 0 0 0 0,-1-1 0 0 0,-1 0 1 0 0,1-1-1 0 0,-25 10 0 0 0,7-5-83 0 0,-1-3 0 0 0,0 0-1 0 0,-1-3 1 0 0,1 0 0 0 0,-1-2 0 0 0,-1-1-1 0 0,1-2 1 0 0,-1-1 0 0 0,-38-5-1 0 0,52 2-57 0 0,-39-10-1 0 0,51 10-20 0 0,1-1 0 0 0,-1 1 1 0 0,0-2-1 0 0,1 1 0 0 0,0-1 0 0 0,0 0 0 0 0,-12-9 0 0 0,18 12-13 0 0,0 0-1 0 0,0 0 1 0 0,0 0-1 0 0,0 0 1 0 0,0 0-1 0 0,0 0 1 0 0,0 0-1 0 0,0 0 1 0 0,0 0-1 0 0,1-1 0 0 0,-1 1 1 0 0,0 0-1 0 0,1 0 1 0 0,-1-1-1 0 0,1 1 1 0 0,0-1-1 0 0,-1 1 1 0 0,1 0-1 0 0,0-1 1 0 0,0 1-1 0 0,0-3 0 0 0,0 3-15 0 0,1-1 0 0 0,-1 0 1 0 0,1 0-1 0 0,0 0 0 0 0,-1 1 0 0 0,1-1 0 0 0,0 0 0 0 0,0 1 0 0 0,0-1 0 0 0,0 1 0 0 0,1-1 0 0 0,-1 1 0 0 0,0 0 0 0 0,3-2 0 0 0,5-4-129 0 0,0 0 1 0 0,1 1 0 0 0,0 1-1 0 0,14-7 1 0 0,-17 9 49 0 0,136-52-4882 0 0,-109 46 3343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9 193 2759 0 0,'-1'3'207'0'0,"-5"20"1697"0"0,5-18-601 0 0,1 0 1 0 0,0 0-1 0 0,0 0 1 0 0,0 6-1 0 0,3-11-536 0 0,6-2 4125 0 0,13-25-3885 0 0,14-17-653 0 0,-35 43-279 0 0,-1 3-16 0 0,-1 33-21 0 0,-10 48 1 0 0,0-2-42 0 0,9-70 18 0 0,2-7-10 0 0,-1-1 1 0 0,1 1-1 0 0,-1-1 1 0 0,1 1-1 0 0,0 0 1 0 0,0-1-1 0 0,1 1 1 0 0,1 6-1 0 0,-2-9-5 0 0,0-1 0 0 0,0 1 0 0 0,0 0 0 0 0,0 0 0 0 0,0-1 0 0 0,0 1 0 0 0,1 0 0 0 0,-1-1 0 0 0,0 1 0 0 0,0 0 0 0 0,1-1 0 0 0,-1 1 0 0 0,1 1 0 0 0,1-2 4 0 0,-1 1-1 0 0,0 0 0 0 0,0-1 1 0 0,1 0-1 0 0,-1 1 0 0 0,1-1 1 0 0,-1 0-1 0 0,0 1 0 0 0,1-1 1 0 0,-1 0-1 0 0,0 0 0 0 0,1 0 1 0 0,-1 0-1 0 0,1 0 0 0 0,-1-1 1 0 0,0 1-1 0 0,1 0 0 0 0,-1-1 1 0 0,0 1-1 0 0,1-1 1 0 0,-1 1-1 0 0,0-1 0 0 0,3-1 1 0 0,2-1 21 0 0,0-1 1 0 0,0 1-1 0 0,8-9 1 0 0,19-20 77 0 0,-2-2 0 0 0,47-64 0 0 0,-69 86-99 0 0,-2 2 7 0 0,-1 0 32 0 0,-1 3-22 0 0,-4 5 96 0 0,-1 6-108 0 0,-1 0-1 0 0,1 0 1 0 0,-1 0 0 0 0,0 0-1 0 0,-3 5 1 0 0,-2 14 3 0 0,4-15-12 0 0,1 0 0 0 0,1 0 0 0 0,0 0 0 0 0,0 0 0 0 0,0 0 0 0 0,1 0 0 0 0,0 0 0 0 0,5 14 0 0 0,2-1 0 0 0,-4-17 0 0 0,0-1 0 0 0,8 8 0 0 0,1-4 0 0 0,2-4 11 0 0,1-2 32 0 0,-1-4-33 0 0,-7-2 6 0 0,-1 1-1 0 0,1-2 1 0 0,-1 1-1 0 0,0-1 1 0 0,0 0 0 0 0,-1 0-1 0 0,9-11 1 0 0,-10 11-5 0 0,19-26 0 0 0,10-5 114 0 0,10-12 227 0 0,-5 10-160 0 0,-38 36-183 0 0,21-25 15 0 0,1 1-1 0 0,31-29 1 0 0,-3 5-3660 0 0,-38 40-2528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8287 0 0,'0'0'756'0'0,"0"2"-622"0"0,0 10 245 0 0,-1-1 1 0 0,-1 0 0 0 0,0 0-1 0 0,-6 20 1 0 0,-20 43 2355 0 0,16-42-2324 0 0,-41 92 936 0 0,-7 21-676 0 0,15-3-357 0 0,13-41-373 0 0,23-73-64 0 0,-2-1-1 0 0,-1 0 1 0 0,-1-1 0 0 0,-1 0 0 0 0,-2-1-1 0 0,-33 43 1 0 0,38-57 123 0 0,0-1 0 0 0,0 1 0 0 0,-19 11-1 0 0,-11 10 162 0 0,39-31 102 0 0,10-14-116 0 0,6-8-80 0 0,2 0 0 0 0,0 1 1 0 0,2 1-1 0 0,0 0 1 0 0,30-22-1 0 0,110-70 223 0 0,-143 101-94 0 0,23-10 0 0 0,-33 18-79 0 0,-1 0-1 0 0,1 1 0 0 0,0-1 0 0 0,0 1 0 0 0,0-1 0 0 0,-1 2 0 0 0,1-1 0 0 0,0 0 0 0 0,8 1 1 0 0,-8 3 241 0 0,0 1-272 0 0,0 1 0 0 0,0 0 0 0 0,0 0-1 0 0,-1 1 1 0 0,0-1 0 0 0,0 1 0 0 0,-1 0-1 0 0,1 0 1 0 0,-1 0 0 0 0,-1 0 0 0 0,1 1 0 0 0,-1-1-1 0 0,0 1 1 0 0,1 6 0 0 0,-1 5-59 0 0,0-1 1 0 0,-2 0-1 0 0,0 1 0 0 0,-1-1 1 0 0,0 0-1 0 0,-2 0 1 0 0,0 0-1 0 0,0 0 0 0 0,-2 0 1 0 0,0 0-1 0 0,-1-1 0 0 0,-12 24 1 0 0,17-39-149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61 8287 0 0,'0'0'639'0'0,"1"3"-415"0"0,2 15-616 0 0,0-3 2625 0 0,0-1 0 0 0,8 24 0 0 0,-11-36-2115 0 0,1-1 0 0 0,0 1 0 0 0,0-1 0 0 0,0 1 0 0 0,1-1 1 0 0,-1 0-1 0 0,0 1 0 0 0,0-1 0 0 0,1 0 0 0 0,-1 0 0 0 0,0 0 1 0 0,1 0-1 0 0,-1 0 0 0 0,1 0 0 0 0,0 0 0 0 0,-1-1 0 0 0,1 1 1 0 0,0-1-1 0 0,-1 1 0 0 0,1-1 0 0 0,0 1 0 0 0,0-1 0 0 0,-1 0 0 0 0,1 0 1 0 0,3 0-1 0 0,1 0 33 0 0,1-1 0 0 0,-1 1 1 0 0,0-2-1 0 0,0 1 0 0 0,10-4 1 0 0,-3 0 83 0 0,0-1 1 0 0,0 0 0 0 0,23-15 0 0 0,-30 16-218 0 0,0 0 1 0 0,0 0-1 0 0,0 0 1 0 0,0 0-1 0 0,-1-1 1 0 0,0 0-1 0 0,0 0 0 0 0,6-11 1 0 0,-10 15-46 0 0,0 1 1 0 0,-1 0-1 0 0,1-1 1 0 0,0 1-1 0 0,-1 0 1 0 0,1-1-1 0 0,-1 1 0 0 0,1-1 1 0 0,-1 1-1 0 0,0-1 1 0 0,0 1-1 0 0,1-1 1 0 0,-1 1-1 0 0,0-1 1 0 0,0 1-1 0 0,0-1 1 0 0,-1 1-1 0 0,1-1 0 0 0,0 1 1 0 0,-1-1-1 0 0,1 1 1 0 0,-1-1-1 0 0,1 1 1 0 0,-1-1-1 0 0,0 1 1 0 0,1 0-1 0 0,-1-1 0 0 0,0 1 1 0 0,0 0-1 0 0,0 0 1 0 0,0 0-1 0 0,0-1 1 0 0,0 1-1 0 0,0 0 1 0 0,-1 0-1 0 0,1 1 1 0 0,0-1-1 0 0,-1 0 0 0 0,-1-1 1 0 0,-2 0-81 0 0,0 0 1 0 0,0 1-1 0 0,0-1 1 0 0,0 1-1 0 0,0 0 1 0 0,0 0-1 0 0,0 1 1 0 0,0-1 0 0 0,0 1-1 0 0,-10 1 1 0 0,3 1 23 0 0,-1 1 1 0 0,0 1 0 0 0,1-1 0 0 0,0 2 0 0 0,0 0 0 0 0,0 1 0 0 0,1 0-1 0 0,-15 10 1 0 0,10-5 122 0 0,0 1 0 0 0,0 1 1 0 0,2 1-1 0 0,-23 26 0 0 0,29-31-10 0 0,1 0 0 0 0,0 1 0 0 0,1 0 0 0 0,0 0 0 0 0,1 1 0 0 0,0-1 0 0 0,1 1 1 0 0,0 1-1 0 0,-4 17 0 0 0,7-23-28 0 0,0-1-1 0 0,0 0 1 0 0,1 1 0 0 0,0-1 0 0 0,0 0 0 0 0,1 1 0 0 0,-1-1 0 0 0,1 0-1 0 0,1 0 1 0 0,-1 1 0 0 0,0-1 0 0 0,1 0 0 0 0,0 0 0 0 0,1 0 0 0 0,-1-1-1 0 0,1 1 1 0 0,-1 0 0 0 0,2-1 0 0 0,-1 0 0 0 0,0 0 0 0 0,1 0 0 0 0,0 0-1 0 0,5 4 1 0 0,0-1-320 0 0,0 0-1 0 0,1 0 0 0 0,0-1 1 0 0,0-1-1 0 0,16 7 0 0 0,-7-4-777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16 235 10135 0 0,'0'0'464'0'0,"-8"0"151"0"0,0 1 3664 0 0,21 3 522 0 0,2 1-4134 0 0,2-5-454 0 0,0-1 0 0 0,0 0 0 0 0,0-2 0 0 0,-1 1 0 0 0,19-7 0 0 0,-10 4-97 0 0,499-139 704 0 0,-482 130-887 0 0,4-4-337 0 0,1 3-1 0 0,90-17 1 0 0,-106 32-1944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13647 0 0,'0'0'1542'0'0,"3"-2"-1081"0"0,6-5 45 0 0,0 0 0 0 0,-1-1 0 0 0,0 0 0 0 0,0-1-1 0 0,0 1 1 0 0,9-16 0 0 0,27-48 1254 0 0,-23 38-1347 0 0,0 1 1 0 0,35-40-1 0 0,-5 11-378 0 0,16-18-451 0 0,-44 56-26 0 0,-10 10-184 0 0,0 0 0 0 0,0 1 0 0 0,2 0 0 0 0,26-18 0 0 0,-39 30-82 0 0,1 3-1316 0 0,1 3 1707 0 0,1-1 0 0 0,-1 1 0 0 0,0 0 0 0 0,5 8 0 0 0,1 2-886 0 0,22 24 0 0 0,-24-32 1756 0 0,0 0-1 0 0,0-1 0 0 0,1 0 1 0 0,0 0-1 0 0,0-1 0 0 0,0 0 1 0 0,0-1-1 0 0,1 0 1 0 0,0 0-1 0 0,15 3 0 0 0,-18-7-332 0 0,1 1 0 0 0,-1-1 0 0 0,1 0 0 0 0,-1 0 0 0 0,0-1 0 0 0,1 0-1 0 0,10-4 1 0 0,51-18 661 0 0,-56 18-758 0 0,5-1-52 0 0,65-29 256 0 0,-76 32-387 0 0,0 0 1 0 0,-1-1 0 0 0,0 0 0 0 0,1-1-1 0 0,-2 1 1 0 0,1-1 0 0 0,0-1 0 0 0,-1 1-1 0 0,6-9 1 0 0,-8 10-187 0 0,-2 3 204 0 0,0 0 0 0 0,0 0 1 0 0,0 0-1 0 0,-1 0 0 0 0,1-1 1 0 0,0 1-1 0 0,-1 0 0 0 0,1 0 1 0 0,-1-1-1 0 0,1 1 1 0 0,-1 0-1 0 0,0-1 0 0 0,0 1 1 0 0,1 0-1 0 0,-1-1 0 0 0,0-1 1 0 0,-2-8-45 0 0,-4-1 33 0 0,5 10 50 0 0,-1 1-1 0 0,0-1 1 0 0,1 1 0 0 0,-1 0 0 0 0,0-1-1 0 0,0 1 1 0 0,0 0 0 0 0,1 0 0 0 0,-1 1-1 0 0,0-1 1 0 0,0 0 0 0 0,-1 1 0 0 0,1-1-1 0 0,0 1 1 0 0,0-1 0 0 0,0 1 0 0 0,0 0-1 0 0,0 0 1 0 0,0 0 0 0 0,0 0 0 0 0,-1 1-1 0 0,1-1 1 0 0,-2 1 0 0 0,-6 1 4 0 0,1 0 0 0 0,0 1-1 0 0,-17 7 1 0 0,-15 11-115 0 0,1 2 0 0 0,1 2-1 0 0,0 1 1 0 0,3 2 0 0 0,0 1 0 0 0,-57 62-1 0 0,76-72 16 0 0,1 1 0 0 0,1 0 0 0 0,-16 27 0 0 0,23-34 77 0 0,1 1 1 0 0,1 1 0 0 0,0-1 0 0 0,1 1 0 0 0,1 0 0 0 0,-5 22 0 0 0,8-31 15 0 0,1-1-1 0 0,-1 1 1 0 0,1 0-1 0 0,0-1 1 0 0,0 1 0 0 0,1 0-1 0 0,0-1 1 0 0,0 1-1 0 0,0-1 1 0 0,1 1-1 0 0,-1-1 1 0 0,1 1-1 0 0,1-1 1 0 0,2 5-1 0 0,-3-6-5 0 0,1-1 1 0 0,-1 0-1 0 0,1 1 0 0 0,0-1 0 0 0,0 0 0 0 0,0-1 0 0 0,0 1 0 0 0,1-1 0 0 0,-1 1 0 0 0,1-1 0 0 0,0 0 0 0 0,-1 0 0 0 0,1-1 0 0 0,0 1 0 0 0,0-1 0 0 0,0 0 0 0 0,0 0 0 0 0,0 0 0 0 0,8 0 0 0 0,17 0-458 0 0,0-2 1 0 0,0-1-1 0 0,0-1 0 0 0,53-13 0 0 0,-21 1-4965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100 388 8287 0 0,'0'0'639'0'0,"0"3"-415"0"0,1 6-187 0 0,-1-3 328 0 0,0 0 1 0 0,0 0-1 0 0,0 0 0 0 0,-1 0 1 0 0,0 0-1 0 0,0 0 0 0 0,0 0 1 0 0,-1 0-1 0 0,0 0 1 0 0,-5 10-1 0 0,5-12 122 0 0,-1 0-1 0 0,0-1 1 0 0,0 1 0 0 0,0-1 0 0 0,-1 0-1 0 0,1 0 1 0 0,-1 0 0 0 0,1-1 0 0 0,-1 1-1 0 0,0-1 1 0 0,-6 3 0 0 0,-25 16 725 0 0,33-20-1261 0 0,0-15-211 0 0,2 10 237 0 0,1 0-1 0 0,-1 1 1 0 0,1-1 0 0 0,0 1 0 0 0,0-1-1 0 0,0 1 1 0 0,1-1 0 0 0,-1 1-1 0 0,4-5 1 0 0,21-29-116 0 0,-20 29 114 0 0,18-21-33 0 0,0 1 0 0 0,2 1 0 0 0,1 2 1 0 0,35-26-1 0 0,126-78-16 0 0,-169 117 51 0 0,11-8 55 0 0,12-8-54 0 0,48-23 0 0 0,-77 45 118 0 0,1 0 0 0 0,0 1 1 0 0,-1 0-1 0 0,2 1 0 0 0,-1 0 0 0 0,0 2 0 0 0,1-1 0 0 0,18 1 1 0 0,-30 2-66 0 0,0 0 0 0 0,0 0 0 0 0,0 0 0 0 0,-1 1 1 0 0,1-1-1 0 0,0 1 0 0 0,0 0 0 0 0,-1-1 0 0 0,1 1 1 0 0,0 1-1 0 0,-1-1 0 0 0,1 0 0 0 0,-1 1 1 0 0,1-1-1 0 0,-1 1 0 0 0,3 3 0 0 0,4 8 120 0 0,-8-9-144 0 0,0 0 1 0 0,0 0 0 0 0,-1 1-1 0 0,0-1 1 0 0,1 0-1 0 0,-2 0 1 0 0,1 1-1 0 0,0-1 1 0 0,-1 0 0 0 0,0 0-1 0 0,1 0 1 0 0,-2 0-1 0 0,1 0 1 0 0,0 0 0 0 0,-1 0-1 0 0,0 0 1 0 0,-2 4-1 0 0,-7 9 36 0 0,1 0 0 0 0,-19 21 0 0 0,20-27-11 0 0,-10 13 50 0 0,3-4-51 0 0,-20 32 0 0 0,31-45-38 0 0,0 1 0 0 0,1 0 0 0 0,0 0-1 0 0,0 1 1 0 0,1-1 0 0 0,0 1 0 0 0,0 0 0 0 0,1 0-1 0 0,-2 17 1 0 0,3-16 7 0 0,1-5 0 0 0,0-1 0 0 0,0 0 0 0 0,0 1 0 0 0,0-1 0 0 0,0 0 0 0 0,1 0 0 0 0,0 1 0 0 0,0-1 0 0 0,0 0 0 0 0,1 0 0 0 0,-1 0 0 0 0,4 5 0 0 0,7 23-10 0 0,-3-13-75 0 0,-5-16 67 0 0,0 0 1 0 0,23 26-502 0 0,-25-27 288 0 0,-1-2-17 0 0,-1 0 229 0 0,1 0-1 0 0,-1 0 0 0 0,1 0 1 0 0,-1 0-1 0 0,1 0 0 0 0,0 0 0 0 0,-1 1 1 0 0,1-1-1 0 0,-1 0 0 0 0,1 0 1 0 0,-1 1-1 0 0,1-1 0 0 0,-1 0 0 0 0,1 1 1 0 0,0 0-1 0 0,5 3-257 0 0,2-1-43 0 0,0 0 0 0 0,0-1 0 0 0,0 0 0 0 0,0 0 0 0 0,0 0 0 0 0,0-1 0 0 0,0-1 0 0 0,1 1 0 0 0,-1-1 0 0 0,0-1 0 0 0,13-1 0 0 0,-2-2-5352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422 160 1839 0 0,'0'0'83'0'0,"-8"-5"10"0"0,5 3 397 0 0,0 0 0 0 0,0 0-1 0 0,0 0 1 0 0,1-1 0 0 0,-1 1-1 0 0,0-1 1 0 0,1 0 0 0 0,0 0-1 0 0,0 0 1 0 0,0 0-1 0 0,-2-4 1 0 0,3 5-133 0 0,1 0 0 0 0,0 0 0 0 0,0 0 0 0 0,0 0 0 0 0,0 0 0 0 0,0 0 0 0 0,0 0 0 0 0,1 0 0 0 0,-1 0 0 0 0,1 0 0 0 0,-1 0 0 0 0,1 0 0 0 0,0 1 1 0 0,0-1-1 0 0,-1 0 0 0 0,4-3 0 0 0,-2 1-222 0 0,1-2 53 0 0,1 0-1 0 0,-1 0 1 0 0,0 0 0 0 0,-1-1-1 0 0,1 1 1 0 0,-2-1-1 0 0,1 1 1 0 0,1-12 0 0 0,-3 16-8 0 0,-1-1 39 0 0,2 3-213 0 0,-1 0 0 0 0,0-1 0 0 0,0 1 0 0 0,0 0 0 0 0,0 0 0 0 0,0 0 0 0 0,0-1 0 0 0,0 1 0 0 0,0 0 0 0 0,0 0 0 0 0,0 0 0 0 0,0-1 0 0 0,0 1 0 0 0,0 0 0 0 0,-1 0 0 0 0,1 0 0 0 0,0-1 0 0 0,0 1 0 0 0,0 0 0 0 0,0 0 0 0 0,0 0 0 0 0,0-1 0 0 0,0 1 0 0 0,-1 0 0 0 0,1 0 0 0 0,0 0 0 0 0,0 0 0 0 0,0 0 0 0 0,0-1 0 0 0,0 1 0 0 0,-1 0 0 0 0,1 0 0 0 0,0 0 0 0 0,-1 0 0 0 0,-6-1 2 0 0,0 1 0 0 0,0 0 1 0 0,0 1-1 0 0,0-1 0 0 0,0 1 0 0 0,0 1 1 0 0,0-1-1 0 0,0 1 0 0 0,-9 4 1 0 0,-63 33-12 0 0,41-19 54 0 0,17-11-39 0 0,-80 45 54 0 0,89-46-14 0 0,0 0 1 0 0,0 1 0 0 0,1 0 0 0 0,1 0-1 0 0,-19 22 1 0 0,22-21 27 0 0,7-9-76 0 0,0-1 0 0 0,0 1 0 0 0,0 0 0 0 0,0 0 0 0 0,0-1-1 0 0,0 1 1 0 0,0 0 0 0 0,1-1 0 0 0,-1 1 0 0 0,0 0 0 0 0,0-1-1 0 0,1 1 1 0 0,-1 0 0 0 0,0-1 0 0 0,1 1 0 0 0,-1 0 0 0 0,1-1 0 0 0,-1 1-1 0 0,1-1 1 0 0,-1 1 0 0 0,1 0 0 0 0,0-1 5 0 0,0 1 3 0 0,0 1 0 0 0,1-1 1 0 0,0 0-1 0 0,-1 0 0 0 0,1 0 1 0 0,0 0-1 0 0,-1 0 1 0 0,1 0-1 0 0,0 0 0 0 0,0 0 1 0 0,0-1-1 0 0,0 1 0 0 0,0-1 1 0 0,0 0-1 0 0,0 1 1 0 0,0-1-1 0 0,0 0 0 0 0,0 0 1 0 0,3 0-1 0 0,7-2 55 0 0,-1 1 1 0 0,15-4-1 0 0,-11 1-7 0 0,46-10 113 0 0,0-4 1 0 0,59-26-1 0 0,-104 38-130 0 0,-15 5-43 0 0,-1 1 0 0 0,0 0 0 0 0,0 0 0 0 0,1 0 0 0 0,-1-1 0 0 0,0 1 1 0 0,0 0-1 0 0,1 0 0 0 0,-1 0 0 0 0,0 0 0 0 0,1 0 0 0 0,-1 0 0 0 0,0 0 1 0 0,1 0-1 0 0,-1 0 0 0 0,0 0 0 0 0,1-1 0 0 0,-1 2 0 0 0,0-1 0 0 0,1 0 1 0 0,-1 0-1 0 0,0 0 0 0 0,1 0 0 0 0,-1 0 0 0 0,0 0 0 0 0,0 0 0 0 0,1 0 1 0 0,-1 0-1 0 0,0 1 0 0 0,1-1 0 0 0,-1 0 0 0 0,0 0 0 0 0,0 0 0 0 0,1 1 1 0 0,-1-1-1 0 0,0 0 0 0 0,0 0 0 0 0,1 0 0 0 0,-1 1 0 0 0,0-1 0 0 0,0 0 1 0 0,0 1-1 0 0,0-1 0 0 0,1 0 0 0 0,-1 0 0 0 0,0 1 0 0 0,0-1 0 0 0,0 0 1 0 0,0 1-1 0 0,0-1 0 0 0,0 0 0 0 0,0 1 0 0 0,0-1 0 0 0,0 0 0 0 0,0 1 1 0 0,0-1-1 0 0,0 0 0 0 0,0 1 0 0 0,0-1 0 0 0,0 0 0 0 0,0 1 0 0 0,0-1 1 0 0,-1 0-1 0 0,1 1 0 0 0,0-1 0 0 0,0 0 0 0 0,0 0 0 0 0,0 1 0 0 0,-1-1 1 0 0,1 1-1 0 0,-3 11 41 0 0,-1-1 1 0 0,0 1-1 0 0,-1 0 0 0 0,0-1 0 0 0,-1 0 0 0 0,-8 13 0 0 0,1-1 66 0 0,-15 17 166 0 0,20-31-196 0 0,1 1 1 0 0,-8 14-1 0 0,15-24-76 0 0,0 0 0 0 0,0 0 0 0 0,0 0 0 0 0,0 1 0 0 0,0-1 0 0 0,0 0 0 0 0,0 0-1 0 0,0 0 1 0 0,0 0 0 0 0,0 0 0 0 0,0 0 0 0 0,0 0 0 0 0,0 0 0 0 0,0 0 0 0 0,0 0 0 0 0,0 1 0 0 0,0-1 0 0 0,0 0-1 0 0,0 0 1 0 0,0 0 0 0 0,0 0 0 0 0,0 0 0 0 0,0 0 0 0 0,0 0 0 0 0,0 0 0 0 0,0 0 0 0 0,0 0 0 0 0,0 0-1 0 0,0 1 1 0 0,0-1 0 0 0,0 0 0 0 0,0 0 0 0 0,0 0 0 0 0,0 0 0 0 0,0 0 0 0 0,0 0 0 0 0,0 0 0 0 0,1 0 0 0 0,-1 0-1 0 0,0 0 1 0 0,0 0 0 0 0,0 0 0 0 0,0 0 0 0 0,0 0 0 0 0,0 0 0 0 0,0 0 0 0 0,0 0 0 0 0,0 0 0 0 0,0 0 0 0 0,0 0-1 0 0,1 0 1 0 0,-1 0 0 0 0,2 2-93 0 0,1-1-1 0 0,-1 0 0 0 0,1 0 1 0 0,-1 0-1 0 0,1 0 1 0 0,0 0-1 0 0,-1-1 0 0 0,1 1 1 0 0,0-1-1 0 0,4 1 0 0 0,18-4-4144 0 0,5-3-1719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59 185 6447 0 0,'-2'2'298'0'0,"-55"58"11284"0"0,60-62-11030 0 0,53-44-16 0 0,1 3 0 0 0,120-68 0 0 0,-101 68-966 0 0,-74 42 340 0 0,-3 7-5 0 0,1 1 88 0 0,-1-1 0 0 0,0 1 0 0 0,-1-1 0 0 0,0 0 0 0 0,-4 12 0 0 0,-21 36 370 0 0,12-27-169 0 0,8-12 83 0 0,-9 25-1 0 0,14-35-241 0 0,1 1 0 0 0,-1-1 0 0 0,1 0 0 0 0,1 1 0 0 0,-1-1 0 0 0,1 1 0 0 0,0-1 0 0 0,1 10 0 0 0,4 0 19 0 0,-3-12-130 0 0,-1 0 0 0 0,1 0 1 0 0,0 0-1 0 0,0 0 0 0 0,1 0 1 0 0,-1-1-1 0 0,1 1 0 0 0,-1-1 1 0 0,1 0-1 0 0,0 0 1 0 0,-1 0-1 0 0,1 0 0 0 0,0 0 1 0 0,1 0-1 0 0,-1-1 0 0 0,0 0 1 0 0,7 3-1 0 0,12 0-1504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219 390 9671 0 0,'0'0'748'0'0,"-2"2"-492"0"0,0-1-27 0 0,0 1 0 0 0,0-1 0 0 0,0 0 0 0 0,-1 0 0 0 0,1 0 0 0 0,0 0 0 0 0,-1 0 0 0 0,1 0 0 0 0,-1-1 0 0 0,1 1 0 0 0,-1-1-1 0 0,1 1 1 0 0,-1-1 0 0 0,1 0 0 0 0,-1 0 0 0 0,1 0 0 0 0,-1 0 0 0 0,1-1 0 0 0,-1 1 0 0 0,1-1 0 0 0,-1 0 0 0 0,1 1 0 0 0,0-1 0 0 0,-1 0 0 0 0,1 0 0 0 0,0-1-1 0 0,0 1 1 0 0,0 0 0 0 0,-3-2 0 0 0,-3-4 294 0 0,-9-9-49 0 0,0 1-1 0 0,1-2 0 0 0,0 0 1 0 0,-19-29-1 0 0,32 42-485 0 0,0-1 0 0 0,0 0-1 0 0,1 1 1 0 0,0-1 0 0 0,0 0 0 0 0,0 0 0 0 0,0 0 0 0 0,1 0-1 0 0,0-1 1 0 0,0 1 0 0 0,0 0 0 0 0,1 0 0 0 0,0-1 0 0 0,0 1-1 0 0,0 0 1 0 0,1-1 0 0 0,-1 1 0 0 0,1 0 0 0 0,1 0 0 0 0,-1 0-1 0 0,1 0 1 0 0,0 0 0 0 0,0 0 0 0 0,0 0 0 0 0,5-7 0 0 0,2 1-274 0 0,0-1 1 0 0,2 1 0 0 0,-1 1-1 0 0,1 0 1 0 0,1 0 0 0 0,18-11 0 0 0,-17 12 38 0 0,-6 3 135 0 0,1 2 1 0 0,-1-1 0 0 0,1 1-1 0 0,0 0 1 0 0,0 1 0 0 0,0 0-1 0 0,0 0 1 0 0,0 0 0 0 0,1 1-1 0 0,-1 1 1 0 0,15-2 0 0 0,-10 3 189 0 0,0 1 0 0 0,1 0 0 0 0,-1 1 0 0 0,0 0 0 0 0,0 1 0 0 0,24 8 0 0 0,-22-5 251 0 0,0 0-1 0 0,25 14 1 0 0,-39-19-299 0 0,0 0 0 0 0,1 0 1 0 0,-1 0-1 0 0,0 1 1 0 0,1-1-1 0 0,-1 0 1 0 0,0 0-1 0 0,0 1 0 0 0,0-1 1 0 0,0 1-1 0 0,-1-1 1 0 0,1 1-1 0 0,0-1 1 0 0,0 1-1 0 0,-1-1 0 0 0,1 1 1 0 0,-1 0-1 0 0,0-1 1 0 0,1 1-1 0 0,-1 0 1 0 0,0-1-1 0 0,0 1 0 0 0,0 0 1 0 0,0-1-1 0 0,0 1 1 0 0,0 0-1 0 0,-1 0 1 0 0,1-1-1 0 0,-1 1 0 0 0,0 1 1 0 0,-1 3 22 0 0,0 0 0 0 0,-1 0 0 0 0,0 0 0 0 0,0-1 0 0 0,0 1 0 0 0,-5 5 0 0 0,-18 20 139 0 0,-1-1 0 0 0,-58 49 0 0 0,42-46-1036 0 0,-1-1-1 0 0,-1-3 0 0 0,-61 30 1 0 0,81-46-855 0 0,3-6-56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0 8287 0 0,'0'0'639'0'0,"-2"1"-415"0"0,-6 0 287 0 0,0 2-1 0 0,0-1 1 0 0,1 1-1 0 0,-1 0 1 0 0,1 0-1 0 0,0 1 1 0 0,-1 0 0 0 0,2 1-1 0 0,-1-1 1 0 0,1 1-1 0 0,-7 6 1 0 0,1 1 61 0 0,1-1 0 0 0,0 2 0 0 0,0-1 0 0 0,-14 24 0 0 0,-33 76 1199 0 0,20-36-1122 0 0,22-49-611 0 0,0-2 1 0 0,-2 0 0 0 0,-25 28 0 0 0,-68 61 27 0 0,42-45-29 0 0,62-62-29 0 0,0 0 0 0 0,1 1 0 0 0,0-1 0 0 0,0 1 0 0 0,1 0 0 0 0,0 1 0 0 0,-6 13 0 0 0,9-9-8 0 0,2-11-11 0 0,0 0 1 0 0,1 0-1 0 0,-1 0 0 0 0,1 0 0 0 0,-1 0 0 0 0,1-1 1 0 0,0 1-1 0 0,0 0 0 0 0,0 0 0 0 0,0-1 1 0 0,0 1-1 0 0,0-1 0 0 0,2 3 0 0 0,9 6-5871 0 0,-3-4-501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12959 0 0,'0'0'595'0'0,"-2"3"-18"0"0,-98 170 1158 0 0,14-23-198 0 0,-4-21-1101 0 0,35-53-292 0 0,-107 122-605 0 0,140-174-355 0 0,9-10-5179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23 390 13591 0 0,'-1'-2'622'0'0,"-12"-16"204"0"0,12 16-756 0 0,0 0-1 0 0,0-1 1 0 0,-1 1-1 0 0,2-1 1 0 0,-1 0-1 0 0,0 1 1 0 0,1-1 0 0 0,-1 1-1 0 0,1-1 1 0 0,0 0-1 0 0,0 0 1 0 0,0 1-1 0 0,0-5 1 0 0,1 1 95 0 0,0 1 1 0 0,1 0-1 0 0,-1 0 1 0 0,1 1-1 0 0,0-1 1 0 0,4-8-1 0 0,1 2 134 0 0,1 0-1 0 0,0 1 0 0 0,0 0 0 0 0,18-17 0 0 0,-3 7-131 0 0,2 1 0 0 0,0 1 0 0 0,0 2 0 0 0,2 0 1 0 0,52-22-1 0 0,150-39-161 0 0,-218 74-6 0 0,1 0 0 0 0,-1 0 0 0 0,1 1 0 0 0,0 1 0 0 0,0 0 0 0 0,0 1-1 0 0,13 1 1 0 0,-22-1 1 0 0,1 1-1 0 0,-1-1 0 0 0,0 1 1 0 0,0 0-1 0 0,1 0 1 0 0,-1 0-1 0 0,0 0 0 0 0,0 1 1 0 0,0-1-1 0 0,0 1 1 0 0,0 0-1 0 0,0 0 0 0 0,-1 0 1 0 0,1 0-1 0 0,-1 0 0 0 0,1 1 1 0 0,-1-1-1 0 0,0 1 1 0 0,0 0-1 0 0,0-1 0 0 0,0 1 1 0 0,0 0-1 0 0,-1 0 1 0 0,0 0-1 0 0,1 0 0 0 0,-1 1 1 0 0,0-1-1 0 0,0 0 0 0 0,0 5 1 0 0,1 4 16 0 0,-1 1 1 0 0,-1 0-1 0 0,0 0 0 0 0,0-1 1 0 0,-1 1-1 0 0,-1 0 0 0 0,-3 12 1 0 0,-4 9 90 0 0,-17 43 1 0 0,14-46-53 0 0,-1 0 0 0 0,-2-1 1 0 0,-1-1-1 0 0,-1-1 0 0 0,-28 37 0 0 0,38-57-19 0 0,0 0 0 0 0,-1-1 0 0 0,0 0 0 0 0,0 0 0 0 0,0 0 0 0 0,-1-1 0 0 0,1 0 0 0 0,-2-1 0 0 0,1 0 0 0 0,-1-1 0 0 0,1 0 0 0 0,-1 0 0 0 0,0-1 0 0 0,0 0 0 0 0,-1-1 0 0 0,1 0 0 0 0,-1 0 0 0 0,-11-1 0 0 0,-11-2 126 0 0,0-1 0 0 0,-34-7 0 0 0,1 0-99 0 0,16 6-882 0 0,27 1-140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356 505 919 0 0,'2'-1'67'0'0,"4"-5"194"0"0,-1 1 0 0 0,0-1 0 0 0,-1 0-1 0 0,0 0 1 0 0,1 0 0 0 0,-2-1 0 0 0,1 1 0 0 0,4-12-1 0 0,1-2 1326 0 0,66-157 3786 0 0,-22 48-2418 0 0,-48 119-2561 0 0,-1 0 0 0 0,0 0 1 0 0,0-1-1 0 0,-1 0 0 0 0,0 0 1 0 0,-1 0-1 0 0,1-11 0 0 0,-3 21-345 0 0,0 1-1 0 0,0-1 0 0 0,0 0 0 0 0,0 1 1 0 0,0-1-1 0 0,-1 0 0 0 0,1 1 0 0 0,0-1 1 0 0,0 0-1 0 0,-1 1 0 0 0,1-1 0 0 0,0 1 1 0 0,-1-1-1 0 0,1 1 0 0 0,-1-1 1 0 0,1 1-1 0 0,0-1 0 0 0,-1 1 0 0 0,1-1 1 0 0,-1 1-1 0 0,0-1 0 0 0,1 1 0 0 0,-1 0 1 0 0,1-1-1 0 0,-1 1 0 0 0,0 0 1 0 0,1 0-1 0 0,-1-1 0 0 0,1 1 0 0 0,-1 0 1 0 0,0 0-1 0 0,0 0 0 0 0,-1-1 0 0 0,0 1-1 0 0,0 0 0 0 0,1 0 1 0 0,-1 0-1 0 0,0 0 1 0 0,0 0-1 0 0,0 1 1 0 0,1-1-1 0 0,-1 0 0 0 0,-2 2 1 0 0,-8 3 29 0 0,1 2-1 0 0,0-1 1 0 0,-20 17 0 0 0,-30 30-220 0 0,31-25 76 0 0,-223 213-726 0 0,184-163 425 0 0,61-67 323 0 0,1-1 0 0 0,0 1 0 0 0,1 0 0 0 0,0 0 0 0 0,1 1-1 0 0,-5 12 1 0 0,7-10-12 0 0,4-9-8 0 0,1-3 55 0 0,-1 0 0 0 0,1 0 0 0 0,-1-1 0 0 0,1 1 0 0 0,0-1 0 0 0,0 1 0 0 0,0-1-1 0 0,0 1 1 0 0,0-1 0 0 0,0 0 0 0 0,0 0 0 0 0,0 0 0 0 0,0 0 0 0 0,0-1 0 0 0,4 2 0 0 0,-2-2 14 0 0,0 0 0 0 0,0 1 0 0 0,0-1 1 0 0,0-1-1 0 0,0 1 0 0 0,0 0 0 0 0,0-1 0 0 0,0 0 1 0 0,4-2-1 0 0,12-3 120 0 0,3-1 59 0 0,0-1-1 0 0,0 0 1 0 0,32-19-1 0 0,-34 14-99 0 0,-2 3-12 0 0,33-26 1 0 0,-47 32-62 0 0,0-1 0 0 0,0 0 0 0 0,0 0 1 0 0,0-1-1 0 0,-1 1 0 0 0,0-1 0 0 0,0 0 1 0 0,-1 0-1 0 0,0 0 0 0 0,3-7 0 0 0,19-51 75 0 0,-21 54-75 0 0,-1 0 1 0 0,1 0-1 0 0,1 0 0 0 0,6-11 0 0 0,10-20 24 0 0,-19 39 216 0 0,8 13-107 0 0,-8-7-135 0 0,-1-1 0 0 0,1 1 0 0 0,0-1 0 0 0,-1 1 0 0 0,0 0 0 0 0,0 0 0 0 0,0 0 0 0 0,-1-1 0 0 0,1 1 0 0 0,-1 0 0 0 0,0 5 0 0 0,0 8 53 0 0,-5 22 0 0 0,2-3-22 0 0,-4 60-1602 0 0,7-80 168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17191 0 0,'0'0'1558'0'0,"0"-2"-1282"0"0,1 1-285 0 0,13-90 1792 0 0,-10 78-1397 0 0,-1 0-1 0 0,2 0 1 0 0,0 0 0 0 0,13-23-1 0 0,1 7-274 0 0,0 1-1 0 0,2 1 1 0 0,27-27-1 0 0,-9 15-444 0 0,50-39 1 0 0,-57 53-864 0 0,0 1-1 0 0,38-20 1 0 0,-68 42 780 0 0,1 1 0 0 0,0-1 0 0 0,0 1 0 0 0,0 0 0 0 0,0 0 0 0 0,0 0 0 0 0,0 0 0 0 0,0 0 1 0 0,6 0-1 0 0,-8 4-1117 0 0,4 8 834 0 0,-1 0 0 0 0,0 0 0 0 0,-1 0 0 0 0,4 20 0 0 0,-4-13 447 0 0,10 26 0 0 0,-11-39 411 0 0,0 0 1 0 0,0 0-1 0 0,0-1 0 0 0,1 1 1 0 0,0-1-1 0 0,0 0 1 0 0,0 0-1 0 0,0 0 0 0 0,0 0 1 0 0,5 3-1 0 0,-3-4 119 0 0,-1 0 0 0 0,0-1-1 0 0,1 1 1 0 0,-1-1-1 0 0,1 0 1 0 0,0-1-1 0 0,0 1 1 0 0,0-1 0 0 0,6 1-1 0 0,3 0 1093 0 0,29 0-1 0 0,-27-2-776 0 0,103-4 2382 0 0,-108 2-2882 0 0,0 1 1 0 0,0-2-1 0 0,0 1 1 0 0,0-2-1 0 0,0 1 1 0 0,-1-1-1 0 0,0-1 1 0 0,15-8 0 0 0,-21 10-61 0 0,0 0 1 0 0,1 0-1 0 0,-2-1 1 0 0,1 1-1 0 0,0-1 1 0 0,-1 0 0 0 0,1 0-1 0 0,-1 0 1 0 0,0-1-1 0 0,-1 1 1 0 0,4-7 0 0 0,-5 8-26 0 0,0 0 1 0 0,0 1 0 0 0,0-1 0 0 0,-1 0 0 0 0,1 0-1 0 0,-1 1 1 0 0,0-1 0 0 0,0 0 0 0 0,0 0 0 0 0,0 0-1 0 0,0 0 1 0 0,-1 0 0 0 0,1 1 0 0 0,-1-1 0 0 0,1 0 0 0 0,-1 0-1 0 0,0 1 1 0 0,0-1 0 0 0,-1 0 0 0 0,1 1 0 0 0,0 0-1 0 0,-4-4 1 0 0,3 2-58 0 0,-1 0 0 0 0,0 0 1 0 0,-1 1-1 0 0,1-1 0 0 0,0 1 0 0 0,-1 0 0 0 0,0 0 0 0 0,0 0 0 0 0,0 1 1 0 0,0-1-1 0 0,0 1 0 0 0,-1 0 0 0 0,1 0 0 0 0,-1 0 0 0 0,1 1 0 0 0,-1 0 1 0 0,1 0-1 0 0,-1 0 0 0 0,0 0 0 0 0,0 1 0 0 0,1-1 0 0 0,-1 1 0 0 0,0 1 1 0 0,0-1-1 0 0,0 1 0 0 0,1-1 0 0 0,-7 3 0 0 0,-8 5-97 0 0,1 0 0 0 0,0 1 0 0 0,0 2-1 0 0,1-1 1 0 0,1 2 0 0 0,0 0 0 0 0,0 1-1 0 0,2 1 1 0 0,-1 0 0 0 0,2 1 0 0 0,-13 17 0 0 0,8-8 204 0 0,2 0 1 0 0,1 1 0 0 0,1 1-1 0 0,1 1 1 0 0,1 0 0 0 0,-16 55 0 0 0,26-71-7 0 0,-1 0 0 0 0,1 0 1 0 0,1 0-1 0 0,0-1 0 0 0,1 1 0 0 0,0 1 1 0 0,1 9-1 0 0,0-17-51 0 0,-1-1 0 0 0,1 1 0 0 0,-1-1 1 0 0,1 0-1 0 0,0 0 0 0 0,1 1 0 0 0,-1-1 0 0 0,0 0 0 0 0,1 0 0 0 0,0 0 0 0 0,-1 0 0 0 0,1-1 0 0 0,1 1 1 0 0,-1 0-1 0 0,0-1 0 0 0,0 1 0 0 0,1-1 0 0 0,0 0 0 0 0,-1 0 0 0 0,1 0 0 0 0,0 0 0 0 0,0-1 0 0 0,0 1 1 0 0,0-1-1 0 0,0 1 0 0 0,5 0 0 0 0,1 0-103 0 0,-1-1 0 0 0,1 0 0 0 0,-1 0 0 0 0,1-1 0 0 0,0-1 0 0 0,-1 1 0 0 0,1-1 0 0 0,9-3 0 0 0,66-20-1727 0 0,-81 23 1779 0 0,46-14-908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44 4607 0 0,'0'0'1535'0'0,"-2"0"-359"0"0,-7-1-591 0 0,0 0 0 0 0,-1 1 1 0 0,1 0-1 0 0,0 1 0 0 0,0 0 0 0 0,-16 4 0 0 0,-54 20-6 0 0,71-22-446 0 0,0 1-1 0 0,1 0 1 0 0,0 0 0 0 0,0 0 0 0 0,0 1 0 0 0,0 0 0 0 0,1 0 0 0 0,0 1 0 0 0,0 0 0 0 0,0 0 0 0 0,1 0 0 0 0,0 1-1 0 0,0 0 1 0 0,0 0 0 0 0,1 0 0 0 0,0 1 0 0 0,1-1 0 0 0,-5 13 0 0 0,-2 7 228 0 0,1-7-228 0 0,1 1 0 0 0,1 1 0 0 0,1-1 0 0 0,1 1 0 0 0,-2 22 0 0 0,6-43-124 0 0,1 0 1 0 0,0 0-1 0 0,0 1 1 0 0,0-1-1 0 0,0 0 1 0 0,0 0-1 0 0,0 0 1 0 0,0 0-1 0 0,0 0 1 0 0,0 0-1 0 0,1 0 1 0 0,-1 0-1 0 0,0 0 1 0 0,1 0-1 0 0,-1 0 1 0 0,1 0-1 0 0,-1 0 1 0 0,1 0-1 0 0,0 0 1 0 0,-1 0-1 0 0,1 0 1 0 0,0 0-1 0 0,0-1 1 0 0,-1 1-1 0 0,1 0 1 0 0,0 0-1 0 0,0-1 1 0 0,0 1-1 0 0,0-1 1 0 0,0 1-1 0 0,0-1 1 0 0,0 1-1 0 0,0-1 1 0 0,0 0-1 0 0,0 1 1 0 0,0-1-1 0 0,0 0 1 0 0,0 0-1 0 0,0 0 1 0 0,0 0-1 0 0,1 0 1 0 0,-1 0-1 0 0,0 0 1 0 0,0 0-1 0 0,2 0 1 0 0,3-2 68 0 0,1 1 1 0 0,-1-1-1 0 0,1 0 1 0 0,-1 0-1 0 0,0 0 1 0 0,8-5-1 0 0,9-7-12 0 0,0-1 0 0 0,-1-1 0 0 0,-1-1-1 0 0,0 0 1 0 0,-2-2 0 0 0,0 0 0 0 0,-1-2-1 0 0,26-37 1 0 0,-39 50-88 0 0,0 0-1 0 0,0 0 1 0 0,-1 0-1 0 0,0-1 1 0 0,-1 0-1 0 0,0 0 1 0 0,3-14-1 0 0,-5 20 9 0 0,0-1 0 0 0,-1 0 1 0 0,1 0-1 0 0,-1 0 0 0 0,0 0 0 0 0,-1 1 0 0 0,1-1 0 0 0,-1 0 0 0 0,1 0 0 0 0,-1 0 0 0 0,0 1 0 0 0,-1-1 0 0 0,1 0 1 0 0,0 1-1 0 0,-1-1 0 0 0,0 1 0 0 0,0 0 0 0 0,0-1 0 0 0,0 1 0 0 0,-5-5 0 0 0,-20-14-1146 0 0,25 21 813 0 0,0 1 0 0 0,0-1-1 0 0,0 0 1 0 0,1 1 0 0 0,-1 0-1 0 0,0-1 1 0 0,0 1 0 0 0,0 0-1 0 0,0 0 1 0 0,0 0 0 0 0,0 0-1 0 0,1 1 1 0 0,-3-1 0 0 0,4 9-655 0 0,3 2-2558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13 14423 0 0,'0'0'662'0'0,"0"-2"-17"0"0,0-6-301 0 0,0 6 247 0 0,-3 4 154 0 0,-19 21-305 0 0,1 0 0 0 0,1 2 0 0 0,-26 41 1 0 0,16-22-293 0 0,-137 217 764 0 0,134-201-723 0 0,-77 148 153 0 0,45-80-283 0 0,-63 147-3263 0 0,119-254 1753 0 0,3-4-220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11 197 11375 0 0,'0'0'522'0'0,"-2"0"-13"0"0,-7 0 2431 0 0,16-1-2555 0 0,-1 0 1 0 0,1 0-1 0 0,-1 0 0 0 0,1-1 1 0 0,11-5-1 0 0,6-2 123 0 0,256-70 1812 0 0,-186 53-2049 0 0,2 5 1 0 0,113-12 0 0 0,-125 23-4598 0 0,-59 4-1994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0 12295 0 0,'0'0'1438'0'0,"0"4"-742"0"0,-1 12-304 0 0,-1 0 0 0 0,-1 0 0 0 0,0 0 0 0 0,-1-1 1 0 0,0 1-1 0 0,-1-1 0 0 0,-1 0 0 0 0,-14 25 1 0 0,-74 110-104 0 0,94-150-287 0 0,-92 126 83 0 0,-20 28 3 0 0,17-6-75 0 0,-22 33-50 0 0,62-103-549 0 0,53-76 372 0 0,13-11-2115 0 0,15-17 1626 0 0,24-32-1 0 0,-44 51 814 0 0,0 1 0 0 0,1-1 0 0 0,-1 1 0 0 0,1 0 0 0 0,1 0 0 0 0,-1 1 0 0 0,1 0 0 0 0,0 0 0 0 0,0 1 0 0 0,0 0 0 0 0,1 1 0 0 0,-1 0 0 0 0,1 0 0 0 0,9-2 0 0 0,-17 5-67 0 0,-1 0 0 0 0,1 0 0 0 0,0 0 0 0 0,0 0 0 0 0,0 0 1 0 0,-1 0-1 0 0,1 0 0 0 0,0 0 0 0 0,0 0 0 0 0,-1 1 1 0 0,1-1-1 0 0,0 0 0 0 0,-1 0 0 0 0,1 1 0 0 0,0-1 0 0 0,0 0 1 0 0,0 1-1 0 0,1 0 104 0 0,-1 0-100 0 0,0-1 1 0 0,-1 0 0 0 0,1 1 0 0 0,0-1 0 0 0,0 1-1 0 0,-1-1 1 0 0,1 1 0 0 0,0-1 0 0 0,0 1 0 0 0,-1 0-1 0 0,1-1 1 0 0,-1 1 0 0 0,1 0 0 0 0,-1 0 0 0 0,1-1-1 0 0,-1 1 1 0 0,1 0 0 0 0,0 1 0 0 0,0 1 112 0 0,3 3 66 0 0,-1-1 0 0 0,0 1 1 0 0,-1 0-1 0 0,1-1 0 0 0,-1 1 1 0 0,-1 1-1 0 0,1-1 0 0 0,1 9 1 0 0,-1 6 595 0 0,-1 27 0 0 0,-1-48-818 0 0,0 12 109 0 0,3 0-34 0 0,2 3-757 0 0,-2-11 411 0 0,5 9-883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227 187 13415 0 0,'0'0'614'0'0,"1"2"-12"0"0,10 20 424 0 0,-5-16 395 0 0,-3-5-1346 0 0,-1 0 737 0 0,2-1-632 0 0,0-1 1 0 0,0 0-1 0 0,0 0 1 0 0,0 0-1 0 0,0 0 1 0 0,0-1-1 0 0,0 1 1 0 0,-1-1-1 0 0,1 0 1 0 0,0 0-1 0 0,-1-1 1 0 0,0 1-1 0 0,5-5 1 0 0,-1 2 173 0 0,-1-1 0 0 0,0-1 0 0 0,0 1-1 0 0,-1-1 1 0 0,7-11 0 0 0,-6 8-567 0 0,-1-1-1 0 0,0 1 0 0 0,-1-1 1 0 0,0 0-1 0 0,0-1 1 0 0,-1 1-1 0 0,-1-1 0 0 0,0 1 1 0 0,0-22-1 0 0,-2 31-295 0 0,-11-2-191 0 0,10 3 677 0 0,0 0-1 0 0,0 1 1 0 0,0-1 0 0 0,0 1 0 0 0,-1-1 0 0 0,1 1 0 0 0,0-1 0 0 0,0 1-1 0 0,0 0 1 0 0,-2-1 0 0 0,-1 2-30 0 0,-1-1 0 0 0,1 1 0 0 0,-1 0 0 0 0,1 0 0 0 0,0 1 0 0 0,0-1 0 0 0,0 1 0 0 0,0 0 0 0 0,0 0-1 0 0,-7 5 1 0 0,-4 4-82 0 0,-17 15 0 0 0,28-23 101 0 0,-19 18 79 0 0,2 2-1 0 0,0-1 1 0 0,-32 48-1 0 0,-39 86 810 0 0,89-151-809 0 0,-7 14 196 0 0,-15 37-1 0 0,24-51-222 0 0,-1-1 0 0 0,1 1-1 0 0,-1 0 1 0 0,2 0-1 0 0,-1-1 1 0 0,0 1-1 0 0,1 0 1 0 0,0 0-1 0 0,0 0 1 0 0,0 0-1 0 0,1 0 1 0 0,-1 0-1 0 0,1-1 1 0 0,2 7 0 0 0,-2-9-16 0 0,1 0 1 0 0,-1 0 0 0 0,0 0 0 0 0,0 0 0 0 0,1 0 0 0 0,-1-1 0 0 0,1 1 0 0 0,0-1 0 0 0,-1 1 0 0 0,1-1 0 0 0,0 1-1 0 0,0-1 1 0 0,0 0 0 0 0,0 0 0 0 0,0 0 0 0 0,0 0 0 0 0,0 0 0 0 0,1-1 0 0 0,-1 1 0 0 0,0-1 0 0 0,0 1 0 0 0,0-1-1 0 0,1 0 1 0 0,-1 0 0 0 0,0 0 0 0 0,3 0 0 0 0,7-1-19 0 0,0 0 0 0 0,-1-1 0 0 0,20-5 0 0 0,-29 7 8 0 0,29-10-355 0 0,-1-1 0 0 0,-1-1-1 0 0,33-18 1 0 0,-6 2-212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4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4 16703 0 0,'0'0'763'0'0,"0"-1"-14"0"0,0 1-741 0 0,0 0-1 0 0,-1 0 1 0 0,1 0 0 0 0,0 0-1 0 0,0 0 1 0 0,0 0 0 0 0,0 0-1 0 0,0 1 1 0 0,0-1-1 0 0,0 0 1 0 0,0 0 0 0 0,0 0-1 0 0,0 0 1 0 0,-1 0-1 0 0,1 0 1 0 0,0 0 0 0 0,0 0-1 0 0,0 0 1 0 0,0 0-1 0 0,0 0 1 0 0,0 0 0 0 0,0 0-1 0 0,-1 0 1 0 0,1 0 0 0 0,0 0-1 0 0,0 0 1 0 0,0 0-1 0 0,0 0 1 0 0,0 0 0 0 0,0 0-1 0 0,-1 0 1 0 0,1 0-1 0 0,0 0 1 0 0,0 0 0 0 0,0 0-1 0 0,0 0 1 0 0,0 0 0 0 0,0 0-1 0 0,0 0 1 0 0,-1 0-1 0 0,1 0 1 0 0,0 0 0 0 0,0 0-1 0 0,0 0 1 0 0,0 0-1 0 0,0-1 1 0 0,0 1 0 0 0,0 0-1 0 0,0 0 1 0 0,0 0-1 0 0,0 0 1 0 0,0 0 0 0 0,-1 0-1 0 0,1 0 1 0 0,0-1 0 0 0,0 1-1 0 0,0 0 1 0 0,0 0-1 0 0,0 0 1 0 0,0 0 0 0 0,0 0-1 0 0,0 0 1 0 0,0 0-1 0 0,0-1 1 0 0,0 1 0 0 0,0 0-1 0 0,0 0 1 0 0,0 0 0 0 0,0 0-1 0 0,-5 8 136 0 0,5-8-89 0 0,-44 72 452 0 0,-2-3 0 0 0,-88 102 0 0 0,91-117-519 0 0,3 1 0 0 0,-38 71-1 0 0,17-26-26 0 0,-8 21-952 0 0,32-36-3090 0 0,32-75 2762 0 0,4-8-22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52 406 9991 0 0,'-11'23'688'0'0,"1"1"0"0"0,2 1 0 0 0,0-1-1 0 0,-6 43 1 0 0,13-66 595 0 0,2-3-885 0 0,39-99 1920 0 0,19-42-1021 0 0,-45 117-1199 0 0,1 0 1 0 0,1 2-1 0 0,1 0 1 0 0,2 1-1 0 0,34-35 1 0 0,-34 40-75 0 0,0 0 0 0 0,2 1 0 0 0,0 1 0 0 0,1 1 0 0 0,24-13 0 0 0,-36 23 48 0 0,1 0 0 0 0,0 1 0 0 0,0 0 0 0 0,0 1 1 0 0,0 0-1 0 0,1 1 0 0 0,0 0 0 0 0,-1 0 0 0 0,1 2 1 0 0,0-1-1 0 0,-1 1 0 0 0,1 1 0 0 0,21 4 0 0 0,-25-4 8 0 0,0 1-1 0 0,0 0 1 0 0,0 1 0 0 0,0 0-1 0 0,-1 0 1 0 0,1 1 0 0 0,-1 0-1 0 0,0 0 1 0 0,0 0 0 0 0,0 1-1 0 0,0 0 1 0 0,-1 1 0 0 0,0-1-1 0 0,0 1 1 0 0,-1 1 0 0 0,0-1-1 0 0,0 1 1 0 0,0-1 0 0 0,0 2-1 0 0,-1-1 1 0 0,-1 0 0 0 0,5 12-1 0 0,-3-6 21 0 0,-1 1-1 0 0,-1 0 1 0 0,0 0 0 0 0,-1 1-1 0 0,0-1 1 0 0,-1 0-1 0 0,-1 1 1 0 0,0-1 0 0 0,-1 1-1 0 0,0-1 1 0 0,-2 0 0 0 0,-4 20-1 0 0,4-23-116 0 0,-1 0 0 0 0,0 0 0 0 0,0 0-1 0 0,-1-1 1 0 0,-1 1 0 0 0,0-1 0 0 0,0 0 0 0 0,-1-1-1 0 0,0 0 1 0 0,0 0 0 0 0,-1 0 0 0 0,0-1 0 0 0,-1 0 0 0 0,0 0-1 0 0,-18 10 1 0 0,5-6-376 0 0,0-2 0 0 0,-1 0 0 0 0,-40 10 0 0 0,-76 12-1225 0 0,56-15 706 0 0,43-9 566 0 0,22-5-498 0 0,-22 7 0 0 0,38-9-424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618 183 14711 0 0,'7'-17'526'0'0,"0"1"0"0"0,1 0 0 0 0,0 0 0 0 0,1 0 0 0 0,1 1 0 0 0,15-18 0 0 0,-19 25-63 0 0,0-1 0 0 0,-1 0 1 0 0,8-16-1 0 0,-12 23 178 0 0,-12 2-526 0 0,8-1-108 0 0,0 1-1 0 0,-1 0 1 0 0,1 1-1 0 0,0-1 0 0 0,0 0 1 0 0,-6 3-1 0 0,-37 13 15 0 0,2 3 1 0 0,-74 41-1 0 0,89-44-30 0 0,-44 24-38 0 0,-85 62 0 0 0,121-73 48 0 0,0 1 1 0 0,3 1 0 0 0,-55 63 0 0 0,84-88-2 0 0,3-5-1 0 0,1 1 0 0 0,-1 0 0 0 0,1 0 0 0 0,0 0 0 0 0,0 0 0 0 0,-1 0 0 0 0,2 0 0 0 0,-1 0 0 0 0,-1 4 0 0 0,2-6 0 0 0,0 0 0 0 0,0 0 0 0 0,0 0 1 0 0,-1 0-1 0 0,1 0 0 0 0,0 0 0 0 0,0 1 1 0 0,0-1-1 0 0,0 0 0 0 0,0 0 1 0 0,0 0-1 0 0,0 0 0 0 0,0 0 0 0 0,0 0 1 0 0,0 0-1 0 0,0 0 0 0 0,0 0 1 0 0,0 0-1 0 0,0 0 0 0 0,0 0 0 0 0,0 1 1 0 0,0-1-1 0 0,0 0 0 0 0,0 0 0 0 0,0 0 1 0 0,0 0-1 0 0,0 0 0 0 0,0 0 1 0 0,0 0-1 0 0,0 0 0 0 0,0 0 0 0 0,0 0 1 0 0,0 0-1 0 0,1 0 0 0 0,-1 0 0 0 0,0 1 1 0 0,0-1-1 0 0,0 0 0 0 0,0 0 1 0 0,0 0-1 0 0,0 0 0 0 0,0 0 0 0 0,0 0 1 0 0,0 0-1 0 0,0 0 0 0 0,0 0 1 0 0,0 0-1 0 0,0 0 0 0 0,0 0 0 0 0,0 0 1 0 0,1 0-1 0 0,-1 0 0 0 0,0 0 0 0 0,0 0 1 0 0,0 0-1 0 0,0 0 0 0 0,0 0 1 0 0,0 0-1 0 0,3 1-2 0 0,0-1 0 0 0,0 1-1 0 0,0-1 1 0 0,0 0 0 0 0,0 1 0 0 0,-1-1 0 0 0,1-1 0 0 0,0 1 0 0 0,0 0-1 0 0,0-1 1 0 0,5-1 0 0 0,35-14-45 0 0,-30 11 51 0 0,342-156-189 0 0,-322 145-58 0 0,53-34 1 0 0,-84 48 108 0 0,-4 4-134 0 0,-14 12 276 0 0,1 1-1 0 0,0 1 1 0 0,1 1 0 0 0,1 0-1 0 0,0 0 1 0 0,1 1 0 0 0,-13 29-1 0 0,24-45-7 0 0,0 1 0 0 0,0-1-1 0 0,1 0 1 0 0,-1 1 0 0 0,0-1-1 0 0,1 0 1 0 0,0 1 0 0 0,0-1-1 0 0,0 1 1 0 0,0-1 0 0 0,0 1-1 0 0,0-1 1 0 0,0 0 0 0 0,1 1-1 0 0,-1-1 1 0 0,2 4 0 0 0,2-2-119 0 0,3 1-285 0 0,-1-1 1 0 0,1 0 0 0 0,10 4-1 0 0,9 0-6099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41 502 17047 0 0,'0'0'779'0'0,"-3"0"-15"0"0,0 0-627 0 0,-15 4 146 0 0,18-3-213 0 0,-1-1-1 0 0,1 0 1 0 0,-1 0 0 0 0,1 0-1 0 0,-1 0 1 0 0,1 0 0 0 0,-1 0-1 0 0,1 0 1 0 0,-1 0 0 0 0,1 0-1 0 0,-1 0 1 0 0,1 0 0 0 0,-1 0-1 0 0,1-1 1 0 0,-1 1 0 0 0,1 0-1 0 0,-1 0 1 0 0,1 0 0 0 0,-1-1-1 0 0,1 1 1 0 0,-1 0 0 0 0,1-1-1 0 0,-1 1 1 0 0,1 0 0 0 0,0-1-1 0 0,-1 1 1 0 0,1 0 0 0 0,0-1-1 0 0,-1 1 1 0 0,1-1 0 0 0,0 1-1 0 0,-1-1 1 0 0,1 1 0 0 0,0-1-1 0 0,0 1 1 0 0,0-1 0 0 0,0 1-1 0 0,-1-1 1 0 0,1 1 0 0 0,0-1-1 0 0,0 1 1 0 0,0-2 0 0 0,-1-23 1018 0 0,3 17-992 0 0,-1 0 1 0 0,1-1-1 0 0,1 1 1 0 0,-1 0-1 0 0,1 1 1 0 0,1-1-1 0 0,0 1 1 0 0,0-1-1 0 0,0 1 1 0 0,1 0-1 0 0,6-7 0 0 0,8-8 354 0 0,41-37 0 0 0,228-177-4318 0 0,-249 205 3400 0 0,-10 9-1140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551 169 4607 0 0,'-1'-1'208'0'0,"-18"-22"32"0"0,16 19 54 0 0,1-1 1 0 0,-1 0-1 0 0,1 0 0 0 0,0 0 0 0 0,0 0 0 0 0,0 0 0 0 0,1-1 0 0 0,0 1 0 0 0,-1-7 0 0 0,0-7 276 0 0,1-23-1 0 0,1 36-714 0 0,0 4 1380 0 0,-2-10 2809 0 0,-3 11-3935 0 0,0-1 0 0 0,-1 1 0 0 0,1 0 1 0 0,0 0-1 0 0,-1 1 0 0 0,1 0 0 0 0,-1 0 1 0 0,1 0-1 0 0,-1 1 0 0 0,1-1 0 0 0,0 1 1 0 0,-1 0-1 0 0,1 1 0 0 0,0-1 0 0 0,0 1 1 0 0,0 0-1 0 0,-9 6 0 0 0,-9 4-39 0 0,2 2 1 0 0,-31 24-1 0 0,47-34-2 0 0,-135 109 677 0 0,105-81-356 0 0,-55 64 0 0 0,80-83-253 0 0,-15 24 1 0 0,25-36-131 0 0,0-1 0 0 0,0 1 0 0 0,0 0 1 0 0,0-1-1 0 0,-1 1 0 0 0,2 0 0 0 0,-1-1 0 0 0,0 1 1 0 0,0 0-1 0 0,0-1 0 0 0,0 1 0 0 0,0 0 0 0 0,0-1 1 0 0,1 1-1 0 0,-1-1 0 0 0,0 1 0 0 0,1 0 0 0 0,-1-1 0 0 0,0 1 1 0 0,1-1-1 0 0,-1 1 0 0 0,1 0 0 0 0,0 0 13 0 0,1 1 1 0 0,-1 0-1 0 0,1 0 0 0 0,0 0 1 0 0,0 0-1 0 0,0 0 0 0 0,0-1 1 0 0,0 1-1 0 0,0-1 0 0 0,1 1 1 0 0,-1-1-1 0 0,0 0 0 0 0,1 0 1 0 0,-1 0-1 0 0,1 0 0 0 0,-1 0 1 0 0,1-1-1 0 0,3 1 0 0 0,7 1 154 0 0,0-1-1 0 0,17-1 0 0 0,-21 0-85 0 0,16-2 56 0 0,0-1-1 0 0,0-1 0 0 0,-1-1 1 0 0,38-13-1 0 0,-15 4-267 0 0,-28 8-292 0 0,1-2 1 0 0,-1 0-1 0 0,26-16 0 0 0,-43 23 889 0 0,-11 11-114 0 0,0 0-348 0 0,-3 4 22 0 0,11-10-130 0 0,2-1-86 0 0,14 1-2220 0 0,6-3 180 0 0,3-3-3170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11 321 2759 0 0,'-10'7'14978'0'0,"10"-13"-14765"0"0,1 1 1 0 0,0-1 0 0 0,0 1 0 0 0,1-1 0 0 0,0 1 0 0 0,0-1 0 0 0,0 1 0 0 0,0 0 0 0 0,1 0 0 0 0,0 0 0 0 0,0 0 0 0 0,0 1 0 0 0,1-1 0 0 0,-1 1-1 0 0,7-6 1 0 0,5-4-102 0 0,0 1 0 0 0,1 0-1 0 0,19-11 1 0 0,14-6-181 0 0,1 1 0 0 0,72-30 0 0 0,-88 49-259 0 0,-34 10 325 0 0,0 0 0 0 0,0 0 0 0 0,0 0 0 0 0,1 0 0 0 0,-1-1 0 0 0,0 1-1 0 0,0 0 1 0 0,0 0 0 0 0,0 0 0 0 0,0 0 0 0 0,0 0 0 0 0,0 0 0 0 0,1 0 0 0 0,-1 0 0 0 0,0 0-1 0 0,0 0 1 0 0,0 0 0 0 0,0 0 0 0 0,0 0 0 0 0,0 1 0 0 0,0-1 0 0 0,1 0 0 0 0,-1 0 0 0 0,0 0-1 0 0,0 0 1 0 0,0 0 0 0 0,0 0 0 0 0,0 0 0 0 0,0 0 0 0 0,0 0 0 0 0,0 0 0 0 0,1 0 0 0 0,-1 0-1 0 0,0 1 1 0 0,0-1 0 0 0,0 0 0 0 0,0 0 0 0 0,0 0 0 0 0,0 0 0 0 0,0 0 0 0 0,0 0 0 0 0,0 0-1 0 0,0 1 1 0 0,0-1 0 0 0,2 4 24 0 0,-1-1-1 0 0,0 1 0 0 0,1 0 1 0 0,-2 0-1 0 0,1 0 0 0 0,0 1 1 0 0,-1-1-1 0 0,0 0 0 0 0,0 0 1 0 0,0 0-1 0 0,0 0 0 0 0,-1 0 1 0 0,1 0-1 0 0,-1 0 0 0 0,-1 4 1 0 0,-4 12 173 0 0,-16 34-1 0 0,15-36-118 0 0,-17 36 163 0 0,19-43-153 0 0,3-9-16 0 0,11-1-3 0 0,-8 0-68 0 0,0-1-1 0 0,0 0 1 0 0,0 0 0 0 0,0 0-1 0 0,0 0 1 0 0,0 0 0 0 0,0 0-1 0 0,0 0 1 0 0,-1 0 0 0 0,1 0-1 0 0,0 0 1 0 0,0-1 0 0 0,0 1-1 0 0,0 0 1 0 0,0 0-1 0 0,0-1 1 0 0,-1 1 0 0 0,2-1-1 0 0,6-5-141 0 0,-1-1-1 0 0,0 1 0 0 0,-1-1 0 0 0,1 0 0 0 0,9-15 0 0 0,2-1-213 0 0,26-28-455 0 0,96-88 0 0 0,-128 132 1364 0 0,-9 5 234 0 0,-1 2-383 0 0,0 1-301 0 0,0-1 0 0 0,0 1 0 0 0,0-1 0 0 0,1 1 0 0 0,-1 0 0 0 0,0 0 1 0 0,0 0-1 0 0,0 0 0 0 0,0 0 0 0 0,0 0 0 0 0,-1 1 0 0 0,1-1 0 0 0,0 1 1 0 0,0-1-1 0 0,-1 1 0 0 0,1 0 0 0 0,-1 0 0 0 0,0-1 0 0 0,2 3 0 0 0,3 5-35 0 0,-1 0-1 0 0,0 0 0 0 0,4 11 0 0 0,5 9 54 0 0,-10-21-112 0 0,1 1 1 0 0,-2-1 0 0 0,1 1-1 0 0,-1 0 1 0 0,-1 0 0 0 0,0 0-1 0 0,0 0 1 0 0,0 0-1 0 0,-1 14 1 0 0,0-16-8 0 0,0-5 0 0 0,-1 1 0 0 0,0-1 0 0 0,0 0 0 0 0,0 0 0 0 0,0 1 0 0 0,-1-1 0 0 0,1 0 0 0 0,-1 0 0 0 0,1 1 0 0 0,-1-1 0 0 0,0 0 0 0 0,0 0 0 0 0,-1 3 0 0 0,-5 11-1664 0 0,-14 26-1 0 0,19-40 450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75 466 8431 0 0,'0'0'766'0'0,"-1"2"-628"0"0,-70 154-458 0 0,70-154 692 0 0,1-1 32 0 0,-1 8 1818 0 0,2-10-1684 0 0,8-11-56 0 0,-1 0 0 0 0,0 0 1 0 0,-1-1-1 0 0,8-19 0 0 0,20-62 973 0 0,-23 58-785 0 0,-6 20-498 0 0,1 0 0 0 0,0 1 0 0 0,1 0 0 0 0,1 0 0 0 0,0 1 0 0 0,1 0 0 0 0,1 0 0 0 0,0 2 0 0 0,0-1 0 0 0,2 1 0 0 0,26-20 0 0 0,8-1-141 0 0,82-43 0 0 0,57-15-1548 0 0,-175 86 1292 0 0,26-11-4057 0 0,-1 1-1388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62 17191 0 0,'0'0'2032'0'0,"-1"3"-1864"0"0,-17 30 419 0 0,18-31 498 0 0,2-2-923 0 0,4 1-72 0 0,-1-1 0 0 0,1 1 0 0 0,0-1 0 0 0,0 0 0 0 0,-1-1 0 0 0,1 0 1 0 0,0 0-1 0 0,-1 0 0 0 0,1 0 0 0 0,-1-1 0 0 0,8-3 0 0 0,-1 0-28 0 0,1-1-1 0 0,-1 0 0 0 0,20-15 0 0 0,-27 18-92 0 0,-1 0 0 0 0,0-1 0 0 0,0 1 0 0 0,0-1 0 0 0,0 0 0 0 0,-1 0 0 0 0,6-8 0 0 0,-8 10-49 0 0,-18-10-392 0 0,14 12 425 0 0,0 0 1 0 0,0 0-1 0 0,0 0 0 0 0,0 0 0 0 0,0 0 1 0 0,0 0-1 0 0,0 1 0 0 0,0 0 1 0 0,0-1-1 0 0,0 1 0 0 0,1 0 0 0 0,-4 2 1 0 0,-35 19-525 0 0,37-19 515 0 0,-107 71-308 0 0,92-59 362 0 0,0 1-1 0 0,1 1 1 0 0,-22 27-1 0 0,35-38 3 0 0,0 1 0 0 0,0 0 1 0 0,0 0-1 0 0,1 1 0 0 0,0 0 0 0 0,-5 15 0 0 0,8-21 0 0 0,0 1-1 0 0,1 0 1 0 0,-1 0-1 0 0,1-1 1 0 0,0 1-1 0 0,0 0 1 0 0,0 0-1 0 0,0 0 1 0 0,0-1-1 0 0,0 1 1 0 0,1 0 0 0 0,-1 0-1 0 0,1-1 1 0 0,0 1-1 0 0,0 0 1 0 0,0-1-1 0 0,0 1 1 0 0,0-1-1 0 0,1 1 1 0 0,-1-1-1 0 0,1 0 1 0 0,0 0-1 0 0,-1 1 1 0 0,5 2 0 0 0,1 1-26 0 0,1-1 0 0 0,0 0 0 0 0,0-1 0 0 0,0 0 0 0 0,1 0 1 0 0,-1-1-1 0 0,1 0 0 0 0,17 4 0 0 0,21 7-936 0 0,-30-7 82 0 0,-3-5-43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45 17103 0 0,'12'-8'506'0'0,"1"0"0"0"0,16-8 0 0 0,-24 13-473 0 0,-1 1 0 0 0,1 1 0 0 0,0-1 0 0 0,0 1 0 0 0,0 0 0 0 0,0 0 0 0 0,0 0 0 0 0,0 1 0 0 0,0-1 0 0 0,6 2 1 0 0,-10-1-21 0 0,-1 0 1 0 0,1 0-1 0 0,0 0 1 0 0,-1 0-1 0 0,1 0 1 0 0,0 1-1 0 0,-1-1 1 0 0,1 0-1 0 0,-1 1 1 0 0,1-1-1 0 0,-1 0 1 0 0,1 1 0 0 0,-1-1-1 0 0,1 1 1 0 0,-1-1-1 0 0,1 0 1 0 0,-1 1-1 0 0,1 0 1 0 0,-1-1-1 0 0,0 1 1 0 0,1-1-1 0 0,-1 1 1 0 0,0-1 0 0 0,1 1-1 0 0,-1 0 1 0 0,0-1-1 0 0,0 1 1 0 0,0-1-1 0 0,1 1 1 0 0,-1 0-1 0 0,0-1 1 0 0,0 1-1 0 0,0 0 1 0 0,0-1-1 0 0,0 2 1 0 0,-5 22 243 0 0,0-11-137 0 0,0 0 1 0 0,-1 0-1 0 0,0-1 1 0 0,-9 13 0 0 0,-36 45 425 0 0,24-35-265 0 0,-29 42 295 0 0,3 3-1 0 0,-52 103 1 0 0,10 11-260 0 0,-144 316-728 0 0,234-499 93 0 0,4-9-171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19551 0 0,'0'0'2592'0'0,"3"0"-2451"0"0,17-1 4 0 0,-1-1 0 0 0,23-5 0 0 0,30-4 703 0 0,155 12 841 0 0,-83 3-1250 0 0,56 2-255 0 0,1-1-5246 0 0,-181-5 3308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96 8751 0 0,'0'0'4434'0'0,"0"2"-2498"0"0,7 24 1645 0 0,-7-25-3512 0 0,1-1 1 0 0,-1 1 0 0 0,1 0-1 0 0,-1-1 1 0 0,0 1-1 0 0,1-1 1 0 0,0 1 0 0 0,-1-1-1 0 0,1 1 1 0 0,-1-1-1 0 0,1 1 1 0 0,0-1 0 0 0,-1 1-1 0 0,1-1 1 0 0,0 0-1 0 0,-1 1 1 0 0,1-1 0 0 0,0 0-1 0 0,-1 0 1 0 0,1 1-1 0 0,0-1 1 0 0,1 0 0 0 0,17 1 1034 0 0,-1-4-374 0 0,0-1-1 0 0,0-1 0 0 0,0-1 0 0 0,24-10 1 0 0,-32 10-678 0 0,0 1 0 0 0,-1-2 0 0 0,0 1 1 0 0,-1-1-1 0 0,10-10 0 0 0,-16 15-79 0 0,-1 1-1 0 0,0-1 1 0 0,0 0-1 0 0,0 1 1 0 0,0-1 0 0 0,0 0-1 0 0,0 0 1 0 0,1-3-1 0 0,-2 3-112 0 0,-1 0-489 0 0,0 0 554 0 0,0 0 0 0 0,0 0-1 0 0,0 0 1 0 0,-1 1 0 0 0,1-1-1 0 0,-1 0 1 0 0,1 1 0 0 0,-1-1 0 0 0,1 1-1 0 0,-1 0 1 0 0,0-1 0 0 0,0 1 0 0 0,1 0-1 0 0,-1 0 1 0 0,0 0 0 0 0,0 0-1 0 0,-2 0 1 0 0,-1 0-50 0 0,1 0-1 0 0,-1 0 0 0 0,1 1 1 0 0,-1-1-1 0 0,0 1 1 0 0,1 0-1 0 0,-9 2 1 0 0,-2 0-47 0 0,1 2 1 0 0,-1 0 0 0 0,1 1-1 0 0,-17 7 1 0 0,1 3 162 0 0,2 1-1 0 0,-1 1 0 0 0,2 2 1 0 0,1 0-1 0 0,0 2 0 0 0,1 1 1 0 0,-24 27-1 0 0,34-31 152 0 0,-21 28 0 0 0,32-41-95 0 0,1 0 1 0 0,0 0-1 0 0,0 0 1 0 0,0 1-1 0 0,1 0 1 0 0,0-1-1 0 0,0 1 0 0 0,0 0 1 0 0,1 0-1 0 0,-1 0 1 0 0,1 7-1 0 0,1-10-35 0 0,0 0 0 0 0,0 0 1 0 0,1 0-1 0 0,-1 0 0 0 0,1 0 0 0 0,0 0 0 0 0,0-1 0 0 0,0 1 0 0 0,0 0 0 0 0,0 0 0 0 0,0-1 1 0 0,1 1-1 0 0,0-1 0 0 0,-1 1 0 0 0,4 2 0 0 0,-2-2 16 0 0,1 1-1 0 0,0-1 1 0 0,0 0 0 0 0,0 0 0 0 0,0-1-1 0 0,0 1 1 0 0,1-1 0 0 0,6 3-1 0 0,2-1-314 0 0,-1 0 0 0 0,1-1 0 0 0,0-1 0 0 0,1 0 0 0 0,-1-1 0 0 0,13 0 0 0 0,6-2-7019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6 544 7367 0 0,'-6'11'13678'0'0,"7"-14"-13210"0"0,4-13 448 0 0,-1 0 0 0 0,-1-1 0 0 0,2-25 0 0 0,-3 21-278 0 0,-1 15-529 0 0,1 1 0 0 0,-1 0 0 0 0,1 0 1 0 0,0 0-1 0 0,0 0 0 0 0,0 0 0 0 0,1 0 0 0 0,-1 0 0 0 0,1 1 0 0 0,1-1 0 0 0,-1 1 0 0 0,0 0 0 0 0,1 0 1 0 0,6-5-1 0 0,7-5-98 0 0,0 1 0 0 0,25-14 0 0 0,-22 14 31 0 0,54-35-42 0 0,137-81 0 0 0,-87 57 28 0 0,-45 25-368 0 0,-76 46 28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28 9215 0 0,'1'-2'707'0'0,"25"-24"14681"0"0,-29 34-15342 0 0,-1-1 0 0 0,0 0 0 0 0,0 0 0 0 0,-1 0 0 0 0,0 0 0 0 0,0-1 0 0 0,-1 0-1 0 0,-9 9 1 0 0,-58 42-74 0 0,51-41-12 0 0,-31 21-595 0 0,-72 38 1 0 0,119-71 512 0 0,-1 0 1 0 0,0 0-1 0 0,1 1 0 0 0,-10 8 1 0 0,15-11 11 0 0,7 10-23 0 0,-4-9 90 0 0,0 0 0 0 0,1 0 1 0 0,0-1-1 0 0,-1 1 0 0 0,1-1 0 0 0,0 1 0 0 0,0-1 0 0 0,0 0 0 0 0,1 0 1 0 0,-1 0-1 0 0,1 0 0 0 0,3 0 0 0 0,8 4-251 0 0,23 5 1 0 0,-24-8 129 0 0,-6 0 53 0 0,10 1-154 0 0,0 1 0 0 0,0 1 0 0 0,-1 0 0 0 0,24 13 0 0 0,-39-17 313 0 0,0-1 1 0 0,0 1-1 0 0,0 0 0 0 0,0 0 0 0 0,0 0 1 0 0,0 0-1 0 0,0 0 0 0 0,-1 0 0 0 0,1 0 1 0 0,-1 1-1 0 0,0-1 0 0 0,0 0 0 0 0,0 1 1 0 0,0 0-1 0 0,1 3 0 0 0,-1-3 262 0 0,-3 10 321 0 0,1-10-573 0 0,0-1-1 0 0,0 0 0 0 0,0-1 1 0 0,0 1-1 0 0,-1 0 0 0 0,1 0 1 0 0,0 0-1 0 0,-1-1 0 0 0,1 1 1 0 0,-1-1-1 0 0,0 1 0 0 0,1-1 1 0 0,-1 0-1 0 0,0 1 0 0 0,0-1 1 0 0,0 0-1 0 0,0 0 0 0 0,-4 1 1 0 0,-2 1 15 0 0,-1 0 0 0 0,1-1 0 0 0,-13 2 0 0 0,-12-1-8 0 0,-1-1 1 0 0,1-2-1 0 0,-1-1 1 0 0,0-2 0 0 0,-33-7-1 0 0,66 10-68 0 0,-58-12 144 0 0,52 11-267 0 0,1-2 1 0 0,0 1-1 0 0,0 0 1 0 0,0-1-1 0 0,0 0 1 0 0,0-1-1 0 0,-5-3 0 0 0,-2-5-463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66 8143 0 0,'0'0'8352'0'0,"-3"1"-8024"0"0,-1 1-237 0 0,-1-1-1 0 0,0 1 0 0 0,0 0 1 0 0,1 1-1 0 0,-1-1 0 0 0,1 1 1 0 0,0 0-1 0 0,-5 4 0 0 0,-31 32 40 0 0,18-16-9 0 0,-63 64 207 0 0,-32 31 115 0 0,114-114-384 0 0,0 4-37 0 0,3-8-20 0 0,0 0 0 0 0,0 0-1 0 0,0 0 1 0 0,-1 0 0 0 0,1 0 0 0 0,0 0-1 0 0,0 0 1 0 0,0 1 0 0 0,0-1 0 0 0,0 0-1 0 0,0 0 1 0 0,0 0 0 0 0,0 0 0 0 0,0 0-1 0 0,0 0 1 0 0,0 0 0 0 0,0 0 0 0 0,0 0 0 0 0,0 1-1 0 0,0-1 1 0 0,0 0 0 0 0,0 0 0 0 0,0 0-1 0 0,0 0 1 0 0,0 0 0 0 0,0 0 0 0 0,0 0-1 0 0,0 0 1 0 0,1 0 0 0 0,-1 0 0 0 0,0 1-1 0 0,0-1 1 0 0,0 0 0 0 0,0 0 0 0 0,0 0-1 0 0,0 0 1 0 0,0 0 0 0 0,0 0 0 0 0,0 0-1 0 0,0 0 1 0 0,0 0 0 0 0,0 0 0 0 0,0 0-1 0 0,1 0 1 0 0,-1 0 0 0 0,0 0 0 0 0,0 0-1 0 0,0 0 1 0 0,0 0 0 0 0,0 0 0 0 0,4 2 56 0 0,0 0 0 0 0,1-1 1 0 0,-1 1-1 0 0,0-1 1 0 0,0 0-1 0 0,1-1 0 0 0,-1 1 1 0 0,1-1-1 0 0,-1 0 1 0 0,1 0-1 0 0,-1 0 0 0 0,0 0 1 0 0,1-1-1 0 0,5-1 1 0 0,7-2 113 0 0,0-1 0 0 0,23-9 1 0 0,-16 4-66 0 0,0-1 1 0 0,-1-1-1 0 0,0-1 1 0 0,31-23-1 0 0,-25 16-107 0 0,-28 19-64 0 0,0 0-1 0 0,0 0 0 0 0,0 0 1 0 0,0-1-1 0 0,0 1 0 0 0,0 0 1 0 0,0 0-1 0 0,0-1 0 0 0,0 1 1 0 0,0-1-1 0 0,-1 1 0 0 0,1 0 1 0 0,-1-1-1 0 0,1 1 0 0 0,-1-1 1 0 0,1 1-1 0 0,-1-1 0 0 0,0 0 1 0 0,0-2-1 0 0,0-3 66 0 0,0-1-1 0 0,-1 1 1 0 0,-1-9 0 0 0,-2-6-31 0 0,7-130 30 0 0,-2 141-21 0 0,-1 9-96 0 0,10 16-11393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575 468 7831 0 0,'0'0'603'0'0,"-2"1"-246"0"0,0 0-65 0 0,0 0 1 0 0,1 1-1 0 0,-1-1 0 0 0,1 0 0 0 0,0 0 0 0 0,-1 1 0 0 0,1-1 0 0 0,0 1 1 0 0,-1 1-1 0 0,1-1 1253 0 0,1 0-1184 0 0,-1-1-284 0 0,1-1 0 0 0,0 1-1 0 0,0-1 1 0 0,0 1 0 0 0,0-1-1 0 0,0 1 1 0 0,0-1 0 0 0,0 1-1 0 0,0 0 1 0 0,0-1-1 0 0,0 1 1 0 0,1-1 0 0 0,-1 1-1 0 0,0-1 1 0 0,0 1 0 0 0,0-1-1 0 0,1 1 1 0 0,-1-1 0 0 0,1 1-1 0 0,-1 0-17 0 0,1-1 0 0 0,0 1 0 0 0,0-1-1 0 0,0 0 1 0 0,-1 1 0 0 0,1-1 0 0 0,0 0 0 0 0,0 0-1 0 0,0 0 1 0 0,0 1 0 0 0,0-1 0 0 0,-1 0-1 0 0,3 0 1 0 0,0 0 19 0 0,1-1 0 0 0,0 1-1 0 0,0-1 1 0 0,0 1 0 0 0,-1-1-1 0 0,1 0 1 0 0,-1 0 0 0 0,1-1 0 0 0,-1 1-1 0 0,7-4 1 0 0,2-3 208 0 0,18-14 0 0 0,-21 15-166 0 0,12-11 116 0 0,-1-1-1 0 0,0-1 1 0 0,-1-1 0 0 0,-2 0 0 0 0,0-2-1 0 0,-1 0 1 0 0,-1 0 0 0 0,-2-2-1 0 0,12-27 1 0 0,-13 25 19 0 0,8-31-1 0 0,-17 49-243 0 0,-1 0-1 0 0,0-1 1 0 0,0 1 0 0 0,-1 0 0 0 0,-1-1-1 0 0,0 0 1 0 0,-1-13 0 0 0,1 22-27 0 0,0-1 0 0 0,0 0 0 0 0,-1 1 1 0 0,1-1-1 0 0,-1 1 0 0 0,1-1 0 0 0,-1 1 1 0 0,1-1-1 0 0,-1 1 0 0 0,0-1 0 0 0,0 1 0 0 0,0-1 1 0 0,0 1-1 0 0,0 0 0 0 0,0-1 0 0 0,0 1 0 0 0,0 0 1 0 0,0 0-1 0 0,-1 0 0 0 0,-1-1 0 0 0,1 1-26 0 0,0 0-1 0 0,0 1 0 0 0,1-1 1 0 0,-1 1-1 0 0,0 0 1 0 0,0 0-1 0 0,0-1 0 0 0,0 1 1 0 0,0 0-1 0 0,0 1 1 0 0,0-1-1 0 0,0 0 0 0 0,0 0 1 0 0,0 1-1 0 0,0-1 0 0 0,1 1 1 0 0,-4 1-1 0 0,-6 3-116 0 0,1 0 1 0 0,0 1-1 0 0,0 0 0 0 0,1 1 1 0 0,0 0-1 0 0,-14 13 0 0 0,5-1-7 0 0,1-1 1 0 0,-14 22-1 0 0,7-4 105 0 0,2 1 1 0 0,1 0-1 0 0,-26 68 0 0 0,-31 126-72 0 0,75-221 133 0 0,-72 259-46 0 0,38-128 28 0 0,27-106 26 0 0,-1 0 0 0 0,-2-1 0 0 0,-19 36 0 0 0,24-55-4 0 0,0-1-1 0 0,-2 0 1 0 0,1 0-1 0 0,-2 0 1 0 0,0-2 0 0 0,-1 1-1 0 0,0-1 1 0 0,-25 18-1 0 0,-138 91-5999 0 0,152-107 1080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 1839 0 0,'-1'2'134'0'0,"0"-1"-14"0"0,0-1 0 0 0,0 1 1 0 0,1 0-1 0 0,-1 0 0 0 0,0 0 1 0 0,1 0-1 0 0,-1-1 1 0 0,0 1-1 0 0,1 0 0 0 0,-1 0 1 0 0,1 0-1 0 0,0 0 0 0 0,-1 1 1 0 0,0 0-1 0 0,0 4 5019 0 0,8 13 2388 0 0,-7-17-7415 0 0,1-1 0 0 0,-1 1 0 0 0,0 0 0 0 0,1 0 0 0 0,0-1 0 0 0,-1 1 0 0 0,1 0-1 0 0,0-1 1 0 0,0 1 0 0 0,0-1 0 0 0,0 1 0 0 0,0-1 0 0 0,1 1 0 0 0,-1-1 0 0 0,0 0 0 0 0,1 1 0 0 0,-1-1 0 0 0,1 0 0 0 0,-1 0-1 0 0,1 0 1 0 0,-1 0 0 0 0,1-1 0 0 0,0 1 0 0 0,-1 0 0 0 0,1-1 0 0 0,2 1 0 0 0,4 1 89 0 0,-1-2 1 0 0,1 1-1 0 0,0-1 1 0 0,-1 0-1 0 0,1-1 1 0 0,0 0-1 0 0,0 0 1 0 0,14-4-1 0 0,60-25 902 0 0,-70 25-935 0 0,245-89 1297 0 0,-146 58-8137 0 0,-82 27-768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786 13 12815 0 0,'0'0'1158'0'0,"1"-2"-954"0"0,1-8 1840 0 0,-3 14-1873 0 0,0 0 0 0 0,-1 0 0 0 0,0 0 0 0 0,-5 7 0 0 0,-1 4 28 0 0,-21 43 331 0 0,-133 250 776 0 0,49-97-1107 0 0,-31 53-599 0 0,-157 158-5688 0 0,283-397 4903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0 8751 0 0,'0'0'674'0'0,"-1"2"-438"0"0,-16 17 789 0 0,1 1 0 0 0,1 1 0 0 0,-20 37 0 0 0,0-2-500 0 0,23-37-361 0 0,-37 55 444 0 0,-43 89 1 0 0,-16 93-208 0 0,33-71-230 0 0,-16-6-40 0 0,55-116-72 0 0,-55 67-1 0 0,60-90-61 0 0,1 0-18 0 0,-46 44 0 0 0,75-82-218 0 0,13-8-9589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11519 0 0,'0'0'1040'0'0,"2"1"-853"0"0,5 3 277 0 0,-1 0 0 0 0,1-1 0 0 0,1 0 0 0 0,-1 0 0 0 0,0 0 1 0 0,1-1-1 0 0,11 2 0 0 0,-3-3 311 0 0,-1 0 0 0 0,1-1 0 0 0,16-1 0 0 0,28-5-123 0 0,0-2 0 0 0,0-4 0 0 0,71-22 0 0 0,312-100-1545 0 0,-391 117-38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1839 0 0,'0'0'83'0'0,"-1"3"-6"0"0,-5 22 3978 0 0,-12 30 0 0 0,-17 24 666 0 0,-48 73-2258 0 0,-49 58-1570 0 0,17-31-677 0 0,-75 125-262 0 0,129-210-191 0 0,-46 64-2147 0 0,105-156 2032 0 0,17-46-990 0 0,5 6 1093 0 0,1 0 1 0 0,2 1 0 0 0,53-63-1 0 0,-63 85 682 0 0,2 1-1 0 0,0 0 1 0 0,1 1 0 0 0,0 1-1 0 0,0 0 1 0 0,21-9-1 0 0,-32 18-225 0 0,0 1 1 0 0,0 0-1 0 0,0 0 0 0 0,7-2 0 0 0,-10 3 283 0 0,8 14 251 0 0,-8-9-674 0 0,-1 0 1 0 0,1 0-1 0 0,-1 0 0 0 0,0 0 1 0 0,0 0-1 0 0,0 1 0 0 0,-1-1 1 0 0,0 0-1 0 0,0 0 0 0 0,0 0 1 0 0,0 0-1 0 0,-1 7 1 0 0,-2 3 75 0 0,0 0 0 0 0,-7 18 0 0 0,-23 44 568 0 0,1-6-896 0 0,29-60-1568 0 0,0-1-1 0 0,-3 19 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46 5983 0 0,'0'0'542'0'0,"0"3"-446"0"0,7 33 1191 0 0,-6-33-518 0 0,0 1 0 0 0,0 0 1 0 0,1 0-1 0 0,0-1 0 0 0,-1 1 1 0 0,1-1-1 0 0,1 0 0 0 0,-1 1 0 0 0,0-1 1 0 0,1 0-1 0 0,4 4 0 0 0,-6-6-556 0 0,1 0 1 0 0,0 0-1 0 0,0 0 0 0 0,0 0 0 0 0,1 0 0 0 0,-1-1 0 0 0,0 1 0 0 0,0 0 1 0 0,0-1-1 0 0,0 0 0 0 0,3 1 0 0 0,4 0 271 0 0,0 0-247 0 0,-1 0 0 0 0,1-1 0 0 0,0 0 1 0 0,0 0-1 0 0,-1-1 0 0 0,1 0 1 0 0,11-3-1 0 0,60-20 614 0 0,-60 17-713 0 0,1 0-113 0 0,0 0-1 0 0,-1-2 0 0 0,-1 0 1 0 0,38-23-1 0 0,-54 30-76 0 0,0-1 1 0 0,0 0-1 0 0,0 0 1 0 0,4-6-1 0 0,-6 7-241 0 0,-3 0-68 0 0,0 1 295 0 0,0-1 0 0 0,0 0-1 0 0,0 1 1 0 0,-1-1 0 0 0,1 1 0 0 0,-1 0 0 0 0,1-1 0 0 0,-1 1 0 0 0,0 1-1 0 0,1-1 1 0 0,-1 0 0 0 0,0 1 0 0 0,1-1 0 0 0,-1 1 0 0 0,0 0 0 0 0,0 0 0 0 0,1 0-1 0 0,-1 0 1 0 0,-5 1 0 0 0,-7 1-250 0 0,1 1 0 0 0,-22 7 0 0 0,1 2 76 0 0,0 2-1 0 0,1 1 0 0 0,1 2 0 0 0,1 1 1 0 0,0 1-1 0 0,-39 33 0 0 0,31-19 454 0 0,2 1-1 0 0,2 2 0 0 0,1 2 0 0 0,-31 44 0 0 0,60-74-102 0 0,0 1 0 0 0,0 0 0 0 0,1 0 0 0 0,0 0 0 0 0,1 0 0 0 0,-5 15 0 0 0,8-21-94 0 0,0 0 1 0 0,0 0 0 0 0,1-1 0 0 0,-1 1 0 0 0,1 0 0 0 0,0 0-1 0 0,0 0 1 0 0,0 0 0 0 0,0 0 0 0 0,1 0 0 0 0,-1 0 0 0 0,1 0-1 0 0,0 0 1 0 0,0 0 0 0 0,0-1 0 0 0,0 1 0 0 0,0 0 0 0 0,1-1-1 0 0,-1 1 1 0 0,1 0 0 0 0,-1-1 0 0 0,1 0 0 0 0,0 1 0 0 0,0-1 0 0 0,0 0-1 0 0,4 3 1 0 0,2 0-39 0 0,0 0 0 0 0,0 0-1 0 0,0-1 1 0 0,0 0-1 0 0,0 0 1 0 0,1-1 0 0 0,9 2-1 0 0,-2-1-300 0 0,-1-1 0 0 0,0-1 1 0 0,22 1-1 0 0,-1-4-879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538 578 2759 0 0,'-12'-2'101'0'0,"-1"0"0"0"0,0 1-1 0 0,0 0 1 0 0,0 1-1 0 0,-19 2 1 0 0,-67 15 5428 0 0,75-12-2960 0 0,0-1-2260 0 0,-14 4 456 0 0,-48 3 0 0 0,76-10-688 0 0,-1-1 0 0 0,0 0 0 0 0,1-1 1 0 0,-1 0-1 0 0,0 0 0 0 0,1-1 0 0 0,-1-1 0 0 0,1 0 0 0 0,-14-6 0 0 0,20 8-66 0 0,1-1 0 0 0,0 0 0 0 0,0 0 1 0 0,0 0-1 0 0,0 0 0 0 0,0 0 0 0 0,1-1 0 0 0,-1 1 0 0 0,1-1 0 0 0,-1 0 0 0 0,1 0 0 0 0,0 1 0 0 0,0-2 0 0 0,0 1 0 0 0,0 0 0 0 0,-1-5 0 0 0,1 3 33 0 0,1-1-1 0 0,0 1 0 0 0,0-1 1 0 0,0 1-1 0 0,1-1 1 0 0,0 1-1 0 0,0-1 0 0 0,0 1 1 0 0,3-10-1 0 0,2-5 122 0 0,0 1 1 0 0,2 0-1 0 0,0 1 0 0 0,18-33 0 0 0,-8 20 90 0 0,0 2 0 0 0,2 0 0 0 0,1 1 0 0 0,1 1 0 0 0,1 1-1 0 0,47-42 1 0 0,-53 54-235 0 0,1 1-1 0 0,0 1 0 0 0,1 0 0 0 0,0 1 1 0 0,1 1-1 0 0,0 1 0 0 0,1 1 0 0 0,0 1 1 0 0,0 0-1 0 0,1 1 0 0 0,0 2 1 0 0,28-4-1 0 0,-30 6 84 0 0,-1 1 1 0 0,0 1-1 0 0,1 1 1 0 0,-1 0-1 0 0,0 2 1 0 0,25 5-1 0 0,-35-6-32 0 0,1 1 0 0 0,-1 0 0 0 0,0 1 0 0 0,-1-1 0 0 0,1 2 0 0 0,0-1 1 0 0,-1 1-1 0 0,0 0 0 0 0,0 0 0 0 0,-1 1 0 0 0,0 0 0 0 0,0 0 0 0 0,0 0 0 0 0,0 1 0 0 0,7 12 0 0 0,-6-6 18 0 0,-1 0 0 0 0,0 0-1 0 0,-1 0 1 0 0,0 1 0 0 0,-1 0-1 0 0,-1 0 1 0 0,0 0 0 0 0,2 28-1 0 0,-4-24-47 0 0,-1 1-1 0 0,-1-1 0 0 0,-1 0 0 0 0,0 1 0 0 0,-1-1 0 0 0,-9 28 0 0 0,9-38-30 0 0,-1 1 0 0 0,1-1 0 0 0,-2 1 0 0 0,1-1 0 0 0,-1 0 0 0 0,0-1 0 0 0,-1 1 0 0 0,1-1 0 0 0,-2 0-1 0 0,-8 8 1 0 0,4-7-33 0 0,1 0-1 0 0,-1 0 0 0 0,-1-1 1 0 0,1 0-1 0 0,-1-1 0 0 0,-19 6 1 0 0,1-2-107 0 0,0-2-1 0 0,-1-2 1 0 0,0 0 0 0 0,0-2 0 0 0,-43-1 0 0 0,36-2-65 0 0,1-2 0 0 0,-1-2 0 0 0,-37-8 0 0 0,50 6-1737 0 0,-28-11 0 0 0,33 9-3642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66 9671 0 0,'1'-2'20'0'0,"9"-7"150"0"0,0 1 0 0 0,0-1 0 0 0,1 1 0 0 0,0 1 0 0 0,0 0 0 0 0,18-8 0 0 0,-26 14 1786 0 0,-4 4-784 0 0,1 1-1019 0 0,-1 0 1 0 0,0 0 0 0 0,0 0 0 0 0,-1 0-1 0 0,1 0 1 0 0,-1-1 0 0 0,0 1 0 0 0,0 0-1 0 0,0-1 1 0 0,-3 4 0 0 0,-5 6-96 0 0,-15 14 0 0 0,0 0 159 0 0,-42 55 342 0 0,4 3 1 0 0,4 2 0 0 0,3 3-1 0 0,-60 135 1 0 0,24-7-465 0 0,-68 142-502 0 0,153-348-380 0 0,0 1 0 0 0,-1-1 0 0 0,0-1 0 0 0,0 1 0 0 0,-21 19 0 0 0,13-18-859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 15199 0 0,'1'-2'696'0'0,"0"-3"782"0"0,-3 5-292 0 0,-9 11 512 0 0,-16 20 461 0 0,1 4-2035 0 0,1 1 0 0 0,2 2-1 0 0,-22 49 1 0 0,40-78-280 0 0,2 1 1 0 0,-1 0-1 0 0,1 0 1 0 0,-2 14-1 0 0,4-19-197 0 0,0 0 0 0 0,1 1 0 0 0,0-1-1 0 0,0 1 1 0 0,0-1 0 0 0,0 0 0 0 0,1 1 0 0 0,0-1 0 0 0,3 9 0 0 0,-3-12-1370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62 16127 0 0,'0'0'1460'0'0,"0"-2"-1204"0"0,1-3 12 0 0,0 0 0 0 0,0 0-1 0 0,0-1 1 0 0,0 1 0 0 0,1 0-1 0 0,0 0 1 0 0,0 0 0 0 0,4-6-1 0 0,-5 9-186 0 0,0 0 833 0 0,0 2-874 0 0,0-1 0 0 0,-1 1 0 0 0,1-1 0 0 0,0 1-1 0 0,-1 0 1 0 0,1-1 0 0 0,0 1 0 0 0,0 0 0 0 0,-1 0 0 0 0,1 0 0 0 0,0-1-1 0 0,0 1 1 0 0,-1 0 0 0 0,1 0 0 0 0,0 0 0 0 0,0 0 0 0 0,0 0 0 0 0,1 3-42 0 0,-1-1 0 0 0,1 0 0 0 0,-1 0 0 0 0,0 0 0 0 0,0 1 0 0 0,0-1 0 0 0,0 0 0 0 0,0 1 1 0 0,0-1-1 0 0,-1 1 0 0 0,1-1 0 0 0,-1 1 0 0 0,0-1 0 0 0,1 5 0 0 0,-2-1-45 0 0,1-1 0 0 0,-1 1-1 0 0,0-1 1 0 0,-1 0-1 0 0,1 1 1 0 0,-4 7 0 0 0,-3 4-167 0 0,-1-1 0 0 0,-1 0 0 0 0,-11 16 0 0 0,7-13-61 0 0,2-2 3 0 0,-11 18 1 0 0,20-28 250 0 0,-1-1-1 0 0,2 1 1 0 0,-1 0-1 0 0,1 0 1 0 0,0 0-1 0 0,-2 12 1 0 0,3-10 18 0 0,0 1 1 0 0,0 0-1 0 0,1 0 1 0 0,1-1-1 0 0,2 19 1 0 0,-1-22 2 0 0,-1 1 0 0 0,1-1 0 0 0,1 0 0 0 0,-1 0 1 0 0,1 0-1 0 0,0-1 0 0 0,0 1 0 0 0,1-1 0 0 0,7 10 0 0 0,4 1 0 0 0,0-1 0 0 0,1 0 0 0 0,21 14 0 0 0,-25-19 0 0 0,-2 1 0 0 0,-10-11 1 0 0,1 1 0 0 0,-1 0-1 0 0,0-1 1 0 0,1 1 0 0 0,-1 0-1 0 0,0-1 1 0 0,0 1 0 0 0,1 0 0 0 0,-1 0-1 0 0,0-1 1 0 0,0 1 0 0 0,0 0-1 0 0,0 0 1 0 0,0 0 0 0 0,-1 1 7 0 0,1 0-1 0 0,-1-1 1 0 0,0 1 0 0 0,0 0 0 0 0,0-1-1 0 0,0 1 1 0 0,0-1 0 0 0,0 0 0 0 0,0 1 0 0 0,-1-1-1 0 0,1 0 1 0 0,0 1 0 0 0,-1-1 0 0 0,1 0-1 0 0,-1 0 1 0 0,1 0 0 0 0,-1-1 0 0 0,1 1 0 0 0,-3 1-1 0 0,-34 11 733 0 0,-22-1 372 0 0,-88 6 1 0 0,22-4-859 0 0,102-10-403 0 0,-1-2-1 0 0,0 0 1 0 0,0-2-1 0 0,-25-2 0 0 0,50 1 66 0 0,-1 1-1 0 0,1 0 0 0 0,0 0 1 0 0,-1 0-1 0 0,1 0 0 0 0,0-1 0 0 0,-1 1 1 0 0,1 0-1 0 0,0 0 0 0 0,-1 0 1 0 0,1-1-1 0 0,0 1 0 0 0,0 0 0 0 0,-1-1 1 0 0,1 1-1 0 0,0 0 0 0 0,0-1 0 0 0,0 1 1 0 0,-1 0-1 0 0,1-1 0 0 0,0 1 1 0 0,0 0-1 0 0,0-1 0 0 0,0 1 0 0 0,0 0 1 0 0,0-1-1 0 0,0 1 0 0 0,0-1 0 0 0,0 1 1 0 0,0-11-7516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0 14279 0 0,'0'0'1298'0'0,"-1"3"-1069"0"0,-12 45 473 0 0,-25 58 0 0 0,-116 208 1640 0 0,66-142-2087 0 0,58-104-198 0 0,-24 74 1 0 0,-12 75-30 0 0,39-124-63 0 0,21-71-343 0 0,-2 0-1 0 0,0-1 1 0 0,-1 0-1 0 0,-1 0 0 0 0,-1-1 1 0 0,-1-1-1 0 0,0 0 1 0 0,-1 0-1 0 0,-2-2 1 0 0,-20 21-1 0 0,2-8-1405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6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18311 0 0,'0'0'2108'0'0,"2"1"-2000"0"0,2 2-89 0 0,0 0-1 0 0,0 0 0 0 0,1-1 1 0 0,-1 0-1 0 0,1 0 0 0 0,0 0 1 0 0,-1-1-1 0 0,1 1 0 0 0,0-1 1 0 0,0 0-1 0 0,9 0 0 0 0,8 0-26 0 0,30-2 0 0 0,-48 1 12 0 0,289-35 421 0 0,-3-29 358 0 0,-143 33-326 0 0,-24 5-1000 0 0,-42 5-2943 0 0,-64 16-3278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98 498 4607 0 0,'0'0'354'0'0,"-2"1"-233"0"0,-9 2-641 0 0,-27 6 12661 0 0,36-9-10954 0 0,0-1-1108 0 0,0 1 0 0 0,0-1 0 0 0,1 1 0 0 0,-1-1 0 0 0,0 1 0 0 0,0-1 0 0 0,1 0 0 0 0,-1 0 0 0 0,1 0 0 0 0,-1 0 0 0 0,1 0 0 0 0,-1 0 0 0 0,1 0 0 0 0,-1 0 0 0 0,1-1 0 0 0,0 1 0 0 0,-1-2 0 0 0,0 0 42 0 0,0 0 0 0 0,0-1 1 0 0,1 1-1 0 0,-1 0 0 0 0,1-1 0 0 0,0 1 0 0 0,0 0 0 0 0,0-6 1 0 0,0 1 73 0 0,0 0 1 0 0,1 0-1 0 0,0 0 1 0 0,0 1-1 0 0,1-1 1 0 0,0 0 0 0 0,4-14-1 0 0,0 9 26 0 0,1 0 1 0 0,0 0-1 0 0,1 0 0 0 0,0 0 0 0 0,1 1 1 0 0,18-21-1 0 0,67-60 367 0 0,-63 65-525 0 0,4-3-593 0 0,54-39-1 0 0,-31 33-7617 0 0,-38 26 1685 0 0</inkml:trace>
  <inkml:trace contextRef="#ctx0" brushRef="#br0" timeOffset="1">731 43 7831 0 0,'0'0'603'0'0,"1"3"-396"0"0,4 10 1550 0 0,-1-1 0 0 0,0 2 1 0 0,-1-1-1 0 0,0 0 1 0 0,-1 1-1 0 0,1 24 0 0 0,-3-27-1519 0 0,0 0-1 0 0,-1 0 1 0 0,0 0-1 0 0,-1 0 1 0 0,-4 14-1 0 0,3-17-136 0 0,0 0 0 0 0,-1-1 0 0 0,0 0-1 0 0,0 1 1 0 0,-1-1 0 0 0,0-1 0 0 0,0 1 0 0 0,-7 6-1 0 0,-8 7-2059 0 0,-22 17-1 0 0,40-36 1712 0 0,-13 10-6796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20 224 15031 0 0,'-10'-8'687'0'0,"7"7"-16"0"0,2 0-431 0 0,-5-2 921 0 0,9 3-957 0 0,411-24 3577 0 0,-105 20-3069 0 0,-288 3-1052 0 0,-1-1 0 0 0,1-1 0 0 0,-1-1 0 0 0,0-1 0 0 0,0 0 0 0 0,-1-1 0 0 0,31-15 1 0 0,-24 8-787 0 0,0-2 1 0 0,-2-1 0 0 0,1 0 0 0 0,36-35 0 0 0,-34 27-4978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10 10591 0 0,'0'0'819'0'0,"2"-2"-534"0"0,6-5 3533 0 0,-12 18-2008 0 0,-21 44-869 0 0,-59 94 0 0 0,50-92-712 0 0,-10 14-101 0 0,-41 75-3 0 0,-48 93-73 0 0,-56 109-40 0 0,174-319-11 0 0,8-16 1 0 0,0-1 1 0 0,1 1-1 0 0,1 0 1 0 0,-4 16 0 0 0,8-27 86 0 0,3-4-1354 0 0,5-5 985 0 0,0 0 1 0 0,0-1-1 0 0,-1 0 1 0 0,0 0-1 0 0,-1 0 1 0 0,0-1-1 0 0,6-13 1 0 0,24-72-1004 0 0,-25 63 1132 0 0,9-26 157 0 0,49-124 1676 0 0,-65 173-1587 0 0,1 0-1 0 0,0 0 1 0 0,1 1 0 0 0,0 0-1 0 0,0 0 1 0 0,0 0-1 0 0,1 1 1 0 0,9-9 0 0 0,-11 12-68 0 0,0 1 0 0 0,0-1 0 0 0,0 1 0 0 0,0 0 0 0 0,0 0 1 0 0,1 0-1 0 0,-1 0 0 0 0,1 1 0 0 0,-1 0 0 0 0,1 0 0 0 0,-1 0 0 0 0,1 1 1 0 0,0-1-1 0 0,-1 1 0 0 0,1 0 0 0 0,0 0 0 0 0,5 1 0 0 0,12 4-43 0 0,1 0-1 0 0,-1 2 1 0 0,0 1-1 0 0,0 0 1 0 0,-1 1-1 0 0,0 2 1 0 0,30 19-1 0 0,-43-24 59 0 0,0 0 0 0 0,-1 0 1 0 0,0 1-1 0 0,12 13 0 0 0,-18-19 16 0 0,0 1 0 0 0,0 0-1 0 0,0-1 1 0 0,0 1 0 0 0,0 0 0 0 0,-1 0 0 0 0,1-1 0 0 0,0 1 0 0 0,-1 0 0 0 0,0 0-1 0 0,1 0 1 0 0,-1 0 0 0 0,0 0 0 0 0,0 3 0 0 0,-5 26 822 0 0,4-27-663 0 0,-2 9-1 0 0,-2-1 0 0 0,1 0 0 0 0,-2-1 0 0 0,1 1 0 0 0,-1-1 0 0 0,-1 0 0 0 0,0 0 0 0 0,-1-1-1 0 0,0 0 1 0 0,0 0 0 0 0,-1-1 0 0 0,-1 0 0 0 0,1-1 0 0 0,-1 0 0 0 0,-1 0 0 0 0,-15 8 0 0 0,-140 67 73 0 0,90-50-241 0 0,74-32-123 0 0,4-7-2162 0 0,0 2 1858 0 0,0 0 0 0 0,0 0-1 0 0,1 0 1 0 0,-1 1 0 0 0,1-1 0 0 0,0 1 0 0 0,5-5 0 0 0,7-9-1180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2303 0 0,'-3'41'210'0'0,"-8"22"8159"0"0,-2 16 3299 0 0,12-69-11751 0 0,1 0-1 0 0,0 0 1 0 0,2 12 0 0 0,-2-19 180 0 0,0 1 1 0 0,1-1-1 0 0,-1 0 1 0 0,1 0-1 0 0,0 0 1 0 0,0 0-1 0 0,0 0 1 0 0,0 0-1 0 0,1 0 1 0 0,-1 0-1 0 0,1 0 1 0 0,0 0-1 0 0,0-1 1 0 0,3 4-1 0 0,0-3-29 0 0,0 0 0 0 0,0 0 0 0 0,0-1 0 0 0,0 1 0 0 0,0-1 0 0 0,1-1 0 0 0,-1 1 0 0 0,1-1 0 0 0,-1 0 0 0 0,1 0 0 0 0,-1 0 0 0 0,1-1 0 0 0,0 0 0 0 0,-1 0 0 0 0,1-1 0 0 0,0 1 0 0 0,-1-1 0 0 0,1 0 0 0 0,-1-1 0 0 0,1 1 0 0 0,9-5 0 0 0,-4 1-40 0 0,-1-1 0 0 0,1 1 0 0 0,-1-2 0 0 0,0 1 0 0 0,0-2 0 0 0,15-13 0 0 0,-11 6-33 0 0,-1 1-1 0 0,-1-2 1 0 0,14-20 0 0 0,-14 18-478 0 0,-11 16-53 0 0,-7 11 425 0 0,1-2 91 0 0,-3 7 60 0 0,7-10-23 0 0,1-1 0 0 0,0 1 0 0 0,-1-1-1 0 0,1 1 1 0 0,0-1 0 0 0,2 7 0 0 0,1 5 37 0 0,-1-11-45 0 0,0 1-7 0 0,12 12 51 0 0,-10-13-50 0 0,0 1 0 0 0,1-1-1 0 0,8 6 1 0 0,8 3 20 0 0,-15-11-34 0 0,0-1-117 0 0,2 1-351 0 0,-1 0 0 0 0,1 0 0 0 0,13 0 0 0 0,8-1-6083 0 0,-9-3-292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19 3223 0 0,'2'-2'240'0'0,"1"1"-193"0"0,17-14 15929 0 0,-21 18-15635 0 0,-5 15-132 0 0,0-1-1 0 0,-2 1 1 0 0,0-1-1 0 0,-1 0 1 0 0,-13 18-1 0 0,-9 18 88 0 0,-4 14-10 0 0,-108 191 141 0 0,-183 300-347 0 0,311-532-89 0 0,2-5-10 0 0,1 1 0 0 0,1 0-1 0 0,1 0 1 0 0,-12 41 0 0 0,20-50-125 0 0,1-11-15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86 7831 0 0,'-7'-5'178'0'0,"4"3"-42"0"0,1 0 1 0 0,-1 1-1 0 0,0-1 0 0 0,-11-3 11780 0 0,46 8-11152 0 0,1 0-1 0 0,0-2 1 0 0,58-6-1 0 0,-43 2-480 0 0,339-31 725 0 0,-48 3-1304 0 0,-332 30 294 0 0,9 0-797 0 0,0 0 0 0 0,0 1 0 0 0,21 3 0 0 0,-18 2-859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80 415 10591 0 0,'1'3'5571'0'0,"2"3"-4656"0"0,-1 1 0 0 0,0 0 0 0 0,0-1 0 0 0,-1 1 0 0 0,1 0 0 0 0,-1 9-1 0 0,-1-5-428 0 0,0-1 0 0 0,0 0 0 0 0,-2 0 0 0 0,-1 11 0 0 0,0-10-314 0 0,0 0 1 0 0,0 0-1 0 0,-1-1 0 0 0,-1 1 0 0 0,0-1 0 0 0,0 0 0 0 0,-1 0 1 0 0,-12 15-1 0 0,12-18-528 0 0,-1 0 0 0 0,0-1 0 0 0,-8 7 0 0 0,13-12-495 0 0</inkml:trace>
  <inkml:trace contextRef="#ctx0" brushRef="#br0" timeOffset="1">480 57 15199 0 0,'11'-14'1352'0'0,"1"0"-1080"0"0,3 1-272 0 0,-1 8 0 0 0,2 0 760 0 0,0 1 96 0 0,1 3 16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9215 0 0,'0'0'707'0'0,"2"2"-464"0"0,6 2 327 0 0,0 0-1 0 0,0 1 1 0 0,11 8 0 0 0,-17-10-284 0 0,1-1 0 0 0,-1 0-1 0 0,1 1 1 0 0,-1-1 0 0 0,0 1 0 0 0,0 0-1 0 0,0 0 1 0 0,-1 0 0 0 0,1 0 0 0 0,-1 0-1 0 0,1 0 1 0 0,-1 0 0 0 0,1 3 0 0 0,-2-3-314 0 0,-1-1 1 0 0,1 0-1 0 0,0 0 1 0 0,0 0 0 0 0,-1 0-1 0 0,1 0 1 0 0,-1 0-1 0 0,0 0 1 0 0,0 0 0 0 0,0 0-1 0 0,0 0 1 0 0,0 0-1 0 0,0 0 1 0 0,0 0 0 0 0,-3 2-1 0 0,3-2-1 0 0,-4 4-9 0 0,-1 1 1 0 0,0-1 0 0 0,0 0-1 0 0,0-1 1 0 0,-1 1-1 0 0,0-1 1 0 0,-8 4 0 0 0,-58 28 771 0 0,37-20-176 0 0,12-5 5 0 0,5-4 104 0 0,0 2 0 0 0,1 0 0 0 0,0 1 0 0 0,1 0 0 0 0,-19 18 2480 0 0,58-25-2299 0 0,-8 0-600 0 0,3-2 16 0 0,0-1 0 0 0,0 0-1 0 0,0-2 1 0 0,24-2 0 0 0,25-2-39 0 0,-59 5-205 0 0,-2 0-16 0 0,-1 0-1 0 0,0-1 1 0 0,0 1 0 0 0,0-1 0 0 0,1 0-1 0 0,-1 0 1 0 0,0 0 0 0 0,0-1 0 0 0,5-2-1 0 0,-6 3-78 0 0,-1 0 0 0 0,0-1 0 0 0,0 1 0 0 0,0 0 0 0 0,0-1 0 0 0,0 1 0 0 0,0-1 0 0 0,3-2 0 0 0,-5 3 61 0 0,2 0-214 0 0,2-12-360 0 0,-2 2 344 0 0,-2 1 0 0 0,1-1 0 0 0,-1 0 0 0 0,-3-16 0 0 0,1-13 3 0 0,1 24 133 0 0,2 0 1 0 0,0 0-1 0 0,0 0 1 0 0,2 0-1 0 0,0 0 1 0 0,1 0-1 0 0,6-16 1 0 0,-9 29-758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0 198 919 0 0,'74'69'20142'0'0,"-75"-67"-19039"0"0,-8 5 3072 0 0,11-9-3842 0 0,82-63 293 0 0,-27 23-381 0 0,-19 14-447 0 0,0 1 1 0 0,2 3-1 0 0,0 1 1 0 0,70-28-1 0 0,-74 39-121 0 0,-35 12 321 0 0,0-1 0 0 0,0 1 0 0 0,0 0 0 0 0,-1 0 0 0 0,1 0 0 0 0,0-1 0 0 0,0 1 0 0 0,0 0 0 0 0,0 0-1 0 0,0 0 1 0 0,-1 0 0 0 0,1 1 0 0 0,1-1 0 0 0,-1 1 6 0 0,0-1 0 0 0,0 1 1 0 0,0 0-1 0 0,0 0 0 0 0,0 0 0 0 0,0 0 0 0 0,0 0 0 0 0,-1 0 0 0 0,1 0 1 0 0,0 1-1 0 0,-1-1 0 0 0,1 0 0 0 0,-1 0 0 0 0,1 0 0 0 0,-1 1 1 0 0,0-1-1 0 0,1 0 0 0 0,-1 1 0 0 0,0-1 0 0 0,0 0 0 0 0,0 0 0 0 0,0 3 1 0 0,-2 31 172 0 0,-2-3-84 0 0,1 0-1 0 0,2 58 0 0 0,2-75-68 0 0,1-1 0 0 0,0 0 1 0 0,1 0-1 0 0,1 0 0 0 0,0 0 0 0 0,1-1 1 0 0,0 1-1 0 0,13 21 0 0 0,8 5-1888 0 0,4-4-3913 0 0,-15-22-2518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0,'0'0'8256'0'0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 4143 0 0,'9'-6'7738'0'0,"-18"15"-6980"0"0,-121 84 1626 0 0,86-64-2141 0 0,2 2 0 0 0,-54 50-1 0 0,56-40-242 0 0,2 1 0 0 0,-43 65 0 0 0,51-65 29 0 0,-12 20 153 0 0,-44 82-1 0 0,84-140-173 0 0,-58 125 185 0 0,49-103-156 0 0,2 0-1 0 0,0 1 1 0 0,-4 30 0 0 0,12-50-1 0 0,0 1 0 0 0,0 0 0 0 0,1 0 0 0 0,0 0-1 0 0,0-1 1 0 0,1 1 0 0 0,0 0 0 0 0,0 0 0 0 0,5 14 0 0 0,-4-18 18 0 0,-1 0 0 0 0,1 1-1 0 0,1-1 1 0 0,-1 0 0 0 0,1-1 0 0 0,-1 1 0 0 0,1 0 0 0 0,0-1 0 0 0,0 1 0 0 0,1-1 0 0 0,-1 0 0 0 0,1 0-1 0 0,-1-1 1 0 0,1 1 0 0 0,0-1 0 0 0,0 1 0 0 0,0-1 0 0 0,5 1 0 0 0,10 3 285 0 0,0-2-1 0 0,1 0 1 0 0,-1-1 0 0 0,1-1 0 0 0,23 0-1 0 0,-12-1-126 0 0,98 7 189 0 0,-78-9-4314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122 266 8751 0 0,'-1'2'674'0'0,"-120"113"7492"0"0,123-133-7511 0 0,3 2-614 0 0,1 1 1 0 0,1-1-1 0 0,0 1 1 0 0,1 1-1 0 0,1-1 1 0 0,0 1-1 0 0,21-24 1 0 0,5 0 88 0 0,49-41 1 0 0,-70 67-83 0 0,1 1-1 0 0,0 0 1 0 0,1 1-1 0 0,0 0 0 0 0,0 1 1 0 0,1 1-1 0 0,0 1 1 0 0,1 1-1 0 0,-1 0 1 0 0,1 1-1 0 0,26-4 1 0 0,-38 9-11 0 0,-1 0 0 0 0,1 0 1 0 0,0 0-1 0 0,-1 0 1 0 0,1 1-1 0 0,-1 0 0 0 0,1 0 1 0 0,-1 1-1 0 0,1-1 1 0 0,-1 1-1 0 0,0 0 0 0 0,1 1 1 0 0,-1-1-1 0 0,0 1 1 0 0,-1 0-1 0 0,6 4 1 0 0,-8-5-17 0 0,-1-1 1 0 0,0 0 0 0 0,0 1 0 0 0,0-1 0 0 0,0 0-1 0 0,0 1 1 0 0,0-1 0 0 0,0 1 0 0 0,-1-1 0 0 0,1 1-1 0 0,0 0 1 0 0,-1-1 0 0 0,0 1 0 0 0,1 0 0 0 0,-1-1-1 0 0,0 1 1 0 0,1 2 0 0 0,-1 1 18 0 0,0 0 1 0 0,-1 1-1 0 0,1-1 1 0 0,-2 6-1 0 0,-6 18 191 0 0,-2 0-1 0 0,-24 52 1 0 0,-4 13 26 0 0,-3 27-362 0 0,40-119-61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30 571 15863 0 0,'-1'-2'728'0'0,"-4"-7"-240"0"0,0 0-1 0 0,-7-17 1 0 0,10 22-286 0 0,1-1-1 0 0,0 1 1 0 0,0 0 0 0 0,1 0 0 0 0,-1-1 0 0 0,1 1 0 0 0,0 0 0 0 0,0-1 0 0 0,1-8 0 0 0,2-1-7 0 0,1 1 0 0 0,0-1 1 0 0,1 1-1 0 0,1 0 0 0 0,0 0 1 0 0,1 0-1 0 0,7-11 0 0 0,65-80 517 0 0,-55 74-593 0 0,3-4-155 0 0,1 2 0 0 0,34-31 0 0 0,-51 53-93 0 0,1 1 1 0 0,-1 0-1 0 0,1 1 1 0 0,1 1 0 0 0,0 0-1 0 0,0 0 1 0 0,0 1 0 0 0,1 1-1 0 0,27-7 1 0 0,-25 8-567 0 0,1 1 1 0 0,-1 0 0 0 0,1 1-1 0 0,28 2 1 0 0,-20 1-581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29 1839 0 0,'0'-1'134'0'0,"-1"-4"271"0"0,-3-17 13523 0 0,4 22-13847 0 0,-1 0 1 0 0,1 0 0 0 0,0 0 0 0 0,-1 0 0 0 0,1 1-1 0 0,-1-1 1 0 0,1 0 0 0 0,0 0 0 0 0,-1 1 0 0 0,1-1-1 0 0,0 0 1 0 0,0 0 0 0 0,-1 1 0 0 0,1-1-1 0 0,0 0 1 0 0,-1 1 0 0 0,1-1 0 0 0,0 0 0 0 0,0 1-1 0 0,0-1 1 0 0,0 1 0 0 0,-1-1 0 0 0,1 1 0 0 0,-31 50 388 0 0,-46 71 82 0 0,-20 1-425 0 0,97-122-270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23 10591 0 0,'0'0'819'0'0,"-6"-7"-502"0"0,5 5-263 0 0,-1 1-1 0 0,0-1 1 0 0,0 1 0 0 0,0 0-1 0 0,1 0 1 0 0,-1-1-1 0 0,0 1 1 0 0,-1 1 0 0 0,1-1-1 0 0,0 0 1 0 0,0 0-1 0 0,0 1 1 0 0,0-1-1 0 0,-4 1 1 0 0,1 0 199 0 0,1 0-1 0 0,-1 0 1 0 0,1 0-1 0 0,0 1 1 0 0,-1 0 0 0 0,-7 2-1 0 0,0 2 263 0 0,1-1-1 0 0,0 2 0 0 0,0 0 1 0 0,-15 9-1 0 0,-5 6-514 0 0,12-9 0 0 0,1 1 0 0 0,-32 28 0 0 0,48-39 0 0 0,-7 13 0 0 0,5-1 0 0 0,5-10 0 0 0,0-2 0 0 0,1 3-8 0 0,-1 0-1 0 0,1 0 1 0 0,0-1 0 0 0,0 1-1 0 0,1-1 1 0 0,-1 1-1 0 0,1-1 1 0 0,5 6 0 0 0,4 3-97 0 0,15 14-1 0 0,-16-17 26 0 0,19 21 0 0 0,66 111 582 0 0,-95-141 498 0 0,-1 0-945 0 0,-1 1 0 0 0,0-1 0 0 0,1 0 0 0 0,-1 0 0 0 0,0 0 0 0 0,0 0 0 0 0,0 0 0 0 0,1 0 0 0 0,-1 0 0 0 0,0 0 0 0 0,0-1 0 0 0,0 1 0 0 0,-1 0 0 0 0,1 0 0 0 0,-1 0 0 0 0,-7 2 85 0 0,1 0 1 0 0,-1 0-1 0 0,0-1 0 0 0,0 0 0 0 0,0-1 0 0 0,0 0 1 0 0,-14 0-1 0 0,-9 1-23 0 0,-13 3-148 0 0,-99 9 78 0 0,48-10-2968 0 0,79-4-3317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497 882 11887 0 0,'0'0'1083'0'0,"2"0"-891"0"0,2 1 38 0 0,-1-1 0 0 0,1 1-1 0 0,0-1 1 0 0,-1-1 0 0 0,1 1 0 0 0,0 0 0 0 0,-1-1 0 0 0,1 0-1 0 0,0 1 1 0 0,-1-2 0 0 0,1 1 0 0 0,-1 0 0 0 0,1-1 0 0 0,-1 1-1 0 0,5-4 1 0 0,22-18 36 0 0,-2 0-1 0 0,0-2 0 0 0,39-46 1 0 0,-58 61-222 0 0,33-38-27 0 0,-2-3 0 0 0,37-60 1 0 0,53-118-616 0 0,-113 196 226 0 0,17-52 1 0 0,-27 66 100 0 0,-2 0 1 0 0,0-1-1 0 0,-1 1 1 0 0,2-28-1 0 0,-6 44 214 0 0,0 0-1 0 0,0 0 1 0 0,0 0-1 0 0,0-1 1 0 0,0 1-1 0 0,-1 0 1 0 0,1 0 0 0 0,-1 0-1 0 0,-2-4 1 0 0,3 7 46 0 0,-1 0 0 0 0,0 0 1 0 0,1 0-1 0 0,-1 0 0 0 0,1 0 0 0 0,-1 0 1 0 0,0 0-1 0 0,1 0 0 0 0,-1 1 1 0 0,0-1-1 0 0,1 0 0 0 0,-1 0 1 0 0,1 0-1 0 0,-1 1 0 0 0,1-1 1 0 0,-2 1-1 0 0,2-1 1 0 0,-9 6-13 0 0,0 0 1 0 0,0 0 0 0 0,1 1-1 0 0,0 0 1 0 0,0 1-1 0 0,1-1 1 0 0,-10 14 0 0 0,-41 67 43 0 0,48-71 5 0 0,-64 125 54 0 0,-7 12-22 0 0,-120 129-58 0 0,188-267 9 0 0,-91 119-32 0 0,75-93 104 0 0,-32 61 0 0 0,4 26 910 0 0,39-84-620 0 0,-47 84-1 0 0,46-98-344 0 0,-1-1 0 0 0,-2-1-1 0 0,0-1 1 0 0,-2-1 0 0 0,-1-1 0 0 0,-43 34-1 0 0,67-59-126 0 0,-17 6-1196 0 0,10-3 795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7831 0 0,'0'0'603'0'0,"2"-1"-187"0"0,5-4 799 0 0,1 0-1 0 0,0 1 1 0 0,10-5-1 0 0,51-16 591 0 0,-17 8-1273 0 0,8-7 280 0 0,78-27 936 0 0,-74 34-1248 0 0,1 2 1 0 0,124-10 0 0 0,-82 12-2749 0 0,-88 12 460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13935 0 0,'0'0'1262'0'0,"0"2"-972"0"0,-1 16 528 0 0,1-14-645 0 0,0 0 1 0 0,0 1-1 0 0,-1-1 1 0 0,-1 8 0 0 0,-5 7 182 0 0,0 0 0 0 0,-1-1 0 0 0,-1 1 0 0 0,-18 26 1 0 0,-55 64 582 0 0,23-31-769 0 0,29-39-1140 0 0,29-37-113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11375 0 0,'0'0'1031'0'0,"1"2"-850"0"0,4 10 370 0 0,0 1 1 0 0,-2 0-1 0 0,1 0 0 0 0,2 26 0 0 0,-3-19 241 0 0,8 28 0 0 0,-2-24-536 0 0,0 0 0 0 0,2-1 0 0 0,1 0 0 0 0,1 0-1 0 0,0-1 1 0 0,2-1 0 0 0,0 0 0 0 0,2-1 0 0 0,0-1 0 0 0,1-1-1 0 0,1 0 1 0 0,1-1 0 0 0,0-1 0 0 0,1-1 0 0 0,29 15 0 0 0,-42-26-285 0 0,0-1 0 0 0,1 1 0 0 0,-1-2 0 0 0,1 1 0 0 0,0-1 0 0 0,0-1 0 0 0,-1 1 1 0 0,1-2-1 0 0,0 1 0 0 0,0-1 0 0 0,0 0 0 0 0,0-1 0 0 0,11-2 0 0 0,-9 1-410 0 0,0-1-1 0 0,-1 0 1 0 0,1-1-1 0 0,-1 0 0 0 0,0 0 1 0 0,12-8-1 0 0,-19 10-708 0 0,1-1 0 0 0,-1 1-1 0 0,0-1 1 0 0,5-5 0 0 0,0 0-3955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14743 0 0,'0'0'1335'0'0,"-1"1"-1038"0"0,-20 38 903 0 0,10-19-915 0 0,0-1 0 0 0,-18 23 0 0 0,2-10-175 0 0,-2-1 1 0 0,-2-2-1 0 0,0 0 0 0 0,-55 36 1 0 0,38-33 46 0 0,-1-3 1 0 0,-99 42 0 0 0,127-65-5711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74 4607 0 0,'4'-2'93'0'0,"0"-1"-1"0"0,1 0 0 0 0,-1 1 0 0 0,1 0 1 0 0,-1 0-1 0 0,1 0 0 0 0,5-1 0 0 0,-7 2 261 0 0,0 1 0 0 0,-1 0 0 0 0,1 0 0 0 0,0 0 0 0 0,-1 0 0 0 0,1 1 1 0 0,-1-1-1 0 0,1 1 0 0 0,0-1 0 0 0,-1 1 0 0 0,1 0 0 0 0,-1 0 0 0 0,1 0 0 0 0,-1 0 0 0 0,3 2 0 0 0,8 5 1178 0 0,0-1 0 0 0,17 7 0 0 0,-24-13-1268 0 0,-1 1 0 0 0,1-1 0 0 0,-1 0 0 0 0,1 0-1 0 0,-1 0 1 0 0,1-1 0 0 0,0 1 0 0 0,-1-2-1 0 0,8 0 1 0 0,-12 1-232 0 0,18-2 209 0 0,-1-1 0 0 0,0 0 1 0 0,0-2-1 0 0,24-8 0 0 0,-41 12-236 0 0,2 1-68 0 0,0-1 0 0 0,0-1-1 0 0,0 1 1 0 0,0 0 0 0 0,0-1 0 0 0,0 0-1 0 0,0 0 1 0 0,0 1 0 0 0,-1-2 0 0 0,1 1 0 0 0,-1 0-1 0 0,1 0 1 0 0,-1-1 0 0 0,0 1 0 0 0,0-1-1 0 0,2-3 1 0 0,-4 5-7 0 0,0 0 0 0 0,0 1-1 0 0,0-1 1 0 0,0 0-1 0 0,0 0 1 0 0,0 0 0 0 0,0 1-1 0 0,0-1 1 0 0,0 0 0 0 0,0 0-1 0 0,-1 0 1 0 0,1 1 0 0 0,0-1-1 0 0,-1 0 1 0 0,1 0 0 0 0,0 1-1 0 0,-1-1 1 0 0,1 0 0 0 0,-1 1-1 0 0,1-1 1 0 0,-1 0 0 0 0,1 1-1 0 0,-1-1 1 0 0,0 1 0 0 0,1-1-1 0 0,-1 1 1 0 0,-1-1 0 0 0,-18-10-1292 0 0,13 9 1137 0 0,0 1 0 0 0,0 0-1 0 0,0 0 1 0 0,0 1-1 0 0,0 0 1 0 0,1 0 0 0 0,-1 1-1 0 0,0-1 1 0 0,-8 3 0 0 0,-60 18-57 0 0,75-20 285 0 0,-21 6 203 0 0,0 0-1 0 0,1 2 0 0 0,0 1 0 0 0,0 0 1 0 0,1 2-1 0 0,0 0 0 0 0,1 1 0 0 0,1 1 0 0 0,0 0 1 0 0,-30 34-1 0 0,44-44-121 0 0,0 0 0 0 0,0 0 1 0 0,0 1-1 0 0,1 0 0 0 0,-1-1 0 0 0,1 1 0 0 0,0 0 0 0 0,0 0 1 0 0,1 0-1 0 0,-2 8 0 0 0,3-11-63 0 0,0 0-1 0 0,0 0 1 0 0,0 0-1 0 0,0 0 1 0 0,0 0-1 0 0,0 0 1 0 0,1 1-1 0 0,-1-1 1 0 0,1 0-1 0 0,-1 0 1 0 0,1 0-1 0 0,0 0 1 0 0,0 0-1 0 0,0-1 1 0 0,0 1-1 0 0,0 0 1 0 0,0 0-1 0 0,0 0 1 0 0,1-1 0 0 0,-1 1-1 0 0,1-1 1 0 0,-1 1-1 0 0,1-1 1 0 0,-1 0-1 0 0,1 1 1 0 0,0-1-1 0 0,0 0 1 0 0,2 1-1 0 0,1 0-210 0 0,1 0 0 0 0,-1 0-1 0 0,1 0 1 0 0,-1 0 0 0 0,7 0-1 0 0,12 0-5196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244 454 2303 0 0,'0'0'15056'0'0,"1"-9"-14162"0"0,-1 8-829 0 0,-1 0 0 0 0,1-1 1 0 0,-1 1-1 0 0,1-1 0 0 0,-1 1 1 0 0,1 0-1 0 0,-1-1 0 0 0,1 1 1 0 0,-1 0-1 0 0,0 0 0 0 0,0 0 1 0 0,0-1-1 0 0,0 1 1 0 0,0 0-1 0 0,0 0 0 0 0,0 0 1 0 0,0 0-1 0 0,0 1 0 0 0,0-1 1 0 0,-1 0-1 0 0,1 0 0 0 0,-2 0 1 0 0,-6-3 94 0 0,0 0-1 0 0,-12-3 1 0 0,8 2-92 0 0,-17-6-28 0 0,10 5-8 0 0,1-1 1 0 0,-24-13 0 0 0,39 17-30 0 0,-1 0 0 0 0,1 1 1 0 0,-1-2-1 0 0,1 1 0 0 0,0-1 1 0 0,0 1-1 0 0,0-1 0 0 0,0 0 1 0 0,1 0-1 0 0,0-1 0 0 0,0 1 1 0 0,0-1-1 0 0,-4-8 0 0 0,6 11-13 0 0,1-1 0 0 0,-1 1 0 0 0,1-1-1 0 0,0 1 1 0 0,0-1 0 0 0,-1 1 0 0 0,2-1 0 0 0,-1 0 0 0 0,0 1-1 0 0,0-1 1 0 0,1 1 0 0 0,0-1 0 0 0,-1 1 0 0 0,1-1-1 0 0,0 1 1 0 0,0-1 0 0 0,0 1 0 0 0,1 0 0 0 0,-1 0 0 0 0,0 0-1 0 0,4-4 1 0 0,3-3-72 0 0,0 0 0 0 0,0 1 0 0 0,14-11 0 0 0,11-7-100 0 0,1 1 0 0 0,1 2 0 0 0,68-33 0 0 0,-78 44 104 0 0,0 2 0 0 0,0 1 0 0 0,1 1 0 0 0,0 2 0 0 0,1 0 0 0 0,0 1 0 0 0,27 0 0 0 0,-45 5 102 0 0,0 0 0 0 0,0 1-1 0 0,0-1 1 0 0,0 2 0 0 0,0 0-1 0 0,0 0 1 0 0,-1 0 0 0 0,1 1-1 0 0,0 0 1 0 0,-1 1 0 0 0,9 5-1 0 0,-13-7-11 0 0,-1 0 0 0 0,0 1 0 0 0,0-1 0 0 0,0 1-1 0 0,0-1 1 0 0,0 1 0 0 0,0 0 0 0 0,-1 0 0 0 0,0 1 0 0 0,1-1 0 0 0,-1 0-1 0 0,0 1 1 0 0,-1-1 0 0 0,1 1 0 0 0,0-1 0 0 0,-1 1 0 0 0,0 0 0 0 0,0 0-1 0 0,0 0 1 0 0,-1 0 0 0 0,1-1 0 0 0,-1 1 0 0 0,0 0 0 0 0,0 0 0 0 0,0 0-1 0 0,-1 0 1 0 0,-1 7 0 0 0,0-4 24 0 0,0 0 0 0 0,-1 0 0 0 0,0 0 0 0 0,0 0 0 0 0,0-1 0 0 0,-1 1 0 0 0,0-1 0 0 0,-1 0-1 0 0,1 0 1 0 0,-1-1 0 0 0,-11 11 0 0 0,-5 2 31 0 0,-43 28 0 0 0,48-35-80 0 0,-11 7-21 0 0,-2-1 0 0 0,0 0-1 0 0,0-3 1 0 0,-2 0 0 0 0,1-2-1 0 0,-39 10 1 0 0,65-21-458 0 0,0-1 0 0 0,0 1 0 0 0,1-1 0 0 0,-1 0 0 0 0,-6 0 0 0 0,1-2-1060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0 8783 0 0,'0'0'399'0'0,"-2"2"-4"0"0,-72 61 82 0 0,39-37 61 0 0,1 1 1 0 0,1 2-1 0 0,2 2 1 0 0,1 0-1 0 0,1 2 1 0 0,-36 55-1 0 0,25-24-135 0 0,3 2 1 0 0,3 2-1 0 0,3 1 0 0 0,-22 73 0 0 0,33-81-315 0 0,12-36-4554 0 0,4-15-460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19:55:0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1 132 919 0 0,'0'0'9210'0'0,"2"1"-8762"0"0,7 0 274 0 0,-1-1 1 0 0,1 0 0 0 0,-1 0-1 0 0,12-2 1 0 0,-17 2-3 0 0,-1 0-607 0 0,6 0-6 0 0,-6 0 122 0 0,0 2-169 0 0,16 10-3 0 0,-16-10-50 0 0,0-1 1 0 0,0 1-1 0 0,-1-1 1 0 0,1 1 0 0 0,-1 0-1 0 0,1-1 1 0 0,-1 1-1 0 0,1 0 1 0 0,-1 0 0 0 0,1 3-1 0 0,15 17 4 0 0,-17-22-3 0 0,0 1 1 0 0,1-1-1 0 0,-1 1 0 0 0,1-1 1 0 0,-1 1-1 0 0,1-1 0 0 0,-1 1 1 0 0,1-1-1 0 0,0 1 0 0 0,-1-1 1 0 0,1 0-1 0 0,0 1 0 0 0,-1-1 1 0 0,1 0-1 0 0,0 1 0 0 0,2-1 26 0 0,-1 1 84 0 0,-1 1 2 0 0,5 0 80 0 0,-4-1-121 0 0,1 0 0 0 0,-1 1 0 0 0,1-1-1 0 0,-1 0 1 0 0,0 1 0 0 0,0 0 0 0 0,0-1 0 0 0,1 1 0 0 0,-2 0 0 0 0,1 0 0 0 0,0 0-1 0 0,0 0 1 0 0,2 4 0 0 0,5 10-96 0 0,-9-10-30 0 0,0-2-11 0 0,9 39-51 0 0,7 70 0 0 0,-8 44-101 0 0,-7-123 200 0 0,1-11 35 0 0,0 0 0 0 0,1 0 0 0 0,1-1 0 0 0,1 1 0 0 0,1-1 0 0 0,0-1-1 0 0,2 1 1 0 0,14 25 0 0 0,-18-38 14 0 0,12 19 76 0 0,-7-14-38 0 0,-4-8-62 0 0,-1 0 0 0 0,-1 1 0 0 0,1 0-1 0 0,-1 0 1 0 0,4 14 0 0 0,4 6-15 0 0,-6-12 0 0 0,1-2 0 0 0,5 1 1 0 0,-8-12 2 0 0,-1-1 4 0 0,-1 0 36 0 0,1-1-1 0 0,-1 1 1 0 0,0 0-1 0 0,0-1 1 0 0,1 1 0 0 0,-1-1-1 0 0,0 0 1 0 0,1 1 0 0 0,-1-1-1 0 0,0 0 1 0 0,1 0 0 0 0,-1 0-1 0 0,1 0 1 0 0,2 0-1 0 0,0 0 2580 0 0,-2 1-2555 0 0,8 2-54 0 0,3 1-13 0 0,-2 2 0 0 0,1 1 0 0 0,1-1 0 0 0,0 1 0 0 0,-1 0 0 0 0,-3-1-14 0 0,-7-5-62 0 0,-1 1-19 0 0,4 5 22 0 0,-4-5-3 0 0,-1 0 14 0 0,1 7 50 0 0,1 0 28 0 0,0-3 91 0 0,0-1 229 0 0,1-9-112 0 0,1-2-275 0 0,75-99 408 0 0,95-137-287 0 0,-157 217-161 0 0,-1-1-1 0 0,-1-1 1 0 0,14-35 0 0 0,-28 60 444 0 0,3 3-739 0 0,1 1 292 0 0,-1 0 1 0 0,1-1-1 0 0,-1 0 0 0 0,1 0 1 0 0,0 0-1 0 0,-1-1 0 0 0,1 0 1 0 0,0 0-1 0 0,6 0 0 0 0,-9 0 810 0 0,-3 2-662 0 0,-5 8-44 0 0,1 5-10 0 0,4 1 0 0 0,5 0 0 0 0,21 43 0 0 0,-21-43 2 0 0,0 0-1 0 0,-1 0 1 0 0,0 0 0 0 0,0 31-1 0 0,-3-27 30 0 0,2-1 0 0 0,0 1-1 0 0,1 0 1 0 0,1-1 0 0 0,8 22-1 0 0,-7-28-19 0 0,1-3 42 0 0,-5-9-41 0 0,-1-1 0 0 0,1 1 0 0 0,0 0 0 0 0,-1 0 0 0 0,1-1 0 0 0,0 1 1 0 0,0-1-1 0 0,0 1 0 0 0,-1-1 0 0 0,1 1 0 0 0,0-1 0 0 0,0 0 0 0 0,0 1 0 0 0,0-1 0 0 0,1 1 0 0 0,10 4 371 0 0,-4-4-339 0 0,-1-2 1433 0 0,5 2-1462 0 0,3 1-15 0 0,6 4-36 0 0,0 3 0 0 0,-7-6 36 0 0,-3-2 15 0 0,-10-1-6 0 0,-1 0 1 0 0,0 0-1 0 0,0 0 0 0 0,1 0 1 0 0,-1 0-1 0 0,0 0 0 0 0,1 0 1 0 0,-1 0-1 0 0,0 0 0 0 0,0 0 1 0 0,1 0-1 0 0,-1 0 0 0 0,0 0 1 0 0,1 0-1 0 0,-1-1 0 0 0,0 1 1 0 0,0 0-1 0 0,1 0 0 0 0,-1 0 1 0 0,0 0-1 0 0,0 0 0 0 0,1-1 1 0 0,-1 1-1 0 0,0 0 1 0 0,0 0-1 0 0,0-1 0 0 0,0 1 1 0 0,1 0-1 0 0,2-2 318 0 0,12 10-164 0 0,-4-5-152 0 0,-10-3-1 0 0,0 0 1 0 0,1 0-1 0 0,-1 0 1 0 0,1 0-1 0 0,-1-1 1 0 0,0 1-1 0 0,1-1 1 0 0,-1 1-1 0 0,0-1 1 0 0,1 0-1 0 0,-1 1 1 0 0,0-1-1 0 0,0 0 1 0 0,0 0-1 0 0,1 0 1 0 0,-1 0-1 0 0,1-1 0 0 0,-1 1-1 0 0,6-4 72 0 0,0-2-59 0 0,0-3 35 0 0,-5 9-50 0 0,8-14 2 0 0,2-4 44 0 0,24-34-48 0 0,84-92 0 0 0,-73 91-4 0 0,100-124 3 0 0,-17-13-117 0 0,16-89-411 0 0,-116 210 118 0 0,-29 68 317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274 382 9671 0 0,'0'0'748'0'0,"-9"2"1332"0"0,4 0-962 0 0,0 0-1 0 0,0 0 1 0 0,0 0-1 0 0,-8 6 1 0 0,-1 3-406 0 0,-17 15 1 0 0,6-5-503 0 0,0-1 157 0 0,-41 45-1 0 0,55-52-824 0 0,0 0-1 0 0,-11 21 0 0 0,15-23-1985 0 0,-8 22-1 0 0,11-22-3658 0 0</inkml:trace>
  <inkml:trace contextRef="#ctx0" brushRef="#br0" timeOffset="0.99">552 1 12151 0 0,'0'0'1312'0'0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52:1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 9215 0 0,'-2'-1'118'0'0,"1"0"0"0"0,0 1-1 0 0,-1-1 1 0 0,1 0-1 0 0,-1 1 1 0 0,1-1-1 0 0,-1 1 1 0 0,1 0 0 0 0,-1-1-1 0 0,0 1 1 0 0,1 0-1 0 0,-1 0 1 0 0,1 0-1 0 0,-1 0 1 0 0,1 0 0 0 0,-1 0-1 0 0,0 1 1 0 0,1-1-1 0 0,-1 0 1 0 0,1 1-1 0 0,-1-1 1 0 0,1 1 0 0 0,-1 0-1 0 0,1-1 1 0 0,0 1-1 0 0,-1 0 1 0 0,1 0 0 0 0,0 0-1 0 0,0 0 1 0 0,-1 0-1 0 0,1 0 1 0 0,0 0-1 0 0,0 0 1 0 0,0 1 0 0 0,0-1-1 0 0,0 0 1 0 0,-1 3-1 0 0,0 0 62 0 0,1 1 0 0 0,-1-1 0 0 0,1 1-1 0 0,-1-1 1 0 0,1 1 0 0 0,0-1 0 0 0,1 1 0 0 0,-1-1-1 0 0,1 1 1 0 0,0 0 0 0 0,1 8 0 0 0,2 4 113 0 0,1 0 0 0 0,1 0 0 0 0,1-1 0 0 0,0 0 0 0 0,15 28 0 0 0,52 72 1446 0 0,-46-75-1226 0 0,-17-27-334 0 0,23 36 647 0 0,40 81 0 0 0,-65-115-750 0 0,-1 1 0 0 0,-1 0-1 0 0,-1 0 1 0 0,0 0 0 0 0,-1 1-1 0 0,-1-1 1 0 0,0 1 0 0 0,-2 0-1 0 0,0 30 1 0 0,-3-35 47 0 0,-1 1-1 0 0,0-1 1 0 0,0 0 0 0 0,-1 0 0 0 0,-1 0 0 0 0,-1 0 0 0 0,1-1-1 0 0,-2 0 1 0 0,0 0 0 0 0,-9 12 0 0 0,-11 12 466 0 0,-55 54 0 0 0,7-15-452 0 0,-154 116 1 0 0,207-176-365 0 0,21-14-69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29 919 0 0,'0'0'267'0'0,"2"-1"784"0"0,19-18 6291 0 0,-23 11-776 0 0,-2 12-6491 0 0,0 0 0 0 0,0 1 0 0 0,0 0 1 0 0,1 0-1 0 0,0 0 0 0 0,0 0 1 0 0,-4 9-1 0 0,-15 45 258 0 0,15-39-230 0 0,-36 112 305 0 0,37-116-373 0 0,-37 115 82 0 0,39-119-106 0 0,4-10 21 0 0,2 0-64 0 0,10 2-1167 0 0,4-4-4741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28 355 2759 0 0,'0'0'9080'0'0,"-11"3"-7574"0"0,10-4-1483 0 0,0 0 1 0 0,0 1 0 0 0,0-1 0 0 0,0 0-1 0 0,0 1 1 0 0,0-1 0 0 0,0 0-1 0 0,0 0 1 0 0,0 0 0 0 0,0 0 0 0 0,1 0-1 0 0,-1 0 1 0 0,0 0 0 0 0,1 0-1 0 0,-1 0 1 0 0,0 0 0 0 0,1-1 0 0 0,0 1-1 0 0,-1 0 1 0 0,1 0 0 0 0,-1-2-1 0 0,1 0 18 0 0,0 1-1 0 0,0-1 0 0 0,0 0 1 0 0,1 1-1 0 0,-1-1 0 0 0,0 1 1 0 0,1-1-1 0 0,0 0 0 0 0,2-4 1 0 0,1-3 67 0 0,2 1 1 0 0,-1-1-1 0 0,14-17 0 0 0,-3 6-82 0 0,2 0-1 0 0,0 1 0 0 0,1 1 1 0 0,0 0-1 0 0,2 2 0 0 0,43-29 1 0 0,-33 27-124 0 0,49-26-9 0 0,-71 41 143 0 0,-1 1-1 0 0,0 0 0 0 0,1 0 1 0 0,0 1-1 0 0,0 0 1 0 0,-1 1-1 0 0,17-2 0 0 0,-25 3-33 0 0,1 0 0 0 0,-1 0 0 0 0,0 0-1 0 0,0 0 1 0 0,0 0 0 0 0,0 0 0 0 0,0 0-1 0 0,0 0 1 0 0,0 0 0 0 0,0 0 0 0 0,1 0-1 0 0,-1 0 1 0 0,0 0 0 0 0,0 0 0 0 0,0 0-1 0 0,0 0 1 0 0,0 0 0 0 0,0 0 0 0 0,0 0-1 0 0,0 1 1 0 0,0-1 0 0 0,1 0 0 0 0,-1 0-1 0 0,0 0 1 0 0,0 0 0 0 0,0 0 0 0 0,0 0-1 0 0,0 0 1 0 0,0 0 0 0 0,0 0 0 0 0,0 0-1 0 0,0 0 1 0 0,0 0 0 0 0,0 1 0 0 0,0-1-1 0 0,0 0 1 0 0,0 0 0 0 0,0 0 0 0 0,0 0-1 0 0,0 0 1 0 0,0 0 0 0 0,0 0 0 0 0,0 0-1 0 0,0 1 1 0 0,0-1 0 0 0,0 0 0 0 0,0 0-1 0 0,1 5 14 0 0,0 0-1 0 0,-1 0 0 0 0,0 0 1 0 0,0 0-1 0 0,0 0 0 0 0,-1 1 0 0 0,0-1 1 0 0,0 0-1 0 0,0 0 0 0 0,0-1 1 0 0,-1 1-1 0 0,-2 5 0 0 0,-5 10 114 0 0,-20 30 0 0 0,17-32-75 0 0,-9 21 0 0 0,14-24-67 0 0,1 1 0 0 0,1-1 0 0 0,-4 18 0 0 0,7-24-17 0 0,1-1 1 0 0,0 1-1 0 0,1 0 0 0 0,0 0 1 0 0,0-1-1 0 0,1 1 1 0 0,3 15-1 0 0,5 4 18 0 0,0-17 15 0 0,-4-7-2 0 0,4 3-8 0 0,1 0 0 0 0,-1-1 0 0 0,1 0 0 0 0,0 0 0 0 0,1-1 1 0 0,0-1-1 0 0,15 6 0 0 0,-22-9 7 0 0,5 2-114 0 0,-1-1 0 0 0,1 0 0 0 0,0-1 0 0 0,-1 0 0 0 0,1 0 0 0 0,0-1 1 0 0,0 0-1 0 0,8-1 0 0 0,8-1-443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0 919 0 0,'0'0'9852'0'0,"-2"0"-9257"0"0,-1 0-507 0 0,0 0 0 0 0,0 0 0 0 0,0 1 1 0 0,1-1-1 0 0,-1 0 0 0 0,0 1 0 0 0,0 0 0 0 0,1 0 0 0 0,-1 0 1 0 0,1 0-1 0 0,-1 0 0 0 0,1 0 0 0 0,-1 1 0 0 0,-2 1 0 0 0,-6 5 183 0 0,-17 17-1 0 0,9-9-28 0 0,-74 69 160 0 0,34-28-282 0 0,41-40-106 0 0,1 0 1 0 0,0 1-1 0 0,-17 25 1 0 0,25-30-10 0 0,1 0 0 0 0,1 1 1 0 0,0 0-1 0 0,0 0 0 0 0,1 1 0 0 0,-4 18 0 0 0,6-19 39 0 0,1-1 0 0 0,0 1-1 0 0,0 0 1 0 0,2 0 0 0 0,0-1 0 0 0,0 1-1 0 0,1 0 1 0 0,1 0 0 0 0,4 21 0 0 0,-2-24 7 0 0,0 0 1 0 0,1-1-1 0 0,0 1 1 0 0,1-1 0 0 0,0 0-1 0 0,1-1 1 0 0,0 1 0 0 0,0-1-1 0 0,1 0 1 0 0,0-1-1 0 0,1 0 1 0 0,0 0 0 0 0,17 13-1 0 0,-12-14 53 0 0,16 2-373 0 0,-9-7-3626 0 0,-4-2-901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91 325 3223 0 0,'-2'2'6106'0'0,"-9"11"-4209"0"0,0 0 1 0 0,-23 19-1 0 0,9-9-1295 0 0,23-21-462 0 0,1-4-52 0 0,0-1-80 0 0,0 1-1 0 0,0-1 1 0 0,1 0-1 0 0,-1 0 1 0 0,1 0-1 0 0,-1 0 1 0 0,1 1-1 0 0,0-1 1 0 0,0 0-1 0 0,0 0 1 0 0,1 0-1 0 0,-1 0 1 0 0,1 1-1 0 0,-1-1 1 0 0,1 0-1 0 0,0 0 1 0 0,2-3-1 0 0,3-7 40 0 0,1 0 0 0 0,10-15 0 0 0,-6 10-31 0 0,1-2-96 0 0,0 0 0 0 0,2 1 0 0 0,0 0 0 0 0,1 2 0 0 0,20-19 0 0 0,-3 6-116 0 0,1 2 0 0 0,1 1 0 0 0,46-27 0 0 0,-55 43 328 0 0,-22 10 107 0 0,8 7 192 0 0,-9-4-390 0 0,-1-1 0 0 0,1 0 0 0 0,-1 1 0 0 0,1 0 0 0 0,-1-1 0 0 0,0 1 0 0 0,0 0 0 0 0,0-1 0 0 0,0 1 0 0 0,0 0 0 0 0,0 0 0 0 0,0 0 0 0 0,-1 0 0 0 0,1 2 0 0 0,0-2 14 0 0,0 4 7 0 0,1 0-1 0 0,-2-1 0 0 0,1 1 1 0 0,-1 0-1 0 0,1 0 0 0 0,-2-1 0 0 0,1 1 1 0 0,-1 0-1 0 0,1 0 0 0 0,-4 7 1 0 0,-2 10 210 0 0,-11 26 0 0 0,12-37-199 0 0,-15 33 49 0 0,12-29-59 0 0,1 0 1 0 0,0 1 0 0 0,-6 26-1 0 0,13-40-73 0 0,-1 1 1 0 0,1 0-1 0 0,0 0 0 0 0,0 0 0 0 0,1 0 1 0 0,-1 0-1 0 0,2 5 0 0 0,-1-3-126 0 0,-1-4-70 0 0,2 12-1351 0 0,1-1-1527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4607 0 0,'0'0'1972'0'0,"2"0"-302"0"0,1 0-1263 0 0,0 0 1 0 0,0 0 0 0 0,0 0-1 0 0,0 0 1 0 0,-1 0 0 0 0,1 1 0 0 0,0-1-1 0 0,0 1 1 0 0,0 0 0 0 0,-1 0-1 0 0,1 0 1 0 0,-1 0 0 0 0,6 3-1 0 0,-4 0-109 0 0,1-1 0 0 0,-1 1-1 0 0,1 0 1 0 0,-1 0-1 0 0,0 0 1 0 0,5 8-1 0 0,-3-3-162 0 0,-1-1 0 0 0,0 1-1 0 0,-1-1 1 0 0,0 1 0 0 0,0 1-1 0 0,-1-1 1 0 0,0 0 0 0 0,2 14-1 0 0,-3-12-47 0 0,-1 1 1 0 0,0 0-1 0 0,0 0 0 0 0,-2 0 0 0 0,1 0 0 0 0,-1 0 0 0 0,-1 0 0 0 0,0-1 0 0 0,-1 1 1 0 0,0-1-1 0 0,-1 1 0 0 0,0-1 0 0 0,-1 0 0 0 0,0-1 0 0 0,-1 1 0 0 0,-8 12 1 0 0,-45 54 90 0 0,55-72-212 0 0,-1-1 0 0 0,1 0-1 0 0,0 0 1 0 0,-1 0 0 0 0,0-1 0 0 0,-7 5-1 0 0,10-7-141 0 0,1-2-754 0 0,-7-4 388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12671 0 0,'0'0'1143'0'0,"0"3"-940"0"0,5 25 586 0 0,-2 1 0 0 0,0 30 0 0 0,-5 62 856 0 0,1-113-1651 0 0,1 14 62 0 0,-2 0 0 0 0,0 0-1 0 0,-2-1 1 0 0,0 1 0 0 0,-2-1-1 0 0,0 0 1 0 0,-1 0 0 0 0,-12 23 0 0 0,11-25-45 0 0,-4 7 42 0 0,3-16-56 0 0,0-4-109 0 0,7-5-197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1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10911 0 0,'1'-3'498'0'0,"11"-22"283"0"0,0 1 0 0 0,32-46 1 0 0,-33 55-437 0 0,0 1-1 0 0,1-1 1 0 0,0 2 0 0 0,1 0 0 0 0,26-21 0 0 0,-35 31-301 0 0,98-65 906 0 0,-88 60-741 0 0,0 1-1 0 0,0 0 0 0 0,0 1 0 0 0,1 1 1 0 0,29-7-1 0 0,-40 12-112 0 0,0-1-1 0 0,0 1 1 0 0,0 0 0 0 0,1 0 0 0 0,-1 1-1 0 0,0-1 1 0 0,0 1 0 0 0,0 0 0 0 0,0 0-1 0 0,4 2 1 0 0,-6-2-47 0 0,0 0-1 0 0,0 1 0 0 0,0-1 1 0 0,0 1-1 0 0,0-1 1 0 0,-1 1-1 0 0,1 0 1 0 0,0 0-1 0 0,-1 0 0 0 0,1-1 1 0 0,-1 2-1 0 0,0-1 1 0 0,2 3-1 0 0,-1-1 42 0 0,2 5 37 0 0,0-1 0 0 0,0 1 0 0 0,-1 0 0 0 0,0 0 0 0 0,-1 1-1 0 0,0-1 1 0 0,1 12 0 0 0,-1-5 33 0 0,-1 1-1 0 0,-1 0 1 0 0,-3 18 0 0 0,1-22-31 0 0,-1 0 0 0 0,0 0 0 0 0,-1 0 0 0 0,0 0 0 0 0,-1-1-1 0 0,-1 0 1 0 0,-8 15 0 0 0,7-15-116 0 0,-1-1 0 0 0,-1 0 0 0 0,1-1 0 0 0,-2 0 0 0 0,-11 11 0 0 0,-58 41-55 0 0,52-42-14 0 0,17-12-70 0 0,-1 0 0 0 0,1-1 0 0 0,-1 0 0 0 0,0-1 0 0 0,-1 0 0 0 0,1-1 0 0 0,-1 0 0 0 0,0-1 0 0 0,0 0-1 0 0,-1-1 1 0 0,-20 2 0 0 0,8-3-978 0 0,23-2 688 0 0,4-16-4720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20T00:42:2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11231 0 0,'0'0'1016'0'0,"-2"1"-836"0"0,-8 7-82 0 0,9-6-22 0 0,-1 1 1 0 0,1 0-1 0 0,0-1 1 0 0,-1 1 0 0 0,1 0-1 0 0,1 0 1 0 0,-1 0 0 0 0,0 0-1 0 0,1 0 1 0 0,-1 0-1 0 0,1 0 1 0 0,0 0 0 0 0,0 0-1 0 0,0 0 1 0 0,1 1-1 0 0,0 2 1 0 0,0 1 89 0 0,1 1-1 0 0,0-1 1 0 0,0 1-1 0 0,1-1 1 0 0,5 11 0 0 0,0-5-44 0 0,0-1 1 0 0,0-1 0 0 0,1 1 0 0 0,1-2 0 0 0,0 1 0 0 0,1-1-1 0 0,20 15 1 0 0,92 53 661 0 0,-87-57-564 0 0,3 2-1 0 0,-12-9 84 0 0,-2 1 1 0 0,0 1 0 0 0,28 25-1 0 0,-47-35-199 0 0,0-1 0 0 0,0 1 0 0 0,0 0 0 0 0,-1 1 0 0 0,0 0 0 0 0,-1-1 0 0 0,1 2 0 0 0,-1-1 0 0 0,-1 0 0 0 0,0 1 0 0 0,0 0 0 0 0,0-1-1 0 0,-1 1 1 0 0,0 0 0 0 0,0 1 0 0 0,0 11 0 0 0,-1-3 54 0 0,-2 0 0 0 0,-1 1 0 0 0,0-1 0 0 0,-1 0-1 0 0,0 0 1 0 0,-12 31 0 0 0,2-15-63 0 0,-2 1 0 0 0,-23 37 0 0 0,19-41-247 0 0,-1-1 1 0 0,-1-1 0 0 0,-2-1 0 0 0,-1 0-1 0 0,-1-2 1 0 0,-1-1 0 0 0,-1-2 0 0 0,-1 0 0 0 0,-1-2-1 0 0,-1-1 1 0 0,-44 22 0 0 0,59-35-936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2759 0 0,'0'0'126'0'0,"0"3"-5"0"0,-2 36 3180 0 0,1-34-2839 0 0,1-2 740 0 0,-1 0-586 0 0,0 8-257 0 0,1-8-51 0 0,0-1-7 0 0,-1 9 15 0 0,0-8 654 0 0,4 8 4899 0 0,33 91-3481 0 0,-32-92-2237 0 0,0 0 0 0 0,1-1 0 0 0,1 1 0 0 0,-1-1 0 0 0,1 1 0 0 0,1-2 0 0 0,0 1 0 0 0,0-1 0 0 0,0 0 0 0 0,16 12 0 0 0,124 91 978 0 0,39 31-930 0 0,-152-110-199 0 0,19 15 0 0 0,-46-42 0 0 0,0 0 0 0 0,0-1 0 0 0,1 1 0 0 0,-1-1 0 0 0,17 5 0 0 0,-18-6 0 0 0,-4-3 0 0 0,0 1 0 0 0,0 0 0 0 0,1-1 0 0 0,-1 0 0 0 0,0 1 0 0 0,0-1 0 0 0,1 0 0 0 0,-1 0 0 0 0,0 0 0 0 0,0 0 0 0 0,1-1 0 0 0,-1 1 0 0 0,3-1 0 0 0,-1 0 33 0 0,-1 0 0 0 0,1 0 0 0 0,-1 0 0 0 0,1-1 0 0 0,-1 1 0 0 0,1-1 0 0 0,5-4 0 0 0,-8 5 150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57 8287 0 0,'0'0'639'0'0,"0"-1"-266"0"0,0-3-418 0 0,1 2 264 0 0,-1 1-1 0 0,0-1 1 0 0,0 0-1 0 0,0 1 1 0 0,0-1-1 0 0,0 1 0 0 0,0-1 1 0 0,0 0-1 0 0,0 1 1 0 0,-1-1-1 0 0,1 1 1 0 0,-1-1-1 0 0,1 0 1 0 0,-1 1-1 0 0,0-1 0 0 0,1 1 1 0 0,-1 0-1 0 0,0-1 1 0 0,-2-1-1 0 0,3 2-222 0 0,-1 0 0 0 0,0-1 0 0 0,0 1 0 0 0,0 0 0 0 0,0 0 0 0 0,0 0 0 0 0,0 0 0 0 0,0 0 0 0 0,0 0 0 0 0,-1 0 0 0 0,1 1 0 0 0,0-1-1 0 0,0 0 1 0 0,-1 1 0 0 0,1-1 0 0 0,0 0 0 0 0,-1 1 0 0 0,1 0 0 0 0,-3-1 0 0 0,2 1-9 0 0,-2-1 5 0 0,1 1 1 0 0,0 0 0 0 0,0 0-1 0 0,0 0 1 0 0,0 0 0 0 0,0 1-1 0 0,0-1 1 0 0,0 1-1 0 0,0 0 1 0 0,-6 2 0 0 0,-30 16 24 0 0,23-10-8 0 0,-28 14 296 0 0,1 2 1 0 0,1 2-1 0 0,-56 48 0 0 0,83-62-46 0 0,1 0 0 0 0,0 1 0 0 0,1 1 0 0 0,0 0 0 0 0,2 1 0 0 0,0 0 0 0 0,-12 22 0 0 0,23-37-214 0 0,-1 0 0 0 0,0 1-1 0 0,0-1 1 0 0,1 0 0 0 0,-1 1-1 0 0,1-1 1 0 0,0 1-1 0 0,-1-1 1 0 0,1 1 0 0 0,0-1-1 0 0,0 1 1 0 0,0 0 0 0 0,0-1-1 0 0,0 1 1 0 0,0-1 0 0 0,0 1-1 0 0,0-1 1 0 0,1 1 0 0 0,-1-1-1 0 0,1 1 1 0 0,1 2 0 0 0,-1-3-1 0 0,0 0 1 0 0,0 0-1 0 0,0 0 1 0 0,0 0 0 0 0,1 0-1 0 0,-1 0 1 0 0,1-1-1 0 0,-1 1 1 0 0,0 0 0 0 0,1-1-1 0 0,-1 1 1 0 0,1-1-1 0 0,-1 0 1 0 0,1 1-1 0 0,-1-1 1 0 0,1 0 0 0 0,0 0-1 0 0,-1 0 1 0 0,1 0-1 0 0,-1 0 1 0 0,1 0 0 0 0,1-1-1 0 0,28-2 198 0 0,0-3-1 0 0,-1 0 1 0 0,38-14-1 0 0,-19 3 152 0 0,55-30 0 0 0,-81 35-585 0 0,0-2 0 0 0,33-27 0 0 0,-54 40 40 0 0,-3 2-798 0 0,-1 1 907 0 0,1-1 1 0 0,0 1 0 0 0,0-1-1 0 0,-1 0 1 0 0,1 1-1 0 0,-1-1 1 0 0,1 0 0 0 0,-4 2-1 0 0,1 0-41 0 0,-6 6 51 0 0,0 1-1 0 0,1 1 0 0 0,1 0 1 0 0,-15 23-1 0 0,15-19 25 0 0,9-11-52 0 0,0-3-21 0 0,-1 0 10 0 0,0-1 0 0 0,1 1-1 0 0,-1-1 1 0 0,0 1-1 0 0,1-1 1 0 0,-1 0 0 0 0,0 1-1 0 0,1-1 1 0 0,-1 1 0 0 0,1-1-1 0 0,-1 0 1 0 0,1 1 0 0 0,-1-1-1 0 0,1 0 1 0 0,-1 1 0 0 0,1-1-1 0 0,-1 0 1 0 0,1 0 0 0 0,-1 1-1 0 0,1-1 1 0 0,0 0 0 0 0,0 0-133 0 0,14 4-847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5063 0 0,'0'0'12016'0'0,"-1"3"-11949"0"0,-19 101-55 0 0,-15 93 229 0 0,17-79-121 0 0,-52 278-253 0 0,64-376-109 0 0,-12 30 0 0 0,8-24 144 0 0,-13 45 0 0 0,23-68 810 0 0,0-6-2139 0 0,0 1 1271 0 0,0-1 0 0 0,1 1 0 0 0,-1 0 1 0 0,1-1-1 0 0,-1 1 0 0 0,1 0 0 0 0,0-1 0 0 0,0 1 0 0 0,0 0 0 0 0,0 0 0 0 0,2-3 0 0 0,1-2-257 0 0,14-29-992 0 0,-7 13 686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1839 0 0,'0'0'15991'0'0,"2"-2"-15352"0"0,54-64 1879 0 0,-16 19-1513 0 0,-8 10-622 0 0,-18 21-473 0 0,1 2 0 0 0,1 0 0 0 0,0 1 0 0 0,0 0 0 0 0,20-10 0 0 0,10-9-1323 0 0,-19 17-32 0 0,-23 13 1212 0 0,0 0 0 0 0,0 0 0 0 0,0-1 0 0 0,5-3 1 0 0,-7 4 68 0 0,0 1-166 0 0,5-4 235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11055 0 0,'0'0'10127'0'0,"2"0"-10050"0"0,4-1-92 0 0,-1-1-1 0 0,0 1 0 0 0,1-1 1 0 0,-1 0-1 0 0,0 0 0 0 0,0 0 1 0 0,0-1-1 0 0,5-3 0 0 0,40-31-156 0 0,-28 19 225 0 0,16-16 229 0 0,-28 25-135 0 0,1-1 0 0 0,-1 1-1 0 0,1 1 1 0 0,14-8 0 0 0,1 1 56 0 0,-17 9-200 0 0,0 0-1 0 0,1 1 1 0 0,-1 1 0 0 0,16-6-1 0 0,-23 10-162 0 0,1-4-1549 0 0,-2 4 1574 0 0,-1 0 1 0 0,0 0-1 0 0,1 0 0 0 0,-1 0 1 0 0,0 0-1 0 0,1-1 1 0 0,-1 1-1 0 0,0 0 0 0 0,1 0 1 0 0,-1 0-1 0 0,0-1 1 0 0,0 1-1 0 0,1 0 0 0 0,-1 0 1 0 0,0-1-1 0 0,0 1 1 0 0,1 0-1 0 0,-1-1 0 0 0,0 1 1 0 0,0 0-1 0 0,0-1 0 0 0,1 1 1 0 0,2-9-1365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46 5527 0 0,'0'0'6123'0'0,"0"2"-5587"0"0,-10 24-44 0 0,6-14-437 0 0,2-7 7 0 0,0 1 0 0 0,1 0 1 0 0,0-1-1 0 0,0 1 1 0 0,0 0-1 0 0,0 8 1 0 0,1 0 86 0 0,-16 158 869 0 0,14-127-759 0 0,7 81 0 0 0,-3-117-141 0 0,0 0-1 0 0,4 14 0 0 0,-5-21-37 0 0,7 9 80 0 0,-7-10-120 0 0,0 1 0 0 0,0-1 0 0 0,1 0 0 0 0,-1 0 0 0 0,1 0-1 0 0,-1 1 1 0 0,1-2 0 0 0,-1 1 0 0 0,1 0 0 0 0,0 0 0 0 0,0 0-1 0 0,-1-1 1 0 0,1 1 0 0 0,0-1 0 0 0,0 1 0 0 0,-1-1 0 0 0,1 0 0 0 0,0 0-1 0 0,0 0 1 0 0,0 0 0 0 0,0 0 0 0 0,0 0 0 0 0,-1 0 0 0 0,1-1 0 0 0,0 1-1 0 0,0-1 1 0 0,0 1 0 0 0,1-2 0 0 0,5-1 136 0 0,0 0 0 0 0,0 0 0 0 0,-1-1 0 0 0,12-8 0 0 0,53-42 236 0 0,-72 53-412 0 0,10-7-13 0 0,0 0 1 0 0,0 1-1 0 0,1 0 0 0 0,18-9 0 0 0,-13 8 314 0 0,-1-1 0 0 0,0 0-1 0 0,21-17 1 0 0,-30 20-153 0 0,0 0-1 0 0,-1 0 1 0 0,1 0 0 0 0,-1-1 0 0 0,0 1 0 0 0,-1-1 0 0 0,0-1-1 0 0,0 1 1 0 0,0-1 0 0 0,-1 1 0 0 0,0-1 0 0 0,-1 0-1 0 0,0 0 1 0 0,0 0 0 0 0,-1 0 0 0 0,1-13 0 0 0,-1 9-142 0 0,-1-1 0 0 0,0 1 0 0 0,-1 0 1 0 0,0 0-1 0 0,-1 0 0 0 0,-1 0 0 0 0,0 0 0 0 0,0 1 1 0 0,-1-1-1 0 0,-10-18 0 0 0,11 24 11 0 0,-2 1-1 0 0,1 0 0 0 0,0 0 0 0 0,-1 0 1 0 0,0 0-1 0 0,0 1 0 0 0,0-1 1 0 0,-8-3-1 0 0,-4-5 117 0 0,13 10-99 0 0,0 0 0 0 0,0 1 0 0 0,0 0-1 0 0,0 0 1 0 0,0 0 0 0 0,-1 0 0 0 0,1 1 0 0 0,-1 0-1 0 0,1 0 1 0 0,-1 0 0 0 0,-7-1 0 0 0,-17-3-132 0 0,27 5-40 0 0,2-1-226 0 0,0 1 339 0 0,-1 0 0 0 0,1-1 0 0 0,0 1-1 0 0,0 0 1 0 0,-1 0 0 0 0,1-1 0 0 0,0 1 0 0 0,-1 0 0 0 0,1 0 0 0 0,0-1 0 0 0,-1 1 0 0 0,1 0-1 0 0,0 0 1 0 0,-1 0 0 0 0,1 0 0 0 0,0 0 0 0 0,-1 0 0 0 0,1 0 0 0 0,0-1 0 0 0,-1 1 0 0 0,1 0-1 0 0,-1 0 1 0 0,1 0 0 0 0,0 0 0 0 0,-1 1 0 0 0,1-1 0 0 0,0 0 0 0 0,-1 0 0 0 0,1 0 0 0 0,-1 0-1 0 0,1 0 1 0 0,0 0 0 0 0,-1 1 0 0 0,-13 3-1203 0 0,13-4 1228 0 0,-6 4-643 0 0,0 1 0 0 0,0 0-1 0 0,1 1 1 0 0,-1-1 0 0 0,1 1-1 0 0,-8 10 1 0 0,0 1-226 0 0,12-16 621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1375 0 0,'0'0'6740'0'0,"-2"0"-4657"0"0,-2 0-2569 0 0,-11 1 4890 0 0,15 0-4306 0 0,0-1-1 0 0,0 0 0 0 0,-1 1 1 0 0,1-1-1 0 0,0 0 0 0 0,-1 1 1 0 0,1-1-1 0 0,0 1 0 0 0,0-1 1 0 0,0 0-1 0 0,0 1 0 0 0,-1-1 1 0 0,1 1-1 0 0,0-1 0 0 0,0 0 1 0 0,0 1-1 0 0,0-1 0 0 0,0 1 1 0 0,0-1-1 0 0,0 1 0 0 0,0-1 1 0 0,0 1-1 0 0,0-1 0 0 0,0 0 1 0 0,0 1-1 0 0,1-1 0 0 0,-1 1 1 0 0,0-1-1 0 0,0 0 0 0 0,0 1 1 0 0,0-1-1 0 0,1 1 1 0 0,-1-1-1 0 0,0 0 0 0 0,0 1 1 0 0,1-1-1 0 0,-1 0 0 0 0,1 1 1 0 0,2 3-17 0 0,0 1 0 0 0,0-1 1 0 0,0 0-1 0 0,1 0 0 0 0,-1 0 0 0 0,1-1 1 0 0,0 1-1 0 0,0-1 0 0 0,0 0 1 0 0,1 0-1 0 0,4 2 0 0 0,5 2 20 0 0,0-1 0 0 0,24 6 0 0 0,-31-10-89 0 0,21 8 72 0 0,23 11 2 0 0,-49-19 6 0 0,1-1 10 0 0,3 2-74 0 0,-2-1 77 0 0,1 1 1 0 0,-1-1-1 0 0,0 1 1 0 0,0 0-1 0 0,-1 0 1 0 0,1 0 0 0 0,6 7-1 0 0,-6-4-70 0 0,-1 0 1 0 0,0 0-1 0 0,-1 0 0 0 0,1 1 0 0 0,-1-1 0 0 0,0 1 1 0 0,0-1-1 0 0,-1 1 0 0 0,0 0 0 0 0,-1 0 0 0 0,1-1 1 0 0,-1 1-1 0 0,0 0 0 0 0,-2 11 0 0 0,-1-2-175 0 0,0 1-1 0 0,-2-1 0 0 0,0 0 1 0 0,0 0-1 0 0,-12 21 0 0 0,-25 45-1885 0 0,48-97 1678 0 0,3-7-18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11887 0 0,'0'0'3834'0'0,"-1"2"-3001"0"0,0 6-687 0 0,0 1 1 0 0,1-1-1 0 0,0 0 0 0 0,0 0 1 0 0,0 0-1 0 0,1 1 0 0 0,1-1 1 0 0,-1 0-1 0 0,1 0 0 0 0,1 0 1 0 0,-1 0-1 0 0,7 11 0 0 0,3 6-134 0 0,2-1 0 0 0,24 34 1 0 0,10 9-3 0 0,-14-24-10 0 0,-7-8 0 0 0,32 66 54 0 0,-59-100-53 0 0,1 0 0 0 0,-1 0 0 0 0,1 0 0 0 0,0 0 0 0 0,-1 1 0 0 0,1-1 0 0 0,0 0 0 0 0,0 0 0 0 0,0-1 0 0 0,0 1 0 0 0,0 0 0 0 0,0 0 0 0 0,1 1 0 0 0,1-1 6 0 0,-1 1 17 0 0,10-5-260 0 0,-10 3-135 0 0,4-2 548 0 0,4-13-10838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2759 0 0,'0'0'15838'0'0,"3"0"-15609"0"0,35-1-752 0 0,-37 1 510 0 0,0 0 1 0 0,-1 0-1 0 0,1 0 0 0 0,0 0 0 0 0,0 0 0 0 0,-1 0 0 0 0,1 0 0 0 0,0 0 1 0 0,0 1-1 0 0,-1-1 0 0 0,1 0 0 0 0,0 1 0 0 0,-1-1 0 0 0,1 0 1 0 0,0 1-1 0 0,-1-1 0 0 0,1 1 0 0 0,0 0 0 0 0,2 1-19 0 0,21 11-104 0 0,-11-5 189 0 0,1-1-1 0 0,-1 0 1 0 0,1-1 0 0 0,0-1-1 0 0,0 0 1 0 0,26 5-1 0 0,-5-8 396 0 0,-1 0-1 0 0,1-2 1 0 0,52-7-1 0 0,33-1 638 0 0,-112 8-1019 0 0,1 0-1 0 0,-1 1 1 0 0,0-1 0 0 0,1 2 0 0 0,13 3 0 0 0,-19-4-59 0 0,0 0 0 0 0,0 1 0 0 0,-1-1 0 0 0,1 0 0 0 0,-1 1 0 0 0,1 0 0 0 0,-1 0 0 0 0,1-1 0 0 0,-1 1 0 0 0,0 1 1 0 0,0-1-1 0 0,0 0 0 0 0,0 0 0 0 0,0 1 0 0 0,0-1 0 0 0,-1 1 0 0 0,1 0 0 0 0,1 5 0 0 0,0 2-51 0 0,0 1-1 0 0,0 0 1 0 0,-2 0 0 0 0,1-1-1 0 0,-1 1 1 0 0,-1 0 0 0 0,-1 14-1 0 0,-12 78-726 0 0,12-95 724 0 0,-9 48-710 0 0,-2 0 0 0 0,-26 74 0 0 0,33-119 724 0 0,4-9-67 0 0,-7-15-2405 0 0,4-3 1011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7831 0 0,'0'0'6794'0'0,"2"-3"-4902"0"0,53-98-140 0 0,0-1-4286 0 0,-52 96 2370 0 0,9-13-112 0 0,-8 9 3071 0 0,8 13-2344 0 0,24 11 55 0 0,-22-9-490 0 0,-1 1-32 0 0,-13-6 14 0 0,2 1 6 0 0,-1-1-1 0 0,0 1 1 0 0,0-1 0 0 0,0 1-1 0 0,0-1 1 0 0,0 1 0 0 0,1-1-1 0 0,-1 0 1 0 0,0 0-1 0 0,0 0 1 0 0,1 1 0 0 0,0-1-1 0 0,0 0 122 0 0,-2 3 49 0 0,1 11-40 0 0,-2 1 1 0 0,1-1-1 0 0,-6 26 0 0 0,-14 48 43 0 0,13-61-195 0 0,-61 228-471 0 0,31-71-705 0 0,22-100 568 0 0,12-70 635 0 0,3-11 1963 0 0,2-4-1612 0 0,4-3-197 0 0,-1 0 0 0 0,1 0 0 0 0,-1-1 0 0 0,0 1-1 0 0,0-1 1 0 0,6-8 0 0 0,25-39 308 0 0,-6 8-236 0 0,76-73 855 0 0,-86 97-907 0 0,50-47-120 0 0,-60 59-334 0 0,0 1 1 0 0,1 0-1 0 0,-1 0 1 0 0,1 1-1 0 0,19-8 1 0 0,-19 11-144 0 0,0 0 1 0 0,0 0 0 0 0,16-1-1 0 0,-11 2 29 0 0,43-1-571 0 0,-36 2-2901 0 0,-18 1 2306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4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12895 0 0,'0'0'1172'0'0,"-1"2"-966"0"0,-4 5-62 0 0,4-5 481 0 0,-1 0 200 0 0,-14 16 1431 0 0,-10 12 607 0 0,25-28-2239 0 0,6 1-545 0 0,-5-2-75 0 0,1-1 1 0 0,-1 1 0 0 0,0-1 0 0 0,1 1 0 0 0,-1-1 0 0 0,0 1 0 0 0,1-1 0 0 0,-1 0 0 0 0,1 1 0 0 0,-1-1 0 0 0,1 0 0 0 0,-1 1-1 0 0,1-1 1 0 0,-1 0 0 0 0,2 1 0 0 0,10 2 171 0 0,1 0 0 0 0,-1-1 0 0 0,1 0 0 0 0,-1-1 0 0 0,1 0 0 0 0,0-1 0 0 0,14-2 0 0 0,167 2 549 0 0,-186 0-723 0 0,0 1 0 0 0,1 0-1 0 0,-1 1 1 0 0,1-1 0 0 0,-1 2-1 0 0,0-1 1 0 0,12 6 0 0 0,-16-6-2 0 0,0 0-1 0 0,0 1 1 0 0,0 0 0 0 0,0-1 0 0 0,0 1 0 0 0,-1 0 0 0 0,0 1-1 0 0,1-1 1 0 0,-1 1 0 0 0,0-1 0 0 0,0 1 0 0 0,-1 0 0 0 0,1 0-1 0 0,-1 0 1 0 0,2 6 0 0 0,2 6-39 0 0,-2 1 0 0 0,0 0-1 0 0,2 19 1 0 0,-4-23-12 0 0,0 1 1 0 0,1-1-1 0 0,0 0 0 0 0,1 0 1 0 0,1 0-1 0 0,8 18 0 0 0,38 59-1237 0 0,-50-88 1275 0 0,-1 0 1 0 0,1 0-1 0 0,-1 0 0 0 0,1 0 0 0 0,-1 0 1 0 0,0 0-1 0 0,1-1 0 0 0,-1 1 0 0 0,0 0 1 0 0,0 0-1 0 0,-1 0 0 0 0,1 0 0 0 0,-1 3 1 0 0,0 1-18 0 0,-3 14-50 0 0,0 1-1 0 0,-2-2 0 0 0,0 1 1 0 0,-2-1-1 0 0,-17 35 1 0 0,-4 9-1786 0 0,21-44 630 0 0,1 0 0 0 0,1 0 0 0 0,-4 24 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11975 0 0,'0'0'12657'0'0,"1"-1"-12565"0"0,11-11-118 0 0,22-23-1417 0 0,-2-3-3967 0 0,-23 25-1284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14743 0 0,'0'0'1711'0'0,"0"2"-1606"0"0,-1 15 48 0 0,0 0 0 0 0,-2 0 0 0 0,0 0 0 0 0,-8 25 0 0 0,-28 67 560 0 0,35-97-613 0 0,-89 214 1095 0 0,-66 182 104 0 0,139-346-1219 0 0,-22 75-370 0 0,39-110-1668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6911 0 0,'0'0'623'0'0,"2"-2"-514"0"0,11-8 920 0 0,7-11 5579 0 0,-18 18-5634 0 0,1-1 0 0 0,-1 1 1 0 0,0-1-1 0 0,0 1 0 0 0,2-5 0 0 0,-1-10-1301 0 0,5-6-2789 0 0,-5 9 1617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17359 0 0,'0'0'6823'0'0,"2"-2"-6522"0"0,33-16-1753 0 0,-33 16 1064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5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1375 0 0,'0'0'66'0'0,"0"2"-8"0"0,-4 14 13811 0 0,3-13-12679 0 0,-1 1-1741 0 0,2-3 659 0 0,0 1-1 0 0,0-1 0 0 0,0 0 1 0 0,0 0-1 0 0,0 1 0 0 0,0-1 1 0 0,1 0-1 0 0,-1 0 0 0 0,0 1 1 0 0,1-1-1 0 0,-1 0 0 0 0,1 0 1 0 0,0 2-1 0 0,2 7 610 0 0,8-1-80 0 0,-9-8-542 0 0,2 2 82 0 0,1 0-1 0 0,-1 0 1 0 0,1-1 0 0 0,0 0-1 0 0,0 1 1 0 0,0-2-1 0 0,0 1 1 0 0,7 1-1 0 0,43 4 579 0 0,-29-5-315 0 0,-4 0-186 0 0,-11-1-243 0 0,0 0-1 0 0,13 4 0 0 0,-22-5-115 0 0,0 0-3 0 0,0 1 0 0 0,0-1-1 0 0,0 1 1 0 0,-1 0 0 0 0,1-1-1 0 0,0 1 1 0 0,0 0 0 0 0,0 0-1 0 0,-1 0 1 0 0,1 0 0 0 0,1 2-1 0 0,0 23-330 0 0,-2-21 417 0 0,0-1 0 0 0,0 1 0 0 0,-1-1-1 0 0,0 1 1 0 0,0-1 0 0 0,-1 7 0 0 0,-21 86 374 0 0,21-95-288 0 0,0 0-8 0 0,-4 7-56 0 0,2-4-117 0 0,-2 0 0 0 0,1 1 0 0 0,0-2 0 0 0,-1 1 1 0 0,0 0-1 0 0,0-1 0 0 0,-1 0 0 0 0,-10 6 1 0 0,-16 14-369 0 0,-19 32 831 0 0,50-55-127 0 0,0 6 111 0 0,1-7-302 0 0,0 1 1 0 0,-1-1-1 0 0,1 1 1 0 0,0-1-1 0 0,0 0 1 0 0,0 1-1 0 0,0-1 1 0 0,0 1 0 0 0,0-1-1 0 0,0 1 1 0 0,0-1-1 0 0,0 1 1 0 0,0-1-1 0 0,0 1 1 0 0,0-1-1 0 0,0 1 1 0 0,0-1 0 0 0,0 1-1 0 0,0-1 1 0 0,1 1-1 0 0,-1 2 7 0 0,1 0-1 0 0,0 0 0 0 0,0 0 1 0 0,1 0-1 0 0,-1-1 0 0 0,1 1 1 0 0,-1 0-1 0 0,1-1 0 0 0,0 1 1 0 0,0-1-1 0 0,2 3 0 0 0,9 1-34 0 0,-11-5-14 0 0,0-1 0 0 0,0 0 0 0 0,0 0 0 0 0,0 0 0 0 0,0 0 0 0 0,1 0 1 0 0,-1 0-1 0 0,0-1 0 0 0,0 1 0 0 0,0-1 0 0 0,0 0 0 0 0,0 1 0 0 0,0-1 0 0 0,3-2 0 0 0,-4 3-99 0 0,0-1-1 0 0,1 0 1 0 0,-1 1 0 0 0,0-1 0 0 0,0 0 0 0 0,0 0-1 0 0,0 0 1 0 0,0 0 0 0 0,0 0 0 0 0,0 0-1 0 0,0 0 1 0 0,0-1 0 0 0,0 1 0 0 0,-1 0 0 0 0,1 0-1 0 0,0-1 1 0 0,-1 1 0 0 0,1 0 0 0 0,-1-1 0 0 0,0 1-1 0 0,1 0 1 0 0,-1-3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0:12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54 631 3223 0 0,'0'0'17846'0'0,"1"2"-17738"0"0,29 50 649 0 0,-12-10-676 0 0,-13-29-81 0 0,-2 1 0 0 0,-1-3 11 0 0,-2-9 1049 0 0,-12-9-755 0 0,-2-4-150 0 0,12 6-164 0 0,0 1 15 0 0,-8-13-46 0 0,0-1 0 0 0,2-1 0 0 0,0 0 0 0 0,1 0 0 0 0,1-1 0 0 0,-5-25 0 0 0,2-6-100 0 0,-3-66 0 0 0,10 73 140 0 0,3-1 0 0 0,9-75 0 0 0,-7 105 0 0 0,0 1 0 0 0,1 0 0 0 0,1 0 0 0 0,0 1 0 0 0,9-18 0 0 0,-11 25 5 0 0,0 0 0 0 0,0 0 0 0 0,1 1-1 0 0,0 0 1 0 0,0-1 0 0 0,0 2 0 0 0,1-1 0 0 0,-1 0-1 0 0,1 1 1 0 0,0 0 0 0 0,0 0 0 0 0,9-5 0 0 0,-7 4-4 0 0,18-10 22 0 0,5 2 7 0 0,-30 13-29 0 0,1-1 0 0 0,-1 1-1 0 0,1 0 1 0 0,-1 0 0 0 0,1-1-1 0 0,0 1 1 0 0,-1 0-1 0 0,1 0 1 0 0,0 0 0 0 0,-1 0-1 0 0,1 0 1 0 0,-1 0 0 0 0,1 0-1 0 0,0 0 1 0 0,-1 0 0 0 0,2 0-1 0 0,0 2 0 0 0,0-1 0 0 0,-1 0 0 0 0,1 1 0 0 0,-1-1 0 0 0,1 1 0 0 0,-1-1 0 0 0,0 1 0 0 0,0 0 0 0 0,1 0 0 0 0,-1-1 0 0 0,0 1 0 0 0,-1 0 0 0 0,1 0 0 0 0,0 0 0 0 0,-1 0 0 0 0,2 3 0 0 0,6 37 0 0 0,-4-1 15 0 0,2-1 0 0 0,2 0 0 0 0,1 0 0 0 0,16 40 0 0 0,-22-67 11 0 0,-2-10-25 0 0,0 1 0 0 0,1 0 0 0 0,-1-1 1 0 0,0 1-1 0 0,1-1 0 0 0,0 1 1 0 0,0-1-1 0 0,0 0 0 0 0,4 5 0 0 0,-4-3-29 0 0,1 0-3 0 0,15 11 17 0 0,-14-12 22 0 0,18 11 37 0 0,6 0 49 0 0,-22-11-87 0 0,13 4 31 0 0,9 3-30 0 0,-25-10-8 0 0,43 15 0 0 0,-41-15 0 0 0,-1 0 0 0 0,1 0 0 0 0,-1-1 0 0 0,1 0 0 0 0,-1 0 0 0 0,1 0 0 0 0,-1 0 0 0 0,8-2 0 0 0,5-1 27 0 0,-9 1 23 0 0,0 1-1 0 0,-1-1 0 0 0,1-1 1 0 0,0 1-1 0 0,-1-1 0 0 0,0 0 0 0 0,1-1 1 0 0,-1 0-1 0 0,8-6 0 0 0,-2-1 67 0 0,-1 0 1 0 0,-1-1-1 0 0,18-24 0 0 0,23-43-760 0 0,-27 39-837 0 0,-18 27 40 0 0,-1-1-58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1:43:0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29 344 4111 0 0,'0'0'3747'0'0,"-2"-2"-3458"0"0,2 2-118 0 0,-1-1 0 0 0,0 1-1 0 0,0 0 1 0 0,1-1-1 0 0,-1 1 1 0 0,0 0 0 0 0,0-1-1 0 0,0 1 1 0 0,0 0 0 0 0,1 0-1 0 0,-1 0 1 0 0,0 0-1 0 0,0 0 1 0 0,0 0 0 0 0,0 0-1 0 0,0 0 1 0 0,0 0 0 0 0,1 0-1 0 0,-1 0 1 0 0,0 0-1 0 0,0 1 1 0 0,0-1 0 0 0,0 0-1 0 0,1 1 1 0 0,-1-1-1 0 0,-5 4 4577 0 0,8-2-4683 0 0,9 7-51 0 0,1-2-13 0 0,-3-2 11 0 0,19 6 386 0 0,-25-10-317 0 0,0-1 18 0 0,23 6 344 0 0,-23-5-166 0 0,4 0-63 0 0,-1 1-1 0 0,1-1 1 0 0,12 1-1 0 0,-14-1-140 0 0,-2-1 78 0 0,-1 0 2 0 0,38 14 608 0 0,-37-14-665 0 0,-1 1-6 0 0,4 1-34 0 0,-1-1-1 0 0,0 1 1 0 0,1-1-1 0 0,-1 0 1 0 0,1-1-1 0 0,8 1 1 0 0,13-4 387 0 0,-24 3-202 0 0,-1-1-168 0 0,8 0 4 0 0,-8 1 16 0 0,1 0-12 0 0,10 1-64 0 0,3 0-16 0 0,-1-2 0 0 0,-3 0 11 0 0,-9 1 7 0 0,0 0 1 0 0,1-1-1 0 0,-1 2 1 0 0,0-1-1 0 0,0 0 1 0 0,1 1-1 0 0,4 1 1 0 0,-5-2-18 0 0,37 8 185 0 0,-14-2-51 0 0,23 7 191 0 0,-44-12-253 0 0,1 0 1 0 0,0 0-1 0 0,-1-1 0 0 0,1 1 1 0 0,-1-1-1 0 0,1-1 0 0 0,7 0 0 0 0,0-3 23 0 0,-1 0 0 0 0,19-8-1 0 0,-17 7-28 0 0,1 0-54 0 0,1 0-13 0 0,-2 1 0 0 0,1 4 0 0 0,1 0 0 0 0,-1 0 0 0 0,0 2 0 0 0,-2 1 0 0 0,1-1 0 0 0,-1 0 0 0 0,1 0 11 0 0,1 1 42 0 0,7 1 63 0 0,-7-2-72 0 0,7-3 36 0 0,-16 1-69 0 0,22 1-6 0 0,-24-1-5 0 0,0 0 0 0 0,0 1 0 0 0,0 0 0 0 0,0-1 0 0 0,0 2 0 0 0,0-1 0 0 0,5 2 0 0 0,2 1 0 0 0,-5-4 0 0 0,20 6 0 0 0,6 1 11 0 0,-7-1 4 0 0,-14-3-8 0 0,0 0-1 0 0,1-1 0 0 0,0 0 0 0 0,0-1 1 0 0,16 0-1 0 0,-19-1-6 0 0,-5 0 0 0 0,0 0 0 0 0,0 0 0 0 0,0-1 0 0 0,0 1 0 0 0,0-1 0 0 0,6-2 0 0 0,-4 2 0 0 0,5-2 0 0 0,-1 0 0 0 0,0 0 0 0 0,0-1 0 0 0,9-5 0 0 0,4-3 113 0 0,-16 8-48 0 0,1 0 0 0 0,12-5 0 0 0,-8 5-42 0 0,2 1 19 0 0,4-1-13 0 0,-15 2-16 0 0,9 1 4 0 0,11 1-1 0 0,-7 0-16 0 0,0-2 0 0 0,-1-1 0 0 0,1-1 0 0 0,4 0 17 0 0,-19 3 1 0 0,21-1 11 0 0,7-1 35 0 0,-13 1-64 0 0,-2 1 0 0 0,1 2 0 0 0,-1 0 0 0 0,2 0 0 0 0,-1-2 0 0 0,-1 0 0 0 0,0-1 0 0 0,4 0 0 0 0,-14 1 0 0 0,16-5 0 0 0,8-1 0 0 0,-20 5 0 0 0,28-2 0 0 0,-4 1 0 0 0,28 3 0 0 0,-50-2 0 0 0,27 0 0 0 0,59-2 0 0 0,-52 1 0 0 0,-3-7 0 0 0,-8 3 0 0 0,1-2 0 0 0,51-20 0 0 0,-34 11 0 0 0,-48 16 0 0 0,0 1 0 0 0,-1 0 0 0 0,1 0 0 0 0,0 0 0 0 0,0 0 0 0 0,0 0 0 0 0,0 1 0 0 0,0-1 0 0 0,4 1 0 0 0,22-1 0 0 0,49-4 0 0 0,-72 5 0 0 0,0-1 0 0 0,0 1 0 0 0,0-1 0 0 0,-1 0 0 0 0,11-4 0 0 0,3 1 0 0 0,-6 1 28 0 0,1 0-1 0 0,-1-1 0 0 0,0 0 1 0 0,0-1-1 0 0,0-1 1 0 0,22-12-1 0 0,-22 11 26 0 0,-9 5-47 0 0,-1 1-1 0 0,1-1 0 0 0,0 1 0 0 0,-1 0 0 0 0,1 0 0 0 0,0 0 1 0 0,4 0-1 0 0,-1 0 36 0 0,7-1 103 0 0,-12 2-73 0 0,1 0-6 0 0,4-1-27 0 0,-1 1-10 0 0,0 1 1 0 0,-1-1 0 0 0,1 1 0 0 0,10 2-1 0 0,0 0-17 0 0,29 11-11 0 0,-25-10 0 0 0,-14-5 0 0 0,-2 0 0 0 0,11-1 0 0 0,-10 2 0 0 0,0 0 0 0 0,0-1 0 0 0,0 0 0 0 0,0 0 0 0 0,0-1 0 0 0,0 1 0 0 0,9-5 0 0 0,3-1 0 0 0,2 1-1 0 0,22-11-1 0 0,10-3 16 0 0,12 7 39 0 0,-43 9-53 0 0,-18 3 0 0 0,-1 1 0 0 0,1 0 0 0 0,-1-1 0 0 0,1 1 0 0 0,-1 0 0 0 0,1 0 0 0 0,0 0 0 0 0,-1 0 0 0 0,1 0 0 0 0,1 1 0 0 0,23 2 0 0 0,-9-1 0 0 0,26 3 0 0 0,-30-2 0 0 0,26 1 0 0 0,5 0 0 0 0,-18-1-10 0 0,1-1 0 0 0,0-1-1 0 0,-1-1 1 0 0,1-1 0 0 0,-1-2-1 0 0,52-11 1 0 0,34-9 10 0 0,14-3 0 0 0,-98 20 0 0 0,2 2 0 0 0,29 0 0 0 0,37-5 0 0 0,29 0 0 0 0,0 4 0 0 0,-113 5-2 0 0,-6 1 4 0 0,0-1 1 0 0,-1 0-1 0 0,1-1 0 0 0,0 1 1 0 0,8-3-1 0 0,-6 2 22 0 0,30-8 65 0 0,-21 3 25 0 0,1 1 0 0 0,0 0 0 0 0,0 2 0 0 0,0 0-1 0 0,25 0 1 0 0,-35 2-99 0 0,27 5 42 0 0,-23-3-57 0 0,25 5 0 0 0,9 5 0 0 0,-40-9-2 0 0,19 2 15 0 0,17 1 109 0 0,-28-5-78 0 0,1 0 0 0 0,0-1 0 0 0,-1 0-1 0 0,24-6 1 0 0,-24 4-12 0 0,0 1-1 0 0,22 1 1 0 0,-16 0 1 0 0,-5-1-22 0 0,-1 2 31 0 0,2 2-31 0 0,7 3-11 0 0,-19-3 0 0 0,1 1 0 0 0,1-2 0 0 0,-1-1 0 0 0,15 9 0 0 0,-7-1-16 0 0,-7-4 8 0 0,0-1 0 0 0,-1 1 0 0 0,1-1 0 0 0,0-1 0 0 0,10 4 0 0 0,-14-5 8 0 0,1 0 0 0 0,-1 0 0 0 0,0 0 0 0 0,1 0 0 0 0,0-1 0 0 0,-1 1 0 0 0,1-1 0 0 0,-1 1 0 0 0,4-1 0 0 0,1 1 0 0 0,10 2 0 0 0,0-1 0 0 0,1 0 0 0 0,-1-1 0 0 0,21-1 0 0 0,65-5 11 0 0,-62 0 43 0 0,8 1-55 0 0,141-5 65 0 0,-146 9-64 0 0,0-1 0 0 0,64 7 0 0 0,105 9 0 0 0,-180-14 0 0 0,91-5 0 0 0,-100 3 0 0 0,27-5 0 0 0,-27 3 0 0 0,28 0 0 0 0,-28 2 0 0 0,-5 1 0 0 0,1 0 0 0 0,37 6 0 0 0,-31-1 0 0 0,41 2 0 0 0,-54-6 1 0 0,0 1-1 0 0,0 1 0 0 0,17 5 1 0 0,6 2-14 0 0,-14-6 3 0 0,0-1-1 0 0,1-1 0 0 0,-1-1 1 0 0,33-3-1 0 0,-47 2 18 0 0,0-2 0 0 0,0 1 0 0 0,0-1 1 0 0,0-1-1 0 0,-1 1 0 0 0,14-7 0 0 0,-2 1 8 0 0,22-7 0 0 0,-26 11-15 0 0,3 0 0 0 0,-15 2 0 0 0,-1-1 0 0 0,12-3 0 0 0,-1 5 0 0 0,0 1 0 0 0,0 1 0 0 0,0 2 0 0 0,0 3 0 0 0,0-6 11 0 0,-3-1 43 0 0,-5 1 5 0 0,7 0-47 0 0,0 0-23 0 0,-10 0-45 0 0,10 1-191 0 0,7 0-566 0 0,-8-2-2895 0 0,-1-2-4537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433 290 7423 0 0,'0'0'675'0'0,"2"-1"-555"0"0,8-2 325 0 0,-1-1-1 0 0,1-1 1 0 0,-1 0 0 0 0,1 0-1 0 0,-2-1 1 0 0,1 0 0 0 0,10-9-1 0 0,0-4 948 0 0,-11 13-882 0 0,-1-1-1 0 0,-1 0 0 0 0,10-12 1 0 0,-10 10-283 0 0,0 1 1 0 0,-1-1-1 0 0,0 1 1 0 0,-1-1-1 0 0,0-1 1 0 0,4-14-1 0 0,-7 21-216 0 0,0 0-1 0 0,-1-1 0 0 0,1 1 0 0 0,-1 0 0 0 0,0-1 1 0 0,0 1-1 0 0,0 0 0 0 0,-1 0 0 0 0,1-1 0 0 0,-1 1 0 0 0,0 0 1 0 0,0 0-1 0 0,0 0 0 0 0,0 0 0 0 0,0 0 0 0 0,-1 0 1 0 0,0 0-1 0 0,1 0 0 0 0,-1 0 0 0 0,0 0 0 0 0,0 1 1 0 0,0-1-1 0 0,-5-3 0 0 0,4 3-60 0 0,-1 0 0 0 0,1 1 0 0 0,0-1 1 0 0,-1 1-1 0 0,0 0 0 0 0,1 0 0 0 0,-1 0 0 0 0,0 0 0 0 0,0 1 1 0 0,0 0-1 0 0,0 0 0 0 0,0 0 0 0 0,0 0 0 0 0,-7 0 0 0 0,4 1-13 0 0,1 0-1 0 0,-1 1 0 0 0,0 0 0 0 0,1 1 0 0 0,0-1 0 0 0,-1 1 0 0 0,1 0 0 0 0,-11 5 0 0 0,-23 14-144 0 0,0 1-1 0 0,-63 48 1 0 0,-65 68 335 0 0,153-125-75 0 0,0 0 112 0 0,-24 26 0 0 0,35-33-95 0 0,-1-1 1 0 0,1 0-1 0 0,1 1 1 0 0,-1 0-1 0 0,1 0 1 0 0,0 0-1 0 0,1 0 0 0 0,-1 1 1 0 0,-1 7-1 0 0,4-13-48 0 0,-1 0-1 0 0,1 1 1 0 0,0 0-1 0 0,0-1 0 0 0,0 1 1 0 0,0-1-1 0 0,0 1 1 0 0,0-1-1 0 0,0 1 0 0 0,1-1 1 0 0,-1 1-1 0 0,0-1 1 0 0,1 0-1 0 0,-1 1 1 0 0,1-1-1 0 0,0 1 0 0 0,-1-1 1 0 0,1 0-1 0 0,0 1 1 0 0,0-1-1 0 0,0 0 0 0 0,0 0 1 0 0,0 0-1 0 0,0 0 1 0 0,0 0-1 0 0,0 0 1 0 0,1 0-1 0 0,-1 0 0 0 0,0 0 1 0 0,1-1-1 0 0,-1 1 1 0 0,0 0-1 0 0,1-1 1 0 0,-1 1-1 0 0,1-1 0 0 0,1 1 1 0 0,4 1 43 0 0,0-1 1 0 0,0 0-1 0 0,0 0 1 0 0,0-1-1 0 0,0 0 0 0 0,11-1 1 0 0,2-1 51 0 0,0-2 1 0 0,-1 0 0 0 0,0-1-1 0 0,30-12 1 0 0,72-40 99 0 0,-75 34-174 0 0,42-23-247 0 0,-86 45-23 0 0,-4 1-582 0 0,0 1 744 0 0,0-1-1 0 0,-1 1 1 0 0,1 0 0 0 0,0-1 0 0 0,1 1 0 0 0,-1 0 0 0 0,0 0-1 0 0,0 0 1 0 0,0 0 0 0 0,0 0 0 0 0,-2 3 0 0 0,-19 17-102 0 0,22-21 159 0 0,-9 11-54 0 0,0 0 0 0 0,0 1 0 0 0,-16 24 0 0 0,24-32 60 0 0,0 0-1 0 0,0 0 1 0 0,0 0-1 0 0,0 0 1 0 0,1 0-1 0 0,-1 0 1 0 0,1 0-1 0 0,0 0 1 0 0,0 0-1 0 0,1 1 1 0 0,-1-1-1 0 0,1 0 1 0 0,0 1 0 0 0,0-1-1 0 0,1 0 1 0 0,-1 1-1 0 0,1-1 1 0 0,2 6-1 0 0,-3-8-24 0 0,1 0-1 0 0,0 0 1 0 0,0-1-1 0 0,0 1 1 0 0,0-1-1 0 0,0 1 1 0 0,0-1-1 0 0,0 0 1 0 0,1 1-1 0 0,-1-1 1 0 0,1 0-1 0 0,-1 0 1 0 0,1 0-1 0 0,-1 0 1 0 0,1 0-1 0 0,-1 0 1 0 0,3 1-1 0 0,20 3-3926 0 0,-2-4-917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808 865 8287 0 0,'0'0'639'0'0,"-1"2"-415"0"0,1 24 634 0 0,1-10 3801 0 0,13-18-3525 0 0,-6-2-935 0 0,-1 0 0 0 0,0-1 1 0 0,1 1-1 0 0,-1-1 1 0 0,-1-1-1 0 0,1 1 1 0 0,-1-1-1 0 0,6-7 1 0 0,-6 6-95 0 0,25-25 82 0 0,-1-2 1 0 0,-2-2-1 0 0,-2 0 1 0 0,-1-1-1 0 0,37-76 1 0 0,-38 63-599 0 0,-3-2 0 0 0,22-73 0 0 0,-37 100-91 0 0,0 0-1 0 0,-2-1 0 0 0,-1 1 0 0 0,-1-1 1 0 0,-1 0-1 0 0,-1 1 0 0 0,-6-39 0 0 0,5 58 488 0 0,0 0-1 0 0,0 0 1 0 0,-1 0-1 0 0,0 0 1 0 0,0 0-1 0 0,0 0 1 0 0,-1 0-1 0 0,0 0 1 0 0,-6-8 0 0 0,7 12 38 0 0,0 0 1 0 0,0 0-1 0 0,1 0 1 0 0,-1 1-1 0 0,0-1 1 0 0,0 1-1 0 0,-1-1 1 0 0,1 1 0 0 0,0 0-1 0 0,0 0 1 0 0,-1-1-1 0 0,1 2 1 0 0,-1-1-1 0 0,1 0 1 0 0,-1 0-1 0 0,1 1 1 0 0,-1 0 0 0 0,1-1-1 0 0,-1 1 1 0 0,1 0-1 0 0,-1 0 1 0 0,1 0-1 0 0,-1 1 1 0 0,0-1 0 0 0,1 1-1 0 0,-4 0 1 0 0,-2 2 20 0 0,-1 0 1 0 0,1 1 0 0 0,-1 0 0 0 0,1 0 0 0 0,1 1 0 0 0,-1 0 0 0 0,0 0-1 0 0,1 1 1 0 0,0-1 0 0 0,1 2 0 0 0,-9 8 0 0 0,-6 11 142 0 0,-31 49-1 0 0,37-52-111 0 0,-92 164 309 0 0,13 9-244 0 0,76-159-122 0 0,-44 101-8 0 0,10-22 117 0 0,-84 139 1 0 0,79-167 809 0 0,-101 118-1 0 0,112-153-514 0 0,2 3-1 0 0,-62 104 0 0 0,65-90-2430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24 236 12351 0 0,'-1'1'282'0'0,"-17"6"678"0"0,18-6-957 0 0,0-1 1 0 0,-1 0-1 0 0,1 0 0 0 0,0 0 1 0 0,-1 1-1 0 0,1-1 1 0 0,0 0-1 0 0,0 0 1 0 0,-1 1-1 0 0,1-1 1 0 0,0 0-1 0 0,0 0 0 0 0,0 1 1 0 0,-1-1-1 0 0,1 0 1 0 0,0 1-1 0 0,0-1 1 0 0,0 0-1 0 0,0 1 1 0 0,0-1-1 0 0,0 0 0 0 0,0 1 1 0 0,0-1-1 0 0,0 0 1 0 0,0 1-1 0 0,0-1 1 0 0,0 0-1 0 0,0 1 1 0 0,0-1-1 0 0,0 0 0 0 0,0 1 1 0 0,0-1-1 0 0,0 0 1 0 0,0 1-1 0 0,0-1 1 0 0,0 0-1 0 0,1 1 1 0 0,-1-1-1 0 0,0 0 0 0 0,0 1 1 0 0,0-1-1 0 0,1 0 1 0 0,-1 1-1 0 0,10 5 101 0 0,-10-5-95 0 0,5 1 41 0 0,1 0 0 0 0,0 0 0 0 0,0-1 0 0 0,-1 0 0 0 0,1 0 1 0 0,0 0-1 0 0,0-1 0 0 0,0 1 0 0 0,8-2 0 0 0,55-7 241 0 0,-66 7-277 0 0,87-17 332 0 0,126-43-1 0 0,81-47 244 0 0,-178 62-221 0 0,-105 41-332 0 0,0-1-238 0 0,0 1 0 0 0,0 0 0 0 0,1 1 1 0 0,24-3-1 0 0,-27 7-537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6447 0 0,'0'0'586'0'0,"0"2"-486"0"0,3 3 657 0 0,-1 0 0 0 0,0 0 0 0 0,-1 0 0 0 0,1 0 1 0 0,-1 0-1 0 0,0 0 0 0 0,0 0 0 0 0,-1 1 0 0 0,0-1 0 0 0,0 7 1 0 0,-1-4-305 0 0,0 0 1 0 0,0-1 0 0 0,-1 1 0 0 0,0-1-1 0 0,-1 1 1 0 0,-4 8 0 0 0,-5 7-398 0 0,-1-1 1 0 0,-1-1 0 0 0,-22 27-1 0 0,19-27 330 0 0,5-6-427 0 0,8-10-365 0 0,-1 0 1 0 0,1 1-1 0 0,0 0 0 0 0,-6 11 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9671 0 0,'0'0'748'0'0,"0"-2"-492"0"0,1-4 276 0 0,0-1 0 0 0,0 1 1 0 0,0 0-1 0 0,1 0 0 0 0,0 0 0 0 0,0 0 0 0 0,0 0 0 0 0,1 1 0 0 0,0-1 0 0 0,3-5 0 0 0,9-11 485 0 0,17-21 1 0 0,-28 38-1048 0 0,35-42 379 0 0,58-56 1 0 0,-74 83-410 0 0,0 0 0 0 0,2 1 0 0 0,0 1 0 0 0,43-22 1 0 0,-63 37-7 0 0,0 1 0 0 0,0-1 0 0 0,1 1 1 0 0,-1 1-1 0 0,0-1 0 0 0,1 1 1 0 0,-1-1-1 0 0,1 2 0 0 0,-1-1 1 0 0,12 0-1 0 0,-16 2 52 0 0,0 0 0 0 0,0 0 1 0 0,0 0-1 0 0,0 0 0 0 0,0-1 0 0 0,0 1 1 0 0,0 1-1 0 0,0-1 0 0 0,0 0 0 0 0,0 0 1 0 0,0 0-1 0 0,-1 0 0 0 0,1 1 1 0 0,0-1-1 0 0,-1 0 0 0 0,0 0 0 0 0,1 2 1 0 0,0-2 0 0 0,0 5 14 0 0,1-1 0 0 0,-1 0 1 0 0,0 1-1 0 0,-1-1 0 0 0,1 1 0 0 0,-1-1 1 0 0,0 1-1 0 0,-1 8 0 0 0,-10 47 290 0 0,5-31-60 0 0,0-6-103 0 0,4-12-135 0 0,-1-1 1 0 0,2 1 0 0 0,-1 0-1 0 0,1 13 1 0 0,9-17-5322 0 0,0-1-372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64 296 7743 0 0,'4'-8'827'0'0,"5"-8"326"0"0,-6 10 3115 0 0,-2 9-4162 0 0,-1-1 0 0 0,1 1 0 0 0,0-1 0 0 0,-1 1 0 0 0,1-1-1 0 0,-1 1 1 0 0,0-1 0 0 0,0 1 0 0 0,0-1 0 0 0,0 1 0 0 0,0-1 0 0 0,-1 4-1 0 0,-9 31 309 0 0,6-24-192 0 0,3-8-173 0 0,-22 72 570 0 0,-20 132 0 0 0,42-200-602 0 0,0-1 0 0 0,1 1 0 0 0,1 15 0 0 0,-1-23-11 0 0,1-1 0 0 0,-1 1 1 0 0,0 0-1 0 0,0 0 0 0 0,0-1 1 0 0,1 1-1 0 0,-1 0 0 0 0,0-1 1 0 0,1 1-1 0 0,-1-1 0 0 0,1 1 0 0 0,-1 0 1 0 0,1-1-1 0 0,-1 1 0 0 0,1-1 1 0 0,-1 1-1 0 0,1-1 0 0 0,-1 1 1 0 0,1-1-1 0 0,0 0 0 0 0,-1 1 0 0 0,1-1 1 0 0,0 0-1 0 0,-1 1 0 0 0,1-1 1 0 0,0 0-1 0 0,-1 0 0 0 0,1 0 1 0 0,0 0-1 0 0,-1 1 0 0 0,1-1 0 0 0,0 0 1 0 0,0 0-1 0 0,-1 0 0 0 0,1-1 1 0 0,0 1-1 0 0,0 0 0 0 0,-1 0 0 0 0,2-1 1 0 0,2 1 53 0 0,0-1-1 0 0,-1-1 1 0 0,1 1 0 0 0,0 0 0 0 0,5-4 0 0 0,18-14 165 0 0,-1-1 1 0 0,-1-1 0 0 0,39-43-1 0 0,-22 17-272 0 0,-3-2 0 0 0,41-66-1 0 0,-18 23-10 0 0,-50 73-14 0 0,-11 48 0 0 0,-5 34 148 0 0,2-45-12 0 0,1 0 1 0 0,0 0-1 0 0,1 0 1 0 0,3 19-1 0 0,-2-32-51 0 0,0 0 0 0 0,0 0 1 0 0,1 0-1 0 0,-1 0 0 0 0,1 0 0 0 0,0 0 0 0 0,1-1 0 0 0,-1 1 1 0 0,1-1-1 0 0,0 1 0 0 0,0-1 0 0 0,0 0 0 0 0,1 0 0 0 0,-1 0 1 0 0,1-1-1 0 0,0 1 0 0 0,0-1 0 0 0,7 4 0 0 0,5 4 187 0 0,-13-8-124 0 0,1 0-1 0 0,0 0 1 0 0,0-1-1 0 0,0 1 1 0 0,0-1 0 0 0,0 0-1 0 0,1 0 1 0 0,-1-1-1 0 0,1 1 1 0 0,-1-1-1 0 0,9 2 1 0 0,-11-3-65 0 0,-1 0-1 0 0,1-1 1 0 0,0 1 0 0 0,-1 0 0 0 0,1 0-1 0 0,-1-1 1 0 0,1 1 0 0 0,-1-1-1 0 0,1 1 1 0 0,-1-1 0 0 0,1 0 0 0 0,-1 0-1 0 0,1 0 1 0 0,-1 1 0 0 0,0-1 0 0 0,0 0-1 0 0,1-1 1 0 0,-1 1 0 0 0,0 0 0 0 0,0 0-1 0 0,0 0 1 0 0,0-1 0 0 0,0 1-1 0 0,0 0 1 0 0,-1-1 0 0 0,1 1 0 0 0,0-2-1 0 0,2-3 54 0 0,11-19 82 0 0,15-38 1 0 0,-6 11-73 0 0,6-7-141 0 0,58-84 1 0 0,-67 114-232 0 0,2 1 0 0 0,0 1 1 0 0,2 1-1 0 0,45-36 0 0 0,-31 34-680 0 0,-36 27 387 0 0,1 1-285 0 0,2 1 585 0 0,1 12-4477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61 843 1839 0 0,'18'-12'367'0'0,"26"-13"0"0"0,-16 10 7135 0 0,-20 12-3798 0 0,-18 12-1548 0 0,-11 14-1493 0 0,1 1 0 0 0,1 0-1 0 0,1 1 1 0 0,2 1 0 0 0,-25 50-1 0 0,39-70-704 0 0,-1 0 0 0 0,1 1 0 0 0,0-1-1 0 0,1 1 1 0 0,0-1 0 0 0,0 1 0 0 0,0 0 0 0 0,1-1 0 0 0,0 1-1 0 0,1 12 1 0 0,0-19-39 0 0,-1 1 0 0 0,1 0 0 0 0,-1-1 0 0 0,1 1 0 0 0,-1-1 0 0 0,1 1 0 0 0,0 0 0 0 0,-1-1 0 0 0,1 0 0 0 0,0 1 0 0 0,-1-1 0 0 0,1 1 0 0 0,0-1 0 0 0,0 0 0 0 0,-1 1 0 0 0,1-1 0 0 0,0 0 0 0 0,0 0 0 0 0,-1 0 0 0 0,1 0 0 0 0,0 0 0 0 0,0 0 0 0 0,0 0 0 0 0,0 0 0 0 0,-1 0 0 0 0,1 0 0 0 0,0 0 0 0 0,1-1 0 0 0,12-3-1114 0 0</inkml:trace>
  <inkml:trace contextRef="#ctx0" brushRef="#br0" timeOffset="1">1090 23 7831 0 0,'0'0'356'0'0,"0"-2"-6"0"0,0-19 79 0 0,-5 43 8112 0 0,-24 62-8081 0 0,-4 3-66 0 0,-4-1-1 0 0,-4-3 0 0 0,-63 98 1 0 0,-93 155 426 0 0,185-314-783 0 0,-96 155-2285 0 0,100-166 353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 14279 0 0,'-5'-1'240'0'0,"1"0"-1"0"0,-1 0 0 0 0,1 0 1 0 0,-1 1-1 0 0,1-1 0 0 0,-1 1 0 0 0,0 0 1 0 0,1 1-1 0 0,-1-1 0 0 0,1 1 1 0 0,-7 1-1 0 0,8-1-156 0 0,1 0 0 0 0,-1 0 0 0 0,0 0 1 0 0,1 0-1 0 0,-1 1 0 0 0,0-1 0 0 0,1 1 0 0 0,0-1 0 0 0,-1 1 0 0 0,1 0 1 0 0,0 0-1 0 0,0 0 0 0 0,0 0 0 0 0,0 0 0 0 0,0 1 0 0 0,1-1 0 0 0,-1 0 1 0 0,0 1-1 0 0,0 2 0 0 0,1 4-6 0 0,2-8-70 0 0,-1 1 0 0 0,1-1-1 0 0,0 0 1 0 0,0 1 0 0 0,0-1 0 0 0,0 0 0 0 0,0 0-1 0 0,0 0 1 0 0,0 0 0 0 0,0 0 0 0 0,1 0-1 0 0,-1 0 1 0 0,0 0 0 0 0,0-1 0 0 0,1 1-1 0 0,-1 0 1 0 0,1-1 0 0 0,-1 1 0 0 0,1-1-1 0 0,-1 1 1 0 0,2-1 0 0 0,5 2 68 0 0,0-1 1 0 0,14 1-1 0 0,24-4 132 0 0,-1-1 1 0 0,74-15-1 0 0,-42 5-216 0 0,-38 8-99 0 0,140-16-2109 0 0,-138 21-4138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110 200 1839 0 0,'1'-1'134'0'0,"25"-25"418"0"0,2-3 5502 0 0,11-1 499 0 0,3 4-3433 0 0,90-44-3014 0 0,-97 53 370 0 0,-33 16-583 0 0,-4 2-651 0 0,0-1 656 0 0,0 1 1 0 0,0 0-1 0 0,0 0 1 0 0,0 0 0 0 0,1 0-1 0 0,-1 0 1 0 0,-2 3-1 0 0,-3 0-38 0 0,-46 29-213 0 0,-93 75 1 0 0,122-88 720 0 0,2 2 0 0 0,0 0 0 0 0,1 2 0 0 0,1 0-1 0 0,-28 48 1 0 0,43-63-219 0 0,0-1 0 0 0,1 1 0 0 0,0 1 1 0 0,1-1-1 0 0,0 0 0 0 0,0 1 0 0 0,1 0 0 0 0,-1 15 0 0 0,3-21-114 0 0,0 0 0 0 0,0 0-1 0 0,0-1 1 0 0,0 1 0 0 0,1-1 0 0 0,-1 1-1 0 0,1 0 1 0 0,0-1 0 0 0,0 1-1 0 0,1-1 1 0 0,-1 1 0 0 0,1-1 0 0 0,-1 0-1 0 0,1 0 1 0 0,0 0 0 0 0,0 0 0 0 0,1 0-1 0 0,-1 0 1 0 0,1 0 0 0 0,-1-1 0 0 0,1 1-1 0 0,0-1 1 0 0,0 0 0 0 0,0 0 0 0 0,0 0-1 0 0,4 2 1 0 0,3 0 43 0 0,0 0 0 0 0,1 0 0 0 0,0-1 0 0 0,0-1 0 0 0,0 1-1 0 0,0-2 1 0 0,1 0 0 0 0,-1 0 0 0 0,20-2 0 0 0,9-3 52 0 0,54-12 0 0 0,-64 11-237 0 0,22-6-1006 0 0,0-1-3863 0 0,-2 0-1747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70 4607 0 0,'2'-1'354'0'0,"6"-5"-110"0"0,0 0 0 0 0,0 0 0 0 0,11-13-1 0 0,16-12 4323 0 0,-34 31-4491 0 0,-1 0-1 0 0,0 0 1 0 0,0 0 0 0 0,0 0-1 0 0,0 0 1 0 0,0 0 0 0 0,0 0 0 0 0,1 0-1 0 0,-1 0 1 0 0,0 0 0 0 0,0 0-1 0 0,0 0 1 0 0,0 0 0 0 0,0 0-1 0 0,0 0 1 0 0,0 0 0 0 0,1 0-1 0 0,-1 0 1 0 0,0 0 0 0 0,0 0 0 0 0,0 0-1 0 0,0 0 1 0 0,0 0 0 0 0,0 0-1 0 0,0 0 1 0 0,0 0 0 0 0,1 1 149 0 0,-1-1-150 0 0,0 0 1 0 0,0 0 0 0 0,0 0 0 0 0,0 0-1 0 0,0 0 1 0 0,0 0 0 0 0,0 0-1 0 0,0 0 1 0 0,0 1 0 0 0,0-1-1 0 0,0 0 1 0 0,0 0 0 0 0,0 0-1 0 0,0 0 1 0 0,0 0 0 0 0,0 1 0 0 0,3 10 724 0 0,-2 13-588 0 0,-3-12-42 0 0,1-1-1 0 0,-2 1 1 0 0,1 0-1 0 0,-1-1 0 0 0,-1 1 1 0 0,-6 11-1 0 0,0 5 109 0 0,-20 48 137 0 0,-4-1-1 0 0,-50 82 0 0 0,-104 130 587 0 0,60-115-1124 0 0,111-149 16 0 0,-13 13-565 0 0,29-35 362 0 0,1-4-1852 0 0,-1 2 1969 0 0,1 0 0 0 0,0 1 0 0 0,-1-1 1 0 0,1 0-1 0 0,-1 0 0 0 0,1 0 1 0 0,-1 0-1 0 0,0-1 0 0 0,-3-6-340 0 0,1-14-937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177 511 8551 0 0,'-11'1'266'0'0,"-1"0"0"0"0,1 1 0 0 0,-12 4 0 0 0,10-3 68 0 0,0-1 0 0 0,-18 3 0 0 0,27-5-193 0 0,1 0 0 0 0,-1 0 0 0 0,1-1 1 0 0,0 1-1 0 0,-1 0 0 0 0,1-1 0 0 0,0 0 1 0 0,-1 0-1 0 0,1 0 0 0 0,0 0 0 0 0,0-1 1 0 0,0 1-1 0 0,0-1 0 0 0,-3-1 0 0 0,5 2-79 0 0,0 0-1 0 0,0 0 1 0 0,1 0-1 0 0,-1 0 1 0 0,0 0 0 0 0,0 0-1 0 0,1 0 1 0 0,-1 0-1 0 0,0 0 1 0 0,1 0-1 0 0,-1 0 1 0 0,1 0-1 0 0,0 0 1 0 0,-1 0-1 0 0,1 0 1 0 0,0-1 0 0 0,0 1-1 0 0,-1 0 1 0 0,1 0-1 0 0,0 0 1 0 0,0-1-1 0 0,0 1 1 0 0,1 0-1 0 0,-1 0 1 0 0,0 0 0 0 0,0-1-1 0 0,1 1 1 0 0,0-1-1 0 0,1-4 149 0 0,0 0-1 0 0,1 0 1 0 0,0 1-1 0 0,4-6 1 0 0,-5 8-141 0 0,20-29 7 0 0,1 0 0 0 0,2 2 0 0 0,1 1 0 0 0,1 2 0 0 0,2 0 1 0 0,0 2-1 0 0,2 1 0 0 0,45-28 0 0 0,-29 25 225 0 0,2 2 0 0 0,0 2 0 0 0,1 2-1 0 0,1 2 1 0 0,76-17 0 0 0,-99 30-62 0 0,48-5-1 0 0,-64 10-216 0 0,-1 1 0 0 0,1 0 1 0 0,-1 1-1 0 0,1 0 0 0 0,-1 1 0 0 0,23 6 0 0 0,-31-7-22 0 0,0 0 0 0 0,-1 0 0 0 0,1 0 0 0 0,0 0 0 0 0,-1 1-1 0 0,1-1 1 0 0,-1 1 0 0 0,1 0 0 0 0,-1-1 0 0 0,0 1 0 0 0,0 0 0 0 0,0 0-1 0 0,0 0 1 0 0,0 1 0 0 0,0-1 0 0 0,-1 0 0 0 0,1 1 0 0 0,-1-1 0 0 0,1 1-1 0 0,-1 0 1 0 0,0-1 0 0 0,0 1 0 0 0,0 0 0 0 0,-1 0 0 0 0,1 0 0 0 0,-1-1-1 0 0,1 1 1 0 0,-1 0 0 0 0,0 0 0 0 0,0 0 0 0 0,0 0 0 0 0,-1 6 0 0 0,-2 1 7 0 0,1 1 0 0 0,-1-1 0 0 0,-1 1 1 0 0,0-1-1 0 0,-1 0 0 0 0,0-1 0 0 0,-8 14 1 0 0,-6 4 151 0 0,-38 42 1 0 0,12-17 30 0 0,16-19-214 0 0,-1 0 1 0 0,-50 41-1 0 0,-78 45-998 0 0,137-104 417 0 0,-1-1 1 0 0,-40 19-1 0 0,60-32 155 0 0,20-15-4637 0 0,7-4 864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13 10135 0 0,'0'0'778'0'0,"-8"-5"-305"0"0,5 3-113 0 0,-1 1-1 0 0,1 0 1 0 0,-1 0-1 0 0,0 0 1 0 0,1 0 0 0 0,-1 1-1 0 0,0-1 1 0 0,1 1-1 0 0,-1 0 1 0 0,-4 0 0 0 0,-39 7 1022 0 0,41-6-1352 0 0,-16 3 110 0 0,1 1 0 0 0,0 0 0 0 0,0 2 0 0 0,1 1 0 0 0,0 0 0 0 0,0 2 0 0 0,-29 18 0 0 0,41-22-112 0 0,0 0 1 0 0,0 1-1 0 0,1 0 1 0 0,-1 0-1 0 0,1 0 1 0 0,1 1-1 0 0,-12 17 0 0 0,15-19-5 0 0,0 1 0 0 0,0-1 0 0 0,0 0 0 0 0,1 1 0 0 0,0 0 0 0 0,0 0 0 0 0,1 0 0 0 0,0-1 0 0 0,0 1 0 0 0,1 0-1 0 0,-1 1 1 0 0,2 10 0 0 0,0-14 21 0 0,-1 0 0 0 0,1 0 0 0 0,-1-1 0 0 0,1 1 0 0 0,0 0 0 0 0,1 0 0 0 0,-1-1 0 0 0,1 1 0 0 0,-1-1 0 0 0,1 1 0 0 0,0-1-1 0 0,0 0 1 0 0,1 1 0 0 0,-1-1 0 0 0,1 0 0 0 0,0-1 0 0 0,-1 1 0 0 0,1 0 0 0 0,6 3 0 0 0,-4-3 43 0 0,0-1 1 0 0,0 0-1 0 0,0 0 0 0 0,1 0 1 0 0,-1-1-1 0 0,0 1 0 0 0,1-1 1 0 0,-1-1-1 0 0,1 1 0 0 0,-1-1 1 0 0,0 0-1 0 0,1 0 0 0 0,8-2 1 0 0,-7 1-28 0 0,1 0 0 0 0,0 0 1 0 0,-1-1-1 0 0,1 0 1 0 0,-1 0-1 0 0,0-1 1 0 0,0 0-1 0 0,0-1 0 0 0,0 1 1 0 0,0-1-1 0 0,-1 0 1 0 0,1-1-1 0 0,-1 0 0 0 0,0 0 1 0 0,-1 0-1 0 0,1-1 1 0 0,-1 1-1 0 0,0-1 1 0 0,0-1-1 0 0,-1 1 0 0 0,0-1 1 0 0,0 1-1 0 0,-1-1 1 0 0,5-12-1 0 0,-2 1-139 0 0,-1-1-1 0 0,-1 0 1 0 0,3-31-1 0 0,-4-22-4950 0 0,-3 58-1178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5063 0 0,'0'0'390'0'0,"-1"2"-252"0"0,-5 26 1840 0 0,-2 0 1 0 0,-1-1-1 0 0,-1 1 0 0 0,-17 31 0 0 0,13-27-1423 0 0,-250 472 2446 0 0,216-419-2761 0 0,40-71-267 0 0,-53 96-283 0 0,-49 118-1 0 0,89-180-2573 0 0,12-28-2935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2759 0 0,'36'-20'409'0'0,"1"2"0"0"0,79-27-1 0 0,-9 5 2704 0 0,37-17 760 0 0,-117 48-3040 0 0,0 1-1 0 0,1 2 1 0 0,41-4-1 0 0,-61 9-607 0 0,0 1 0 0 0,0 0-1 0 0,1 1 1 0 0,-1 0 0 0 0,0 0-1 0 0,0 1 1 0 0,-1 0 0 0 0,12 4-1 0 0,-16-5-135 0 0,0 0 0 0 0,0 0-1 0 0,0 1 1 0 0,-1-1 0 0 0,1 1-1 0 0,-1 0 1 0 0,1-1-1 0 0,-1 1 1 0 0,0 0 0 0 0,1 1-1 0 0,-1-1 1 0 0,0 0 0 0 0,-1 1-1 0 0,1-1 1 0 0,0 1 0 0 0,-1-1-1 0 0,1 1 1 0 0,-1 0 0 0 0,0 0-1 0 0,0-1 1 0 0,0 1 0 0 0,0 0-1 0 0,0 0 1 0 0,-1 0 0 0 0,1 4-1 0 0,-1 1 42 0 0,-1 1-1 0 0,0-1 1 0 0,0 0-1 0 0,-1 0 1 0 0,0 0-1 0 0,0 0 1 0 0,-1 0-1 0 0,0-1 1 0 0,0 1 0 0 0,-6 9-1 0 0,-7 9 154 0 0,-28 34-1 0 0,40-54-246 0 0,-37 45 105 0 0,-2-2 0 0 0,-1-2 0 0 0,-90 73 0 0 0,89-85-119 0 0,-117 87-22 0 0,118-97-642 0 0,25-18-5156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1375 0 0,'0'0'66'0'0,"-2"0"-8"0"0,-11-1-229 0 0,-21 2 1923 0 0,31 0-890 0 0,0 0 0 0 0,0 0 0 0 0,1 0 0 0 0,-1 0 0 0 0,-5 3-1 0 0,-1 2 583 0 0,0 0-1 0 0,0 0 0 0 0,1 1 0 0 0,-9 9 0 0 0,8-6-1008 0 0,0 1-1 0 0,0 0 1 0 0,1 1 0 0 0,0 0-1 0 0,-6 14 1 0 0,6-7-366 0 0,0 0 0 0 0,1 1 0 0 0,1 0 0 0 0,1 0 0 0 0,-6 41 0 0 0,10-51 70 0 0,0 0 0 0 0,1 0 0 0 0,0 0 0 0 0,1 0 1 0 0,3 19-1 0 0,-4-27-108 0 0,1 0-1 0 0,-1 0 1 0 0,1 0 0 0 0,-1-1-1 0 0,1 1 1 0 0,0 0-1 0 0,-1 0 1 0 0,1-1 0 0 0,0 1-1 0 0,0-1 1 0 0,0 1 0 0 0,1-1-1 0 0,-1 1 1 0 0,0-1 0 0 0,0 1-1 0 0,1-1 1 0 0,-1 0 0 0 0,1 0-1 0 0,-1 0 1 0 0,1 0 0 0 0,0 0-1 0 0,-1 0 1 0 0,1 0-1 0 0,0 0 1 0 0,-1-1 0 0 0,1 1-1 0 0,0-1 1 0 0,0 1 0 0 0,0-1-1 0 0,0 0 1 0 0,0 0 0 0 0,-1 0-1 0 0,1 0 1 0 0,0 0 0 0 0,0 0-1 0 0,0 0 1 0 0,0-1 0 0 0,2 0-1 0 0,14-4 117 0 0,-1 0 1 0 0,1-2-1 0 0,-1 0 0 0 0,-1-1 1 0 0,1-1-1 0 0,-1 0 0 0 0,-1-1 1 0 0,19-16-1 0 0,-2-1-113 0 0,-2-1 1 0 0,43-53-1 0 0,-56 60-35 0 0,19-35 0 0 0,-35 55-70 0 0,-2 2-121 0 0,0 1 167 0 0,0-1 1 0 0,-1 1-1 0 0,1-1 1 0 0,0 1-1 0 0,1-1 1 0 0,-1 1-1 0 0,-1 3 1 0 0,0 0-16 0 0,-6 11 7 0 0,-11 31 0 0 0,18-42 31 0 0,-1 1 0 0 0,1-1 0 0 0,0 1-1 0 0,0 0 1 0 0,0 0 0 0 0,1-1 0 0 0,0 1 0 0 0,0 0-1 0 0,2 10 1 0 0,-1-15-10 0 0,-1 1 0 0 0,0-1 0 0 0,1 0 1 0 0,-1 1-1 0 0,1-1 0 0 0,0 0 0 0 0,-1 0 0 0 0,1 1 0 0 0,0-1 0 0 0,0 0 0 0 0,0 0 0 0 0,0 0 0 0 0,0 0 1 0 0,0 0-1 0 0,0 0 0 0 0,0 0 0 0 0,0 0 0 0 0,0-1 0 0 0,2 2 0 0 0,0-1-53 0 0,0 0 1 0 0,0 0-1 0 0,0 0 0 0 0,-1-1 0 0 0,1 1 1 0 0,0-1-1 0 0,0 1 0 0 0,6-1 1 0 0,1-1-218 0 0,0 0 0 0 0,0-1 0 0 0,0 0 1 0 0,14-5-1 0 0,5-4-905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14711 0 0,'0'0'1335'0'0,"-2"1"-1096"0"0,-6 3-177 0 0,0 0 1 0 0,1 1 0 0 0,-1 0 0 0 0,1 0 0 0 0,0 1-1 0 0,1 0 1 0 0,-12 13 0 0 0,7-7 29 0 0,-24 25 179 0 0,1 3-1 0 0,3 0 0 0 0,-31 52 1 0 0,-68 139 725 0 0,121-215-923 0 0,-175 362 566 0 0,142-284-563 0 0,-70 151 18 0 0,98-217-434 0 0,-32 48 0 0 0,35-56-2201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0 10679 0 0,'-1'1'490'0'0,"-36"40"49"0"0,-37 52 0 0 0,3-3 247 0 0,18-24-523 0 0,4 1 1 0 0,2 2 0 0 0,3 3 0 0 0,4 1 0 0 0,2 2-1 0 0,-52 153 1 0 0,18 11-426 0 0,61-202-44 0 0,8-25 142 0 0,0-3 9 0 0,1-1 0 0 0,-1 1 0 0 0,-1-1 0 0 0,1 0 0 0 0,-9 12 0 0 0,12-19 849 0 0,-3-8-191 0 0,3 4-563 0 0,0 1-1 0 0,0 0 1 0 0,0-1 0 0 0,0 1-1 0 0,1 0 1 0 0,-1-1 0 0 0,1 1-1 0 0,0 0 1 0 0,-1-1 0 0 0,1 1-1 0 0,0 0 1 0 0,0 0 0 0 0,1 0-1 0 0,-1 0 1 0 0,3-4 0 0 0,25-27 418 0 0,-1 8-1000 0 0,0 1-1 0 0,59-39 0 0 0,72-29-1871 0 0,-104 61 2067 0 0,-46 26 224 0 0,20-12 244 0 0,48-19 0 0 0,-76 35-42 0 0,1 1 1 0 0,-1-1 0 0 0,1 1-1 0 0,-1-1 1 0 0,1 1 0 0 0,-1 0 0 0 0,0 0-1 0 0,1 0 1 0 0,-1 0 0 0 0,1 0-1 0 0,-1 0 1 0 0,1 0 0 0 0,-1 0 0 0 0,1 0-1 0 0,-1 1 1 0 0,1-1 0 0 0,-1 1-1 0 0,1-1 1 0 0,-1 1 0 0 0,2 1-1 0 0,-1-1 0 0 0,0 0-1 0 0,0 1 0 0 0,-1 0 0 0 0,1-1 0 0 0,-1 1 0 0 0,0 0 0 0 0,1 0 0 0 0,-1 0 0 0 0,0 0 1 0 0,0 0-1 0 0,0 0 0 0 0,1 2 0 0 0,0 5 71 0 0,1 0 0 0 0,-2 0 0 0 0,1 0-1 0 0,-1 0 1 0 0,0 14 0 0 0,-3-4 95 0 0,0 0-1 0 0,-1 0 1 0 0,-1-1 0 0 0,-1 1-1 0 0,-11 29 1 0 0,7-24-4 0 0,2 1 0 0 0,-5 28 0 0 0,11-51-311 0 0,0 0 1 0 0,1 1 0 0 0,0-1 0 0 0,-1 0 0 0 0,1 0 0 0 0,0 1 0 0 0,0-1 0 0 0,0 0 0 0 0,0 0 0 0 0,1 4-1 0 0,0-3-900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94 15087 0 0,'0'0'1146'0'0,"5"-7"-650"0"0,-5 6-484 0 0,1 0 1 0 0,-1 0 0 0 0,1 0-1 0 0,-1 0 1 0 0,0-1 0 0 0,1 1 0 0 0,-1 0-1 0 0,0 0 1 0 0,1 0 0 0 0,-1 0-1 0 0,0 0 1 0 0,0 0 0 0 0,0-1-1 0 0,0 1 1 0 0,0 0 0 0 0,0 0 0 0 0,-1-2-1 0 0,0-2 233 0 0,2-7 434 0 0,-1 10-626 0 0,1 0 0 0 0,-1-1 0 0 0,0 1 0 0 0,0 0-1 0 0,0-1 1 0 0,-1 1 0 0 0,1 0 0 0 0,0 0 0 0 0,-1-1 0 0 0,0 1 0 0 0,1 0 0 0 0,-1 0 0 0 0,0 0-1 0 0,0-1 1 0 0,-2-1 0 0 0,3 3-239 0 0,-7-4-236 0 0,5 4 378 0 0,0 1 0 0 0,0-1 0 0 0,1 0 0 0 0,-1 1 0 0 0,0 0-1 0 0,0-1 1 0 0,0 1 0 0 0,1 0 0 0 0,-1 0 0 0 0,0 0 0 0 0,0 0 0 0 0,0 0-1 0 0,0 1 1 0 0,0-1 0 0 0,1 1 0 0 0,-1-1 0 0 0,0 1 0 0 0,0-1 0 0 0,1 1 0 0 0,-1 0-1 0 0,0 0 1 0 0,-1 1 0 0 0,-5 3 1 0 0,0 0 0 0 0,1 1 0 0 0,-7 6 1 0 0,0 1 170 0 0,0 1 0 0 0,2 0 0 0 0,0 1 0 0 0,0 0 0 0 0,1 1 0 0 0,1 0 0 0 0,1 1 0 0 0,0 0 0 0 0,-8 26 0 0 0,15-36-16 0 0,0 0 0 0 0,0 0 1 0 0,1 0-1 0 0,0 0 1 0 0,0 0-1 0 0,1 0 1 0 0,0 1-1 0 0,1 8 1 0 0,-1-14 133 0 0,11 3 264 0 0,-7-4-426 0 0,0 0 1 0 0,0-1-1 0 0,-1 1 1 0 0,1 0-1 0 0,0-1 1 0 0,0 0-1 0 0,0 0 1 0 0,0 0-1 0 0,0-1 1 0 0,-1 1-1 0 0,1-1 1 0 0,0 0-1 0 0,0 0 0 0 0,5-2 1 0 0,5-3 76 0 0,0-1 1 0 0,17-10-1 0 0,-18 9-110 0 0,110-59-285 0 0,-121 67 204 0 0,-1-1 0 0 0,0 0 1 0 0,1 1-1 0 0,-1-1 1 0 0,1 1-1 0 0,-1-1 0 0 0,0 1 1 0 0,1-1-1 0 0,-1 1 1 0 0,1 0-1 0 0,-1 0 1 0 0,1 0-1 0 0,-1 0 0 0 0,1 0 1 0 0,0 0-1 0 0,-1 0 1 0 0,0 1-1 0 0,1-1 1 0 0,-1 0-1 0 0,3 2 0 0 0,-2-1 9 0 0,-1 0 0 0 0,1 0-1 0 0,-1 0 1 0 0,0 0 0 0 0,0 0-1 0 0,1 1 1 0 0,-1-1 0 0 0,0 0-1 0 0,0 1 1 0 0,0-1 0 0 0,-1 1-1 0 0,1-1 1 0 0,0 1 0 0 0,0 0-1 0 0,-1-1 1 0 0,1 1 0 0 0,-1-1-1 0 0,1 4 1 0 0,2 25-210 0 0,-3-22 241 0 0,1-1-1 0 0,0 0 1 0 0,0 1-1 0 0,0-1 1 0 0,5 13-1 0 0,-5-18-54 0 0,0 0 0 0 0,0-1 0 0 0,0 1-1 0 0,0-1 1 0 0,0 0 0 0 0,0 1-1 0 0,0-1 1 0 0,0 0 0 0 0,0 0 0 0 0,1 0-1 0 0,-1 1 1 0 0,0-1 0 0 0,1-1-1 0 0,-1 1 1 0 0,1 0 0 0 0,-1 0 0 0 0,1 0-1 0 0,0-1 1 0 0,-1 1 0 0 0,1-1-1 0 0,0 1 1 0 0,-1-1 0 0 0,1 0 0 0 0,0 0-1 0 0,-1 0 1 0 0,1 0 0 0 0,0 0-1 0 0,0 0 1 0 0,-1 0 0 0 0,3-1 0 0 0,19-4-4575 0 0,5-5-1538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0 17135 0 0,'0'0'1551'0'0,"-9"3"-1246"0"0,6-1-205 0 0,-1 0 0 0 0,1 1 0 0 0,0-1 0 0 0,0 1 1 0 0,0 0-1 0 0,0 0 0 0 0,0 0 0 0 0,1 1 0 0 0,0-1 0 0 0,-4 6 0 0 0,-2 3 167 0 0,-163 266 1991 0 0,26 14-1807 0 0,106-209-397 0 0,-70 143 61 0 0,-16-9-28 0 0,90-163-558 0 0,-48 69 1340 0 0,35-66-2920 0 0,32-40-1012 0 0,-22 17 0 0 0,19-18-3643 0 0</inkml:trace>
  <inkml:trace contextRef="#ctx0" brushRef="#br0" timeOffset="1">11 946 11055 0 0,'0'0'506'0'0,"0"-1"-10"0"0,-5-3-318 0 0,0-1 2228 0 0,7 2-1310 0 0,1 1 1 0 0,-1 0-1 0 0,1 1 1 0 0,0-1-1 0 0,-1 0 1 0 0,1 1 0 0 0,4-2-1 0 0,4-1-969 0 0,0 1-1 0 0,14-2 1 0 0,-2 0 515 0 0,81-23-449 0 0,136-56-1 0 0,-140 49-1544 0 0,-57 25-4807 0 0,-9 3-1287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94 330 6447 0 0,'-1'2'499'0'0,"-5"51"3446"0"0,-12 61 4557 0 0,14-96-8005 0 0,0-1 0 0 0,-2 1 1 0 0,0-2-1 0 0,-11 24 0 0 0,-15 21-502 0 0</inkml:trace>
  <inkml:trace contextRef="#ctx0" brushRef="#br0" timeOffset="1">430 36 17047 0 0,'2'-16'1664'0'0,"0"7"-1480"0"0,0-1 984 0 0,10 13-6464 0 0,-1 3-1136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4143 0 0,'0'0'13742'0'0,"-1"1"-12314"0"0,-12 11-1127 0 0,2 0 0 0 0,-1 0 0 0 0,2 1 0 0 0,-1 0 0 0 0,-15 29 0 0 0,-33 80-445 0 0,55-113 141 0 0,1 0 0 0 0,0 0 1 0 0,0 0-1 0 0,0 0 0 0 0,2 1 0 0 0,-1 0 0 0 0,1-1 0 0 0,0 1 0 0 0,1 0 0 0 0,0-1 1 0 0,1 1-1 0 0,3 17 0 0 0,-4-27 17 0 0,0 1 0 0 0,0-1 0 0 0,0 1 0 0 0,1-1 0 0 0,-1 1 0 0 0,0-1 0 0 0,1 0-1 0 0,-1 1 1 0 0,0-1 0 0 0,1 0 0 0 0,-1 1 0 0 0,0-1 0 0 0,1 0 0 0 0,-1 1 0 0 0,0-1 0 0 0,1 0 0 0 0,-1 0 0 0 0,1 0 0 0 0,-1 1 0 0 0,1-1 0 0 0,-1 0 0 0 0,0 0 0 0 0,1 0 0 0 0,-1 0 0 0 0,1 0 0 0 0,-1 0 0 0 0,1 0 0 0 0,-1 0-1 0 0,1 0 1 0 0,-1 0 0 0 0,1 0 0 0 0,-1 0 0 0 0,1 0 0 0 0,-1 0 0 0 0,1-1 0 0 0,15-4 357 0 0,9-10 273 0 0,-1-2-1 0 0,-1-1 1 0 0,-1 0-1 0 0,26-29 0 0 0,3 1-2157 0 0,-36 35-1037 0 0,27-16 1 0 0,-28 19 968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1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128 193 1839 0 0,'-29'32'-518'0'0,"-12"18"7271"0"0,-9 10 4182 0 0,43-53-7772 0 0,9-8-2608 0 0,17-6-40 0 0,0-1-1 0 0,-1-1 0 0 0,30-19 1 0 0,49-42 53 0 0,-50 35-467 0 0,-19 14-80 0 0,114-76 139 0 0,-123 86-144 0 0,0 1 1 0 0,1 1 0 0 0,1 1 0 0 0,-1 0-1 0 0,39-8 1 0 0,-53 15-26 0 0,0 0-1 0 0,1 0 1 0 0,-1 1-1 0 0,0 0 1 0 0,0 0-1 0 0,0 0 1 0 0,9 2-1 0 0,-13-1 6 0 0,0-1 0 0 0,0 1 0 0 0,0 0-1 0 0,0 0 1 0 0,0 0 0 0 0,0 0 0 0 0,0 0 0 0 0,0 0 0 0 0,0 0-1 0 0,0 0 1 0 0,0 1 0 0 0,-1-1 0 0 0,1 1 0 0 0,-1 0 0 0 0,1-1-1 0 0,-1 1 1 0 0,1 0 0 0 0,-1 0 0 0 0,0 0 0 0 0,0 0 0 0 0,0 0-1 0 0,0 0 1 0 0,1 3 0 0 0,-1 1-12 0 0,1 1 0 0 0,-1 0 0 0 0,0 0 0 0 0,-1 0 0 0 0,1-1 0 0 0,-1 1 0 0 0,-2 10 1 0 0,-1 4-9 0 0,-7 22 0 0 0,7-32 25 0 0,0 1 0 0 0,1-1 0 0 0,0 0 0 0 0,0 1 0 0 0,1-1 0 0 0,1 1 1 0 0,0 0-1 0 0,2 12 0 0 0,-1-20-1 0 0,0 0 1 0 0,0 0 0 0 0,1 0 0 0 0,-1-1-1 0 0,1 1 1 0 0,0-1 0 0 0,0 1-1 0 0,1-1 1 0 0,-1 0 0 0 0,0 0 0 0 0,1 0-1 0 0,0 0 1 0 0,0 0 0 0 0,0-1-1 0 0,0 1 1 0 0,0-1 0 0 0,0 0-1 0 0,1 0 1 0 0,-1 0 0 0 0,1 0 0 0 0,6 2-1 0 0,-2-1-627 0 0,1-1-1 0 0,0 1 0 0 0,0-2 0 0 0,0 1 0 0 0,0-1 1 0 0,0 0-1 0 0,0-1 0 0 0,12-1 0 0 0,-1-1-6716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85 1839 0 0,'-1'-13'493'0'0,"0"0"0"0"0,2-18 0 0 0,0 3 12704 0 0,0 28-12926 0 0,0 0-270 0 0,-1 0 1 0 0,1 0-1 0 0,0 0 0 0 0,-1 0 1 0 0,1 0-1 0 0,-1 0 1 0 0,1 1-1 0 0,-1-1 0 0 0,1 0 1 0 0,-1 0-1 0 0,1 0 1 0 0,-1 1-1 0 0,1-1 0 0 0,-1 0 1 0 0,1 0-1 0 0,-1 1 1 0 0,1-1-1 0 0,-1 0 0 0 0,0 1 1 0 0,1-1-1 0 0,-1 1 1 0 0,1-1-1 0 0,-1 1 0 0 0,0-1 1 0 0,0 0-1 0 0,1 1 0 0 0,-1-1 1 0 0,0 1-1 0 0,0-1 1 0 0,1 1-1 0 0,-1 0 0 0 0,0-1 1 0 0,0 1-1 0 0,0 0 1 0 0,1 1 2 0 0,0 4-4 0 0,1 0 0 0 0,-1 1 0 0 0,0-1 0 0 0,0 1-1 0 0,-1-1 1 0 0,0 0 0 0 0,0 1 0 0 0,0-1 0 0 0,-1 1 0 0 0,-2 10-1 0 0,-3 8 40 0 0,-12 31-1 0 0,18-55-35 0 0,-39 101 245 0 0,-5-2 0 0 0,-4-1 0 0 0,-90 137 0 0 0,-207 282 24 0 0,300-453-262 0 0,-33 52-172 0 0,77-115-761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66 286 5983 0 0,'-20'-5'137'0'0,"-26"-3"2769"0"0,69 9 4781 0 0,14-6-6313 0 0,-20 2-966 0 0,51-11 46 0 0,-1-2 0 0 0,86-33 0 0 0,-23 6 186 0 0,-30 13-200 0 0,247-69-627 0 0,-305 90-866 0 0,-6 3-61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74 8287 0 0,'0'0'639'0'0,"0"3"-415"0"0,-20 98 5995 0 0,12-67-5308 0 0,1 1 0 0 0,-2 38 0 0 0,9-69-875 0 0,0-1 1 0 0,0 0 0 0 0,0 0-1 0 0,0 0 1 0 0,1 0-1 0 0,-1 0 1 0 0,1 1-1 0 0,0-1 1 0 0,0 0 0 0 0,0 0-1 0 0,0 0 1 0 0,2 2-1 0 0,-2-3-101 0 0,0-1 1 0 0,0 0-1 0 0,0 0 0 0 0,0 0 0 0 0,0 0 0 0 0,0 0 0 0 0,0 0 0 0 0,0 0 0 0 0,0-1 0 0 0,1 1 0 0 0,1 1 0 0 0,-1-1-397 0 0,0-1-1 0 0,1 1 0 0 0,-1-1 0 0 0,0 1 0 0 0,0-1 0 0 0,0 0 1 0 0,0 0-1 0 0,1 0 0 0 0,2 0 0 0 0,13-3-5196 0 0</inkml:trace>
  <inkml:trace contextRef="#ctx0" brushRef="#br0" timeOffset="1">996 0 6447 0 0,'0'0'499'0'0,"-2"1"-328"0"0,-15 7 1244 0 0,0 0 0 0 0,1 2 0 0 0,0 0 0 0 0,0 0 1 0 0,1 2-1 0 0,-21 20 0 0 0,18-13-837 0 0,1 0 0 0 0,1 1 0 0 0,1 1 1 0 0,-18 31-1 0 0,-65 132 693 0 0,-24 39-685 0 0,50-110-625 0 0,-4-3 1 0 0,-130 143-1 0 0,39-43-2915 0 0,163-203 2223 0 0,-1-1 1 0 0,1 1 0 0 0,-2 7-1 0 0,5-11-889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 9671 0 0,'-2'1'6251'0'0,"-10"18"-5635"0"0,0 0 1 0 0,1 1-1 0 0,1 0 1 0 0,-8 25-1 0 0,2-9-115 0 0,-40 82 515 0 0,-72 112 1 0 0,-87 101-469 0 0,178-275-567 0 0,10-16-127 0 0,-107 167-1801 0 0,133-205 1022 0 0,5-11-2461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6447 0 0,'8'-28'265'0'0,"15"-37"0"0"0,-19 54-5 0 0,2 1 0 0 0,-1 0-1 0 0,1 0 1 0 0,0 1 0 0 0,1 0 0 0 0,14-14-1 0 0,-9 11 937 0 0,0 2 0 0 0,1-1 0 0 0,21-12-1 0 0,-15 13-732 0 0,0 0-1 0 0,1 0 1 0 0,1 2-1 0 0,26-7 1 0 0,-15 7-120 0 0,0 2 0 0 0,1 1 1 0 0,-1 1-1 0 0,64 2 0 0 0,-70 3 87 0 0,-1 1-1 0 0,1 1 1 0 0,31 8 0 0 0,-47-8-287 0 0,0 0 1 0 0,-1 0 0 0 0,1 1 0 0 0,-1 0 0 0 0,0 1 0 0 0,0 0 0 0 0,0 0 0 0 0,-1 1 0 0 0,0 0 0 0 0,0 1 0 0 0,8 7 0 0 0,-13-11-106 0 0,-1 1 1 0 0,1-1-1 0 0,-1 0 1 0 0,0 1-1 0 0,0-1 1 0 0,0 1-1 0 0,-1-1 1 0 0,1 1-1 0 0,-1 0 1 0 0,0 0 0 0 0,0 0-1 0 0,0 0 1 0 0,0 0-1 0 0,0 7 1 0 0,-2-4-5 0 0,1-1 0 0 0,-1 1 0 0 0,0-1 0 0 0,0 0 0 0 0,-1 1 0 0 0,0-1 0 0 0,0 0 0 0 0,-5 9 0 0 0,0-2 15 0 0,0 0 0 0 0,-1-1 0 0 0,-1 0 0 0 0,0-1 0 0 0,0 0 0 0 0,-1 0 0 0 0,-18 14-1 0 0,0-4-22 0 0,-1-2 0 0 0,-1 0-1 0 0,-1-2 1 0 0,-34 14-1 0 0,6-8-729 0 0,-84 22-1 0 0,137-43 583 0 0,-1 0-179 0 0,1 0 1 0 0,-1-1 0 0 0,0 1-1 0 0,0-2 1 0 0,0 1 0 0 0,0-1-1 0 0,-10 0 1 0 0,2-4-1471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11975 0 0,'0'0'1296'0'0,"-10"1"-304"0"0,1 5 176 0 0,0 4 32 0 0,0 3 8 0 0,0 3-992 0 0,1 0-216 0 0,-3-2 0 0 0,2 2 0 0 0,-2 2-736 0 0,3-1-120 0 0,-1-1-16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168 153 12895 0 0,'0'0'595'0'0,"1"1"-18"0"0,8 7-158 0 0,1-1-1 0 0,0 0 1 0 0,0-1-1 0 0,11 6 1 0 0,-16-10-136 0 0,1 0 0 0 0,-1-1 0 0 0,0 1 0 0 0,0-1 1 0 0,1 0-1 0 0,-1-1 0 0 0,0 1 0 0 0,1-1 0 0 0,-1 0 1 0 0,1 0-1 0 0,9-2 0 0 0,15-4 21 0 0,0-1 0 0 0,0-2 0 0 0,-1-1 0 0 0,0-1 1 0 0,0-1-1 0 0,-2-2 0 0 0,1-1 0 0 0,-2-1 0 0 0,48-38 0 0 0,-71 52-370 0 0,0-2 1 0 0,0 1-1 0 0,0 0 0 0 0,0-1 0 0 0,0 1 1 0 0,-1-1-1 0 0,1 0 0 0 0,-1 0 1 0 0,3-7-1 0 0,-5 9-210 0 0,-2 1 203 0 0,0 1 0 0 0,0-1 0 0 0,0 0 1 0 0,-1 1-1 0 0,1 0 0 0 0,0-1 0 0 0,0 1 0 0 0,-1 0 1 0 0,1 0-1 0 0,0 0 0 0 0,-1 1 0 0 0,1-1 0 0 0,0 0 1 0 0,0 1-1 0 0,-5 1 0 0 0,-2 2-54 0 0,-1 0 0 0 0,-10 7 0 0 0,19-11 110 0 0,-42 26-139 0 0,2 1 0 0 0,-63 54 0 0 0,-64 78 738 0 0,51-28-13 0 0,94-102-445 0 0,1 2 1 0 0,-28 55-1 0 0,47-81-99 0 0,1 0-1 0 0,-1 0 1 0 0,1 1-1 0 0,1-1 1 0 0,-1 0-1 0 0,1 1 1 0 0,-1 6 0 0 0,2-11-15 0 0,0 0 0 0 0,0 0 0 0 0,0 1 0 0 0,0-1 1 0 0,0 0-1 0 0,1 0 0 0 0,-1 1 0 0 0,0-1 0 0 0,1 0 1 0 0,-1 0-1 0 0,0 0 0 0 0,1 0 0 0 0,0 0 0 0 0,-1 1 1 0 0,1-1-1 0 0,0 0 0 0 0,-1 0 0 0 0,1 0 0 0 0,0-1 1 0 0,0 1-1 0 0,0 0 0 0 0,0 0 0 0 0,0 0 0 0 0,0-1 1 0 0,0 1-1 0 0,0 0 0 0 0,0-1 0 0 0,0 1 0 0 0,0-1 1 0 0,0 1-1 0 0,1-1 0 0 0,-1 0 0 0 0,0 0 0 0 0,0 1 1 0 0,0-1-1 0 0,1 0 0 0 0,1 0 0 0 0,7 1 75 0 0,0-1 0 0 0,-1-1 1 0 0,1 1-1 0 0,0-1 0 0 0,12-3 0 0 0,50-17 223 0 0,-52 15-318 0 0,-15 5-57 0 0,188-64-3560 0 0,-123 36-3304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8 3679 0 0,'0'0'13628'0'0,"-7"-5"-11328"0"0,5 4-2218 0 0,-1 1-1 0 0,1-1 1 0 0,0 1-1 0 0,0 0 1 0 0,0-1 0 0 0,0 1-1 0 0,-1 0 1 0 0,1 0-1 0 0,0 1 1 0 0,0-1-1 0 0,0 0 1 0 0,-1 1-1 0 0,1-1 1 0 0,0 1 0 0 0,0 0-1 0 0,0 0 1 0 0,0 0-1 0 0,0 0 1 0 0,-3 2-1 0 0,-5 4-63 0 0,0 0 0 0 0,-12 12-1 0 0,11-10 139 0 0,-50 43-30 0 0,2 3-1 0 0,-83 101 0 0 0,140-153-134 0 0,0-1 1 0 0,0 1-1 0 0,1-1 0 0 0,-1 1 1 0 0,1 0-1 0 0,-1-1 0 0 0,1 1 0 0 0,0 0 1 0 0,0 0-1 0 0,-1 4 0 0 0,4 2-71 0 0,4-4 44 0 0,-1-1 0 0 0,1 1-1 0 0,0-1 1 0 0,0-1 0 0 0,0 1-1 0 0,0-1 1 0 0,13 5 0 0 0,8 4-46 0 0,-15-5 77 0 0,0 0 0 0 0,0 0-1 0 0,-1 1 1 0 0,20 19 0 0 0,-26-21 43 0 0,0 0 1 0 0,0 0 0 0 0,0 0-1 0 0,-1 1 1 0 0,0 0 0 0 0,0 0-1 0 0,-1 0 1 0 0,0 0 0 0 0,0 0-1 0 0,2 10 1 0 0,-3-9 116 0 0,0 1-1 0 0,-1 0 1 0 0,0 0 0 0 0,0 0 0 0 0,-1 1 0 0 0,0-1-1 0 0,-1 0 1 0 0,0 0 0 0 0,0 0 0 0 0,-4 11-1 0 0,2-9-4 0 0,-1 0 0 0 0,-1-1 0 0 0,0 0 0 0 0,0 0 0 0 0,-1 0-1 0 0,0-1 1 0 0,-14 18 0 0 0,12-18-137 0 0,-1 0 0 0 0,0-1 0 0 0,0 1 0 0 0,-1-2 0 0 0,0 1 0 0 0,0-2 0 0 0,0 1 0 0 0,-1-1 0 0 0,0-1 0 0 0,0 0 0 0 0,-1 0-1 0 0,0-1 1 0 0,1-1 0 0 0,-1 0 0 0 0,0-1 0 0 0,-1 0 0 0 0,1-1 0 0 0,0 0 0 0 0,0 0 0 0 0,-1-2 0 0 0,1 0 0 0 0,0 0 0 0 0,-23-6 0 0 0,-1-6-1052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3223 0 0,'0'0'12964'0'0,"2"1"-12736"0"0,4 9-37 0 0,0 1 1 0 0,-1 0-1 0 0,0 0 0 0 0,7 22 0 0 0,-5-14-47 0 0,14 39 164 0 0,64 151 128 0 0,-84-207-436 0 0,8 15 25 0 0,-2 0 1 0 0,11 30-1 0 0,-17-42-19 0 0,0-1-1 0 0,0 1 0 0 0,0-1 1 0 0,0 1-1 0 0,-1 0 0 0 0,0-1 1 0 0,0 1-1 0 0,0 0 0 0 0,-1-1 1 0 0,1 1-1 0 0,-1 0 0 0 0,0-1 1 0 0,0 1-1 0 0,-1-1 0 0 0,1 1 1 0 0,-4 4-1 0 0,-2 2-85 0 0,-1 0 1 0 0,0-1-1 0 0,-1 0 1 0 0,0 0-1 0 0,-1-1 0 0 0,0-1 1 0 0,0 1-1 0 0,-1-2 1 0 0,0 1-1 0 0,0-1 0 0 0,-1-1 1 0 0,1 0-1 0 0,-1-1 1 0 0,-1 0-1 0 0,-15 4 1 0 0,22-8-405 0 0,-1 0 0 0 0,1 0 0 0 0,-1 0 0 0 0,-7-1 0 0 0,4-2-4882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 10943 0 0,'0'0'987'0'0,"-7"4"-748"0"0,-54 32 1067 0 0,-45 30-406 0 0,71-42-512 0 0,-68 32 0 0 0,25-14 20 0 0,73-39-403 0 0,0 0 0 0 0,1 0-1 0 0,-1 0 1 0 0,1 0-1 0 0,0 1 1 0 0,0-1 0 0 0,0 1-1 0 0,0 0 1 0 0,0 1 0 0 0,1-1-1 0 0,0 0 1 0 0,0 1 0 0 0,0 0-1 0 0,-3 9 1 0 0,4-11-5 0 0,1 1-1 0 0,0-1 1 0 0,0 1 0 0 0,1 0 0 0 0,-1-1-1 0 0,1 1 1 0 0,0 0 0 0 0,0-1 0 0 0,0 1-1 0 0,0 0 1 0 0,0-1 0 0 0,1 1 0 0 0,0 0-1 0 0,0-1 1 0 0,0 1 0 0 0,0-1 0 0 0,0 1-1 0 0,1-1 1 0 0,0 0 0 0 0,0 1 0 0 0,-1-1 0 0 0,6 5-1 0 0,1 1 1 0 0,0 0 0 0 0,1 0 0 0 0,1-1 0 0 0,-1 0 0 0 0,19 11 0 0 0,56 25 0 0 0,-62-34 0 0 0,0 1 0 0 0,-1 1 0 0 0,37 27 0 0 0,-48-29 0 0 0,-4 1 0 0 0,-6-9 2 0 0,0-1 1 0 0,0 1-1 0 0,-1 0 0 0 0,1 0 0 0 0,0 0 1 0 0,-1-1-1 0 0,1 1 0 0 0,-1 0 0 0 0,0-1 0 0 0,0 1 1 0 0,1 0-1 0 0,-1-1 0 0 0,0 1 0 0 0,0-1 1 0 0,0 0-1 0 0,-1 1 0 0 0,1-1 0 0 0,0 0 0 0 0,-1 1 1 0 0,1-1-1 0 0,0 0 0 0 0,-2 1 0 0 0,-6 4 55 0 0,0-1-1 0 0,-14 7 0 0 0,20-10-29 0 0,-47 22 215 0 0,-85 28 1 0 0,105-43-283 0 0,-1-1-1 0 0,-1-1 1 0 0,1-2 0 0 0,-40 2 0 0 0,61-7 44 0 0,0 0 0 0 0,-1-1 0 0 0,-14-2 0 0 0,23 2-28 0 0,0 1 0 0 0,0-1 1 0 0,0 0-1 0 0,0 1 0 0 0,0-1 1 0 0,0 0-1 0 0,0 0 1 0 0,0 0-1 0 0,0 0 0 0 0,-2-3 1 0 0,3 3-12 0 0,1 1 0 0 0,-1-1 0 0 0,1 0 0 0 0,-1 1 0 0 0,1-1 0 0 0,-1 0 0 0 0,1 0 0 0 0,0 0 1 0 0,-1 1-1 0 0,1-1 0 0 0,0 0 0 0 0,0 0 0 0 0,0 0 0 0 0,0 0 0 0 0,0 0 0 0 0,0 1 0 0 0,0-1 0 0 0,0 0 0 0 0,0 0 1 0 0,0 0-1 0 0,0 0 0 0 0,0 0 0 0 0,0 1 0 0 0,1-1 0 0 0,-1 0 0 0 0,1-1 0 0 0,1-1-101 0 0,-1 0-1 0 0,1 0 0 0 0,0 0 1 0 0,0 1-1 0 0,0-1 1 0 0,1 1-1 0 0,-1-1 0 0 0,0 1 1 0 0,1 0-1 0 0,0 0 1 0 0,4-3-1 0 0,36-18-1160 0 0,-25 15 801 0 0,12-8-205 0 0,1 0 26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23 2759 0 0,'1'-1'126'0'0,"1"-1"-48"0"0,15-17 4828 0 0,-29 25-3325 0 0,0 1 1 0 0,1 0 0 0 0,-20 18 0 0 0,15-11-801 0 0,-25 32-1 0 0,10-5-475 0 0,-30 55 0 0 0,45-70-47 0 0,2 2-1 0 0,-15 36 0 0 0,25-54-196 0 0,1 0 1 0 0,0 0-1 0 0,1 0 1 0 0,0 0-1 0 0,0 1 1 0 0,1-1-1 0 0,0 1 1 0 0,1-1-1 0 0,1 1 1 0 0,1 15-1 0 0,-1-23-30 0 0,-1 0 0 0 0,1-1-1 0 0,-1 1 1 0 0,1 0 0 0 0,0-1 0 0 0,0 1-1 0 0,0-1 1 0 0,1 1 0 0 0,-1-1 0 0 0,1 1-1 0 0,-1-1 1 0 0,1 0 0 0 0,0 0 0 0 0,0 0-1 0 0,0 0 1 0 0,0 0 0 0 0,0 0 0 0 0,0-1-1 0 0,0 1 1 0 0,1 0 0 0 0,-1-1-1 0 0,0 0 1 0 0,1 0 0 0 0,-1 0 0 0 0,1 0-1 0 0,0 0 1 0 0,-1 0 0 0 0,1 0 0 0 0,0-1-1 0 0,0 0 1 0 0,-1 1 0 0 0,1-1 0 0 0,0 0-1 0 0,0 0 1 0 0,-1-1 0 0 0,1 1 0 0 0,4-1-1 0 0,4-2 93 0 0,1 0 1 0 0,-1-1-1 0 0,0 0 0 0 0,0-1 1 0 0,10-6-1 0 0,50-34 363 0 0,-53 33-381 0 0,134-100 149 0 0,-123 87-274 0 0,-1-1 0 0 0,47-58 1 0 0,-62 66-604 0 0,-1-1 1 0 0,-1 0-1 0 0,0 0 1 0 0,-2-1-1 0 0,0 0 1 0 0,6-24-1 0 0,-11 29-5273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8751 0 0,'0'0'1092'0'0,"-1"1"-120"0"0,-6 10-40 0 0,0-1-1 0 0,-1 0 1 0 0,0-1 0 0 0,0 0-1 0 0,-15 12 1 0 0,-54 36 164 0 0,53-41-1049 0 0,1 1 0 0 0,-35 33 0 0 0,35-24 103 0 0,1 2 0 0 0,1 0 0 0 0,2 1 0 0 0,-26 51 1 0 0,41-70-32 0 0,-1 0 0 0 0,1 1 0 0 0,1-1 1 0 0,0 1-1 0 0,0-1 0 0 0,1 1 1 0 0,1 0-1 0 0,-1 13 0 0 0,2-21-76 0 0,0 1-1 0 0,0-1 1 0 0,1 1-1 0 0,-1-1 1 0 0,1 1-1 0 0,0-1 0 0 0,0 0 1 0 0,0 0-1 0 0,0 1 1 0 0,1-1-1 0 0,-1 0 1 0 0,5 5-1 0 0,-4-6-5 0 0,0 0 0 0 0,0 0-1 0 0,0 0 1 0 0,0 0 0 0 0,0 0 0 0 0,1-1-1 0 0,-1 0 1 0 0,1 1 0 0 0,-1-1-1 0 0,1 0 1 0 0,0 0 0 0 0,-1 0 0 0 0,1 0-1 0 0,0-1 1 0 0,0 1 0 0 0,-1-1-1 0 0,7 1 1 0 0,2-1 34 0 0,0-1 1 0 0,0 1-1 0 0,0-2 0 0 0,0 0 0 0 0,0 0 0 0 0,12-4 0 0 0,0-2-902 0 0,38-19-1 0 0,-38 15-601 0 0,2-2-65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34 10855 0 0,'1'-1'496'0'0,"21"-32"3162"0"0,-26 33-3432 0 0,-1 1-1 0 0,0 0 1 0 0,1-1 0 0 0,-1 2 0 0 0,0-1 0 0 0,1 0 0 0 0,0 1 0 0 0,-1 0 0 0 0,1 0 0 0 0,0 0 0 0 0,-5 4 0 0 0,-6 5-192 0 0,-22 21 0 0 0,19-16 177 0 0,-62 58 225 0 0,-131 159 0 0 0,205-226-381 0 0,0 0 0 0 0,1 0-1 0 0,0 1 1 0 0,0 0 0 0 0,-4 12 0 0 0,8-19-26 0 0,0 1 0 0 0,1-1 0 0 0,-1 1 0 0 0,1 0 0 0 0,-1 0 0 0 0,1-1 0 0 0,0 1 0 0 0,0 0 0 0 0,-1 0 0 0 0,1 0 0 0 0,1-1 0 0 0,-1 1 0 0 0,0 0 0 0 0,0 0 0 0 0,1-1 0 0 0,-1 1 0 0 0,1 0 0 0 0,-1 0 0 0 0,1-1 0 0 0,0 1 0 0 0,-1-1 0 0 0,1 1 0 0 0,0 0 0 0 0,0-1 0 0 0,0 0 0 0 0,0 1 0 0 0,1-1 0 0 0,-1 0 0 0 0,0 1 0 0 0,1-1 0 0 0,-1 0 0 0 0,0 0 0 0 0,1 0 0 0 0,1 1 0 0 0,7 3 143 0 0,-1-1 0 0 0,1 0 0 0 0,0-1 1 0 0,0 0-1 0 0,0 0 0 0 0,0-1 0 0 0,1 0 0 0 0,11 0 0 0 0,5-1-146 0 0,53-5-1 0 0,-69 2-604 0 0,0 1-1 0 0,0-2 1 0 0,20-6-1 0 0,-24 7-1175 0 0,0-1 0 0 0,-1-1 0 0 0,13-7 0 0 0,-2-2-3659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183 149 10567 0 0,'-1'2'482'0'0,"-3"1"-278"0"0,0 1 1 0 0,1 0 0 0 0,-1 0-1 0 0,1 0 1 0 0,0 0 0 0 0,0 1 0 0 0,1-1-1 0 0,-1 1 1 0 0,1 0 0 0 0,0 0-1 0 0,0-1 1 0 0,0 1 0 0 0,1 1 0 0 0,0-1-1 0 0,0 0 1 0 0,0 8 0 0 0,1-12-149 0 0,0 1 1 0 0,0-1 0 0 0,1 0-1 0 0,-1 0 1 0 0,0 0-1 0 0,1 0 1 0 0,-1 0 0 0 0,1 0-1 0 0,0 0 1 0 0,-1 0 0 0 0,1 0-1 0 0,0 0 1 0 0,-1-1 0 0 0,1 1-1 0 0,0 0 1 0 0,0 0 0 0 0,0-1-1 0 0,0 1 1 0 0,0 0 0 0 0,0-1-1 0 0,0 1 1 0 0,0-1-1 0 0,0 1 1 0 0,0-1 0 0 0,0 0-1 0 0,0 1 1 0 0,2-1 0 0 0,1 1 79 0 0,0 0 1 0 0,0 0 0 0 0,0 0-1 0 0,0-1 1 0 0,1 0 0 0 0,3 0-1 0 0,12-3 135 0 0,0-2 0 0 0,0 0 0 0 0,-1-1 0 0 0,37-18-1 0 0,-41 18-158 0 0,24-12-45 0 0,0-2 1 0 0,-2-2 0 0 0,69-52-1 0 0,-104 73-66 0 0,5-5-39 0 0,0-1-1 0 0,10-9 1 0 0,-16 15 12 0 0,1-1-1 0 0,-1 1 1 0 0,0 0-1 0 0,0-1 1 0 0,0 1-1 0 0,0-1 1 0 0,0 1-1 0 0,0-1 1 0 0,-1 0-1 0 0,1 1 1 0 0,-1-1-1 0 0,1 0 1 0 0,-1 1-1 0 0,1-1 0 0 0,-1 0 1 0 0,0 1-1 0 0,0-1 1 0 0,0 0-1 0 0,0 0 1 0 0,0 1-1 0 0,0-3 1 0 0,-1 3 5 0 0,1 0 0 0 0,0 0 0 0 0,-1 1 0 0 0,1-1 0 0 0,-1 0-1 0 0,1 1 1 0 0,-1-1 0 0 0,1 1 0 0 0,-1-1 0 0 0,0 0 0 0 0,1 1 0 0 0,-1-1 0 0 0,0 1 0 0 0,1 0 0 0 0,-1-1 0 0 0,0 1 0 0 0,0-1 0 0 0,1 1 0 0 0,-1 0-1 0 0,0 0 1 0 0,0 0 0 0 0,0-1 0 0 0,1 1 0 0 0,-1 0 0 0 0,0 0 0 0 0,0 0 0 0 0,0 0 0 0 0,0 0 0 0 0,-1 1 0 0 0,-25 4-343 0 0,26-5 353 0 0,-31 12-72 0 0,0 2 0 0 0,1 0-1 0 0,1 2 1 0 0,-30 21 0 0 0,30-18 253 0 0,-25 14 489 0 0,-70 59 0 0 0,101-72-348 0 0,1 1 0 0 0,1 0-1 0 0,2 2 1 0 0,0 1 0 0 0,-18 28-1 0 0,35-48-253 0 0,0 1-1 0 0,1-1 0 0 0,0 1 1 0 0,0-1-1 0 0,0 1 0 0 0,0 0 1 0 0,1 0-1 0 0,-1 0 1 0 0,1 5-1 0 0,1-9-32 0 0,-1 1 0 0 0,2-1 0 0 0,-1 0 0 0 0,0 0 0 0 0,0 1 0 0 0,0-1 0 0 0,0 0 0 0 0,1 0 0 0 0,-1 1 0 0 0,1-1 0 0 0,-1 0 0 0 0,1 0 0 0 0,-1 0 0 0 0,1 0 0 0 0,0 0 0 0 0,1 2 0 0 0,-1-2 2 0 0,0 0 1 0 0,1 0-1 0 0,-1 0 0 0 0,1 0 0 0 0,-1 0 0 0 0,1 0 1 0 0,-1 0-1 0 0,1-1 0 0 0,0 1 0 0 0,0-1 1 0 0,-1 1-1 0 0,1-1 0 0 0,0 1 0 0 0,3-1 1 0 0,14 1 11 0 0,-1 0 0 0 0,1-2 1 0 0,28-3-1 0 0,54-16-2374 0 0,-46 8 55 0 0,-24 5 467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93 10855 0 0,'28'-19'677'0'0,"0"1"-1"0"0,36-16 0 0 0,-9 12 5311 0 0,-59 23-5935 0 0,0 0 0 0 0,-1 0 0 0 0,1 1 0 0 0,0-1 0 0 0,0 1 0 0 0,0 0 0 0 0,0 0 0 0 0,0 0 0 0 0,-5 4 0 0 0,-6 3 24 0 0,-6 3-22 0 0,1 2 1 0 0,0 0-1 0 0,0 1 0 0 0,2 1 1 0 0,0 1-1 0 0,-26 31 0 0 0,37-39-42 0 0,1-1-1 0 0,0 1 1 0 0,0 1-1 0 0,1-1 0 0 0,-5 13 1 0 0,8-17-6 0 0,0 0 1 0 0,1 0-1 0 0,0-1 0 0 0,0 1 1 0 0,0 0-1 0 0,1 0 0 0 0,0 0 1 0 0,-1 0-1 0 0,2 0 0 0 0,-1 0 1 0 0,1 0-1 0 0,-1 0 0 0 0,4 8 1 0 0,14 54 579 0 0,13 79 0 0 0,-26-119-558 0 0,2 13 124 0 0,-6-39 778 0 0,-19 8-486 0 0,-3-5-312 0 0,-26 2 0 0 0,-9 2-335 0 0,-32 9-2127 0 0,80-16 1138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15 11055 0 0,'-3'-1'300'0'0,"2"1"-248"0"0,1-1 1 0 0,-1 1-1 0 0,1 0 0 0 0,-1-1 1 0 0,1 1-1 0 0,-1-1 1 0 0,0 1-1 0 0,1-1 0 0 0,0 1 1 0 0,-1-1-1 0 0,1 1 0 0 0,-1-1 1 0 0,1 0-1 0 0,0 1 0 0 0,-1-1 1 0 0,1 0-1 0 0,0 1 0 0 0,0-1 1 0 0,-1-1-1 0 0,1 1 828 0 0,-10 0 1493 0 0,-3 4-1975 0 0,0-1 1 0 0,0 2-1 0 0,0 0 0 0 0,-23 11 0 0 0,0-1-205 0 0,-35 14-97 0 0,2 3 0 0 0,1 2 0 0 0,-77 52 0 0 0,126-72-14 0 0,-18 15-1 0 0,30-22-62 0 0,1 0 0 0 0,0 0 0 0 0,0 1 0 0 0,0-1-1 0 0,-8 14 1 0 0,13-18-13 0 0,-1 0-1 0 0,1 0 0 0 0,0 0 0 0 0,0 1 1 0 0,1-1-1 0 0,-1 0 0 0 0,0 0 1 0 0,1 1-1 0 0,-1-1 0 0 0,1 0 0 0 0,0 1 1 0 0,0-1-1 0 0,0 0 0 0 0,0 1 1 0 0,0-1-1 0 0,0 0 0 0 0,0 1 1 0 0,1-1-1 0 0,0 0 0 0 0,-1 0 0 0 0,1 1 1 0 0,0-1-1 0 0,0 0 0 0 0,0 0 1 0 0,0 0-1 0 0,0 0 0 0 0,1 0 0 0 0,-1 0 1 0 0,1 0-1 0 0,2 3 0 0 0,5 2 42 0 0,0 0 0 0 0,0 0 0 0 0,0-1 0 0 0,1 0 0 0 0,12 5 0 0 0,2 2 95 0 0,-13-6-90 0 0,0 0 0 0 0,-1 0 1 0 0,0 1-1 0 0,-1 1 0 0 0,1 0 0 0 0,-2 0 0 0 0,1 1 0 0 0,11 17 0 0 0,-17-23 35 0 0,-1 1 0 0 0,1 0 0 0 0,-1 1-1 0 0,0-1 1 0 0,0 0 0 0 0,0 1 0 0 0,-1-1 0 0 0,0 1-1 0 0,1 8 1 0 0,-2-10 6 0 0,0 1 1 0 0,0-1-1 0 0,-1 0 0 0 0,0 0 0 0 0,1 0 1 0 0,-1 0-1 0 0,-1 1 0 0 0,1-1 1 0 0,-1-1-1 0 0,1 1 0 0 0,-1 0 0 0 0,0 0 1 0 0,-1-1-1 0 0,-2 5 0 0 0,-2 0-43 0 0,-1 1 0 0 0,0-1-1 0 0,-1 0 1 0 0,0-1 0 0 0,0 0 0 0 0,0 0-1 0 0,-1-1 1 0 0,0 0 0 0 0,0-1 0 0 0,-1 0-1 0 0,1 0 1 0 0,-19 4 0 0 0,-10 1 145 0 0,0-2-1 0 0,-50 4 1 0 0,70-10-186 0 0,10-1-172 0 0,0 0 0 0 0,0 0 0 0 0,0-1 0 0 0,0 0 0 0 0,-1-1 0 0 0,-9-1 0 0 0,2-3-1000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8751 0 0,'0'0'8379'0'0,"-2"2"-7992"0"0,-64 63 513 0 0,-110 116-675 0 0,166-170-216 0 0,0 1 0 0 0,1 0 0 0 0,0 0-1 0 0,1 1 1 0 0,-8 19 0 0 0,13-19 3 0 0,3-12-4 0 0,1 0 0 0 0,-1 1-1 0 0,1-1 1 0 0,-1 0 0 0 0,1 0 0 0 0,0 1-1 0 0,-1-1 1 0 0,1 0 0 0 0,0 0-1 0 0,0 0 1 0 0,0 0 0 0 0,0 0 0 0 0,0 0-1 0 0,0 0 1 0 0,0 0 0 0 0,0 0-1 0 0,0-1 1 0 0,0 1 0 0 0,1 0 0 0 0,-1-1-1 0 0,0 1 1 0 0,0-1 0 0 0,1 1-1 0 0,-1-1 1 0 0,0 0 0 0 0,1 1 0 0 0,-1-1-1 0 0,3 0 1 0 0,5 1 84 0 0,0 0 0 0 0,17-1-1 0 0,-26 0-90 0 0,34-3-125 0 0,0-1 1 0 0,-1-2-1 0 0,34-11 0 0 0,-40 10-567 0 0,8-2-579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528 191 9327 0 0,'0'0'430'0'0,"-8"-4"132"0"0,-9 1-570 0 0,15 2 84 0 0,0 1-1 0 0,0 0 1 0 0,0-1 0 0 0,0 1-1 0 0,0-1 1 0 0,0 0-1 0 0,0 1 1 0 0,-2-2-1 0 0,3 1 651 0 0,0 0-597 0 0,1 1 0 0 0,-1-1 1 0 0,0 1-1 0 0,1-1 0 0 0,-1 1 1 0 0,1-1-1 0 0,-1 1 0 0 0,1-1 1 0 0,-1 1-1 0 0,1-1 0 0 0,-1 0 1 0 0,1 1-1 0 0,-1-1 0 0 0,1 0 1 0 0,0 0-1 0 0,0 1 0 0 0,-1-1 1 0 0,1 0-1 0 0,0 0 0 0 0,0 1 1 0 0,0-1-1 0 0,0-1 0 0 0,-1 0 115 0 0,1 0-1 0 0,0 0 0 0 0,0 0 1 0 0,0 0-1 0 0,0-1 0 0 0,0 1 1 0 0,1-3-1 0 0,2-3-82 0 0,0 0 0 0 0,0 0 0 0 0,-1 0 0 0 0,-1 0-1 0 0,1-1 1 0 0,-1 1 0 0 0,0-15 0 0 0,-1 20-165 0 0,-1 0 0 0 0,1 1-1 0 0,-1-1 1 0 0,1 1 0 0 0,-1-1-1 0 0,0 1 1 0 0,0-1 0 0 0,0 1-1 0 0,0-1 1 0 0,0 1 0 0 0,-1 0 0 0 0,1 0-1 0 0,-1-1 1 0 0,1 1 0 0 0,-1 0-1 0 0,0 0 1 0 0,0 1 0 0 0,0-1 0 0 0,0 0-1 0 0,0 1 1 0 0,0-1 0 0 0,-1 1-1 0 0,1-1 1 0 0,0 1 0 0 0,-1 0-1 0 0,1 0 1 0 0,-1 0 0 0 0,-4 0 0 0 0,1 0-38 0 0,0 0 0 0 0,0 0 0 0 0,0 1 0 0 0,0 0 1 0 0,0 0-1 0 0,0 0 0 0 0,0 1 0 0 0,-11 3 0 0 0,-46 16-111 0 0,60-19 145 0 0,-32 12 24 0 0,0 2-1 0 0,1 1 1 0 0,1 2 0 0 0,1 1-1 0 0,1 2 1 0 0,-41 34 0 0 0,69-52 32 0 0,-1 0 0 0 0,1 0 0 0 0,0 1 0 0 0,0-1 0 0 0,1 1 0 0 0,-1 0 0 0 0,1 0 0 0 0,0 0 0 0 0,0 0 0 0 0,0 0 0 0 0,0 0 0 0 0,-1 9 0 0 0,2-11 0 0 0,1 0-1 0 0,0 1 0 0 0,0-1 0 0 0,0 0 0 0 0,0 0 1 0 0,0 1-1 0 0,0-1 0 0 0,1 0 0 0 0,-1 0 0 0 0,1 0 1 0 0,-1 0-1 0 0,1 1 0 0 0,0-1 0 0 0,0 0 1 0 0,0 0-1 0 0,0 0 0 0 0,0 0 0 0 0,1-1 0 0 0,-1 1 1 0 0,0 0-1 0 0,1 0 0 0 0,-1-1 0 0 0,1 1 0 0 0,0-1 1 0 0,0 0-1 0 0,-1 1 0 0 0,5 1 0 0 0,1 1 55 0 0,1 1-1 0 0,0-2 1 0 0,0 1-1 0 0,0-1 1 0 0,0 0-1 0 0,1-1 1 0 0,-1 1-1 0 0,1-2 1 0 0,9 2-1 0 0,-12-3-130 0 0,0 0 0 0 0,0-1 0 0 0,0 1 0 0 0,0-1-1 0 0,0 0 1 0 0,0 0 0 0 0,0-1 0 0 0,-1 0 0 0 0,1 0-1 0 0,0 0 1 0 0,-1-1 0 0 0,0 0 0 0 0,1 0 0 0 0,4-4 0 0 0,185-119-1421 0 0,-191 124 1443 0 0,0 0-1 0 0,0 0 0 0 0,0 1 1 0 0,0-1-1 0 0,0 1 1 0 0,7-1-1 0 0,0 2-3 0 0,-1 5 11 0 0,-8-3 15 0 0,0 0 0 0 0,0 0 0 0 0,-1 1-1 0 0,1-1 1 0 0,0 1 0 0 0,-1-1 0 0 0,0 1-1 0 0,0 0 1 0 0,0 0 0 0 0,0-1 0 0 0,0 1 0 0 0,0 0-1 0 0,-1 0 1 0 0,1 0 0 0 0,-1 0 0 0 0,0 5-1 0 0,1 6 105 0 0,-2 0 0 0 0,-2 15 0 0 0,3-29-120 0 0,-2 17 47 0 0,-1-1-1 0 0,-6 17 1 0 0,7-16 54 0 0,2-10-2707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8751 0 0,'0'0'10414'0'0,"1"-1"-10044"0"0,5-6-94 0 0,-1 0-1 0 0,0 0 1 0 0,-1 0-1 0 0,0 0 1 0 0,4-10 0 0 0,11-17 12 0 0,-8 17-360 0 0,2 0 0 0 0,0 1 0 0 0,1 1 0 0 0,0 0 0 0 0,1 0 0 0 0,1 2 0 0 0,0 0 0 0 0,1 1 0 0 0,0 0 0 0 0,1 1 0 0 0,0 2 0 0 0,1 0 0 0 0,0 0 0 0 0,1 2 1 0 0,-1 0-1 0 0,1 2 0 0 0,0 0 0 0 0,1 1 0 0 0,38-3 0 0 0,-54 7 59 0 0,0 0 1 0 0,0 1 0 0 0,0-1-1 0 0,0 1 1 0 0,0 0 0 0 0,0 0-1 0 0,0 0 1 0 0,0 0-1 0 0,0 1 1 0 0,-1 0 0 0 0,1 0-1 0 0,5 4 1 0 0,-8-4 20 0 0,0-1 0 0 0,0 1 0 0 0,0-1 0 0 0,0 1 0 0 0,0 0 0 0 0,-1 0 1 0 0,1 0-1 0 0,-1 0 0 0 0,0 0 0 0 0,1 0 0 0 0,-1 0 0 0 0,0 0 0 0 0,0 0 0 0 0,0 1 0 0 0,-1-1 0 0 0,1 0 0 0 0,0 1 0 0 0,-1-1 1 0 0,0 1-1 0 0,1-1 0 0 0,-1 1 0 0 0,0-1 0 0 0,0 0 0 0 0,-1 1 0 0 0,1-1 0 0 0,-1 5 0 0 0,-2 3 56 0 0,-1 0 0 0 0,0 0 0 0 0,-1 0 0 0 0,0-1 0 0 0,0 1 0 0 0,-1-1 0 0 0,0 0 0 0 0,-10 10 0 0 0,9-11-492 0 0,0 1-1 0 0,1 0 1 0 0,0 1 0 0 0,0-1-1 0 0,1 1 1 0 0,-6 16 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1 402 11055 0 0,'2'0'506'0'0,"6"-2"-334"0"0,0 2 0 0 0,0-1 1 0 0,0 1-1 0 0,12 2 0 0 0,4 4 4928 0 0,-24-6-5037 0 0,0 0 0 0 0,0 0 0 0 0,0 0 1 0 0,1 0-1 0 0,-1 0 0 0 0,0 0 0 0 0,0 0 0 0 0,0 0 0 0 0,1 0 1 0 0,-1 0-1 0 0,0 0 0 0 0,0 0 0 0 0,0 0 0 0 0,0 0 1 0 0,1 0-1 0 0,-1 0 0 0 0,0 0 0 0 0,0 1 0 0 0,0-1 0 0 0,0 0 1 0 0,0 0-1 0 0,1 0 0 0 0,-1 0 0 0 0,0 0 0 0 0,0 0 0 0 0,0 0 1 0 0,0 1-1 0 0,0-1 0 0 0,0 0 0 0 0,1 0 0 0 0,-1 0 1 0 0,0 0-1 0 0,0 1 0 0 0,0-1 0 0 0,0 0 0 0 0,0 0 0 0 0,0 0 1 0 0,0 0-1 0 0,0 1 0 0 0,0-1 0 0 0,0 0 0 0 0,0 0 0 0 0,0 0 1 0 0,0 1-1 0 0,0-1 0 0 0,0 0 0 0 0,0 0 0 0 0,0 0 1 0 0,0 0-1 0 0,0 1 0 0 0,0-1 0 0 0,0 0 0 0 0,-6 7 250 0 0,5-6-286 0 0,0-1 0 0 0,-1 1 0 0 0,1-1 1 0 0,-1 0-1 0 0,1 0 0 0 0,-1 0 0 0 0,1 0 0 0 0,-1 0 0 0 0,1 0 0 0 0,-1 0 0 0 0,1-1 0 0 0,-1 1 0 0 0,1 0 0 0 0,0-1 0 0 0,-1 1 1 0 0,1-1-1 0 0,0 0 0 0 0,-1 1 0 0 0,1-1 0 0 0,0 0 0 0 0,-1 0 0 0 0,1 0 0 0 0,-2-2 0 0 0,0 1 12 0 0,-1-1 0 0 0,1-1 0 0 0,0 1 0 0 0,0 0 0 0 0,0-1 0 0 0,-4-6 0 0 0,5 5-39 0 0,0-1 1 0 0,0 1-1 0 0,0-1 0 0 0,1 1 1 0 0,0-1-1 0 0,0 0 1 0 0,0 1-1 0 0,1-1 0 0 0,0 0 1 0 0,0 0-1 0 0,1 0 0 0 0,-1 1 1 0 0,1-1-1 0 0,0 0 1 0 0,1 1-1 0 0,3-11 0 0 0,1 1-100 0 0,0 0-1 0 0,1 1 0 0 0,1-1 0 0 0,17-22 1 0 0,-16 23-52 0 0,2 1 0 0 0,0 0 1 0 0,0 0-1 0 0,2 1 1 0 0,-1 1-1 0 0,1 0 0 0 0,1 1 1 0 0,0 0-1 0 0,0 1 1 0 0,1 1-1 0 0,0 0 1 0 0,0 1-1 0 0,1 1 0 0 0,0 0 1 0 0,26-5-1 0 0,-3 4 126 0 0,2 2-1 0 0,65-1 0 0 0,-96 6 66 0 0,0 1 0 0 0,-1 0-1 0 0,16 4 1 0 0,-21-4 5 0 0,1 0-1 0 0,-1 0 1 0 0,0 1 0 0 0,0 0-1 0 0,0 0 1 0 0,0 0-1 0 0,0 0 1 0 0,0 0 0 0 0,-1 1-1 0 0,4 3 1 0 0,-5-5-12 0 0,-1 1 0 0 0,0 0 0 0 0,1 0 1 0 0,-1 0-1 0 0,0 0 0 0 0,0 1 0 0 0,0-1 0 0 0,-1 0 0 0 0,1 0 1 0 0,0 1-1 0 0,-1-1 0 0 0,0 0 0 0 0,1 0 0 0 0,-1 1 1 0 0,0-1-1 0 0,0 0 0 0 0,0 1 0 0 0,-1-1 0 0 0,1 0 0 0 0,0 1 1 0 0,-1-1-1 0 0,-1 3 0 0 0,-1 5 128 0 0,0 0 1 0 0,-1 0-1 0 0,-8 14 0 0 0,3-10-3 0 0,0 0 0 0 0,-1 0-1 0 0,-1-1 1 0 0,-23 23 0 0 0,-56 41 43 0 0,86-74-200 0 0,-27 20-252 0 0,-2-2 0 0 0,-1 0 0 0 0,-50 20 0 0 0,80-38-125 0 0,-1-1 0 0 0,0 0-1 0 0,0-1 1 0 0,-8 3 0 0 0,-3-5-6423 0 0,9 0 1430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18 11255 0 0,'2'-1'515'0'0,"20"-15"226"0"0,-21 15-173 0 0,-2 14-244 0 0,-1-4-258 0 0,0 0-1 0 0,-1 0 0 0 0,0-1 0 0 0,0 0 1 0 0,-8 12-1 0 0,-27 41 875 0 0,13-24-234 0 0,-101 198 1326 0 0,19 9-1140 0 0,97-220-826 0 0,3-9-60 0 0,0 1 0 0 0,-1-1 0 0 0,-15 22-1 0 0,18-30-1288 0 0,0-1-1 0 0,-1-1 0 0 0,-6 7 0 0 0,-5 1-4444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4143 0 0,'0'0'1859'0'0,"-2"0"-262"0"0,-4 0-1144 0 0,0 1 0 0 0,0-1-1 0 0,0 1 1 0 0,1 1 0 0 0,-1-1-1 0 0,0 1 1 0 0,1 0 0 0 0,-11 5-1 0 0,-9 2-215 0 0,-31 13-173 0 0,0 2 1 0 0,-101 61-1 0 0,142-76 9 0 0,1 1 0 0 0,0 0-1 0 0,0 1 1 0 0,1 1 0 0 0,-17 18 0 0 0,25-24-36 0 0,0 0 0 0 0,1-1 0 0 0,0 2 0 0 0,0-1 0 0 0,0 0 1 0 0,1 1-1 0 0,-1 0 0 0 0,2-1 0 0 0,-1 1 0 0 0,1 1 0 0 0,0-1 0 0 0,0 0 1 0 0,1 0-1 0 0,0 1 0 0 0,0 8 0 0 0,2-11 116 0 0,0 0 1 0 0,0-1-1 0 0,0 1 1 0 0,0-1-1 0 0,1 1 1 0 0,0-1-1 0 0,0 0 1 0 0,0 1-1 0 0,1-1 1 0 0,-1 0-1 0 0,1 0 1 0 0,0-1-1 0 0,0 1 0 0 0,0-1 1 0 0,1 1-1 0 0,-1-1 1 0 0,1 0-1 0 0,0 0 1 0 0,-1 0-1 0 0,2-1 1 0 0,4 3-1 0 0,1 0 103 0 0,0 0 0 0 0,0-1-1 0 0,1 0 1 0 0,-1-1 0 0 0,1 0-1 0 0,0 0 1 0 0,-1-1 0 0 0,15 0-1 0 0,56-4-332 0 0,-27-3-3306 0 0,-37 4-2289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 1839 0 0,'0'0'83'0'0,"-2"0"-6"0"0,-3-1 596 0 0,1 0 0 0 0,-1 0 0 0 0,0 1 0 0 0,0-1-1 0 0,0 1 1 0 0,0 0 0 0 0,1 1 0 0 0,-1-1-1 0 0,0 1 1 0 0,0 0 0 0 0,1 0 0 0 0,-1 1-1 0 0,0-1 1 0 0,-8 5 0 0 0,-6 4 558 0 0,1 0 1 0 0,-19 15-1 0 0,32-22-1571 0 0,-13 11 372 0 0,0 1 0 0 0,1 1 0 0 0,1 0 1 0 0,1 1-1 0 0,0 0 0 0 0,2 1 0 0 0,0 1 1 0 0,0 1-1 0 0,2-1 0 0 0,-17 42 0 0 0,26-56 35 0 0,0 0-1 0 0,0 0 1 0 0,1 0 0 0 0,0 1-1 0 0,0-1 1 0 0,0 0-1 0 0,0 1 1 0 0,1-1 0 0 0,0 0-1 0 0,0 1 1 0 0,1-1-1 0 0,1 10 1 0 0,-1-11-2 0 0,1-1 0 0 0,-1 0 0 0 0,0 0 0 0 0,1 0 0 0 0,0 0 0 0 0,-1 0 0 0 0,1 0 0 0 0,0 0 0 0 0,1 0 0 0 0,-1-1 0 0 0,0 1 0 0 0,1-1 0 0 0,0 0 0 0 0,-1 0 0 0 0,1 1 0 0 0,0-2 0 0 0,0 1 0 0 0,0 0 0 0 0,0-1 0 0 0,7 3 0 0 0,-4-3 75 0 0,-1 1 1 0 0,1-1 0 0 0,0-1-1 0 0,0 1 1 0 0,0-1-1 0 0,0 0 1 0 0,0-1-1 0 0,-1 1 1 0 0,1-1-1 0 0,0 0 1 0 0,0-1-1 0 0,5-1 1 0 0,1-1 84 0 0,-1 0 1 0 0,1-1 0 0 0,-1-1-1 0 0,19-11 1 0 0,-26 13-211 0 0,0 1 1 0 0,-1-1-1 0 0,1 1 1 0 0,-1-1-1 0 0,1-1 1 0 0,-1 1 0 0 0,0 0-1 0 0,-1-1 1 0 0,1 1-1 0 0,-1-1 1 0 0,0 0-1 0 0,0 0 1 0 0,2-9 0 0 0,1-6-118 0 0,-1-1 1 0 0,1-22-1 0 0,-4 28-37 0 0,6-46-422 0 0,-3 11-1048 0 0,16-73-1 0 0,-17 115 1029 0 0,-3 7-10 0 0,13 6-5659 0 0,-3-1 2124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112 271 3679 0 0,'0'0'284'0'0,"-1"2"-186"0"0,-2 3 510 0 0,0-1 1 0 0,-1 1-1 0 0,1 0 1 0 0,-1-1 0 0 0,0 0-1 0 0,0 0 1 0 0,-1 0-1 0 0,1 0 1 0 0,-1-1-1 0 0,0 0 1 0 0,0 0-1 0 0,0 0 1 0 0,0 0-1 0 0,-1-1 1 0 0,1 0 0 0 0,-1 0-1 0 0,1 0 1 0 0,-11 1-1 0 0,16-3-543 0 0,0 0-1 0 0,-1 0 1 0 0,1 0-1 0 0,-1 1 0 0 0,1-1 1 0 0,-1 0-1 0 0,1 0 1 0 0,-1 0-1 0 0,1 0 0 0 0,-1 0 1 0 0,1 0-1 0 0,-1 0 1 0 0,1 0-1 0 0,0-1 1 0 0,-1 1-1 0 0,1 0 0 0 0,-1 0 1 0 0,1 0-1 0 0,-1 0 1 0 0,1-1-1 0 0,0 1 0 0 0,-1 0 1 0 0,1 0-1 0 0,-1-1 1 0 0,1 1-1 0 0,0 0 0 0 0,-1-1 1 0 0,1 1-1 0 0,-1-1 1 0 0,1 0-13 0 0,0 0 1 0 0,0 0-1 0 0,-1 0 1 0 0,1 0-1 0 0,0 0 1 0 0,0 0-1 0 0,0 0 1 0 0,0 0-1 0 0,0 1 0 0 0,0-1 1 0 0,0 0-1 0 0,1 0 1 0 0,-1-2-1 0 0,12-26 169 0 0,-11 29-209 0 0,3-8 1 0 0,1 0 0 0 0,1 1 0 0 0,-1-1 1 0 0,2 1-1 0 0,10-10 0 0 0,39-29-53 0 0,-40 34-3 0 0,24-19-194 0 0,1 3 0 0 0,1 1 0 0 0,1 2 0 0 0,81-34 0 0 0,-121 58 270 0 0,1 0 1 0 0,-1 0-1 0 0,0 0 0 0 0,1 0 1 0 0,-1 1-1 0 0,1-1 0 0 0,-1 1 1 0 0,1 0-1 0 0,4 0 0 0 0,-6 1 93 0 0,-1 1 8 0 0,1 4-54 0 0,0 0 0 0 0,-1 0 0 0 0,1 0 0 0 0,-1 1 0 0 0,-1-1 0 0 0,1 0 0 0 0,-1 1 0 0 0,0-1-1 0 0,-2 10 1 0 0,-13 62 415 0 0,8-44-477 0 0,-7 67 141 0 0,0-2-575 0 0,14-98 185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1 7367 0 0,'0'0'667'0'0,"-2"0"-547"0"0,-5 4 445 0 0,-1 0 0 0 0,1 1-1 0 0,-1 0 1 0 0,2 0 0 0 0,-1 0 0 0 0,0 1-1 0 0,1 0 1 0 0,-10 12 0 0 0,-41 61 1810 0 0,55-75-2452 0 0,-36 58 439 0 0,3 1-1 0 0,-39 97 1 0 0,-36 143-62 0 0,14-33-189 0 0,82-236 146 0 0,-32 56-1 0 0,35-72-647 0 0,-17 21 0 0 0,17-27-1251 0 0,0 1 1 0 0,-15 11 0 0 0,14-13-3454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4607 0 0,'0'0'354'0'0,"2"-1"-233"0"0,2-3 1516 0 0,0 0-1 0 0,1 0 1 0 0,0 1-1 0 0,9-6 0 0 0,-6 5-177 0 0,0 1-1 0 0,14-5 1 0 0,3 2-196 0 0,33-5 0 0 0,-26 6-743 0 0,129-13 773 0 0,179-22-656 0 0,-322 40-1443 0 0,27 4 0 0 0,0 0-6416 0 0,-24-4 1255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0 4607 0 0,'-2'0'208'0'0,"-15"2"-82"0"0,0 0 0 0 0,0 1 0 0 0,-22 7 0 0 0,11-3 1206 0 0,-72 20 3967 0 0,69-16-4336 0 0,-37 18 0 0 0,52-21-805 0 0,0 1 0 0 0,1 0 0 0 0,0 0 0 0 0,1 2 0 0 0,0 0 0 0 0,0 1 0 0 0,1 0-1 0 0,1 1 1 0 0,-20 25 0 0 0,28-32-25 0 0,1-1-1 0 0,0 1 1 0 0,0 0-1 0 0,1 0 1 0 0,-1 0-1 0 0,1 0 1 0 0,1 0-1 0 0,-1 1 1 0 0,1-1 0 0 0,-1 12-1 0 0,2-16-66 0 0,0 0 1 0 0,0 0-1 0 0,0 1 1 0 0,1-1-1 0 0,-1 0 1 0 0,0 0-1 0 0,1 0 0 0 0,-1 0 1 0 0,1 0-1 0 0,0 0 1 0 0,0-1-1 0 0,0 1 0 0 0,0 0 1 0 0,0 0-1 0 0,0 0 1 0 0,0-1-1 0 0,1 1 0 0 0,-1-1 1 0 0,0 1-1 0 0,1-1 1 0 0,-1 1-1 0 0,1-1 0 0 0,0 0 1 0 0,0 0-1 0 0,-1 0 1 0 0,1 0-1 0 0,0 0 0 0 0,0 0 1 0 0,0 0-1 0 0,0-1 1 0 0,0 1-1 0 0,0-1 0 0 0,0 1 1 0 0,0-1-1 0 0,0 0 1 0 0,0 0-1 0 0,3 0 1 0 0,3 0 82 0 0,1 0 1 0 0,-1-1-1 0 0,1 0 1 0 0,-1 0-1 0 0,1-1 1 0 0,-1 0-1 0 0,8-4 1 0 0,57-26 336 0 0,-46 19-384 0 0,-7 4-136 0 0,-1-1 0 0 0,1-2 0 0 0,23-17 0 0 0,-36 23-130 0 0,1 0 1 0 0,-1-1-1 0 0,0 0 1 0 0,-1 0 0 0 0,0-1-1 0 0,0 0 1 0 0,0 0-1 0 0,-1 0 1 0 0,0-1 0 0 0,3-9-1 0 0,-6 16-275 0 0,-1 5 230 0 0,1 15 277 0 0,-1 23 544 0 0,-1-41-612 0 0,-2 62 516 0 0,2-60-546 0 0,0 0 1 0 0,0 0-1 0 0,1 0 0 0 0,-1 0 0 0 0,1 0 0 0 0,-1-1 0 0 0,1 1 1 0 0,0 0-1 0 0,-1 0 0 0 0,3 3 0 0 0,8 2-2068 0 0,-10-7 1746 0 0,8 3-1122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4143 0 0,'0'0'319'0'0,"0"2"198"0"0,-2 5 1006 0 0,0 0-1 0 0,0 0 0 0 0,0 0 0 0 0,-6 11 0 0 0,-18 28 1987 0 0,11-22-2841 0 0,-126 262 946 0 0,20 10-1084 0 0,-68 166-322 0 0,181-446-195 0 0,6-12 22 0 0,0-1-1 0 0,0 1 1 0 0,1 0-1 0 0,-1 0 1 0 0,1 0-1 0 0,0 0 1 0 0,0 0 0 0 0,-1 4-1 0 0,3-9 4 0 0,0-1 0 0 0,0 1 1 0 0,0-1-1 0 0,0 1 0 0 0,0-1 0 0 0,1 1 0 0 0,-1 0 0 0 0,0-1 0 0 0,4-1 1 0 0,-1-1 34 0 0,16-17 35 0 0,2 1 0 0 0,1 0 1 0 0,0 2-1 0 0,51-31 0 0 0,-65 44-129 0 0,3-2-35 0 0,1 1 0 0 0,0 0 0 0 0,0 0 0 0 0,21-4 0 0 0,-31 9 48 0 0,0 0 0 0 0,1 1 0 0 0,-1-1-1 0 0,1 1 1 0 0,-1 0 0 0 0,1 0 0 0 0,-1 0-1 0 0,1 1 1 0 0,-1-1 0 0 0,1 1 0 0 0,-1 0-1 0 0,1 0 1 0 0,-1 0 0 0 0,0 0 0 0 0,1 0-1 0 0,-1 1 1 0 0,0 0 0 0 0,0-1 0 0 0,0 1-1 0 0,0 1 1 0 0,-1-1 0 0 0,1 0 0 0 0,3 5 0 0 0,1 1 84 0 0,0 1 1 0 0,-1-1-1 0 0,0 2 1 0 0,8 18 0 0 0,13 43 578 0 0,-20-50-383 0 0,1-1-1 0 0,0 0 0 0 0,18 29 0 0 0,-22-43-243 0 0,0 0-1 0 0,0 0 0 0 0,1-1 0 0 0,0 0 1 0 0,0 0-1 0 0,1 0 0 0 0,-1 0 1 0 0,1-1-1 0 0,0 0 0 0 0,0 0 1 0 0,1-1-1 0 0,-1 1 0 0 0,1-2 1 0 0,12 5-1 0 0,-3-3-53 0 0,0-1 1 0 0,0 0 0 0 0,1-1-1 0 0,27-1 1 0 0,67-9-1884 0 0,-56 0 710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 8751 0 0,'8'-3'794'0'0,"0"-1"991"0"0,-9 6 54 0 0,0 8-937 0 0,-1-1 0 0 0,-1-1 0 0 0,0 1 0 0 0,0 0 0 0 0,-7 12 0 0 0,-27 44-234 0 0,16-28 80 0 0,0 2-404 0 0,20-38-375 0 0,1-1 0 0 0,0 1 1 0 0,0-1-1 0 0,0 1 1 0 0,0-1-1 0 0,0 1 1 0 0,0-1-1 0 0,0 0 1 0 0,0 1-1 0 0,0-1 1 0 0,0 1-1 0 0,0-1 1 0 0,0 1-1 0 0,0-1 1 0 0,0 1-1 0 0,0-1 1 0 0,0 1-1 0 0,1-1 1 0 0,-1 0-1 0 0,0 1 1 0 0,0-1-1 0 0,0 1 1 0 0,1-1-1 0 0,-1 0 1 0 0,0 1-1 0 0,1-1 1 0 0,-1 0-1 0 0,0 1 1 0 0,1-1-1 0 0,-1 0 1 0 0,0 1-1 0 0,1-1 1 0 0,-1 0-1 0 0,1 0 1 0 0,-1 0-1 0 0,0 1 1 0 0,1-1-1 0 0,-1 0 1 0 0,1 0-1 0 0,-1 0 1 0 0,1 0-1 0 0,1 1-433 0 0,8 3-6220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193 101 6447 0 0,'-26'31'273'0'0,"-25"28"1719"0"0,-63 97-1 0 0,112-152-382 0 0,4-3-500 0 0,11-9 59 0 0,17-18 92 0 0,-13 10-732 0 0,71-65 739 0 0,106-74 0 0 0,-178 144-1269 0 0,0 1 1 0 0,34-15-1 0 0,-40 21 11 0 0,0 1 1 0 0,0 0-1 0 0,0 0 0 0 0,1 1 1 0 0,-1 0-1 0 0,20-1 0 0 0,-27 3 42 0 0,1 0 0 0 0,0 0-1 0 0,-1 1 1 0 0,1-1 0 0 0,-1 1 0 0 0,1 0-1 0 0,-1 0 1 0 0,1 0 0 0 0,-1 0-1 0 0,0 0 1 0 0,1 1 0 0 0,-1 0 0 0 0,0-1-1 0 0,4 5 1 0 0,-5-4-1 0 0,0 0 0 0 0,0 0-1 0 0,0 0 1 0 0,-1 0 0 0 0,1 0 0 0 0,-1 1-1 0 0,0-1 1 0 0,0 1 0 0 0,1-1 0 0 0,-2 1-1 0 0,1-1 1 0 0,0 1 0 0 0,0 0 0 0 0,-1-1-1 0 0,0 1 1 0 0,1 0 0 0 0,-1-1 0 0 0,0 1-1 0 0,-1 3 1 0 0,0 9 123 0 0,-2-1 0 0 0,0 1 0 0 0,-1-1-1 0 0,-8 21 1 0 0,6-18-670 0 0,0 0 0 0 0,-2 18 1 0 0,7-32-1235 0 0,1 6-480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 9007 0 0,'11'-9'1106'0'0,"-22"22"1480"0"0,-5 4-1888 0 0,-21 29 921 0 0,4-5-629 0 0,-57 56 1 0 0,72-80-949 0 0,-24 23 82 0 0,37-35-114 0 0,1 0 0 0 0,0 0-1 0 0,0 1 1 0 0,0-1 0 0 0,1 1 0 0 0,-4 8-1 0 0,6-13-6 0 0,1 0 0 0 0,-1 0 0 0 0,1 1 0 0 0,0-1 0 0 0,-1 0 0 0 0,1 0 0 0 0,0 1 0 0 0,0-1 0 0 0,0 0 0 0 0,-1 1 0 0 0,2-1 0 0 0,-1 0 0 0 0,0 0 0 0 0,0 1 0 0 0,0-1 0 0 0,0 0 0 0 0,1 1 0 0 0,-1-1 0 0 0,1 0 0 0 0,-1 0 0 0 0,1 0 0 0 0,-1 0 0 0 0,1 1 0 0 0,0-1 0 0 0,0 0 0 0 0,-1 0 0 0 0,1 0 0 0 0,0 0 0 0 0,0 0 0 0 0,0-1 0 0 0,0 1 0 0 0,0 0 0 0 0,0 0 0 0 0,0-1 0 0 0,0 1 0 0 0,1 0 0 0 0,-1-1 0 0 0,0 1 0 0 0,3 0 0 0 0,4 1 27 0 0,1 1 1 0 0,-1-2-1 0 0,1 1 1 0 0,15 0-1 0 0,-19-2-24 0 0,7 1 0 0 0,0 1 0 0 0,0 0 0 0 0,0 0 1 0 0,0 1-1 0 0,0 1 0 0 0,-1 0 0 0 0,18 8 1 0 0,-23-8 13 0 0,0-1 1 0 0,0 2 0 0 0,0-1 0 0 0,-1 0 0 0 0,0 1 0 0 0,1 0 0 0 0,-1 0-1 0 0,-1 1 1 0 0,1-1 0 0 0,-1 1 0 0 0,0 0 0 0 0,-1 0 0 0 0,1 1-1 0 0,2 7 1 0 0,-2-3 205 0 0,0 0 1 0 0,-1 0-1 0 0,-1 0 0 0 0,0 0 1 0 0,0 0-1 0 0,-1 0 0 0 0,-1 14 0 0 0,0-19-116 0 0,0-1 0 0 0,-1 1 0 0 0,1-1 0 0 0,-1 1 0 0 0,-1-1 0 0 0,1 1 0 0 0,-1-1 0 0 0,0 0 0 0 0,0 1 0 0 0,0-1 0 0 0,-1 0 0 0 0,0 0 0 0 0,0-1 0 0 0,0 1 0 0 0,0-1 0 0 0,-6 6 0 0 0,5-7-52 0 0,0 0 0 0 0,0 0 0 0 0,-1-1 0 0 0,1 1 0 0 0,0-1 0 0 0,-1 0 0 0 0,0-1 0 0 0,1 1 0 0 0,-1-1-1 0 0,0 0 1 0 0,-10 1 0 0 0,1-1-893 0 0,-1 0 0 0 0,-26-3 0 0 0,12-1-6307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542 991 8287 0 0,'0'0'4414'0'0,"1"-2"-3734"0"0,6-9-291 0 0,1 0 1 0 0,1 0 0 0 0,0 0 0 0 0,0 1 0 0 0,1 0 0 0 0,16-12-1 0 0,-4 3-69 0 0,44-37 437 0 0,-30 26-42 0 0,64-67-1 0 0,41-79 595 0 0,-108 130-1156 0 0,52-101 1 0 0,-76 129-333 0 0,-1-1 0 0 0,0 0 0 0 0,-2-1 0 0 0,0 1 0 0 0,-1-1 0 0 0,-2-1-1 0 0,0 1 1 0 0,0 0 0 0 0,-2-1 0 0 0,-1 1 0 0 0,-3-35 0 0 0,2 51 115 0 0,0 0 0 0 0,1 1 0 0 0,-1-1 1 0 0,-1 1-1 0 0,1-1 0 0 0,0 1 0 0 0,-1-1 0 0 0,0 1 0 0 0,1 0 1 0 0,-1 0-1 0 0,-1 0 0 0 0,-4-5 0 0 0,6 6 50 0 0,0 1-1 0 0,0 0 0 0 0,-1 0 1 0 0,1 1-1 0 0,-1-1 1 0 0,1 0-1 0 0,0 0 1 0 0,-1 1-1 0 0,0-1 1 0 0,1 1-1 0 0,-1-1 1 0 0,1 1-1 0 0,-1 0 1 0 0,1-1-1 0 0,-1 1 1 0 0,0 0-1 0 0,1 0 1 0 0,-1 0-1 0 0,0 1 1 0 0,1-1-1 0 0,-1 0 0 0 0,1 0 1 0 0,-1 1-1 0 0,0-1 1 0 0,1 1-1 0 0,-1 0 1 0 0,1-1-1 0 0,-1 1 1 0 0,1 0-1 0 0,0 0 1 0 0,-2 1-1 0 0,-5 4-10 0 0,0 0-1 0 0,1 0 0 0 0,0 1 0 0 0,0 0 1 0 0,1 0-1 0 0,0 1 0 0 0,0 0 0 0 0,-8 15 1 0 0,-2 8 9 0 0,-13 35 0 0 0,22-50 19 0 0,-228 475 312 0 0,165-365-260 0 0,-31 59 7 0 0,88-158-6 0 0,-124 237 527 0 0,97-197-396 0 0,-4-1 0 0 0,-52 58 0 0 0,84-109-147 0 0,0-1-1 0 0,-1-1 0 0 0,-1 0 1 0 0,0-1-1 0 0,0 0 1 0 0,-1-1-1 0 0,-1 0 0 0 0,-27 12 1 0 0,37-20 7 0 0,-1 0-1 0 0,0-1 1 0 0,-8 2 0 0 0,13-4-135 0 0,0 1 0 0 0,1-1 0 0 0,-1 0-1 0 0,0 0 1 0 0,0 1 0 0 0,0-1 0 0 0,0 0 0 0 0,1-1 0 0 0,-1 1 0 0 0,0 0 0 0 0,0 0 0 0 0,0-1 0 0 0,1 1 0 0 0,-1-1-1 0 0,0 0 1 0 0,0 1 0 0 0,-2-3 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31 245 13823 0 0,'-30'-26'3267'0'0,"34"20"-1522"0"0,-3 5-1695 0 0,-1 1 0 0 0,1-1 0 0 0,-1 0 0 0 0,1 1 0 0 0,-1-1 0 0 0,1 0 0 0 0,0 1 0 0 0,-1-1 0 0 0,1 1 0 0 0,0-1 1 0 0,0 1-1 0 0,-1 0 0 0 0,1-1 0 0 0,1 0 0 0 0,20-6 322 0 0,-1 1 0 0 0,1 1 0 0 0,30-4-1 0 0,6-1-255 0 0,141-36 23 0 0,49-10-148 0 0,-135 31 14 0 0,50-10-2898 0 0,-128 31 1349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9215 0 0,'0'0'3870'0'0,"-2"1"-3590"0"0,-151 90 1870 0 0,105-59-1498 0 0,-50 42 0 0 0,57-39-91 0 0,-49 43 696 0 0,74-62-941 0 0,0 1 0 0 0,1 0 1 0 0,-14 21-1 0 0,29-37-287 0 0,0-1 1 0 0,0 0 0 0 0,-1 0-1 0 0,1 1 1 0 0,0-1-1 0 0,0 0 1 0 0,0 1-1 0 0,0-1 1 0 0,-1 0-1 0 0,1 0 1 0 0,0 1 0 0 0,0-1-1 0 0,0 0 1 0 0,0 1-1 0 0,0-1 1 0 0,0 1-1 0 0,0-1 1 0 0,0 0 0 0 0,0 1-1 0 0,0-1 1 0 0,0 0-1 0 0,0 1 1 0 0,0-1-1 0 0,0 0 1 0 0,0 1-1 0 0,0-1 1 0 0,0 0 0 0 0,1 1-1 0 0,-1-1 1 0 0,0 0-1 0 0,0 1 1 0 0,0-1-1 0 0,1 0 1 0 0,-1 0-1 0 0,0 1 1 0 0,0-1 0 0 0,1 1-1 0 0,0-1 18 0 0,1 1 0 0 0,-1 0-1 0 0,1-1 1 0 0,-1 1 0 0 0,1-1-1 0 0,-1 1 1 0 0,1-1 0 0 0,-1 0 0 0 0,3 1-1 0 0,5-1 105 0 0,0 0-1 0 0,13-1 0 0 0,5-4 16 0 0,-1 0 0 0 0,0-2 0 0 0,28-10 0 0 0,73-39-984 0 0,-111 48 243 0 0,0-1 0 0 0,0-1 0 0 0,-1 0 0 0 0,0-1 0 0 0,14-14 1916 0 0,-29 27-1282 0 0,0 0 1 0 0,0 0-1 0 0,0 0 0 0 0,0-1 1 0 0,0 1-1 0 0,0 0 0 0 0,1 0 1 0 0,0 2-1 0 0,0 2 38 0 0,3 29-743 0 0,-2 43 1 0 0,-2-72 156 0 0,0 6-754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38 8751 0 0,'36'-31'1248'0'0,"-35"31"-816"0"0,-1-1 0 0 0,1 0 0 0 0,0 1 0 0 0,-1-1 0 0 0,1 1 0 0 0,0-1 0 0 0,0 1 0 0 0,-1-1 0 0 0,1 1 0 0 0,0 0 0 0 0,0-1 0 0 0,0 1 0 0 0,-1 0 0 0 0,1 0 0 0 0,0 0 0 0 0,0 0 0 0 0,0-1 0 0 0,1 1 0 0 0,-2 1-345 0 0,0-1-1 0 0,0 0 1 0 0,1 1 0 0 0,-1-1-1 0 0,0 0 1 0 0,0 1 0 0 0,0-1 0 0 0,1 1-1 0 0,-1-1 1 0 0,0 0 0 0 0,0 1-1 0 0,0-1 1 0 0,0 1 0 0 0,0-1 0 0 0,0 0-1 0 0,0 1 1 0 0,0-1 0 0 0,0 1-1 0 0,0-1 1 0 0,0 0 0 0 0,0 1 0 0 0,-1-1-1 0 0,1 1 1 0 0,0-1 0 0 0,0 1-1 0 0,-14 32-68 0 0,-57 95 764 0 0,50-92-1139 0 0,-39 49 1 0 0,47-68-710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 7055 0 0,'0'0'638'0'0,"2"-1"-528"0"0,4-3-48 0 0,-5 4 880 0 0,0 0-896 0 0,0 1-1 0 0,-1-1 0 0 0,1 1 0 0 0,-1 0 0 0 0,1-1 0 0 0,0 1 0 0 0,-1 0 0 0 0,1 0 1 0 0,-1-1-1 0 0,1 1 0 0 0,-1 0 0 0 0,0 0 0 0 0,1 0 0 0 0,-1 0 0 0 0,0-1 1 0 0,0 1-1 0 0,0 0 0 0 0,1 0 0 0 0,-1 0 0 0 0,0 0 0 0 0,0 0 0 0 0,-1 2 0 0 0,-2 19 453 0 0,-4-6 269 0 0,1-2 0 0 0,-15 24 0 0 0,4-8 294 0 0,-46 83 1705 0 0,-84 111-1 0 0,-100 88-922 0 0,78-106-1355 0 0,166-203-507 0 0,1-1 0 0 0,-1 1 0 0 0,1 0 0 0 0,0 1-1 0 0,0-1 1 0 0,1 0 0 0 0,-1 1 0 0 0,1-1 0 0 0,-1 0 0 0 0,0 5 0 0 0,3-5-1076 0 0,7 1-376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88 126 6447 0 0,'0'0'2240'0'0,"-1"2"-488"0"0,-14 36 2584 0 0,-4 23-2607 0 0,2-6-738 0 0,11-38-687 0 0,0 1 147 0 0,0-1 1 0 0,1 1-1 0 0,1 0 0 0 0,0 0 1 0 0,0 21-1 0 0,4-38-387 0 0,0 0-1 0 0,0 0 0 0 0,0 0 1 0 0,0 0-1 0 0,1 0 1 0 0,-1 0-1 0 0,0 0 1 0 0,1 0-1 0 0,-1 0 0 0 0,0 0 1 0 0,1 0-1 0 0,0 0 1 0 0,-1 0-1 0 0,1 0 1 0 0,-1-1-1 0 0,1 1 0 0 0,0 0 1 0 0,0 0-1 0 0,-1-1 1 0 0,1 1-1 0 0,0-1 1 0 0,0 1-1 0 0,0 0 0 0 0,0-1 1 0 0,0 1-1 0 0,-1-1 1 0 0,1 0-1 0 0,0 1 1 0 0,0-1-1 0 0,0 0 0 0 0,0 0 1 0 0,0 1-1 0 0,0-1 1 0 0,1 0-1 0 0,-1 0 1 0 0,0 0-1 0 0,0 0 0 0 0,1-1 1 0 0,4 1 6 0 0,-1 0-1 0 0,1-1 1 0 0,0 0 0 0 0,0 0-1 0 0,6-3 1 0 0,15-6 74 0 0,0-2 1 0 0,-1-1-1 0 0,0-1 0 0 0,36-27 0 0 0,-49 31-317 0 0,-1 0-1 0 0,0-1 0 0 0,0 0 1 0 0,-1-1-1 0 0,-1 0 0 0 0,0 0 0 0 0,-1-1 1 0 0,0-1-1 0 0,-1 0 0 0 0,0 0 0 0 0,-1 0 1 0 0,8-27-1 0 0,-7 16-1027 0 0,-1-1 1 0 0,-2 0-1 0 0,4-33 0 0 0,-6 30-275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3 428 6911 0 0,'0'0'528'0'0,"0"2"-341"0"0,-2 3-256 0 0,1 10 10335 0 0,81-112-5792 0 0,5-4-3473 0 0,-77 91-984 0 0,126-125 513 0 0,-118 121-711 0 0,0 1 0 0 0,1 1 1 0 0,0 1-1 0 0,1 0 0 0 0,0 1 1 0 0,1 1-1 0 0,22-8 0 0 0,-32 15-316 0 0,1 0 0 0 0,-1 0 0 0 0,13-1 0 0 0,1 3-1195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0 3223 0 0,'-1'2'240'0'0,"-1"9"725"0"0,0 0-1 0 0,-1-1 0 0 0,-1 1 1 0 0,0-1-1 0 0,0 0 0 0 0,-7 11 1 0 0,-39 58 1670 0 0,28-46-2326 0 0,-58 92 1476 0 0,-99 210-1 0 0,79-112-1343 0 0,-73 158-21 0 0,-28-16-1475 0 0,174-324-391 0 0,0-4-4034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249 165 13303 0 0,'0'0'1202'0'0,"1"1"-988"0"0,5 2 77 0 0,0 0-1 0 0,0-1 1 0 0,0 1-1 0 0,1-1 0 0 0,-1 0 1 0 0,0-1-1 0 0,1 0 1 0 0,0 0-1 0 0,-1 0 0 0 0,1-1 1 0 0,-1 1-1 0 0,13-3 1 0 0,2-1 519 0 0,0-1 1 0 0,36-12 0 0 0,-43 11-754 0 0,0-1 0 0 0,0-1-1 0 0,-1 0 1 0 0,0-1 0 0 0,0 0-1 0 0,0-1 1 0 0,-1-1 0 0 0,-1 1-1 0 0,0-2 1 0 0,0 0 0 0 0,17-24-1 0 0,-19 21-56 0 0,-10 10-4 0 0,1 1-2 0 0,0 3-4 0 0,0-1 1 0 0,0 1-1 0 0,0-1 1 0 0,0 1 0 0 0,-1-1-1 0 0,1 0 1 0 0,0 1 0 0 0,0-1-1 0 0,0 1 1 0 0,-1-1 0 0 0,1 1-1 0 0,0-1 1 0 0,-1 1 0 0 0,1-1-1 0 0,0 1 1 0 0,-1-1 0 0 0,1 1-1 0 0,-1-1 1 0 0,1 1 0 0 0,0 0-1 0 0,-1-1 1 0 0,1 1 0 0 0,-1 0-1 0 0,1-1 1 0 0,-1 1 0 0 0,1 0-1 0 0,-1 0 1 0 0,0-1 0 0 0,1 1-1 0 0,-1 0 1 0 0,1 0 0 0 0,-1 0-1 0 0,1 0 1 0 0,-1 0-1 0 0,0 0 1 0 0,1 0 0 0 0,-1 0-1 0 0,1 0 1 0 0,-1 0 0 0 0,-1 0-1 0 0,-2 1-36 0 0,-1-1 0 0 0,1 1-1 0 0,-1 0 1 0 0,-6 2 0 0 0,-11 5-125 0 0,1 1 0 0 0,-32 21 0 0 0,24-14 157 0 0,-159 97 219 0 0,140-80 68 0 0,-76 69 0 0 0,109-88-183 0 0,1 1 1 0 0,-16 21 0 0 0,26-31-57 0 0,1-1 0 0 0,0 0 0 0 0,1 1 1 0 0,-1 0-1 0 0,1 0 0 0 0,0 0 0 0 0,0 0 1 0 0,0 0-1 0 0,1 0 0 0 0,0 0 0 0 0,0 0 0 0 0,0 1 1 0 0,1-1-1 0 0,-1 7 0 0 0,2-9 8 0 0,-1 0-1 0 0,1 0 1 0 0,-1 0-1 0 0,1 0 1 0 0,0 0 0 0 0,0-1-1 0 0,0 1 1 0 0,1 0-1 0 0,-1 0 1 0 0,1-1 0 0 0,-1 1-1 0 0,1-1 1 0 0,0 0-1 0 0,0 1 1 0 0,2 1-1 0 0,1-1 40 0 0,-1 1-1 0 0,0-1 1 0 0,1-1-1 0 0,-1 1 1 0 0,1 0-1 0 0,0-1 0 0 0,9 3 1 0 0,4-1 154 0 0,-1 0 0 0 0,1-1-1 0 0,34 1 1 0 0,239-2 418 0 0,-274-2-660 0 0,-14 1-122 0 0,1-1 1 0 0,0 0 0 0 0,-1-1-1 0 0,1 1 1 0 0,-1 0 0 0 0,1-1-1 0 0,3-1 1 0 0,-5 1-952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0,'0'0'4056'0'0,"1"2"-2269"0"0,11 11-1009 0 0,0-1 1 0 0,1-1-1 0 0,0 0 0 0 0,21 12 1 0 0,65 34-343 0 0,-31-19-135 0 0,-31-16-284 0 0,89 57 47 0 0,-110-67-63 0 0,-1 0 0 0 0,0 1 1 0 0,0 1-1 0 0,-1 0 0 0 0,15 22 0 0 0,-25-31-1 0 0,0 0 0 0 0,-1 0 0 0 0,0 1 0 0 0,0-1 0 0 0,-1 1 0 0 0,0 0 0 0 0,0 0 0 0 0,0 0 0 0 0,0 0 0 0 0,-1 0 0 0 0,0 0 0 0 0,0 0 0 0 0,-1 1 0 0 0,0 9 0 0 0,-1-9 0 0 0,0 1 0 0 0,-1 0 0 0 0,0-1 0 0 0,0 0 0 0 0,-1 1 0 0 0,0-1 0 0 0,0 0 0 0 0,-1 0 0 0 0,0 0 0 0 0,0-1 0 0 0,-7 9 0 0 0,1-3-162 0 0,0-1 0 0 0,-1 0 0 0 0,-15 11 0 0 0,-18 11-4283 0 0,2-5-1278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1036 1375 0 0,'0'0'66'0'0,"-1"1"-8"0"0,-8 6-46 0 0,-4 1 10522 0 0,16-8-10162 0 0,1-1-229 0 0,0 1-1 0 0,0-1 1 0 0,0 0 0 0 0,0-1 0 0 0,0 1 0 0 0,-1-1 0 0 0,1 1 0 0 0,0-1 0 0 0,-1 0 0 0 0,1 0-1 0 0,-1-1 1 0 0,1 1 0 0 0,-1-1 0 0 0,0 0 0 0 0,0 0 0 0 0,2-3 0 0 0,9-10 80 0 0,22-33 0 0 0,-31 42-156 0 0,26-39 138 0 0,76-122 534 0 0,-60 77-389 0 0,47-87 346 0 0,-65 131-420 0 0,55-72 0 0 0,-74 107-266 0 0,-3 5-24 0 0,-6 6-58 0 0,1 3-8 0 0,0 1 74 0 0,1 0 0 0 0,-1 0 1 0 0,0 1-1 0 0,0-1 1 0 0,0 0-1 0 0,0 1 0 0 0,-1 0 1 0 0,0-1-1 0 0,1 1 1 0 0,-1 0-1 0 0,1 7 0 0 0,-1-2 0 0 0,0-3 6 0 0,0 0 0 0 0,0 0 0 0 0,0 1 0 0 0,-1-1 0 0 0,0 0 0 0 0,-1 9 0 0 0,0-1 0 0 0,-11 173-33 0 0,-4 183 242 0 0,16-352-163 0 0,0-1 0 0 0,2 1 0 0 0,0-1 0 0 0,1 1 0 0 0,10 32 0 0 0,-11-46-15 0 0,-1 0-1 0 0,1-1 0 0 0,0 1 0 0 0,0-1 1 0 0,1 0-1 0 0,-1 1 0 0 0,1-1 1 0 0,-1 0-1 0 0,1-1 0 0 0,0 1 0 0 0,0 0 1 0 0,1-1-1 0 0,-1 0 0 0 0,0 1 1 0 0,1-1-1 0 0,-1-1 0 0 0,1 1 0 0 0,0 0 1 0 0,-1-1-1 0 0,9 2 0 0 0,-11-3-23 0 0,-1 0-1 0 0,1 0 0 0 0,0 0 1 0 0,0 0-1 0 0,0 0 0 0 0,0 0 0 0 0,0 0 1 0 0,0 0-1 0 0,0 0 0 0 0,-1 0 1 0 0,1 0-1 0 0,0-1 0 0 0,0 1 1 0 0,0 0-1 0 0,0-1 0 0 0,-1 1 1 0 0,2-1-1 0 0,2-1 20 0 0,5-3 36 0 0,0 0-1 0 0,0 0 0 0 0,0 0 1 0 0,-1-1-1 0 0,0 0 1 0 0,0-1-1 0 0,0 0 0 0 0,8-11 1 0 0,6-8 151 0 0,21-33 1 0 0,19-38 199 0 0,-3-3-1 0 0,53-127 1 0 0,-75 142-348 0 0,11-27-17 0 0,78-132 1 0 0,-112 223-72 0 0,24-31 0 0 0,-32 44-51 0 0,1 1-1 0 0,1-1 1 0 0,-1 2 0 0 0,1-1 0 0 0,1 1 0 0 0,13-8 0 0 0,-21 13 16 0 0,1 0-1 0 0,-1 0 1 0 0,1 1 0 0 0,-1-1-1 0 0,1 1 1 0 0,-1-1 0 0 0,1 1-1 0 0,0 0 1 0 0,-1 0 0 0 0,1-1-1 0 0,0 1 1 0 0,-1 0 0 0 0,1 1-1 0 0,0-1 1 0 0,-1 0 0 0 0,1 0-1 0 0,0 1 1 0 0,-1-1 0 0 0,1 1-1 0 0,-1-1 1 0 0,1 1 0 0 0,-1 0-1 0 0,1-1 1 0 0,1 3 0 0 0,3 1-529 0 0,-1 0 0 0 0,0 1 0 0 0,0-1 0 0 0,7 11 0 0 0,-1-2-936 0 0,-4-4-3892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1839 0 0,'0'0'83'0'0,"1"0"-6"0"0,4 0 12 0 0,-3 0 34 0 0,0 0 0 0 0,0 0 0 0 0,11 4 9681 0 0,-44 34-8453 0 0,8-11-388 0 0,-12 17-91 0 0,-85 115 648 0 0,116-152-1479 0 0,-8 11 206 0 0,1 1 1 0 0,-11 26 0 0 0,21-43 584 0 0,23 4-248 0 0,-17-6-526 0 0,0 0 1 0 0,1-1-1 0 0,-1 0 0 0 0,0-1 0 0 0,0 1 0 0 0,0-1 0 0 0,0 0 1 0 0,8-4-1 0 0,39-27 191 0 0,-34 22-155 0 0,90-54 68 0 0,-24 16-315 0 0,-83 49 128 0 0,0-1-1 0 0,0 1 1 0 0,0-1-1 0 0,0 1 1 0 0,0-1-1 0 0,-1 0 1 0 0,1 1 0 0 0,0-1-1 0 0,0 0 1 0 0,-1 0-1 0 0,1 0 1 0 0,0 0-1 0 0,-1 1 1 0 0,1-1-1 0 0,-1 0 1 0 0,1 0-1 0 0,-1 0 1 0 0,0 0 0 0 0,1 0-1 0 0,-1 0 1 0 0,0 0-1 0 0,1-1 1 0 0,-1 1-1 0 0,0-2 1 0 0,-1 1-23 0 0,1 0 0 0 0,-1 0 0 0 0,0 0 0 0 0,1 0 1 0 0,-1-1-1 0 0,0 1 0 0 0,0 0 0 0 0,-1 0 0 0 0,1 1 0 0 0,0-1 0 0 0,-2-2 1 0 0,-9-9-156 0 0,0 0 0 0 0,-17-13 0 0 0,18 17-94 0 0,0 0-1 0 0,1-1 0 0 0,0 0 0 0 0,-9-14 0 0 0,18 15-3531 0 0,1 8 2754 0 0,2-6-4021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17047 0 0,'0'0'1851'0'0,"-2"1"-1939"0"0,-4 2 37 0 0,1 0 0 0 0,0 1 0 0 0,0 0 0 0 0,1 0 0 0 0,-1 0 0 0 0,1 0 0 0 0,0 1 1 0 0,-5 5-1 0 0,-28 48 90 0 0,21-32-63 0 0,-153 254-45 0 0,130-206 72 0 0,-55 151-1 0 0,-64 175-2 0 0,131-344-21 0 0,-49 92-404 0 0,70-136-697 0 0,2-4-2859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 7367 0 0,'-7'-5'10012'0'0,"9"5"-9818"0"0,20 0 261 0 0,0-1 0 0 0,0 0 0 0 0,34-8 0 0 0,-28 3 17 0 0,1 1 0 0 0,51-1 0 0 0,59 7-217 0 0,-119-1-221 0 0,13 2-389 0 0,46 7 1 0 0,-61-6-1006 0 0,0 1 1 0 0,19 8-1 0 0,-24-6-375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178 106 5063 0 0,'0'0'390'0'0,"1"1"-252"0"0,2 27 1778 0 0,-2-18-348 0 0,0 0-1 0 0,0 1 1 0 0,5 13-1 0 0,-6-22-1421 0 0,1 0 0 0 0,0 0-1 0 0,0 0 1 0 0,0 0 0 0 0,0 0 0 0 0,0 0-1 0 0,0 0 1 0 0,1 0 0 0 0,-1 0 0 0 0,0-1-1 0 0,1 1 1 0 0,0 0 0 0 0,-1-1 0 0 0,1 1-1 0 0,0-1 1 0 0,0 0 0 0 0,0 1 0 0 0,-1-1-1 0 0,1 0 1 0 0,4 1 0 0 0,-1-1 48 0 0,0 0-1 0 0,0 0 1 0 0,0-1 0 0 0,0 0 0 0 0,0 0 0 0 0,0 0-1 0 0,0 0 1 0 0,0-1 0 0 0,5-1 0 0 0,44-14 718 0 0,-49 14-855 0 0,43-17 230 0 0,-2-2 1 0 0,69-41-1 0 0,-99 53-290 0 0,33-22-39 0 0,-45 28 33 0 0,0 0 0 0 0,0-1 0 0 0,0 1 1 0 0,0-1-1 0 0,-1 0 0 0 0,0 0 1 0 0,1 0-1 0 0,3-7 0 0 0,-7 11-15 0 0,0-1 0 0 0,0 1 0 0 0,1 0 0 0 0,-1-1-1 0 0,0 1 1 0 0,0-1 0 0 0,0 1 0 0 0,0-1 0 0 0,0 1 0 0 0,0-1 0 0 0,0 1 0 0 0,0-1-1 0 0,0 1 1 0 0,0-1 0 0 0,0 1 0 0 0,0 0 0 0 0,0-1 0 0 0,0 1 0 0 0,0-1-1 0 0,0 1 1 0 0,-1-1 0 0 0,1 1 0 0 0,0-1 0 0 0,0 1 0 0 0,0 0 0 0 0,-1-1-1 0 0,1 0 1 0 0,-1 0-9 0 0,-1 0-1 0 0,1 1 1 0 0,0-1-1 0 0,0 0 0 0 0,0 0 1 0 0,0 1-1 0 0,-1-1 1 0 0,1 1-1 0 0,-2-2 1 0 0,-2 1-46 0 0,0 0 1 0 0,0 0-1 0 0,0 0 1 0 0,-8 0-1 0 0,-4 2-25 0 0,-1 1 0 0 0,1 0 0 0 0,0 2 0 0 0,0 0 0 0 0,0 0-1 0 0,0 2 1 0 0,0 0 0 0 0,1 1 0 0 0,-26 15 0 0 0,3 2 11 0 0,2 1 0 0 0,-54 49 0 0 0,-59 80 79 0 0,126-128 12 0 0,16-17 10 0 0,1 0-1 0 0,0 0 0 0 0,0 1 0 0 0,1 0 1 0 0,1 0-1 0 0,-1 1 0 0 0,2 0 1 0 0,-5 13-1 0 0,7-21 11 0 0,2 1 0 0 0,-1-1 1 0 0,0 0-1 0 0,1 0 0 0 0,-1 0 0 0 0,1 1 1 0 0,0-1-1 0 0,0 0 0 0 0,0 1 1 0 0,0-1-1 0 0,1 0 0 0 0,0 0 0 0 0,-1 0 1 0 0,1 1-1 0 0,0-1 0 0 0,0 0 0 0 0,1 0 1 0 0,-1 0-1 0 0,1 0 0 0 0,0-1 0 0 0,-1 1 1 0 0,1 0-1 0 0,0-1 0 0 0,0 1 1 0 0,1-1-1 0 0,-1 1 0 0 0,1-1 0 0 0,-1 0 1 0 0,1 0-1 0 0,-1 0 0 0 0,1-1 0 0 0,0 1 1 0 0,6 2-1 0 0,0 0 59 0 0,1-1 0 0 0,0 0 0 0 0,0-1 0 0 0,1 0 1 0 0,-1 0-1 0 0,0-1 0 0 0,1 0 0 0 0,-1-1 0 0 0,1 0 0 0 0,20-3 0 0 0,5-4 219 0 0,62-20 0 0 0,-68 18-187 0 0,134-42-1157 0 0,-135 42 332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14711 0 0,'0'0'672'0'0,"-1"-1"-9"0"0,0 1-635 0 0,0-1-1 0 0,0 1 1 0 0,1-1 0 0 0,-1 1-1 0 0,0-1 1 0 0,0 1 0 0 0,0-1-1 0 0,0 1 1 0 0,0 0 0 0 0,0 0-1 0 0,0-1 1 0 0,0 1 0 0 0,0 0-1 0 0,0 0 1 0 0,0 0 0 0 0,0 0-1 0 0,-2 0 1 0 0,0 1 1867 0 0,2 0-1841 0 0,0 8-44 0 0,4 2-54 0 0,-2-9-140 0 0,0 1 0 0 0,1-1 0 0 0,-1 0 0 0 0,1 1 0 0 0,0-1 0 0 0,0 0-1 0 0,0 0 1 0 0,0 0 0 0 0,0-1 0 0 0,5 4 0 0 0,3 1-5755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7:5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10135 0 0,'0'0'10615'0'0,"1"-1"-9520"0"0,38-19 464 0 0,11-7-3756 0 0,-46 24 1527 0 0,0 0 0 0 0,0 0 1 0 0,-1 0-1 0 0,6-7 0 0 0,-2 2-254 0 0,8-4-1283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5983 0 0,'0'0'8964'0'0,"-1"2"-8081"0"0,-22 38 673 0 0,5-11-1160 0 0,-188 405 799 0 0,203-428-1618 0 0,-3 9 835 0 0,4-4-5828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25:5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14943 0 0,'0'0'1358'0'0,"0"2"-1118"0"0,0 0-222 0 0,0 0 1 0 0,0 0-1 0 0,0 0 1 0 0,0 0-1 0 0,0 0 1 0 0,1 0-1 0 0,-1 0 1 0 0,1 0-1 0 0,-1 0 1 0 0,1-1-1 0 0,0 1 1 0 0,0 0-1 0 0,0 0 1 0 0,0 0-1 0 0,0-1 1 0 0,0 1-1 0 0,1 0 1 0 0,-1-1-1 0 0,1 0 1 0 0,-1 1-1 0 0,1-1 1 0 0,-1 0-1 0 0,1 1 1 0 0,-1-1-1 0 0,5 2 1 0 0,-1 0 47 0 0,1 0 1 0 0,0 0-1 0 0,0 0 1 0 0,0-1-1 0 0,0 0 1 0 0,1 0-1 0 0,7 1 1 0 0,8-1 85 0 0,1-1 1 0 0,-1-1 0 0 0,0-1-1 0 0,1 0 1 0 0,-1-2-1 0 0,36-9 1 0 0,2-5 275 0 0,66-29 0 0 0,427-173 301 0 0,-545 215-709 0 0,14-4-335 0 0,0 0-1 0 0,0 1 0 0 0,0 1 0 0 0,30-4 1 0 0,-20 7-615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8287 0 0,'2'-27'736'0'0,"0"13"-584"0"0,1-2-152 0 0,1-3 0 0 0,1-3 1088 0 0,0 7 184 0 0,1 2 40 0 0,-1 6 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27 10135 0 0,'0'-3'778'0'0,"-2"-9"-356"0"0,2 10 388 0 0,-1 0 224 0 0,-4-4 44 0 0,4 5-130 0 0,0 2-582 0 0,-6 5-340 0 0,0 0-1 0 0,1 1 1 0 0,1 0-1 0 0,-1 0 1 0 0,1 0-1 0 0,0 0 1 0 0,0 1-1 0 0,-5 13 1 0 0,-24 73-114 0 0,24-61 86 0 0,-77 262-17 0 0,-11 32 205 0 0,73-255 103 0 0,-4-1-1 0 0,-55 97 0 0 0,24-70 64 0 0,-130 165 0 0 0,179-250-363 0 0,-65 83-1032 0 0,65-81-231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38 210 4607 0 0,'-2'0'208'0'0,"-10"0"-1109"0"0,4-1 2926 0 0,-8 0 9519 0 0,28-10-9781 0 0,-1 1-1593 0 0,0 2 0 0 0,0 0-1 0 0,1 0 1 0 0,1 1 0 0 0,-1 0 0 0 0,24-8 0 0 0,86-22 317 0 0,-90 29-312 0 0,-5 1-38 0 0,306-68 828 0 0,-304 71-1185 0 0,0 2-1 0 0,0 2 1 0 0,0 0-1 0 0,-1 2 1 0 0,1 1-1 0 0,0 1 1 0 0,50 15-1 0 0,-50-8-1473 0 0,-5 1-88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358 127 10591 0 0,'0'0'964'0'0,"-1"2"-794"0"0,0 6 517 0 0,1 0 1 0 0,-1 1-1 0 0,1-1 1 0 0,1 0 0 0 0,0 1-1 0 0,0-1 1 0 0,3 13 0 0 0,-2-15-464 0 0,0 0 0 0 0,0 0 1 0 0,0-1-1 0 0,1 1 1 0 0,0 0-1 0 0,0-1 0 0 0,0 0 1 0 0,1 0-1 0 0,0 0 0 0 0,8 9 1 0 0,-10-13-207 0 0,-1 1 1 0 0,1-1-1 0 0,0 0 1 0 0,0 0-1 0 0,0 0 1 0 0,0-1-1 0 0,0 1 1 0 0,0 0-1 0 0,0-1 1 0 0,0 1-1 0 0,0-1 1 0 0,0 1-1 0 0,0-1 1 0 0,0 0-1 0 0,0 0 1 0 0,0 0-1 0 0,0 0 0 0 0,1-1 1 0 0,-1 1-1 0 0,0 0 1 0 0,0-1-1 0 0,0 0 1 0 0,0 1-1 0 0,0-1 1 0 0,0 0-1 0 0,3-2 1 0 0,4-2 47 0 0,0-1 1 0 0,0 0 0 0 0,15-14-1 0 0,-21 17-46 0 0,18-15-201 0 0,-1-2 0 0 0,-1 0 0 0 0,0-1 0 0 0,-2-1 0 0 0,-1-1 0 0 0,16-27 1 0 0,-30 46 45 0 0,-1 0 0 0 0,1 1 0 0 0,-1-1 1 0 0,1 0-1 0 0,-1 0 0 0 0,0 0 1 0 0,-1 0-1 0 0,2-8 0 0 0,-2 11 108 0 0,0 1 0 0 0,0-1 0 0 0,0 0 0 0 0,-1 0 0 0 0,1 0 0 0 0,0 0 0 0 0,0 0 0 0 0,0 0 0 0 0,-1 0 0 0 0,1 1 0 0 0,0-1 0 0 0,-1 0 0 0 0,1 0 0 0 0,-1 0-1 0 0,1 1 1 0 0,-1-1 0 0 0,1 0 0 0 0,-1 0 0 0 0,1 1 0 0 0,-1-1 0 0 0,0 1 0 0 0,1-1 0 0 0,-1 0 0 0 0,0 1 0 0 0,0 0 0 0 0,1-1 0 0 0,-1 1 0 0 0,0-1 0 0 0,0 1 0 0 0,0 0 0 0 0,0-1 0 0 0,0 1 0 0 0,1 0 0 0 0,-1 0 0 0 0,0 0 0 0 0,0 0 0 0 0,0 0 0 0 0,0 0 0 0 0,0 0-1 0 0,0 0 1 0 0,0 0 0 0 0,0 0 0 0 0,1 0 0 0 0,-3 1 0 0 0,-8 2-75 0 0,0 1-1 0 0,0 0 0 0 0,1 1 0 0 0,-1 0 1 0 0,1 0-1 0 0,-18 13 0 0 0,14-9 45 0 0,-54 35 407 0 0,2 3 1 0 0,2 3 0 0 0,2 3-1 0 0,3 2 1 0 0,-102 124-1 0 0,127-132 132 0 0,32-43-420 0 0,-1 1 0 0 0,1 0 0 0 0,-1-1 1 0 0,1 1-1 0 0,1 0 0 0 0,-1 0 1 0 0,1 0-1 0 0,-2 9 0 0 0,3-13-44 0 0,0 0-1 0 0,0 0 1 0 0,0 1-1 0 0,0-1 0 0 0,0 0 1 0 0,0 0-1 0 0,1 0 1 0 0,-1 1-1 0 0,0-1 1 0 0,1 0-1 0 0,-1 0 1 0 0,1 0-1 0 0,-1 0 0 0 0,1 0 1 0 0,-1 0-1 0 0,1 0 1 0 0,0 0-1 0 0,0 0 1 0 0,-1 0-1 0 0,1 0 0 0 0,0 0 1 0 0,0 0-1 0 0,0-1 1 0 0,0 1-1 0 0,0 0 1 0 0,0-1-1 0 0,0 1 1 0 0,0 0-1 0 0,0-1 0 0 0,1 0 1 0 0,-1 1-1 0 0,0-1 1 0 0,0 0-1 0 0,0 1 1 0 0,0-1-1 0 0,1 0 1 0 0,-1 0-1 0 0,1 0 0 0 0,7 0 51 0 0,-1 0-1 0 0,1 0 0 0 0,-1-1 1 0 0,12-3-1 0 0,-13 3-29 0 0,39-8-667 0 0,65-22 1 0 0,-51 9-6098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115 247 9671 0 0,'-2'6'217'0'0,"-1"-1"-1"0"0,0 0 0 0 0,0 1 1 0 0,0-1-1 0 0,0-1 0 0 0,-1 1 0 0 0,0 0 1 0 0,0-1-1 0 0,-6 5 0 0 0,-2 1 1569 0 0,0-1 1 0 0,-19 12-1 0 0,30-20-1679 0 0,0-1 0 0 0,1 1 0 0 0,-1-1-1 0 0,0 1 1 0 0,0-1 0 0 0,-1 1 0 0 0,1-1 0 0 0,0 0 0 0 0,0 0 0 0 0,0 1 0 0 0,-2-1-1 0 0,3 0-36 0 0,0 0 0 0 0,-1 0 0 0 0,1 0 0 0 0,0 0 0 0 0,0 0 0 0 0,-1-1 0 0 0,1 1-1 0 0,0 0 1 0 0,-1 0 0 0 0,1 0 0 0 0,0 0 0 0 0,0 0 0 0 0,-1-1 0 0 0,1 1 0 0 0,0 0-1 0 0,0 0 1 0 0,0 0 0 0 0,-1-1 0 0 0,1 1 0 0 0,0 0 0 0 0,0 0 0 0 0,0-1 0 0 0,-1 1-1 0 0,1 0 1 0 0,0-1 0 0 0,0 1 0 0 0,0-2 12 0 0,0 0 0 0 0,0 0 0 0 0,0 1 0 0 0,0-1 0 0 0,0 0 0 0 0,0 1 0 0 0,0-1 0 0 0,1 0 0 0 0,-1 0 0 0 0,1 1 0 0 0,-1-1 0 0 0,1 1 0 0 0,1-4 0 0 0,7-9-101 0 0,-1 0 0 0 0,2 0 0 0 0,0 1 0 0 0,1 0 0 0 0,0 1 0 0 0,1 0 0 0 0,21-16 0 0 0,99-64-1252 0 0,-99 72 811 0 0,0 1-1 0 0,0 2 1 0 0,62-22 0 0 0,-90 37 453 0 0,0 1 0 0 0,0 0 1 0 0,0 0-1 0 0,0 0 1 0 0,1 1-1 0 0,-1-1 1 0 0,0 1-1 0 0,0 1 1 0 0,1-1-1 0 0,6 2 1 0 0,-10-2 46 0 0,0 1 1 0 0,0 0 0 0 0,0-1 0 0 0,0 1-1 0 0,0 0 1 0 0,0 0 0 0 0,-1 0 0 0 0,1 0 0 0 0,0 0-1 0 0,-1 1 1 0 0,1-1 0 0 0,0 1 0 0 0,-1-1-1 0 0,0 1 1 0 0,1-1 0 0 0,-1 1 0 0 0,0 0 0 0 0,0-1-1 0 0,0 1 1 0 0,0 0 0 0 0,0 0 0 0 0,0 0 0 0 0,0 0-1 0 0,-1 0 1 0 0,1 0 0 0 0,-1 0 0 0 0,1 0-1 0 0,-1 3 1 0 0,0 5 103 0 0,0 1-1 0 0,0-1 1 0 0,-1 0-1 0 0,0 1 1 0 0,-1-1-1 0 0,0 0 0 0 0,-1 0 1 0 0,0 0-1 0 0,-7 15 1 0 0,2-8-48 0 0,-1-1 0 0 0,-1 1 0 0 0,0-1 0 0 0,-17 20 0 0 0,-11 14 45 0 0,79-108-739 0 0,16-19-587 0 0,-30 49 857 0 0,1 1-1 0 0,0 2 1 0 0,2 0 0 0 0,37-22-1 0 0,-62 44 369 0 0,0 0 0 0 0,0 1 0 0 0,0 0 0 0 0,0-1-1 0 0,0 1 1 0 0,0 1 0 0 0,0-1 0 0 0,1 1 0 0 0,-1 0 0 0 0,8 0-1 0 0,-11 1 15 0 0,0 0 0 0 0,0 0 0 0 0,-1 0 0 0 0,1 0-1 0 0,0 0 1 0 0,0 1 0 0 0,0-1 0 0 0,-1 1 0 0 0,1-1-1 0 0,0 1 1 0 0,-1 0 0 0 0,1 0 0 0 0,0 0 0 0 0,-1 0 0 0 0,1 0-1 0 0,-1 0 1 0 0,0 0 0 0 0,1 0 0 0 0,-1 0 0 0 0,0 1-1 0 0,0-1 1 0 0,1 1 0 0 0,-1-1 0 0 0,0 1 0 0 0,0-1-1 0 0,-1 1 1 0 0,1 0 0 0 0,0-1 0 0 0,-1 1 0 0 0,1 0-1 0 0,-1 0 1 0 0,1-1 0 0 0,0 4 0 0 0,-1 3 10 0 0,1 0-1 0 0,-1-1 1 0 0,0 1 0 0 0,0 0 0 0 0,-1-1 0 0 0,0 1-1 0 0,0 0 1 0 0,-1-1 0 0 0,-3 10 0 0 0,-4 7 221 0 0,-17 33 1 0 0,20-47-273 0 0,-35 80-814 0 0,20-42-3426 0 0,18-37 2402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3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70 316 4607 0 0,'104'-118'1511'0'0,"4"6"5440"0"0,-11 28-2158 0 0,-96 83-3949 0 0,-3 2-768 0 0,1 0 1 0 0,-1 1 0 0 0,0-1-1 0 0,1 0 1 0 0,-1 1-1 0 0,1 0 1 0 0,-3 2-1 0 0,1 0 21 0 0,-96 111 111 0 0,7 1-208 0 0,57-64 54 0 0,34-52-54 0 0,1 1 1 0 0,-1 0 0 0 0,1 0 0 0 0,-1 0 0 0 0,1 0 0 0 0,-1 0 0 0 0,1 0 0 0 0,0 0 0 0 0,-1 0 0 0 0,1 0-1 0 0,0 0 1 0 0,0 1 0 0 0,3 3-3 0 0,-3-4 3 0 0,2 2-1 0 0,0-1 0 0 0,-1 0 0 0 0,1 0 0 0 0,0 0 0 0 0,0 0 0 0 0,0 0 0 0 0,1 0 0 0 0,-1 0 0 0 0,0-1 0 0 0,1 1 0 0 0,2 1 0 0 0,33 13 0 0 0,-10-5 0 0 0,-20-7 1 0 0,1 1 0 0 0,-1 1 0 0 0,0-1 0 0 0,0 2 0 0 0,-1-1 0 0 0,0 1-1 0 0,0 0 1 0 0,0 0 0 0 0,-1 0 0 0 0,0 1 0 0 0,5 10 0 0 0,-7-11 44 0 0,-1-1 1 0 0,0 1-1 0 0,0 0 0 0 0,0 0 1 0 0,-1 0-1 0 0,0 0 0 0 0,0 0 1 0 0,-1 0-1 0 0,0 1 0 0 0,-1-1 1 0 0,1 0-1 0 0,-1 1 0 0 0,-1-1 1 0 0,1 1-1 0 0,-3 9 0 0 0,2-13-12 0 0,0 3 28 0 0,-1 1 1 0 0,0-1-1 0 0,-6 12 0 0 0,7-16-41 0 0,-1-1 0 0 0,1 0 0 0 0,-1 0 0 0 0,1 0-1 0 0,-1 0 1 0 0,0 0 0 0 0,0 0 0 0 0,0 0 0 0 0,0-1 0 0 0,0 1 0 0 0,0-1 0 0 0,0 1-1 0 0,0-1 1 0 0,-5 2 0 0 0,-8 2 137 0 0,1 0-1 0 0,-1-2 0 0 0,0 1 1 0 0,0-2-1 0 0,-21 1 1 0 0,-78-4-2973 0 0,74 0-1555 0 0,10 1-1989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1839 0 0,'0'0'83'0'0,"6"-16"9425"0"0,-8 18-9845 0 0,-2 9 3076 0 0,4-11-2704 0 0,0 0 0 0 0,0 0 0 0 0,0 0 0 0 0,0 0 0 0 0,0 0 0 0 0,0 0 0 0 0,0 1 0 0 0,0-1 0 0 0,0 0 0 0 0,0 0 0 0 0,0 0 0 0 0,0 0 0 0 0,0 0 0 0 0,0 1 0 0 0,0-1 0 0 0,1 0 0 0 0,-1 0 0 0 0,0 0 0 0 0,0 0 0 0 0,0 0 0 0 0,0 0 0 0 0,0 0 0 0 0,0 0 0 0 0,0 1 0 0 0,0-1 0 0 0,1 0 0 0 0,-1 0 0 0 0,0 0 0 0 0,0 0 0 0 0,0 0 0 0 0,0 0 0 0 0,0 0 0 0 0,0 0 0 0 0,1 0 0 0 0,-1 0 0 0 0,0 0 0 0 0,0 0 0 0 0,0 0 0 0 0,0 0 0 0 0,0 0 0 0 0,1 0 0 0 0,-1 0 0 0 0,0 0 0 0 0,0 0 0 0 0,0 0 0 0 0,0 0 0 0 0,0 0 0 0 0,0 0 0 0 0,1 0 0 0 0,-1 0 0 0 0,0 0 0 0 0,0-1 0 0 0,0 1 0 0 0,0 0 0 0 0,0 0 0 0 0,0 0 0 0 0,0 0 0 0 0,1 0 0 0 0,-1 0 0 0 0,0 0 0 0 0,0-1 0 0 0,1 1 18 0 0,1-1 1 0 0,5-3-44 0 0,2 1-10 0 0,0 0 0 0 0,2 1 0 0 0,-1 0 0 0 0,-1-1 0 0 0,-2 0 11 0 0,-5 3 21 0 0,-1-1-64 0 0,5-4 21 0 0,-1 0 11 0 0,11-15 0 0 0,-13 19 0 0 0,8-21 0 0 0,-6 16 0 0 0,0 1-12 0 0,-4 4-46 0 0,2 0 104 0 0,2 0-424 0 0,-1 13-5556 0 0,-4-4 2350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139 922 919 0 0,'0'0'182'0'0,"-1"1"424"0"0,-10 13 786 0 0,0 0 0 0 0,-16 14 0 0 0,-17 21 1060 0 0,37-40-1948 0 0,0 0 0 0 0,0 1 0 0 0,1 0 0 0 0,0 0 0 0 0,-4 12 0 0 0,9-20 799 0 0,4-3-916 0 0,17-14 241 0 0,0-1 1 0 0,0 0 0 0 0,32-38 0 0 0,2 0-71 0 0,207-183 405 0 0,15-14-978 0 0,-179 162-210 0 0,132-134-1093 0 0,-213 206 1214 0 0,52-63-24 0 0,-44 47 248 0 0,-23 32 120 0 0,9-12 164 0 0,-14 21-424 0 0,0-1 0 0 0,0 0 0 0 0,-1 0 0 0 0,1 0 0 0 0,-2-1 0 0 0,-7 9 0 0 0,-12 16-48 0 0,8-5 68 0 0,2 1 0 0 0,1 1 0 0 0,1 0 0 0 0,-15 47 0 0 0,12-25 135 0 0,3 1-1 0 0,1 0 1 0 0,3 1-1 0 0,2 0 0 0 0,0 76 1 0 0,-1 135 194 0 0,9-216-163 0 0,-1-45-294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12263 0 0,'0'0'1112'0'0,"1"-1"-917"0"0,6-2-167 0 0,0 0-1 0 0,-1 0 1 0 0,1 0 0 0 0,0 1-1 0 0,0 0 1 0 0,10-1 0 0 0,47-4 448 0 0,-31 4-281 0 0,32-4 315 0 0,109 3 0 0 0,-143 7-537 0 0,46-1-1459 0 0,-54-3 903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9T18:38:0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11055 0 0,'0'0'3604'0'0,"-1"2"-3538"0"0,-3 5-65 0 0,-1-1 1 0 0,0 1-1 0 0,0-1 1 0 0,-1-1 0 0 0,0 1-1 0 0,-8 5 1 0 0,-9 10-19 0 0,-12 11-210 0 0,-54 38 1 0 0,9-9 15 0 0,79-60 212 0 0,-1 0 22 0 0,0 1-1 0 0,0 0 1 0 0,0 0 0 0 0,0 0 0 0 0,0 0-1 0 0,0 0 1 0 0,0 0 0 0 0,1 0-1 0 0,-1 1 1 0 0,1-1 0 0 0,-1 0 0 0 0,1 1-1 0 0,-1 3 1 0 0,3-4 24 0 0,0 0 0 0 0,1 1-1 0 0,0-1 1 0 0,-1 0 0 0 0,1 0 0 0 0,0 0-1 0 0,0-1 1 0 0,0 1 0 0 0,0 0 0 0 0,0-1-1 0 0,4 3 1 0 0,9 4 108 0 0,0-1 0 0 0,1-1-1 0 0,28 9 1 0 0,8 2 74 0 0,-35-10-195 0 0,-3-2 18 0 0,0 0 1 0 0,15 9 0 0 0,-26-12-47 0 0,0 0 0 0 0,0 0 0 0 0,0 0 0 0 0,0 0 0 0 0,-1 0 0 0 0,1 0 0 0 0,-1 1 0 0 0,0-1 0 0 0,0 1 0 0 0,1 0 0 0 0,-2-1 0 0 0,1 1 0 0 0,0 0 0 0 0,-1 0 0 0 0,2 4 0 0 0,-2-6-6 0 0,-1-1 0 0 0,0 1 0 0 0,1-1 0 0 0,-1 1 0 0 0,0-1 0 0 0,0 1 0 0 0,0 0 0 0 0,0-1 0 0 0,1 1 0 0 0,-1-1 0 0 0,0 1 0 0 0,0 0 0 0 0,0-1 0 0 0,0 1 0 0 0,0-1 0 0 0,0 1 0 0 0,0 0 0 0 0,-1-1 0 0 0,1 1 0 0 0,0-1 0 0 0,0 1 0 0 0,0-1 0 0 0,-1 1 0 0 0,1 0 0 0 0,0-1 0 0 0,-1 1 0 0 0,1-1 0 0 0,0 1 0 0 0,-1-1 0 0 0,1 0 0 0 0,-1 2 0 0 0,0-1 0 0 0,-8 10-65 0 0,-1 0-1 0 0,0 0 0 0 0,0-1 0 0 0,-1-1 1 0 0,0 1-1 0 0,-1-2 0 0 0,0 0 0 0 0,0 0 1 0 0,-15 6-1 0 0,12-6-264 0 0,0-1 0 0 0,0 0 0 0 0,-1-1 0 0 0,0-1 0 0 0,0 0 0 0 0,0-2 0 0 0,-1 0 1 0 0,-21 2-1 0 0,26-6-142 0 0,4-2-22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79F6-9361-4162-A509-74C62DC14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15404-C9BF-4524-A21A-C4A42DC2D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43E97-F9BB-4666-9B92-AC2A873F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0165D-3086-406A-B263-FBB1724A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2698-FA6A-40FB-B3F9-C2487988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2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7010-C91C-4A95-83CA-96F62DBA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57899-4A72-4E7C-8A61-CC39D6EE1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BF0DD-EF5F-47F8-81BD-C5F2F968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FD8A-D393-4013-982B-4E5B5261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15B-EC65-4310-BB02-56E11B3B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4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3FFBF-47F6-4922-9F5D-AB0784590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6D141-92F6-4C91-9C1F-A01BB0D6D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09A9-5F9A-4CD3-BE32-85EF2C42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4D182-C464-488A-9193-EA99E450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4891-9418-4F6B-BE73-A8229C8F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1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061C-10F6-4479-A147-49B96483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98B6-103F-4289-A6AE-0FB5A425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B6AA6-2892-4010-B570-95D3D9BD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B062-63BD-48B5-BC89-6EA4B03B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C8216-3049-45C2-BEEB-923A9DC1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4D0C-0A82-4F59-BC0C-6278CB6F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97AE-9FCC-47CA-9F7E-AECC814CD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95A9E-59DB-4D2C-B0D5-F4CFEAD2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1B06-25FB-420C-856C-44EF0365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48DB6-9598-4CBD-98E9-1BF6DDF9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1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0BD8-6014-417C-82F6-4689823D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B095-5A35-4108-841F-58FB94667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0FE4B-1262-4006-8E2F-EADDEA1C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1C861-9CFB-4B69-BF0D-6C609125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D2CC6-9F71-41B3-8CFE-B64F0369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DEFF7-EE90-44CB-96E6-F862F2D9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5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7DC2-3195-4EB2-AD54-47B3AEBE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5DDF7-4BC1-4B38-A181-445827BE9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1490B-6382-450E-8346-ACB1A4F7E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73388-5A14-41DD-90C1-3919BA0D3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7FC29-D3ED-4F53-946D-21C845F38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7FD33-AFA8-45E9-B3EE-F7EBBB1A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1A167-6492-4706-9667-8D47BEB6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B8896-5E24-478E-9B5B-4BC2040E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6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5B0D-27C0-40CA-96C6-EDC11A24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BC905-694F-40E4-BE4C-1BD703F3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57E9-0A1E-4E93-AE96-0530EA81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16EDE-6E4E-4B9D-88B6-0C1432B9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5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6754F-43D7-4B57-A60E-8DD03D1E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8C199-C88D-453A-81A2-BCD22CC1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CB09-8C30-40D3-8C05-F4B52A0D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8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447A-A4D7-4EFB-BCF8-4351F63C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355E-C696-472F-9052-4F93BCAF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4038A-2E75-449E-B7B7-6D3507603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67818-1E97-413A-A72B-1C54186F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009EB-AEA3-4E06-9752-890E7456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E8EC5-600F-4BF1-8344-63B10342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CF43-BFF5-468E-924B-BECED468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9CD01-92FC-4F35-82BA-19EEA78E3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A08F3-9D47-475A-A55E-442BF893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7E053-BEE2-49D1-85F7-96331102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21D7D-8C48-4072-B816-9DCC7F6F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B3087-4086-409F-9286-860F46DC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7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1AEB68-1957-4184-8AD5-36016A3C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7AC3-B866-4F94-BF23-2AB6179FA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8574D-6553-4F71-8EBB-FD67CA385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ED148-7C1A-4540-A1C2-448D5405CFF4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E886-BF4D-41ED-B94F-4C1110657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18FE4-855D-4B49-B692-DC3FE028C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A6735-3234-4BEF-81C7-110BF1936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0.png"/><Relationship Id="rId21" Type="http://schemas.openxmlformats.org/officeDocument/2006/relationships/image" Target="../media/image2262.png"/><Relationship Id="rId42" Type="http://schemas.openxmlformats.org/officeDocument/2006/relationships/customXml" Target="../ink/ink2348.xml"/><Relationship Id="rId63" Type="http://schemas.openxmlformats.org/officeDocument/2006/relationships/image" Target="../media/image2283.png"/><Relationship Id="rId84" Type="http://schemas.openxmlformats.org/officeDocument/2006/relationships/customXml" Target="../ink/ink2369.xml"/><Relationship Id="rId138" Type="http://schemas.openxmlformats.org/officeDocument/2006/relationships/customXml" Target="../ink/ink2396.xml"/><Relationship Id="rId107" Type="http://schemas.openxmlformats.org/officeDocument/2006/relationships/image" Target="../media/image2305.png"/><Relationship Id="rId11" Type="http://schemas.openxmlformats.org/officeDocument/2006/relationships/image" Target="../media/image2257.png"/><Relationship Id="rId32" Type="http://schemas.openxmlformats.org/officeDocument/2006/relationships/customXml" Target="../ink/ink2343.xml"/><Relationship Id="rId53" Type="http://schemas.openxmlformats.org/officeDocument/2006/relationships/image" Target="../media/image2278.png"/><Relationship Id="rId74" Type="http://schemas.openxmlformats.org/officeDocument/2006/relationships/customXml" Target="../ink/ink2364.xml"/><Relationship Id="rId128" Type="http://schemas.openxmlformats.org/officeDocument/2006/relationships/customXml" Target="../ink/ink2391.xml"/><Relationship Id="rId149" Type="http://schemas.openxmlformats.org/officeDocument/2006/relationships/image" Target="../media/image2326.png"/><Relationship Id="rId5" Type="http://schemas.openxmlformats.org/officeDocument/2006/relationships/image" Target="../media/image2254.png"/><Relationship Id="rId95" Type="http://schemas.openxmlformats.org/officeDocument/2006/relationships/image" Target="../media/image2299.png"/><Relationship Id="rId22" Type="http://schemas.openxmlformats.org/officeDocument/2006/relationships/customXml" Target="../ink/ink2338.xml"/><Relationship Id="rId27" Type="http://schemas.openxmlformats.org/officeDocument/2006/relationships/image" Target="../media/image2265.png"/><Relationship Id="rId43" Type="http://schemas.openxmlformats.org/officeDocument/2006/relationships/image" Target="../media/image2273.png"/><Relationship Id="rId48" Type="http://schemas.openxmlformats.org/officeDocument/2006/relationships/customXml" Target="../ink/ink2351.xml"/><Relationship Id="rId64" Type="http://schemas.openxmlformats.org/officeDocument/2006/relationships/customXml" Target="../ink/ink2359.xml"/><Relationship Id="rId69" Type="http://schemas.openxmlformats.org/officeDocument/2006/relationships/image" Target="../media/image2286.png"/><Relationship Id="rId113" Type="http://schemas.openxmlformats.org/officeDocument/2006/relationships/image" Target="../media/image2308.png"/><Relationship Id="rId118" Type="http://schemas.openxmlformats.org/officeDocument/2006/relationships/customXml" Target="../ink/ink2386.xml"/><Relationship Id="rId134" Type="http://schemas.openxmlformats.org/officeDocument/2006/relationships/customXml" Target="../ink/ink2394.xml"/><Relationship Id="rId139" Type="http://schemas.openxmlformats.org/officeDocument/2006/relationships/image" Target="../media/image2321.png"/><Relationship Id="rId80" Type="http://schemas.openxmlformats.org/officeDocument/2006/relationships/customXml" Target="../ink/ink2367.xml"/><Relationship Id="rId85" Type="http://schemas.openxmlformats.org/officeDocument/2006/relationships/image" Target="../media/image2294.png"/><Relationship Id="rId12" Type="http://schemas.openxmlformats.org/officeDocument/2006/relationships/customXml" Target="../ink/ink2333.xml"/><Relationship Id="rId17" Type="http://schemas.openxmlformats.org/officeDocument/2006/relationships/image" Target="../media/image2260.png"/><Relationship Id="rId33" Type="http://schemas.openxmlformats.org/officeDocument/2006/relationships/image" Target="../media/image2268.png"/><Relationship Id="rId38" Type="http://schemas.openxmlformats.org/officeDocument/2006/relationships/customXml" Target="../ink/ink2346.xml"/><Relationship Id="rId59" Type="http://schemas.openxmlformats.org/officeDocument/2006/relationships/image" Target="../media/image2281.png"/><Relationship Id="rId103" Type="http://schemas.openxmlformats.org/officeDocument/2006/relationships/image" Target="../media/image2303.png"/><Relationship Id="rId108" Type="http://schemas.openxmlformats.org/officeDocument/2006/relationships/customXml" Target="../ink/ink2381.xml"/><Relationship Id="rId124" Type="http://schemas.openxmlformats.org/officeDocument/2006/relationships/customXml" Target="../ink/ink2389.xml"/><Relationship Id="rId129" Type="http://schemas.openxmlformats.org/officeDocument/2006/relationships/image" Target="../media/image2316.png"/><Relationship Id="rId54" Type="http://schemas.openxmlformats.org/officeDocument/2006/relationships/customXml" Target="../ink/ink2354.xml"/><Relationship Id="rId70" Type="http://schemas.openxmlformats.org/officeDocument/2006/relationships/customXml" Target="../ink/ink2362.xml"/><Relationship Id="rId75" Type="http://schemas.openxmlformats.org/officeDocument/2006/relationships/image" Target="../media/image2289.png"/><Relationship Id="rId91" Type="http://schemas.openxmlformats.org/officeDocument/2006/relationships/image" Target="../media/image2297.png"/><Relationship Id="rId96" Type="http://schemas.openxmlformats.org/officeDocument/2006/relationships/customXml" Target="../ink/ink2375.xml"/><Relationship Id="rId140" Type="http://schemas.openxmlformats.org/officeDocument/2006/relationships/customXml" Target="../ink/ink2397.xml"/><Relationship Id="rId145" Type="http://schemas.openxmlformats.org/officeDocument/2006/relationships/image" Target="../media/image23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0.xml"/><Relationship Id="rId23" Type="http://schemas.openxmlformats.org/officeDocument/2006/relationships/image" Target="../media/image2263.png"/><Relationship Id="rId28" Type="http://schemas.openxmlformats.org/officeDocument/2006/relationships/customXml" Target="../ink/ink2341.xml"/><Relationship Id="rId49" Type="http://schemas.openxmlformats.org/officeDocument/2006/relationships/image" Target="../media/image2276.png"/><Relationship Id="rId114" Type="http://schemas.openxmlformats.org/officeDocument/2006/relationships/customXml" Target="../ink/ink2384.xml"/><Relationship Id="rId119" Type="http://schemas.openxmlformats.org/officeDocument/2006/relationships/image" Target="../media/image2311.png"/><Relationship Id="rId44" Type="http://schemas.openxmlformats.org/officeDocument/2006/relationships/customXml" Target="../ink/ink2349.xml"/><Relationship Id="rId60" Type="http://schemas.openxmlformats.org/officeDocument/2006/relationships/customXml" Target="../ink/ink2357.xml"/><Relationship Id="rId65" Type="http://schemas.openxmlformats.org/officeDocument/2006/relationships/image" Target="../media/image2284.png"/><Relationship Id="rId81" Type="http://schemas.openxmlformats.org/officeDocument/2006/relationships/image" Target="../media/image2292.png"/><Relationship Id="rId86" Type="http://schemas.openxmlformats.org/officeDocument/2006/relationships/customXml" Target="../ink/ink2370.xml"/><Relationship Id="rId130" Type="http://schemas.openxmlformats.org/officeDocument/2006/relationships/customXml" Target="../ink/ink2392.xml"/><Relationship Id="rId135" Type="http://schemas.openxmlformats.org/officeDocument/2006/relationships/image" Target="../media/image2319.png"/><Relationship Id="rId13" Type="http://schemas.openxmlformats.org/officeDocument/2006/relationships/image" Target="../media/image2258.png"/><Relationship Id="rId18" Type="http://schemas.openxmlformats.org/officeDocument/2006/relationships/customXml" Target="../ink/ink2336.xml"/><Relationship Id="rId39" Type="http://schemas.openxmlformats.org/officeDocument/2006/relationships/image" Target="../media/image2271.png"/><Relationship Id="rId109" Type="http://schemas.openxmlformats.org/officeDocument/2006/relationships/image" Target="../media/image2306.png"/><Relationship Id="rId34" Type="http://schemas.openxmlformats.org/officeDocument/2006/relationships/customXml" Target="../ink/ink2344.xml"/><Relationship Id="rId50" Type="http://schemas.openxmlformats.org/officeDocument/2006/relationships/customXml" Target="../ink/ink2352.xml"/><Relationship Id="rId55" Type="http://schemas.openxmlformats.org/officeDocument/2006/relationships/image" Target="../media/image2279.png"/><Relationship Id="rId76" Type="http://schemas.openxmlformats.org/officeDocument/2006/relationships/customXml" Target="../ink/ink2365.xml"/><Relationship Id="rId97" Type="http://schemas.openxmlformats.org/officeDocument/2006/relationships/image" Target="../media/image2300.png"/><Relationship Id="rId104" Type="http://schemas.openxmlformats.org/officeDocument/2006/relationships/customXml" Target="../ink/ink2379.xml"/><Relationship Id="rId120" Type="http://schemas.openxmlformats.org/officeDocument/2006/relationships/customXml" Target="../ink/ink2387.xml"/><Relationship Id="rId125" Type="http://schemas.openxmlformats.org/officeDocument/2006/relationships/image" Target="../media/image2314.png"/><Relationship Id="rId141" Type="http://schemas.openxmlformats.org/officeDocument/2006/relationships/image" Target="../media/image2322.png"/><Relationship Id="rId146" Type="http://schemas.openxmlformats.org/officeDocument/2006/relationships/customXml" Target="../ink/ink2400.xml"/><Relationship Id="rId7" Type="http://schemas.openxmlformats.org/officeDocument/2006/relationships/image" Target="../media/image2255.png"/><Relationship Id="rId71" Type="http://schemas.openxmlformats.org/officeDocument/2006/relationships/image" Target="../media/image2287.png"/><Relationship Id="rId92" Type="http://schemas.openxmlformats.org/officeDocument/2006/relationships/customXml" Target="../ink/ink2373.xml"/><Relationship Id="rId2" Type="http://schemas.openxmlformats.org/officeDocument/2006/relationships/customXml" Target="../ink/ink2328.xml"/><Relationship Id="rId29" Type="http://schemas.openxmlformats.org/officeDocument/2006/relationships/image" Target="../media/image2266.png"/><Relationship Id="rId24" Type="http://schemas.openxmlformats.org/officeDocument/2006/relationships/customXml" Target="../ink/ink2339.xml"/><Relationship Id="rId40" Type="http://schemas.openxmlformats.org/officeDocument/2006/relationships/customXml" Target="../ink/ink2347.xml"/><Relationship Id="rId45" Type="http://schemas.openxmlformats.org/officeDocument/2006/relationships/image" Target="../media/image2274.png"/><Relationship Id="rId66" Type="http://schemas.openxmlformats.org/officeDocument/2006/relationships/customXml" Target="../ink/ink2360.xml"/><Relationship Id="rId87" Type="http://schemas.openxmlformats.org/officeDocument/2006/relationships/image" Target="../media/image2295.png"/><Relationship Id="rId110" Type="http://schemas.openxmlformats.org/officeDocument/2006/relationships/customXml" Target="../ink/ink2382.xml"/><Relationship Id="rId115" Type="http://schemas.openxmlformats.org/officeDocument/2006/relationships/image" Target="../media/image2309.png"/><Relationship Id="rId131" Type="http://schemas.openxmlformats.org/officeDocument/2006/relationships/image" Target="../media/image2317.png"/><Relationship Id="rId136" Type="http://schemas.openxmlformats.org/officeDocument/2006/relationships/customXml" Target="../ink/ink2395.xml"/><Relationship Id="rId61" Type="http://schemas.openxmlformats.org/officeDocument/2006/relationships/image" Target="../media/image2282.png"/><Relationship Id="rId82" Type="http://schemas.openxmlformats.org/officeDocument/2006/relationships/customXml" Target="../ink/ink2368.xml"/><Relationship Id="rId19" Type="http://schemas.openxmlformats.org/officeDocument/2006/relationships/image" Target="../media/image2261.png"/><Relationship Id="rId14" Type="http://schemas.openxmlformats.org/officeDocument/2006/relationships/customXml" Target="../ink/ink2334.xml"/><Relationship Id="rId30" Type="http://schemas.openxmlformats.org/officeDocument/2006/relationships/customXml" Target="../ink/ink2342.xml"/><Relationship Id="rId35" Type="http://schemas.openxmlformats.org/officeDocument/2006/relationships/image" Target="../media/image2269.png"/><Relationship Id="rId56" Type="http://schemas.openxmlformats.org/officeDocument/2006/relationships/customXml" Target="../ink/ink2355.xml"/><Relationship Id="rId77" Type="http://schemas.openxmlformats.org/officeDocument/2006/relationships/image" Target="../media/image2290.png"/><Relationship Id="rId100" Type="http://schemas.openxmlformats.org/officeDocument/2006/relationships/customXml" Target="../ink/ink2377.xml"/><Relationship Id="rId105" Type="http://schemas.openxmlformats.org/officeDocument/2006/relationships/image" Target="../media/image2304.png"/><Relationship Id="rId126" Type="http://schemas.openxmlformats.org/officeDocument/2006/relationships/customXml" Target="../ink/ink2390.xml"/><Relationship Id="rId147" Type="http://schemas.openxmlformats.org/officeDocument/2006/relationships/image" Target="../media/image2325.png"/><Relationship Id="rId8" Type="http://schemas.openxmlformats.org/officeDocument/2006/relationships/customXml" Target="../ink/ink2331.xml"/><Relationship Id="rId51" Type="http://schemas.openxmlformats.org/officeDocument/2006/relationships/image" Target="../media/image2277.png"/><Relationship Id="rId72" Type="http://schemas.openxmlformats.org/officeDocument/2006/relationships/customXml" Target="../ink/ink2363.xml"/><Relationship Id="rId93" Type="http://schemas.openxmlformats.org/officeDocument/2006/relationships/image" Target="../media/image2298.png"/><Relationship Id="rId98" Type="http://schemas.openxmlformats.org/officeDocument/2006/relationships/customXml" Target="../ink/ink2376.xml"/><Relationship Id="rId121" Type="http://schemas.openxmlformats.org/officeDocument/2006/relationships/image" Target="../media/image2312.png"/><Relationship Id="rId142" Type="http://schemas.openxmlformats.org/officeDocument/2006/relationships/customXml" Target="../ink/ink2398.xml"/><Relationship Id="rId3" Type="http://schemas.openxmlformats.org/officeDocument/2006/relationships/image" Target="../media/image22530.png"/><Relationship Id="rId25" Type="http://schemas.openxmlformats.org/officeDocument/2006/relationships/image" Target="../media/image2264.png"/><Relationship Id="rId46" Type="http://schemas.openxmlformats.org/officeDocument/2006/relationships/customXml" Target="../ink/ink2350.xml"/><Relationship Id="rId67" Type="http://schemas.openxmlformats.org/officeDocument/2006/relationships/image" Target="../media/image2285.png"/><Relationship Id="rId116" Type="http://schemas.openxmlformats.org/officeDocument/2006/relationships/customXml" Target="../ink/ink2385.xml"/><Relationship Id="rId137" Type="http://schemas.openxmlformats.org/officeDocument/2006/relationships/image" Target="../media/image2320.png"/><Relationship Id="rId20" Type="http://schemas.openxmlformats.org/officeDocument/2006/relationships/customXml" Target="../ink/ink2337.xml"/><Relationship Id="rId41" Type="http://schemas.openxmlformats.org/officeDocument/2006/relationships/image" Target="../media/image2272.png"/><Relationship Id="rId62" Type="http://schemas.openxmlformats.org/officeDocument/2006/relationships/customXml" Target="../ink/ink2358.xml"/><Relationship Id="rId83" Type="http://schemas.openxmlformats.org/officeDocument/2006/relationships/image" Target="../media/image2293.png"/><Relationship Id="rId88" Type="http://schemas.openxmlformats.org/officeDocument/2006/relationships/customXml" Target="../ink/ink2371.xml"/><Relationship Id="rId111" Type="http://schemas.openxmlformats.org/officeDocument/2006/relationships/image" Target="../media/image2307.png"/><Relationship Id="rId132" Type="http://schemas.openxmlformats.org/officeDocument/2006/relationships/customXml" Target="../ink/ink2393.xml"/><Relationship Id="rId15" Type="http://schemas.openxmlformats.org/officeDocument/2006/relationships/image" Target="../media/image2259.png"/><Relationship Id="rId36" Type="http://schemas.openxmlformats.org/officeDocument/2006/relationships/customXml" Target="../ink/ink2345.xml"/><Relationship Id="rId57" Type="http://schemas.openxmlformats.org/officeDocument/2006/relationships/image" Target="../media/image2280.png"/><Relationship Id="rId106" Type="http://schemas.openxmlformats.org/officeDocument/2006/relationships/customXml" Target="../ink/ink2380.xml"/><Relationship Id="rId127" Type="http://schemas.openxmlformats.org/officeDocument/2006/relationships/image" Target="../media/image2315.png"/><Relationship Id="rId10" Type="http://schemas.openxmlformats.org/officeDocument/2006/relationships/customXml" Target="../ink/ink2332.xml"/><Relationship Id="rId31" Type="http://schemas.openxmlformats.org/officeDocument/2006/relationships/image" Target="../media/image2267.png"/><Relationship Id="rId52" Type="http://schemas.openxmlformats.org/officeDocument/2006/relationships/customXml" Target="../ink/ink2353.xml"/><Relationship Id="rId73" Type="http://schemas.openxmlformats.org/officeDocument/2006/relationships/image" Target="../media/image2288.png"/><Relationship Id="rId78" Type="http://schemas.openxmlformats.org/officeDocument/2006/relationships/customXml" Target="../ink/ink2366.xml"/><Relationship Id="rId94" Type="http://schemas.openxmlformats.org/officeDocument/2006/relationships/customXml" Target="../ink/ink2374.xml"/><Relationship Id="rId99" Type="http://schemas.openxmlformats.org/officeDocument/2006/relationships/image" Target="../media/image2301.png"/><Relationship Id="rId101" Type="http://schemas.openxmlformats.org/officeDocument/2006/relationships/image" Target="../media/image2302.png"/><Relationship Id="rId122" Type="http://schemas.openxmlformats.org/officeDocument/2006/relationships/customXml" Target="../ink/ink2388.xml"/><Relationship Id="rId143" Type="http://schemas.openxmlformats.org/officeDocument/2006/relationships/image" Target="../media/image2323.png"/><Relationship Id="rId148" Type="http://schemas.openxmlformats.org/officeDocument/2006/relationships/customXml" Target="../ink/ink2401.xml"/><Relationship Id="rId4" Type="http://schemas.openxmlformats.org/officeDocument/2006/relationships/customXml" Target="../ink/ink2329.xml"/><Relationship Id="rId9" Type="http://schemas.openxmlformats.org/officeDocument/2006/relationships/image" Target="../media/image2256.png"/><Relationship Id="rId26" Type="http://schemas.openxmlformats.org/officeDocument/2006/relationships/customXml" Target="../ink/ink2340.xml"/><Relationship Id="rId47" Type="http://schemas.openxmlformats.org/officeDocument/2006/relationships/image" Target="../media/image2275.png"/><Relationship Id="rId68" Type="http://schemas.openxmlformats.org/officeDocument/2006/relationships/customXml" Target="../ink/ink2361.xml"/><Relationship Id="rId89" Type="http://schemas.openxmlformats.org/officeDocument/2006/relationships/image" Target="../media/image2296.png"/><Relationship Id="rId112" Type="http://schemas.openxmlformats.org/officeDocument/2006/relationships/customXml" Target="../ink/ink2383.xml"/><Relationship Id="rId133" Type="http://schemas.openxmlformats.org/officeDocument/2006/relationships/image" Target="../media/image2318.png"/><Relationship Id="rId16" Type="http://schemas.openxmlformats.org/officeDocument/2006/relationships/customXml" Target="../ink/ink2335.xml"/><Relationship Id="rId37" Type="http://schemas.openxmlformats.org/officeDocument/2006/relationships/image" Target="../media/image2270.png"/><Relationship Id="rId58" Type="http://schemas.openxmlformats.org/officeDocument/2006/relationships/customXml" Target="../ink/ink2356.xml"/><Relationship Id="rId79" Type="http://schemas.openxmlformats.org/officeDocument/2006/relationships/image" Target="../media/image2291.png"/><Relationship Id="rId102" Type="http://schemas.openxmlformats.org/officeDocument/2006/relationships/customXml" Target="../ink/ink2378.xml"/><Relationship Id="rId123" Type="http://schemas.openxmlformats.org/officeDocument/2006/relationships/image" Target="../media/image2313.png"/><Relationship Id="rId144" Type="http://schemas.openxmlformats.org/officeDocument/2006/relationships/customXml" Target="../ink/ink2399.xml"/><Relationship Id="rId90" Type="http://schemas.openxmlformats.org/officeDocument/2006/relationships/customXml" Target="../ink/ink23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02.xml"/><Relationship Id="rId2" Type="http://schemas.openxmlformats.org/officeDocument/2006/relationships/image" Target="../media/image22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8.png"/><Relationship Id="rId5" Type="http://schemas.openxmlformats.org/officeDocument/2006/relationships/customXml" Target="../ink/ink2403.xml"/><Relationship Id="rId4" Type="http://schemas.openxmlformats.org/officeDocument/2006/relationships/image" Target="../media/image232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6.png"/><Relationship Id="rId299" Type="http://schemas.openxmlformats.org/officeDocument/2006/relationships/image" Target="../media/image2477.png"/><Relationship Id="rId21" Type="http://schemas.openxmlformats.org/officeDocument/2006/relationships/image" Target="../media/image2338.png"/><Relationship Id="rId63" Type="http://schemas.openxmlformats.org/officeDocument/2006/relationships/image" Target="../media/image2359.png"/><Relationship Id="rId159" Type="http://schemas.openxmlformats.org/officeDocument/2006/relationships/image" Target="../media/image2407.png"/><Relationship Id="rId324" Type="http://schemas.openxmlformats.org/officeDocument/2006/relationships/customXml" Target="../ink/ink2565.xml"/><Relationship Id="rId366" Type="http://schemas.openxmlformats.org/officeDocument/2006/relationships/customXml" Target="../ink/ink2586.xml"/><Relationship Id="rId170" Type="http://schemas.openxmlformats.org/officeDocument/2006/relationships/customXml" Target="../ink/ink2488.xml"/><Relationship Id="rId226" Type="http://schemas.openxmlformats.org/officeDocument/2006/relationships/customXml" Target="../ink/ink2516.xml"/><Relationship Id="rId433" Type="http://schemas.openxmlformats.org/officeDocument/2006/relationships/image" Target="../media/image2543.png"/><Relationship Id="rId268" Type="http://schemas.openxmlformats.org/officeDocument/2006/relationships/customXml" Target="../ink/ink2537.xml"/><Relationship Id="rId32" Type="http://schemas.openxmlformats.org/officeDocument/2006/relationships/customXml" Target="../ink/ink2419.xml"/><Relationship Id="rId74" Type="http://schemas.openxmlformats.org/officeDocument/2006/relationships/customXml" Target="../ink/ink2440.xml"/><Relationship Id="rId128" Type="http://schemas.openxmlformats.org/officeDocument/2006/relationships/customXml" Target="../ink/ink2467.xml"/><Relationship Id="rId335" Type="http://schemas.openxmlformats.org/officeDocument/2006/relationships/image" Target="../media/image2495.png"/><Relationship Id="rId377" Type="http://schemas.openxmlformats.org/officeDocument/2006/relationships/image" Target="../media/image2516.png"/><Relationship Id="rId5" Type="http://schemas.openxmlformats.org/officeDocument/2006/relationships/image" Target="../media/image2330.png"/><Relationship Id="rId181" Type="http://schemas.openxmlformats.org/officeDocument/2006/relationships/image" Target="../media/image2418.png"/><Relationship Id="rId237" Type="http://schemas.openxmlformats.org/officeDocument/2006/relationships/image" Target="../media/image2446.png"/><Relationship Id="rId402" Type="http://schemas.openxmlformats.org/officeDocument/2006/relationships/customXml" Target="../ink/ink2604.xml"/><Relationship Id="rId279" Type="http://schemas.openxmlformats.org/officeDocument/2006/relationships/image" Target="../media/image2467.png"/><Relationship Id="rId444" Type="http://schemas.openxmlformats.org/officeDocument/2006/relationships/customXml" Target="../ink/ink2625.xml"/><Relationship Id="rId43" Type="http://schemas.openxmlformats.org/officeDocument/2006/relationships/image" Target="../media/image2349.png"/><Relationship Id="rId139" Type="http://schemas.openxmlformats.org/officeDocument/2006/relationships/image" Target="../media/image2397.png"/><Relationship Id="rId290" Type="http://schemas.openxmlformats.org/officeDocument/2006/relationships/customXml" Target="../ink/ink2548.xml"/><Relationship Id="rId304" Type="http://schemas.openxmlformats.org/officeDocument/2006/relationships/customXml" Target="../ink/ink2555.xml"/><Relationship Id="rId346" Type="http://schemas.openxmlformats.org/officeDocument/2006/relationships/customXml" Target="../ink/ink2576.xml"/><Relationship Id="rId388" Type="http://schemas.openxmlformats.org/officeDocument/2006/relationships/customXml" Target="../ink/ink2597.xml"/><Relationship Id="rId85" Type="http://schemas.openxmlformats.org/officeDocument/2006/relationships/image" Target="../media/image2370.png"/><Relationship Id="rId150" Type="http://schemas.openxmlformats.org/officeDocument/2006/relationships/customXml" Target="../ink/ink2478.xml"/><Relationship Id="rId192" Type="http://schemas.openxmlformats.org/officeDocument/2006/relationships/customXml" Target="../ink/ink2499.xml"/><Relationship Id="rId206" Type="http://schemas.openxmlformats.org/officeDocument/2006/relationships/customXml" Target="../ink/ink2506.xml"/><Relationship Id="rId413" Type="http://schemas.openxmlformats.org/officeDocument/2006/relationships/image" Target="../media/image2533.png"/><Relationship Id="rId248" Type="http://schemas.openxmlformats.org/officeDocument/2006/relationships/customXml" Target="../ink/ink2527.xml"/><Relationship Id="rId12" Type="http://schemas.openxmlformats.org/officeDocument/2006/relationships/customXml" Target="../ink/ink2409.xml"/><Relationship Id="rId108" Type="http://schemas.openxmlformats.org/officeDocument/2006/relationships/customXml" Target="../ink/ink2457.xml"/><Relationship Id="rId315" Type="http://schemas.openxmlformats.org/officeDocument/2006/relationships/image" Target="../media/image2485.png"/><Relationship Id="rId357" Type="http://schemas.openxmlformats.org/officeDocument/2006/relationships/image" Target="../media/image2506.png"/><Relationship Id="rId54" Type="http://schemas.openxmlformats.org/officeDocument/2006/relationships/customXml" Target="../ink/ink2430.xml"/><Relationship Id="rId96" Type="http://schemas.openxmlformats.org/officeDocument/2006/relationships/customXml" Target="../ink/ink2451.xml"/><Relationship Id="rId161" Type="http://schemas.openxmlformats.org/officeDocument/2006/relationships/image" Target="../media/image2408.png"/><Relationship Id="rId217" Type="http://schemas.openxmlformats.org/officeDocument/2006/relationships/image" Target="../media/image2436.png"/><Relationship Id="rId399" Type="http://schemas.openxmlformats.org/officeDocument/2006/relationships/image" Target="../media/image2527.png"/><Relationship Id="rId259" Type="http://schemas.openxmlformats.org/officeDocument/2006/relationships/image" Target="../media/image2457.png"/><Relationship Id="rId424" Type="http://schemas.openxmlformats.org/officeDocument/2006/relationships/customXml" Target="../ink/ink2615.xml"/><Relationship Id="rId23" Type="http://schemas.openxmlformats.org/officeDocument/2006/relationships/image" Target="../media/image2339.png"/><Relationship Id="rId119" Type="http://schemas.openxmlformats.org/officeDocument/2006/relationships/image" Target="../media/image2387.png"/><Relationship Id="rId270" Type="http://schemas.openxmlformats.org/officeDocument/2006/relationships/customXml" Target="../ink/ink2538.xml"/><Relationship Id="rId326" Type="http://schemas.openxmlformats.org/officeDocument/2006/relationships/customXml" Target="../ink/ink2566.xml"/><Relationship Id="rId65" Type="http://schemas.openxmlformats.org/officeDocument/2006/relationships/image" Target="../media/image2360.png"/><Relationship Id="rId130" Type="http://schemas.openxmlformats.org/officeDocument/2006/relationships/customXml" Target="../ink/ink2468.xml"/><Relationship Id="rId368" Type="http://schemas.openxmlformats.org/officeDocument/2006/relationships/customXml" Target="../ink/ink2587.xml"/><Relationship Id="rId172" Type="http://schemas.openxmlformats.org/officeDocument/2006/relationships/customXml" Target="../ink/ink2489.xml"/><Relationship Id="rId228" Type="http://schemas.openxmlformats.org/officeDocument/2006/relationships/customXml" Target="../ink/ink2517.xml"/><Relationship Id="rId435" Type="http://schemas.openxmlformats.org/officeDocument/2006/relationships/image" Target="../media/image2544.png"/><Relationship Id="rId281" Type="http://schemas.openxmlformats.org/officeDocument/2006/relationships/image" Target="../media/image2468.png"/><Relationship Id="rId337" Type="http://schemas.openxmlformats.org/officeDocument/2006/relationships/image" Target="../media/image2496.png"/><Relationship Id="rId34" Type="http://schemas.openxmlformats.org/officeDocument/2006/relationships/customXml" Target="../ink/ink2420.xml"/><Relationship Id="rId76" Type="http://schemas.openxmlformats.org/officeDocument/2006/relationships/customXml" Target="../ink/ink2441.xml"/><Relationship Id="rId141" Type="http://schemas.openxmlformats.org/officeDocument/2006/relationships/image" Target="../media/image2398.png"/><Relationship Id="rId379" Type="http://schemas.openxmlformats.org/officeDocument/2006/relationships/image" Target="../media/image2517.png"/><Relationship Id="rId7" Type="http://schemas.openxmlformats.org/officeDocument/2006/relationships/image" Target="../media/image2331.png"/><Relationship Id="rId183" Type="http://schemas.openxmlformats.org/officeDocument/2006/relationships/image" Target="../media/image2419.png"/><Relationship Id="rId239" Type="http://schemas.openxmlformats.org/officeDocument/2006/relationships/image" Target="../media/image2447.png"/><Relationship Id="rId390" Type="http://schemas.openxmlformats.org/officeDocument/2006/relationships/customXml" Target="../ink/ink2598.xml"/><Relationship Id="rId404" Type="http://schemas.openxmlformats.org/officeDocument/2006/relationships/customXml" Target="../ink/ink2605.xml"/><Relationship Id="rId446" Type="http://schemas.openxmlformats.org/officeDocument/2006/relationships/customXml" Target="../ink/ink2626.xml"/><Relationship Id="rId250" Type="http://schemas.openxmlformats.org/officeDocument/2006/relationships/customXml" Target="../ink/ink2528.xml"/><Relationship Id="rId292" Type="http://schemas.openxmlformats.org/officeDocument/2006/relationships/customXml" Target="../ink/ink2549.xml"/><Relationship Id="rId306" Type="http://schemas.openxmlformats.org/officeDocument/2006/relationships/customXml" Target="../ink/ink2556.xml"/><Relationship Id="rId45" Type="http://schemas.openxmlformats.org/officeDocument/2006/relationships/image" Target="../media/image2350.png"/><Relationship Id="rId87" Type="http://schemas.openxmlformats.org/officeDocument/2006/relationships/image" Target="../media/image2371.png"/><Relationship Id="rId110" Type="http://schemas.openxmlformats.org/officeDocument/2006/relationships/customXml" Target="../ink/ink2458.xml"/><Relationship Id="rId348" Type="http://schemas.openxmlformats.org/officeDocument/2006/relationships/customXml" Target="../ink/ink2577.xml"/><Relationship Id="rId152" Type="http://schemas.openxmlformats.org/officeDocument/2006/relationships/customXml" Target="../ink/ink2479.xml"/><Relationship Id="rId194" Type="http://schemas.openxmlformats.org/officeDocument/2006/relationships/customXml" Target="../ink/ink2500.xml"/><Relationship Id="rId208" Type="http://schemas.openxmlformats.org/officeDocument/2006/relationships/customXml" Target="../ink/ink2507.xml"/><Relationship Id="rId415" Type="http://schemas.openxmlformats.org/officeDocument/2006/relationships/image" Target="../media/image2534.png"/><Relationship Id="rId261" Type="http://schemas.openxmlformats.org/officeDocument/2006/relationships/image" Target="../media/image2458.png"/><Relationship Id="rId14" Type="http://schemas.openxmlformats.org/officeDocument/2006/relationships/customXml" Target="../ink/ink2410.xml"/><Relationship Id="rId56" Type="http://schemas.openxmlformats.org/officeDocument/2006/relationships/customXml" Target="../ink/ink2431.xml"/><Relationship Id="rId317" Type="http://schemas.openxmlformats.org/officeDocument/2006/relationships/image" Target="../media/image2486.png"/><Relationship Id="rId359" Type="http://schemas.openxmlformats.org/officeDocument/2006/relationships/image" Target="../media/image2507.png"/><Relationship Id="rId98" Type="http://schemas.openxmlformats.org/officeDocument/2006/relationships/customXml" Target="../ink/ink2452.xml"/><Relationship Id="rId121" Type="http://schemas.openxmlformats.org/officeDocument/2006/relationships/image" Target="../media/image2388.png"/><Relationship Id="rId163" Type="http://schemas.openxmlformats.org/officeDocument/2006/relationships/image" Target="../media/image2409.png"/><Relationship Id="rId219" Type="http://schemas.openxmlformats.org/officeDocument/2006/relationships/image" Target="../media/image2437.png"/><Relationship Id="rId370" Type="http://schemas.openxmlformats.org/officeDocument/2006/relationships/customXml" Target="../ink/ink2588.xml"/><Relationship Id="rId426" Type="http://schemas.openxmlformats.org/officeDocument/2006/relationships/customXml" Target="../ink/ink2616.xml"/><Relationship Id="rId230" Type="http://schemas.openxmlformats.org/officeDocument/2006/relationships/customXml" Target="../ink/ink2518.xml"/><Relationship Id="rId25" Type="http://schemas.openxmlformats.org/officeDocument/2006/relationships/image" Target="../media/image2340.png"/><Relationship Id="rId67" Type="http://schemas.openxmlformats.org/officeDocument/2006/relationships/image" Target="../media/image2361.png"/><Relationship Id="rId272" Type="http://schemas.openxmlformats.org/officeDocument/2006/relationships/customXml" Target="../ink/ink2539.xml"/><Relationship Id="rId328" Type="http://schemas.openxmlformats.org/officeDocument/2006/relationships/customXml" Target="../ink/ink2567.xml"/><Relationship Id="rId132" Type="http://schemas.openxmlformats.org/officeDocument/2006/relationships/customXml" Target="../ink/ink2469.xml"/><Relationship Id="rId174" Type="http://schemas.openxmlformats.org/officeDocument/2006/relationships/customXml" Target="../ink/ink2490.xml"/><Relationship Id="rId381" Type="http://schemas.openxmlformats.org/officeDocument/2006/relationships/image" Target="../media/image2518.png"/><Relationship Id="rId241" Type="http://schemas.openxmlformats.org/officeDocument/2006/relationships/image" Target="../media/image2448.png"/><Relationship Id="rId437" Type="http://schemas.openxmlformats.org/officeDocument/2006/relationships/image" Target="../media/image2545.png"/><Relationship Id="rId36" Type="http://schemas.openxmlformats.org/officeDocument/2006/relationships/customXml" Target="../ink/ink2421.xml"/><Relationship Id="rId283" Type="http://schemas.openxmlformats.org/officeDocument/2006/relationships/image" Target="../media/image2469.png"/><Relationship Id="rId339" Type="http://schemas.openxmlformats.org/officeDocument/2006/relationships/image" Target="../media/image2497.png"/><Relationship Id="rId78" Type="http://schemas.openxmlformats.org/officeDocument/2006/relationships/customXml" Target="../ink/ink2442.xml"/><Relationship Id="rId101" Type="http://schemas.openxmlformats.org/officeDocument/2006/relationships/image" Target="../media/image2378.png"/><Relationship Id="rId143" Type="http://schemas.openxmlformats.org/officeDocument/2006/relationships/image" Target="../media/image2399.png"/><Relationship Id="rId185" Type="http://schemas.openxmlformats.org/officeDocument/2006/relationships/image" Target="../media/image2420.png"/><Relationship Id="rId350" Type="http://schemas.openxmlformats.org/officeDocument/2006/relationships/customXml" Target="../ink/ink2578.xml"/><Relationship Id="rId406" Type="http://schemas.openxmlformats.org/officeDocument/2006/relationships/customXml" Target="../ink/ink2606.xml"/><Relationship Id="rId9" Type="http://schemas.openxmlformats.org/officeDocument/2006/relationships/image" Target="../media/image2332.png"/><Relationship Id="rId210" Type="http://schemas.openxmlformats.org/officeDocument/2006/relationships/customXml" Target="../ink/ink2508.xml"/><Relationship Id="rId392" Type="http://schemas.openxmlformats.org/officeDocument/2006/relationships/customXml" Target="../ink/ink2599.xml"/><Relationship Id="rId448" Type="http://schemas.openxmlformats.org/officeDocument/2006/relationships/customXml" Target="../ink/ink2627.xml"/><Relationship Id="rId252" Type="http://schemas.openxmlformats.org/officeDocument/2006/relationships/customXml" Target="../ink/ink2529.xml"/><Relationship Id="rId294" Type="http://schemas.openxmlformats.org/officeDocument/2006/relationships/customXml" Target="../ink/ink2550.xml"/><Relationship Id="rId308" Type="http://schemas.openxmlformats.org/officeDocument/2006/relationships/customXml" Target="../ink/ink2557.xml"/><Relationship Id="rId47" Type="http://schemas.openxmlformats.org/officeDocument/2006/relationships/image" Target="../media/image2351.png"/><Relationship Id="rId89" Type="http://schemas.openxmlformats.org/officeDocument/2006/relationships/image" Target="../media/image2372.png"/><Relationship Id="rId112" Type="http://schemas.openxmlformats.org/officeDocument/2006/relationships/customXml" Target="../ink/ink2459.xml"/><Relationship Id="rId154" Type="http://schemas.openxmlformats.org/officeDocument/2006/relationships/customXml" Target="../ink/ink2480.xml"/><Relationship Id="rId361" Type="http://schemas.openxmlformats.org/officeDocument/2006/relationships/image" Target="../media/image2508.png"/><Relationship Id="rId196" Type="http://schemas.openxmlformats.org/officeDocument/2006/relationships/customXml" Target="../ink/ink2501.xml"/><Relationship Id="rId417" Type="http://schemas.openxmlformats.org/officeDocument/2006/relationships/image" Target="../media/image2535.png"/><Relationship Id="rId16" Type="http://schemas.openxmlformats.org/officeDocument/2006/relationships/customXml" Target="../ink/ink2411.xml"/><Relationship Id="rId221" Type="http://schemas.openxmlformats.org/officeDocument/2006/relationships/image" Target="../media/image2438.png"/><Relationship Id="rId263" Type="http://schemas.openxmlformats.org/officeDocument/2006/relationships/image" Target="../media/image2459.png"/><Relationship Id="rId319" Type="http://schemas.openxmlformats.org/officeDocument/2006/relationships/image" Target="../media/image2487.png"/><Relationship Id="rId58" Type="http://schemas.openxmlformats.org/officeDocument/2006/relationships/customXml" Target="../ink/ink2432.xml"/><Relationship Id="rId123" Type="http://schemas.openxmlformats.org/officeDocument/2006/relationships/image" Target="../media/image2389.png"/><Relationship Id="rId330" Type="http://schemas.openxmlformats.org/officeDocument/2006/relationships/customXml" Target="../ink/ink2568.xml"/><Relationship Id="rId165" Type="http://schemas.openxmlformats.org/officeDocument/2006/relationships/image" Target="../media/image2410.png"/><Relationship Id="rId372" Type="http://schemas.openxmlformats.org/officeDocument/2006/relationships/customXml" Target="../ink/ink2589.xml"/><Relationship Id="rId428" Type="http://schemas.openxmlformats.org/officeDocument/2006/relationships/customXml" Target="../ink/ink2617.xml"/><Relationship Id="rId232" Type="http://schemas.openxmlformats.org/officeDocument/2006/relationships/customXml" Target="../ink/ink2519.xml"/><Relationship Id="rId274" Type="http://schemas.openxmlformats.org/officeDocument/2006/relationships/customXml" Target="../ink/ink2540.xml"/><Relationship Id="rId27" Type="http://schemas.openxmlformats.org/officeDocument/2006/relationships/image" Target="../media/image2341.png"/><Relationship Id="rId69" Type="http://schemas.openxmlformats.org/officeDocument/2006/relationships/image" Target="../media/image2362.png"/><Relationship Id="rId134" Type="http://schemas.openxmlformats.org/officeDocument/2006/relationships/customXml" Target="../ink/ink2470.xml"/><Relationship Id="rId80" Type="http://schemas.openxmlformats.org/officeDocument/2006/relationships/customXml" Target="../ink/ink2443.xml"/><Relationship Id="rId176" Type="http://schemas.openxmlformats.org/officeDocument/2006/relationships/customXml" Target="../ink/ink2491.xml"/><Relationship Id="rId341" Type="http://schemas.openxmlformats.org/officeDocument/2006/relationships/image" Target="../media/image2498.png"/><Relationship Id="rId383" Type="http://schemas.openxmlformats.org/officeDocument/2006/relationships/image" Target="../media/image2519.png"/><Relationship Id="rId439" Type="http://schemas.openxmlformats.org/officeDocument/2006/relationships/image" Target="../media/image2546.png"/><Relationship Id="rId201" Type="http://schemas.openxmlformats.org/officeDocument/2006/relationships/image" Target="../media/image2428.png"/><Relationship Id="rId243" Type="http://schemas.openxmlformats.org/officeDocument/2006/relationships/image" Target="../media/image2449.png"/><Relationship Id="rId285" Type="http://schemas.openxmlformats.org/officeDocument/2006/relationships/image" Target="../media/image2470.png"/><Relationship Id="rId450" Type="http://schemas.openxmlformats.org/officeDocument/2006/relationships/customXml" Target="../ink/ink2628.xml"/><Relationship Id="rId38" Type="http://schemas.openxmlformats.org/officeDocument/2006/relationships/customXml" Target="../ink/ink2422.xml"/><Relationship Id="rId103" Type="http://schemas.openxmlformats.org/officeDocument/2006/relationships/image" Target="../media/image2379.png"/><Relationship Id="rId310" Type="http://schemas.openxmlformats.org/officeDocument/2006/relationships/customXml" Target="../ink/ink2558.xml"/><Relationship Id="rId91" Type="http://schemas.openxmlformats.org/officeDocument/2006/relationships/image" Target="../media/image2373.png"/><Relationship Id="rId145" Type="http://schemas.openxmlformats.org/officeDocument/2006/relationships/image" Target="../media/image2400.png"/><Relationship Id="rId187" Type="http://schemas.openxmlformats.org/officeDocument/2006/relationships/image" Target="../media/image2421.png"/><Relationship Id="rId352" Type="http://schemas.openxmlformats.org/officeDocument/2006/relationships/customXml" Target="../ink/ink2579.xml"/><Relationship Id="rId394" Type="http://schemas.openxmlformats.org/officeDocument/2006/relationships/customXml" Target="../ink/ink2600.xml"/><Relationship Id="rId408" Type="http://schemas.openxmlformats.org/officeDocument/2006/relationships/customXml" Target="../ink/ink2607.xml"/><Relationship Id="rId212" Type="http://schemas.openxmlformats.org/officeDocument/2006/relationships/customXml" Target="../ink/ink2509.xml"/><Relationship Id="rId254" Type="http://schemas.openxmlformats.org/officeDocument/2006/relationships/customXml" Target="../ink/ink2530.xml"/><Relationship Id="rId49" Type="http://schemas.openxmlformats.org/officeDocument/2006/relationships/image" Target="../media/image2352.png"/><Relationship Id="rId114" Type="http://schemas.openxmlformats.org/officeDocument/2006/relationships/customXml" Target="../ink/ink2460.xml"/><Relationship Id="rId296" Type="http://schemas.openxmlformats.org/officeDocument/2006/relationships/customXml" Target="../ink/ink2551.xml"/><Relationship Id="rId60" Type="http://schemas.openxmlformats.org/officeDocument/2006/relationships/customXml" Target="../ink/ink2433.xml"/><Relationship Id="rId156" Type="http://schemas.openxmlformats.org/officeDocument/2006/relationships/customXml" Target="../ink/ink2481.xml"/><Relationship Id="rId198" Type="http://schemas.openxmlformats.org/officeDocument/2006/relationships/customXml" Target="../ink/ink2502.xml"/><Relationship Id="rId321" Type="http://schemas.openxmlformats.org/officeDocument/2006/relationships/image" Target="../media/image2488.png"/><Relationship Id="rId363" Type="http://schemas.openxmlformats.org/officeDocument/2006/relationships/image" Target="../media/image2509.png"/><Relationship Id="rId419" Type="http://schemas.openxmlformats.org/officeDocument/2006/relationships/image" Target="../media/image2536.png"/><Relationship Id="rId223" Type="http://schemas.openxmlformats.org/officeDocument/2006/relationships/image" Target="../media/image2439.png"/><Relationship Id="rId430" Type="http://schemas.openxmlformats.org/officeDocument/2006/relationships/customXml" Target="../ink/ink2618.xml"/><Relationship Id="rId18" Type="http://schemas.openxmlformats.org/officeDocument/2006/relationships/customXml" Target="../ink/ink2412.xml"/><Relationship Id="rId265" Type="http://schemas.openxmlformats.org/officeDocument/2006/relationships/image" Target="../media/image2460.png"/><Relationship Id="rId125" Type="http://schemas.openxmlformats.org/officeDocument/2006/relationships/image" Target="../media/image2390.png"/><Relationship Id="rId167" Type="http://schemas.openxmlformats.org/officeDocument/2006/relationships/image" Target="../media/image2411.png"/><Relationship Id="rId332" Type="http://schemas.openxmlformats.org/officeDocument/2006/relationships/customXml" Target="../ink/ink2569.xml"/><Relationship Id="rId374" Type="http://schemas.openxmlformats.org/officeDocument/2006/relationships/customXml" Target="../ink/ink2590.xml"/><Relationship Id="rId71" Type="http://schemas.openxmlformats.org/officeDocument/2006/relationships/image" Target="../media/image2363.png"/><Relationship Id="rId92" Type="http://schemas.openxmlformats.org/officeDocument/2006/relationships/customXml" Target="../ink/ink2449.xml"/><Relationship Id="rId213" Type="http://schemas.openxmlformats.org/officeDocument/2006/relationships/image" Target="../media/image2434.png"/><Relationship Id="rId234" Type="http://schemas.openxmlformats.org/officeDocument/2006/relationships/customXml" Target="../ink/ink2520.xml"/><Relationship Id="rId420" Type="http://schemas.openxmlformats.org/officeDocument/2006/relationships/customXml" Target="../ink/ink2613.xml"/><Relationship Id="rId2" Type="http://schemas.openxmlformats.org/officeDocument/2006/relationships/customXml" Target="../ink/ink2404.xml"/><Relationship Id="rId29" Type="http://schemas.openxmlformats.org/officeDocument/2006/relationships/image" Target="../media/image2342.png"/><Relationship Id="rId255" Type="http://schemas.openxmlformats.org/officeDocument/2006/relationships/image" Target="../media/image2455.png"/><Relationship Id="rId276" Type="http://schemas.openxmlformats.org/officeDocument/2006/relationships/customXml" Target="../ink/ink2541.xml"/><Relationship Id="rId297" Type="http://schemas.openxmlformats.org/officeDocument/2006/relationships/image" Target="../media/image2476.png"/><Relationship Id="rId441" Type="http://schemas.openxmlformats.org/officeDocument/2006/relationships/image" Target="../media/image2547.png"/><Relationship Id="rId40" Type="http://schemas.openxmlformats.org/officeDocument/2006/relationships/customXml" Target="../ink/ink2423.xml"/><Relationship Id="rId115" Type="http://schemas.openxmlformats.org/officeDocument/2006/relationships/image" Target="../media/image2385.png"/><Relationship Id="rId136" Type="http://schemas.openxmlformats.org/officeDocument/2006/relationships/customXml" Target="../ink/ink2471.xml"/><Relationship Id="rId157" Type="http://schemas.openxmlformats.org/officeDocument/2006/relationships/image" Target="../media/image2406.png"/><Relationship Id="rId178" Type="http://schemas.openxmlformats.org/officeDocument/2006/relationships/customXml" Target="../ink/ink2492.xml"/><Relationship Id="rId301" Type="http://schemas.openxmlformats.org/officeDocument/2006/relationships/image" Target="../media/image2478.png"/><Relationship Id="rId322" Type="http://schemas.openxmlformats.org/officeDocument/2006/relationships/customXml" Target="../ink/ink2564.xml"/><Relationship Id="rId343" Type="http://schemas.openxmlformats.org/officeDocument/2006/relationships/image" Target="../media/image2499.png"/><Relationship Id="rId364" Type="http://schemas.openxmlformats.org/officeDocument/2006/relationships/customXml" Target="../ink/ink2585.xml"/><Relationship Id="rId61" Type="http://schemas.openxmlformats.org/officeDocument/2006/relationships/image" Target="../media/image2358.png"/><Relationship Id="rId82" Type="http://schemas.openxmlformats.org/officeDocument/2006/relationships/customXml" Target="../ink/ink2444.xml"/><Relationship Id="rId199" Type="http://schemas.openxmlformats.org/officeDocument/2006/relationships/image" Target="../media/image2427.png"/><Relationship Id="rId203" Type="http://schemas.openxmlformats.org/officeDocument/2006/relationships/image" Target="../media/image2429.png"/><Relationship Id="rId385" Type="http://schemas.openxmlformats.org/officeDocument/2006/relationships/image" Target="../media/image2520.png"/><Relationship Id="rId19" Type="http://schemas.openxmlformats.org/officeDocument/2006/relationships/image" Target="../media/image2337.png"/><Relationship Id="rId224" Type="http://schemas.openxmlformats.org/officeDocument/2006/relationships/customXml" Target="../ink/ink2515.xml"/><Relationship Id="rId245" Type="http://schemas.openxmlformats.org/officeDocument/2006/relationships/image" Target="../media/image2450.png"/><Relationship Id="rId266" Type="http://schemas.openxmlformats.org/officeDocument/2006/relationships/customXml" Target="../ink/ink2536.xml"/><Relationship Id="rId287" Type="http://schemas.openxmlformats.org/officeDocument/2006/relationships/image" Target="../media/image2471.png"/><Relationship Id="rId410" Type="http://schemas.openxmlformats.org/officeDocument/2006/relationships/customXml" Target="../ink/ink2608.xml"/><Relationship Id="rId431" Type="http://schemas.openxmlformats.org/officeDocument/2006/relationships/image" Target="../media/image2542.png"/><Relationship Id="rId452" Type="http://schemas.openxmlformats.org/officeDocument/2006/relationships/customXml" Target="../ink/ink2629.xml"/><Relationship Id="rId30" Type="http://schemas.openxmlformats.org/officeDocument/2006/relationships/customXml" Target="../ink/ink2418.xml"/><Relationship Id="rId105" Type="http://schemas.openxmlformats.org/officeDocument/2006/relationships/image" Target="../media/image2380.png"/><Relationship Id="rId126" Type="http://schemas.openxmlformats.org/officeDocument/2006/relationships/customXml" Target="../ink/ink2466.xml"/><Relationship Id="rId147" Type="http://schemas.openxmlformats.org/officeDocument/2006/relationships/image" Target="../media/image2401.png"/><Relationship Id="rId168" Type="http://schemas.openxmlformats.org/officeDocument/2006/relationships/customXml" Target="../ink/ink2487.xml"/><Relationship Id="rId312" Type="http://schemas.openxmlformats.org/officeDocument/2006/relationships/customXml" Target="../ink/ink2559.xml"/><Relationship Id="rId333" Type="http://schemas.openxmlformats.org/officeDocument/2006/relationships/image" Target="../media/image2494.png"/><Relationship Id="rId354" Type="http://schemas.openxmlformats.org/officeDocument/2006/relationships/customXml" Target="../ink/ink2580.xml"/><Relationship Id="rId51" Type="http://schemas.openxmlformats.org/officeDocument/2006/relationships/image" Target="../media/image2353.png"/><Relationship Id="rId72" Type="http://schemas.openxmlformats.org/officeDocument/2006/relationships/customXml" Target="../ink/ink2439.xml"/><Relationship Id="rId93" Type="http://schemas.openxmlformats.org/officeDocument/2006/relationships/image" Target="../media/image2374.png"/><Relationship Id="rId189" Type="http://schemas.openxmlformats.org/officeDocument/2006/relationships/image" Target="../media/image2422.png"/><Relationship Id="rId375" Type="http://schemas.openxmlformats.org/officeDocument/2006/relationships/image" Target="../media/image2515.png"/><Relationship Id="rId396" Type="http://schemas.openxmlformats.org/officeDocument/2006/relationships/customXml" Target="../ink/ink2601.xml"/><Relationship Id="rId3" Type="http://schemas.openxmlformats.org/officeDocument/2006/relationships/image" Target="../media/image2329.png"/><Relationship Id="rId214" Type="http://schemas.openxmlformats.org/officeDocument/2006/relationships/customXml" Target="../ink/ink2510.xml"/><Relationship Id="rId235" Type="http://schemas.openxmlformats.org/officeDocument/2006/relationships/image" Target="../media/image2445.png"/><Relationship Id="rId256" Type="http://schemas.openxmlformats.org/officeDocument/2006/relationships/customXml" Target="../ink/ink2531.xml"/><Relationship Id="rId277" Type="http://schemas.openxmlformats.org/officeDocument/2006/relationships/image" Target="../media/image2466.png"/><Relationship Id="rId298" Type="http://schemas.openxmlformats.org/officeDocument/2006/relationships/customXml" Target="../ink/ink2552.xml"/><Relationship Id="rId400" Type="http://schemas.openxmlformats.org/officeDocument/2006/relationships/customXml" Target="../ink/ink2603.xml"/><Relationship Id="rId421" Type="http://schemas.openxmlformats.org/officeDocument/2006/relationships/image" Target="../media/image2537.png"/><Relationship Id="rId442" Type="http://schemas.openxmlformats.org/officeDocument/2006/relationships/customXml" Target="../ink/ink2624.xml"/><Relationship Id="rId116" Type="http://schemas.openxmlformats.org/officeDocument/2006/relationships/customXml" Target="../ink/ink2461.xml"/><Relationship Id="rId137" Type="http://schemas.openxmlformats.org/officeDocument/2006/relationships/image" Target="../media/image2396.png"/><Relationship Id="rId158" Type="http://schemas.openxmlformats.org/officeDocument/2006/relationships/customXml" Target="../ink/ink2482.xml"/><Relationship Id="rId302" Type="http://schemas.openxmlformats.org/officeDocument/2006/relationships/customXml" Target="../ink/ink2554.xml"/><Relationship Id="rId323" Type="http://schemas.openxmlformats.org/officeDocument/2006/relationships/image" Target="../media/image2489.png"/><Relationship Id="rId344" Type="http://schemas.openxmlformats.org/officeDocument/2006/relationships/customXml" Target="../ink/ink2575.xml"/><Relationship Id="rId20" Type="http://schemas.openxmlformats.org/officeDocument/2006/relationships/customXml" Target="../ink/ink2413.xml"/><Relationship Id="rId41" Type="http://schemas.openxmlformats.org/officeDocument/2006/relationships/image" Target="../media/image2348.png"/><Relationship Id="rId62" Type="http://schemas.openxmlformats.org/officeDocument/2006/relationships/customXml" Target="../ink/ink2434.xml"/><Relationship Id="rId83" Type="http://schemas.openxmlformats.org/officeDocument/2006/relationships/image" Target="../media/image2369.png"/><Relationship Id="rId179" Type="http://schemas.openxmlformats.org/officeDocument/2006/relationships/image" Target="../media/image2417.png"/><Relationship Id="rId365" Type="http://schemas.openxmlformats.org/officeDocument/2006/relationships/image" Target="../media/image2510.png"/><Relationship Id="rId386" Type="http://schemas.openxmlformats.org/officeDocument/2006/relationships/customXml" Target="../ink/ink2596.xml"/><Relationship Id="rId190" Type="http://schemas.openxmlformats.org/officeDocument/2006/relationships/customXml" Target="../ink/ink2498.xml"/><Relationship Id="rId204" Type="http://schemas.openxmlformats.org/officeDocument/2006/relationships/customXml" Target="../ink/ink2505.xml"/><Relationship Id="rId225" Type="http://schemas.openxmlformats.org/officeDocument/2006/relationships/image" Target="../media/image2440.png"/><Relationship Id="rId246" Type="http://schemas.openxmlformats.org/officeDocument/2006/relationships/customXml" Target="../ink/ink2526.xml"/><Relationship Id="rId267" Type="http://schemas.openxmlformats.org/officeDocument/2006/relationships/image" Target="../media/image2461.png"/><Relationship Id="rId288" Type="http://schemas.openxmlformats.org/officeDocument/2006/relationships/customXml" Target="../ink/ink2547.xml"/><Relationship Id="rId411" Type="http://schemas.openxmlformats.org/officeDocument/2006/relationships/image" Target="../media/image2532.png"/><Relationship Id="rId432" Type="http://schemas.openxmlformats.org/officeDocument/2006/relationships/customXml" Target="../ink/ink2619.xml"/><Relationship Id="rId453" Type="http://schemas.openxmlformats.org/officeDocument/2006/relationships/image" Target="../media/image2553.png"/><Relationship Id="rId106" Type="http://schemas.openxmlformats.org/officeDocument/2006/relationships/customXml" Target="../ink/ink2456.xml"/><Relationship Id="rId127" Type="http://schemas.openxmlformats.org/officeDocument/2006/relationships/image" Target="../media/image2391.png"/><Relationship Id="rId313" Type="http://schemas.openxmlformats.org/officeDocument/2006/relationships/image" Target="../media/image2484.png"/><Relationship Id="rId10" Type="http://schemas.openxmlformats.org/officeDocument/2006/relationships/customXml" Target="../ink/ink2408.xml"/><Relationship Id="rId31" Type="http://schemas.openxmlformats.org/officeDocument/2006/relationships/image" Target="../media/image2343.png"/><Relationship Id="rId52" Type="http://schemas.openxmlformats.org/officeDocument/2006/relationships/customXml" Target="../ink/ink2429.xml"/><Relationship Id="rId73" Type="http://schemas.openxmlformats.org/officeDocument/2006/relationships/image" Target="../media/image2364.png"/><Relationship Id="rId94" Type="http://schemas.openxmlformats.org/officeDocument/2006/relationships/customXml" Target="../ink/ink2450.xml"/><Relationship Id="rId148" Type="http://schemas.openxmlformats.org/officeDocument/2006/relationships/customXml" Target="../ink/ink2477.xml"/><Relationship Id="rId169" Type="http://schemas.openxmlformats.org/officeDocument/2006/relationships/image" Target="../media/image2412.png"/><Relationship Id="rId334" Type="http://schemas.openxmlformats.org/officeDocument/2006/relationships/customXml" Target="../ink/ink2570.xml"/><Relationship Id="rId355" Type="http://schemas.openxmlformats.org/officeDocument/2006/relationships/image" Target="../media/image2505.png"/><Relationship Id="rId376" Type="http://schemas.openxmlformats.org/officeDocument/2006/relationships/customXml" Target="../ink/ink2591.xml"/><Relationship Id="rId397" Type="http://schemas.openxmlformats.org/officeDocument/2006/relationships/image" Target="../media/image2526.png"/><Relationship Id="rId4" Type="http://schemas.openxmlformats.org/officeDocument/2006/relationships/customXml" Target="../ink/ink2405.xml"/><Relationship Id="rId180" Type="http://schemas.openxmlformats.org/officeDocument/2006/relationships/customXml" Target="../ink/ink2493.xml"/><Relationship Id="rId215" Type="http://schemas.openxmlformats.org/officeDocument/2006/relationships/image" Target="../media/image2435.png"/><Relationship Id="rId236" Type="http://schemas.openxmlformats.org/officeDocument/2006/relationships/customXml" Target="../ink/ink2521.xml"/><Relationship Id="rId257" Type="http://schemas.openxmlformats.org/officeDocument/2006/relationships/image" Target="../media/image2456.png"/><Relationship Id="rId278" Type="http://schemas.openxmlformats.org/officeDocument/2006/relationships/customXml" Target="../ink/ink2542.xml"/><Relationship Id="rId401" Type="http://schemas.openxmlformats.org/officeDocument/2006/relationships/image" Target="../media/image2528.png"/><Relationship Id="rId422" Type="http://schemas.openxmlformats.org/officeDocument/2006/relationships/customXml" Target="../ink/ink2614.xml"/><Relationship Id="rId443" Type="http://schemas.openxmlformats.org/officeDocument/2006/relationships/image" Target="../media/image2548.png"/><Relationship Id="rId303" Type="http://schemas.openxmlformats.org/officeDocument/2006/relationships/image" Target="../media/image2479.png"/><Relationship Id="rId42" Type="http://schemas.openxmlformats.org/officeDocument/2006/relationships/customXml" Target="../ink/ink2424.xml"/><Relationship Id="rId84" Type="http://schemas.openxmlformats.org/officeDocument/2006/relationships/customXml" Target="../ink/ink2445.xml"/><Relationship Id="rId138" Type="http://schemas.openxmlformats.org/officeDocument/2006/relationships/customXml" Target="../ink/ink2472.xml"/><Relationship Id="rId345" Type="http://schemas.openxmlformats.org/officeDocument/2006/relationships/image" Target="../media/image2500.png"/><Relationship Id="rId387" Type="http://schemas.openxmlformats.org/officeDocument/2006/relationships/image" Target="../media/image2521.png"/><Relationship Id="rId191" Type="http://schemas.openxmlformats.org/officeDocument/2006/relationships/image" Target="../media/image2423.png"/><Relationship Id="rId205" Type="http://schemas.openxmlformats.org/officeDocument/2006/relationships/image" Target="../media/image2430.png"/><Relationship Id="rId247" Type="http://schemas.openxmlformats.org/officeDocument/2006/relationships/image" Target="../media/image2451.png"/><Relationship Id="rId412" Type="http://schemas.openxmlformats.org/officeDocument/2006/relationships/customXml" Target="../ink/ink2609.xml"/><Relationship Id="rId107" Type="http://schemas.openxmlformats.org/officeDocument/2006/relationships/image" Target="../media/image2381.png"/><Relationship Id="rId289" Type="http://schemas.openxmlformats.org/officeDocument/2006/relationships/image" Target="../media/image2472.png"/><Relationship Id="rId11" Type="http://schemas.openxmlformats.org/officeDocument/2006/relationships/image" Target="../media/image2333.png"/><Relationship Id="rId53" Type="http://schemas.openxmlformats.org/officeDocument/2006/relationships/image" Target="../media/image2354.png"/><Relationship Id="rId149" Type="http://schemas.openxmlformats.org/officeDocument/2006/relationships/image" Target="../media/image2402.png"/><Relationship Id="rId314" Type="http://schemas.openxmlformats.org/officeDocument/2006/relationships/customXml" Target="../ink/ink2560.xml"/><Relationship Id="rId356" Type="http://schemas.openxmlformats.org/officeDocument/2006/relationships/customXml" Target="../ink/ink2581.xml"/><Relationship Id="rId398" Type="http://schemas.openxmlformats.org/officeDocument/2006/relationships/customXml" Target="../ink/ink2602.xml"/><Relationship Id="rId95" Type="http://schemas.openxmlformats.org/officeDocument/2006/relationships/image" Target="../media/image2375.png"/><Relationship Id="rId160" Type="http://schemas.openxmlformats.org/officeDocument/2006/relationships/customXml" Target="../ink/ink2483.xml"/><Relationship Id="rId216" Type="http://schemas.openxmlformats.org/officeDocument/2006/relationships/customXml" Target="../ink/ink2511.xml"/><Relationship Id="rId423" Type="http://schemas.openxmlformats.org/officeDocument/2006/relationships/image" Target="../media/image2538.png"/><Relationship Id="rId258" Type="http://schemas.openxmlformats.org/officeDocument/2006/relationships/customXml" Target="../ink/ink2532.xml"/><Relationship Id="rId22" Type="http://schemas.openxmlformats.org/officeDocument/2006/relationships/customXml" Target="../ink/ink2414.xml"/><Relationship Id="rId64" Type="http://schemas.openxmlformats.org/officeDocument/2006/relationships/customXml" Target="../ink/ink2435.xml"/><Relationship Id="rId118" Type="http://schemas.openxmlformats.org/officeDocument/2006/relationships/customXml" Target="../ink/ink2462.xml"/><Relationship Id="rId325" Type="http://schemas.openxmlformats.org/officeDocument/2006/relationships/image" Target="../media/image2490.png"/><Relationship Id="rId367" Type="http://schemas.openxmlformats.org/officeDocument/2006/relationships/image" Target="../media/image2511.png"/><Relationship Id="rId171" Type="http://schemas.openxmlformats.org/officeDocument/2006/relationships/image" Target="../media/image2413.png"/><Relationship Id="rId227" Type="http://schemas.openxmlformats.org/officeDocument/2006/relationships/image" Target="../media/image2441.png"/><Relationship Id="rId269" Type="http://schemas.openxmlformats.org/officeDocument/2006/relationships/image" Target="../media/image2462.png"/><Relationship Id="rId434" Type="http://schemas.openxmlformats.org/officeDocument/2006/relationships/customXml" Target="../ink/ink2620.xml"/><Relationship Id="rId33" Type="http://schemas.openxmlformats.org/officeDocument/2006/relationships/image" Target="../media/image2344.png"/><Relationship Id="rId129" Type="http://schemas.openxmlformats.org/officeDocument/2006/relationships/image" Target="../media/image2392.png"/><Relationship Id="rId280" Type="http://schemas.openxmlformats.org/officeDocument/2006/relationships/customXml" Target="../ink/ink2543.xml"/><Relationship Id="rId336" Type="http://schemas.openxmlformats.org/officeDocument/2006/relationships/customXml" Target="../ink/ink2571.xml"/><Relationship Id="rId75" Type="http://schemas.openxmlformats.org/officeDocument/2006/relationships/image" Target="../media/image2365.png"/><Relationship Id="rId140" Type="http://schemas.openxmlformats.org/officeDocument/2006/relationships/customXml" Target="../ink/ink2473.xml"/><Relationship Id="rId182" Type="http://schemas.openxmlformats.org/officeDocument/2006/relationships/customXml" Target="../ink/ink2494.xml"/><Relationship Id="rId378" Type="http://schemas.openxmlformats.org/officeDocument/2006/relationships/customXml" Target="../ink/ink2592.xml"/><Relationship Id="rId403" Type="http://schemas.openxmlformats.org/officeDocument/2006/relationships/image" Target="../media/image2529.png"/><Relationship Id="rId6" Type="http://schemas.openxmlformats.org/officeDocument/2006/relationships/customXml" Target="../ink/ink2406.xml"/><Relationship Id="rId238" Type="http://schemas.openxmlformats.org/officeDocument/2006/relationships/customXml" Target="../ink/ink2522.xml"/><Relationship Id="rId445" Type="http://schemas.openxmlformats.org/officeDocument/2006/relationships/image" Target="../media/image2549.png"/><Relationship Id="rId291" Type="http://schemas.openxmlformats.org/officeDocument/2006/relationships/image" Target="../media/image2473.png"/><Relationship Id="rId305" Type="http://schemas.openxmlformats.org/officeDocument/2006/relationships/image" Target="../media/image2480.png"/><Relationship Id="rId347" Type="http://schemas.openxmlformats.org/officeDocument/2006/relationships/image" Target="../media/image2501.png"/><Relationship Id="rId44" Type="http://schemas.openxmlformats.org/officeDocument/2006/relationships/customXml" Target="../ink/ink2425.xml"/><Relationship Id="rId86" Type="http://schemas.openxmlformats.org/officeDocument/2006/relationships/customXml" Target="../ink/ink2446.xml"/><Relationship Id="rId151" Type="http://schemas.openxmlformats.org/officeDocument/2006/relationships/image" Target="../media/image2403.png"/><Relationship Id="rId389" Type="http://schemas.openxmlformats.org/officeDocument/2006/relationships/image" Target="../media/image2522.png"/><Relationship Id="rId193" Type="http://schemas.openxmlformats.org/officeDocument/2006/relationships/image" Target="../media/image2424.png"/><Relationship Id="rId207" Type="http://schemas.openxmlformats.org/officeDocument/2006/relationships/image" Target="../media/image2431.png"/><Relationship Id="rId249" Type="http://schemas.openxmlformats.org/officeDocument/2006/relationships/image" Target="../media/image2452.png"/><Relationship Id="rId414" Type="http://schemas.openxmlformats.org/officeDocument/2006/relationships/customXml" Target="../ink/ink2610.xml"/><Relationship Id="rId13" Type="http://schemas.openxmlformats.org/officeDocument/2006/relationships/image" Target="../media/image2334.png"/><Relationship Id="rId109" Type="http://schemas.openxmlformats.org/officeDocument/2006/relationships/image" Target="../media/image2382.png"/><Relationship Id="rId260" Type="http://schemas.openxmlformats.org/officeDocument/2006/relationships/customXml" Target="../ink/ink2533.xml"/><Relationship Id="rId316" Type="http://schemas.openxmlformats.org/officeDocument/2006/relationships/customXml" Target="../ink/ink2561.xml"/><Relationship Id="rId55" Type="http://schemas.openxmlformats.org/officeDocument/2006/relationships/image" Target="../media/image2355.png"/><Relationship Id="rId97" Type="http://schemas.openxmlformats.org/officeDocument/2006/relationships/image" Target="../media/image2376.png"/><Relationship Id="rId120" Type="http://schemas.openxmlformats.org/officeDocument/2006/relationships/customXml" Target="../ink/ink2463.xml"/><Relationship Id="rId358" Type="http://schemas.openxmlformats.org/officeDocument/2006/relationships/customXml" Target="../ink/ink2582.xml"/><Relationship Id="rId162" Type="http://schemas.openxmlformats.org/officeDocument/2006/relationships/customXml" Target="../ink/ink2484.xml"/><Relationship Id="rId218" Type="http://schemas.openxmlformats.org/officeDocument/2006/relationships/customXml" Target="../ink/ink2512.xml"/><Relationship Id="rId425" Type="http://schemas.openxmlformats.org/officeDocument/2006/relationships/image" Target="../media/image2539.png"/><Relationship Id="rId271" Type="http://schemas.openxmlformats.org/officeDocument/2006/relationships/image" Target="../media/image2463.png"/><Relationship Id="rId24" Type="http://schemas.openxmlformats.org/officeDocument/2006/relationships/customXml" Target="../ink/ink2415.xml"/><Relationship Id="rId66" Type="http://schemas.openxmlformats.org/officeDocument/2006/relationships/customXml" Target="../ink/ink2436.xml"/><Relationship Id="rId131" Type="http://schemas.openxmlformats.org/officeDocument/2006/relationships/image" Target="../media/image2393.png"/><Relationship Id="rId327" Type="http://schemas.openxmlformats.org/officeDocument/2006/relationships/image" Target="../media/image2491.png"/><Relationship Id="rId369" Type="http://schemas.openxmlformats.org/officeDocument/2006/relationships/image" Target="../media/image2512.png"/><Relationship Id="rId173" Type="http://schemas.openxmlformats.org/officeDocument/2006/relationships/image" Target="../media/image2414.png"/><Relationship Id="rId229" Type="http://schemas.openxmlformats.org/officeDocument/2006/relationships/image" Target="../media/image2442.png"/><Relationship Id="rId380" Type="http://schemas.openxmlformats.org/officeDocument/2006/relationships/customXml" Target="../ink/ink2593.xml"/><Relationship Id="rId436" Type="http://schemas.openxmlformats.org/officeDocument/2006/relationships/customXml" Target="../ink/ink2621.xml"/><Relationship Id="rId240" Type="http://schemas.openxmlformats.org/officeDocument/2006/relationships/customXml" Target="../ink/ink2523.xml"/><Relationship Id="rId35" Type="http://schemas.openxmlformats.org/officeDocument/2006/relationships/image" Target="../media/image2345.png"/><Relationship Id="rId77" Type="http://schemas.openxmlformats.org/officeDocument/2006/relationships/image" Target="../media/image2366.png"/><Relationship Id="rId100" Type="http://schemas.openxmlformats.org/officeDocument/2006/relationships/customXml" Target="../ink/ink2453.xml"/><Relationship Id="rId282" Type="http://schemas.openxmlformats.org/officeDocument/2006/relationships/customXml" Target="../ink/ink2544.xml"/><Relationship Id="rId338" Type="http://schemas.openxmlformats.org/officeDocument/2006/relationships/customXml" Target="../ink/ink2572.xml"/><Relationship Id="rId8" Type="http://schemas.openxmlformats.org/officeDocument/2006/relationships/customXml" Target="../ink/ink2407.xml"/><Relationship Id="rId142" Type="http://schemas.openxmlformats.org/officeDocument/2006/relationships/customXml" Target="../ink/ink2474.xml"/><Relationship Id="rId184" Type="http://schemas.openxmlformats.org/officeDocument/2006/relationships/customXml" Target="../ink/ink2495.xml"/><Relationship Id="rId391" Type="http://schemas.openxmlformats.org/officeDocument/2006/relationships/image" Target="../media/image2523.png"/><Relationship Id="rId405" Type="http://schemas.openxmlformats.org/officeDocument/2006/relationships/image" Target="../media/image2327.png"/><Relationship Id="rId447" Type="http://schemas.openxmlformats.org/officeDocument/2006/relationships/image" Target="../media/image2550.png"/><Relationship Id="rId251" Type="http://schemas.openxmlformats.org/officeDocument/2006/relationships/image" Target="../media/image2453.png"/><Relationship Id="rId46" Type="http://schemas.openxmlformats.org/officeDocument/2006/relationships/customXml" Target="../ink/ink2426.xml"/><Relationship Id="rId293" Type="http://schemas.openxmlformats.org/officeDocument/2006/relationships/image" Target="../media/image2474.png"/><Relationship Id="rId307" Type="http://schemas.openxmlformats.org/officeDocument/2006/relationships/image" Target="../media/image2481.png"/><Relationship Id="rId349" Type="http://schemas.openxmlformats.org/officeDocument/2006/relationships/image" Target="../media/image2502.png"/><Relationship Id="rId88" Type="http://schemas.openxmlformats.org/officeDocument/2006/relationships/customXml" Target="../ink/ink2447.xml"/><Relationship Id="rId111" Type="http://schemas.openxmlformats.org/officeDocument/2006/relationships/image" Target="../media/image2383.png"/><Relationship Id="rId153" Type="http://schemas.openxmlformats.org/officeDocument/2006/relationships/image" Target="../media/image2404.png"/><Relationship Id="rId195" Type="http://schemas.openxmlformats.org/officeDocument/2006/relationships/image" Target="../media/image2425.png"/><Relationship Id="rId209" Type="http://schemas.openxmlformats.org/officeDocument/2006/relationships/image" Target="../media/image2432.png"/><Relationship Id="rId360" Type="http://schemas.openxmlformats.org/officeDocument/2006/relationships/customXml" Target="../ink/ink2583.xml"/><Relationship Id="rId416" Type="http://schemas.openxmlformats.org/officeDocument/2006/relationships/customXml" Target="../ink/ink2611.xml"/><Relationship Id="rId220" Type="http://schemas.openxmlformats.org/officeDocument/2006/relationships/customXml" Target="../ink/ink2513.xml"/><Relationship Id="rId15" Type="http://schemas.openxmlformats.org/officeDocument/2006/relationships/image" Target="../media/image2335.png"/><Relationship Id="rId57" Type="http://schemas.openxmlformats.org/officeDocument/2006/relationships/image" Target="../media/image2356.png"/><Relationship Id="rId262" Type="http://schemas.openxmlformats.org/officeDocument/2006/relationships/customXml" Target="../ink/ink2534.xml"/><Relationship Id="rId318" Type="http://schemas.openxmlformats.org/officeDocument/2006/relationships/customXml" Target="../ink/ink2562.xml"/><Relationship Id="rId99" Type="http://schemas.openxmlformats.org/officeDocument/2006/relationships/image" Target="../media/image2377.png"/><Relationship Id="rId122" Type="http://schemas.openxmlformats.org/officeDocument/2006/relationships/customXml" Target="../ink/ink2464.xml"/><Relationship Id="rId164" Type="http://schemas.openxmlformats.org/officeDocument/2006/relationships/customXml" Target="../ink/ink2485.xml"/><Relationship Id="rId371" Type="http://schemas.openxmlformats.org/officeDocument/2006/relationships/image" Target="../media/image2513.png"/><Relationship Id="rId427" Type="http://schemas.openxmlformats.org/officeDocument/2006/relationships/image" Target="../media/image2540.png"/><Relationship Id="rId26" Type="http://schemas.openxmlformats.org/officeDocument/2006/relationships/customXml" Target="../ink/ink2416.xml"/><Relationship Id="rId231" Type="http://schemas.openxmlformats.org/officeDocument/2006/relationships/image" Target="../media/image2443.png"/><Relationship Id="rId273" Type="http://schemas.openxmlformats.org/officeDocument/2006/relationships/image" Target="../media/image2464.png"/><Relationship Id="rId329" Type="http://schemas.openxmlformats.org/officeDocument/2006/relationships/image" Target="../media/image2492.png"/><Relationship Id="rId68" Type="http://schemas.openxmlformats.org/officeDocument/2006/relationships/customXml" Target="../ink/ink2437.xml"/><Relationship Id="rId133" Type="http://schemas.openxmlformats.org/officeDocument/2006/relationships/image" Target="../media/image2394.png"/><Relationship Id="rId175" Type="http://schemas.openxmlformats.org/officeDocument/2006/relationships/image" Target="../media/image2415.png"/><Relationship Id="rId340" Type="http://schemas.openxmlformats.org/officeDocument/2006/relationships/customXml" Target="../ink/ink2573.xml"/><Relationship Id="rId200" Type="http://schemas.openxmlformats.org/officeDocument/2006/relationships/customXml" Target="../ink/ink2503.xml"/><Relationship Id="rId382" Type="http://schemas.openxmlformats.org/officeDocument/2006/relationships/customXml" Target="../ink/ink2594.xml"/><Relationship Id="rId438" Type="http://schemas.openxmlformats.org/officeDocument/2006/relationships/customXml" Target="../ink/ink2622.xml"/><Relationship Id="rId242" Type="http://schemas.openxmlformats.org/officeDocument/2006/relationships/customXml" Target="../ink/ink2524.xml"/><Relationship Id="rId284" Type="http://schemas.openxmlformats.org/officeDocument/2006/relationships/customXml" Target="../ink/ink2545.xml"/><Relationship Id="rId37" Type="http://schemas.openxmlformats.org/officeDocument/2006/relationships/image" Target="../media/image2346.png"/><Relationship Id="rId79" Type="http://schemas.openxmlformats.org/officeDocument/2006/relationships/image" Target="../media/image2367.png"/><Relationship Id="rId102" Type="http://schemas.openxmlformats.org/officeDocument/2006/relationships/customXml" Target="../ink/ink2454.xml"/><Relationship Id="rId144" Type="http://schemas.openxmlformats.org/officeDocument/2006/relationships/customXml" Target="../ink/ink2475.xml"/><Relationship Id="rId90" Type="http://schemas.openxmlformats.org/officeDocument/2006/relationships/customXml" Target="../ink/ink2448.xml"/><Relationship Id="rId186" Type="http://schemas.openxmlformats.org/officeDocument/2006/relationships/customXml" Target="../ink/ink2496.xml"/><Relationship Id="rId351" Type="http://schemas.openxmlformats.org/officeDocument/2006/relationships/image" Target="../media/image2503.png"/><Relationship Id="rId393" Type="http://schemas.openxmlformats.org/officeDocument/2006/relationships/image" Target="../media/image2524.png"/><Relationship Id="rId407" Type="http://schemas.openxmlformats.org/officeDocument/2006/relationships/image" Target="../media/image2530.png"/><Relationship Id="rId449" Type="http://schemas.openxmlformats.org/officeDocument/2006/relationships/image" Target="../media/image2551.png"/><Relationship Id="rId211" Type="http://schemas.openxmlformats.org/officeDocument/2006/relationships/image" Target="../media/image2433.png"/><Relationship Id="rId253" Type="http://schemas.openxmlformats.org/officeDocument/2006/relationships/image" Target="../media/image2454.png"/><Relationship Id="rId295" Type="http://schemas.openxmlformats.org/officeDocument/2006/relationships/image" Target="../media/image2475.png"/><Relationship Id="rId309" Type="http://schemas.openxmlformats.org/officeDocument/2006/relationships/image" Target="../media/image2482.png"/><Relationship Id="rId48" Type="http://schemas.openxmlformats.org/officeDocument/2006/relationships/customXml" Target="../ink/ink2427.xml"/><Relationship Id="rId113" Type="http://schemas.openxmlformats.org/officeDocument/2006/relationships/image" Target="../media/image2384.png"/><Relationship Id="rId320" Type="http://schemas.openxmlformats.org/officeDocument/2006/relationships/customXml" Target="../ink/ink2563.xml"/><Relationship Id="rId155" Type="http://schemas.openxmlformats.org/officeDocument/2006/relationships/image" Target="../media/image2405.png"/><Relationship Id="rId197" Type="http://schemas.openxmlformats.org/officeDocument/2006/relationships/image" Target="../media/image2426.png"/><Relationship Id="rId362" Type="http://schemas.openxmlformats.org/officeDocument/2006/relationships/customXml" Target="../ink/ink2584.xml"/><Relationship Id="rId418" Type="http://schemas.openxmlformats.org/officeDocument/2006/relationships/customXml" Target="../ink/ink2612.xml"/><Relationship Id="rId222" Type="http://schemas.openxmlformats.org/officeDocument/2006/relationships/customXml" Target="../ink/ink2514.xml"/><Relationship Id="rId264" Type="http://schemas.openxmlformats.org/officeDocument/2006/relationships/customXml" Target="../ink/ink2535.xml"/><Relationship Id="rId17" Type="http://schemas.openxmlformats.org/officeDocument/2006/relationships/image" Target="../media/image2336.png"/><Relationship Id="rId59" Type="http://schemas.openxmlformats.org/officeDocument/2006/relationships/image" Target="../media/image2357.png"/><Relationship Id="rId124" Type="http://schemas.openxmlformats.org/officeDocument/2006/relationships/customXml" Target="../ink/ink2465.xml"/><Relationship Id="rId70" Type="http://schemas.openxmlformats.org/officeDocument/2006/relationships/customXml" Target="../ink/ink2438.xml"/><Relationship Id="rId166" Type="http://schemas.openxmlformats.org/officeDocument/2006/relationships/customXml" Target="../ink/ink2486.xml"/><Relationship Id="rId331" Type="http://schemas.openxmlformats.org/officeDocument/2006/relationships/image" Target="../media/image2493.png"/><Relationship Id="rId373" Type="http://schemas.openxmlformats.org/officeDocument/2006/relationships/image" Target="../media/image2514.png"/><Relationship Id="rId429" Type="http://schemas.openxmlformats.org/officeDocument/2006/relationships/image" Target="../media/image25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444.png"/><Relationship Id="rId440" Type="http://schemas.openxmlformats.org/officeDocument/2006/relationships/customXml" Target="../ink/ink2623.xml"/><Relationship Id="rId28" Type="http://schemas.openxmlformats.org/officeDocument/2006/relationships/customXml" Target="../ink/ink2417.xml"/><Relationship Id="rId275" Type="http://schemas.openxmlformats.org/officeDocument/2006/relationships/image" Target="../media/image2465.png"/><Relationship Id="rId300" Type="http://schemas.openxmlformats.org/officeDocument/2006/relationships/customXml" Target="../ink/ink2553.xml"/><Relationship Id="rId81" Type="http://schemas.openxmlformats.org/officeDocument/2006/relationships/image" Target="../media/image2368.png"/><Relationship Id="rId135" Type="http://schemas.openxmlformats.org/officeDocument/2006/relationships/image" Target="../media/image2395.png"/><Relationship Id="rId177" Type="http://schemas.openxmlformats.org/officeDocument/2006/relationships/image" Target="../media/image2416.png"/><Relationship Id="rId342" Type="http://schemas.openxmlformats.org/officeDocument/2006/relationships/customXml" Target="../ink/ink2574.xml"/><Relationship Id="rId384" Type="http://schemas.openxmlformats.org/officeDocument/2006/relationships/customXml" Target="../ink/ink2595.xml"/><Relationship Id="rId202" Type="http://schemas.openxmlformats.org/officeDocument/2006/relationships/customXml" Target="../ink/ink2504.xml"/><Relationship Id="rId244" Type="http://schemas.openxmlformats.org/officeDocument/2006/relationships/customXml" Target="../ink/ink2525.xml"/><Relationship Id="rId39" Type="http://schemas.openxmlformats.org/officeDocument/2006/relationships/image" Target="../media/image2347.png"/><Relationship Id="rId286" Type="http://schemas.openxmlformats.org/officeDocument/2006/relationships/customXml" Target="../ink/ink2546.xml"/><Relationship Id="rId451" Type="http://schemas.openxmlformats.org/officeDocument/2006/relationships/image" Target="../media/image2552.png"/><Relationship Id="rId50" Type="http://schemas.openxmlformats.org/officeDocument/2006/relationships/customXml" Target="../ink/ink2428.xml"/><Relationship Id="rId104" Type="http://schemas.openxmlformats.org/officeDocument/2006/relationships/customXml" Target="../ink/ink2455.xml"/><Relationship Id="rId146" Type="http://schemas.openxmlformats.org/officeDocument/2006/relationships/customXml" Target="../ink/ink2476.xml"/><Relationship Id="rId188" Type="http://schemas.openxmlformats.org/officeDocument/2006/relationships/customXml" Target="../ink/ink2497.xml"/><Relationship Id="rId311" Type="http://schemas.openxmlformats.org/officeDocument/2006/relationships/image" Target="../media/image2483.png"/><Relationship Id="rId353" Type="http://schemas.openxmlformats.org/officeDocument/2006/relationships/image" Target="../media/image2504.png"/><Relationship Id="rId395" Type="http://schemas.openxmlformats.org/officeDocument/2006/relationships/image" Target="../media/image2525.png"/><Relationship Id="rId409" Type="http://schemas.openxmlformats.org/officeDocument/2006/relationships/image" Target="../media/image253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1.png"/><Relationship Id="rId671" Type="http://schemas.openxmlformats.org/officeDocument/2006/relationships/customXml" Target="../ink/ink2967.xml"/><Relationship Id="rId21" Type="http://schemas.openxmlformats.org/officeDocument/2006/relationships/image" Target="../media/image2563.png"/><Relationship Id="rId324" Type="http://schemas.openxmlformats.org/officeDocument/2006/relationships/customXml" Target="../ink/ink2792.xml"/><Relationship Id="rId531" Type="http://schemas.openxmlformats.org/officeDocument/2006/relationships/customXml" Target="../ink/ink2896.xml"/><Relationship Id="rId629" Type="http://schemas.openxmlformats.org/officeDocument/2006/relationships/customXml" Target="../ink/ink2946.xml"/><Relationship Id="rId170" Type="http://schemas.openxmlformats.org/officeDocument/2006/relationships/customXml" Target="../ink/ink2714.xml"/><Relationship Id="rId268" Type="http://schemas.openxmlformats.org/officeDocument/2006/relationships/customXml" Target="../ink/ink2764.xml"/><Relationship Id="rId475" Type="http://schemas.openxmlformats.org/officeDocument/2006/relationships/image" Target="../media/image2788.png"/><Relationship Id="rId682" Type="http://schemas.openxmlformats.org/officeDocument/2006/relationships/image" Target="../media/image2890.png"/><Relationship Id="rId32" Type="http://schemas.openxmlformats.org/officeDocument/2006/relationships/customXml" Target="../ink/ink2645.xml"/><Relationship Id="rId128" Type="http://schemas.openxmlformats.org/officeDocument/2006/relationships/customXml" Target="../ink/ink2693.xml"/><Relationship Id="rId335" Type="http://schemas.openxmlformats.org/officeDocument/2006/relationships/image" Target="../media/image2718.png"/><Relationship Id="rId542" Type="http://schemas.openxmlformats.org/officeDocument/2006/relationships/image" Target="../media/image2821.png"/><Relationship Id="rId181" Type="http://schemas.openxmlformats.org/officeDocument/2006/relationships/image" Target="../media/image2642.png"/><Relationship Id="rId402" Type="http://schemas.openxmlformats.org/officeDocument/2006/relationships/customXml" Target="../ink/ink2831.xml"/><Relationship Id="rId279" Type="http://schemas.openxmlformats.org/officeDocument/2006/relationships/image" Target="../media/image2690.png"/><Relationship Id="rId486" Type="http://schemas.openxmlformats.org/officeDocument/2006/relationships/customXml" Target="../ink/ink2873.xml"/><Relationship Id="rId693" Type="http://schemas.openxmlformats.org/officeDocument/2006/relationships/customXml" Target="../ink/ink2978.xml"/><Relationship Id="rId707" Type="http://schemas.openxmlformats.org/officeDocument/2006/relationships/image" Target="../media/image2902.png"/><Relationship Id="rId43" Type="http://schemas.openxmlformats.org/officeDocument/2006/relationships/image" Target="../media/image2574.png"/><Relationship Id="rId139" Type="http://schemas.openxmlformats.org/officeDocument/2006/relationships/image" Target="../media/image2622.png"/><Relationship Id="rId346" Type="http://schemas.openxmlformats.org/officeDocument/2006/relationships/customXml" Target="../ink/ink2803.xml"/><Relationship Id="rId553" Type="http://schemas.openxmlformats.org/officeDocument/2006/relationships/customXml" Target="../ink/ink2907.xml"/><Relationship Id="rId192" Type="http://schemas.openxmlformats.org/officeDocument/2006/relationships/customXml" Target="../ink/ink2725.xml"/><Relationship Id="rId206" Type="http://schemas.openxmlformats.org/officeDocument/2006/relationships/customXml" Target="../ink/ink2732.xml"/><Relationship Id="rId413" Type="http://schemas.openxmlformats.org/officeDocument/2006/relationships/image" Target="../media/image2757.png"/><Relationship Id="rId497" Type="http://schemas.openxmlformats.org/officeDocument/2006/relationships/customXml" Target="../ink/ink2879.xml"/><Relationship Id="rId620" Type="http://schemas.openxmlformats.org/officeDocument/2006/relationships/image" Target="../media/image2859.png"/><Relationship Id="rId718" Type="http://schemas.openxmlformats.org/officeDocument/2006/relationships/customXml" Target="../ink/ink2991.xml"/><Relationship Id="rId357" Type="http://schemas.openxmlformats.org/officeDocument/2006/relationships/image" Target="../media/image2729.png"/><Relationship Id="rId54" Type="http://schemas.openxmlformats.org/officeDocument/2006/relationships/customXml" Target="../ink/ink2656.xml"/><Relationship Id="rId217" Type="http://schemas.openxmlformats.org/officeDocument/2006/relationships/image" Target="../media/image2660.png"/><Relationship Id="rId564" Type="http://schemas.openxmlformats.org/officeDocument/2006/relationships/customXml" Target="../ink/ink2913.xml"/><Relationship Id="rId424" Type="http://schemas.openxmlformats.org/officeDocument/2006/relationships/customXml" Target="../ink/ink2842.xml"/><Relationship Id="rId631" Type="http://schemas.openxmlformats.org/officeDocument/2006/relationships/customXml" Target="../ink/ink2947.xml"/><Relationship Id="rId729" Type="http://schemas.openxmlformats.org/officeDocument/2006/relationships/image" Target="../media/image2913.png"/><Relationship Id="rId270" Type="http://schemas.openxmlformats.org/officeDocument/2006/relationships/customXml" Target="../ink/ink2765.xml"/><Relationship Id="rId65" Type="http://schemas.openxmlformats.org/officeDocument/2006/relationships/image" Target="../media/image2585.png"/><Relationship Id="rId130" Type="http://schemas.openxmlformats.org/officeDocument/2006/relationships/customXml" Target="../ink/ink2694.xml"/><Relationship Id="rId368" Type="http://schemas.openxmlformats.org/officeDocument/2006/relationships/customXml" Target="../ink/ink2814.xml"/><Relationship Id="rId575" Type="http://schemas.openxmlformats.org/officeDocument/2006/relationships/image" Target="../media/image2837.png"/><Relationship Id="rId228" Type="http://schemas.openxmlformats.org/officeDocument/2006/relationships/customXml" Target="../ink/ink2743.xml"/><Relationship Id="rId435" Type="http://schemas.openxmlformats.org/officeDocument/2006/relationships/image" Target="../media/image2768.png"/><Relationship Id="rId642" Type="http://schemas.openxmlformats.org/officeDocument/2006/relationships/image" Target="../media/image2870.png"/><Relationship Id="rId281" Type="http://schemas.openxmlformats.org/officeDocument/2006/relationships/image" Target="../media/image2691.png"/><Relationship Id="rId502" Type="http://schemas.openxmlformats.org/officeDocument/2006/relationships/image" Target="../media/image2801.png"/><Relationship Id="rId76" Type="http://schemas.openxmlformats.org/officeDocument/2006/relationships/customXml" Target="../ink/ink2667.xml"/><Relationship Id="rId141" Type="http://schemas.openxmlformats.org/officeDocument/2006/relationships/image" Target="../media/image2623.png"/><Relationship Id="rId379" Type="http://schemas.openxmlformats.org/officeDocument/2006/relationships/image" Target="../media/image2740.png"/><Relationship Id="rId586" Type="http://schemas.openxmlformats.org/officeDocument/2006/relationships/customXml" Target="../ink/ink2924.xml"/><Relationship Id="rId7" Type="http://schemas.openxmlformats.org/officeDocument/2006/relationships/image" Target="../media/image2556.png"/><Relationship Id="rId239" Type="http://schemas.openxmlformats.org/officeDocument/2006/relationships/image" Target="../media/image2670.png"/><Relationship Id="rId446" Type="http://schemas.openxmlformats.org/officeDocument/2006/relationships/customXml" Target="../ink/ink2853.xml"/><Relationship Id="rId653" Type="http://schemas.openxmlformats.org/officeDocument/2006/relationships/customXml" Target="../ink/ink2958.xml"/><Relationship Id="rId292" Type="http://schemas.openxmlformats.org/officeDocument/2006/relationships/customXml" Target="../ink/ink2776.xml"/><Relationship Id="rId306" Type="http://schemas.openxmlformats.org/officeDocument/2006/relationships/customXml" Target="../ink/ink2783.xml"/><Relationship Id="rId87" Type="http://schemas.openxmlformats.org/officeDocument/2006/relationships/image" Target="../media/image2596.png"/><Relationship Id="rId513" Type="http://schemas.openxmlformats.org/officeDocument/2006/relationships/customXml" Target="../ink/ink2887.xml"/><Relationship Id="rId597" Type="http://schemas.openxmlformats.org/officeDocument/2006/relationships/image" Target="../media/image2848.png"/><Relationship Id="rId720" Type="http://schemas.openxmlformats.org/officeDocument/2006/relationships/customXml" Target="../ink/ink2992.xml"/><Relationship Id="rId152" Type="http://schemas.openxmlformats.org/officeDocument/2006/relationships/customXml" Target="../ink/ink2705.xml"/><Relationship Id="rId457" Type="http://schemas.openxmlformats.org/officeDocument/2006/relationships/image" Target="../media/image2779.png"/><Relationship Id="rId664" Type="http://schemas.openxmlformats.org/officeDocument/2006/relationships/image" Target="../media/image2881.png"/><Relationship Id="rId14" Type="http://schemas.openxmlformats.org/officeDocument/2006/relationships/customXml" Target="../ink/ink2636.xml"/><Relationship Id="rId317" Type="http://schemas.openxmlformats.org/officeDocument/2006/relationships/image" Target="../media/image2709.png"/><Relationship Id="rId524" Type="http://schemas.openxmlformats.org/officeDocument/2006/relationships/image" Target="../media/image2812.png"/><Relationship Id="rId731" Type="http://schemas.openxmlformats.org/officeDocument/2006/relationships/image" Target="../media/image2914.png"/><Relationship Id="rId98" Type="http://schemas.openxmlformats.org/officeDocument/2006/relationships/customXml" Target="../ink/ink2678.xml"/><Relationship Id="rId163" Type="http://schemas.openxmlformats.org/officeDocument/2006/relationships/image" Target="../media/image2633.png"/><Relationship Id="rId370" Type="http://schemas.openxmlformats.org/officeDocument/2006/relationships/customXml" Target="../ink/ink2815.xml"/><Relationship Id="rId230" Type="http://schemas.openxmlformats.org/officeDocument/2006/relationships/customXml" Target="../ink/ink2744.xml"/><Relationship Id="rId468" Type="http://schemas.openxmlformats.org/officeDocument/2006/relationships/customXml" Target="../ink/ink2864.xml"/><Relationship Id="rId675" Type="http://schemas.openxmlformats.org/officeDocument/2006/relationships/customXml" Target="../ink/ink2969.xml"/><Relationship Id="rId25" Type="http://schemas.openxmlformats.org/officeDocument/2006/relationships/image" Target="../media/image2565.png"/><Relationship Id="rId328" Type="http://schemas.openxmlformats.org/officeDocument/2006/relationships/customXml" Target="../ink/ink2794.xml"/><Relationship Id="rId535" Type="http://schemas.openxmlformats.org/officeDocument/2006/relationships/customXml" Target="../ink/ink2898.xml"/><Relationship Id="rId742" Type="http://schemas.openxmlformats.org/officeDocument/2006/relationships/customXml" Target="../ink/ink3003.xml"/><Relationship Id="rId174" Type="http://schemas.openxmlformats.org/officeDocument/2006/relationships/customXml" Target="../ink/ink2716.xml"/><Relationship Id="rId381" Type="http://schemas.openxmlformats.org/officeDocument/2006/relationships/image" Target="../media/image2741.png"/><Relationship Id="rId602" Type="http://schemas.openxmlformats.org/officeDocument/2006/relationships/customXml" Target="../ink/ink2932.xml"/><Relationship Id="rId241" Type="http://schemas.openxmlformats.org/officeDocument/2006/relationships/image" Target="../media/image2671.png"/><Relationship Id="rId479" Type="http://schemas.openxmlformats.org/officeDocument/2006/relationships/image" Target="../media/image2790.png"/><Relationship Id="rId686" Type="http://schemas.openxmlformats.org/officeDocument/2006/relationships/image" Target="../media/image2892.png"/><Relationship Id="rId36" Type="http://schemas.openxmlformats.org/officeDocument/2006/relationships/customXml" Target="../ink/ink2647.xml"/><Relationship Id="rId339" Type="http://schemas.openxmlformats.org/officeDocument/2006/relationships/image" Target="../media/image2720.png"/><Relationship Id="rId546" Type="http://schemas.openxmlformats.org/officeDocument/2006/relationships/image" Target="../media/image2823.png"/><Relationship Id="rId101" Type="http://schemas.openxmlformats.org/officeDocument/2006/relationships/image" Target="../media/image2603.png"/><Relationship Id="rId185" Type="http://schemas.openxmlformats.org/officeDocument/2006/relationships/image" Target="../media/image2644.png"/><Relationship Id="rId406" Type="http://schemas.openxmlformats.org/officeDocument/2006/relationships/customXml" Target="../ink/ink2833.xml"/><Relationship Id="rId392" Type="http://schemas.openxmlformats.org/officeDocument/2006/relationships/customXml" Target="../ink/ink2826.xml"/><Relationship Id="rId613" Type="http://schemas.openxmlformats.org/officeDocument/2006/relationships/customXml" Target="../ink/ink2938.xml"/><Relationship Id="rId697" Type="http://schemas.openxmlformats.org/officeDocument/2006/relationships/image" Target="../media/image2897.png"/><Relationship Id="rId252" Type="http://schemas.openxmlformats.org/officeDocument/2006/relationships/customXml" Target="../ink/ink2756.xml"/><Relationship Id="rId47" Type="http://schemas.openxmlformats.org/officeDocument/2006/relationships/image" Target="../media/image2576.png"/><Relationship Id="rId112" Type="http://schemas.openxmlformats.org/officeDocument/2006/relationships/customXml" Target="../ink/ink2685.xml"/><Relationship Id="rId557" Type="http://schemas.openxmlformats.org/officeDocument/2006/relationships/customXml" Target="../ink/ink2909.xml"/><Relationship Id="rId196" Type="http://schemas.openxmlformats.org/officeDocument/2006/relationships/customXml" Target="../ink/ink2727.xml"/><Relationship Id="rId417" Type="http://schemas.openxmlformats.org/officeDocument/2006/relationships/image" Target="../media/image2759.png"/><Relationship Id="rId624" Type="http://schemas.openxmlformats.org/officeDocument/2006/relationships/image" Target="../media/image2861.png"/><Relationship Id="rId263" Type="http://schemas.openxmlformats.org/officeDocument/2006/relationships/image" Target="../media/image2682.png"/><Relationship Id="rId470" Type="http://schemas.openxmlformats.org/officeDocument/2006/relationships/customXml" Target="../ink/ink2865.xml"/><Relationship Id="rId58" Type="http://schemas.openxmlformats.org/officeDocument/2006/relationships/customXml" Target="../ink/ink2658.xml"/><Relationship Id="rId123" Type="http://schemas.openxmlformats.org/officeDocument/2006/relationships/image" Target="../media/image2614.png"/><Relationship Id="rId330" Type="http://schemas.openxmlformats.org/officeDocument/2006/relationships/customXml" Target="../ink/ink2795.xml"/><Relationship Id="rId568" Type="http://schemas.openxmlformats.org/officeDocument/2006/relationships/customXml" Target="../ink/ink2915.xml"/><Relationship Id="rId428" Type="http://schemas.openxmlformats.org/officeDocument/2006/relationships/customXml" Target="../ink/ink2844.xml"/><Relationship Id="rId635" Type="http://schemas.openxmlformats.org/officeDocument/2006/relationships/customXml" Target="../ink/ink2949.xml"/><Relationship Id="rId274" Type="http://schemas.openxmlformats.org/officeDocument/2006/relationships/customXml" Target="../ink/ink2767.xml"/><Relationship Id="rId481" Type="http://schemas.openxmlformats.org/officeDocument/2006/relationships/image" Target="../media/image2791.png"/><Relationship Id="rId702" Type="http://schemas.openxmlformats.org/officeDocument/2006/relationships/customXml" Target="../ink/ink2983.xml"/><Relationship Id="rId69" Type="http://schemas.openxmlformats.org/officeDocument/2006/relationships/image" Target="../media/image2587.png"/><Relationship Id="rId134" Type="http://schemas.openxmlformats.org/officeDocument/2006/relationships/customXml" Target="../ink/ink2696.xml"/><Relationship Id="rId579" Type="http://schemas.openxmlformats.org/officeDocument/2006/relationships/image" Target="../media/image2839.png"/><Relationship Id="rId341" Type="http://schemas.openxmlformats.org/officeDocument/2006/relationships/image" Target="../media/image2721.png"/><Relationship Id="rId439" Type="http://schemas.openxmlformats.org/officeDocument/2006/relationships/image" Target="../media/image2770.png"/><Relationship Id="rId646" Type="http://schemas.openxmlformats.org/officeDocument/2006/relationships/image" Target="../media/image2872.png"/><Relationship Id="rId201" Type="http://schemas.openxmlformats.org/officeDocument/2006/relationships/image" Target="../media/image2652.png"/><Relationship Id="rId285" Type="http://schemas.openxmlformats.org/officeDocument/2006/relationships/image" Target="../media/image2693.png"/><Relationship Id="rId506" Type="http://schemas.openxmlformats.org/officeDocument/2006/relationships/image" Target="../media/image2803.png"/><Relationship Id="rId492" Type="http://schemas.openxmlformats.org/officeDocument/2006/relationships/customXml" Target="../ink/ink2876.xml"/><Relationship Id="rId713" Type="http://schemas.openxmlformats.org/officeDocument/2006/relationships/image" Target="../media/image2905.png"/><Relationship Id="rId145" Type="http://schemas.openxmlformats.org/officeDocument/2006/relationships/image" Target="../media/image2625.png"/><Relationship Id="rId352" Type="http://schemas.openxmlformats.org/officeDocument/2006/relationships/customXml" Target="../ink/ink2806.xml"/><Relationship Id="rId212" Type="http://schemas.openxmlformats.org/officeDocument/2006/relationships/customXml" Target="../ink/ink2735.xml"/><Relationship Id="rId657" Type="http://schemas.openxmlformats.org/officeDocument/2006/relationships/customXml" Target="../ink/ink2960.xml"/><Relationship Id="rId296" Type="http://schemas.openxmlformats.org/officeDocument/2006/relationships/customXml" Target="../ink/ink2778.xml"/><Relationship Id="rId517" Type="http://schemas.openxmlformats.org/officeDocument/2006/relationships/customXml" Target="../ink/ink2889.xml"/><Relationship Id="rId724" Type="http://schemas.openxmlformats.org/officeDocument/2006/relationships/customXml" Target="../ink/ink2994.xml"/><Relationship Id="rId60" Type="http://schemas.openxmlformats.org/officeDocument/2006/relationships/customXml" Target="../ink/ink2659.xml"/><Relationship Id="rId156" Type="http://schemas.openxmlformats.org/officeDocument/2006/relationships/customXml" Target="../ink/ink2707.xml"/><Relationship Id="rId363" Type="http://schemas.openxmlformats.org/officeDocument/2006/relationships/image" Target="../media/image2732.png"/><Relationship Id="rId570" Type="http://schemas.openxmlformats.org/officeDocument/2006/relationships/customXml" Target="../ink/ink2916.xml"/><Relationship Id="rId223" Type="http://schemas.openxmlformats.org/officeDocument/2006/relationships/image" Target="../media/image2663.png"/><Relationship Id="rId430" Type="http://schemas.openxmlformats.org/officeDocument/2006/relationships/customXml" Target="../ink/ink2845.xml"/><Relationship Id="rId668" Type="http://schemas.openxmlformats.org/officeDocument/2006/relationships/image" Target="../media/image2883.png"/><Relationship Id="rId18" Type="http://schemas.openxmlformats.org/officeDocument/2006/relationships/customXml" Target="../ink/ink2638.xml"/><Relationship Id="rId528" Type="http://schemas.openxmlformats.org/officeDocument/2006/relationships/image" Target="../media/image2814.png"/><Relationship Id="rId735" Type="http://schemas.openxmlformats.org/officeDocument/2006/relationships/image" Target="../media/image2916.png"/><Relationship Id="rId167" Type="http://schemas.openxmlformats.org/officeDocument/2006/relationships/image" Target="../media/image2635.png"/><Relationship Id="rId374" Type="http://schemas.openxmlformats.org/officeDocument/2006/relationships/customXml" Target="../ink/ink2817.xml"/><Relationship Id="rId581" Type="http://schemas.openxmlformats.org/officeDocument/2006/relationships/image" Target="../media/image2840.png"/><Relationship Id="rId71" Type="http://schemas.openxmlformats.org/officeDocument/2006/relationships/image" Target="../media/image2588.png"/><Relationship Id="rId234" Type="http://schemas.openxmlformats.org/officeDocument/2006/relationships/customXml" Target="../ink/ink2746.xml"/><Relationship Id="rId679" Type="http://schemas.openxmlformats.org/officeDocument/2006/relationships/customXml" Target="../ink/ink2971.xml"/><Relationship Id="rId2" Type="http://schemas.openxmlformats.org/officeDocument/2006/relationships/customXml" Target="../ink/ink2630.xml"/><Relationship Id="rId29" Type="http://schemas.openxmlformats.org/officeDocument/2006/relationships/image" Target="../media/image2567.png"/><Relationship Id="rId441" Type="http://schemas.openxmlformats.org/officeDocument/2006/relationships/image" Target="../media/image2771.png"/><Relationship Id="rId539" Type="http://schemas.openxmlformats.org/officeDocument/2006/relationships/customXml" Target="../ink/ink2900.xml"/><Relationship Id="rId746" Type="http://schemas.openxmlformats.org/officeDocument/2006/relationships/customXml" Target="../ink/ink3005.xml"/><Relationship Id="rId178" Type="http://schemas.openxmlformats.org/officeDocument/2006/relationships/customXml" Target="../ink/ink2718.xml"/><Relationship Id="rId301" Type="http://schemas.openxmlformats.org/officeDocument/2006/relationships/image" Target="../media/image2701.png"/><Relationship Id="rId82" Type="http://schemas.openxmlformats.org/officeDocument/2006/relationships/customXml" Target="../ink/ink2670.xml"/><Relationship Id="rId385" Type="http://schemas.openxmlformats.org/officeDocument/2006/relationships/image" Target="../media/image2743.png"/><Relationship Id="rId592" Type="http://schemas.openxmlformats.org/officeDocument/2006/relationships/customXml" Target="../ink/ink2927.xml"/><Relationship Id="rId606" Type="http://schemas.openxmlformats.org/officeDocument/2006/relationships/customXml" Target="../ink/ink2934.xml"/><Relationship Id="rId245" Type="http://schemas.openxmlformats.org/officeDocument/2006/relationships/image" Target="../media/image2673.png"/><Relationship Id="rId452" Type="http://schemas.openxmlformats.org/officeDocument/2006/relationships/customXml" Target="../ink/ink2856.xml"/><Relationship Id="rId105" Type="http://schemas.openxmlformats.org/officeDocument/2006/relationships/image" Target="../media/image2605.png"/><Relationship Id="rId312" Type="http://schemas.openxmlformats.org/officeDocument/2006/relationships/customXml" Target="../ink/ink2786.xml"/><Relationship Id="rId93" Type="http://schemas.openxmlformats.org/officeDocument/2006/relationships/image" Target="../media/image2599.png"/><Relationship Id="rId189" Type="http://schemas.openxmlformats.org/officeDocument/2006/relationships/image" Target="../media/image2646.png"/><Relationship Id="rId396" Type="http://schemas.openxmlformats.org/officeDocument/2006/relationships/customXml" Target="../ink/ink2828.xml"/><Relationship Id="rId617" Type="http://schemas.openxmlformats.org/officeDocument/2006/relationships/customXml" Target="../ink/ink2940.xml"/><Relationship Id="rId256" Type="http://schemas.openxmlformats.org/officeDocument/2006/relationships/customXml" Target="../ink/ink2758.xml"/><Relationship Id="rId463" Type="http://schemas.openxmlformats.org/officeDocument/2006/relationships/image" Target="../media/image2782.png"/><Relationship Id="rId670" Type="http://schemas.openxmlformats.org/officeDocument/2006/relationships/image" Target="../media/image2884.png"/><Relationship Id="rId116" Type="http://schemas.openxmlformats.org/officeDocument/2006/relationships/customXml" Target="../ink/ink2687.xml"/><Relationship Id="rId323" Type="http://schemas.openxmlformats.org/officeDocument/2006/relationships/image" Target="../media/image2712.png"/><Relationship Id="rId530" Type="http://schemas.openxmlformats.org/officeDocument/2006/relationships/image" Target="../media/image2815.png"/><Relationship Id="rId20" Type="http://schemas.openxmlformats.org/officeDocument/2006/relationships/customXml" Target="../ink/ink2639.xml"/><Relationship Id="rId628" Type="http://schemas.openxmlformats.org/officeDocument/2006/relationships/image" Target="../media/image2863.png"/><Relationship Id="rId225" Type="http://schemas.openxmlformats.org/officeDocument/2006/relationships/image" Target="../media/image2664.png"/><Relationship Id="rId267" Type="http://schemas.openxmlformats.org/officeDocument/2006/relationships/image" Target="../media/image2684.png"/><Relationship Id="rId432" Type="http://schemas.openxmlformats.org/officeDocument/2006/relationships/customXml" Target="../ink/ink2846.xml"/><Relationship Id="rId474" Type="http://schemas.openxmlformats.org/officeDocument/2006/relationships/customXml" Target="../ink/ink2867.xml"/><Relationship Id="rId127" Type="http://schemas.openxmlformats.org/officeDocument/2006/relationships/image" Target="../media/image2616.png"/><Relationship Id="rId681" Type="http://schemas.openxmlformats.org/officeDocument/2006/relationships/customXml" Target="../ink/ink2972.xml"/><Relationship Id="rId737" Type="http://schemas.openxmlformats.org/officeDocument/2006/relationships/image" Target="../media/image2917.png"/><Relationship Id="rId31" Type="http://schemas.openxmlformats.org/officeDocument/2006/relationships/image" Target="../media/image2568.png"/><Relationship Id="rId73" Type="http://schemas.openxmlformats.org/officeDocument/2006/relationships/image" Target="../media/image2589.png"/><Relationship Id="rId169" Type="http://schemas.openxmlformats.org/officeDocument/2006/relationships/image" Target="../media/image2636.png"/><Relationship Id="rId334" Type="http://schemas.openxmlformats.org/officeDocument/2006/relationships/customXml" Target="../ink/ink2797.xml"/><Relationship Id="rId376" Type="http://schemas.openxmlformats.org/officeDocument/2006/relationships/customXml" Target="../ink/ink2818.xml"/><Relationship Id="rId541" Type="http://schemas.openxmlformats.org/officeDocument/2006/relationships/customXml" Target="../ink/ink2901.xml"/><Relationship Id="rId583" Type="http://schemas.openxmlformats.org/officeDocument/2006/relationships/image" Target="../media/image2841.png"/><Relationship Id="rId639" Type="http://schemas.openxmlformats.org/officeDocument/2006/relationships/customXml" Target="../ink/ink2951.xml"/><Relationship Id="rId4" Type="http://schemas.openxmlformats.org/officeDocument/2006/relationships/customXml" Target="../ink/ink2631.xml"/><Relationship Id="rId180" Type="http://schemas.openxmlformats.org/officeDocument/2006/relationships/customXml" Target="../ink/ink2719.xml"/><Relationship Id="rId236" Type="http://schemas.openxmlformats.org/officeDocument/2006/relationships/customXml" Target="../ink/ink2747.xml"/><Relationship Id="rId278" Type="http://schemas.openxmlformats.org/officeDocument/2006/relationships/customXml" Target="../ink/ink2769.xml"/><Relationship Id="rId401" Type="http://schemas.openxmlformats.org/officeDocument/2006/relationships/image" Target="../media/image2751.png"/><Relationship Id="rId443" Type="http://schemas.openxmlformats.org/officeDocument/2006/relationships/image" Target="../media/image2772.png"/><Relationship Id="rId650" Type="http://schemas.openxmlformats.org/officeDocument/2006/relationships/image" Target="../media/image2874.png"/><Relationship Id="rId303" Type="http://schemas.openxmlformats.org/officeDocument/2006/relationships/image" Target="../media/image2702.png"/><Relationship Id="rId485" Type="http://schemas.openxmlformats.org/officeDocument/2006/relationships/image" Target="../media/image2793.png"/><Relationship Id="rId692" Type="http://schemas.openxmlformats.org/officeDocument/2006/relationships/image" Target="../media/image2895.png"/><Relationship Id="rId706" Type="http://schemas.openxmlformats.org/officeDocument/2006/relationships/customXml" Target="../ink/ink2985.xml"/><Relationship Id="rId748" Type="http://schemas.openxmlformats.org/officeDocument/2006/relationships/customXml" Target="../ink/ink3006.xml"/><Relationship Id="rId42" Type="http://schemas.openxmlformats.org/officeDocument/2006/relationships/customXml" Target="../ink/ink2650.xml"/><Relationship Id="rId84" Type="http://schemas.openxmlformats.org/officeDocument/2006/relationships/customXml" Target="../ink/ink2671.xml"/><Relationship Id="rId138" Type="http://schemas.openxmlformats.org/officeDocument/2006/relationships/customXml" Target="../ink/ink2698.xml"/><Relationship Id="rId345" Type="http://schemas.openxmlformats.org/officeDocument/2006/relationships/image" Target="../media/image2723.png"/><Relationship Id="rId387" Type="http://schemas.openxmlformats.org/officeDocument/2006/relationships/image" Target="../media/image2744.png"/><Relationship Id="rId510" Type="http://schemas.openxmlformats.org/officeDocument/2006/relationships/image" Target="../media/image2805.png"/><Relationship Id="rId552" Type="http://schemas.openxmlformats.org/officeDocument/2006/relationships/image" Target="../media/image2826.png"/><Relationship Id="rId594" Type="http://schemas.openxmlformats.org/officeDocument/2006/relationships/customXml" Target="../ink/ink2928.xml"/><Relationship Id="rId608" Type="http://schemas.openxmlformats.org/officeDocument/2006/relationships/customXml" Target="../ink/ink2935.xml"/><Relationship Id="rId191" Type="http://schemas.openxmlformats.org/officeDocument/2006/relationships/image" Target="../media/image2647.png"/><Relationship Id="rId205" Type="http://schemas.openxmlformats.org/officeDocument/2006/relationships/image" Target="../media/image2654.png"/><Relationship Id="rId247" Type="http://schemas.openxmlformats.org/officeDocument/2006/relationships/image" Target="../media/image2674.png"/><Relationship Id="rId412" Type="http://schemas.openxmlformats.org/officeDocument/2006/relationships/customXml" Target="../ink/ink2836.xml"/><Relationship Id="rId107" Type="http://schemas.openxmlformats.org/officeDocument/2006/relationships/image" Target="../media/image2606.png"/><Relationship Id="rId289" Type="http://schemas.openxmlformats.org/officeDocument/2006/relationships/image" Target="../media/image2695.png"/><Relationship Id="rId454" Type="http://schemas.openxmlformats.org/officeDocument/2006/relationships/customXml" Target="../ink/ink2857.xml"/><Relationship Id="rId496" Type="http://schemas.openxmlformats.org/officeDocument/2006/relationships/customXml" Target="../ink/ink2878.xml"/><Relationship Id="rId661" Type="http://schemas.openxmlformats.org/officeDocument/2006/relationships/customXml" Target="../ink/ink2962.xml"/><Relationship Id="rId717" Type="http://schemas.openxmlformats.org/officeDocument/2006/relationships/image" Target="../media/image2907.png"/><Relationship Id="rId11" Type="http://schemas.openxmlformats.org/officeDocument/2006/relationships/image" Target="../media/image2558.png"/><Relationship Id="rId53" Type="http://schemas.openxmlformats.org/officeDocument/2006/relationships/image" Target="../media/image2579.png"/><Relationship Id="rId149" Type="http://schemas.openxmlformats.org/officeDocument/2006/relationships/image" Target="../media/image2327.png"/><Relationship Id="rId314" Type="http://schemas.openxmlformats.org/officeDocument/2006/relationships/customXml" Target="../ink/ink2787.xml"/><Relationship Id="rId356" Type="http://schemas.openxmlformats.org/officeDocument/2006/relationships/customXml" Target="../ink/ink2808.xml"/><Relationship Id="rId398" Type="http://schemas.openxmlformats.org/officeDocument/2006/relationships/customXml" Target="../ink/ink2829.xml"/><Relationship Id="rId521" Type="http://schemas.openxmlformats.org/officeDocument/2006/relationships/customXml" Target="../ink/ink2891.xml"/><Relationship Id="rId563" Type="http://schemas.openxmlformats.org/officeDocument/2006/relationships/image" Target="../media/image2831.png"/><Relationship Id="rId619" Type="http://schemas.openxmlformats.org/officeDocument/2006/relationships/customXml" Target="../ink/ink2941.xml"/><Relationship Id="rId95" Type="http://schemas.openxmlformats.org/officeDocument/2006/relationships/image" Target="../media/image2600.png"/><Relationship Id="rId160" Type="http://schemas.openxmlformats.org/officeDocument/2006/relationships/customXml" Target="../ink/ink2709.xml"/><Relationship Id="rId216" Type="http://schemas.openxmlformats.org/officeDocument/2006/relationships/customXml" Target="../ink/ink2737.xml"/><Relationship Id="rId423" Type="http://schemas.openxmlformats.org/officeDocument/2006/relationships/image" Target="../media/image2762.png"/><Relationship Id="rId258" Type="http://schemas.openxmlformats.org/officeDocument/2006/relationships/customXml" Target="../ink/ink2759.xml"/><Relationship Id="rId465" Type="http://schemas.openxmlformats.org/officeDocument/2006/relationships/image" Target="../media/image2783.png"/><Relationship Id="rId630" Type="http://schemas.openxmlformats.org/officeDocument/2006/relationships/image" Target="../media/image2864.png"/><Relationship Id="rId672" Type="http://schemas.openxmlformats.org/officeDocument/2006/relationships/image" Target="../media/image2885.png"/><Relationship Id="rId728" Type="http://schemas.openxmlformats.org/officeDocument/2006/relationships/customXml" Target="../ink/ink2996.xml"/><Relationship Id="rId22" Type="http://schemas.openxmlformats.org/officeDocument/2006/relationships/customXml" Target="../ink/ink2640.xml"/><Relationship Id="rId64" Type="http://schemas.openxmlformats.org/officeDocument/2006/relationships/customXml" Target="../ink/ink2661.xml"/><Relationship Id="rId118" Type="http://schemas.openxmlformats.org/officeDocument/2006/relationships/customXml" Target="../ink/ink2688.xml"/><Relationship Id="rId325" Type="http://schemas.openxmlformats.org/officeDocument/2006/relationships/image" Target="../media/image2713.png"/><Relationship Id="rId367" Type="http://schemas.openxmlformats.org/officeDocument/2006/relationships/image" Target="../media/image2734.png"/><Relationship Id="rId532" Type="http://schemas.openxmlformats.org/officeDocument/2006/relationships/image" Target="../media/image2816.png"/><Relationship Id="rId574" Type="http://schemas.openxmlformats.org/officeDocument/2006/relationships/customXml" Target="../ink/ink2918.xml"/><Relationship Id="rId171" Type="http://schemas.openxmlformats.org/officeDocument/2006/relationships/image" Target="../media/image2637.png"/><Relationship Id="rId227" Type="http://schemas.openxmlformats.org/officeDocument/2006/relationships/image" Target="../media/image2665.png"/><Relationship Id="rId269" Type="http://schemas.openxmlformats.org/officeDocument/2006/relationships/image" Target="../media/image2685.png"/><Relationship Id="rId434" Type="http://schemas.openxmlformats.org/officeDocument/2006/relationships/customXml" Target="../ink/ink2847.xml"/><Relationship Id="rId476" Type="http://schemas.openxmlformats.org/officeDocument/2006/relationships/customXml" Target="../ink/ink2868.xml"/><Relationship Id="rId641" Type="http://schemas.openxmlformats.org/officeDocument/2006/relationships/customXml" Target="../ink/ink2952.xml"/><Relationship Id="rId683" Type="http://schemas.openxmlformats.org/officeDocument/2006/relationships/customXml" Target="../ink/ink2973.xml"/><Relationship Id="rId739" Type="http://schemas.openxmlformats.org/officeDocument/2006/relationships/image" Target="../media/image2918.png"/><Relationship Id="rId33" Type="http://schemas.openxmlformats.org/officeDocument/2006/relationships/image" Target="../media/image2569.png"/><Relationship Id="rId129" Type="http://schemas.openxmlformats.org/officeDocument/2006/relationships/image" Target="../media/image2617.png"/><Relationship Id="rId280" Type="http://schemas.openxmlformats.org/officeDocument/2006/relationships/customXml" Target="../ink/ink2770.xml"/><Relationship Id="rId336" Type="http://schemas.openxmlformats.org/officeDocument/2006/relationships/customXml" Target="../ink/ink2798.xml"/><Relationship Id="rId501" Type="http://schemas.openxmlformats.org/officeDocument/2006/relationships/customXml" Target="../ink/ink2881.xml"/><Relationship Id="rId543" Type="http://schemas.openxmlformats.org/officeDocument/2006/relationships/customXml" Target="../ink/ink2902.xml"/><Relationship Id="rId75" Type="http://schemas.openxmlformats.org/officeDocument/2006/relationships/image" Target="../media/image2590.png"/><Relationship Id="rId140" Type="http://schemas.openxmlformats.org/officeDocument/2006/relationships/customXml" Target="../ink/ink2699.xml"/><Relationship Id="rId182" Type="http://schemas.openxmlformats.org/officeDocument/2006/relationships/customXml" Target="../ink/ink2720.xml"/><Relationship Id="rId378" Type="http://schemas.openxmlformats.org/officeDocument/2006/relationships/customXml" Target="../ink/ink2819.xml"/><Relationship Id="rId403" Type="http://schemas.openxmlformats.org/officeDocument/2006/relationships/image" Target="../media/image2752.png"/><Relationship Id="rId585" Type="http://schemas.openxmlformats.org/officeDocument/2006/relationships/image" Target="../media/image2842.png"/><Relationship Id="rId6" Type="http://schemas.openxmlformats.org/officeDocument/2006/relationships/customXml" Target="../ink/ink2632.xml"/><Relationship Id="rId238" Type="http://schemas.openxmlformats.org/officeDocument/2006/relationships/customXml" Target="../ink/ink2749.xml"/><Relationship Id="rId445" Type="http://schemas.openxmlformats.org/officeDocument/2006/relationships/image" Target="../media/image2773.png"/><Relationship Id="rId487" Type="http://schemas.openxmlformats.org/officeDocument/2006/relationships/image" Target="../media/image2794.png"/><Relationship Id="rId610" Type="http://schemas.openxmlformats.org/officeDocument/2006/relationships/customXml" Target="../ink/ink2936.xml"/><Relationship Id="rId652" Type="http://schemas.openxmlformats.org/officeDocument/2006/relationships/image" Target="../media/image2875.png"/><Relationship Id="rId694" Type="http://schemas.openxmlformats.org/officeDocument/2006/relationships/customXml" Target="../ink/ink2979.xml"/><Relationship Id="rId708" Type="http://schemas.openxmlformats.org/officeDocument/2006/relationships/customXml" Target="../ink/ink2986.xml"/><Relationship Id="rId291" Type="http://schemas.openxmlformats.org/officeDocument/2006/relationships/image" Target="../media/image2696.png"/><Relationship Id="rId305" Type="http://schemas.openxmlformats.org/officeDocument/2006/relationships/image" Target="../media/image2703.png"/><Relationship Id="rId347" Type="http://schemas.openxmlformats.org/officeDocument/2006/relationships/image" Target="../media/image2724.png"/><Relationship Id="rId512" Type="http://schemas.openxmlformats.org/officeDocument/2006/relationships/image" Target="../media/image2806.png"/><Relationship Id="rId44" Type="http://schemas.openxmlformats.org/officeDocument/2006/relationships/customXml" Target="../ink/ink2651.xml"/><Relationship Id="rId86" Type="http://schemas.openxmlformats.org/officeDocument/2006/relationships/customXml" Target="../ink/ink2672.xml"/><Relationship Id="rId151" Type="http://schemas.openxmlformats.org/officeDocument/2006/relationships/image" Target="../media/image2627.png"/><Relationship Id="rId389" Type="http://schemas.openxmlformats.org/officeDocument/2006/relationships/image" Target="../media/image2745.png"/><Relationship Id="rId554" Type="http://schemas.openxmlformats.org/officeDocument/2006/relationships/image" Target="../media/image2827.png"/><Relationship Id="rId596" Type="http://schemas.openxmlformats.org/officeDocument/2006/relationships/customXml" Target="../ink/ink2929.xml"/><Relationship Id="rId193" Type="http://schemas.openxmlformats.org/officeDocument/2006/relationships/image" Target="../media/image2648.png"/><Relationship Id="rId207" Type="http://schemas.openxmlformats.org/officeDocument/2006/relationships/image" Target="../media/image2655.png"/><Relationship Id="rId249" Type="http://schemas.openxmlformats.org/officeDocument/2006/relationships/image" Target="../media/image2675.png"/><Relationship Id="rId414" Type="http://schemas.openxmlformats.org/officeDocument/2006/relationships/customXml" Target="../ink/ink2837.xml"/><Relationship Id="rId456" Type="http://schemas.openxmlformats.org/officeDocument/2006/relationships/customXml" Target="../ink/ink2858.xml"/><Relationship Id="rId498" Type="http://schemas.openxmlformats.org/officeDocument/2006/relationships/image" Target="../media/image2799.png"/><Relationship Id="rId621" Type="http://schemas.openxmlformats.org/officeDocument/2006/relationships/customXml" Target="../ink/ink2942.xml"/><Relationship Id="rId663" Type="http://schemas.openxmlformats.org/officeDocument/2006/relationships/customXml" Target="../ink/ink2963.xml"/><Relationship Id="rId13" Type="http://schemas.openxmlformats.org/officeDocument/2006/relationships/image" Target="../media/image2559.png"/><Relationship Id="rId109" Type="http://schemas.openxmlformats.org/officeDocument/2006/relationships/image" Target="../media/image2607.png"/><Relationship Id="rId260" Type="http://schemas.openxmlformats.org/officeDocument/2006/relationships/customXml" Target="../ink/ink2760.xml"/><Relationship Id="rId316" Type="http://schemas.openxmlformats.org/officeDocument/2006/relationships/customXml" Target="../ink/ink2788.xml"/><Relationship Id="rId523" Type="http://schemas.openxmlformats.org/officeDocument/2006/relationships/customXml" Target="../ink/ink2892.xml"/><Relationship Id="rId719" Type="http://schemas.openxmlformats.org/officeDocument/2006/relationships/image" Target="../media/image2908.png"/><Relationship Id="rId55" Type="http://schemas.openxmlformats.org/officeDocument/2006/relationships/image" Target="../media/image2580.png"/><Relationship Id="rId97" Type="http://schemas.openxmlformats.org/officeDocument/2006/relationships/image" Target="../media/image2601.png"/><Relationship Id="rId120" Type="http://schemas.openxmlformats.org/officeDocument/2006/relationships/customXml" Target="../ink/ink2689.xml"/><Relationship Id="rId358" Type="http://schemas.openxmlformats.org/officeDocument/2006/relationships/customXml" Target="../ink/ink2809.xml"/><Relationship Id="rId565" Type="http://schemas.openxmlformats.org/officeDocument/2006/relationships/image" Target="../media/image2832.png"/><Relationship Id="rId730" Type="http://schemas.openxmlformats.org/officeDocument/2006/relationships/customXml" Target="../ink/ink2997.xml"/><Relationship Id="rId162" Type="http://schemas.openxmlformats.org/officeDocument/2006/relationships/customXml" Target="../ink/ink2710.xml"/><Relationship Id="rId218" Type="http://schemas.openxmlformats.org/officeDocument/2006/relationships/customXml" Target="../ink/ink2738.xml"/><Relationship Id="rId425" Type="http://schemas.openxmlformats.org/officeDocument/2006/relationships/image" Target="../media/image2763.png"/><Relationship Id="rId467" Type="http://schemas.openxmlformats.org/officeDocument/2006/relationships/image" Target="../media/image2784.png"/><Relationship Id="rId632" Type="http://schemas.openxmlformats.org/officeDocument/2006/relationships/image" Target="../media/image2865.png"/><Relationship Id="rId271" Type="http://schemas.openxmlformats.org/officeDocument/2006/relationships/image" Target="../media/image2686.png"/><Relationship Id="rId674" Type="http://schemas.openxmlformats.org/officeDocument/2006/relationships/image" Target="../media/image2886.png"/><Relationship Id="rId24" Type="http://schemas.openxmlformats.org/officeDocument/2006/relationships/customXml" Target="../ink/ink2641.xml"/><Relationship Id="rId66" Type="http://schemas.openxmlformats.org/officeDocument/2006/relationships/customXml" Target="../ink/ink2662.xml"/><Relationship Id="rId131" Type="http://schemas.openxmlformats.org/officeDocument/2006/relationships/image" Target="../media/image2618.png"/><Relationship Id="rId327" Type="http://schemas.openxmlformats.org/officeDocument/2006/relationships/image" Target="../media/image2714.png"/><Relationship Id="rId369" Type="http://schemas.openxmlformats.org/officeDocument/2006/relationships/image" Target="../media/image2735.png"/><Relationship Id="rId534" Type="http://schemas.openxmlformats.org/officeDocument/2006/relationships/image" Target="../media/image2817.png"/><Relationship Id="rId576" Type="http://schemas.openxmlformats.org/officeDocument/2006/relationships/customXml" Target="../ink/ink2919.xml"/><Relationship Id="rId741" Type="http://schemas.openxmlformats.org/officeDocument/2006/relationships/image" Target="../media/image2919.png"/><Relationship Id="rId173" Type="http://schemas.openxmlformats.org/officeDocument/2006/relationships/image" Target="../media/image2638.png"/><Relationship Id="rId229" Type="http://schemas.openxmlformats.org/officeDocument/2006/relationships/image" Target="../media/image2666.png"/><Relationship Id="rId380" Type="http://schemas.openxmlformats.org/officeDocument/2006/relationships/customXml" Target="../ink/ink2820.xml"/><Relationship Id="rId436" Type="http://schemas.openxmlformats.org/officeDocument/2006/relationships/customXml" Target="../ink/ink2848.xml"/><Relationship Id="rId601" Type="http://schemas.openxmlformats.org/officeDocument/2006/relationships/image" Target="../media/image2850.png"/><Relationship Id="rId643" Type="http://schemas.openxmlformats.org/officeDocument/2006/relationships/customXml" Target="../ink/ink2953.xml"/><Relationship Id="rId240" Type="http://schemas.openxmlformats.org/officeDocument/2006/relationships/customXml" Target="../ink/ink2750.xml"/><Relationship Id="rId478" Type="http://schemas.openxmlformats.org/officeDocument/2006/relationships/customXml" Target="../ink/ink2869.xml"/><Relationship Id="rId685" Type="http://schemas.openxmlformats.org/officeDocument/2006/relationships/customXml" Target="../ink/ink2974.xml"/><Relationship Id="rId35" Type="http://schemas.openxmlformats.org/officeDocument/2006/relationships/image" Target="../media/image2570.png"/><Relationship Id="rId77" Type="http://schemas.openxmlformats.org/officeDocument/2006/relationships/image" Target="../media/image2591.png"/><Relationship Id="rId100" Type="http://schemas.openxmlformats.org/officeDocument/2006/relationships/customXml" Target="../ink/ink2679.xml"/><Relationship Id="rId282" Type="http://schemas.openxmlformats.org/officeDocument/2006/relationships/customXml" Target="../ink/ink2771.xml"/><Relationship Id="rId338" Type="http://schemas.openxmlformats.org/officeDocument/2006/relationships/customXml" Target="../ink/ink2799.xml"/><Relationship Id="rId503" Type="http://schemas.openxmlformats.org/officeDocument/2006/relationships/customXml" Target="../ink/ink2882.xml"/><Relationship Id="rId545" Type="http://schemas.openxmlformats.org/officeDocument/2006/relationships/customXml" Target="../ink/ink2903.xml"/><Relationship Id="rId587" Type="http://schemas.openxmlformats.org/officeDocument/2006/relationships/image" Target="../media/image2843.png"/><Relationship Id="rId710" Type="http://schemas.openxmlformats.org/officeDocument/2006/relationships/customXml" Target="../ink/ink2987.xml"/><Relationship Id="rId8" Type="http://schemas.openxmlformats.org/officeDocument/2006/relationships/customXml" Target="../ink/ink2633.xml"/><Relationship Id="rId142" Type="http://schemas.openxmlformats.org/officeDocument/2006/relationships/customXml" Target="../ink/ink2700.xml"/><Relationship Id="rId184" Type="http://schemas.openxmlformats.org/officeDocument/2006/relationships/customXml" Target="../ink/ink2721.xml"/><Relationship Id="rId391" Type="http://schemas.openxmlformats.org/officeDocument/2006/relationships/image" Target="../media/image2746.png"/><Relationship Id="rId405" Type="http://schemas.openxmlformats.org/officeDocument/2006/relationships/image" Target="../media/image2753.png"/><Relationship Id="rId447" Type="http://schemas.openxmlformats.org/officeDocument/2006/relationships/image" Target="../media/image2774.png"/><Relationship Id="rId612" Type="http://schemas.openxmlformats.org/officeDocument/2006/relationships/image" Target="../media/image2855.png"/><Relationship Id="rId251" Type="http://schemas.openxmlformats.org/officeDocument/2006/relationships/image" Target="../media/image2676.png"/><Relationship Id="rId489" Type="http://schemas.openxmlformats.org/officeDocument/2006/relationships/image" Target="../media/image2795.png"/><Relationship Id="rId654" Type="http://schemas.openxmlformats.org/officeDocument/2006/relationships/image" Target="../media/image2876.png"/><Relationship Id="rId696" Type="http://schemas.openxmlformats.org/officeDocument/2006/relationships/customXml" Target="../ink/ink2980.xml"/><Relationship Id="rId46" Type="http://schemas.openxmlformats.org/officeDocument/2006/relationships/customXml" Target="../ink/ink2652.xml"/><Relationship Id="rId293" Type="http://schemas.openxmlformats.org/officeDocument/2006/relationships/image" Target="../media/image2697.png"/><Relationship Id="rId307" Type="http://schemas.openxmlformats.org/officeDocument/2006/relationships/image" Target="../media/image2704.png"/><Relationship Id="rId349" Type="http://schemas.openxmlformats.org/officeDocument/2006/relationships/image" Target="../media/image2725.png"/><Relationship Id="rId514" Type="http://schemas.openxmlformats.org/officeDocument/2006/relationships/image" Target="../media/image2807.png"/><Relationship Id="rId556" Type="http://schemas.openxmlformats.org/officeDocument/2006/relationships/image" Target="../media/image2828.png"/><Relationship Id="rId721" Type="http://schemas.openxmlformats.org/officeDocument/2006/relationships/image" Target="../media/image2909.png"/><Relationship Id="rId88" Type="http://schemas.openxmlformats.org/officeDocument/2006/relationships/customXml" Target="../ink/ink2673.xml"/><Relationship Id="rId111" Type="http://schemas.openxmlformats.org/officeDocument/2006/relationships/image" Target="../media/image2608.png"/><Relationship Id="rId153" Type="http://schemas.openxmlformats.org/officeDocument/2006/relationships/image" Target="../media/image2628.png"/><Relationship Id="rId195" Type="http://schemas.openxmlformats.org/officeDocument/2006/relationships/image" Target="../media/image2649.png"/><Relationship Id="rId209" Type="http://schemas.openxmlformats.org/officeDocument/2006/relationships/image" Target="../media/image2656.png"/><Relationship Id="rId360" Type="http://schemas.openxmlformats.org/officeDocument/2006/relationships/customXml" Target="../ink/ink2810.xml"/><Relationship Id="rId416" Type="http://schemas.openxmlformats.org/officeDocument/2006/relationships/customXml" Target="../ink/ink2838.xml"/><Relationship Id="rId598" Type="http://schemas.openxmlformats.org/officeDocument/2006/relationships/customXml" Target="../ink/ink2930.xml"/><Relationship Id="rId220" Type="http://schemas.openxmlformats.org/officeDocument/2006/relationships/customXml" Target="../ink/ink2739.xml"/><Relationship Id="rId458" Type="http://schemas.openxmlformats.org/officeDocument/2006/relationships/customXml" Target="../ink/ink2859.xml"/><Relationship Id="rId623" Type="http://schemas.openxmlformats.org/officeDocument/2006/relationships/customXml" Target="../ink/ink2943.xml"/><Relationship Id="rId665" Type="http://schemas.openxmlformats.org/officeDocument/2006/relationships/customXml" Target="../ink/ink2964.xml"/><Relationship Id="rId15" Type="http://schemas.openxmlformats.org/officeDocument/2006/relationships/image" Target="../media/image2560.png"/><Relationship Id="rId57" Type="http://schemas.openxmlformats.org/officeDocument/2006/relationships/image" Target="../media/image2581.png"/><Relationship Id="rId262" Type="http://schemas.openxmlformats.org/officeDocument/2006/relationships/customXml" Target="../ink/ink2761.xml"/><Relationship Id="rId318" Type="http://schemas.openxmlformats.org/officeDocument/2006/relationships/customXml" Target="../ink/ink2789.xml"/><Relationship Id="rId525" Type="http://schemas.openxmlformats.org/officeDocument/2006/relationships/customXml" Target="../ink/ink2893.xml"/><Relationship Id="rId567" Type="http://schemas.openxmlformats.org/officeDocument/2006/relationships/image" Target="../media/image2833.png"/><Relationship Id="rId732" Type="http://schemas.openxmlformats.org/officeDocument/2006/relationships/customXml" Target="../ink/ink2998.xml"/><Relationship Id="rId99" Type="http://schemas.openxmlformats.org/officeDocument/2006/relationships/image" Target="../media/image2602.png"/><Relationship Id="rId122" Type="http://schemas.openxmlformats.org/officeDocument/2006/relationships/customXml" Target="../ink/ink2690.xml"/><Relationship Id="rId164" Type="http://schemas.openxmlformats.org/officeDocument/2006/relationships/customXml" Target="../ink/ink2711.xml"/><Relationship Id="rId371" Type="http://schemas.openxmlformats.org/officeDocument/2006/relationships/image" Target="../media/image2736.png"/><Relationship Id="rId427" Type="http://schemas.openxmlformats.org/officeDocument/2006/relationships/image" Target="../media/image2764.png"/><Relationship Id="rId469" Type="http://schemas.openxmlformats.org/officeDocument/2006/relationships/image" Target="../media/image2785.png"/><Relationship Id="rId634" Type="http://schemas.openxmlformats.org/officeDocument/2006/relationships/image" Target="../media/image2866.png"/><Relationship Id="rId676" Type="http://schemas.openxmlformats.org/officeDocument/2006/relationships/image" Target="../media/image2887.png"/><Relationship Id="rId26" Type="http://schemas.openxmlformats.org/officeDocument/2006/relationships/customXml" Target="../ink/ink2642.xml"/><Relationship Id="rId231" Type="http://schemas.openxmlformats.org/officeDocument/2006/relationships/image" Target="../media/image2667.png"/><Relationship Id="rId273" Type="http://schemas.openxmlformats.org/officeDocument/2006/relationships/image" Target="../media/image2687.png"/><Relationship Id="rId329" Type="http://schemas.openxmlformats.org/officeDocument/2006/relationships/image" Target="../media/image2715.png"/><Relationship Id="rId480" Type="http://schemas.openxmlformats.org/officeDocument/2006/relationships/customXml" Target="../ink/ink2870.xml"/><Relationship Id="rId536" Type="http://schemas.openxmlformats.org/officeDocument/2006/relationships/image" Target="../media/image2818.png"/><Relationship Id="rId701" Type="http://schemas.openxmlformats.org/officeDocument/2006/relationships/image" Target="../media/image2899.png"/><Relationship Id="rId68" Type="http://schemas.openxmlformats.org/officeDocument/2006/relationships/customXml" Target="../ink/ink2663.xml"/><Relationship Id="rId133" Type="http://schemas.openxmlformats.org/officeDocument/2006/relationships/image" Target="../media/image2619.png"/><Relationship Id="rId175" Type="http://schemas.openxmlformats.org/officeDocument/2006/relationships/image" Target="../media/image2639.png"/><Relationship Id="rId340" Type="http://schemas.openxmlformats.org/officeDocument/2006/relationships/customXml" Target="../ink/ink2800.xml"/><Relationship Id="rId578" Type="http://schemas.openxmlformats.org/officeDocument/2006/relationships/customXml" Target="../ink/ink2920.xml"/><Relationship Id="rId743" Type="http://schemas.openxmlformats.org/officeDocument/2006/relationships/image" Target="../media/image2920.png"/><Relationship Id="rId200" Type="http://schemas.openxmlformats.org/officeDocument/2006/relationships/customXml" Target="../ink/ink2729.xml"/><Relationship Id="rId382" Type="http://schemas.openxmlformats.org/officeDocument/2006/relationships/customXml" Target="../ink/ink2821.xml"/><Relationship Id="rId438" Type="http://schemas.openxmlformats.org/officeDocument/2006/relationships/customXml" Target="../ink/ink2849.xml"/><Relationship Id="rId603" Type="http://schemas.openxmlformats.org/officeDocument/2006/relationships/image" Target="../media/image2851.png"/><Relationship Id="rId645" Type="http://schemas.openxmlformats.org/officeDocument/2006/relationships/customXml" Target="../ink/ink2954.xml"/><Relationship Id="rId687" Type="http://schemas.openxmlformats.org/officeDocument/2006/relationships/customXml" Target="../ink/ink2975.xml"/><Relationship Id="rId242" Type="http://schemas.openxmlformats.org/officeDocument/2006/relationships/customXml" Target="../ink/ink2751.xml"/><Relationship Id="rId284" Type="http://schemas.openxmlformats.org/officeDocument/2006/relationships/customXml" Target="../ink/ink2772.xml"/><Relationship Id="rId491" Type="http://schemas.openxmlformats.org/officeDocument/2006/relationships/image" Target="../media/image2796.png"/><Relationship Id="rId505" Type="http://schemas.openxmlformats.org/officeDocument/2006/relationships/customXml" Target="../ink/ink2883.xml"/><Relationship Id="rId712" Type="http://schemas.openxmlformats.org/officeDocument/2006/relationships/customXml" Target="../ink/ink2988.xml"/><Relationship Id="rId37" Type="http://schemas.openxmlformats.org/officeDocument/2006/relationships/image" Target="../media/image2571.png"/><Relationship Id="rId79" Type="http://schemas.openxmlformats.org/officeDocument/2006/relationships/image" Target="../media/image2592.png"/><Relationship Id="rId102" Type="http://schemas.openxmlformats.org/officeDocument/2006/relationships/customXml" Target="../ink/ink2680.xml"/><Relationship Id="rId144" Type="http://schemas.openxmlformats.org/officeDocument/2006/relationships/customXml" Target="../ink/ink2701.xml"/><Relationship Id="rId547" Type="http://schemas.openxmlformats.org/officeDocument/2006/relationships/customXml" Target="../ink/ink2904.xml"/><Relationship Id="rId589" Type="http://schemas.openxmlformats.org/officeDocument/2006/relationships/image" Target="../media/image2844.png"/><Relationship Id="rId90" Type="http://schemas.openxmlformats.org/officeDocument/2006/relationships/customXml" Target="../ink/ink2674.xml"/><Relationship Id="rId186" Type="http://schemas.openxmlformats.org/officeDocument/2006/relationships/customXml" Target="../ink/ink2722.xml"/><Relationship Id="rId351" Type="http://schemas.openxmlformats.org/officeDocument/2006/relationships/image" Target="../media/image2726.png"/><Relationship Id="rId393" Type="http://schemas.openxmlformats.org/officeDocument/2006/relationships/image" Target="../media/image2747.png"/><Relationship Id="rId407" Type="http://schemas.openxmlformats.org/officeDocument/2006/relationships/image" Target="../media/image2754.png"/><Relationship Id="rId449" Type="http://schemas.openxmlformats.org/officeDocument/2006/relationships/image" Target="../media/image2775.png"/><Relationship Id="rId614" Type="http://schemas.openxmlformats.org/officeDocument/2006/relationships/image" Target="../media/image2856.png"/><Relationship Id="rId656" Type="http://schemas.openxmlformats.org/officeDocument/2006/relationships/image" Target="../media/image2877.png"/><Relationship Id="rId211" Type="http://schemas.openxmlformats.org/officeDocument/2006/relationships/image" Target="../media/image2657.png"/><Relationship Id="rId253" Type="http://schemas.openxmlformats.org/officeDocument/2006/relationships/image" Target="../media/image2677.png"/><Relationship Id="rId295" Type="http://schemas.openxmlformats.org/officeDocument/2006/relationships/image" Target="../media/image2698.png"/><Relationship Id="rId309" Type="http://schemas.openxmlformats.org/officeDocument/2006/relationships/image" Target="../media/image2705.png"/><Relationship Id="rId460" Type="http://schemas.openxmlformats.org/officeDocument/2006/relationships/customXml" Target="../ink/ink2860.xml"/><Relationship Id="rId516" Type="http://schemas.openxmlformats.org/officeDocument/2006/relationships/image" Target="../media/image2808.png"/><Relationship Id="rId698" Type="http://schemas.openxmlformats.org/officeDocument/2006/relationships/customXml" Target="../ink/ink2981.xml"/><Relationship Id="rId48" Type="http://schemas.openxmlformats.org/officeDocument/2006/relationships/customXml" Target="../ink/ink2653.xml"/><Relationship Id="rId113" Type="http://schemas.openxmlformats.org/officeDocument/2006/relationships/image" Target="../media/image2609.png"/><Relationship Id="rId320" Type="http://schemas.openxmlformats.org/officeDocument/2006/relationships/customXml" Target="../ink/ink2790.xml"/><Relationship Id="rId558" Type="http://schemas.openxmlformats.org/officeDocument/2006/relationships/customXml" Target="../ink/ink2910.xml"/><Relationship Id="rId723" Type="http://schemas.openxmlformats.org/officeDocument/2006/relationships/image" Target="../media/image2910.png"/><Relationship Id="rId155" Type="http://schemas.openxmlformats.org/officeDocument/2006/relationships/image" Target="../media/image2629.png"/><Relationship Id="rId197" Type="http://schemas.openxmlformats.org/officeDocument/2006/relationships/image" Target="../media/image2650.png"/><Relationship Id="rId362" Type="http://schemas.openxmlformats.org/officeDocument/2006/relationships/customXml" Target="../ink/ink2811.xml"/><Relationship Id="rId418" Type="http://schemas.openxmlformats.org/officeDocument/2006/relationships/customXml" Target="../ink/ink2839.xml"/><Relationship Id="rId625" Type="http://schemas.openxmlformats.org/officeDocument/2006/relationships/customXml" Target="../ink/ink2944.xml"/><Relationship Id="rId222" Type="http://schemas.openxmlformats.org/officeDocument/2006/relationships/customXml" Target="../ink/ink2740.xml"/><Relationship Id="rId264" Type="http://schemas.openxmlformats.org/officeDocument/2006/relationships/customXml" Target="../ink/ink2762.xml"/><Relationship Id="rId471" Type="http://schemas.openxmlformats.org/officeDocument/2006/relationships/image" Target="../media/image2786.png"/><Relationship Id="rId667" Type="http://schemas.openxmlformats.org/officeDocument/2006/relationships/customXml" Target="../ink/ink2965.xml"/><Relationship Id="rId17" Type="http://schemas.openxmlformats.org/officeDocument/2006/relationships/image" Target="../media/image2561.png"/><Relationship Id="rId59" Type="http://schemas.openxmlformats.org/officeDocument/2006/relationships/image" Target="../media/image2582.png"/><Relationship Id="rId124" Type="http://schemas.openxmlformats.org/officeDocument/2006/relationships/customXml" Target="../ink/ink2691.xml"/><Relationship Id="rId527" Type="http://schemas.openxmlformats.org/officeDocument/2006/relationships/customXml" Target="../ink/ink2894.xml"/><Relationship Id="rId569" Type="http://schemas.openxmlformats.org/officeDocument/2006/relationships/image" Target="../media/image2834.png"/><Relationship Id="rId734" Type="http://schemas.openxmlformats.org/officeDocument/2006/relationships/customXml" Target="../ink/ink2999.xml"/><Relationship Id="rId70" Type="http://schemas.openxmlformats.org/officeDocument/2006/relationships/customXml" Target="../ink/ink2664.xml"/><Relationship Id="rId166" Type="http://schemas.openxmlformats.org/officeDocument/2006/relationships/customXml" Target="../ink/ink2712.xml"/><Relationship Id="rId331" Type="http://schemas.openxmlformats.org/officeDocument/2006/relationships/image" Target="../media/image2716.png"/><Relationship Id="rId373" Type="http://schemas.openxmlformats.org/officeDocument/2006/relationships/image" Target="../media/image2737.png"/><Relationship Id="rId429" Type="http://schemas.openxmlformats.org/officeDocument/2006/relationships/image" Target="../media/image2765.png"/><Relationship Id="rId580" Type="http://schemas.openxmlformats.org/officeDocument/2006/relationships/customXml" Target="../ink/ink2921.xml"/><Relationship Id="rId636" Type="http://schemas.openxmlformats.org/officeDocument/2006/relationships/image" Target="../media/image286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68.png"/><Relationship Id="rId440" Type="http://schemas.openxmlformats.org/officeDocument/2006/relationships/customXml" Target="../ink/ink2850.xml"/><Relationship Id="rId678" Type="http://schemas.openxmlformats.org/officeDocument/2006/relationships/image" Target="../media/image2888.png"/><Relationship Id="rId28" Type="http://schemas.openxmlformats.org/officeDocument/2006/relationships/customXml" Target="../ink/ink2643.xml"/><Relationship Id="rId275" Type="http://schemas.openxmlformats.org/officeDocument/2006/relationships/image" Target="../media/image2688.png"/><Relationship Id="rId300" Type="http://schemas.openxmlformats.org/officeDocument/2006/relationships/customXml" Target="../ink/ink2780.xml"/><Relationship Id="rId482" Type="http://schemas.openxmlformats.org/officeDocument/2006/relationships/customXml" Target="../ink/ink2871.xml"/><Relationship Id="rId538" Type="http://schemas.openxmlformats.org/officeDocument/2006/relationships/image" Target="../media/image2819.png"/><Relationship Id="rId703" Type="http://schemas.openxmlformats.org/officeDocument/2006/relationships/image" Target="../media/image2900.png"/><Relationship Id="rId745" Type="http://schemas.openxmlformats.org/officeDocument/2006/relationships/image" Target="../media/image2921.png"/><Relationship Id="rId81" Type="http://schemas.openxmlformats.org/officeDocument/2006/relationships/image" Target="../media/image2593.png"/><Relationship Id="rId135" Type="http://schemas.openxmlformats.org/officeDocument/2006/relationships/image" Target="../media/image2620.png"/><Relationship Id="rId177" Type="http://schemas.openxmlformats.org/officeDocument/2006/relationships/image" Target="../media/image2640.png"/><Relationship Id="rId342" Type="http://schemas.openxmlformats.org/officeDocument/2006/relationships/customXml" Target="../ink/ink2801.xml"/><Relationship Id="rId384" Type="http://schemas.openxmlformats.org/officeDocument/2006/relationships/customXml" Target="../ink/ink2822.xml"/><Relationship Id="rId591" Type="http://schemas.openxmlformats.org/officeDocument/2006/relationships/image" Target="../media/image2845.png"/><Relationship Id="rId605" Type="http://schemas.openxmlformats.org/officeDocument/2006/relationships/image" Target="../media/image2852.png"/><Relationship Id="rId202" Type="http://schemas.openxmlformats.org/officeDocument/2006/relationships/customXml" Target="../ink/ink2730.xml"/><Relationship Id="rId244" Type="http://schemas.openxmlformats.org/officeDocument/2006/relationships/customXml" Target="../ink/ink2752.xml"/><Relationship Id="rId647" Type="http://schemas.openxmlformats.org/officeDocument/2006/relationships/customXml" Target="../ink/ink2955.xml"/><Relationship Id="rId689" Type="http://schemas.openxmlformats.org/officeDocument/2006/relationships/customXml" Target="../ink/ink2976.xml"/><Relationship Id="rId39" Type="http://schemas.openxmlformats.org/officeDocument/2006/relationships/image" Target="../media/image2572.png"/><Relationship Id="rId286" Type="http://schemas.openxmlformats.org/officeDocument/2006/relationships/customXml" Target="../ink/ink2773.xml"/><Relationship Id="rId451" Type="http://schemas.openxmlformats.org/officeDocument/2006/relationships/image" Target="../media/image2776.png"/><Relationship Id="rId493" Type="http://schemas.openxmlformats.org/officeDocument/2006/relationships/image" Target="../media/image2797.png"/><Relationship Id="rId507" Type="http://schemas.openxmlformats.org/officeDocument/2006/relationships/customXml" Target="../ink/ink2884.xml"/><Relationship Id="rId549" Type="http://schemas.openxmlformats.org/officeDocument/2006/relationships/customXml" Target="../ink/ink2905.xml"/><Relationship Id="rId714" Type="http://schemas.openxmlformats.org/officeDocument/2006/relationships/customXml" Target="../ink/ink2989.xml"/><Relationship Id="rId50" Type="http://schemas.openxmlformats.org/officeDocument/2006/relationships/customXml" Target="../ink/ink2654.xml"/><Relationship Id="rId104" Type="http://schemas.openxmlformats.org/officeDocument/2006/relationships/customXml" Target="../ink/ink2681.xml"/><Relationship Id="rId146" Type="http://schemas.openxmlformats.org/officeDocument/2006/relationships/customXml" Target="../ink/ink2702.xml"/><Relationship Id="rId188" Type="http://schemas.openxmlformats.org/officeDocument/2006/relationships/customXml" Target="../ink/ink2723.xml"/><Relationship Id="rId311" Type="http://schemas.openxmlformats.org/officeDocument/2006/relationships/image" Target="../media/image2706.png"/><Relationship Id="rId353" Type="http://schemas.openxmlformats.org/officeDocument/2006/relationships/image" Target="../media/image2727.png"/><Relationship Id="rId395" Type="http://schemas.openxmlformats.org/officeDocument/2006/relationships/image" Target="../media/image2748.png"/><Relationship Id="rId409" Type="http://schemas.openxmlformats.org/officeDocument/2006/relationships/image" Target="../media/image2755.png"/><Relationship Id="rId560" Type="http://schemas.openxmlformats.org/officeDocument/2006/relationships/customXml" Target="../ink/ink2911.xml"/><Relationship Id="rId92" Type="http://schemas.openxmlformats.org/officeDocument/2006/relationships/customXml" Target="../ink/ink2675.xml"/><Relationship Id="rId213" Type="http://schemas.openxmlformats.org/officeDocument/2006/relationships/image" Target="../media/image2658.png"/><Relationship Id="rId420" Type="http://schemas.openxmlformats.org/officeDocument/2006/relationships/customXml" Target="../ink/ink2840.xml"/><Relationship Id="rId616" Type="http://schemas.openxmlformats.org/officeDocument/2006/relationships/image" Target="../media/image2857.png"/><Relationship Id="rId658" Type="http://schemas.openxmlformats.org/officeDocument/2006/relationships/image" Target="../media/image2878.png"/><Relationship Id="rId255" Type="http://schemas.openxmlformats.org/officeDocument/2006/relationships/image" Target="../media/image2678.png"/><Relationship Id="rId297" Type="http://schemas.openxmlformats.org/officeDocument/2006/relationships/image" Target="../media/image2699.png"/><Relationship Id="rId462" Type="http://schemas.openxmlformats.org/officeDocument/2006/relationships/customXml" Target="../ink/ink2861.xml"/><Relationship Id="rId518" Type="http://schemas.openxmlformats.org/officeDocument/2006/relationships/image" Target="../media/image2809.png"/><Relationship Id="rId725" Type="http://schemas.openxmlformats.org/officeDocument/2006/relationships/image" Target="../media/image2911.png"/><Relationship Id="rId115" Type="http://schemas.openxmlformats.org/officeDocument/2006/relationships/image" Target="../media/image2610.png"/><Relationship Id="rId157" Type="http://schemas.openxmlformats.org/officeDocument/2006/relationships/image" Target="../media/image2630.png"/><Relationship Id="rId322" Type="http://schemas.openxmlformats.org/officeDocument/2006/relationships/customXml" Target="../ink/ink2791.xml"/><Relationship Id="rId364" Type="http://schemas.openxmlformats.org/officeDocument/2006/relationships/customXml" Target="../ink/ink2812.xml"/><Relationship Id="rId61" Type="http://schemas.openxmlformats.org/officeDocument/2006/relationships/image" Target="../media/image2583.png"/><Relationship Id="rId199" Type="http://schemas.openxmlformats.org/officeDocument/2006/relationships/image" Target="../media/image2651.png"/><Relationship Id="rId571" Type="http://schemas.openxmlformats.org/officeDocument/2006/relationships/image" Target="../media/image2835.png"/><Relationship Id="rId627" Type="http://schemas.openxmlformats.org/officeDocument/2006/relationships/customXml" Target="../ink/ink2945.xml"/><Relationship Id="rId669" Type="http://schemas.openxmlformats.org/officeDocument/2006/relationships/customXml" Target="../ink/ink2966.xml"/><Relationship Id="rId19" Type="http://schemas.openxmlformats.org/officeDocument/2006/relationships/image" Target="../media/image2562.png"/><Relationship Id="rId224" Type="http://schemas.openxmlformats.org/officeDocument/2006/relationships/customXml" Target="../ink/ink2741.xml"/><Relationship Id="rId266" Type="http://schemas.openxmlformats.org/officeDocument/2006/relationships/customXml" Target="../ink/ink2763.xml"/><Relationship Id="rId431" Type="http://schemas.openxmlformats.org/officeDocument/2006/relationships/image" Target="../media/image2766.png"/><Relationship Id="rId473" Type="http://schemas.openxmlformats.org/officeDocument/2006/relationships/image" Target="../media/image2787.png"/><Relationship Id="rId529" Type="http://schemas.openxmlformats.org/officeDocument/2006/relationships/customXml" Target="../ink/ink2895.xml"/><Relationship Id="rId680" Type="http://schemas.openxmlformats.org/officeDocument/2006/relationships/image" Target="../media/image2889.png"/><Relationship Id="rId736" Type="http://schemas.openxmlformats.org/officeDocument/2006/relationships/customXml" Target="../ink/ink3000.xml"/><Relationship Id="rId30" Type="http://schemas.openxmlformats.org/officeDocument/2006/relationships/customXml" Target="../ink/ink2644.xml"/><Relationship Id="rId126" Type="http://schemas.openxmlformats.org/officeDocument/2006/relationships/customXml" Target="../ink/ink2692.xml"/><Relationship Id="rId168" Type="http://schemas.openxmlformats.org/officeDocument/2006/relationships/customXml" Target="../ink/ink2713.xml"/><Relationship Id="rId333" Type="http://schemas.openxmlformats.org/officeDocument/2006/relationships/image" Target="../media/image2717.png"/><Relationship Id="rId540" Type="http://schemas.openxmlformats.org/officeDocument/2006/relationships/image" Target="../media/image2820.png"/><Relationship Id="rId72" Type="http://schemas.openxmlformats.org/officeDocument/2006/relationships/customXml" Target="../ink/ink2665.xml"/><Relationship Id="rId375" Type="http://schemas.openxmlformats.org/officeDocument/2006/relationships/image" Target="../media/image2738.png"/><Relationship Id="rId582" Type="http://schemas.openxmlformats.org/officeDocument/2006/relationships/customXml" Target="../ink/ink2922.xml"/><Relationship Id="rId638" Type="http://schemas.openxmlformats.org/officeDocument/2006/relationships/image" Target="../media/image2868.png"/><Relationship Id="rId3" Type="http://schemas.openxmlformats.org/officeDocument/2006/relationships/image" Target="../media/image2554.png"/><Relationship Id="rId235" Type="http://schemas.openxmlformats.org/officeDocument/2006/relationships/image" Target="../media/image2669.png"/><Relationship Id="rId277" Type="http://schemas.openxmlformats.org/officeDocument/2006/relationships/image" Target="../media/image2689.png"/><Relationship Id="rId400" Type="http://schemas.openxmlformats.org/officeDocument/2006/relationships/customXml" Target="../ink/ink2830.xml"/><Relationship Id="rId442" Type="http://schemas.openxmlformats.org/officeDocument/2006/relationships/customXml" Target="../ink/ink2851.xml"/><Relationship Id="rId484" Type="http://schemas.openxmlformats.org/officeDocument/2006/relationships/customXml" Target="../ink/ink2872.xml"/><Relationship Id="rId705" Type="http://schemas.openxmlformats.org/officeDocument/2006/relationships/image" Target="../media/image2901.png"/><Relationship Id="rId137" Type="http://schemas.openxmlformats.org/officeDocument/2006/relationships/image" Target="../media/image2621.png"/><Relationship Id="rId302" Type="http://schemas.openxmlformats.org/officeDocument/2006/relationships/customXml" Target="../ink/ink2781.xml"/><Relationship Id="rId344" Type="http://schemas.openxmlformats.org/officeDocument/2006/relationships/customXml" Target="../ink/ink2802.xml"/><Relationship Id="rId691" Type="http://schemas.openxmlformats.org/officeDocument/2006/relationships/customXml" Target="../ink/ink2977.xml"/><Relationship Id="rId747" Type="http://schemas.openxmlformats.org/officeDocument/2006/relationships/image" Target="../media/image2922.png"/><Relationship Id="rId41" Type="http://schemas.openxmlformats.org/officeDocument/2006/relationships/image" Target="../media/image2573.png"/><Relationship Id="rId83" Type="http://schemas.openxmlformats.org/officeDocument/2006/relationships/image" Target="../media/image2594.png"/><Relationship Id="rId179" Type="http://schemas.openxmlformats.org/officeDocument/2006/relationships/image" Target="../media/image2641.png"/><Relationship Id="rId386" Type="http://schemas.openxmlformats.org/officeDocument/2006/relationships/customXml" Target="../ink/ink2823.xml"/><Relationship Id="rId551" Type="http://schemas.openxmlformats.org/officeDocument/2006/relationships/customXml" Target="../ink/ink2906.xml"/><Relationship Id="rId593" Type="http://schemas.openxmlformats.org/officeDocument/2006/relationships/image" Target="../media/image2846.png"/><Relationship Id="rId607" Type="http://schemas.openxmlformats.org/officeDocument/2006/relationships/image" Target="../media/image2853.png"/><Relationship Id="rId649" Type="http://schemas.openxmlformats.org/officeDocument/2006/relationships/customXml" Target="../ink/ink2956.xml"/><Relationship Id="rId190" Type="http://schemas.openxmlformats.org/officeDocument/2006/relationships/customXml" Target="../ink/ink2724.xml"/><Relationship Id="rId204" Type="http://schemas.openxmlformats.org/officeDocument/2006/relationships/customXml" Target="../ink/ink2731.xml"/><Relationship Id="rId246" Type="http://schemas.openxmlformats.org/officeDocument/2006/relationships/customXml" Target="../ink/ink2753.xml"/><Relationship Id="rId288" Type="http://schemas.openxmlformats.org/officeDocument/2006/relationships/customXml" Target="../ink/ink2774.xml"/><Relationship Id="rId411" Type="http://schemas.openxmlformats.org/officeDocument/2006/relationships/image" Target="../media/image2756.png"/><Relationship Id="rId453" Type="http://schemas.openxmlformats.org/officeDocument/2006/relationships/image" Target="../media/image2777.png"/><Relationship Id="rId509" Type="http://schemas.openxmlformats.org/officeDocument/2006/relationships/customXml" Target="../ink/ink2885.xml"/><Relationship Id="rId660" Type="http://schemas.openxmlformats.org/officeDocument/2006/relationships/image" Target="../media/image2879.png"/><Relationship Id="rId106" Type="http://schemas.openxmlformats.org/officeDocument/2006/relationships/customXml" Target="../ink/ink2682.xml"/><Relationship Id="rId313" Type="http://schemas.openxmlformats.org/officeDocument/2006/relationships/image" Target="../media/image2707.png"/><Relationship Id="rId495" Type="http://schemas.openxmlformats.org/officeDocument/2006/relationships/image" Target="../media/image2798.png"/><Relationship Id="rId716" Type="http://schemas.openxmlformats.org/officeDocument/2006/relationships/customXml" Target="../ink/ink2990.xml"/><Relationship Id="rId10" Type="http://schemas.openxmlformats.org/officeDocument/2006/relationships/customXml" Target="../ink/ink2634.xml"/><Relationship Id="rId52" Type="http://schemas.openxmlformats.org/officeDocument/2006/relationships/customXml" Target="../ink/ink2655.xml"/><Relationship Id="rId94" Type="http://schemas.openxmlformats.org/officeDocument/2006/relationships/customXml" Target="../ink/ink2676.xml"/><Relationship Id="rId148" Type="http://schemas.openxmlformats.org/officeDocument/2006/relationships/customXml" Target="../ink/ink2703.xml"/><Relationship Id="rId355" Type="http://schemas.openxmlformats.org/officeDocument/2006/relationships/image" Target="../media/image2728.png"/><Relationship Id="rId397" Type="http://schemas.openxmlformats.org/officeDocument/2006/relationships/image" Target="../media/image2749.png"/><Relationship Id="rId520" Type="http://schemas.openxmlformats.org/officeDocument/2006/relationships/image" Target="../media/image2810.png"/><Relationship Id="rId562" Type="http://schemas.openxmlformats.org/officeDocument/2006/relationships/customXml" Target="../ink/ink2912.xml"/><Relationship Id="rId618" Type="http://schemas.openxmlformats.org/officeDocument/2006/relationships/image" Target="../media/image2858.png"/><Relationship Id="rId215" Type="http://schemas.openxmlformats.org/officeDocument/2006/relationships/image" Target="../media/image2659.png"/><Relationship Id="rId257" Type="http://schemas.openxmlformats.org/officeDocument/2006/relationships/image" Target="../media/image2679.png"/><Relationship Id="rId422" Type="http://schemas.openxmlformats.org/officeDocument/2006/relationships/customXml" Target="../ink/ink2841.xml"/><Relationship Id="rId464" Type="http://schemas.openxmlformats.org/officeDocument/2006/relationships/customXml" Target="../ink/ink2862.xml"/><Relationship Id="rId299" Type="http://schemas.openxmlformats.org/officeDocument/2006/relationships/image" Target="../media/image2700.png"/><Relationship Id="rId727" Type="http://schemas.openxmlformats.org/officeDocument/2006/relationships/image" Target="../media/image2912.png"/><Relationship Id="rId63" Type="http://schemas.openxmlformats.org/officeDocument/2006/relationships/image" Target="../media/image2584.png"/><Relationship Id="rId159" Type="http://schemas.openxmlformats.org/officeDocument/2006/relationships/image" Target="../media/image2631.png"/><Relationship Id="rId366" Type="http://schemas.openxmlformats.org/officeDocument/2006/relationships/customXml" Target="../ink/ink2813.xml"/><Relationship Id="rId573" Type="http://schemas.openxmlformats.org/officeDocument/2006/relationships/image" Target="../media/image2836.png"/><Relationship Id="rId226" Type="http://schemas.openxmlformats.org/officeDocument/2006/relationships/customXml" Target="../ink/ink2742.xml"/><Relationship Id="rId433" Type="http://schemas.openxmlformats.org/officeDocument/2006/relationships/image" Target="../media/image2767.png"/><Relationship Id="rId640" Type="http://schemas.openxmlformats.org/officeDocument/2006/relationships/image" Target="../media/image2869.png"/><Relationship Id="rId738" Type="http://schemas.openxmlformats.org/officeDocument/2006/relationships/customXml" Target="../ink/ink3001.xml"/><Relationship Id="rId74" Type="http://schemas.openxmlformats.org/officeDocument/2006/relationships/customXml" Target="../ink/ink2666.xml"/><Relationship Id="rId377" Type="http://schemas.openxmlformats.org/officeDocument/2006/relationships/image" Target="../media/image2739.png"/><Relationship Id="rId500" Type="http://schemas.openxmlformats.org/officeDocument/2006/relationships/image" Target="../media/image2800.png"/><Relationship Id="rId584" Type="http://schemas.openxmlformats.org/officeDocument/2006/relationships/customXml" Target="../ink/ink2923.xml"/><Relationship Id="rId5" Type="http://schemas.openxmlformats.org/officeDocument/2006/relationships/image" Target="../media/image2555.png"/><Relationship Id="rId237" Type="http://schemas.openxmlformats.org/officeDocument/2006/relationships/customXml" Target="../ink/ink2748.xml"/><Relationship Id="rId444" Type="http://schemas.openxmlformats.org/officeDocument/2006/relationships/customXml" Target="../ink/ink2852.xml"/><Relationship Id="rId651" Type="http://schemas.openxmlformats.org/officeDocument/2006/relationships/customXml" Target="../ink/ink2957.xml"/><Relationship Id="rId749" Type="http://schemas.openxmlformats.org/officeDocument/2006/relationships/image" Target="../media/image2923.png"/><Relationship Id="rId290" Type="http://schemas.openxmlformats.org/officeDocument/2006/relationships/customXml" Target="../ink/ink2775.xml"/><Relationship Id="rId304" Type="http://schemas.openxmlformats.org/officeDocument/2006/relationships/customXml" Target="../ink/ink2782.xml"/><Relationship Id="rId388" Type="http://schemas.openxmlformats.org/officeDocument/2006/relationships/customXml" Target="../ink/ink2824.xml"/><Relationship Id="rId511" Type="http://schemas.openxmlformats.org/officeDocument/2006/relationships/customXml" Target="../ink/ink2886.xml"/><Relationship Id="rId609" Type="http://schemas.openxmlformats.org/officeDocument/2006/relationships/image" Target="../media/image2854.png"/><Relationship Id="rId85" Type="http://schemas.openxmlformats.org/officeDocument/2006/relationships/image" Target="../media/image2595.png"/><Relationship Id="rId150" Type="http://schemas.openxmlformats.org/officeDocument/2006/relationships/customXml" Target="../ink/ink2704.xml"/><Relationship Id="rId595" Type="http://schemas.openxmlformats.org/officeDocument/2006/relationships/image" Target="../media/image2847.png"/><Relationship Id="rId248" Type="http://schemas.openxmlformats.org/officeDocument/2006/relationships/customXml" Target="../ink/ink2754.xml"/><Relationship Id="rId455" Type="http://schemas.openxmlformats.org/officeDocument/2006/relationships/image" Target="../media/image2778.png"/><Relationship Id="rId662" Type="http://schemas.openxmlformats.org/officeDocument/2006/relationships/image" Target="../media/image2880.png"/><Relationship Id="rId12" Type="http://schemas.openxmlformats.org/officeDocument/2006/relationships/customXml" Target="../ink/ink2635.xml"/><Relationship Id="rId108" Type="http://schemas.openxmlformats.org/officeDocument/2006/relationships/customXml" Target="../ink/ink2683.xml"/><Relationship Id="rId315" Type="http://schemas.openxmlformats.org/officeDocument/2006/relationships/image" Target="../media/image2708.png"/><Relationship Id="rId522" Type="http://schemas.openxmlformats.org/officeDocument/2006/relationships/image" Target="../media/image2811.png"/><Relationship Id="rId96" Type="http://schemas.openxmlformats.org/officeDocument/2006/relationships/customXml" Target="../ink/ink2677.xml"/><Relationship Id="rId161" Type="http://schemas.openxmlformats.org/officeDocument/2006/relationships/image" Target="../media/image2632.png"/><Relationship Id="rId399" Type="http://schemas.openxmlformats.org/officeDocument/2006/relationships/image" Target="../media/image2750.png"/><Relationship Id="rId259" Type="http://schemas.openxmlformats.org/officeDocument/2006/relationships/image" Target="../media/image2680.png"/><Relationship Id="rId466" Type="http://schemas.openxmlformats.org/officeDocument/2006/relationships/customXml" Target="../ink/ink2863.xml"/><Relationship Id="rId673" Type="http://schemas.openxmlformats.org/officeDocument/2006/relationships/customXml" Target="../ink/ink2968.xml"/><Relationship Id="rId23" Type="http://schemas.openxmlformats.org/officeDocument/2006/relationships/image" Target="../media/image2564.png"/><Relationship Id="rId119" Type="http://schemas.openxmlformats.org/officeDocument/2006/relationships/image" Target="../media/image2612.png"/><Relationship Id="rId326" Type="http://schemas.openxmlformats.org/officeDocument/2006/relationships/customXml" Target="../ink/ink2793.xml"/><Relationship Id="rId533" Type="http://schemas.openxmlformats.org/officeDocument/2006/relationships/customXml" Target="../ink/ink2897.xml"/><Relationship Id="rId740" Type="http://schemas.openxmlformats.org/officeDocument/2006/relationships/customXml" Target="../ink/ink3002.xml"/><Relationship Id="rId172" Type="http://schemas.openxmlformats.org/officeDocument/2006/relationships/customXml" Target="../ink/ink2715.xml"/><Relationship Id="rId477" Type="http://schemas.openxmlformats.org/officeDocument/2006/relationships/image" Target="../media/image2789.png"/><Relationship Id="rId600" Type="http://schemas.openxmlformats.org/officeDocument/2006/relationships/customXml" Target="../ink/ink2931.xml"/><Relationship Id="rId684" Type="http://schemas.openxmlformats.org/officeDocument/2006/relationships/image" Target="../media/image2891.png"/><Relationship Id="rId337" Type="http://schemas.openxmlformats.org/officeDocument/2006/relationships/image" Target="../media/image2719.png"/><Relationship Id="rId34" Type="http://schemas.openxmlformats.org/officeDocument/2006/relationships/customXml" Target="../ink/ink2646.xml"/><Relationship Id="rId544" Type="http://schemas.openxmlformats.org/officeDocument/2006/relationships/image" Target="../media/image2822.png"/><Relationship Id="rId183" Type="http://schemas.openxmlformats.org/officeDocument/2006/relationships/image" Target="../media/image2643.png"/><Relationship Id="rId390" Type="http://schemas.openxmlformats.org/officeDocument/2006/relationships/customXml" Target="../ink/ink2825.xml"/><Relationship Id="rId404" Type="http://schemas.openxmlformats.org/officeDocument/2006/relationships/customXml" Target="../ink/ink2832.xml"/><Relationship Id="rId611" Type="http://schemas.openxmlformats.org/officeDocument/2006/relationships/customXml" Target="../ink/ink2937.xml"/><Relationship Id="rId250" Type="http://schemas.openxmlformats.org/officeDocument/2006/relationships/customXml" Target="../ink/ink2755.xml"/><Relationship Id="rId488" Type="http://schemas.openxmlformats.org/officeDocument/2006/relationships/customXml" Target="../ink/ink2874.xml"/><Relationship Id="rId695" Type="http://schemas.openxmlformats.org/officeDocument/2006/relationships/image" Target="../media/image2896.png"/><Relationship Id="rId709" Type="http://schemas.openxmlformats.org/officeDocument/2006/relationships/image" Target="../media/image2903.png"/><Relationship Id="rId45" Type="http://schemas.openxmlformats.org/officeDocument/2006/relationships/image" Target="../media/image2575.png"/><Relationship Id="rId110" Type="http://schemas.openxmlformats.org/officeDocument/2006/relationships/customXml" Target="../ink/ink2684.xml"/><Relationship Id="rId348" Type="http://schemas.openxmlformats.org/officeDocument/2006/relationships/customXml" Target="../ink/ink2804.xml"/><Relationship Id="rId555" Type="http://schemas.openxmlformats.org/officeDocument/2006/relationships/customXml" Target="../ink/ink2908.xml"/><Relationship Id="rId194" Type="http://schemas.openxmlformats.org/officeDocument/2006/relationships/customXml" Target="../ink/ink2726.xml"/><Relationship Id="rId208" Type="http://schemas.openxmlformats.org/officeDocument/2006/relationships/customXml" Target="../ink/ink2733.xml"/><Relationship Id="rId415" Type="http://schemas.openxmlformats.org/officeDocument/2006/relationships/image" Target="../media/image2758.png"/><Relationship Id="rId622" Type="http://schemas.openxmlformats.org/officeDocument/2006/relationships/image" Target="../media/image2860.png"/><Relationship Id="rId261" Type="http://schemas.openxmlformats.org/officeDocument/2006/relationships/image" Target="../media/image2681.png"/><Relationship Id="rId499" Type="http://schemas.openxmlformats.org/officeDocument/2006/relationships/customXml" Target="../ink/ink2880.xml"/><Relationship Id="rId56" Type="http://schemas.openxmlformats.org/officeDocument/2006/relationships/customXml" Target="../ink/ink2657.xml"/><Relationship Id="rId359" Type="http://schemas.openxmlformats.org/officeDocument/2006/relationships/image" Target="../media/image2730.png"/><Relationship Id="rId566" Type="http://schemas.openxmlformats.org/officeDocument/2006/relationships/customXml" Target="../ink/ink2914.xml"/><Relationship Id="rId121" Type="http://schemas.openxmlformats.org/officeDocument/2006/relationships/image" Target="../media/image2613.png"/><Relationship Id="rId219" Type="http://schemas.openxmlformats.org/officeDocument/2006/relationships/image" Target="../media/image2661.png"/><Relationship Id="rId426" Type="http://schemas.openxmlformats.org/officeDocument/2006/relationships/customXml" Target="../ink/ink2843.xml"/><Relationship Id="rId633" Type="http://schemas.openxmlformats.org/officeDocument/2006/relationships/customXml" Target="../ink/ink2948.xml"/><Relationship Id="rId67" Type="http://schemas.openxmlformats.org/officeDocument/2006/relationships/image" Target="../media/image2586.png"/><Relationship Id="rId272" Type="http://schemas.openxmlformats.org/officeDocument/2006/relationships/customXml" Target="../ink/ink2766.xml"/><Relationship Id="rId577" Type="http://schemas.openxmlformats.org/officeDocument/2006/relationships/image" Target="../media/image2838.png"/><Relationship Id="rId700" Type="http://schemas.openxmlformats.org/officeDocument/2006/relationships/customXml" Target="../ink/ink2982.xml"/><Relationship Id="rId132" Type="http://schemas.openxmlformats.org/officeDocument/2006/relationships/customXml" Target="../ink/ink2695.xml"/><Relationship Id="rId437" Type="http://schemas.openxmlformats.org/officeDocument/2006/relationships/image" Target="../media/image2769.png"/><Relationship Id="rId644" Type="http://schemas.openxmlformats.org/officeDocument/2006/relationships/image" Target="../media/image2871.png"/><Relationship Id="rId283" Type="http://schemas.openxmlformats.org/officeDocument/2006/relationships/image" Target="../media/image2692.png"/><Relationship Id="rId490" Type="http://schemas.openxmlformats.org/officeDocument/2006/relationships/customXml" Target="../ink/ink2875.xml"/><Relationship Id="rId504" Type="http://schemas.openxmlformats.org/officeDocument/2006/relationships/image" Target="../media/image2802.png"/><Relationship Id="rId711" Type="http://schemas.openxmlformats.org/officeDocument/2006/relationships/image" Target="../media/image2904.png"/><Relationship Id="rId78" Type="http://schemas.openxmlformats.org/officeDocument/2006/relationships/customXml" Target="../ink/ink2668.xml"/><Relationship Id="rId143" Type="http://schemas.openxmlformats.org/officeDocument/2006/relationships/image" Target="../media/image2624.png"/><Relationship Id="rId350" Type="http://schemas.openxmlformats.org/officeDocument/2006/relationships/customXml" Target="../ink/ink2805.xml"/><Relationship Id="rId588" Type="http://schemas.openxmlformats.org/officeDocument/2006/relationships/customXml" Target="../ink/ink2925.xml"/><Relationship Id="rId9" Type="http://schemas.openxmlformats.org/officeDocument/2006/relationships/image" Target="../media/image2557.png"/><Relationship Id="rId210" Type="http://schemas.openxmlformats.org/officeDocument/2006/relationships/customXml" Target="../ink/ink2734.xml"/><Relationship Id="rId448" Type="http://schemas.openxmlformats.org/officeDocument/2006/relationships/customXml" Target="../ink/ink2854.xml"/><Relationship Id="rId655" Type="http://schemas.openxmlformats.org/officeDocument/2006/relationships/customXml" Target="../ink/ink2959.xml"/><Relationship Id="rId294" Type="http://schemas.openxmlformats.org/officeDocument/2006/relationships/customXml" Target="../ink/ink2777.xml"/><Relationship Id="rId308" Type="http://schemas.openxmlformats.org/officeDocument/2006/relationships/customXml" Target="../ink/ink2784.xml"/><Relationship Id="rId515" Type="http://schemas.openxmlformats.org/officeDocument/2006/relationships/customXml" Target="../ink/ink2888.xml"/><Relationship Id="rId722" Type="http://schemas.openxmlformats.org/officeDocument/2006/relationships/customXml" Target="../ink/ink2993.xml"/><Relationship Id="rId89" Type="http://schemas.openxmlformats.org/officeDocument/2006/relationships/image" Target="../media/image2597.png"/><Relationship Id="rId154" Type="http://schemas.openxmlformats.org/officeDocument/2006/relationships/customXml" Target="../ink/ink2706.xml"/><Relationship Id="rId361" Type="http://schemas.openxmlformats.org/officeDocument/2006/relationships/image" Target="../media/image2731.png"/><Relationship Id="rId599" Type="http://schemas.openxmlformats.org/officeDocument/2006/relationships/image" Target="../media/image2849.png"/><Relationship Id="rId459" Type="http://schemas.openxmlformats.org/officeDocument/2006/relationships/image" Target="../media/image2780.png"/><Relationship Id="rId666" Type="http://schemas.openxmlformats.org/officeDocument/2006/relationships/image" Target="../media/image2882.png"/><Relationship Id="rId16" Type="http://schemas.openxmlformats.org/officeDocument/2006/relationships/customXml" Target="../ink/ink2637.xml"/><Relationship Id="rId221" Type="http://schemas.openxmlformats.org/officeDocument/2006/relationships/image" Target="../media/image2662.png"/><Relationship Id="rId319" Type="http://schemas.openxmlformats.org/officeDocument/2006/relationships/image" Target="../media/image2710.png"/><Relationship Id="rId526" Type="http://schemas.openxmlformats.org/officeDocument/2006/relationships/image" Target="../media/image2813.png"/><Relationship Id="rId733" Type="http://schemas.openxmlformats.org/officeDocument/2006/relationships/image" Target="../media/image2915.png"/><Relationship Id="rId165" Type="http://schemas.openxmlformats.org/officeDocument/2006/relationships/image" Target="../media/image2634.png"/><Relationship Id="rId372" Type="http://schemas.openxmlformats.org/officeDocument/2006/relationships/customXml" Target="../ink/ink2816.xml"/><Relationship Id="rId677" Type="http://schemas.openxmlformats.org/officeDocument/2006/relationships/customXml" Target="../ink/ink2970.xml"/><Relationship Id="rId232" Type="http://schemas.openxmlformats.org/officeDocument/2006/relationships/customXml" Target="../ink/ink2745.xml"/><Relationship Id="rId27" Type="http://schemas.openxmlformats.org/officeDocument/2006/relationships/image" Target="../media/image2566.png"/><Relationship Id="rId537" Type="http://schemas.openxmlformats.org/officeDocument/2006/relationships/customXml" Target="../ink/ink2899.xml"/><Relationship Id="rId744" Type="http://schemas.openxmlformats.org/officeDocument/2006/relationships/customXml" Target="../ink/ink3004.xml"/><Relationship Id="rId80" Type="http://schemas.openxmlformats.org/officeDocument/2006/relationships/customXml" Target="../ink/ink2669.xml"/><Relationship Id="rId176" Type="http://schemas.openxmlformats.org/officeDocument/2006/relationships/customXml" Target="../ink/ink2717.xml"/><Relationship Id="rId383" Type="http://schemas.openxmlformats.org/officeDocument/2006/relationships/image" Target="../media/image2742.png"/><Relationship Id="rId590" Type="http://schemas.openxmlformats.org/officeDocument/2006/relationships/customXml" Target="../ink/ink2926.xml"/><Relationship Id="rId604" Type="http://schemas.openxmlformats.org/officeDocument/2006/relationships/customXml" Target="../ink/ink2933.xml"/><Relationship Id="rId243" Type="http://schemas.openxmlformats.org/officeDocument/2006/relationships/image" Target="../media/image2672.png"/><Relationship Id="rId450" Type="http://schemas.openxmlformats.org/officeDocument/2006/relationships/customXml" Target="../ink/ink2855.xml"/><Relationship Id="rId688" Type="http://schemas.openxmlformats.org/officeDocument/2006/relationships/image" Target="../media/image2893.png"/><Relationship Id="rId38" Type="http://schemas.openxmlformats.org/officeDocument/2006/relationships/customXml" Target="../ink/ink2648.xml"/><Relationship Id="rId103" Type="http://schemas.openxmlformats.org/officeDocument/2006/relationships/image" Target="../media/image2604.png"/><Relationship Id="rId310" Type="http://schemas.openxmlformats.org/officeDocument/2006/relationships/customXml" Target="../ink/ink2785.xml"/><Relationship Id="rId548" Type="http://schemas.openxmlformats.org/officeDocument/2006/relationships/image" Target="../media/image2824.png"/><Relationship Id="rId91" Type="http://schemas.openxmlformats.org/officeDocument/2006/relationships/image" Target="../media/image2598.png"/><Relationship Id="rId187" Type="http://schemas.openxmlformats.org/officeDocument/2006/relationships/image" Target="../media/image2645.png"/><Relationship Id="rId394" Type="http://schemas.openxmlformats.org/officeDocument/2006/relationships/customXml" Target="../ink/ink2827.xml"/><Relationship Id="rId408" Type="http://schemas.openxmlformats.org/officeDocument/2006/relationships/customXml" Target="../ink/ink2834.xml"/><Relationship Id="rId615" Type="http://schemas.openxmlformats.org/officeDocument/2006/relationships/customXml" Target="../ink/ink2939.xml"/><Relationship Id="rId254" Type="http://schemas.openxmlformats.org/officeDocument/2006/relationships/customXml" Target="../ink/ink2757.xml"/><Relationship Id="rId699" Type="http://schemas.openxmlformats.org/officeDocument/2006/relationships/image" Target="../media/image2898.png"/><Relationship Id="rId49" Type="http://schemas.openxmlformats.org/officeDocument/2006/relationships/image" Target="../media/image2577.png"/><Relationship Id="rId114" Type="http://schemas.openxmlformats.org/officeDocument/2006/relationships/customXml" Target="../ink/ink2686.xml"/><Relationship Id="rId461" Type="http://schemas.openxmlformats.org/officeDocument/2006/relationships/image" Target="../media/image2781.png"/><Relationship Id="rId559" Type="http://schemas.openxmlformats.org/officeDocument/2006/relationships/image" Target="../media/image2829.png"/><Relationship Id="rId198" Type="http://schemas.openxmlformats.org/officeDocument/2006/relationships/customXml" Target="../ink/ink2728.xml"/><Relationship Id="rId321" Type="http://schemas.openxmlformats.org/officeDocument/2006/relationships/image" Target="../media/image2711.png"/><Relationship Id="rId419" Type="http://schemas.openxmlformats.org/officeDocument/2006/relationships/image" Target="../media/image2760.png"/><Relationship Id="rId626" Type="http://schemas.openxmlformats.org/officeDocument/2006/relationships/image" Target="../media/image2862.png"/><Relationship Id="rId265" Type="http://schemas.openxmlformats.org/officeDocument/2006/relationships/image" Target="../media/image2683.png"/><Relationship Id="rId472" Type="http://schemas.openxmlformats.org/officeDocument/2006/relationships/customXml" Target="../ink/ink2866.xml"/><Relationship Id="rId125" Type="http://schemas.openxmlformats.org/officeDocument/2006/relationships/image" Target="../media/image2615.png"/><Relationship Id="rId332" Type="http://schemas.openxmlformats.org/officeDocument/2006/relationships/customXml" Target="../ink/ink2796.xml"/><Relationship Id="rId637" Type="http://schemas.openxmlformats.org/officeDocument/2006/relationships/customXml" Target="../ink/ink2950.xml"/><Relationship Id="rId276" Type="http://schemas.openxmlformats.org/officeDocument/2006/relationships/customXml" Target="../ink/ink2768.xml"/><Relationship Id="rId483" Type="http://schemas.openxmlformats.org/officeDocument/2006/relationships/image" Target="../media/image2792.png"/><Relationship Id="rId690" Type="http://schemas.openxmlformats.org/officeDocument/2006/relationships/image" Target="../media/image2894.png"/><Relationship Id="rId704" Type="http://schemas.openxmlformats.org/officeDocument/2006/relationships/customXml" Target="../ink/ink2984.xml"/><Relationship Id="rId40" Type="http://schemas.openxmlformats.org/officeDocument/2006/relationships/customXml" Target="../ink/ink2649.xml"/><Relationship Id="rId136" Type="http://schemas.openxmlformats.org/officeDocument/2006/relationships/customXml" Target="../ink/ink2697.xml"/><Relationship Id="rId343" Type="http://schemas.openxmlformats.org/officeDocument/2006/relationships/image" Target="../media/image2722.png"/><Relationship Id="rId550" Type="http://schemas.openxmlformats.org/officeDocument/2006/relationships/image" Target="../media/image2825.png"/><Relationship Id="rId203" Type="http://schemas.openxmlformats.org/officeDocument/2006/relationships/image" Target="../media/image2653.png"/><Relationship Id="rId648" Type="http://schemas.openxmlformats.org/officeDocument/2006/relationships/image" Target="../media/image2873.png"/><Relationship Id="rId287" Type="http://schemas.openxmlformats.org/officeDocument/2006/relationships/image" Target="../media/image2694.png"/><Relationship Id="rId410" Type="http://schemas.openxmlformats.org/officeDocument/2006/relationships/customXml" Target="../ink/ink2835.xml"/><Relationship Id="rId494" Type="http://schemas.openxmlformats.org/officeDocument/2006/relationships/customXml" Target="../ink/ink2877.xml"/><Relationship Id="rId508" Type="http://schemas.openxmlformats.org/officeDocument/2006/relationships/image" Target="../media/image2804.png"/><Relationship Id="rId715" Type="http://schemas.openxmlformats.org/officeDocument/2006/relationships/image" Target="../media/image2906.png"/><Relationship Id="rId147" Type="http://schemas.openxmlformats.org/officeDocument/2006/relationships/image" Target="../media/image2626.png"/><Relationship Id="rId354" Type="http://schemas.openxmlformats.org/officeDocument/2006/relationships/customXml" Target="../ink/ink2807.xml"/><Relationship Id="rId51" Type="http://schemas.openxmlformats.org/officeDocument/2006/relationships/image" Target="../media/image2578.png"/><Relationship Id="rId561" Type="http://schemas.openxmlformats.org/officeDocument/2006/relationships/image" Target="../media/image2830.png"/><Relationship Id="rId659" Type="http://schemas.openxmlformats.org/officeDocument/2006/relationships/customXml" Target="../ink/ink2961.xml"/><Relationship Id="rId214" Type="http://schemas.openxmlformats.org/officeDocument/2006/relationships/customXml" Target="../ink/ink2736.xml"/><Relationship Id="rId298" Type="http://schemas.openxmlformats.org/officeDocument/2006/relationships/customXml" Target="../ink/ink2779.xml"/><Relationship Id="rId421" Type="http://schemas.openxmlformats.org/officeDocument/2006/relationships/image" Target="../media/image2761.png"/><Relationship Id="rId519" Type="http://schemas.openxmlformats.org/officeDocument/2006/relationships/customXml" Target="../ink/ink2890.xml"/><Relationship Id="rId158" Type="http://schemas.openxmlformats.org/officeDocument/2006/relationships/customXml" Target="../ink/ink2708.xml"/><Relationship Id="rId726" Type="http://schemas.openxmlformats.org/officeDocument/2006/relationships/customXml" Target="../ink/ink2995.xml"/><Relationship Id="rId62" Type="http://schemas.openxmlformats.org/officeDocument/2006/relationships/customXml" Target="../ink/ink2660.xml"/><Relationship Id="rId365" Type="http://schemas.openxmlformats.org/officeDocument/2006/relationships/image" Target="../media/image2733.png"/><Relationship Id="rId572" Type="http://schemas.openxmlformats.org/officeDocument/2006/relationships/customXml" Target="../ink/ink29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1.png"/><Relationship Id="rId21" Type="http://schemas.openxmlformats.org/officeDocument/2006/relationships/image" Target="../media/image2933.png"/><Relationship Id="rId324" Type="http://schemas.openxmlformats.org/officeDocument/2006/relationships/customXml" Target="../ink/ink3168.xml"/><Relationship Id="rId170" Type="http://schemas.openxmlformats.org/officeDocument/2006/relationships/customXml" Target="../ink/ink3091.xml"/><Relationship Id="rId268" Type="http://schemas.openxmlformats.org/officeDocument/2006/relationships/customXml" Target="../ink/ink3140.xml"/><Relationship Id="rId475" Type="http://schemas.openxmlformats.org/officeDocument/2006/relationships/image" Target="../media/image3157.png"/><Relationship Id="rId32" Type="http://schemas.openxmlformats.org/officeDocument/2006/relationships/customXml" Target="../ink/ink3022.xml"/><Relationship Id="rId74" Type="http://schemas.openxmlformats.org/officeDocument/2006/relationships/customXml" Target="../ink/ink3043.xml"/><Relationship Id="rId128" Type="http://schemas.openxmlformats.org/officeDocument/2006/relationships/customXml" Target="../ink/ink3070.xml"/><Relationship Id="rId335" Type="http://schemas.openxmlformats.org/officeDocument/2006/relationships/image" Target="../media/image3089.png"/><Relationship Id="rId377" Type="http://schemas.openxmlformats.org/officeDocument/2006/relationships/image" Target="../media/image3110.png"/><Relationship Id="rId500" Type="http://schemas.openxmlformats.org/officeDocument/2006/relationships/customXml" Target="../ink/ink3256.xml"/><Relationship Id="rId5" Type="http://schemas.openxmlformats.org/officeDocument/2006/relationships/image" Target="../media/image2925.png"/><Relationship Id="rId181" Type="http://schemas.openxmlformats.org/officeDocument/2006/relationships/image" Target="../media/image3013.png"/><Relationship Id="rId237" Type="http://schemas.openxmlformats.org/officeDocument/2006/relationships/image" Target="../media/image3041.png"/><Relationship Id="rId402" Type="http://schemas.openxmlformats.org/officeDocument/2006/relationships/customXml" Target="../ink/ink3207.xml"/><Relationship Id="rId279" Type="http://schemas.openxmlformats.org/officeDocument/2006/relationships/image" Target="../media/image3061.png"/><Relationship Id="rId444" Type="http://schemas.openxmlformats.org/officeDocument/2006/relationships/customXml" Target="../ink/ink3228.xml"/><Relationship Id="rId486" Type="http://schemas.openxmlformats.org/officeDocument/2006/relationships/customXml" Target="../ink/ink3249.xml"/><Relationship Id="rId43" Type="http://schemas.openxmlformats.org/officeDocument/2006/relationships/image" Target="../media/image2944.png"/><Relationship Id="rId139" Type="http://schemas.openxmlformats.org/officeDocument/2006/relationships/image" Target="../media/image2992.png"/><Relationship Id="rId290" Type="http://schemas.openxmlformats.org/officeDocument/2006/relationships/customXml" Target="../ink/ink3151.xml"/><Relationship Id="rId304" Type="http://schemas.openxmlformats.org/officeDocument/2006/relationships/customXml" Target="../ink/ink3158.xml"/><Relationship Id="rId346" Type="http://schemas.openxmlformats.org/officeDocument/2006/relationships/customXml" Target="../ink/ink3179.xml"/><Relationship Id="rId388" Type="http://schemas.openxmlformats.org/officeDocument/2006/relationships/customXml" Target="../ink/ink3200.xml"/><Relationship Id="rId511" Type="http://schemas.openxmlformats.org/officeDocument/2006/relationships/image" Target="../media/image3175.png"/><Relationship Id="rId85" Type="http://schemas.openxmlformats.org/officeDocument/2006/relationships/image" Target="../media/image2965.png"/><Relationship Id="rId150" Type="http://schemas.openxmlformats.org/officeDocument/2006/relationships/customXml" Target="../ink/ink3081.xml"/><Relationship Id="rId192" Type="http://schemas.openxmlformats.org/officeDocument/2006/relationships/customXml" Target="../ink/ink3102.xml"/><Relationship Id="rId206" Type="http://schemas.openxmlformats.org/officeDocument/2006/relationships/customXml" Target="../ink/ink3109.xml"/><Relationship Id="rId413" Type="http://schemas.openxmlformats.org/officeDocument/2006/relationships/image" Target="../media/image3127.png"/><Relationship Id="rId248" Type="http://schemas.openxmlformats.org/officeDocument/2006/relationships/customXml" Target="../ink/ink3130.xml"/><Relationship Id="rId455" Type="http://schemas.openxmlformats.org/officeDocument/2006/relationships/image" Target="../media/image3148.png"/><Relationship Id="rId497" Type="http://schemas.openxmlformats.org/officeDocument/2006/relationships/image" Target="../media/image3168.png"/><Relationship Id="rId12" Type="http://schemas.openxmlformats.org/officeDocument/2006/relationships/customXml" Target="../ink/ink3012.xml"/><Relationship Id="rId108" Type="http://schemas.openxmlformats.org/officeDocument/2006/relationships/customXml" Target="../ink/ink3060.xml"/><Relationship Id="rId315" Type="http://schemas.openxmlformats.org/officeDocument/2006/relationships/image" Target="../media/image3079.png"/><Relationship Id="rId357" Type="http://schemas.openxmlformats.org/officeDocument/2006/relationships/image" Target="../media/image3100.png"/><Relationship Id="rId54" Type="http://schemas.openxmlformats.org/officeDocument/2006/relationships/customXml" Target="../ink/ink3033.xml"/><Relationship Id="rId96" Type="http://schemas.openxmlformats.org/officeDocument/2006/relationships/customXml" Target="../ink/ink3054.xml"/><Relationship Id="rId161" Type="http://schemas.openxmlformats.org/officeDocument/2006/relationships/image" Target="../media/image3003.png"/><Relationship Id="rId217" Type="http://schemas.openxmlformats.org/officeDocument/2006/relationships/image" Target="../media/image3031.png"/><Relationship Id="rId399" Type="http://schemas.openxmlformats.org/officeDocument/2006/relationships/image" Target="../media/image3120.png"/><Relationship Id="rId259" Type="http://schemas.openxmlformats.org/officeDocument/2006/relationships/image" Target="../media/image3051.png"/><Relationship Id="rId424" Type="http://schemas.openxmlformats.org/officeDocument/2006/relationships/customXml" Target="../ink/ink3218.xml"/><Relationship Id="rId466" Type="http://schemas.openxmlformats.org/officeDocument/2006/relationships/customXml" Target="../ink/ink3239.xml"/><Relationship Id="rId23" Type="http://schemas.openxmlformats.org/officeDocument/2006/relationships/image" Target="../media/image2934.png"/><Relationship Id="rId119" Type="http://schemas.openxmlformats.org/officeDocument/2006/relationships/image" Target="../media/image2982.png"/><Relationship Id="rId270" Type="http://schemas.openxmlformats.org/officeDocument/2006/relationships/customXml" Target="../ink/ink3141.xml"/><Relationship Id="rId326" Type="http://schemas.openxmlformats.org/officeDocument/2006/relationships/customXml" Target="../ink/ink3169.xml"/><Relationship Id="rId65" Type="http://schemas.openxmlformats.org/officeDocument/2006/relationships/image" Target="../media/image2955.png"/><Relationship Id="rId130" Type="http://schemas.openxmlformats.org/officeDocument/2006/relationships/customXml" Target="../ink/ink3071.xml"/><Relationship Id="rId368" Type="http://schemas.openxmlformats.org/officeDocument/2006/relationships/customXml" Target="../ink/ink3190.xml"/><Relationship Id="rId172" Type="http://schemas.openxmlformats.org/officeDocument/2006/relationships/customXml" Target="../ink/ink3092.xml"/><Relationship Id="rId228" Type="http://schemas.openxmlformats.org/officeDocument/2006/relationships/customXml" Target="../ink/ink3120.xml"/><Relationship Id="rId435" Type="http://schemas.openxmlformats.org/officeDocument/2006/relationships/image" Target="../media/image3138.png"/><Relationship Id="rId477" Type="http://schemas.openxmlformats.org/officeDocument/2006/relationships/image" Target="../media/image3158.png"/><Relationship Id="rId281" Type="http://schemas.openxmlformats.org/officeDocument/2006/relationships/image" Target="../media/image3062.png"/><Relationship Id="rId337" Type="http://schemas.openxmlformats.org/officeDocument/2006/relationships/image" Target="../media/image3090.png"/><Relationship Id="rId502" Type="http://schemas.openxmlformats.org/officeDocument/2006/relationships/customXml" Target="../ink/ink3257.xml"/><Relationship Id="rId34" Type="http://schemas.openxmlformats.org/officeDocument/2006/relationships/customXml" Target="../ink/ink3023.xml"/><Relationship Id="rId76" Type="http://schemas.openxmlformats.org/officeDocument/2006/relationships/customXml" Target="../ink/ink3044.xml"/><Relationship Id="rId141" Type="http://schemas.openxmlformats.org/officeDocument/2006/relationships/image" Target="../media/image2993.png"/><Relationship Id="rId379" Type="http://schemas.openxmlformats.org/officeDocument/2006/relationships/image" Target="../media/image3111.png"/><Relationship Id="rId7" Type="http://schemas.openxmlformats.org/officeDocument/2006/relationships/image" Target="../media/image2926.png"/><Relationship Id="rId183" Type="http://schemas.openxmlformats.org/officeDocument/2006/relationships/image" Target="../media/image3014.png"/><Relationship Id="rId239" Type="http://schemas.openxmlformats.org/officeDocument/2006/relationships/image" Target="../media/image3042.png"/><Relationship Id="rId390" Type="http://schemas.openxmlformats.org/officeDocument/2006/relationships/customXml" Target="../ink/ink3201.xml"/><Relationship Id="rId404" Type="http://schemas.openxmlformats.org/officeDocument/2006/relationships/customXml" Target="../ink/ink3208.xml"/><Relationship Id="rId446" Type="http://schemas.openxmlformats.org/officeDocument/2006/relationships/customXml" Target="../ink/ink3229.xml"/><Relationship Id="rId250" Type="http://schemas.openxmlformats.org/officeDocument/2006/relationships/customXml" Target="../ink/ink3131.xml"/><Relationship Id="rId292" Type="http://schemas.openxmlformats.org/officeDocument/2006/relationships/customXml" Target="../ink/ink3152.xml"/><Relationship Id="rId306" Type="http://schemas.openxmlformats.org/officeDocument/2006/relationships/customXml" Target="../ink/ink3159.xml"/><Relationship Id="rId488" Type="http://schemas.openxmlformats.org/officeDocument/2006/relationships/customXml" Target="../ink/ink3250.xml"/><Relationship Id="rId45" Type="http://schemas.openxmlformats.org/officeDocument/2006/relationships/image" Target="../media/image2945.png"/><Relationship Id="rId87" Type="http://schemas.openxmlformats.org/officeDocument/2006/relationships/image" Target="../media/image2966.png"/><Relationship Id="rId110" Type="http://schemas.openxmlformats.org/officeDocument/2006/relationships/customXml" Target="../ink/ink3061.xml"/><Relationship Id="rId348" Type="http://schemas.openxmlformats.org/officeDocument/2006/relationships/customXml" Target="../ink/ink3180.xml"/><Relationship Id="rId513" Type="http://schemas.openxmlformats.org/officeDocument/2006/relationships/image" Target="../media/image3176.png"/><Relationship Id="rId152" Type="http://schemas.openxmlformats.org/officeDocument/2006/relationships/customXml" Target="../ink/ink3082.xml"/><Relationship Id="rId194" Type="http://schemas.openxmlformats.org/officeDocument/2006/relationships/customXml" Target="../ink/ink3103.xml"/><Relationship Id="rId208" Type="http://schemas.openxmlformats.org/officeDocument/2006/relationships/customXml" Target="../ink/ink3110.xml"/><Relationship Id="rId415" Type="http://schemas.openxmlformats.org/officeDocument/2006/relationships/image" Target="../media/image3128.png"/><Relationship Id="rId457" Type="http://schemas.openxmlformats.org/officeDocument/2006/relationships/image" Target="../media/image3149.png"/><Relationship Id="rId261" Type="http://schemas.openxmlformats.org/officeDocument/2006/relationships/image" Target="../media/image3052.png"/><Relationship Id="rId499" Type="http://schemas.openxmlformats.org/officeDocument/2006/relationships/image" Target="../media/image3169.png"/><Relationship Id="rId14" Type="http://schemas.openxmlformats.org/officeDocument/2006/relationships/customXml" Target="../ink/ink3013.xml"/><Relationship Id="rId56" Type="http://schemas.openxmlformats.org/officeDocument/2006/relationships/customXml" Target="../ink/ink3034.xml"/><Relationship Id="rId317" Type="http://schemas.openxmlformats.org/officeDocument/2006/relationships/image" Target="../media/image3080.png"/><Relationship Id="rId359" Type="http://schemas.openxmlformats.org/officeDocument/2006/relationships/image" Target="../media/image3101.png"/><Relationship Id="rId98" Type="http://schemas.openxmlformats.org/officeDocument/2006/relationships/customXml" Target="../ink/ink3055.xml"/><Relationship Id="rId121" Type="http://schemas.openxmlformats.org/officeDocument/2006/relationships/image" Target="../media/image2983.png"/><Relationship Id="rId163" Type="http://schemas.openxmlformats.org/officeDocument/2006/relationships/image" Target="../media/image3004.png"/><Relationship Id="rId219" Type="http://schemas.openxmlformats.org/officeDocument/2006/relationships/image" Target="../media/image3032.png"/><Relationship Id="rId370" Type="http://schemas.openxmlformats.org/officeDocument/2006/relationships/customXml" Target="../ink/ink3191.xml"/><Relationship Id="rId426" Type="http://schemas.openxmlformats.org/officeDocument/2006/relationships/customXml" Target="../ink/ink3219.xml"/><Relationship Id="rId230" Type="http://schemas.openxmlformats.org/officeDocument/2006/relationships/customXml" Target="../ink/ink3121.xml"/><Relationship Id="rId468" Type="http://schemas.openxmlformats.org/officeDocument/2006/relationships/customXml" Target="../ink/ink3240.xml"/><Relationship Id="rId25" Type="http://schemas.openxmlformats.org/officeDocument/2006/relationships/image" Target="../media/image2935.png"/><Relationship Id="rId67" Type="http://schemas.openxmlformats.org/officeDocument/2006/relationships/image" Target="../media/image2956.png"/><Relationship Id="rId272" Type="http://schemas.openxmlformats.org/officeDocument/2006/relationships/customXml" Target="../ink/ink3142.xml"/><Relationship Id="rId328" Type="http://schemas.openxmlformats.org/officeDocument/2006/relationships/customXml" Target="../ink/ink3170.xml"/><Relationship Id="rId132" Type="http://schemas.openxmlformats.org/officeDocument/2006/relationships/customXml" Target="../ink/ink3072.xml"/><Relationship Id="rId174" Type="http://schemas.openxmlformats.org/officeDocument/2006/relationships/customXml" Target="../ink/ink3093.xml"/><Relationship Id="rId381" Type="http://schemas.openxmlformats.org/officeDocument/2006/relationships/image" Target="../media/image3112.png"/><Relationship Id="rId241" Type="http://schemas.openxmlformats.org/officeDocument/2006/relationships/image" Target="../media/image3043.png"/><Relationship Id="rId437" Type="http://schemas.openxmlformats.org/officeDocument/2006/relationships/image" Target="../media/image3139.png"/><Relationship Id="rId479" Type="http://schemas.openxmlformats.org/officeDocument/2006/relationships/image" Target="../media/image3159.png"/><Relationship Id="rId36" Type="http://schemas.openxmlformats.org/officeDocument/2006/relationships/customXml" Target="../ink/ink3024.xml"/><Relationship Id="rId283" Type="http://schemas.openxmlformats.org/officeDocument/2006/relationships/image" Target="../media/image3063.png"/><Relationship Id="rId339" Type="http://schemas.openxmlformats.org/officeDocument/2006/relationships/image" Target="../media/image3091.png"/><Relationship Id="rId490" Type="http://schemas.openxmlformats.org/officeDocument/2006/relationships/customXml" Target="../ink/ink3251.xml"/><Relationship Id="rId504" Type="http://schemas.openxmlformats.org/officeDocument/2006/relationships/customXml" Target="../ink/ink3258.xml"/><Relationship Id="rId78" Type="http://schemas.openxmlformats.org/officeDocument/2006/relationships/customXml" Target="../ink/ink3045.xml"/><Relationship Id="rId101" Type="http://schemas.openxmlformats.org/officeDocument/2006/relationships/image" Target="../media/image2973.png"/><Relationship Id="rId143" Type="http://schemas.openxmlformats.org/officeDocument/2006/relationships/image" Target="../media/image2994.png"/><Relationship Id="rId185" Type="http://schemas.openxmlformats.org/officeDocument/2006/relationships/image" Target="../media/image3015.png"/><Relationship Id="rId350" Type="http://schemas.openxmlformats.org/officeDocument/2006/relationships/customXml" Target="../ink/ink3181.xml"/><Relationship Id="rId406" Type="http://schemas.openxmlformats.org/officeDocument/2006/relationships/customXml" Target="../ink/ink3209.xml"/><Relationship Id="rId9" Type="http://schemas.openxmlformats.org/officeDocument/2006/relationships/image" Target="../media/image2927.png"/><Relationship Id="rId210" Type="http://schemas.openxmlformats.org/officeDocument/2006/relationships/customXml" Target="../ink/ink3111.xml"/><Relationship Id="rId392" Type="http://schemas.openxmlformats.org/officeDocument/2006/relationships/customXml" Target="../ink/ink3202.xml"/><Relationship Id="rId448" Type="http://schemas.openxmlformats.org/officeDocument/2006/relationships/customXml" Target="../ink/ink3230.xml"/><Relationship Id="rId252" Type="http://schemas.openxmlformats.org/officeDocument/2006/relationships/customXml" Target="../ink/ink3132.xml"/><Relationship Id="rId294" Type="http://schemas.openxmlformats.org/officeDocument/2006/relationships/customXml" Target="../ink/ink3153.xml"/><Relationship Id="rId308" Type="http://schemas.openxmlformats.org/officeDocument/2006/relationships/customXml" Target="../ink/ink3160.xml"/><Relationship Id="rId515" Type="http://schemas.openxmlformats.org/officeDocument/2006/relationships/image" Target="../media/image3177.png"/><Relationship Id="rId47" Type="http://schemas.openxmlformats.org/officeDocument/2006/relationships/image" Target="../media/image2946.png"/><Relationship Id="rId89" Type="http://schemas.openxmlformats.org/officeDocument/2006/relationships/image" Target="../media/image2967.png"/><Relationship Id="rId112" Type="http://schemas.openxmlformats.org/officeDocument/2006/relationships/customXml" Target="../ink/ink3062.xml"/><Relationship Id="rId154" Type="http://schemas.openxmlformats.org/officeDocument/2006/relationships/customXml" Target="../ink/ink3083.xml"/><Relationship Id="rId361" Type="http://schemas.openxmlformats.org/officeDocument/2006/relationships/image" Target="../media/image3102.png"/><Relationship Id="rId196" Type="http://schemas.openxmlformats.org/officeDocument/2006/relationships/customXml" Target="../ink/ink3104.xml"/><Relationship Id="rId417" Type="http://schemas.openxmlformats.org/officeDocument/2006/relationships/image" Target="../media/image3129.png"/><Relationship Id="rId459" Type="http://schemas.openxmlformats.org/officeDocument/2006/relationships/image" Target="../media/image3150.png"/><Relationship Id="rId16" Type="http://schemas.openxmlformats.org/officeDocument/2006/relationships/customXml" Target="../ink/ink3014.xml"/><Relationship Id="rId221" Type="http://schemas.openxmlformats.org/officeDocument/2006/relationships/image" Target="../media/image3033.png"/><Relationship Id="rId263" Type="http://schemas.openxmlformats.org/officeDocument/2006/relationships/image" Target="../media/image3053.png"/><Relationship Id="rId319" Type="http://schemas.openxmlformats.org/officeDocument/2006/relationships/image" Target="../media/image3081.png"/><Relationship Id="rId470" Type="http://schemas.openxmlformats.org/officeDocument/2006/relationships/customXml" Target="../ink/ink3241.xml"/><Relationship Id="rId58" Type="http://schemas.openxmlformats.org/officeDocument/2006/relationships/customXml" Target="../ink/ink3035.xml"/><Relationship Id="rId123" Type="http://schemas.openxmlformats.org/officeDocument/2006/relationships/image" Target="../media/image2984.png"/><Relationship Id="rId330" Type="http://schemas.openxmlformats.org/officeDocument/2006/relationships/customXml" Target="../ink/ink3171.xml"/><Relationship Id="rId165" Type="http://schemas.openxmlformats.org/officeDocument/2006/relationships/image" Target="../media/image3005.png"/><Relationship Id="rId372" Type="http://schemas.openxmlformats.org/officeDocument/2006/relationships/customXml" Target="../ink/ink3192.xml"/><Relationship Id="rId428" Type="http://schemas.openxmlformats.org/officeDocument/2006/relationships/customXml" Target="../ink/ink3220.xml"/><Relationship Id="rId232" Type="http://schemas.openxmlformats.org/officeDocument/2006/relationships/customXml" Target="../ink/ink3122.xml"/><Relationship Id="rId274" Type="http://schemas.openxmlformats.org/officeDocument/2006/relationships/customXml" Target="../ink/ink3143.xml"/><Relationship Id="rId481" Type="http://schemas.openxmlformats.org/officeDocument/2006/relationships/image" Target="../media/image3160.png"/><Relationship Id="rId27" Type="http://schemas.openxmlformats.org/officeDocument/2006/relationships/image" Target="../media/image2936.png"/><Relationship Id="rId69" Type="http://schemas.openxmlformats.org/officeDocument/2006/relationships/image" Target="../media/image2957.png"/><Relationship Id="rId134" Type="http://schemas.openxmlformats.org/officeDocument/2006/relationships/customXml" Target="../ink/ink3073.xml"/><Relationship Id="rId80" Type="http://schemas.openxmlformats.org/officeDocument/2006/relationships/customXml" Target="../ink/ink3046.xml"/><Relationship Id="rId176" Type="http://schemas.openxmlformats.org/officeDocument/2006/relationships/customXml" Target="../ink/ink3094.xml"/><Relationship Id="rId341" Type="http://schemas.openxmlformats.org/officeDocument/2006/relationships/image" Target="../media/image3092.png"/><Relationship Id="rId383" Type="http://schemas.openxmlformats.org/officeDocument/2006/relationships/image" Target="../media/image3113.png"/><Relationship Id="rId439" Type="http://schemas.openxmlformats.org/officeDocument/2006/relationships/image" Target="../media/image3140.png"/><Relationship Id="rId201" Type="http://schemas.openxmlformats.org/officeDocument/2006/relationships/image" Target="../media/image3023.png"/><Relationship Id="rId243" Type="http://schemas.openxmlformats.org/officeDocument/2006/relationships/image" Target="../media/image2811.png"/><Relationship Id="rId285" Type="http://schemas.openxmlformats.org/officeDocument/2006/relationships/image" Target="../media/image3064.png"/><Relationship Id="rId450" Type="http://schemas.openxmlformats.org/officeDocument/2006/relationships/customXml" Target="../ink/ink3231.xml"/><Relationship Id="rId506" Type="http://schemas.openxmlformats.org/officeDocument/2006/relationships/customXml" Target="../ink/ink3259.xml"/><Relationship Id="rId38" Type="http://schemas.openxmlformats.org/officeDocument/2006/relationships/customXml" Target="../ink/ink3025.xml"/><Relationship Id="rId103" Type="http://schemas.openxmlformats.org/officeDocument/2006/relationships/image" Target="../media/image2974.png"/><Relationship Id="rId310" Type="http://schemas.openxmlformats.org/officeDocument/2006/relationships/customXml" Target="../ink/ink3161.xml"/><Relationship Id="rId492" Type="http://schemas.openxmlformats.org/officeDocument/2006/relationships/customXml" Target="../ink/ink3252.xml"/><Relationship Id="rId91" Type="http://schemas.openxmlformats.org/officeDocument/2006/relationships/image" Target="../media/image2968.png"/><Relationship Id="rId145" Type="http://schemas.openxmlformats.org/officeDocument/2006/relationships/image" Target="../media/image2995.png"/><Relationship Id="rId187" Type="http://schemas.openxmlformats.org/officeDocument/2006/relationships/image" Target="../media/image3016.png"/><Relationship Id="rId352" Type="http://schemas.openxmlformats.org/officeDocument/2006/relationships/customXml" Target="../ink/ink3182.xml"/><Relationship Id="rId394" Type="http://schemas.openxmlformats.org/officeDocument/2006/relationships/customXml" Target="../ink/ink3203.xml"/><Relationship Id="rId408" Type="http://schemas.openxmlformats.org/officeDocument/2006/relationships/customXml" Target="../ink/ink3210.xml"/><Relationship Id="rId212" Type="http://schemas.openxmlformats.org/officeDocument/2006/relationships/customXml" Target="../ink/ink3112.xml"/><Relationship Id="rId254" Type="http://schemas.openxmlformats.org/officeDocument/2006/relationships/customXml" Target="../ink/ink3133.xml"/><Relationship Id="rId49" Type="http://schemas.openxmlformats.org/officeDocument/2006/relationships/image" Target="../media/image2947.png"/><Relationship Id="rId114" Type="http://schemas.openxmlformats.org/officeDocument/2006/relationships/customXml" Target="../ink/ink3063.xml"/><Relationship Id="rId296" Type="http://schemas.openxmlformats.org/officeDocument/2006/relationships/customXml" Target="../ink/ink3154.xml"/><Relationship Id="rId461" Type="http://schemas.openxmlformats.org/officeDocument/2006/relationships/image" Target="../media/image2661.png"/><Relationship Id="rId517" Type="http://schemas.openxmlformats.org/officeDocument/2006/relationships/image" Target="../media/image3178.png"/><Relationship Id="rId60" Type="http://schemas.openxmlformats.org/officeDocument/2006/relationships/customXml" Target="../ink/ink3036.xml"/><Relationship Id="rId156" Type="http://schemas.openxmlformats.org/officeDocument/2006/relationships/customXml" Target="../ink/ink3084.xml"/><Relationship Id="rId198" Type="http://schemas.openxmlformats.org/officeDocument/2006/relationships/customXml" Target="../ink/ink3105.xml"/><Relationship Id="rId321" Type="http://schemas.openxmlformats.org/officeDocument/2006/relationships/image" Target="../media/image3082.png"/><Relationship Id="rId363" Type="http://schemas.openxmlformats.org/officeDocument/2006/relationships/image" Target="../media/image3103.png"/><Relationship Id="rId419" Type="http://schemas.openxmlformats.org/officeDocument/2006/relationships/image" Target="../media/image3130.png"/><Relationship Id="rId223" Type="http://schemas.openxmlformats.org/officeDocument/2006/relationships/image" Target="../media/image3034.png"/><Relationship Id="rId430" Type="http://schemas.openxmlformats.org/officeDocument/2006/relationships/customXml" Target="../ink/ink3221.xml"/><Relationship Id="rId18" Type="http://schemas.openxmlformats.org/officeDocument/2006/relationships/customXml" Target="../ink/ink3015.xml"/><Relationship Id="rId265" Type="http://schemas.openxmlformats.org/officeDocument/2006/relationships/image" Target="../media/image3054.png"/><Relationship Id="rId472" Type="http://schemas.openxmlformats.org/officeDocument/2006/relationships/customXml" Target="../ink/ink3242.xml"/><Relationship Id="rId125" Type="http://schemas.openxmlformats.org/officeDocument/2006/relationships/image" Target="../media/image2985.png"/><Relationship Id="rId167" Type="http://schemas.openxmlformats.org/officeDocument/2006/relationships/image" Target="../media/image3006.png"/><Relationship Id="rId332" Type="http://schemas.openxmlformats.org/officeDocument/2006/relationships/customXml" Target="../ink/ink3172.xml"/><Relationship Id="rId374" Type="http://schemas.openxmlformats.org/officeDocument/2006/relationships/customXml" Target="../ink/ink3193.xml"/><Relationship Id="rId71" Type="http://schemas.openxmlformats.org/officeDocument/2006/relationships/image" Target="../media/image2958.png"/><Relationship Id="rId234" Type="http://schemas.openxmlformats.org/officeDocument/2006/relationships/customXml" Target="../ink/ink3123.xml"/><Relationship Id="rId2" Type="http://schemas.openxmlformats.org/officeDocument/2006/relationships/customXml" Target="../ink/ink3007.xml"/><Relationship Id="rId29" Type="http://schemas.openxmlformats.org/officeDocument/2006/relationships/image" Target="../media/image2937.png"/><Relationship Id="rId276" Type="http://schemas.openxmlformats.org/officeDocument/2006/relationships/customXml" Target="../ink/ink3144.xml"/><Relationship Id="rId441" Type="http://schemas.openxmlformats.org/officeDocument/2006/relationships/image" Target="../media/image3141.png"/><Relationship Id="rId483" Type="http://schemas.openxmlformats.org/officeDocument/2006/relationships/image" Target="../media/image3161.png"/><Relationship Id="rId40" Type="http://schemas.openxmlformats.org/officeDocument/2006/relationships/customXml" Target="../ink/ink3026.xml"/><Relationship Id="rId136" Type="http://schemas.openxmlformats.org/officeDocument/2006/relationships/customXml" Target="../ink/ink3074.xml"/><Relationship Id="rId178" Type="http://schemas.openxmlformats.org/officeDocument/2006/relationships/customXml" Target="../ink/ink3095.xml"/><Relationship Id="rId301" Type="http://schemas.openxmlformats.org/officeDocument/2006/relationships/image" Target="../media/image3072.png"/><Relationship Id="rId343" Type="http://schemas.openxmlformats.org/officeDocument/2006/relationships/image" Target="../media/image3093.png"/><Relationship Id="rId82" Type="http://schemas.openxmlformats.org/officeDocument/2006/relationships/customXml" Target="../ink/ink3047.xml"/><Relationship Id="rId203" Type="http://schemas.openxmlformats.org/officeDocument/2006/relationships/image" Target="../media/image3024.png"/><Relationship Id="rId385" Type="http://schemas.openxmlformats.org/officeDocument/2006/relationships/image" Target="../media/image3114.png"/><Relationship Id="rId245" Type="http://schemas.openxmlformats.org/officeDocument/2006/relationships/image" Target="../media/image3044.png"/><Relationship Id="rId287" Type="http://schemas.openxmlformats.org/officeDocument/2006/relationships/image" Target="../media/image3065.png"/><Relationship Id="rId410" Type="http://schemas.openxmlformats.org/officeDocument/2006/relationships/customXml" Target="../ink/ink3211.xml"/><Relationship Id="rId452" Type="http://schemas.openxmlformats.org/officeDocument/2006/relationships/customXml" Target="../ink/ink3232.xml"/><Relationship Id="rId494" Type="http://schemas.openxmlformats.org/officeDocument/2006/relationships/customXml" Target="../ink/ink3253.xml"/><Relationship Id="rId508" Type="http://schemas.openxmlformats.org/officeDocument/2006/relationships/customXml" Target="../ink/ink3260.xml"/><Relationship Id="rId105" Type="http://schemas.openxmlformats.org/officeDocument/2006/relationships/image" Target="../media/image2975.png"/><Relationship Id="rId147" Type="http://schemas.openxmlformats.org/officeDocument/2006/relationships/image" Target="../media/image2996.png"/><Relationship Id="rId312" Type="http://schemas.openxmlformats.org/officeDocument/2006/relationships/customXml" Target="../ink/ink3162.xml"/><Relationship Id="rId354" Type="http://schemas.openxmlformats.org/officeDocument/2006/relationships/customXml" Target="../ink/ink3183.xml"/><Relationship Id="rId51" Type="http://schemas.openxmlformats.org/officeDocument/2006/relationships/image" Target="../media/image2948.png"/><Relationship Id="rId93" Type="http://schemas.openxmlformats.org/officeDocument/2006/relationships/image" Target="../media/image2969.png"/><Relationship Id="rId189" Type="http://schemas.openxmlformats.org/officeDocument/2006/relationships/image" Target="../media/image3017.png"/><Relationship Id="rId396" Type="http://schemas.openxmlformats.org/officeDocument/2006/relationships/customXml" Target="../ink/ink3204.xml"/><Relationship Id="rId214" Type="http://schemas.openxmlformats.org/officeDocument/2006/relationships/customXml" Target="../ink/ink3113.xml"/><Relationship Id="rId256" Type="http://schemas.openxmlformats.org/officeDocument/2006/relationships/customXml" Target="../ink/ink3134.xml"/><Relationship Id="rId298" Type="http://schemas.openxmlformats.org/officeDocument/2006/relationships/customXml" Target="../ink/ink3155.xml"/><Relationship Id="rId421" Type="http://schemas.openxmlformats.org/officeDocument/2006/relationships/image" Target="../media/image3131.png"/><Relationship Id="rId463" Type="http://schemas.openxmlformats.org/officeDocument/2006/relationships/image" Target="../media/image3151.png"/><Relationship Id="rId519" Type="http://schemas.openxmlformats.org/officeDocument/2006/relationships/image" Target="../media/image3179.png"/><Relationship Id="rId116" Type="http://schemas.openxmlformats.org/officeDocument/2006/relationships/customXml" Target="../ink/ink3064.xml"/><Relationship Id="rId158" Type="http://schemas.openxmlformats.org/officeDocument/2006/relationships/customXml" Target="../ink/ink3085.xml"/><Relationship Id="rId323" Type="http://schemas.openxmlformats.org/officeDocument/2006/relationships/image" Target="../media/image3083.png"/><Relationship Id="rId20" Type="http://schemas.openxmlformats.org/officeDocument/2006/relationships/customXml" Target="../ink/ink3016.xml"/><Relationship Id="rId62" Type="http://schemas.openxmlformats.org/officeDocument/2006/relationships/customXml" Target="../ink/ink3037.xml"/><Relationship Id="rId365" Type="http://schemas.openxmlformats.org/officeDocument/2006/relationships/image" Target="../media/image3104.png"/><Relationship Id="rId225" Type="http://schemas.openxmlformats.org/officeDocument/2006/relationships/image" Target="../media/image3035.png"/><Relationship Id="rId267" Type="http://schemas.openxmlformats.org/officeDocument/2006/relationships/image" Target="../media/image3055.png"/><Relationship Id="rId432" Type="http://schemas.openxmlformats.org/officeDocument/2006/relationships/customXml" Target="../ink/ink3222.xml"/><Relationship Id="rId474" Type="http://schemas.openxmlformats.org/officeDocument/2006/relationships/customXml" Target="../ink/ink3243.xml"/><Relationship Id="rId127" Type="http://schemas.openxmlformats.org/officeDocument/2006/relationships/image" Target="../media/image2986.png"/><Relationship Id="rId31" Type="http://schemas.openxmlformats.org/officeDocument/2006/relationships/image" Target="../media/image2938.png"/><Relationship Id="rId73" Type="http://schemas.openxmlformats.org/officeDocument/2006/relationships/image" Target="../media/image2959.png"/><Relationship Id="rId169" Type="http://schemas.openxmlformats.org/officeDocument/2006/relationships/image" Target="../media/image3007.png"/><Relationship Id="rId334" Type="http://schemas.openxmlformats.org/officeDocument/2006/relationships/customXml" Target="../ink/ink3173.xml"/><Relationship Id="rId376" Type="http://schemas.openxmlformats.org/officeDocument/2006/relationships/customXml" Target="../ink/ink3194.xml"/><Relationship Id="rId4" Type="http://schemas.openxmlformats.org/officeDocument/2006/relationships/customXml" Target="../ink/ink3008.xml"/><Relationship Id="rId180" Type="http://schemas.openxmlformats.org/officeDocument/2006/relationships/customXml" Target="../ink/ink3096.xml"/><Relationship Id="rId236" Type="http://schemas.openxmlformats.org/officeDocument/2006/relationships/customXml" Target="../ink/ink3124.xml"/><Relationship Id="rId278" Type="http://schemas.openxmlformats.org/officeDocument/2006/relationships/customXml" Target="../ink/ink3145.xml"/><Relationship Id="rId401" Type="http://schemas.openxmlformats.org/officeDocument/2006/relationships/image" Target="../media/image3121.png"/><Relationship Id="rId443" Type="http://schemas.openxmlformats.org/officeDocument/2006/relationships/image" Target="../media/image3142.png"/><Relationship Id="rId303" Type="http://schemas.openxmlformats.org/officeDocument/2006/relationships/image" Target="../media/image3073.png"/><Relationship Id="rId485" Type="http://schemas.openxmlformats.org/officeDocument/2006/relationships/image" Target="../media/image3162.png"/><Relationship Id="rId42" Type="http://schemas.openxmlformats.org/officeDocument/2006/relationships/customXml" Target="../ink/ink3027.xml"/><Relationship Id="rId84" Type="http://schemas.openxmlformats.org/officeDocument/2006/relationships/customXml" Target="../ink/ink3048.xml"/><Relationship Id="rId138" Type="http://schemas.openxmlformats.org/officeDocument/2006/relationships/customXml" Target="../ink/ink3075.xml"/><Relationship Id="rId345" Type="http://schemas.openxmlformats.org/officeDocument/2006/relationships/image" Target="../media/image3094.png"/><Relationship Id="rId387" Type="http://schemas.openxmlformats.org/officeDocument/2006/relationships/image" Target="../media/image3115.png"/><Relationship Id="rId510" Type="http://schemas.openxmlformats.org/officeDocument/2006/relationships/customXml" Target="../ink/ink3261.xml"/><Relationship Id="rId191" Type="http://schemas.openxmlformats.org/officeDocument/2006/relationships/image" Target="../media/image3018.png"/><Relationship Id="rId205" Type="http://schemas.openxmlformats.org/officeDocument/2006/relationships/image" Target="../media/image3025.png"/><Relationship Id="rId247" Type="http://schemas.openxmlformats.org/officeDocument/2006/relationships/image" Target="../media/image3045.png"/><Relationship Id="rId412" Type="http://schemas.openxmlformats.org/officeDocument/2006/relationships/customXml" Target="../ink/ink3212.xml"/><Relationship Id="rId107" Type="http://schemas.openxmlformats.org/officeDocument/2006/relationships/image" Target="../media/image2976.png"/><Relationship Id="rId289" Type="http://schemas.openxmlformats.org/officeDocument/2006/relationships/image" Target="../media/image3066.png"/><Relationship Id="rId454" Type="http://schemas.openxmlformats.org/officeDocument/2006/relationships/customXml" Target="../ink/ink3233.xml"/><Relationship Id="rId496" Type="http://schemas.openxmlformats.org/officeDocument/2006/relationships/customXml" Target="../ink/ink3254.xml"/><Relationship Id="rId11" Type="http://schemas.openxmlformats.org/officeDocument/2006/relationships/image" Target="../media/image2928.png"/><Relationship Id="rId53" Type="http://schemas.openxmlformats.org/officeDocument/2006/relationships/image" Target="../media/image2949.png"/><Relationship Id="rId149" Type="http://schemas.openxmlformats.org/officeDocument/2006/relationships/image" Target="../media/image2997.png"/><Relationship Id="rId314" Type="http://schemas.openxmlformats.org/officeDocument/2006/relationships/customXml" Target="../ink/ink3163.xml"/><Relationship Id="rId356" Type="http://schemas.openxmlformats.org/officeDocument/2006/relationships/customXml" Target="../ink/ink3184.xml"/><Relationship Id="rId398" Type="http://schemas.openxmlformats.org/officeDocument/2006/relationships/customXml" Target="../ink/ink3205.xml"/><Relationship Id="rId521" Type="http://schemas.openxmlformats.org/officeDocument/2006/relationships/image" Target="../media/image3180.png"/><Relationship Id="rId95" Type="http://schemas.openxmlformats.org/officeDocument/2006/relationships/image" Target="../media/image2970.png"/><Relationship Id="rId160" Type="http://schemas.openxmlformats.org/officeDocument/2006/relationships/customXml" Target="../ink/ink3086.xml"/><Relationship Id="rId216" Type="http://schemas.openxmlformats.org/officeDocument/2006/relationships/customXml" Target="../ink/ink3114.xml"/><Relationship Id="rId423" Type="http://schemas.openxmlformats.org/officeDocument/2006/relationships/image" Target="../media/image3132.png"/><Relationship Id="rId258" Type="http://schemas.openxmlformats.org/officeDocument/2006/relationships/customXml" Target="../ink/ink3135.xml"/><Relationship Id="rId465" Type="http://schemas.openxmlformats.org/officeDocument/2006/relationships/image" Target="../media/image3152.png"/><Relationship Id="rId22" Type="http://schemas.openxmlformats.org/officeDocument/2006/relationships/customXml" Target="../ink/ink3017.xml"/><Relationship Id="rId64" Type="http://schemas.openxmlformats.org/officeDocument/2006/relationships/customXml" Target="../ink/ink3038.xml"/><Relationship Id="rId118" Type="http://schemas.openxmlformats.org/officeDocument/2006/relationships/customXml" Target="../ink/ink3065.xml"/><Relationship Id="rId325" Type="http://schemas.openxmlformats.org/officeDocument/2006/relationships/image" Target="../media/image3084.png"/><Relationship Id="rId367" Type="http://schemas.openxmlformats.org/officeDocument/2006/relationships/image" Target="../media/image3105.png"/><Relationship Id="rId171" Type="http://schemas.openxmlformats.org/officeDocument/2006/relationships/image" Target="../media/image3008.png"/><Relationship Id="rId227" Type="http://schemas.openxmlformats.org/officeDocument/2006/relationships/image" Target="../media/image3036.png"/><Relationship Id="rId269" Type="http://schemas.openxmlformats.org/officeDocument/2006/relationships/image" Target="../media/image3056.png"/><Relationship Id="rId434" Type="http://schemas.openxmlformats.org/officeDocument/2006/relationships/customXml" Target="../ink/ink3223.xml"/><Relationship Id="rId476" Type="http://schemas.openxmlformats.org/officeDocument/2006/relationships/customXml" Target="../ink/ink3244.xml"/><Relationship Id="rId33" Type="http://schemas.openxmlformats.org/officeDocument/2006/relationships/image" Target="../media/image2939.png"/><Relationship Id="rId129" Type="http://schemas.openxmlformats.org/officeDocument/2006/relationships/image" Target="../media/image2987.png"/><Relationship Id="rId280" Type="http://schemas.openxmlformats.org/officeDocument/2006/relationships/customXml" Target="../ink/ink3146.xml"/><Relationship Id="rId336" Type="http://schemas.openxmlformats.org/officeDocument/2006/relationships/customXml" Target="../ink/ink3174.xml"/><Relationship Id="rId501" Type="http://schemas.openxmlformats.org/officeDocument/2006/relationships/image" Target="../media/image3170.png"/><Relationship Id="rId75" Type="http://schemas.openxmlformats.org/officeDocument/2006/relationships/image" Target="../media/image2960.png"/><Relationship Id="rId140" Type="http://schemas.openxmlformats.org/officeDocument/2006/relationships/customXml" Target="../ink/ink3076.xml"/><Relationship Id="rId182" Type="http://schemas.openxmlformats.org/officeDocument/2006/relationships/customXml" Target="../ink/ink3097.xml"/><Relationship Id="rId378" Type="http://schemas.openxmlformats.org/officeDocument/2006/relationships/customXml" Target="../ink/ink3195.xml"/><Relationship Id="rId403" Type="http://schemas.openxmlformats.org/officeDocument/2006/relationships/image" Target="../media/image3122.png"/><Relationship Id="rId6" Type="http://schemas.openxmlformats.org/officeDocument/2006/relationships/customXml" Target="../ink/ink3009.xml"/><Relationship Id="rId238" Type="http://schemas.openxmlformats.org/officeDocument/2006/relationships/customXml" Target="../ink/ink3125.xml"/><Relationship Id="rId445" Type="http://schemas.openxmlformats.org/officeDocument/2006/relationships/image" Target="../media/image3143.png"/><Relationship Id="rId487" Type="http://schemas.openxmlformats.org/officeDocument/2006/relationships/image" Target="../media/image3163.png"/><Relationship Id="rId291" Type="http://schemas.openxmlformats.org/officeDocument/2006/relationships/image" Target="../media/image3067.png"/><Relationship Id="rId305" Type="http://schemas.openxmlformats.org/officeDocument/2006/relationships/image" Target="../media/image3074.png"/><Relationship Id="rId347" Type="http://schemas.openxmlformats.org/officeDocument/2006/relationships/image" Target="../media/image3095.png"/><Relationship Id="rId512" Type="http://schemas.openxmlformats.org/officeDocument/2006/relationships/customXml" Target="../ink/ink3262.xml"/><Relationship Id="rId44" Type="http://schemas.openxmlformats.org/officeDocument/2006/relationships/customXml" Target="../ink/ink3028.xml"/><Relationship Id="rId86" Type="http://schemas.openxmlformats.org/officeDocument/2006/relationships/customXml" Target="../ink/ink3049.xml"/><Relationship Id="rId151" Type="http://schemas.openxmlformats.org/officeDocument/2006/relationships/image" Target="../media/image2998.png"/><Relationship Id="rId389" Type="http://schemas.openxmlformats.org/officeDocument/2006/relationships/image" Target="../media/image2327.png"/><Relationship Id="rId193" Type="http://schemas.openxmlformats.org/officeDocument/2006/relationships/image" Target="../media/image3019.png"/><Relationship Id="rId207" Type="http://schemas.openxmlformats.org/officeDocument/2006/relationships/image" Target="../media/image3026.png"/><Relationship Id="rId249" Type="http://schemas.openxmlformats.org/officeDocument/2006/relationships/image" Target="../media/image3046.png"/><Relationship Id="rId414" Type="http://schemas.openxmlformats.org/officeDocument/2006/relationships/customXml" Target="../ink/ink3213.xml"/><Relationship Id="rId456" Type="http://schemas.openxmlformats.org/officeDocument/2006/relationships/customXml" Target="../ink/ink3234.xml"/><Relationship Id="rId498" Type="http://schemas.openxmlformats.org/officeDocument/2006/relationships/customXml" Target="../ink/ink3255.xml"/><Relationship Id="rId13" Type="http://schemas.openxmlformats.org/officeDocument/2006/relationships/image" Target="../media/image2929.png"/><Relationship Id="rId109" Type="http://schemas.openxmlformats.org/officeDocument/2006/relationships/image" Target="../media/image2977.png"/><Relationship Id="rId260" Type="http://schemas.openxmlformats.org/officeDocument/2006/relationships/customXml" Target="../ink/ink3136.xml"/><Relationship Id="rId316" Type="http://schemas.openxmlformats.org/officeDocument/2006/relationships/customXml" Target="../ink/ink3164.xml"/><Relationship Id="rId55" Type="http://schemas.openxmlformats.org/officeDocument/2006/relationships/image" Target="../media/image2950.png"/><Relationship Id="rId97" Type="http://schemas.openxmlformats.org/officeDocument/2006/relationships/image" Target="../media/image2971.png"/><Relationship Id="rId120" Type="http://schemas.openxmlformats.org/officeDocument/2006/relationships/customXml" Target="../ink/ink3066.xml"/><Relationship Id="rId358" Type="http://schemas.openxmlformats.org/officeDocument/2006/relationships/customXml" Target="../ink/ink3185.xml"/><Relationship Id="rId162" Type="http://schemas.openxmlformats.org/officeDocument/2006/relationships/customXml" Target="../ink/ink3087.xml"/><Relationship Id="rId218" Type="http://schemas.openxmlformats.org/officeDocument/2006/relationships/customXml" Target="../ink/ink3115.xml"/><Relationship Id="rId425" Type="http://schemas.openxmlformats.org/officeDocument/2006/relationships/image" Target="../media/image3133.png"/><Relationship Id="rId467" Type="http://schemas.openxmlformats.org/officeDocument/2006/relationships/image" Target="../media/image3153.png"/><Relationship Id="rId271" Type="http://schemas.openxmlformats.org/officeDocument/2006/relationships/image" Target="../media/image3057.png"/><Relationship Id="rId24" Type="http://schemas.openxmlformats.org/officeDocument/2006/relationships/customXml" Target="../ink/ink3018.xml"/><Relationship Id="rId66" Type="http://schemas.openxmlformats.org/officeDocument/2006/relationships/customXml" Target="../ink/ink3039.xml"/><Relationship Id="rId131" Type="http://schemas.openxmlformats.org/officeDocument/2006/relationships/image" Target="../media/image2988.png"/><Relationship Id="rId327" Type="http://schemas.openxmlformats.org/officeDocument/2006/relationships/image" Target="../media/image3085.png"/><Relationship Id="rId369" Type="http://schemas.openxmlformats.org/officeDocument/2006/relationships/image" Target="../media/image3106.png"/><Relationship Id="rId173" Type="http://schemas.openxmlformats.org/officeDocument/2006/relationships/image" Target="../media/image3009.png"/><Relationship Id="rId229" Type="http://schemas.openxmlformats.org/officeDocument/2006/relationships/image" Target="../media/image3037.png"/><Relationship Id="rId380" Type="http://schemas.openxmlformats.org/officeDocument/2006/relationships/customXml" Target="../ink/ink3196.xml"/><Relationship Id="rId436" Type="http://schemas.openxmlformats.org/officeDocument/2006/relationships/customXml" Target="../ink/ink3224.xml"/><Relationship Id="rId240" Type="http://schemas.openxmlformats.org/officeDocument/2006/relationships/customXml" Target="../ink/ink3126.xml"/><Relationship Id="rId478" Type="http://schemas.openxmlformats.org/officeDocument/2006/relationships/customXml" Target="../ink/ink3245.xml"/><Relationship Id="rId35" Type="http://schemas.openxmlformats.org/officeDocument/2006/relationships/image" Target="../media/image2940.png"/><Relationship Id="rId77" Type="http://schemas.openxmlformats.org/officeDocument/2006/relationships/image" Target="../media/image2961.png"/><Relationship Id="rId100" Type="http://schemas.openxmlformats.org/officeDocument/2006/relationships/customXml" Target="../ink/ink3056.xml"/><Relationship Id="rId282" Type="http://schemas.openxmlformats.org/officeDocument/2006/relationships/customXml" Target="../ink/ink3147.xml"/><Relationship Id="rId338" Type="http://schemas.openxmlformats.org/officeDocument/2006/relationships/customXml" Target="../ink/ink3175.xml"/><Relationship Id="rId503" Type="http://schemas.openxmlformats.org/officeDocument/2006/relationships/image" Target="../media/image3171.png"/><Relationship Id="rId8" Type="http://schemas.openxmlformats.org/officeDocument/2006/relationships/customXml" Target="../ink/ink3010.xml"/><Relationship Id="rId142" Type="http://schemas.openxmlformats.org/officeDocument/2006/relationships/customXml" Target="../ink/ink3077.xml"/><Relationship Id="rId184" Type="http://schemas.openxmlformats.org/officeDocument/2006/relationships/customXml" Target="../ink/ink3098.xml"/><Relationship Id="rId391" Type="http://schemas.openxmlformats.org/officeDocument/2006/relationships/image" Target="../media/image3116.png"/><Relationship Id="rId405" Type="http://schemas.openxmlformats.org/officeDocument/2006/relationships/image" Target="../media/image3123.png"/><Relationship Id="rId447" Type="http://schemas.openxmlformats.org/officeDocument/2006/relationships/image" Target="../media/image3144.png"/><Relationship Id="rId251" Type="http://schemas.openxmlformats.org/officeDocument/2006/relationships/image" Target="../media/image3047.png"/><Relationship Id="rId489" Type="http://schemas.openxmlformats.org/officeDocument/2006/relationships/image" Target="../media/image3164.png"/><Relationship Id="rId46" Type="http://schemas.openxmlformats.org/officeDocument/2006/relationships/customXml" Target="../ink/ink3029.xml"/><Relationship Id="rId293" Type="http://schemas.openxmlformats.org/officeDocument/2006/relationships/image" Target="../media/image3068.png"/><Relationship Id="rId307" Type="http://schemas.openxmlformats.org/officeDocument/2006/relationships/image" Target="../media/image3075.png"/><Relationship Id="rId349" Type="http://schemas.openxmlformats.org/officeDocument/2006/relationships/image" Target="../media/image3096.png"/><Relationship Id="rId514" Type="http://schemas.openxmlformats.org/officeDocument/2006/relationships/customXml" Target="../ink/ink3263.xml"/><Relationship Id="rId88" Type="http://schemas.openxmlformats.org/officeDocument/2006/relationships/customXml" Target="../ink/ink3050.xml"/><Relationship Id="rId111" Type="http://schemas.openxmlformats.org/officeDocument/2006/relationships/image" Target="../media/image2978.png"/><Relationship Id="rId153" Type="http://schemas.openxmlformats.org/officeDocument/2006/relationships/image" Target="../media/image2999.png"/><Relationship Id="rId195" Type="http://schemas.openxmlformats.org/officeDocument/2006/relationships/image" Target="../media/image3020.png"/><Relationship Id="rId209" Type="http://schemas.openxmlformats.org/officeDocument/2006/relationships/image" Target="../media/image3027.png"/><Relationship Id="rId360" Type="http://schemas.openxmlformats.org/officeDocument/2006/relationships/customXml" Target="../ink/ink3186.xml"/><Relationship Id="rId416" Type="http://schemas.openxmlformats.org/officeDocument/2006/relationships/customXml" Target="../ink/ink3214.xml"/><Relationship Id="rId220" Type="http://schemas.openxmlformats.org/officeDocument/2006/relationships/customXml" Target="../ink/ink3116.xml"/><Relationship Id="rId458" Type="http://schemas.openxmlformats.org/officeDocument/2006/relationships/customXml" Target="../ink/ink3235.xml"/><Relationship Id="rId15" Type="http://schemas.openxmlformats.org/officeDocument/2006/relationships/image" Target="../media/image2930.png"/><Relationship Id="rId57" Type="http://schemas.openxmlformats.org/officeDocument/2006/relationships/image" Target="../media/image2951.png"/><Relationship Id="rId262" Type="http://schemas.openxmlformats.org/officeDocument/2006/relationships/customXml" Target="../ink/ink3137.xml"/><Relationship Id="rId318" Type="http://schemas.openxmlformats.org/officeDocument/2006/relationships/customXml" Target="../ink/ink3165.xml"/><Relationship Id="rId99" Type="http://schemas.openxmlformats.org/officeDocument/2006/relationships/image" Target="../media/image2972.png"/><Relationship Id="rId122" Type="http://schemas.openxmlformats.org/officeDocument/2006/relationships/customXml" Target="../ink/ink3067.xml"/><Relationship Id="rId164" Type="http://schemas.openxmlformats.org/officeDocument/2006/relationships/customXml" Target="../ink/ink3088.xml"/><Relationship Id="rId371" Type="http://schemas.openxmlformats.org/officeDocument/2006/relationships/image" Target="../media/image3107.png"/><Relationship Id="rId427" Type="http://schemas.openxmlformats.org/officeDocument/2006/relationships/image" Target="../media/image3134.png"/><Relationship Id="rId469" Type="http://schemas.openxmlformats.org/officeDocument/2006/relationships/image" Target="../media/image3154.png"/><Relationship Id="rId26" Type="http://schemas.openxmlformats.org/officeDocument/2006/relationships/customXml" Target="../ink/ink3019.xml"/><Relationship Id="rId231" Type="http://schemas.openxmlformats.org/officeDocument/2006/relationships/image" Target="../media/image3038.png"/><Relationship Id="rId273" Type="http://schemas.openxmlformats.org/officeDocument/2006/relationships/image" Target="../media/image3058.png"/><Relationship Id="rId329" Type="http://schemas.openxmlformats.org/officeDocument/2006/relationships/image" Target="../media/image3086.png"/><Relationship Id="rId480" Type="http://schemas.openxmlformats.org/officeDocument/2006/relationships/customXml" Target="../ink/ink3246.xml"/><Relationship Id="rId68" Type="http://schemas.openxmlformats.org/officeDocument/2006/relationships/customXml" Target="../ink/ink3040.xml"/><Relationship Id="rId133" Type="http://schemas.openxmlformats.org/officeDocument/2006/relationships/image" Target="../media/image2989.png"/><Relationship Id="rId175" Type="http://schemas.openxmlformats.org/officeDocument/2006/relationships/image" Target="../media/image3010.png"/><Relationship Id="rId340" Type="http://schemas.openxmlformats.org/officeDocument/2006/relationships/customXml" Target="../ink/ink3176.xml"/><Relationship Id="rId200" Type="http://schemas.openxmlformats.org/officeDocument/2006/relationships/customXml" Target="../ink/ink3106.xml"/><Relationship Id="rId382" Type="http://schemas.openxmlformats.org/officeDocument/2006/relationships/customXml" Target="../ink/ink3197.xml"/><Relationship Id="rId438" Type="http://schemas.openxmlformats.org/officeDocument/2006/relationships/customXml" Target="../ink/ink3225.xml"/><Relationship Id="rId242" Type="http://schemas.openxmlformats.org/officeDocument/2006/relationships/customXml" Target="../ink/ink3127.xml"/><Relationship Id="rId284" Type="http://schemas.openxmlformats.org/officeDocument/2006/relationships/customXml" Target="../ink/ink3148.xml"/><Relationship Id="rId491" Type="http://schemas.openxmlformats.org/officeDocument/2006/relationships/image" Target="../media/image3165.png"/><Relationship Id="rId505" Type="http://schemas.openxmlformats.org/officeDocument/2006/relationships/image" Target="../media/image3172.png"/><Relationship Id="rId37" Type="http://schemas.openxmlformats.org/officeDocument/2006/relationships/image" Target="../media/image2941.png"/><Relationship Id="rId79" Type="http://schemas.openxmlformats.org/officeDocument/2006/relationships/image" Target="../media/image2962.png"/><Relationship Id="rId102" Type="http://schemas.openxmlformats.org/officeDocument/2006/relationships/customXml" Target="../ink/ink3057.xml"/><Relationship Id="rId144" Type="http://schemas.openxmlformats.org/officeDocument/2006/relationships/customXml" Target="../ink/ink3078.xml"/><Relationship Id="rId90" Type="http://schemas.openxmlformats.org/officeDocument/2006/relationships/customXml" Target="../ink/ink3051.xml"/><Relationship Id="rId186" Type="http://schemas.openxmlformats.org/officeDocument/2006/relationships/customXml" Target="../ink/ink3099.xml"/><Relationship Id="rId351" Type="http://schemas.openxmlformats.org/officeDocument/2006/relationships/image" Target="../media/image3097.png"/><Relationship Id="rId393" Type="http://schemas.openxmlformats.org/officeDocument/2006/relationships/image" Target="../media/image3117.png"/><Relationship Id="rId407" Type="http://schemas.openxmlformats.org/officeDocument/2006/relationships/image" Target="../media/image3124.png"/><Relationship Id="rId449" Type="http://schemas.openxmlformats.org/officeDocument/2006/relationships/image" Target="../media/image3145.png"/><Relationship Id="rId211" Type="http://schemas.openxmlformats.org/officeDocument/2006/relationships/image" Target="../media/image3028.png"/><Relationship Id="rId253" Type="http://schemas.openxmlformats.org/officeDocument/2006/relationships/image" Target="../media/image3048.png"/><Relationship Id="rId295" Type="http://schemas.openxmlformats.org/officeDocument/2006/relationships/image" Target="../media/image3069.png"/><Relationship Id="rId309" Type="http://schemas.openxmlformats.org/officeDocument/2006/relationships/image" Target="../media/image3076.png"/><Relationship Id="rId460" Type="http://schemas.openxmlformats.org/officeDocument/2006/relationships/customXml" Target="../ink/ink3236.xml"/><Relationship Id="rId516" Type="http://schemas.openxmlformats.org/officeDocument/2006/relationships/customXml" Target="../ink/ink3264.xml"/><Relationship Id="rId48" Type="http://schemas.openxmlformats.org/officeDocument/2006/relationships/customXml" Target="../ink/ink3030.xml"/><Relationship Id="rId113" Type="http://schemas.openxmlformats.org/officeDocument/2006/relationships/image" Target="../media/image2979.png"/><Relationship Id="rId320" Type="http://schemas.openxmlformats.org/officeDocument/2006/relationships/customXml" Target="../ink/ink3166.xml"/><Relationship Id="rId155" Type="http://schemas.openxmlformats.org/officeDocument/2006/relationships/image" Target="../media/image3000.png"/><Relationship Id="rId197" Type="http://schemas.openxmlformats.org/officeDocument/2006/relationships/image" Target="../media/image3021.png"/><Relationship Id="rId362" Type="http://schemas.openxmlformats.org/officeDocument/2006/relationships/customXml" Target="../ink/ink3187.xml"/><Relationship Id="rId418" Type="http://schemas.openxmlformats.org/officeDocument/2006/relationships/customXml" Target="../ink/ink3215.xml"/><Relationship Id="rId222" Type="http://schemas.openxmlformats.org/officeDocument/2006/relationships/customXml" Target="../ink/ink3117.xml"/><Relationship Id="rId264" Type="http://schemas.openxmlformats.org/officeDocument/2006/relationships/customXml" Target="../ink/ink3138.xml"/><Relationship Id="rId471" Type="http://schemas.openxmlformats.org/officeDocument/2006/relationships/image" Target="../media/image3155.png"/><Relationship Id="rId17" Type="http://schemas.openxmlformats.org/officeDocument/2006/relationships/image" Target="../media/image2931.png"/><Relationship Id="rId59" Type="http://schemas.openxmlformats.org/officeDocument/2006/relationships/image" Target="../media/image2952.png"/><Relationship Id="rId124" Type="http://schemas.openxmlformats.org/officeDocument/2006/relationships/customXml" Target="../ink/ink3068.xml"/><Relationship Id="rId70" Type="http://schemas.openxmlformats.org/officeDocument/2006/relationships/customXml" Target="../ink/ink3041.xml"/><Relationship Id="rId166" Type="http://schemas.openxmlformats.org/officeDocument/2006/relationships/customXml" Target="../ink/ink3089.xml"/><Relationship Id="rId331" Type="http://schemas.openxmlformats.org/officeDocument/2006/relationships/image" Target="../media/image3087.png"/><Relationship Id="rId373" Type="http://schemas.openxmlformats.org/officeDocument/2006/relationships/image" Target="../media/image3108.png"/><Relationship Id="rId429" Type="http://schemas.openxmlformats.org/officeDocument/2006/relationships/image" Target="../media/image313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39.png"/><Relationship Id="rId440" Type="http://schemas.openxmlformats.org/officeDocument/2006/relationships/customXml" Target="../ink/ink3226.xml"/><Relationship Id="rId28" Type="http://schemas.openxmlformats.org/officeDocument/2006/relationships/customXml" Target="../ink/ink3020.xml"/><Relationship Id="rId275" Type="http://schemas.openxmlformats.org/officeDocument/2006/relationships/image" Target="../media/image3059.png"/><Relationship Id="rId300" Type="http://schemas.openxmlformats.org/officeDocument/2006/relationships/customXml" Target="../ink/ink3156.xml"/><Relationship Id="rId482" Type="http://schemas.openxmlformats.org/officeDocument/2006/relationships/customXml" Target="../ink/ink3247.xml"/><Relationship Id="rId81" Type="http://schemas.openxmlformats.org/officeDocument/2006/relationships/image" Target="../media/image2963.png"/><Relationship Id="rId135" Type="http://schemas.openxmlformats.org/officeDocument/2006/relationships/image" Target="../media/image2990.png"/><Relationship Id="rId177" Type="http://schemas.openxmlformats.org/officeDocument/2006/relationships/image" Target="../media/image3011.png"/><Relationship Id="rId342" Type="http://schemas.openxmlformats.org/officeDocument/2006/relationships/customXml" Target="../ink/ink3177.xml"/><Relationship Id="rId384" Type="http://schemas.openxmlformats.org/officeDocument/2006/relationships/customXml" Target="../ink/ink3198.xml"/><Relationship Id="rId202" Type="http://schemas.openxmlformats.org/officeDocument/2006/relationships/customXml" Target="../ink/ink3107.xml"/><Relationship Id="rId244" Type="http://schemas.openxmlformats.org/officeDocument/2006/relationships/customXml" Target="../ink/ink3128.xml"/><Relationship Id="rId39" Type="http://schemas.openxmlformats.org/officeDocument/2006/relationships/image" Target="../media/image2942.png"/><Relationship Id="rId286" Type="http://schemas.openxmlformats.org/officeDocument/2006/relationships/customXml" Target="../ink/ink3149.xml"/><Relationship Id="rId451" Type="http://schemas.openxmlformats.org/officeDocument/2006/relationships/image" Target="../media/image3146.png"/><Relationship Id="rId493" Type="http://schemas.openxmlformats.org/officeDocument/2006/relationships/image" Target="../media/image3166.png"/><Relationship Id="rId507" Type="http://schemas.openxmlformats.org/officeDocument/2006/relationships/image" Target="../media/image3173.png"/><Relationship Id="rId50" Type="http://schemas.openxmlformats.org/officeDocument/2006/relationships/customXml" Target="../ink/ink3031.xml"/><Relationship Id="rId104" Type="http://schemas.openxmlformats.org/officeDocument/2006/relationships/customXml" Target="../ink/ink3058.xml"/><Relationship Id="rId146" Type="http://schemas.openxmlformats.org/officeDocument/2006/relationships/customXml" Target="../ink/ink3079.xml"/><Relationship Id="rId188" Type="http://schemas.openxmlformats.org/officeDocument/2006/relationships/customXml" Target="../ink/ink3100.xml"/><Relationship Id="rId311" Type="http://schemas.openxmlformats.org/officeDocument/2006/relationships/image" Target="../media/image3077.png"/><Relationship Id="rId353" Type="http://schemas.openxmlformats.org/officeDocument/2006/relationships/image" Target="../media/image3098.png"/><Relationship Id="rId395" Type="http://schemas.openxmlformats.org/officeDocument/2006/relationships/image" Target="../media/image3118.png"/><Relationship Id="rId409" Type="http://schemas.openxmlformats.org/officeDocument/2006/relationships/image" Target="../media/image3125.png"/><Relationship Id="rId92" Type="http://schemas.openxmlformats.org/officeDocument/2006/relationships/customXml" Target="../ink/ink3052.xml"/><Relationship Id="rId213" Type="http://schemas.openxmlformats.org/officeDocument/2006/relationships/image" Target="../media/image3029.png"/><Relationship Id="rId420" Type="http://schemas.openxmlformats.org/officeDocument/2006/relationships/customXml" Target="../ink/ink3216.xml"/><Relationship Id="rId255" Type="http://schemas.openxmlformats.org/officeDocument/2006/relationships/image" Target="../media/image3049.png"/><Relationship Id="rId297" Type="http://schemas.openxmlformats.org/officeDocument/2006/relationships/image" Target="../media/image3070.png"/><Relationship Id="rId462" Type="http://schemas.openxmlformats.org/officeDocument/2006/relationships/customXml" Target="../ink/ink3237.xml"/><Relationship Id="rId518" Type="http://schemas.openxmlformats.org/officeDocument/2006/relationships/customXml" Target="../ink/ink3265.xml"/><Relationship Id="rId115" Type="http://schemas.openxmlformats.org/officeDocument/2006/relationships/image" Target="../media/image2980.png"/><Relationship Id="rId157" Type="http://schemas.openxmlformats.org/officeDocument/2006/relationships/image" Target="../media/image3001.png"/><Relationship Id="rId322" Type="http://schemas.openxmlformats.org/officeDocument/2006/relationships/customXml" Target="../ink/ink3167.xml"/><Relationship Id="rId364" Type="http://schemas.openxmlformats.org/officeDocument/2006/relationships/customXml" Target="../ink/ink3188.xml"/><Relationship Id="rId61" Type="http://schemas.openxmlformats.org/officeDocument/2006/relationships/image" Target="../media/image2953.png"/><Relationship Id="rId199" Type="http://schemas.openxmlformats.org/officeDocument/2006/relationships/image" Target="../media/image3022.png"/><Relationship Id="rId19" Type="http://schemas.openxmlformats.org/officeDocument/2006/relationships/image" Target="../media/image2932.png"/><Relationship Id="rId224" Type="http://schemas.openxmlformats.org/officeDocument/2006/relationships/customXml" Target="../ink/ink3118.xml"/><Relationship Id="rId266" Type="http://schemas.openxmlformats.org/officeDocument/2006/relationships/customXml" Target="../ink/ink3139.xml"/><Relationship Id="rId431" Type="http://schemas.openxmlformats.org/officeDocument/2006/relationships/image" Target="../media/image3136.png"/><Relationship Id="rId473" Type="http://schemas.openxmlformats.org/officeDocument/2006/relationships/image" Target="../media/image3156.png"/><Relationship Id="rId30" Type="http://schemas.openxmlformats.org/officeDocument/2006/relationships/customXml" Target="../ink/ink3021.xml"/><Relationship Id="rId126" Type="http://schemas.openxmlformats.org/officeDocument/2006/relationships/customXml" Target="../ink/ink3069.xml"/><Relationship Id="rId168" Type="http://schemas.openxmlformats.org/officeDocument/2006/relationships/customXml" Target="../ink/ink3090.xml"/><Relationship Id="rId333" Type="http://schemas.openxmlformats.org/officeDocument/2006/relationships/image" Target="../media/image3088.png"/><Relationship Id="rId72" Type="http://schemas.openxmlformats.org/officeDocument/2006/relationships/customXml" Target="../ink/ink3042.xml"/><Relationship Id="rId375" Type="http://schemas.openxmlformats.org/officeDocument/2006/relationships/image" Target="../media/image3109.png"/><Relationship Id="rId3" Type="http://schemas.openxmlformats.org/officeDocument/2006/relationships/image" Target="../media/image2924.png"/><Relationship Id="rId235" Type="http://schemas.openxmlformats.org/officeDocument/2006/relationships/image" Target="../media/image3040.png"/><Relationship Id="rId277" Type="http://schemas.openxmlformats.org/officeDocument/2006/relationships/image" Target="../media/image3060.png"/><Relationship Id="rId400" Type="http://schemas.openxmlformats.org/officeDocument/2006/relationships/customXml" Target="../ink/ink3206.xml"/><Relationship Id="rId442" Type="http://schemas.openxmlformats.org/officeDocument/2006/relationships/customXml" Target="../ink/ink3227.xml"/><Relationship Id="rId484" Type="http://schemas.openxmlformats.org/officeDocument/2006/relationships/customXml" Target="../ink/ink3248.xml"/><Relationship Id="rId137" Type="http://schemas.openxmlformats.org/officeDocument/2006/relationships/image" Target="../media/image2991.png"/><Relationship Id="rId302" Type="http://schemas.openxmlformats.org/officeDocument/2006/relationships/customXml" Target="../ink/ink3157.xml"/><Relationship Id="rId344" Type="http://schemas.openxmlformats.org/officeDocument/2006/relationships/customXml" Target="../ink/ink3178.xml"/><Relationship Id="rId41" Type="http://schemas.openxmlformats.org/officeDocument/2006/relationships/image" Target="../media/image2943.png"/><Relationship Id="rId83" Type="http://schemas.openxmlformats.org/officeDocument/2006/relationships/image" Target="../media/image2964.png"/><Relationship Id="rId179" Type="http://schemas.openxmlformats.org/officeDocument/2006/relationships/image" Target="../media/image3012.png"/><Relationship Id="rId386" Type="http://schemas.openxmlformats.org/officeDocument/2006/relationships/customXml" Target="../ink/ink3199.xml"/><Relationship Id="rId190" Type="http://schemas.openxmlformats.org/officeDocument/2006/relationships/customXml" Target="../ink/ink3101.xml"/><Relationship Id="rId204" Type="http://schemas.openxmlformats.org/officeDocument/2006/relationships/customXml" Target="../ink/ink3108.xml"/><Relationship Id="rId246" Type="http://schemas.openxmlformats.org/officeDocument/2006/relationships/customXml" Target="../ink/ink3129.xml"/><Relationship Id="rId288" Type="http://schemas.openxmlformats.org/officeDocument/2006/relationships/customXml" Target="../ink/ink3150.xml"/><Relationship Id="rId411" Type="http://schemas.openxmlformats.org/officeDocument/2006/relationships/image" Target="../media/image3126.png"/><Relationship Id="rId453" Type="http://schemas.openxmlformats.org/officeDocument/2006/relationships/image" Target="../media/image3147.png"/><Relationship Id="rId509" Type="http://schemas.openxmlformats.org/officeDocument/2006/relationships/image" Target="../media/image3174.png"/><Relationship Id="rId106" Type="http://schemas.openxmlformats.org/officeDocument/2006/relationships/customXml" Target="../ink/ink3059.xml"/><Relationship Id="rId313" Type="http://schemas.openxmlformats.org/officeDocument/2006/relationships/image" Target="../media/image3078.png"/><Relationship Id="rId495" Type="http://schemas.openxmlformats.org/officeDocument/2006/relationships/image" Target="../media/image3167.png"/><Relationship Id="rId10" Type="http://schemas.openxmlformats.org/officeDocument/2006/relationships/customXml" Target="../ink/ink3011.xml"/><Relationship Id="rId52" Type="http://schemas.openxmlformats.org/officeDocument/2006/relationships/customXml" Target="../ink/ink3032.xml"/><Relationship Id="rId94" Type="http://schemas.openxmlformats.org/officeDocument/2006/relationships/customXml" Target="../ink/ink3053.xml"/><Relationship Id="rId148" Type="http://schemas.openxmlformats.org/officeDocument/2006/relationships/customXml" Target="../ink/ink3080.xml"/><Relationship Id="rId355" Type="http://schemas.openxmlformats.org/officeDocument/2006/relationships/image" Target="../media/image3099.png"/><Relationship Id="rId397" Type="http://schemas.openxmlformats.org/officeDocument/2006/relationships/image" Target="../media/image3119.png"/><Relationship Id="rId520" Type="http://schemas.openxmlformats.org/officeDocument/2006/relationships/customXml" Target="../ink/ink3266.xml"/><Relationship Id="rId215" Type="http://schemas.openxmlformats.org/officeDocument/2006/relationships/image" Target="../media/image3030.png"/><Relationship Id="rId257" Type="http://schemas.openxmlformats.org/officeDocument/2006/relationships/image" Target="../media/image3050.png"/><Relationship Id="rId422" Type="http://schemas.openxmlformats.org/officeDocument/2006/relationships/customXml" Target="../ink/ink3217.xml"/><Relationship Id="rId464" Type="http://schemas.openxmlformats.org/officeDocument/2006/relationships/customXml" Target="../ink/ink3238.xml"/><Relationship Id="rId299" Type="http://schemas.openxmlformats.org/officeDocument/2006/relationships/image" Target="../media/image3071.png"/><Relationship Id="rId63" Type="http://schemas.openxmlformats.org/officeDocument/2006/relationships/image" Target="../media/image2954.png"/><Relationship Id="rId159" Type="http://schemas.openxmlformats.org/officeDocument/2006/relationships/image" Target="../media/image3002.png"/><Relationship Id="rId366" Type="http://schemas.openxmlformats.org/officeDocument/2006/relationships/customXml" Target="../ink/ink3189.xml"/><Relationship Id="rId226" Type="http://schemas.openxmlformats.org/officeDocument/2006/relationships/customXml" Target="../ink/ink3119.xml"/><Relationship Id="rId433" Type="http://schemas.openxmlformats.org/officeDocument/2006/relationships/image" Target="../media/image313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38.png"/><Relationship Id="rId299" Type="http://schemas.openxmlformats.org/officeDocument/2006/relationships/image" Target="../media/image3328.png"/><Relationship Id="rId21" Type="http://schemas.openxmlformats.org/officeDocument/2006/relationships/image" Target="../media/image3190.png"/><Relationship Id="rId63" Type="http://schemas.openxmlformats.org/officeDocument/2006/relationships/image" Target="../media/image3211.png"/><Relationship Id="rId159" Type="http://schemas.openxmlformats.org/officeDocument/2006/relationships/image" Target="../media/image3259.png"/><Relationship Id="rId324" Type="http://schemas.openxmlformats.org/officeDocument/2006/relationships/customXml" Target="../ink/ink3428.xml"/><Relationship Id="rId366" Type="http://schemas.openxmlformats.org/officeDocument/2006/relationships/customXml" Target="../ink/ink3449.xml"/><Relationship Id="rId170" Type="http://schemas.openxmlformats.org/officeDocument/2006/relationships/customXml" Target="../ink/ink3351.xml"/><Relationship Id="rId226" Type="http://schemas.openxmlformats.org/officeDocument/2006/relationships/customXml" Target="../ink/ink3379.xml"/><Relationship Id="rId268" Type="http://schemas.openxmlformats.org/officeDocument/2006/relationships/customXml" Target="../ink/ink3400.xml"/><Relationship Id="rId32" Type="http://schemas.openxmlformats.org/officeDocument/2006/relationships/customXml" Target="../ink/ink3282.xml"/><Relationship Id="rId74" Type="http://schemas.openxmlformats.org/officeDocument/2006/relationships/customXml" Target="../ink/ink3303.xml"/><Relationship Id="rId128" Type="http://schemas.openxmlformats.org/officeDocument/2006/relationships/customXml" Target="../ink/ink3330.xml"/><Relationship Id="rId335" Type="http://schemas.openxmlformats.org/officeDocument/2006/relationships/image" Target="../media/image3344.png"/><Relationship Id="rId5" Type="http://schemas.openxmlformats.org/officeDocument/2006/relationships/image" Target="../media/image3182.png"/><Relationship Id="rId181" Type="http://schemas.openxmlformats.org/officeDocument/2006/relationships/image" Target="../media/image3269.png"/><Relationship Id="rId237" Type="http://schemas.openxmlformats.org/officeDocument/2006/relationships/image" Target="../media/image3297.png"/><Relationship Id="rId279" Type="http://schemas.openxmlformats.org/officeDocument/2006/relationships/image" Target="../media/image3318.png"/><Relationship Id="rId43" Type="http://schemas.openxmlformats.org/officeDocument/2006/relationships/image" Target="../media/image3201.png"/><Relationship Id="rId139" Type="http://schemas.openxmlformats.org/officeDocument/2006/relationships/image" Target="../media/image3249.png"/><Relationship Id="rId290" Type="http://schemas.openxmlformats.org/officeDocument/2006/relationships/customXml" Target="../ink/ink3411.xml"/><Relationship Id="rId304" Type="http://schemas.openxmlformats.org/officeDocument/2006/relationships/customXml" Target="../ink/ink3418.xml"/><Relationship Id="rId346" Type="http://schemas.openxmlformats.org/officeDocument/2006/relationships/customXml" Target="../ink/ink3439.xml"/><Relationship Id="rId85" Type="http://schemas.openxmlformats.org/officeDocument/2006/relationships/image" Target="../media/image3222.png"/><Relationship Id="rId150" Type="http://schemas.openxmlformats.org/officeDocument/2006/relationships/customXml" Target="../ink/ink3341.xml"/><Relationship Id="rId192" Type="http://schemas.openxmlformats.org/officeDocument/2006/relationships/customXml" Target="../ink/ink3362.xml"/><Relationship Id="rId206" Type="http://schemas.openxmlformats.org/officeDocument/2006/relationships/customXml" Target="../ink/ink3369.xml"/><Relationship Id="rId248" Type="http://schemas.openxmlformats.org/officeDocument/2006/relationships/customXml" Target="../ink/ink3390.xml"/><Relationship Id="rId12" Type="http://schemas.openxmlformats.org/officeDocument/2006/relationships/customXml" Target="../ink/ink3272.xml"/><Relationship Id="rId108" Type="http://schemas.openxmlformats.org/officeDocument/2006/relationships/customXml" Target="../ink/ink3320.xml"/><Relationship Id="rId315" Type="http://schemas.openxmlformats.org/officeDocument/2006/relationships/image" Target="../media/image3335.png"/><Relationship Id="rId357" Type="http://schemas.openxmlformats.org/officeDocument/2006/relationships/image" Target="../media/image3355.png"/><Relationship Id="rId54" Type="http://schemas.openxmlformats.org/officeDocument/2006/relationships/customXml" Target="../ink/ink3293.xml"/><Relationship Id="rId96" Type="http://schemas.openxmlformats.org/officeDocument/2006/relationships/customXml" Target="../ink/ink3314.xml"/><Relationship Id="rId161" Type="http://schemas.openxmlformats.org/officeDocument/2006/relationships/image" Target="../media/image3260.png"/><Relationship Id="rId217" Type="http://schemas.openxmlformats.org/officeDocument/2006/relationships/image" Target="../media/image3287.png"/><Relationship Id="rId259" Type="http://schemas.openxmlformats.org/officeDocument/2006/relationships/image" Target="../media/image3308.png"/><Relationship Id="rId23" Type="http://schemas.openxmlformats.org/officeDocument/2006/relationships/image" Target="../media/image3191.png"/><Relationship Id="rId119" Type="http://schemas.openxmlformats.org/officeDocument/2006/relationships/image" Target="../media/image3239.png"/><Relationship Id="rId270" Type="http://schemas.openxmlformats.org/officeDocument/2006/relationships/customXml" Target="../ink/ink3401.xml"/><Relationship Id="rId326" Type="http://schemas.openxmlformats.org/officeDocument/2006/relationships/customXml" Target="../ink/ink3429.xml"/><Relationship Id="rId65" Type="http://schemas.openxmlformats.org/officeDocument/2006/relationships/image" Target="../media/image3212.png"/><Relationship Id="rId130" Type="http://schemas.openxmlformats.org/officeDocument/2006/relationships/customXml" Target="../ink/ink3331.xml"/><Relationship Id="rId368" Type="http://schemas.openxmlformats.org/officeDocument/2006/relationships/customXml" Target="../ink/ink3450.xml"/><Relationship Id="rId172" Type="http://schemas.openxmlformats.org/officeDocument/2006/relationships/customXml" Target="../ink/ink3352.xml"/><Relationship Id="rId228" Type="http://schemas.openxmlformats.org/officeDocument/2006/relationships/customXml" Target="../ink/ink3380.xml"/><Relationship Id="rId281" Type="http://schemas.openxmlformats.org/officeDocument/2006/relationships/image" Target="../media/image3319.png"/><Relationship Id="rId337" Type="http://schemas.openxmlformats.org/officeDocument/2006/relationships/image" Target="../media/image3345.png"/><Relationship Id="rId34" Type="http://schemas.openxmlformats.org/officeDocument/2006/relationships/customXml" Target="../ink/ink3283.xml"/><Relationship Id="rId76" Type="http://schemas.openxmlformats.org/officeDocument/2006/relationships/customXml" Target="../ink/ink3304.xml"/><Relationship Id="rId141" Type="http://schemas.openxmlformats.org/officeDocument/2006/relationships/image" Target="../media/image3250.png"/><Relationship Id="rId7" Type="http://schemas.openxmlformats.org/officeDocument/2006/relationships/image" Target="../media/image3183.png"/><Relationship Id="rId183" Type="http://schemas.openxmlformats.org/officeDocument/2006/relationships/image" Target="../media/image3270.png"/><Relationship Id="rId239" Type="http://schemas.openxmlformats.org/officeDocument/2006/relationships/image" Target="../media/image3298.png"/><Relationship Id="rId250" Type="http://schemas.openxmlformats.org/officeDocument/2006/relationships/customXml" Target="../ink/ink3391.xml"/><Relationship Id="rId292" Type="http://schemas.openxmlformats.org/officeDocument/2006/relationships/customXml" Target="../ink/ink3412.xml"/><Relationship Id="rId306" Type="http://schemas.openxmlformats.org/officeDocument/2006/relationships/customXml" Target="../ink/ink3419.xml"/><Relationship Id="rId45" Type="http://schemas.openxmlformats.org/officeDocument/2006/relationships/image" Target="../media/image3202.png"/><Relationship Id="rId87" Type="http://schemas.openxmlformats.org/officeDocument/2006/relationships/image" Target="../media/image3223.png"/><Relationship Id="rId110" Type="http://schemas.openxmlformats.org/officeDocument/2006/relationships/customXml" Target="../ink/ink3321.xml"/><Relationship Id="rId348" Type="http://schemas.openxmlformats.org/officeDocument/2006/relationships/customXml" Target="../ink/ink3440.xml"/><Relationship Id="rId152" Type="http://schemas.openxmlformats.org/officeDocument/2006/relationships/customXml" Target="../ink/ink3342.xml"/><Relationship Id="rId194" Type="http://schemas.openxmlformats.org/officeDocument/2006/relationships/customXml" Target="../ink/ink3363.xml"/><Relationship Id="rId208" Type="http://schemas.openxmlformats.org/officeDocument/2006/relationships/customXml" Target="../ink/ink3370.xml"/><Relationship Id="rId261" Type="http://schemas.openxmlformats.org/officeDocument/2006/relationships/image" Target="../media/image3309.png"/><Relationship Id="rId14" Type="http://schemas.openxmlformats.org/officeDocument/2006/relationships/customXml" Target="../ink/ink3273.xml"/><Relationship Id="rId56" Type="http://schemas.openxmlformats.org/officeDocument/2006/relationships/customXml" Target="../ink/ink3294.xml"/><Relationship Id="rId317" Type="http://schemas.openxmlformats.org/officeDocument/2006/relationships/image" Target="../media/image3336.png"/><Relationship Id="rId359" Type="http://schemas.openxmlformats.org/officeDocument/2006/relationships/image" Target="../media/image3356.png"/><Relationship Id="rId98" Type="http://schemas.openxmlformats.org/officeDocument/2006/relationships/customXml" Target="../ink/ink3315.xml"/><Relationship Id="rId121" Type="http://schemas.openxmlformats.org/officeDocument/2006/relationships/image" Target="../media/image3240.png"/><Relationship Id="rId163" Type="http://schemas.openxmlformats.org/officeDocument/2006/relationships/image" Target="../media/image3261.png"/><Relationship Id="rId219" Type="http://schemas.openxmlformats.org/officeDocument/2006/relationships/image" Target="../media/image3288.png"/><Relationship Id="rId370" Type="http://schemas.openxmlformats.org/officeDocument/2006/relationships/customXml" Target="../ink/ink3451.xml"/><Relationship Id="rId230" Type="http://schemas.openxmlformats.org/officeDocument/2006/relationships/customXml" Target="../ink/ink3381.xml"/><Relationship Id="rId25" Type="http://schemas.openxmlformats.org/officeDocument/2006/relationships/image" Target="../media/image3192.png"/><Relationship Id="rId67" Type="http://schemas.openxmlformats.org/officeDocument/2006/relationships/image" Target="../media/image3213.png"/><Relationship Id="rId272" Type="http://schemas.openxmlformats.org/officeDocument/2006/relationships/customXml" Target="../ink/ink3402.xml"/><Relationship Id="rId328" Type="http://schemas.openxmlformats.org/officeDocument/2006/relationships/customXml" Target="../ink/ink3430.xml"/><Relationship Id="rId132" Type="http://schemas.openxmlformats.org/officeDocument/2006/relationships/customXml" Target="../ink/ink3332.xml"/><Relationship Id="rId174" Type="http://schemas.openxmlformats.org/officeDocument/2006/relationships/customXml" Target="../ink/ink3353.xml"/><Relationship Id="rId241" Type="http://schemas.openxmlformats.org/officeDocument/2006/relationships/image" Target="../media/image3299.png"/><Relationship Id="rId36" Type="http://schemas.openxmlformats.org/officeDocument/2006/relationships/customXml" Target="../ink/ink3284.xml"/><Relationship Id="rId283" Type="http://schemas.openxmlformats.org/officeDocument/2006/relationships/image" Target="../media/image3320.png"/><Relationship Id="rId339" Type="http://schemas.openxmlformats.org/officeDocument/2006/relationships/image" Target="../media/image3346.png"/><Relationship Id="rId78" Type="http://schemas.openxmlformats.org/officeDocument/2006/relationships/customXml" Target="../ink/ink3305.xml"/><Relationship Id="rId99" Type="http://schemas.openxmlformats.org/officeDocument/2006/relationships/image" Target="../media/image3229.png"/><Relationship Id="rId101" Type="http://schemas.openxmlformats.org/officeDocument/2006/relationships/image" Target="../media/image3230.png"/><Relationship Id="rId122" Type="http://schemas.openxmlformats.org/officeDocument/2006/relationships/customXml" Target="../ink/ink3327.xml"/><Relationship Id="rId143" Type="http://schemas.openxmlformats.org/officeDocument/2006/relationships/image" Target="../media/image3251.png"/><Relationship Id="rId164" Type="http://schemas.openxmlformats.org/officeDocument/2006/relationships/customXml" Target="../ink/ink3348.xml"/><Relationship Id="rId185" Type="http://schemas.openxmlformats.org/officeDocument/2006/relationships/image" Target="../media/image3271.png"/><Relationship Id="rId350" Type="http://schemas.openxmlformats.org/officeDocument/2006/relationships/customXml" Target="../ink/ink3441.xml"/><Relationship Id="rId371" Type="http://schemas.openxmlformats.org/officeDocument/2006/relationships/image" Target="../media/image3362.png"/><Relationship Id="rId9" Type="http://schemas.openxmlformats.org/officeDocument/2006/relationships/image" Target="../media/image3184.png"/><Relationship Id="rId210" Type="http://schemas.openxmlformats.org/officeDocument/2006/relationships/customXml" Target="../ink/ink3371.xml"/><Relationship Id="rId26" Type="http://schemas.openxmlformats.org/officeDocument/2006/relationships/customXml" Target="../ink/ink3279.xml"/><Relationship Id="rId231" Type="http://schemas.openxmlformats.org/officeDocument/2006/relationships/image" Target="../media/image3294.png"/><Relationship Id="rId252" Type="http://schemas.openxmlformats.org/officeDocument/2006/relationships/customXml" Target="../ink/ink3392.xml"/><Relationship Id="rId273" Type="http://schemas.openxmlformats.org/officeDocument/2006/relationships/image" Target="../media/image3315.png"/><Relationship Id="rId294" Type="http://schemas.openxmlformats.org/officeDocument/2006/relationships/customXml" Target="../ink/ink3413.xml"/><Relationship Id="rId308" Type="http://schemas.openxmlformats.org/officeDocument/2006/relationships/customXml" Target="../ink/ink3420.xml"/><Relationship Id="rId329" Type="http://schemas.openxmlformats.org/officeDocument/2006/relationships/image" Target="../media/image3341.png"/><Relationship Id="rId47" Type="http://schemas.openxmlformats.org/officeDocument/2006/relationships/image" Target="../media/image3203.png"/><Relationship Id="rId68" Type="http://schemas.openxmlformats.org/officeDocument/2006/relationships/customXml" Target="../ink/ink3300.xml"/><Relationship Id="rId89" Type="http://schemas.openxmlformats.org/officeDocument/2006/relationships/image" Target="../media/image3224.png"/><Relationship Id="rId112" Type="http://schemas.openxmlformats.org/officeDocument/2006/relationships/customXml" Target="../ink/ink3322.xml"/><Relationship Id="rId133" Type="http://schemas.openxmlformats.org/officeDocument/2006/relationships/image" Target="../media/image3246.png"/><Relationship Id="rId154" Type="http://schemas.openxmlformats.org/officeDocument/2006/relationships/customXml" Target="../ink/ink3343.xml"/><Relationship Id="rId175" Type="http://schemas.openxmlformats.org/officeDocument/2006/relationships/image" Target="../media/image2559.png"/><Relationship Id="rId340" Type="http://schemas.openxmlformats.org/officeDocument/2006/relationships/customXml" Target="../ink/ink3436.xml"/><Relationship Id="rId361" Type="http://schemas.openxmlformats.org/officeDocument/2006/relationships/image" Target="../media/image3357.png"/><Relationship Id="rId196" Type="http://schemas.openxmlformats.org/officeDocument/2006/relationships/customXml" Target="../ink/ink3364.xml"/><Relationship Id="rId200" Type="http://schemas.openxmlformats.org/officeDocument/2006/relationships/customXml" Target="../ink/ink3366.xml"/><Relationship Id="rId16" Type="http://schemas.openxmlformats.org/officeDocument/2006/relationships/customXml" Target="../ink/ink3274.xml"/><Relationship Id="rId221" Type="http://schemas.openxmlformats.org/officeDocument/2006/relationships/image" Target="../media/image3289.png"/><Relationship Id="rId242" Type="http://schemas.openxmlformats.org/officeDocument/2006/relationships/customXml" Target="../ink/ink3387.xml"/><Relationship Id="rId263" Type="http://schemas.openxmlformats.org/officeDocument/2006/relationships/image" Target="../media/image3310.png"/><Relationship Id="rId284" Type="http://schemas.openxmlformats.org/officeDocument/2006/relationships/customXml" Target="../ink/ink3408.xml"/><Relationship Id="rId319" Type="http://schemas.openxmlformats.org/officeDocument/2006/relationships/image" Target="../media/image3337.png"/><Relationship Id="rId37" Type="http://schemas.openxmlformats.org/officeDocument/2006/relationships/image" Target="../media/image3198.png"/><Relationship Id="rId58" Type="http://schemas.openxmlformats.org/officeDocument/2006/relationships/customXml" Target="../ink/ink3295.xml"/><Relationship Id="rId79" Type="http://schemas.openxmlformats.org/officeDocument/2006/relationships/image" Target="../media/image3219.png"/><Relationship Id="rId102" Type="http://schemas.openxmlformats.org/officeDocument/2006/relationships/customXml" Target="../ink/ink3317.xml"/><Relationship Id="rId123" Type="http://schemas.openxmlformats.org/officeDocument/2006/relationships/image" Target="../media/image3241.png"/><Relationship Id="rId144" Type="http://schemas.openxmlformats.org/officeDocument/2006/relationships/customXml" Target="../ink/ink3338.xml"/><Relationship Id="rId330" Type="http://schemas.openxmlformats.org/officeDocument/2006/relationships/customXml" Target="../ink/ink3431.xml"/><Relationship Id="rId90" Type="http://schemas.openxmlformats.org/officeDocument/2006/relationships/customXml" Target="../ink/ink3311.xml"/><Relationship Id="rId165" Type="http://schemas.openxmlformats.org/officeDocument/2006/relationships/image" Target="../media/image3262.png"/><Relationship Id="rId186" Type="http://schemas.openxmlformats.org/officeDocument/2006/relationships/customXml" Target="../ink/ink3359.xml"/><Relationship Id="rId351" Type="http://schemas.openxmlformats.org/officeDocument/2006/relationships/image" Target="../media/image3352.png"/><Relationship Id="rId372" Type="http://schemas.openxmlformats.org/officeDocument/2006/relationships/customXml" Target="../ink/ink3452.xml"/><Relationship Id="rId211" Type="http://schemas.openxmlformats.org/officeDocument/2006/relationships/image" Target="../media/image3284.png"/><Relationship Id="rId232" Type="http://schemas.openxmlformats.org/officeDocument/2006/relationships/customXml" Target="../ink/ink3382.xml"/><Relationship Id="rId253" Type="http://schemas.openxmlformats.org/officeDocument/2006/relationships/image" Target="../media/image3305.png"/><Relationship Id="rId274" Type="http://schemas.openxmlformats.org/officeDocument/2006/relationships/customXml" Target="../ink/ink3403.xml"/><Relationship Id="rId295" Type="http://schemas.openxmlformats.org/officeDocument/2006/relationships/image" Target="../media/image3326.png"/><Relationship Id="rId309" Type="http://schemas.openxmlformats.org/officeDocument/2006/relationships/image" Target="../media/image3332.png"/><Relationship Id="rId27" Type="http://schemas.openxmlformats.org/officeDocument/2006/relationships/image" Target="../media/image3193.png"/><Relationship Id="rId48" Type="http://schemas.openxmlformats.org/officeDocument/2006/relationships/customXml" Target="../ink/ink3290.xml"/><Relationship Id="rId69" Type="http://schemas.openxmlformats.org/officeDocument/2006/relationships/image" Target="../media/image3214.png"/><Relationship Id="rId113" Type="http://schemas.openxmlformats.org/officeDocument/2006/relationships/image" Target="../media/image3236.png"/><Relationship Id="rId134" Type="http://schemas.openxmlformats.org/officeDocument/2006/relationships/customXml" Target="../ink/ink3333.xml"/><Relationship Id="rId320" Type="http://schemas.openxmlformats.org/officeDocument/2006/relationships/customXml" Target="../ink/ink3426.xml"/><Relationship Id="rId80" Type="http://schemas.openxmlformats.org/officeDocument/2006/relationships/customXml" Target="../ink/ink3306.xml"/><Relationship Id="rId155" Type="http://schemas.openxmlformats.org/officeDocument/2006/relationships/image" Target="../media/image3257.png"/><Relationship Id="rId176" Type="http://schemas.openxmlformats.org/officeDocument/2006/relationships/customXml" Target="../ink/ink3354.xml"/><Relationship Id="rId197" Type="http://schemas.openxmlformats.org/officeDocument/2006/relationships/image" Target="../media/image3277.png"/><Relationship Id="rId341" Type="http://schemas.openxmlformats.org/officeDocument/2006/relationships/image" Target="../media/image3347.png"/><Relationship Id="rId362" Type="http://schemas.openxmlformats.org/officeDocument/2006/relationships/customXml" Target="../ink/ink3447.xml"/><Relationship Id="rId201" Type="http://schemas.openxmlformats.org/officeDocument/2006/relationships/image" Target="../media/image3279.png"/><Relationship Id="rId222" Type="http://schemas.openxmlformats.org/officeDocument/2006/relationships/customXml" Target="../ink/ink3377.xml"/><Relationship Id="rId243" Type="http://schemas.openxmlformats.org/officeDocument/2006/relationships/image" Target="../media/image3300.png"/><Relationship Id="rId264" Type="http://schemas.openxmlformats.org/officeDocument/2006/relationships/customXml" Target="../ink/ink3398.xml"/><Relationship Id="rId285" Type="http://schemas.openxmlformats.org/officeDocument/2006/relationships/image" Target="../media/image3321.png"/><Relationship Id="rId17" Type="http://schemas.openxmlformats.org/officeDocument/2006/relationships/image" Target="../media/image3188.png"/><Relationship Id="rId38" Type="http://schemas.openxmlformats.org/officeDocument/2006/relationships/customXml" Target="../ink/ink3285.xml"/><Relationship Id="rId59" Type="http://schemas.openxmlformats.org/officeDocument/2006/relationships/image" Target="../media/image3209.png"/><Relationship Id="rId103" Type="http://schemas.openxmlformats.org/officeDocument/2006/relationships/image" Target="../media/image3231.png"/><Relationship Id="rId124" Type="http://schemas.openxmlformats.org/officeDocument/2006/relationships/customXml" Target="../ink/ink3328.xml"/><Relationship Id="rId310" Type="http://schemas.openxmlformats.org/officeDocument/2006/relationships/customXml" Target="../ink/ink3421.xml"/><Relationship Id="rId70" Type="http://schemas.openxmlformats.org/officeDocument/2006/relationships/customXml" Target="../ink/ink3301.xml"/><Relationship Id="rId91" Type="http://schemas.openxmlformats.org/officeDocument/2006/relationships/image" Target="../media/image3225.png"/><Relationship Id="rId145" Type="http://schemas.openxmlformats.org/officeDocument/2006/relationships/image" Target="../media/image3252.png"/><Relationship Id="rId166" Type="http://schemas.openxmlformats.org/officeDocument/2006/relationships/customXml" Target="../ink/ink3349.xml"/><Relationship Id="rId187" Type="http://schemas.openxmlformats.org/officeDocument/2006/relationships/image" Target="../media/image3272.png"/><Relationship Id="rId331" Type="http://schemas.openxmlformats.org/officeDocument/2006/relationships/image" Target="../media/image3342.png"/><Relationship Id="rId352" Type="http://schemas.openxmlformats.org/officeDocument/2006/relationships/customXml" Target="../ink/ink3442.xml"/><Relationship Id="rId373" Type="http://schemas.openxmlformats.org/officeDocument/2006/relationships/image" Target="../media/image33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72.xml"/><Relationship Id="rId233" Type="http://schemas.openxmlformats.org/officeDocument/2006/relationships/image" Target="../media/image3295.png"/><Relationship Id="rId254" Type="http://schemas.openxmlformats.org/officeDocument/2006/relationships/customXml" Target="../ink/ink3393.xml"/><Relationship Id="rId28" Type="http://schemas.openxmlformats.org/officeDocument/2006/relationships/customXml" Target="../ink/ink3280.xml"/><Relationship Id="rId49" Type="http://schemas.openxmlformats.org/officeDocument/2006/relationships/image" Target="../media/image3204.png"/><Relationship Id="rId114" Type="http://schemas.openxmlformats.org/officeDocument/2006/relationships/customXml" Target="../ink/ink3323.xml"/><Relationship Id="rId275" Type="http://schemas.openxmlformats.org/officeDocument/2006/relationships/image" Target="../media/image3316.png"/><Relationship Id="rId296" Type="http://schemas.openxmlformats.org/officeDocument/2006/relationships/customXml" Target="../ink/ink3414.xml"/><Relationship Id="rId300" Type="http://schemas.openxmlformats.org/officeDocument/2006/relationships/customXml" Target="../ink/ink3416.xml"/><Relationship Id="rId60" Type="http://schemas.openxmlformats.org/officeDocument/2006/relationships/customXml" Target="../ink/ink3296.xml"/><Relationship Id="rId81" Type="http://schemas.openxmlformats.org/officeDocument/2006/relationships/image" Target="../media/image3220.png"/><Relationship Id="rId135" Type="http://schemas.openxmlformats.org/officeDocument/2006/relationships/image" Target="../media/image3247.png"/><Relationship Id="rId156" Type="http://schemas.openxmlformats.org/officeDocument/2006/relationships/customXml" Target="../ink/ink3344.xml"/><Relationship Id="rId177" Type="http://schemas.openxmlformats.org/officeDocument/2006/relationships/image" Target="../media/image3267.png"/><Relationship Id="rId198" Type="http://schemas.openxmlformats.org/officeDocument/2006/relationships/customXml" Target="../ink/ink3365.xml"/><Relationship Id="rId321" Type="http://schemas.openxmlformats.org/officeDocument/2006/relationships/image" Target="../media/image3338.png"/><Relationship Id="rId342" Type="http://schemas.openxmlformats.org/officeDocument/2006/relationships/customXml" Target="../ink/ink3437.xml"/><Relationship Id="rId363" Type="http://schemas.openxmlformats.org/officeDocument/2006/relationships/image" Target="../media/image3358.png"/><Relationship Id="rId202" Type="http://schemas.openxmlformats.org/officeDocument/2006/relationships/customXml" Target="../ink/ink3367.xml"/><Relationship Id="rId223" Type="http://schemas.openxmlformats.org/officeDocument/2006/relationships/image" Target="../media/image3290.png"/><Relationship Id="rId244" Type="http://schemas.openxmlformats.org/officeDocument/2006/relationships/customXml" Target="../ink/ink3388.xml"/><Relationship Id="rId18" Type="http://schemas.openxmlformats.org/officeDocument/2006/relationships/customXml" Target="../ink/ink3275.xml"/><Relationship Id="rId39" Type="http://schemas.openxmlformats.org/officeDocument/2006/relationships/image" Target="../media/image3199.png"/><Relationship Id="rId265" Type="http://schemas.openxmlformats.org/officeDocument/2006/relationships/image" Target="../media/image3311.png"/><Relationship Id="rId286" Type="http://schemas.openxmlformats.org/officeDocument/2006/relationships/customXml" Target="../ink/ink3409.xml"/><Relationship Id="rId50" Type="http://schemas.openxmlformats.org/officeDocument/2006/relationships/customXml" Target="../ink/ink3291.xml"/><Relationship Id="rId104" Type="http://schemas.openxmlformats.org/officeDocument/2006/relationships/customXml" Target="../ink/ink3318.xml"/><Relationship Id="rId125" Type="http://schemas.openxmlformats.org/officeDocument/2006/relationships/image" Target="../media/image3242.png"/><Relationship Id="rId146" Type="http://schemas.openxmlformats.org/officeDocument/2006/relationships/customXml" Target="../ink/ink3339.xml"/><Relationship Id="rId167" Type="http://schemas.openxmlformats.org/officeDocument/2006/relationships/image" Target="../media/image3263.png"/><Relationship Id="rId188" Type="http://schemas.openxmlformats.org/officeDocument/2006/relationships/customXml" Target="../ink/ink3360.xml"/><Relationship Id="rId311" Type="http://schemas.openxmlformats.org/officeDocument/2006/relationships/image" Target="../media/image3333.png"/><Relationship Id="rId332" Type="http://schemas.openxmlformats.org/officeDocument/2006/relationships/customXml" Target="../ink/ink3432.xml"/><Relationship Id="rId353" Type="http://schemas.openxmlformats.org/officeDocument/2006/relationships/image" Target="../media/image3353.png"/><Relationship Id="rId374" Type="http://schemas.openxmlformats.org/officeDocument/2006/relationships/customXml" Target="../ink/ink3453.xml"/><Relationship Id="rId71" Type="http://schemas.openxmlformats.org/officeDocument/2006/relationships/image" Target="../media/image3215.png"/><Relationship Id="rId92" Type="http://schemas.openxmlformats.org/officeDocument/2006/relationships/customXml" Target="../ink/ink3312.xml"/><Relationship Id="rId213" Type="http://schemas.openxmlformats.org/officeDocument/2006/relationships/image" Target="../media/image3285.png"/><Relationship Id="rId234" Type="http://schemas.openxmlformats.org/officeDocument/2006/relationships/customXml" Target="../ink/ink3383.xml"/><Relationship Id="rId2" Type="http://schemas.openxmlformats.org/officeDocument/2006/relationships/customXml" Target="../ink/ink3267.xml"/><Relationship Id="rId29" Type="http://schemas.openxmlformats.org/officeDocument/2006/relationships/image" Target="../media/image3194.png"/><Relationship Id="rId255" Type="http://schemas.openxmlformats.org/officeDocument/2006/relationships/image" Target="../media/image3306.png"/><Relationship Id="rId276" Type="http://schemas.openxmlformats.org/officeDocument/2006/relationships/customXml" Target="../ink/ink3404.xml"/><Relationship Id="rId297" Type="http://schemas.openxmlformats.org/officeDocument/2006/relationships/image" Target="../media/image3327.png"/><Relationship Id="rId40" Type="http://schemas.openxmlformats.org/officeDocument/2006/relationships/customXml" Target="../ink/ink3286.xml"/><Relationship Id="rId115" Type="http://schemas.openxmlformats.org/officeDocument/2006/relationships/image" Target="../media/image3237.png"/><Relationship Id="rId136" Type="http://schemas.openxmlformats.org/officeDocument/2006/relationships/customXml" Target="../ink/ink3334.xml"/><Relationship Id="rId157" Type="http://schemas.openxmlformats.org/officeDocument/2006/relationships/image" Target="../media/image3258.png"/><Relationship Id="rId178" Type="http://schemas.openxmlformats.org/officeDocument/2006/relationships/customXml" Target="../ink/ink3355.xml"/><Relationship Id="rId301" Type="http://schemas.openxmlformats.org/officeDocument/2006/relationships/image" Target="../media/image3329.png"/><Relationship Id="rId322" Type="http://schemas.openxmlformats.org/officeDocument/2006/relationships/customXml" Target="../ink/ink3427.xml"/><Relationship Id="rId343" Type="http://schemas.openxmlformats.org/officeDocument/2006/relationships/image" Target="../media/image3348.png"/><Relationship Id="rId364" Type="http://schemas.openxmlformats.org/officeDocument/2006/relationships/customXml" Target="../ink/ink3448.xml"/><Relationship Id="rId61" Type="http://schemas.openxmlformats.org/officeDocument/2006/relationships/image" Target="../media/image3210.png"/><Relationship Id="rId82" Type="http://schemas.openxmlformats.org/officeDocument/2006/relationships/customXml" Target="../ink/ink3307.xml"/><Relationship Id="rId199" Type="http://schemas.openxmlformats.org/officeDocument/2006/relationships/image" Target="../media/image3278.png"/><Relationship Id="rId203" Type="http://schemas.openxmlformats.org/officeDocument/2006/relationships/image" Target="../media/image3280.png"/><Relationship Id="rId19" Type="http://schemas.openxmlformats.org/officeDocument/2006/relationships/image" Target="../media/image3189.png"/><Relationship Id="rId224" Type="http://schemas.openxmlformats.org/officeDocument/2006/relationships/customXml" Target="../ink/ink3378.xml"/><Relationship Id="rId245" Type="http://schemas.openxmlformats.org/officeDocument/2006/relationships/image" Target="../media/image3301.png"/><Relationship Id="rId266" Type="http://schemas.openxmlformats.org/officeDocument/2006/relationships/customXml" Target="../ink/ink3399.xml"/><Relationship Id="rId287" Type="http://schemas.openxmlformats.org/officeDocument/2006/relationships/image" Target="../media/image3322.png"/><Relationship Id="rId30" Type="http://schemas.openxmlformats.org/officeDocument/2006/relationships/customXml" Target="../ink/ink3281.xml"/><Relationship Id="rId105" Type="http://schemas.openxmlformats.org/officeDocument/2006/relationships/image" Target="../media/image3232.png"/><Relationship Id="rId126" Type="http://schemas.openxmlformats.org/officeDocument/2006/relationships/customXml" Target="../ink/ink3329.xml"/><Relationship Id="rId147" Type="http://schemas.openxmlformats.org/officeDocument/2006/relationships/image" Target="../media/image3253.png"/><Relationship Id="rId168" Type="http://schemas.openxmlformats.org/officeDocument/2006/relationships/customXml" Target="../ink/ink3350.xml"/><Relationship Id="rId312" Type="http://schemas.openxmlformats.org/officeDocument/2006/relationships/customXml" Target="../ink/ink3422.xml"/><Relationship Id="rId333" Type="http://schemas.openxmlformats.org/officeDocument/2006/relationships/image" Target="../media/image3343.png"/><Relationship Id="rId354" Type="http://schemas.openxmlformats.org/officeDocument/2006/relationships/customXml" Target="../ink/ink3443.xml"/><Relationship Id="rId51" Type="http://schemas.openxmlformats.org/officeDocument/2006/relationships/image" Target="../media/image3205.png"/><Relationship Id="rId72" Type="http://schemas.openxmlformats.org/officeDocument/2006/relationships/customXml" Target="../ink/ink3302.xml"/><Relationship Id="rId93" Type="http://schemas.openxmlformats.org/officeDocument/2006/relationships/image" Target="../media/image3226.png"/><Relationship Id="rId189" Type="http://schemas.openxmlformats.org/officeDocument/2006/relationships/image" Target="../media/image3273.png"/><Relationship Id="rId375" Type="http://schemas.openxmlformats.org/officeDocument/2006/relationships/image" Target="../media/image3364.png"/><Relationship Id="rId3" Type="http://schemas.openxmlformats.org/officeDocument/2006/relationships/image" Target="../media/image3181.png"/><Relationship Id="rId214" Type="http://schemas.openxmlformats.org/officeDocument/2006/relationships/customXml" Target="../ink/ink3373.xml"/><Relationship Id="rId235" Type="http://schemas.openxmlformats.org/officeDocument/2006/relationships/image" Target="../media/image3296.png"/><Relationship Id="rId256" Type="http://schemas.openxmlformats.org/officeDocument/2006/relationships/customXml" Target="../ink/ink3394.xml"/><Relationship Id="rId277" Type="http://schemas.openxmlformats.org/officeDocument/2006/relationships/image" Target="../media/image3317.png"/><Relationship Id="rId298" Type="http://schemas.openxmlformats.org/officeDocument/2006/relationships/customXml" Target="../ink/ink3415.xml"/><Relationship Id="rId116" Type="http://schemas.openxmlformats.org/officeDocument/2006/relationships/customXml" Target="../ink/ink3324.xml"/><Relationship Id="rId137" Type="http://schemas.openxmlformats.org/officeDocument/2006/relationships/image" Target="../media/image3248.png"/><Relationship Id="rId158" Type="http://schemas.openxmlformats.org/officeDocument/2006/relationships/customXml" Target="../ink/ink3345.xml"/><Relationship Id="rId302" Type="http://schemas.openxmlformats.org/officeDocument/2006/relationships/customXml" Target="../ink/ink3417.xml"/><Relationship Id="rId323" Type="http://schemas.openxmlformats.org/officeDocument/2006/relationships/image" Target="../media/image3339.png"/><Relationship Id="rId344" Type="http://schemas.openxmlformats.org/officeDocument/2006/relationships/customXml" Target="../ink/ink3438.xml"/><Relationship Id="rId20" Type="http://schemas.openxmlformats.org/officeDocument/2006/relationships/customXml" Target="../ink/ink3276.xml"/><Relationship Id="rId41" Type="http://schemas.openxmlformats.org/officeDocument/2006/relationships/image" Target="../media/image3200.png"/><Relationship Id="rId62" Type="http://schemas.openxmlformats.org/officeDocument/2006/relationships/customXml" Target="../ink/ink3297.xml"/><Relationship Id="rId83" Type="http://schemas.openxmlformats.org/officeDocument/2006/relationships/image" Target="../media/image3221.png"/><Relationship Id="rId179" Type="http://schemas.openxmlformats.org/officeDocument/2006/relationships/image" Target="../media/image3268.png"/><Relationship Id="rId365" Type="http://schemas.openxmlformats.org/officeDocument/2006/relationships/image" Target="../media/image3359.png"/><Relationship Id="rId190" Type="http://schemas.openxmlformats.org/officeDocument/2006/relationships/customXml" Target="../ink/ink3361.xml"/><Relationship Id="rId204" Type="http://schemas.openxmlformats.org/officeDocument/2006/relationships/customXml" Target="../ink/ink3368.xml"/><Relationship Id="rId225" Type="http://schemas.openxmlformats.org/officeDocument/2006/relationships/image" Target="../media/image3291.png"/><Relationship Id="rId246" Type="http://schemas.openxmlformats.org/officeDocument/2006/relationships/customXml" Target="../ink/ink3389.xml"/><Relationship Id="rId267" Type="http://schemas.openxmlformats.org/officeDocument/2006/relationships/image" Target="../media/image3312.png"/><Relationship Id="rId288" Type="http://schemas.openxmlformats.org/officeDocument/2006/relationships/customXml" Target="../ink/ink3410.xml"/><Relationship Id="rId106" Type="http://schemas.openxmlformats.org/officeDocument/2006/relationships/customXml" Target="../ink/ink3319.xml"/><Relationship Id="rId127" Type="http://schemas.openxmlformats.org/officeDocument/2006/relationships/image" Target="../media/image3243.png"/><Relationship Id="rId313" Type="http://schemas.openxmlformats.org/officeDocument/2006/relationships/image" Target="../media/image3334.png"/><Relationship Id="rId10" Type="http://schemas.openxmlformats.org/officeDocument/2006/relationships/customXml" Target="../ink/ink3271.xml"/><Relationship Id="rId31" Type="http://schemas.openxmlformats.org/officeDocument/2006/relationships/image" Target="../media/image3195.png"/><Relationship Id="rId52" Type="http://schemas.openxmlformats.org/officeDocument/2006/relationships/customXml" Target="../ink/ink3292.xml"/><Relationship Id="rId73" Type="http://schemas.openxmlformats.org/officeDocument/2006/relationships/image" Target="../media/image3216.png"/><Relationship Id="rId94" Type="http://schemas.openxmlformats.org/officeDocument/2006/relationships/customXml" Target="../ink/ink3313.xml"/><Relationship Id="rId148" Type="http://schemas.openxmlformats.org/officeDocument/2006/relationships/customXml" Target="../ink/ink3340.xml"/><Relationship Id="rId169" Type="http://schemas.openxmlformats.org/officeDocument/2006/relationships/image" Target="../media/image3264.png"/><Relationship Id="rId334" Type="http://schemas.openxmlformats.org/officeDocument/2006/relationships/customXml" Target="../ink/ink3433.xml"/><Relationship Id="rId355" Type="http://schemas.openxmlformats.org/officeDocument/2006/relationships/image" Target="../media/image3354.png"/><Relationship Id="rId4" Type="http://schemas.openxmlformats.org/officeDocument/2006/relationships/customXml" Target="../ink/ink3268.xml"/><Relationship Id="rId180" Type="http://schemas.openxmlformats.org/officeDocument/2006/relationships/customXml" Target="../ink/ink3356.xml"/><Relationship Id="rId215" Type="http://schemas.openxmlformats.org/officeDocument/2006/relationships/image" Target="../media/image3286.png"/><Relationship Id="rId236" Type="http://schemas.openxmlformats.org/officeDocument/2006/relationships/customXml" Target="../ink/ink3384.xml"/><Relationship Id="rId257" Type="http://schemas.openxmlformats.org/officeDocument/2006/relationships/image" Target="../media/image3307.png"/><Relationship Id="rId278" Type="http://schemas.openxmlformats.org/officeDocument/2006/relationships/customXml" Target="../ink/ink3405.xml"/><Relationship Id="rId303" Type="http://schemas.openxmlformats.org/officeDocument/2006/relationships/image" Target="../media/image3330.png"/><Relationship Id="rId42" Type="http://schemas.openxmlformats.org/officeDocument/2006/relationships/customXml" Target="../ink/ink3287.xml"/><Relationship Id="rId84" Type="http://schemas.openxmlformats.org/officeDocument/2006/relationships/customXml" Target="../ink/ink3308.xml"/><Relationship Id="rId138" Type="http://schemas.openxmlformats.org/officeDocument/2006/relationships/customXml" Target="../ink/ink3335.xml"/><Relationship Id="rId345" Type="http://schemas.openxmlformats.org/officeDocument/2006/relationships/image" Target="../media/image3349.png"/><Relationship Id="rId191" Type="http://schemas.openxmlformats.org/officeDocument/2006/relationships/image" Target="../media/image3274.png"/><Relationship Id="rId205" Type="http://schemas.openxmlformats.org/officeDocument/2006/relationships/image" Target="../media/image3281.png"/><Relationship Id="rId247" Type="http://schemas.openxmlformats.org/officeDocument/2006/relationships/image" Target="../media/image3302.png"/><Relationship Id="rId107" Type="http://schemas.openxmlformats.org/officeDocument/2006/relationships/image" Target="../media/image3233.png"/><Relationship Id="rId289" Type="http://schemas.openxmlformats.org/officeDocument/2006/relationships/image" Target="../media/image3323.png"/><Relationship Id="rId11" Type="http://schemas.openxmlformats.org/officeDocument/2006/relationships/image" Target="../media/image3185.png"/><Relationship Id="rId53" Type="http://schemas.openxmlformats.org/officeDocument/2006/relationships/image" Target="../media/image3206.png"/><Relationship Id="rId149" Type="http://schemas.openxmlformats.org/officeDocument/2006/relationships/image" Target="../media/image3254.png"/><Relationship Id="rId314" Type="http://schemas.openxmlformats.org/officeDocument/2006/relationships/customXml" Target="../ink/ink3423.xml"/><Relationship Id="rId356" Type="http://schemas.openxmlformats.org/officeDocument/2006/relationships/customXml" Target="../ink/ink3444.xml"/><Relationship Id="rId95" Type="http://schemas.openxmlformats.org/officeDocument/2006/relationships/image" Target="../media/image3227.png"/><Relationship Id="rId160" Type="http://schemas.openxmlformats.org/officeDocument/2006/relationships/customXml" Target="../ink/ink3346.xml"/><Relationship Id="rId216" Type="http://schemas.openxmlformats.org/officeDocument/2006/relationships/customXml" Target="../ink/ink3374.xml"/><Relationship Id="rId258" Type="http://schemas.openxmlformats.org/officeDocument/2006/relationships/customXml" Target="../ink/ink3395.xml"/><Relationship Id="rId22" Type="http://schemas.openxmlformats.org/officeDocument/2006/relationships/customXml" Target="../ink/ink3277.xml"/><Relationship Id="rId64" Type="http://schemas.openxmlformats.org/officeDocument/2006/relationships/customXml" Target="../ink/ink3298.xml"/><Relationship Id="rId118" Type="http://schemas.openxmlformats.org/officeDocument/2006/relationships/customXml" Target="../ink/ink3325.xml"/><Relationship Id="rId325" Type="http://schemas.openxmlformats.org/officeDocument/2006/relationships/image" Target="../media/image2327.png"/><Relationship Id="rId367" Type="http://schemas.openxmlformats.org/officeDocument/2006/relationships/image" Target="../media/image3360.png"/><Relationship Id="rId171" Type="http://schemas.openxmlformats.org/officeDocument/2006/relationships/image" Target="../media/image3265.png"/><Relationship Id="rId227" Type="http://schemas.openxmlformats.org/officeDocument/2006/relationships/image" Target="../media/image3292.png"/><Relationship Id="rId269" Type="http://schemas.openxmlformats.org/officeDocument/2006/relationships/image" Target="../media/image3313.png"/><Relationship Id="rId33" Type="http://schemas.openxmlformats.org/officeDocument/2006/relationships/image" Target="../media/image3196.png"/><Relationship Id="rId129" Type="http://schemas.openxmlformats.org/officeDocument/2006/relationships/image" Target="../media/image3244.png"/><Relationship Id="rId280" Type="http://schemas.openxmlformats.org/officeDocument/2006/relationships/customXml" Target="../ink/ink3406.xml"/><Relationship Id="rId336" Type="http://schemas.openxmlformats.org/officeDocument/2006/relationships/customXml" Target="../ink/ink3434.xml"/><Relationship Id="rId75" Type="http://schemas.openxmlformats.org/officeDocument/2006/relationships/image" Target="../media/image3217.png"/><Relationship Id="rId140" Type="http://schemas.openxmlformats.org/officeDocument/2006/relationships/customXml" Target="../ink/ink3336.xml"/><Relationship Id="rId182" Type="http://schemas.openxmlformats.org/officeDocument/2006/relationships/customXml" Target="../ink/ink3357.xml"/><Relationship Id="rId6" Type="http://schemas.openxmlformats.org/officeDocument/2006/relationships/customXml" Target="../ink/ink3269.xml"/><Relationship Id="rId238" Type="http://schemas.openxmlformats.org/officeDocument/2006/relationships/customXml" Target="../ink/ink3385.xml"/><Relationship Id="rId291" Type="http://schemas.openxmlformats.org/officeDocument/2006/relationships/image" Target="../media/image3324.png"/><Relationship Id="rId305" Type="http://schemas.openxmlformats.org/officeDocument/2006/relationships/image" Target="../media/image3331.png"/><Relationship Id="rId347" Type="http://schemas.openxmlformats.org/officeDocument/2006/relationships/image" Target="../media/image3350.png"/><Relationship Id="rId44" Type="http://schemas.openxmlformats.org/officeDocument/2006/relationships/customXml" Target="../ink/ink3288.xml"/><Relationship Id="rId86" Type="http://schemas.openxmlformats.org/officeDocument/2006/relationships/customXml" Target="../ink/ink3309.xml"/><Relationship Id="rId151" Type="http://schemas.openxmlformats.org/officeDocument/2006/relationships/image" Target="../media/image3255.png"/><Relationship Id="rId193" Type="http://schemas.openxmlformats.org/officeDocument/2006/relationships/image" Target="../media/image3275.png"/><Relationship Id="rId207" Type="http://schemas.openxmlformats.org/officeDocument/2006/relationships/image" Target="../media/image3282.png"/><Relationship Id="rId249" Type="http://schemas.openxmlformats.org/officeDocument/2006/relationships/image" Target="../media/image3303.png"/><Relationship Id="rId13" Type="http://schemas.openxmlformats.org/officeDocument/2006/relationships/image" Target="../media/image3186.png"/><Relationship Id="rId109" Type="http://schemas.openxmlformats.org/officeDocument/2006/relationships/image" Target="../media/image3234.png"/><Relationship Id="rId260" Type="http://schemas.openxmlformats.org/officeDocument/2006/relationships/customXml" Target="../ink/ink3396.xml"/><Relationship Id="rId316" Type="http://schemas.openxmlformats.org/officeDocument/2006/relationships/customXml" Target="../ink/ink3424.xml"/><Relationship Id="rId55" Type="http://schemas.openxmlformats.org/officeDocument/2006/relationships/image" Target="../media/image3207.png"/><Relationship Id="rId97" Type="http://schemas.openxmlformats.org/officeDocument/2006/relationships/image" Target="../media/image3228.png"/><Relationship Id="rId120" Type="http://schemas.openxmlformats.org/officeDocument/2006/relationships/customXml" Target="../ink/ink3326.xml"/><Relationship Id="rId358" Type="http://schemas.openxmlformats.org/officeDocument/2006/relationships/customXml" Target="../ink/ink3445.xml"/><Relationship Id="rId162" Type="http://schemas.openxmlformats.org/officeDocument/2006/relationships/customXml" Target="../ink/ink3347.xml"/><Relationship Id="rId218" Type="http://schemas.openxmlformats.org/officeDocument/2006/relationships/customXml" Target="../ink/ink3375.xml"/><Relationship Id="rId271" Type="http://schemas.openxmlformats.org/officeDocument/2006/relationships/image" Target="../media/image3314.png"/><Relationship Id="rId24" Type="http://schemas.openxmlformats.org/officeDocument/2006/relationships/customXml" Target="../ink/ink3278.xml"/><Relationship Id="rId66" Type="http://schemas.openxmlformats.org/officeDocument/2006/relationships/customXml" Target="../ink/ink3299.xml"/><Relationship Id="rId131" Type="http://schemas.openxmlformats.org/officeDocument/2006/relationships/image" Target="../media/image3245.png"/><Relationship Id="rId327" Type="http://schemas.openxmlformats.org/officeDocument/2006/relationships/image" Target="../media/image3340.png"/><Relationship Id="rId369" Type="http://schemas.openxmlformats.org/officeDocument/2006/relationships/image" Target="../media/image3361.png"/><Relationship Id="rId173" Type="http://schemas.openxmlformats.org/officeDocument/2006/relationships/image" Target="../media/image3266.png"/><Relationship Id="rId229" Type="http://schemas.openxmlformats.org/officeDocument/2006/relationships/image" Target="../media/image3293.png"/><Relationship Id="rId240" Type="http://schemas.openxmlformats.org/officeDocument/2006/relationships/customXml" Target="../ink/ink3386.xml"/><Relationship Id="rId35" Type="http://schemas.openxmlformats.org/officeDocument/2006/relationships/image" Target="../media/image3197.png"/><Relationship Id="rId77" Type="http://schemas.openxmlformats.org/officeDocument/2006/relationships/image" Target="../media/image3218.png"/><Relationship Id="rId100" Type="http://schemas.openxmlformats.org/officeDocument/2006/relationships/customXml" Target="../ink/ink3316.xml"/><Relationship Id="rId282" Type="http://schemas.openxmlformats.org/officeDocument/2006/relationships/customXml" Target="../ink/ink3407.xml"/><Relationship Id="rId338" Type="http://schemas.openxmlformats.org/officeDocument/2006/relationships/customXml" Target="../ink/ink3435.xml"/><Relationship Id="rId8" Type="http://schemas.openxmlformats.org/officeDocument/2006/relationships/customXml" Target="../ink/ink3270.xml"/><Relationship Id="rId142" Type="http://schemas.openxmlformats.org/officeDocument/2006/relationships/customXml" Target="../ink/ink3337.xml"/><Relationship Id="rId184" Type="http://schemas.openxmlformats.org/officeDocument/2006/relationships/customXml" Target="../ink/ink3358.xml"/><Relationship Id="rId251" Type="http://schemas.openxmlformats.org/officeDocument/2006/relationships/image" Target="../media/image3304.png"/><Relationship Id="rId46" Type="http://schemas.openxmlformats.org/officeDocument/2006/relationships/customXml" Target="../ink/ink3289.xml"/><Relationship Id="rId293" Type="http://schemas.openxmlformats.org/officeDocument/2006/relationships/image" Target="../media/image3325.png"/><Relationship Id="rId307" Type="http://schemas.openxmlformats.org/officeDocument/2006/relationships/image" Target="../media/image3028.png"/><Relationship Id="rId349" Type="http://schemas.openxmlformats.org/officeDocument/2006/relationships/image" Target="../media/image3351.png"/><Relationship Id="rId88" Type="http://schemas.openxmlformats.org/officeDocument/2006/relationships/customXml" Target="../ink/ink3310.xml"/><Relationship Id="rId111" Type="http://schemas.openxmlformats.org/officeDocument/2006/relationships/image" Target="../media/image3235.png"/><Relationship Id="rId153" Type="http://schemas.openxmlformats.org/officeDocument/2006/relationships/image" Target="../media/image3256.png"/><Relationship Id="rId195" Type="http://schemas.openxmlformats.org/officeDocument/2006/relationships/image" Target="../media/image3276.png"/><Relationship Id="rId209" Type="http://schemas.openxmlformats.org/officeDocument/2006/relationships/image" Target="../media/image3283.png"/><Relationship Id="rId360" Type="http://schemas.openxmlformats.org/officeDocument/2006/relationships/customXml" Target="../ink/ink3446.xml"/><Relationship Id="rId220" Type="http://schemas.openxmlformats.org/officeDocument/2006/relationships/customXml" Target="../ink/ink3376.xml"/><Relationship Id="rId15" Type="http://schemas.openxmlformats.org/officeDocument/2006/relationships/image" Target="../media/image3187.png"/><Relationship Id="rId57" Type="http://schemas.openxmlformats.org/officeDocument/2006/relationships/image" Target="../media/image3208.png"/><Relationship Id="rId262" Type="http://schemas.openxmlformats.org/officeDocument/2006/relationships/customXml" Target="../ink/ink3397.xml"/><Relationship Id="rId318" Type="http://schemas.openxmlformats.org/officeDocument/2006/relationships/customXml" Target="../ink/ink3425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40.png"/><Relationship Id="rId299" Type="http://schemas.openxmlformats.org/officeDocument/2006/relationships/image" Target="../media/image24750.png"/><Relationship Id="rId21" Type="http://schemas.openxmlformats.org/officeDocument/2006/relationships/image" Target="../media/image23360.png"/><Relationship Id="rId63" Type="http://schemas.openxmlformats.org/officeDocument/2006/relationships/image" Target="../media/image23570.png"/><Relationship Id="rId159" Type="http://schemas.openxmlformats.org/officeDocument/2006/relationships/image" Target="../media/image24050.png"/><Relationship Id="rId324" Type="http://schemas.openxmlformats.org/officeDocument/2006/relationships/customXml" Target="../ink/ink3615.xml"/><Relationship Id="rId170" Type="http://schemas.openxmlformats.org/officeDocument/2006/relationships/customXml" Target="../ink/ink3538.xml"/><Relationship Id="rId226" Type="http://schemas.openxmlformats.org/officeDocument/2006/relationships/customXml" Target="../ink/ink3566.xml"/><Relationship Id="rId268" Type="http://schemas.openxmlformats.org/officeDocument/2006/relationships/customXml" Target="../ink/ink3587.xml"/><Relationship Id="rId32" Type="http://schemas.openxmlformats.org/officeDocument/2006/relationships/customXml" Target="../ink/ink3469.xml"/><Relationship Id="rId74" Type="http://schemas.openxmlformats.org/officeDocument/2006/relationships/customXml" Target="../ink/ink3490.xml"/><Relationship Id="rId128" Type="http://schemas.openxmlformats.org/officeDocument/2006/relationships/customXml" Target="../ink/ink3517.xml"/><Relationship Id="rId335" Type="http://schemas.openxmlformats.org/officeDocument/2006/relationships/image" Target="../media/image24930.png"/><Relationship Id="rId5" Type="http://schemas.openxmlformats.org/officeDocument/2006/relationships/image" Target="../media/image23280.png"/><Relationship Id="rId181" Type="http://schemas.openxmlformats.org/officeDocument/2006/relationships/image" Target="../media/image24160.png"/><Relationship Id="rId237" Type="http://schemas.openxmlformats.org/officeDocument/2006/relationships/image" Target="../media/image24440.png"/><Relationship Id="rId279" Type="http://schemas.openxmlformats.org/officeDocument/2006/relationships/image" Target="../media/image24650.png"/><Relationship Id="rId43" Type="http://schemas.openxmlformats.org/officeDocument/2006/relationships/image" Target="../media/image23470.png"/><Relationship Id="rId139" Type="http://schemas.openxmlformats.org/officeDocument/2006/relationships/image" Target="../media/image23950.png"/><Relationship Id="rId290" Type="http://schemas.openxmlformats.org/officeDocument/2006/relationships/customXml" Target="../ink/ink3598.xml"/><Relationship Id="rId304" Type="http://schemas.openxmlformats.org/officeDocument/2006/relationships/customXml" Target="../ink/ink3605.xml"/><Relationship Id="rId346" Type="http://schemas.openxmlformats.org/officeDocument/2006/relationships/customXml" Target="../ink/ink3626.xml"/><Relationship Id="rId85" Type="http://schemas.openxmlformats.org/officeDocument/2006/relationships/image" Target="../media/image23680.png"/><Relationship Id="rId150" Type="http://schemas.openxmlformats.org/officeDocument/2006/relationships/customXml" Target="../ink/ink3528.xml"/><Relationship Id="rId192" Type="http://schemas.openxmlformats.org/officeDocument/2006/relationships/customXml" Target="../ink/ink3549.xml"/><Relationship Id="rId206" Type="http://schemas.openxmlformats.org/officeDocument/2006/relationships/customXml" Target="../ink/ink3556.xml"/><Relationship Id="rId248" Type="http://schemas.openxmlformats.org/officeDocument/2006/relationships/customXml" Target="../ink/ink3577.xml"/><Relationship Id="rId12" Type="http://schemas.openxmlformats.org/officeDocument/2006/relationships/customXml" Target="../ink/ink3459.xml"/><Relationship Id="rId108" Type="http://schemas.openxmlformats.org/officeDocument/2006/relationships/customXml" Target="../ink/ink3507.xml"/><Relationship Id="rId315" Type="http://schemas.openxmlformats.org/officeDocument/2006/relationships/image" Target="../media/image24830.png"/><Relationship Id="rId357" Type="http://schemas.openxmlformats.org/officeDocument/2006/relationships/image" Target="../media/image3366.png"/><Relationship Id="rId54" Type="http://schemas.openxmlformats.org/officeDocument/2006/relationships/customXml" Target="../ink/ink3480.xml"/><Relationship Id="rId96" Type="http://schemas.openxmlformats.org/officeDocument/2006/relationships/customXml" Target="../ink/ink3501.xml"/><Relationship Id="rId161" Type="http://schemas.openxmlformats.org/officeDocument/2006/relationships/image" Target="../media/image24060.png"/><Relationship Id="rId217" Type="http://schemas.openxmlformats.org/officeDocument/2006/relationships/image" Target="../media/image24340.png"/><Relationship Id="rId259" Type="http://schemas.openxmlformats.org/officeDocument/2006/relationships/image" Target="../media/image24550.png"/><Relationship Id="rId23" Type="http://schemas.openxmlformats.org/officeDocument/2006/relationships/image" Target="../media/image23370.png"/><Relationship Id="rId119" Type="http://schemas.openxmlformats.org/officeDocument/2006/relationships/image" Target="../media/image23850.png"/><Relationship Id="rId270" Type="http://schemas.openxmlformats.org/officeDocument/2006/relationships/customXml" Target="../ink/ink3588.xml"/><Relationship Id="rId326" Type="http://schemas.openxmlformats.org/officeDocument/2006/relationships/customXml" Target="../ink/ink3616.xml"/><Relationship Id="rId65" Type="http://schemas.openxmlformats.org/officeDocument/2006/relationships/image" Target="../media/image23580.png"/><Relationship Id="rId130" Type="http://schemas.openxmlformats.org/officeDocument/2006/relationships/customXml" Target="../ink/ink3518.xml"/><Relationship Id="rId172" Type="http://schemas.openxmlformats.org/officeDocument/2006/relationships/customXml" Target="../ink/ink3539.xml"/><Relationship Id="rId228" Type="http://schemas.openxmlformats.org/officeDocument/2006/relationships/customXml" Target="../ink/ink3567.xml"/><Relationship Id="rId281" Type="http://schemas.openxmlformats.org/officeDocument/2006/relationships/image" Target="../media/image24660.png"/><Relationship Id="rId337" Type="http://schemas.openxmlformats.org/officeDocument/2006/relationships/image" Target="../media/image24940.png"/><Relationship Id="rId34" Type="http://schemas.openxmlformats.org/officeDocument/2006/relationships/customXml" Target="../ink/ink3470.xml"/><Relationship Id="rId76" Type="http://schemas.openxmlformats.org/officeDocument/2006/relationships/customXml" Target="../ink/ink3491.xml"/><Relationship Id="rId141" Type="http://schemas.openxmlformats.org/officeDocument/2006/relationships/image" Target="../media/image23960.png"/><Relationship Id="rId7" Type="http://schemas.openxmlformats.org/officeDocument/2006/relationships/image" Target="../media/image23290.png"/><Relationship Id="rId183" Type="http://schemas.openxmlformats.org/officeDocument/2006/relationships/image" Target="../media/image24170.png"/><Relationship Id="rId239" Type="http://schemas.openxmlformats.org/officeDocument/2006/relationships/image" Target="../media/image24450.png"/><Relationship Id="rId250" Type="http://schemas.openxmlformats.org/officeDocument/2006/relationships/customXml" Target="../ink/ink3578.xml"/><Relationship Id="rId292" Type="http://schemas.openxmlformats.org/officeDocument/2006/relationships/customXml" Target="../ink/ink3599.xml"/><Relationship Id="rId306" Type="http://schemas.openxmlformats.org/officeDocument/2006/relationships/customXml" Target="../ink/ink3606.xml"/><Relationship Id="rId45" Type="http://schemas.openxmlformats.org/officeDocument/2006/relationships/image" Target="../media/image23480.png"/><Relationship Id="rId87" Type="http://schemas.openxmlformats.org/officeDocument/2006/relationships/image" Target="../media/image23690.png"/><Relationship Id="rId110" Type="http://schemas.openxmlformats.org/officeDocument/2006/relationships/customXml" Target="../ink/ink3508.xml"/><Relationship Id="rId348" Type="http://schemas.openxmlformats.org/officeDocument/2006/relationships/customXml" Target="../ink/ink3627.xml"/><Relationship Id="rId152" Type="http://schemas.openxmlformats.org/officeDocument/2006/relationships/customXml" Target="../ink/ink3529.xml"/><Relationship Id="rId194" Type="http://schemas.openxmlformats.org/officeDocument/2006/relationships/customXml" Target="../ink/ink3550.xml"/><Relationship Id="rId208" Type="http://schemas.openxmlformats.org/officeDocument/2006/relationships/customXml" Target="../ink/ink3557.xml"/><Relationship Id="rId261" Type="http://schemas.openxmlformats.org/officeDocument/2006/relationships/image" Target="../media/image24560.png"/><Relationship Id="rId14" Type="http://schemas.openxmlformats.org/officeDocument/2006/relationships/customXml" Target="../ink/ink3460.xml"/><Relationship Id="rId56" Type="http://schemas.openxmlformats.org/officeDocument/2006/relationships/customXml" Target="../ink/ink3481.xml"/><Relationship Id="rId317" Type="http://schemas.openxmlformats.org/officeDocument/2006/relationships/image" Target="../media/image24840.png"/><Relationship Id="rId359" Type="http://schemas.openxmlformats.org/officeDocument/2006/relationships/image" Target="../media/image3367.png"/><Relationship Id="rId98" Type="http://schemas.openxmlformats.org/officeDocument/2006/relationships/customXml" Target="../ink/ink3502.xml"/><Relationship Id="rId121" Type="http://schemas.openxmlformats.org/officeDocument/2006/relationships/image" Target="../media/image23860.png"/><Relationship Id="rId163" Type="http://schemas.openxmlformats.org/officeDocument/2006/relationships/image" Target="../media/image24070.png"/><Relationship Id="rId219" Type="http://schemas.openxmlformats.org/officeDocument/2006/relationships/image" Target="../media/image24350.png"/><Relationship Id="rId230" Type="http://schemas.openxmlformats.org/officeDocument/2006/relationships/customXml" Target="../ink/ink3568.xml"/><Relationship Id="rId25" Type="http://schemas.openxmlformats.org/officeDocument/2006/relationships/image" Target="../media/image23380.png"/><Relationship Id="rId67" Type="http://schemas.openxmlformats.org/officeDocument/2006/relationships/image" Target="../media/image23590.png"/><Relationship Id="rId272" Type="http://schemas.openxmlformats.org/officeDocument/2006/relationships/customXml" Target="../ink/ink3589.xml"/><Relationship Id="rId328" Type="http://schemas.openxmlformats.org/officeDocument/2006/relationships/customXml" Target="../ink/ink3617.xml"/><Relationship Id="rId88" Type="http://schemas.openxmlformats.org/officeDocument/2006/relationships/customXml" Target="../ink/ink3497.xml"/><Relationship Id="rId111" Type="http://schemas.openxmlformats.org/officeDocument/2006/relationships/image" Target="../media/image23810.png"/><Relationship Id="rId132" Type="http://schemas.openxmlformats.org/officeDocument/2006/relationships/customXml" Target="../ink/ink3519.xml"/><Relationship Id="rId153" Type="http://schemas.openxmlformats.org/officeDocument/2006/relationships/image" Target="../media/image24020.png"/><Relationship Id="rId174" Type="http://schemas.openxmlformats.org/officeDocument/2006/relationships/customXml" Target="../ink/ink3540.xml"/><Relationship Id="rId195" Type="http://schemas.openxmlformats.org/officeDocument/2006/relationships/image" Target="../media/image24230.png"/><Relationship Id="rId209" Type="http://schemas.openxmlformats.org/officeDocument/2006/relationships/image" Target="../media/image24300.png"/><Relationship Id="rId360" Type="http://schemas.openxmlformats.org/officeDocument/2006/relationships/customXml" Target="../ink/ink3633.xml"/><Relationship Id="rId220" Type="http://schemas.openxmlformats.org/officeDocument/2006/relationships/customXml" Target="../ink/ink3563.xml"/><Relationship Id="rId241" Type="http://schemas.openxmlformats.org/officeDocument/2006/relationships/image" Target="../media/image24460.png"/><Relationship Id="rId15" Type="http://schemas.openxmlformats.org/officeDocument/2006/relationships/image" Target="../media/image23330.png"/><Relationship Id="rId36" Type="http://schemas.openxmlformats.org/officeDocument/2006/relationships/customXml" Target="../ink/ink3471.xml"/><Relationship Id="rId57" Type="http://schemas.openxmlformats.org/officeDocument/2006/relationships/image" Target="../media/image23540.png"/><Relationship Id="rId262" Type="http://schemas.openxmlformats.org/officeDocument/2006/relationships/customXml" Target="../ink/ink3584.xml"/><Relationship Id="rId283" Type="http://schemas.openxmlformats.org/officeDocument/2006/relationships/image" Target="../media/image24670.png"/><Relationship Id="rId318" Type="http://schemas.openxmlformats.org/officeDocument/2006/relationships/customXml" Target="../ink/ink3612.xml"/><Relationship Id="rId339" Type="http://schemas.openxmlformats.org/officeDocument/2006/relationships/image" Target="../media/image24950.png"/><Relationship Id="rId78" Type="http://schemas.openxmlformats.org/officeDocument/2006/relationships/customXml" Target="../ink/ink3492.xml"/><Relationship Id="rId99" Type="http://schemas.openxmlformats.org/officeDocument/2006/relationships/image" Target="../media/image23750.png"/><Relationship Id="rId101" Type="http://schemas.openxmlformats.org/officeDocument/2006/relationships/image" Target="../media/image23760.png"/><Relationship Id="rId122" Type="http://schemas.openxmlformats.org/officeDocument/2006/relationships/customXml" Target="../ink/ink3514.xml"/><Relationship Id="rId143" Type="http://schemas.openxmlformats.org/officeDocument/2006/relationships/image" Target="../media/image23970.png"/><Relationship Id="rId164" Type="http://schemas.openxmlformats.org/officeDocument/2006/relationships/customXml" Target="../ink/ink3535.xml"/><Relationship Id="rId185" Type="http://schemas.openxmlformats.org/officeDocument/2006/relationships/image" Target="../media/image24180.png"/><Relationship Id="rId350" Type="http://schemas.openxmlformats.org/officeDocument/2006/relationships/customXml" Target="../ink/ink3628.xml"/><Relationship Id="rId9" Type="http://schemas.openxmlformats.org/officeDocument/2006/relationships/image" Target="../media/image23300.png"/><Relationship Id="rId210" Type="http://schemas.openxmlformats.org/officeDocument/2006/relationships/customXml" Target="../ink/ink3558.xml"/><Relationship Id="rId26" Type="http://schemas.openxmlformats.org/officeDocument/2006/relationships/customXml" Target="../ink/ink3466.xml"/><Relationship Id="rId231" Type="http://schemas.openxmlformats.org/officeDocument/2006/relationships/image" Target="../media/image24410.png"/><Relationship Id="rId252" Type="http://schemas.openxmlformats.org/officeDocument/2006/relationships/customXml" Target="../ink/ink3579.xml"/><Relationship Id="rId273" Type="http://schemas.openxmlformats.org/officeDocument/2006/relationships/image" Target="../media/image24620.png"/><Relationship Id="rId294" Type="http://schemas.openxmlformats.org/officeDocument/2006/relationships/customXml" Target="../ink/ink3600.xml"/><Relationship Id="rId308" Type="http://schemas.openxmlformats.org/officeDocument/2006/relationships/customXml" Target="../ink/ink3607.xml"/><Relationship Id="rId329" Type="http://schemas.openxmlformats.org/officeDocument/2006/relationships/image" Target="../media/image24900.png"/><Relationship Id="rId47" Type="http://schemas.openxmlformats.org/officeDocument/2006/relationships/image" Target="../media/image23490.png"/><Relationship Id="rId68" Type="http://schemas.openxmlformats.org/officeDocument/2006/relationships/customXml" Target="../ink/ink3487.xml"/><Relationship Id="rId89" Type="http://schemas.openxmlformats.org/officeDocument/2006/relationships/image" Target="../media/image23700.png"/><Relationship Id="rId112" Type="http://schemas.openxmlformats.org/officeDocument/2006/relationships/customXml" Target="../ink/ink3509.xml"/><Relationship Id="rId133" Type="http://schemas.openxmlformats.org/officeDocument/2006/relationships/image" Target="../media/image23920.png"/><Relationship Id="rId154" Type="http://schemas.openxmlformats.org/officeDocument/2006/relationships/customXml" Target="../ink/ink3530.xml"/><Relationship Id="rId175" Type="http://schemas.openxmlformats.org/officeDocument/2006/relationships/image" Target="../media/image24130.png"/><Relationship Id="rId340" Type="http://schemas.openxmlformats.org/officeDocument/2006/relationships/customXml" Target="../ink/ink3623.xml"/><Relationship Id="rId361" Type="http://schemas.openxmlformats.org/officeDocument/2006/relationships/image" Target="../media/image3368.png"/><Relationship Id="rId196" Type="http://schemas.openxmlformats.org/officeDocument/2006/relationships/customXml" Target="../ink/ink3551.xml"/><Relationship Id="rId200" Type="http://schemas.openxmlformats.org/officeDocument/2006/relationships/customXml" Target="../ink/ink3553.xml"/><Relationship Id="rId16" Type="http://schemas.openxmlformats.org/officeDocument/2006/relationships/customXml" Target="../ink/ink3461.xml"/><Relationship Id="rId221" Type="http://schemas.openxmlformats.org/officeDocument/2006/relationships/image" Target="../media/image24360.png"/><Relationship Id="rId242" Type="http://schemas.openxmlformats.org/officeDocument/2006/relationships/customXml" Target="../ink/ink3574.xml"/><Relationship Id="rId263" Type="http://schemas.openxmlformats.org/officeDocument/2006/relationships/image" Target="../media/image24570.png"/><Relationship Id="rId284" Type="http://schemas.openxmlformats.org/officeDocument/2006/relationships/customXml" Target="../ink/ink3595.xml"/><Relationship Id="rId319" Type="http://schemas.openxmlformats.org/officeDocument/2006/relationships/image" Target="../media/image24850.png"/><Relationship Id="rId37" Type="http://schemas.openxmlformats.org/officeDocument/2006/relationships/image" Target="../media/image23440.png"/><Relationship Id="rId58" Type="http://schemas.openxmlformats.org/officeDocument/2006/relationships/customXml" Target="../ink/ink3482.xml"/><Relationship Id="rId79" Type="http://schemas.openxmlformats.org/officeDocument/2006/relationships/image" Target="../media/image23650.png"/><Relationship Id="rId102" Type="http://schemas.openxmlformats.org/officeDocument/2006/relationships/customXml" Target="../ink/ink3504.xml"/><Relationship Id="rId123" Type="http://schemas.openxmlformats.org/officeDocument/2006/relationships/image" Target="../media/image23870.png"/><Relationship Id="rId144" Type="http://schemas.openxmlformats.org/officeDocument/2006/relationships/customXml" Target="../ink/ink3525.xml"/><Relationship Id="rId330" Type="http://schemas.openxmlformats.org/officeDocument/2006/relationships/customXml" Target="../ink/ink3618.xml"/><Relationship Id="rId90" Type="http://schemas.openxmlformats.org/officeDocument/2006/relationships/customXml" Target="../ink/ink3498.xml"/><Relationship Id="rId165" Type="http://schemas.openxmlformats.org/officeDocument/2006/relationships/image" Target="../media/image24080.png"/><Relationship Id="rId186" Type="http://schemas.openxmlformats.org/officeDocument/2006/relationships/customXml" Target="../ink/ink3546.xml"/><Relationship Id="rId351" Type="http://schemas.openxmlformats.org/officeDocument/2006/relationships/image" Target="../media/image25010.png"/><Relationship Id="rId211" Type="http://schemas.openxmlformats.org/officeDocument/2006/relationships/image" Target="../media/image24310.png"/><Relationship Id="rId232" Type="http://schemas.openxmlformats.org/officeDocument/2006/relationships/customXml" Target="../ink/ink3569.xml"/><Relationship Id="rId253" Type="http://schemas.openxmlformats.org/officeDocument/2006/relationships/image" Target="../media/image24520.png"/><Relationship Id="rId274" Type="http://schemas.openxmlformats.org/officeDocument/2006/relationships/customXml" Target="../ink/ink3590.xml"/><Relationship Id="rId295" Type="http://schemas.openxmlformats.org/officeDocument/2006/relationships/image" Target="../media/image24730.png"/><Relationship Id="rId309" Type="http://schemas.openxmlformats.org/officeDocument/2006/relationships/image" Target="../media/image24800.png"/><Relationship Id="rId27" Type="http://schemas.openxmlformats.org/officeDocument/2006/relationships/image" Target="../media/image23390.png"/><Relationship Id="rId48" Type="http://schemas.openxmlformats.org/officeDocument/2006/relationships/customXml" Target="../ink/ink3477.xml"/><Relationship Id="rId69" Type="http://schemas.openxmlformats.org/officeDocument/2006/relationships/image" Target="../media/image23600.png"/><Relationship Id="rId113" Type="http://schemas.openxmlformats.org/officeDocument/2006/relationships/image" Target="../media/image23820.png"/><Relationship Id="rId134" Type="http://schemas.openxmlformats.org/officeDocument/2006/relationships/customXml" Target="../ink/ink3520.xml"/><Relationship Id="rId320" Type="http://schemas.openxmlformats.org/officeDocument/2006/relationships/customXml" Target="../ink/ink3613.xml"/><Relationship Id="rId80" Type="http://schemas.openxmlformats.org/officeDocument/2006/relationships/customXml" Target="../ink/ink3493.xml"/><Relationship Id="rId155" Type="http://schemas.openxmlformats.org/officeDocument/2006/relationships/image" Target="../media/image24030.png"/><Relationship Id="rId176" Type="http://schemas.openxmlformats.org/officeDocument/2006/relationships/customXml" Target="../ink/ink3541.xml"/><Relationship Id="rId197" Type="http://schemas.openxmlformats.org/officeDocument/2006/relationships/image" Target="../media/image24240.png"/><Relationship Id="rId341" Type="http://schemas.openxmlformats.org/officeDocument/2006/relationships/image" Target="../media/image24960.png"/><Relationship Id="rId362" Type="http://schemas.openxmlformats.org/officeDocument/2006/relationships/customXml" Target="../ink/ink3634.xml"/><Relationship Id="rId201" Type="http://schemas.openxmlformats.org/officeDocument/2006/relationships/image" Target="../media/image24260.png"/><Relationship Id="rId222" Type="http://schemas.openxmlformats.org/officeDocument/2006/relationships/customXml" Target="../ink/ink3564.xml"/><Relationship Id="rId243" Type="http://schemas.openxmlformats.org/officeDocument/2006/relationships/image" Target="../media/image24470.png"/><Relationship Id="rId264" Type="http://schemas.openxmlformats.org/officeDocument/2006/relationships/customXml" Target="../ink/ink3585.xml"/><Relationship Id="rId285" Type="http://schemas.openxmlformats.org/officeDocument/2006/relationships/image" Target="../media/image24680.png"/><Relationship Id="rId17" Type="http://schemas.openxmlformats.org/officeDocument/2006/relationships/image" Target="../media/image23340.png"/><Relationship Id="rId38" Type="http://schemas.openxmlformats.org/officeDocument/2006/relationships/customXml" Target="../ink/ink3472.xml"/><Relationship Id="rId59" Type="http://schemas.openxmlformats.org/officeDocument/2006/relationships/image" Target="../media/image23550.png"/><Relationship Id="rId103" Type="http://schemas.openxmlformats.org/officeDocument/2006/relationships/image" Target="../media/image23770.png"/><Relationship Id="rId124" Type="http://schemas.openxmlformats.org/officeDocument/2006/relationships/customXml" Target="../ink/ink3515.xml"/><Relationship Id="rId310" Type="http://schemas.openxmlformats.org/officeDocument/2006/relationships/customXml" Target="../ink/ink3608.xml"/><Relationship Id="rId70" Type="http://schemas.openxmlformats.org/officeDocument/2006/relationships/customXml" Target="../ink/ink3488.xml"/><Relationship Id="rId91" Type="http://schemas.openxmlformats.org/officeDocument/2006/relationships/image" Target="../media/image23710.png"/><Relationship Id="rId145" Type="http://schemas.openxmlformats.org/officeDocument/2006/relationships/image" Target="../media/image23980.png"/><Relationship Id="rId166" Type="http://schemas.openxmlformats.org/officeDocument/2006/relationships/customXml" Target="../ink/ink3536.xml"/><Relationship Id="rId187" Type="http://schemas.openxmlformats.org/officeDocument/2006/relationships/image" Target="../media/image24190.png"/><Relationship Id="rId331" Type="http://schemas.openxmlformats.org/officeDocument/2006/relationships/image" Target="../media/image24910.png"/><Relationship Id="rId352" Type="http://schemas.openxmlformats.org/officeDocument/2006/relationships/customXml" Target="../ink/ink362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59.xml"/><Relationship Id="rId233" Type="http://schemas.openxmlformats.org/officeDocument/2006/relationships/image" Target="../media/image24420.png"/><Relationship Id="rId254" Type="http://schemas.openxmlformats.org/officeDocument/2006/relationships/customXml" Target="../ink/ink3580.xml"/><Relationship Id="rId28" Type="http://schemas.openxmlformats.org/officeDocument/2006/relationships/customXml" Target="../ink/ink3467.xml"/><Relationship Id="rId49" Type="http://schemas.openxmlformats.org/officeDocument/2006/relationships/image" Target="../media/image23500.png"/><Relationship Id="rId114" Type="http://schemas.openxmlformats.org/officeDocument/2006/relationships/customXml" Target="../ink/ink3510.xml"/><Relationship Id="rId275" Type="http://schemas.openxmlformats.org/officeDocument/2006/relationships/image" Target="../media/image24630.png"/><Relationship Id="rId296" Type="http://schemas.openxmlformats.org/officeDocument/2006/relationships/customXml" Target="../ink/ink3601.xml"/><Relationship Id="rId300" Type="http://schemas.openxmlformats.org/officeDocument/2006/relationships/customXml" Target="../ink/ink3603.xml"/><Relationship Id="rId60" Type="http://schemas.openxmlformats.org/officeDocument/2006/relationships/customXml" Target="../ink/ink3483.xml"/><Relationship Id="rId81" Type="http://schemas.openxmlformats.org/officeDocument/2006/relationships/image" Target="../media/image23660.png"/><Relationship Id="rId135" Type="http://schemas.openxmlformats.org/officeDocument/2006/relationships/image" Target="../media/image23930.png"/><Relationship Id="rId156" Type="http://schemas.openxmlformats.org/officeDocument/2006/relationships/customXml" Target="../ink/ink3531.xml"/><Relationship Id="rId177" Type="http://schemas.openxmlformats.org/officeDocument/2006/relationships/image" Target="../media/image24140.png"/><Relationship Id="rId198" Type="http://schemas.openxmlformats.org/officeDocument/2006/relationships/customXml" Target="../ink/ink3552.xml"/><Relationship Id="rId321" Type="http://schemas.openxmlformats.org/officeDocument/2006/relationships/image" Target="../media/image24860.png"/><Relationship Id="rId342" Type="http://schemas.openxmlformats.org/officeDocument/2006/relationships/customXml" Target="../ink/ink3624.xml"/><Relationship Id="rId363" Type="http://schemas.openxmlformats.org/officeDocument/2006/relationships/image" Target="../media/image3369.png"/><Relationship Id="rId202" Type="http://schemas.openxmlformats.org/officeDocument/2006/relationships/customXml" Target="../ink/ink3554.xml"/><Relationship Id="rId223" Type="http://schemas.openxmlformats.org/officeDocument/2006/relationships/image" Target="../media/image24370.png"/><Relationship Id="rId244" Type="http://schemas.openxmlformats.org/officeDocument/2006/relationships/customXml" Target="../ink/ink3575.xml"/><Relationship Id="rId18" Type="http://schemas.openxmlformats.org/officeDocument/2006/relationships/customXml" Target="../ink/ink3462.xml"/><Relationship Id="rId39" Type="http://schemas.openxmlformats.org/officeDocument/2006/relationships/image" Target="../media/image23450.png"/><Relationship Id="rId265" Type="http://schemas.openxmlformats.org/officeDocument/2006/relationships/image" Target="../media/image24580.png"/><Relationship Id="rId286" Type="http://schemas.openxmlformats.org/officeDocument/2006/relationships/customXml" Target="../ink/ink3596.xml"/><Relationship Id="rId50" Type="http://schemas.openxmlformats.org/officeDocument/2006/relationships/customXml" Target="../ink/ink3478.xml"/><Relationship Id="rId104" Type="http://schemas.openxmlformats.org/officeDocument/2006/relationships/customXml" Target="../ink/ink3505.xml"/><Relationship Id="rId125" Type="http://schemas.openxmlformats.org/officeDocument/2006/relationships/image" Target="../media/image23880.png"/><Relationship Id="rId146" Type="http://schemas.openxmlformats.org/officeDocument/2006/relationships/customXml" Target="../ink/ink3526.xml"/><Relationship Id="rId167" Type="http://schemas.openxmlformats.org/officeDocument/2006/relationships/image" Target="../media/image24090.png"/><Relationship Id="rId188" Type="http://schemas.openxmlformats.org/officeDocument/2006/relationships/customXml" Target="../ink/ink3547.xml"/><Relationship Id="rId311" Type="http://schemas.openxmlformats.org/officeDocument/2006/relationships/image" Target="../media/image24810.png"/><Relationship Id="rId332" Type="http://schemas.openxmlformats.org/officeDocument/2006/relationships/customXml" Target="../ink/ink3619.xml"/><Relationship Id="rId353" Type="http://schemas.openxmlformats.org/officeDocument/2006/relationships/image" Target="../media/image25020.png"/><Relationship Id="rId71" Type="http://schemas.openxmlformats.org/officeDocument/2006/relationships/image" Target="../media/image23610.png"/><Relationship Id="rId92" Type="http://schemas.openxmlformats.org/officeDocument/2006/relationships/customXml" Target="../ink/ink3499.xml"/><Relationship Id="rId213" Type="http://schemas.openxmlformats.org/officeDocument/2006/relationships/image" Target="../media/image24320.png"/><Relationship Id="rId234" Type="http://schemas.openxmlformats.org/officeDocument/2006/relationships/customXml" Target="../ink/ink3570.xml"/><Relationship Id="rId2" Type="http://schemas.openxmlformats.org/officeDocument/2006/relationships/customXml" Target="../ink/ink3454.xml"/><Relationship Id="rId29" Type="http://schemas.openxmlformats.org/officeDocument/2006/relationships/image" Target="../media/image23400.png"/><Relationship Id="rId255" Type="http://schemas.openxmlformats.org/officeDocument/2006/relationships/image" Target="../media/image24530.png"/><Relationship Id="rId276" Type="http://schemas.openxmlformats.org/officeDocument/2006/relationships/customXml" Target="../ink/ink3591.xml"/><Relationship Id="rId297" Type="http://schemas.openxmlformats.org/officeDocument/2006/relationships/image" Target="../media/image24740.png"/><Relationship Id="rId40" Type="http://schemas.openxmlformats.org/officeDocument/2006/relationships/customXml" Target="../ink/ink3473.xml"/><Relationship Id="rId115" Type="http://schemas.openxmlformats.org/officeDocument/2006/relationships/image" Target="../media/image23830.png"/><Relationship Id="rId136" Type="http://schemas.openxmlformats.org/officeDocument/2006/relationships/customXml" Target="../ink/ink3521.xml"/><Relationship Id="rId157" Type="http://schemas.openxmlformats.org/officeDocument/2006/relationships/image" Target="../media/image24040.png"/><Relationship Id="rId178" Type="http://schemas.openxmlformats.org/officeDocument/2006/relationships/customXml" Target="../ink/ink3542.xml"/><Relationship Id="rId301" Type="http://schemas.openxmlformats.org/officeDocument/2006/relationships/image" Target="../media/image24760.png"/><Relationship Id="rId322" Type="http://schemas.openxmlformats.org/officeDocument/2006/relationships/customXml" Target="../ink/ink3614.xml"/><Relationship Id="rId343" Type="http://schemas.openxmlformats.org/officeDocument/2006/relationships/image" Target="../media/image24970.png"/><Relationship Id="rId61" Type="http://schemas.openxmlformats.org/officeDocument/2006/relationships/image" Target="../media/image23560.png"/><Relationship Id="rId82" Type="http://schemas.openxmlformats.org/officeDocument/2006/relationships/customXml" Target="../ink/ink3494.xml"/><Relationship Id="rId199" Type="http://schemas.openxmlformats.org/officeDocument/2006/relationships/image" Target="../media/image24250.png"/><Relationship Id="rId203" Type="http://schemas.openxmlformats.org/officeDocument/2006/relationships/image" Target="../media/image24270.png"/><Relationship Id="rId19" Type="http://schemas.openxmlformats.org/officeDocument/2006/relationships/image" Target="../media/image23350.png"/><Relationship Id="rId224" Type="http://schemas.openxmlformats.org/officeDocument/2006/relationships/customXml" Target="../ink/ink3565.xml"/><Relationship Id="rId245" Type="http://schemas.openxmlformats.org/officeDocument/2006/relationships/image" Target="../media/image24480.png"/><Relationship Id="rId266" Type="http://schemas.openxmlformats.org/officeDocument/2006/relationships/customXml" Target="../ink/ink3586.xml"/><Relationship Id="rId287" Type="http://schemas.openxmlformats.org/officeDocument/2006/relationships/image" Target="../media/image24690.png"/><Relationship Id="rId30" Type="http://schemas.openxmlformats.org/officeDocument/2006/relationships/customXml" Target="../ink/ink3468.xml"/><Relationship Id="rId105" Type="http://schemas.openxmlformats.org/officeDocument/2006/relationships/image" Target="../media/image23780.png"/><Relationship Id="rId126" Type="http://schemas.openxmlformats.org/officeDocument/2006/relationships/customXml" Target="../ink/ink3516.xml"/><Relationship Id="rId147" Type="http://schemas.openxmlformats.org/officeDocument/2006/relationships/image" Target="../media/image23990.png"/><Relationship Id="rId168" Type="http://schemas.openxmlformats.org/officeDocument/2006/relationships/customXml" Target="../ink/ink3537.xml"/><Relationship Id="rId312" Type="http://schemas.openxmlformats.org/officeDocument/2006/relationships/customXml" Target="../ink/ink3609.xml"/><Relationship Id="rId333" Type="http://schemas.openxmlformats.org/officeDocument/2006/relationships/image" Target="../media/image24920.png"/><Relationship Id="rId354" Type="http://schemas.openxmlformats.org/officeDocument/2006/relationships/customXml" Target="../ink/ink3630.xml"/><Relationship Id="rId51" Type="http://schemas.openxmlformats.org/officeDocument/2006/relationships/image" Target="../media/image23510.png"/><Relationship Id="rId72" Type="http://schemas.openxmlformats.org/officeDocument/2006/relationships/customXml" Target="../ink/ink3489.xml"/><Relationship Id="rId93" Type="http://schemas.openxmlformats.org/officeDocument/2006/relationships/image" Target="../media/image23720.png"/><Relationship Id="rId189" Type="http://schemas.openxmlformats.org/officeDocument/2006/relationships/image" Target="../media/image24200.png"/><Relationship Id="rId3" Type="http://schemas.openxmlformats.org/officeDocument/2006/relationships/image" Target="../media/image23270.png"/><Relationship Id="rId214" Type="http://schemas.openxmlformats.org/officeDocument/2006/relationships/customXml" Target="../ink/ink3560.xml"/><Relationship Id="rId235" Type="http://schemas.openxmlformats.org/officeDocument/2006/relationships/image" Target="../media/image24430.png"/><Relationship Id="rId256" Type="http://schemas.openxmlformats.org/officeDocument/2006/relationships/customXml" Target="../ink/ink3581.xml"/><Relationship Id="rId277" Type="http://schemas.openxmlformats.org/officeDocument/2006/relationships/image" Target="../media/image24640.png"/><Relationship Id="rId298" Type="http://schemas.openxmlformats.org/officeDocument/2006/relationships/customXml" Target="../ink/ink3602.xml"/><Relationship Id="rId116" Type="http://schemas.openxmlformats.org/officeDocument/2006/relationships/customXml" Target="../ink/ink3511.xml"/><Relationship Id="rId137" Type="http://schemas.openxmlformats.org/officeDocument/2006/relationships/image" Target="../media/image23940.png"/><Relationship Id="rId158" Type="http://schemas.openxmlformats.org/officeDocument/2006/relationships/customXml" Target="../ink/ink3532.xml"/><Relationship Id="rId302" Type="http://schemas.openxmlformats.org/officeDocument/2006/relationships/customXml" Target="../ink/ink3604.xml"/><Relationship Id="rId323" Type="http://schemas.openxmlformats.org/officeDocument/2006/relationships/image" Target="../media/image24870.png"/><Relationship Id="rId344" Type="http://schemas.openxmlformats.org/officeDocument/2006/relationships/customXml" Target="../ink/ink3625.xml"/><Relationship Id="rId20" Type="http://schemas.openxmlformats.org/officeDocument/2006/relationships/customXml" Target="../ink/ink3463.xml"/><Relationship Id="rId41" Type="http://schemas.openxmlformats.org/officeDocument/2006/relationships/image" Target="../media/image23460.png"/><Relationship Id="rId62" Type="http://schemas.openxmlformats.org/officeDocument/2006/relationships/customXml" Target="../ink/ink3484.xml"/><Relationship Id="rId83" Type="http://schemas.openxmlformats.org/officeDocument/2006/relationships/image" Target="../media/image23670.png"/><Relationship Id="rId179" Type="http://schemas.openxmlformats.org/officeDocument/2006/relationships/image" Target="../media/image24150.png"/><Relationship Id="rId190" Type="http://schemas.openxmlformats.org/officeDocument/2006/relationships/customXml" Target="../ink/ink3548.xml"/><Relationship Id="rId204" Type="http://schemas.openxmlformats.org/officeDocument/2006/relationships/customXml" Target="../ink/ink3555.xml"/><Relationship Id="rId225" Type="http://schemas.openxmlformats.org/officeDocument/2006/relationships/image" Target="../media/image24380.png"/><Relationship Id="rId246" Type="http://schemas.openxmlformats.org/officeDocument/2006/relationships/customXml" Target="../ink/ink3576.xml"/><Relationship Id="rId267" Type="http://schemas.openxmlformats.org/officeDocument/2006/relationships/image" Target="../media/image24590.png"/><Relationship Id="rId288" Type="http://schemas.openxmlformats.org/officeDocument/2006/relationships/customXml" Target="../ink/ink3597.xml"/><Relationship Id="rId106" Type="http://schemas.openxmlformats.org/officeDocument/2006/relationships/customXml" Target="../ink/ink3506.xml"/><Relationship Id="rId127" Type="http://schemas.openxmlformats.org/officeDocument/2006/relationships/image" Target="../media/image23890.png"/><Relationship Id="rId313" Type="http://schemas.openxmlformats.org/officeDocument/2006/relationships/image" Target="../media/image24820.png"/><Relationship Id="rId10" Type="http://schemas.openxmlformats.org/officeDocument/2006/relationships/customXml" Target="../ink/ink3458.xml"/><Relationship Id="rId31" Type="http://schemas.openxmlformats.org/officeDocument/2006/relationships/image" Target="../media/image23410.png"/><Relationship Id="rId52" Type="http://schemas.openxmlformats.org/officeDocument/2006/relationships/customXml" Target="../ink/ink3479.xml"/><Relationship Id="rId73" Type="http://schemas.openxmlformats.org/officeDocument/2006/relationships/image" Target="../media/image23620.png"/><Relationship Id="rId94" Type="http://schemas.openxmlformats.org/officeDocument/2006/relationships/customXml" Target="../ink/ink3500.xml"/><Relationship Id="rId148" Type="http://schemas.openxmlformats.org/officeDocument/2006/relationships/customXml" Target="../ink/ink3527.xml"/><Relationship Id="rId169" Type="http://schemas.openxmlformats.org/officeDocument/2006/relationships/image" Target="../media/image24101.png"/><Relationship Id="rId334" Type="http://schemas.openxmlformats.org/officeDocument/2006/relationships/customXml" Target="../ink/ink3620.xml"/><Relationship Id="rId355" Type="http://schemas.openxmlformats.org/officeDocument/2006/relationships/image" Target="../media/image3365.png"/><Relationship Id="rId4" Type="http://schemas.openxmlformats.org/officeDocument/2006/relationships/customXml" Target="../ink/ink3455.xml"/><Relationship Id="rId180" Type="http://schemas.openxmlformats.org/officeDocument/2006/relationships/customXml" Target="../ink/ink3543.xml"/><Relationship Id="rId215" Type="http://schemas.openxmlformats.org/officeDocument/2006/relationships/image" Target="../media/image24330.png"/><Relationship Id="rId236" Type="http://schemas.openxmlformats.org/officeDocument/2006/relationships/customXml" Target="../ink/ink3571.xml"/><Relationship Id="rId257" Type="http://schemas.openxmlformats.org/officeDocument/2006/relationships/image" Target="../media/image24540.png"/><Relationship Id="rId278" Type="http://schemas.openxmlformats.org/officeDocument/2006/relationships/customXml" Target="../ink/ink3592.xml"/><Relationship Id="rId303" Type="http://schemas.openxmlformats.org/officeDocument/2006/relationships/image" Target="../media/image24770.png"/><Relationship Id="rId42" Type="http://schemas.openxmlformats.org/officeDocument/2006/relationships/customXml" Target="../ink/ink3474.xml"/><Relationship Id="rId84" Type="http://schemas.openxmlformats.org/officeDocument/2006/relationships/customXml" Target="../ink/ink3495.xml"/><Relationship Id="rId138" Type="http://schemas.openxmlformats.org/officeDocument/2006/relationships/customXml" Target="../ink/ink3522.xml"/><Relationship Id="rId345" Type="http://schemas.openxmlformats.org/officeDocument/2006/relationships/image" Target="../media/image24980.png"/><Relationship Id="rId191" Type="http://schemas.openxmlformats.org/officeDocument/2006/relationships/image" Target="../media/image24210.png"/><Relationship Id="rId205" Type="http://schemas.openxmlformats.org/officeDocument/2006/relationships/image" Target="../media/image24280.png"/><Relationship Id="rId247" Type="http://schemas.openxmlformats.org/officeDocument/2006/relationships/image" Target="../media/image24490.png"/><Relationship Id="rId107" Type="http://schemas.openxmlformats.org/officeDocument/2006/relationships/image" Target="../media/image23790.png"/><Relationship Id="rId289" Type="http://schemas.openxmlformats.org/officeDocument/2006/relationships/image" Target="../media/image24700.png"/><Relationship Id="rId11" Type="http://schemas.openxmlformats.org/officeDocument/2006/relationships/image" Target="../media/image23310.png"/><Relationship Id="rId53" Type="http://schemas.openxmlformats.org/officeDocument/2006/relationships/image" Target="../media/image23520.png"/><Relationship Id="rId149" Type="http://schemas.openxmlformats.org/officeDocument/2006/relationships/image" Target="../media/image24000.png"/><Relationship Id="rId314" Type="http://schemas.openxmlformats.org/officeDocument/2006/relationships/customXml" Target="../ink/ink3610.xml"/><Relationship Id="rId356" Type="http://schemas.openxmlformats.org/officeDocument/2006/relationships/customXml" Target="../ink/ink3631.xml"/><Relationship Id="rId95" Type="http://schemas.openxmlformats.org/officeDocument/2006/relationships/image" Target="../media/image23730.png"/><Relationship Id="rId160" Type="http://schemas.openxmlformats.org/officeDocument/2006/relationships/customXml" Target="../ink/ink3533.xml"/><Relationship Id="rId216" Type="http://schemas.openxmlformats.org/officeDocument/2006/relationships/customXml" Target="../ink/ink3561.xml"/><Relationship Id="rId258" Type="http://schemas.openxmlformats.org/officeDocument/2006/relationships/customXml" Target="../ink/ink3582.xml"/><Relationship Id="rId22" Type="http://schemas.openxmlformats.org/officeDocument/2006/relationships/customXml" Target="../ink/ink3464.xml"/><Relationship Id="rId64" Type="http://schemas.openxmlformats.org/officeDocument/2006/relationships/customXml" Target="../ink/ink3485.xml"/><Relationship Id="rId118" Type="http://schemas.openxmlformats.org/officeDocument/2006/relationships/customXml" Target="../ink/ink3512.xml"/><Relationship Id="rId325" Type="http://schemas.openxmlformats.org/officeDocument/2006/relationships/image" Target="../media/image24880.png"/><Relationship Id="rId171" Type="http://schemas.openxmlformats.org/officeDocument/2006/relationships/image" Target="../media/image24110.png"/><Relationship Id="rId227" Type="http://schemas.openxmlformats.org/officeDocument/2006/relationships/image" Target="../media/image24390.png"/><Relationship Id="rId269" Type="http://schemas.openxmlformats.org/officeDocument/2006/relationships/image" Target="../media/image24600.png"/><Relationship Id="rId33" Type="http://schemas.openxmlformats.org/officeDocument/2006/relationships/image" Target="../media/image23420.png"/><Relationship Id="rId129" Type="http://schemas.openxmlformats.org/officeDocument/2006/relationships/image" Target="../media/image23900.png"/><Relationship Id="rId280" Type="http://schemas.openxmlformats.org/officeDocument/2006/relationships/customXml" Target="../ink/ink3593.xml"/><Relationship Id="rId336" Type="http://schemas.openxmlformats.org/officeDocument/2006/relationships/customXml" Target="../ink/ink3621.xml"/><Relationship Id="rId75" Type="http://schemas.openxmlformats.org/officeDocument/2006/relationships/image" Target="../media/image23630.png"/><Relationship Id="rId140" Type="http://schemas.openxmlformats.org/officeDocument/2006/relationships/customXml" Target="../ink/ink3523.xml"/><Relationship Id="rId182" Type="http://schemas.openxmlformats.org/officeDocument/2006/relationships/customXml" Target="../ink/ink3544.xml"/><Relationship Id="rId6" Type="http://schemas.openxmlformats.org/officeDocument/2006/relationships/customXml" Target="../ink/ink3456.xml"/><Relationship Id="rId238" Type="http://schemas.openxmlformats.org/officeDocument/2006/relationships/customXml" Target="../ink/ink3572.xml"/><Relationship Id="rId291" Type="http://schemas.openxmlformats.org/officeDocument/2006/relationships/image" Target="../media/image24710.png"/><Relationship Id="rId305" Type="http://schemas.openxmlformats.org/officeDocument/2006/relationships/image" Target="../media/image24780.png"/><Relationship Id="rId347" Type="http://schemas.openxmlformats.org/officeDocument/2006/relationships/image" Target="../media/image24990.png"/><Relationship Id="rId44" Type="http://schemas.openxmlformats.org/officeDocument/2006/relationships/customXml" Target="../ink/ink3475.xml"/><Relationship Id="rId86" Type="http://schemas.openxmlformats.org/officeDocument/2006/relationships/customXml" Target="../ink/ink3496.xml"/><Relationship Id="rId151" Type="http://schemas.openxmlformats.org/officeDocument/2006/relationships/image" Target="../media/image24010.png"/><Relationship Id="rId193" Type="http://schemas.openxmlformats.org/officeDocument/2006/relationships/image" Target="../media/image24220.png"/><Relationship Id="rId207" Type="http://schemas.openxmlformats.org/officeDocument/2006/relationships/image" Target="../media/image24290.png"/><Relationship Id="rId249" Type="http://schemas.openxmlformats.org/officeDocument/2006/relationships/image" Target="../media/image24500.png"/><Relationship Id="rId13" Type="http://schemas.openxmlformats.org/officeDocument/2006/relationships/image" Target="../media/image23320.png"/><Relationship Id="rId109" Type="http://schemas.openxmlformats.org/officeDocument/2006/relationships/image" Target="../media/image23800.png"/><Relationship Id="rId260" Type="http://schemas.openxmlformats.org/officeDocument/2006/relationships/customXml" Target="../ink/ink3583.xml"/><Relationship Id="rId316" Type="http://schemas.openxmlformats.org/officeDocument/2006/relationships/customXml" Target="../ink/ink3611.xml"/><Relationship Id="rId55" Type="http://schemas.openxmlformats.org/officeDocument/2006/relationships/image" Target="../media/image23530.png"/><Relationship Id="rId97" Type="http://schemas.openxmlformats.org/officeDocument/2006/relationships/image" Target="../media/image23740.png"/><Relationship Id="rId120" Type="http://schemas.openxmlformats.org/officeDocument/2006/relationships/customXml" Target="../ink/ink3513.xml"/><Relationship Id="rId358" Type="http://schemas.openxmlformats.org/officeDocument/2006/relationships/customXml" Target="../ink/ink3632.xml"/><Relationship Id="rId162" Type="http://schemas.openxmlformats.org/officeDocument/2006/relationships/customXml" Target="../ink/ink3534.xml"/><Relationship Id="rId218" Type="http://schemas.openxmlformats.org/officeDocument/2006/relationships/customXml" Target="../ink/ink3562.xml"/><Relationship Id="rId271" Type="http://schemas.openxmlformats.org/officeDocument/2006/relationships/image" Target="../media/image24610.png"/><Relationship Id="rId24" Type="http://schemas.openxmlformats.org/officeDocument/2006/relationships/customXml" Target="../ink/ink3465.xml"/><Relationship Id="rId66" Type="http://schemas.openxmlformats.org/officeDocument/2006/relationships/customXml" Target="../ink/ink3486.xml"/><Relationship Id="rId131" Type="http://schemas.openxmlformats.org/officeDocument/2006/relationships/image" Target="../media/image23910.png"/><Relationship Id="rId327" Type="http://schemas.openxmlformats.org/officeDocument/2006/relationships/image" Target="../media/image24890.png"/><Relationship Id="rId173" Type="http://schemas.openxmlformats.org/officeDocument/2006/relationships/image" Target="../media/image24120.png"/><Relationship Id="rId229" Type="http://schemas.openxmlformats.org/officeDocument/2006/relationships/image" Target="../media/image24400.png"/><Relationship Id="rId240" Type="http://schemas.openxmlformats.org/officeDocument/2006/relationships/customXml" Target="../ink/ink3573.xml"/><Relationship Id="rId35" Type="http://schemas.openxmlformats.org/officeDocument/2006/relationships/image" Target="../media/image23430.png"/><Relationship Id="rId77" Type="http://schemas.openxmlformats.org/officeDocument/2006/relationships/image" Target="../media/image23640.png"/><Relationship Id="rId100" Type="http://schemas.openxmlformats.org/officeDocument/2006/relationships/customXml" Target="../ink/ink3503.xml"/><Relationship Id="rId282" Type="http://schemas.openxmlformats.org/officeDocument/2006/relationships/customXml" Target="../ink/ink3594.xml"/><Relationship Id="rId338" Type="http://schemas.openxmlformats.org/officeDocument/2006/relationships/customXml" Target="../ink/ink3622.xml"/><Relationship Id="rId8" Type="http://schemas.openxmlformats.org/officeDocument/2006/relationships/customXml" Target="../ink/ink3457.xml"/><Relationship Id="rId142" Type="http://schemas.openxmlformats.org/officeDocument/2006/relationships/customXml" Target="../ink/ink3524.xml"/><Relationship Id="rId184" Type="http://schemas.openxmlformats.org/officeDocument/2006/relationships/customXml" Target="../ink/ink3545.xml"/><Relationship Id="rId251" Type="http://schemas.openxmlformats.org/officeDocument/2006/relationships/image" Target="../media/image24510.png"/><Relationship Id="rId46" Type="http://schemas.openxmlformats.org/officeDocument/2006/relationships/customXml" Target="../ink/ink3476.xml"/><Relationship Id="rId293" Type="http://schemas.openxmlformats.org/officeDocument/2006/relationships/image" Target="../media/image24720.png"/><Relationship Id="rId307" Type="http://schemas.openxmlformats.org/officeDocument/2006/relationships/image" Target="../media/image24790.png"/><Relationship Id="rId349" Type="http://schemas.openxmlformats.org/officeDocument/2006/relationships/image" Target="../media/image2500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00.png"/><Relationship Id="rId21" Type="http://schemas.openxmlformats.org/officeDocument/2006/relationships/image" Target="../media/image25120.png"/><Relationship Id="rId324" Type="http://schemas.openxmlformats.org/officeDocument/2006/relationships/customXml" Target="../ink/ink3796.xml"/><Relationship Id="rId531" Type="http://schemas.openxmlformats.org/officeDocument/2006/relationships/image" Target="../media/image27660.png"/><Relationship Id="rId170" Type="http://schemas.openxmlformats.org/officeDocument/2006/relationships/customXml" Target="../ink/ink3719.xml"/><Relationship Id="rId268" Type="http://schemas.openxmlformats.org/officeDocument/2006/relationships/customXml" Target="../ink/ink3768.xml"/><Relationship Id="rId475" Type="http://schemas.openxmlformats.org/officeDocument/2006/relationships/image" Target="../media/image27380.png"/><Relationship Id="rId32" Type="http://schemas.openxmlformats.org/officeDocument/2006/relationships/customXml" Target="../ink/ink3650.xml"/><Relationship Id="rId128" Type="http://schemas.openxmlformats.org/officeDocument/2006/relationships/customXml" Target="../ink/ink3698.xml"/><Relationship Id="rId335" Type="http://schemas.openxmlformats.org/officeDocument/2006/relationships/image" Target="../media/image26680.png"/><Relationship Id="rId542" Type="http://schemas.openxmlformats.org/officeDocument/2006/relationships/customXml" Target="../ink/ink3905.xml"/><Relationship Id="rId181" Type="http://schemas.openxmlformats.org/officeDocument/2006/relationships/image" Target="../media/image25920.png"/><Relationship Id="rId402" Type="http://schemas.openxmlformats.org/officeDocument/2006/relationships/customXml" Target="../ink/ink3835.xml"/><Relationship Id="rId279" Type="http://schemas.openxmlformats.org/officeDocument/2006/relationships/image" Target="../media/image26400.png"/><Relationship Id="rId486" Type="http://schemas.openxmlformats.org/officeDocument/2006/relationships/customXml" Target="../ink/ink3877.xml"/><Relationship Id="rId43" Type="http://schemas.openxmlformats.org/officeDocument/2006/relationships/image" Target="../media/image25230.png"/><Relationship Id="rId139" Type="http://schemas.openxmlformats.org/officeDocument/2006/relationships/image" Target="../media/image25710.png"/><Relationship Id="rId346" Type="http://schemas.openxmlformats.org/officeDocument/2006/relationships/customXml" Target="../ink/ink3807.xml"/><Relationship Id="rId553" Type="http://schemas.openxmlformats.org/officeDocument/2006/relationships/image" Target="../media/image27770.png"/><Relationship Id="rId192" Type="http://schemas.openxmlformats.org/officeDocument/2006/relationships/customXml" Target="../ink/ink3730.xml"/><Relationship Id="rId206" Type="http://schemas.openxmlformats.org/officeDocument/2006/relationships/customXml" Target="../ink/ink3737.xml"/><Relationship Id="rId413" Type="http://schemas.openxmlformats.org/officeDocument/2006/relationships/image" Target="../media/image27070.png"/><Relationship Id="rId497" Type="http://schemas.openxmlformats.org/officeDocument/2006/relationships/image" Target="../media/image27490.png"/><Relationship Id="rId357" Type="http://schemas.openxmlformats.org/officeDocument/2006/relationships/image" Target="../media/image26790.png"/><Relationship Id="rId54" Type="http://schemas.openxmlformats.org/officeDocument/2006/relationships/customXml" Target="../ink/ink3661.xml"/><Relationship Id="rId217" Type="http://schemas.openxmlformats.org/officeDocument/2006/relationships/image" Target="../media/image26101.png"/><Relationship Id="rId564" Type="http://schemas.openxmlformats.org/officeDocument/2006/relationships/customXml" Target="../ink/ink3916.xml"/><Relationship Id="rId424" Type="http://schemas.openxmlformats.org/officeDocument/2006/relationships/customXml" Target="../ink/ink3846.xml"/><Relationship Id="rId270" Type="http://schemas.openxmlformats.org/officeDocument/2006/relationships/customXml" Target="../ink/ink3769.xml"/><Relationship Id="rId65" Type="http://schemas.openxmlformats.org/officeDocument/2006/relationships/image" Target="../media/image25340.png"/><Relationship Id="rId130" Type="http://schemas.openxmlformats.org/officeDocument/2006/relationships/customXml" Target="../ink/ink3699.xml"/><Relationship Id="rId368" Type="http://schemas.openxmlformats.org/officeDocument/2006/relationships/customXml" Target="../ink/ink3818.xml"/><Relationship Id="rId575" Type="http://schemas.openxmlformats.org/officeDocument/2006/relationships/image" Target="../media/image27880.png"/><Relationship Id="rId228" Type="http://schemas.openxmlformats.org/officeDocument/2006/relationships/customXml" Target="../ink/ink3748.xml"/><Relationship Id="rId435" Type="http://schemas.openxmlformats.org/officeDocument/2006/relationships/image" Target="../media/image27180.png"/><Relationship Id="rId281" Type="http://schemas.openxmlformats.org/officeDocument/2006/relationships/image" Target="../media/image26410.png"/><Relationship Id="rId502" Type="http://schemas.openxmlformats.org/officeDocument/2006/relationships/customXml" Target="../ink/ink3885.xml"/><Relationship Id="rId76" Type="http://schemas.openxmlformats.org/officeDocument/2006/relationships/customXml" Target="../ink/ink3672.xml"/><Relationship Id="rId141" Type="http://schemas.openxmlformats.org/officeDocument/2006/relationships/image" Target="../media/image25720.png"/><Relationship Id="rId379" Type="http://schemas.openxmlformats.org/officeDocument/2006/relationships/image" Target="../media/image26900.png"/><Relationship Id="rId586" Type="http://schemas.openxmlformats.org/officeDocument/2006/relationships/image" Target="../media/image3374.png"/><Relationship Id="rId7" Type="http://schemas.openxmlformats.org/officeDocument/2006/relationships/image" Target="../media/image25050.png"/><Relationship Id="rId239" Type="http://schemas.openxmlformats.org/officeDocument/2006/relationships/image" Target="../media/image26210.png"/><Relationship Id="rId446" Type="http://schemas.openxmlformats.org/officeDocument/2006/relationships/customXml" Target="../ink/ink3857.xml"/><Relationship Id="rId292" Type="http://schemas.openxmlformats.org/officeDocument/2006/relationships/customXml" Target="../ink/ink3780.xml"/><Relationship Id="rId306" Type="http://schemas.openxmlformats.org/officeDocument/2006/relationships/customXml" Target="../ink/ink3787.xml"/><Relationship Id="rId45" Type="http://schemas.openxmlformats.org/officeDocument/2006/relationships/image" Target="../media/image25240.png"/><Relationship Id="rId87" Type="http://schemas.openxmlformats.org/officeDocument/2006/relationships/image" Target="../media/image25450.png"/><Relationship Id="rId110" Type="http://schemas.openxmlformats.org/officeDocument/2006/relationships/customXml" Target="../ink/ink3689.xml"/><Relationship Id="rId348" Type="http://schemas.openxmlformats.org/officeDocument/2006/relationships/customXml" Target="../ink/ink3808.xml"/><Relationship Id="rId513" Type="http://schemas.openxmlformats.org/officeDocument/2006/relationships/image" Target="../media/image27570.png"/><Relationship Id="rId555" Type="http://schemas.openxmlformats.org/officeDocument/2006/relationships/image" Target="../media/image27780.png"/><Relationship Id="rId152" Type="http://schemas.openxmlformats.org/officeDocument/2006/relationships/customXml" Target="../ink/ink3710.xml"/><Relationship Id="rId194" Type="http://schemas.openxmlformats.org/officeDocument/2006/relationships/customXml" Target="../ink/ink3731.xml"/><Relationship Id="rId208" Type="http://schemas.openxmlformats.org/officeDocument/2006/relationships/customXml" Target="../ink/ink3738.xml"/><Relationship Id="rId415" Type="http://schemas.openxmlformats.org/officeDocument/2006/relationships/image" Target="../media/image27080.png"/><Relationship Id="rId457" Type="http://schemas.openxmlformats.org/officeDocument/2006/relationships/image" Target="../media/image27290.png"/><Relationship Id="rId261" Type="http://schemas.openxmlformats.org/officeDocument/2006/relationships/image" Target="../media/image26310.png"/><Relationship Id="rId499" Type="http://schemas.openxmlformats.org/officeDocument/2006/relationships/image" Target="../media/image27500.png"/><Relationship Id="rId14" Type="http://schemas.openxmlformats.org/officeDocument/2006/relationships/customXml" Target="../ink/ink3641.xml"/><Relationship Id="rId56" Type="http://schemas.openxmlformats.org/officeDocument/2006/relationships/customXml" Target="../ink/ink3662.xml"/><Relationship Id="rId317" Type="http://schemas.openxmlformats.org/officeDocument/2006/relationships/image" Target="../media/image26590.png"/><Relationship Id="rId359" Type="http://schemas.openxmlformats.org/officeDocument/2006/relationships/image" Target="../media/image26800.png"/><Relationship Id="rId524" Type="http://schemas.openxmlformats.org/officeDocument/2006/relationships/customXml" Target="../ink/ink3896.xml"/><Relationship Id="rId566" Type="http://schemas.openxmlformats.org/officeDocument/2006/relationships/customXml" Target="../ink/ink3917.xml"/><Relationship Id="rId98" Type="http://schemas.openxmlformats.org/officeDocument/2006/relationships/customXml" Target="../ink/ink3683.xml"/><Relationship Id="rId121" Type="http://schemas.openxmlformats.org/officeDocument/2006/relationships/image" Target="../media/image25620.png"/><Relationship Id="rId163" Type="http://schemas.openxmlformats.org/officeDocument/2006/relationships/image" Target="../media/image25830.png"/><Relationship Id="rId219" Type="http://schemas.openxmlformats.org/officeDocument/2006/relationships/image" Target="../media/image26110.png"/><Relationship Id="rId370" Type="http://schemas.openxmlformats.org/officeDocument/2006/relationships/customXml" Target="../ink/ink3819.xml"/><Relationship Id="rId426" Type="http://schemas.openxmlformats.org/officeDocument/2006/relationships/customXml" Target="../ink/ink3847.xml"/><Relationship Id="rId230" Type="http://schemas.openxmlformats.org/officeDocument/2006/relationships/customXml" Target="../ink/ink3749.xml"/><Relationship Id="rId468" Type="http://schemas.openxmlformats.org/officeDocument/2006/relationships/customXml" Target="../ink/ink3868.xml"/><Relationship Id="rId25" Type="http://schemas.openxmlformats.org/officeDocument/2006/relationships/image" Target="../media/image25140.png"/><Relationship Id="rId67" Type="http://schemas.openxmlformats.org/officeDocument/2006/relationships/image" Target="../media/image25350.png"/><Relationship Id="rId272" Type="http://schemas.openxmlformats.org/officeDocument/2006/relationships/customXml" Target="../ink/ink3770.xml"/><Relationship Id="rId328" Type="http://schemas.openxmlformats.org/officeDocument/2006/relationships/customXml" Target="../ink/ink3798.xml"/><Relationship Id="rId535" Type="http://schemas.openxmlformats.org/officeDocument/2006/relationships/image" Target="../media/image27680.png"/><Relationship Id="rId577" Type="http://schemas.openxmlformats.org/officeDocument/2006/relationships/customXml" Target="../ink/ink3923.xml"/><Relationship Id="rId132" Type="http://schemas.openxmlformats.org/officeDocument/2006/relationships/customXml" Target="../ink/ink3700.xml"/><Relationship Id="rId174" Type="http://schemas.openxmlformats.org/officeDocument/2006/relationships/customXml" Target="../ink/ink3721.xml"/><Relationship Id="rId381" Type="http://schemas.openxmlformats.org/officeDocument/2006/relationships/image" Target="../media/image26910.png"/><Relationship Id="rId241" Type="http://schemas.openxmlformats.org/officeDocument/2006/relationships/image" Target="../media/image26220.png"/><Relationship Id="rId437" Type="http://schemas.openxmlformats.org/officeDocument/2006/relationships/image" Target="../media/image27190.png"/><Relationship Id="rId479" Type="http://schemas.openxmlformats.org/officeDocument/2006/relationships/image" Target="../media/image27400.png"/><Relationship Id="rId36" Type="http://schemas.openxmlformats.org/officeDocument/2006/relationships/customXml" Target="../ink/ink3652.xml"/><Relationship Id="rId283" Type="http://schemas.openxmlformats.org/officeDocument/2006/relationships/image" Target="../media/image26420.png"/><Relationship Id="rId339" Type="http://schemas.openxmlformats.org/officeDocument/2006/relationships/image" Target="../media/image26700.png"/><Relationship Id="rId490" Type="http://schemas.openxmlformats.org/officeDocument/2006/relationships/customXml" Target="../ink/ink3879.xml"/><Relationship Id="rId504" Type="http://schemas.openxmlformats.org/officeDocument/2006/relationships/customXml" Target="../ink/ink3886.xml"/><Relationship Id="rId546" Type="http://schemas.openxmlformats.org/officeDocument/2006/relationships/customXml" Target="../ink/ink3907.xml"/><Relationship Id="rId78" Type="http://schemas.openxmlformats.org/officeDocument/2006/relationships/customXml" Target="../ink/ink3673.xml"/><Relationship Id="rId101" Type="http://schemas.openxmlformats.org/officeDocument/2006/relationships/image" Target="../media/image25520.png"/><Relationship Id="rId143" Type="http://schemas.openxmlformats.org/officeDocument/2006/relationships/image" Target="../media/image25730.png"/><Relationship Id="rId185" Type="http://schemas.openxmlformats.org/officeDocument/2006/relationships/image" Target="../media/image25940.png"/><Relationship Id="rId350" Type="http://schemas.openxmlformats.org/officeDocument/2006/relationships/customXml" Target="../ink/ink3809.xml"/><Relationship Id="rId406" Type="http://schemas.openxmlformats.org/officeDocument/2006/relationships/customXml" Target="../ink/ink3837.xml"/><Relationship Id="rId588" Type="http://schemas.openxmlformats.org/officeDocument/2006/relationships/image" Target="../media/image3375.png"/><Relationship Id="rId9" Type="http://schemas.openxmlformats.org/officeDocument/2006/relationships/image" Target="../media/image25060.png"/><Relationship Id="rId210" Type="http://schemas.openxmlformats.org/officeDocument/2006/relationships/customXml" Target="../ink/ink3739.xml"/><Relationship Id="rId392" Type="http://schemas.openxmlformats.org/officeDocument/2006/relationships/customXml" Target="../ink/ink3830.xml"/><Relationship Id="rId448" Type="http://schemas.openxmlformats.org/officeDocument/2006/relationships/customXml" Target="../ink/ink3858.xml"/><Relationship Id="rId252" Type="http://schemas.openxmlformats.org/officeDocument/2006/relationships/customXml" Target="../ink/ink3760.xml"/><Relationship Id="rId294" Type="http://schemas.openxmlformats.org/officeDocument/2006/relationships/customXml" Target="../ink/ink3781.xml"/><Relationship Id="rId308" Type="http://schemas.openxmlformats.org/officeDocument/2006/relationships/customXml" Target="../ink/ink3788.xml"/><Relationship Id="rId515" Type="http://schemas.openxmlformats.org/officeDocument/2006/relationships/image" Target="../media/image27580.png"/><Relationship Id="rId47" Type="http://schemas.openxmlformats.org/officeDocument/2006/relationships/image" Target="../media/image25250.png"/><Relationship Id="rId89" Type="http://schemas.openxmlformats.org/officeDocument/2006/relationships/image" Target="../media/image25460.png"/><Relationship Id="rId112" Type="http://schemas.openxmlformats.org/officeDocument/2006/relationships/customXml" Target="../ink/ink3690.xml"/><Relationship Id="rId154" Type="http://schemas.openxmlformats.org/officeDocument/2006/relationships/customXml" Target="../ink/ink3711.xml"/><Relationship Id="rId361" Type="http://schemas.openxmlformats.org/officeDocument/2006/relationships/image" Target="../media/image26810.png"/><Relationship Id="rId557" Type="http://schemas.openxmlformats.org/officeDocument/2006/relationships/image" Target="../media/image27790.png"/><Relationship Id="rId196" Type="http://schemas.openxmlformats.org/officeDocument/2006/relationships/customXml" Target="../ink/ink3732.xml"/><Relationship Id="rId417" Type="http://schemas.openxmlformats.org/officeDocument/2006/relationships/image" Target="../media/image27090.png"/><Relationship Id="rId459" Type="http://schemas.openxmlformats.org/officeDocument/2006/relationships/image" Target="../media/image27300.png"/><Relationship Id="rId16" Type="http://schemas.openxmlformats.org/officeDocument/2006/relationships/customXml" Target="../ink/ink3642.xml"/><Relationship Id="rId221" Type="http://schemas.openxmlformats.org/officeDocument/2006/relationships/image" Target="../media/image26120.png"/><Relationship Id="rId263" Type="http://schemas.openxmlformats.org/officeDocument/2006/relationships/image" Target="../media/image26320.png"/><Relationship Id="rId319" Type="http://schemas.openxmlformats.org/officeDocument/2006/relationships/image" Target="../media/image26600.png"/><Relationship Id="rId470" Type="http://schemas.openxmlformats.org/officeDocument/2006/relationships/customXml" Target="../ink/ink3869.xml"/><Relationship Id="rId526" Type="http://schemas.openxmlformats.org/officeDocument/2006/relationships/customXml" Target="../ink/ink3897.xml"/><Relationship Id="rId58" Type="http://schemas.openxmlformats.org/officeDocument/2006/relationships/customXml" Target="../ink/ink3663.xml"/><Relationship Id="rId123" Type="http://schemas.openxmlformats.org/officeDocument/2006/relationships/image" Target="../media/image25630.png"/><Relationship Id="rId330" Type="http://schemas.openxmlformats.org/officeDocument/2006/relationships/customXml" Target="../ink/ink3799.xml"/><Relationship Id="rId568" Type="http://schemas.openxmlformats.org/officeDocument/2006/relationships/customXml" Target="../ink/ink3918.xml"/><Relationship Id="rId165" Type="http://schemas.openxmlformats.org/officeDocument/2006/relationships/image" Target="../media/image25840.png"/><Relationship Id="rId372" Type="http://schemas.openxmlformats.org/officeDocument/2006/relationships/customXml" Target="../ink/ink3820.xml"/><Relationship Id="rId428" Type="http://schemas.openxmlformats.org/officeDocument/2006/relationships/customXml" Target="../ink/ink3848.xml"/><Relationship Id="rId232" Type="http://schemas.openxmlformats.org/officeDocument/2006/relationships/customXml" Target="../ink/ink3750.xml"/><Relationship Id="rId274" Type="http://schemas.openxmlformats.org/officeDocument/2006/relationships/customXml" Target="../ink/ink3771.xml"/><Relationship Id="rId481" Type="http://schemas.openxmlformats.org/officeDocument/2006/relationships/image" Target="../media/image27410.png"/><Relationship Id="rId27" Type="http://schemas.openxmlformats.org/officeDocument/2006/relationships/image" Target="../media/image25150.png"/><Relationship Id="rId69" Type="http://schemas.openxmlformats.org/officeDocument/2006/relationships/image" Target="../media/image25360.png"/><Relationship Id="rId134" Type="http://schemas.openxmlformats.org/officeDocument/2006/relationships/customXml" Target="../ink/ink3701.xml"/><Relationship Id="rId537" Type="http://schemas.openxmlformats.org/officeDocument/2006/relationships/image" Target="../media/image27690.png"/><Relationship Id="rId579" Type="http://schemas.openxmlformats.org/officeDocument/2006/relationships/customXml" Target="../ink/ink3924.xml"/><Relationship Id="rId80" Type="http://schemas.openxmlformats.org/officeDocument/2006/relationships/customXml" Target="../ink/ink3674.xml"/><Relationship Id="rId176" Type="http://schemas.openxmlformats.org/officeDocument/2006/relationships/customXml" Target="../ink/ink3722.xml"/><Relationship Id="rId341" Type="http://schemas.openxmlformats.org/officeDocument/2006/relationships/image" Target="../media/image26710.png"/><Relationship Id="rId383" Type="http://schemas.openxmlformats.org/officeDocument/2006/relationships/image" Target="../media/image26920.png"/><Relationship Id="rId439" Type="http://schemas.openxmlformats.org/officeDocument/2006/relationships/image" Target="../media/image27200.png"/><Relationship Id="rId590" Type="http://schemas.openxmlformats.org/officeDocument/2006/relationships/image" Target="../media/image3376.png"/><Relationship Id="rId201" Type="http://schemas.openxmlformats.org/officeDocument/2006/relationships/image" Target="../media/image26020.png"/><Relationship Id="rId243" Type="http://schemas.openxmlformats.org/officeDocument/2006/relationships/image" Target="../media/image26230.png"/><Relationship Id="rId285" Type="http://schemas.openxmlformats.org/officeDocument/2006/relationships/image" Target="../media/image26430.png"/><Relationship Id="rId450" Type="http://schemas.openxmlformats.org/officeDocument/2006/relationships/customXml" Target="../ink/ink3859.xml"/><Relationship Id="rId506" Type="http://schemas.openxmlformats.org/officeDocument/2006/relationships/customXml" Target="../ink/ink3887.xml"/><Relationship Id="rId38" Type="http://schemas.openxmlformats.org/officeDocument/2006/relationships/customXml" Target="../ink/ink3653.xml"/><Relationship Id="rId103" Type="http://schemas.openxmlformats.org/officeDocument/2006/relationships/image" Target="../media/image25530.png"/><Relationship Id="rId310" Type="http://schemas.openxmlformats.org/officeDocument/2006/relationships/customXml" Target="../ink/ink3789.xml"/><Relationship Id="rId492" Type="http://schemas.openxmlformats.org/officeDocument/2006/relationships/customXml" Target="../ink/ink3880.xml"/><Relationship Id="rId548" Type="http://schemas.openxmlformats.org/officeDocument/2006/relationships/customXml" Target="../ink/ink3908.xml"/><Relationship Id="rId91" Type="http://schemas.openxmlformats.org/officeDocument/2006/relationships/image" Target="../media/image25470.png"/><Relationship Id="rId145" Type="http://schemas.openxmlformats.org/officeDocument/2006/relationships/image" Target="../media/image25740.png"/><Relationship Id="rId187" Type="http://schemas.openxmlformats.org/officeDocument/2006/relationships/image" Target="../media/image25950.png"/><Relationship Id="rId352" Type="http://schemas.openxmlformats.org/officeDocument/2006/relationships/customXml" Target="../ink/ink3810.xml"/><Relationship Id="rId394" Type="http://schemas.openxmlformats.org/officeDocument/2006/relationships/customXml" Target="../ink/ink3831.xml"/><Relationship Id="rId408" Type="http://schemas.openxmlformats.org/officeDocument/2006/relationships/customXml" Target="../ink/ink3838.xml"/><Relationship Id="rId212" Type="http://schemas.openxmlformats.org/officeDocument/2006/relationships/customXml" Target="../ink/ink3740.xml"/><Relationship Id="rId254" Type="http://schemas.openxmlformats.org/officeDocument/2006/relationships/customXml" Target="../ink/ink3761.xml"/><Relationship Id="rId49" Type="http://schemas.openxmlformats.org/officeDocument/2006/relationships/image" Target="../media/image25260.png"/><Relationship Id="rId114" Type="http://schemas.openxmlformats.org/officeDocument/2006/relationships/customXml" Target="../ink/ink3691.xml"/><Relationship Id="rId296" Type="http://schemas.openxmlformats.org/officeDocument/2006/relationships/customXml" Target="../ink/ink3782.xml"/><Relationship Id="rId461" Type="http://schemas.openxmlformats.org/officeDocument/2006/relationships/image" Target="../media/image27310.png"/><Relationship Id="rId517" Type="http://schemas.openxmlformats.org/officeDocument/2006/relationships/image" Target="../media/image27590.png"/><Relationship Id="rId559" Type="http://schemas.openxmlformats.org/officeDocument/2006/relationships/image" Target="../media/image27800.png"/><Relationship Id="rId60" Type="http://schemas.openxmlformats.org/officeDocument/2006/relationships/customXml" Target="../ink/ink3664.xml"/><Relationship Id="rId156" Type="http://schemas.openxmlformats.org/officeDocument/2006/relationships/customXml" Target="../ink/ink3712.xml"/><Relationship Id="rId198" Type="http://schemas.openxmlformats.org/officeDocument/2006/relationships/customXml" Target="../ink/ink3733.xml"/><Relationship Id="rId321" Type="http://schemas.openxmlformats.org/officeDocument/2006/relationships/image" Target="../media/image26610.png"/><Relationship Id="rId363" Type="http://schemas.openxmlformats.org/officeDocument/2006/relationships/image" Target="../media/image26820.png"/><Relationship Id="rId419" Type="http://schemas.openxmlformats.org/officeDocument/2006/relationships/image" Target="../media/image27101.png"/><Relationship Id="rId570" Type="http://schemas.openxmlformats.org/officeDocument/2006/relationships/customXml" Target="../ink/ink3919.xml"/><Relationship Id="rId223" Type="http://schemas.openxmlformats.org/officeDocument/2006/relationships/image" Target="../media/image26130.png"/><Relationship Id="rId430" Type="http://schemas.openxmlformats.org/officeDocument/2006/relationships/customXml" Target="../ink/ink3849.xml"/><Relationship Id="rId18" Type="http://schemas.openxmlformats.org/officeDocument/2006/relationships/customXml" Target="../ink/ink3643.xml"/><Relationship Id="rId265" Type="http://schemas.openxmlformats.org/officeDocument/2006/relationships/image" Target="../media/image26330.png"/><Relationship Id="rId472" Type="http://schemas.openxmlformats.org/officeDocument/2006/relationships/customXml" Target="../ink/ink3870.xml"/><Relationship Id="rId528" Type="http://schemas.openxmlformats.org/officeDocument/2006/relationships/customXml" Target="../ink/ink3898.xml"/><Relationship Id="rId125" Type="http://schemas.openxmlformats.org/officeDocument/2006/relationships/image" Target="../media/image25640.png"/><Relationship Id="rId167" Type="http://schemas.openxmlformats.org/officeDocument/2006/relationships/image" Target="../media/image25850.png"/><Relationship Id="rId332" Type="http://schemas.openxmlformats.org/officeDocument/2006/relationships/customXml" Target="../ink/ink3800.xml"/><Relationship Id="rId374" Type="http://schemas.openxmlformats.org/officeDocument/2006/relationships/customXml" Target="../ink/ink3821.xml"/><Relationship Id="rId581" Type="http://schemas.openxmlformats.org/officeDocument/2006/relationships/customXml" Target="../ink/ink3925.xml"/><Relationship Id="rId71" Type="http://schemas.openxmlformats.org/officeDocument/2006/relationships/image" Target="../media/image25370.png"/><Relationship Id="rId234" Type="http://schemas.openxmlformats.org/officeDocument/2006/relationships/customXml" Target="../ink/ink3751.xml"/><Relationship Id="rId2" Type="http://schemas.openxmlformats.org/officeDocument/2006/relationships/customXml" Target="../ink/ink3635.xml"/><Relationship Id="rId29" Type="http://schemas.openxmlformats.org/officeDocument/2006/relationships/image" Target="../media/image25160.png"/><Relationship Id="rId276" Type="http://schemas.openxmlformats.org/officeDocument/2006/relationships/customXml" Target="../ink/ink3772.xml"/><Relationship Id="rId441" Type="http://schemas.openxmlformats.org/officeDocument/2006/relationships/image" Target="../media/image27210.png"/><Relationship Id="rId483" Type="http://schemas.openxmlformats.org/officeDocument/2006/relationships/image" Target="../media/image27420.png"/><Relationship Id="rId539" Type="http://schemas.openxmlformats.org/officeDocument/2006/relationships/image" Target="../media/image27700.png"/><Relationship Id="rId40" Type="http://schemas.openxmlformats.org/officeDocument/2006/relationships/customXml" Target="../ink/ink3654.xml"/><Relationship Id="rId136" Type="http://schemas.openxmlformats.org/officeDocument/2006/relationships/customXml" Target="../ink/ink3702.xml"/><Relationship Id="rId178" Type="http://schemas.openxmlformats.org/officeDocument/2006/relationships/customXml" Target="../ink/ink3723.xml"/><Relationship Id="rId301" Type="http://schemas.openxmlformats.org/officeDocument/2006/relationships/image" Target="../media/image26510.png"/><Relationship Id="rId343" Type="http://schemas.openxmlformats.org/officeDocument/2006/relationships/image" Target="../media/image26720.png"/><Relationship Id="rId550" Type="http://schemas.openxmlformats.org/officeDocument/2006/relationships/customXml" Target="../ink/ink3909.xml"/><Relationship Id="rId82" Type="http://schemas.openxmlformats.org/officeDocument/2006/relationships/customXml" Target="../ink/ink3675.xml"/><Relationship Id="rId203" Type="http://schemas.openxmlformats.org/officeDocument/2006/relationships/image" Target="../media/image26030.png"/><Relationship Id="rId385" Type="http://schemas.openxmlformats.org/officeDocument/2006/relationships/image" Target="../media/image26930.png"/><Relationship Id="rId592" Type="http://schemas.openxmlformats.org/officeDocument/2006/relationships/image" Target="../media/image3377.png"/><Relationship Id="rId245" Type="http://schemas.openxmlformats.org/officeDocument/2006/relationships/image" Target="../media/image26240.png"/><Relationship Id="rId287" Type="http://schemas.openxmlformats.org/officeDocument/2006/relationships/image" Target="../media/image26440.png"/><Relationship Id="rId410" Type="http://schemas.openxmlformats.org/officeDocument/2006/relationships/customXml" Target="../ink/ink3839.xml"/><Relationship Id="rId452" Type="http://schemas.openxmlformats.org/officeDocument/2006/relationships/customXml" Target="../ink/ink3860.xml"/><Relationship Id="rId494" Type="http://schemas.openxmlformats.org/officeDocument/2006/relationships/customXml" Target="../ink/ink3881.xml"/><Relationship Id="rId508" Type="http://schemas.openxmlformats.org/officeDocument/2006/relationships/customXml" Target="../ink/ink3888.xml"/><Relationship Id="rId105" Type="http://schemas.openxmlformats.org/officeDocument/2006/relationships/image" Target="../media/image25540.png"/><Relationship Id="rId147" Type="http://schemas.openxmlformats.org/officeDocument/2006/relationships/image" Target="../media/image25750.png"/><Relationship Id="rId312" Type="http://schemas.openxmlformats.org/officeDocument/2006/relationships/customXml" Target="../ink/ink3790.xml"/><Relationship Id="rId354" Type="http://schemas.openxmlformats.org/officeDocument/2006/relationships/customXml" Target="../ink/ink3811.xml"/><Relationship Id="rId51" Type="http://schemas.openxmlformats.org/officeDocument/2006/relationships/image" Target="../media/image25270.png"/><Relationship Id="rId93" Type="http://schemas.openxmlformats.org/officeDocument/2006/relationships/image" Target="../media/image25480.png"/><Relationship Id="rId189" Type="http://schemas.openxmlformats.org/officeDocument/2006/relationships/image" Target="../media/image25960.png"/><Relationship Id="rId396" Type="http://schemas.openxmlformats.org/officeDocument/2006/relationships/customXml" Target="../ink/ink3832.xml"/><Relationship Id="rId561" Type="http://schemas.openxmlformats.org/officeDocument/2006/relationships/image" Target="../media/image27810.png"/><Relationship Id="rId214" Type="http://schemas.openxmlformats.org/officeDocument/2006/relationships/customXml" Target="../ink/ink3741.xml"/><Relationship Id="rId256" Type="http://schemas.openxmlformats.org/officeDocument/2006/relationships/customXml" Target="../ink/ink3762.xml"/><Relationship Id="rId298" Type="http://schemas.openxmlformats.org/officeDocument/2006/relationships/customXml" Target="../ink/ink3783.xml"/><Relationship Id="rId421" Type="http://schemas.openxmlformats.org/officeDocument/2006/relationships/image" Target="../media/image27110.png"/><Relationship Id="rId463" Type="http://schemas.openxmlformats.org/officeDocument/2006/relationships/image" Target="../media/image27320.png"/><Relationship Id="rId519" Type="http://schemas.openxmlformats.org/officeDocument/2006/relationships/image" Target="../media/image27600.png"/><Relationship Id="rId116" Type="http://schemas.openxmlformats.org/officeDocument/2006/relationships/customXml" Target="../ink/ink3692.xml"/><Relationship Id="rId158" Type="http://schemas.openxmlformats.org/officeDocument/2006/relationships/customXml" Target="../ink/ink3713.xml"/><Relationship Id="rId323" Type="http://schemas.openxmlformats.org/officeDocument/2006/relationships/image" Target="../media/image26620.png"/><Relationship Id="rId530" Type="http://schemas.openxmlformats.org/officeDocument/2006/relationships/customXml" Target="../ink/ink3899.xml"/><Relationship Id="rId20" Type="http://schemas.openxmlformats.org/officeDocument/2006/relationships/customXml" Target="../ink/ink3644.xml"/><Relationship Id="rId62" Type="http://schemas.openxmlformats.org/officeDocument/2006/relationships/customXml" Target="../ink/ink3665.xml"/><Relationship Id="rId365" Type="http://schemas.openxmlformats.org/officeDocument/2006/relationships/image" Target="../media/image26830.png"/><Relationship Id="rId572" Type="http://schemas.openxmlformats.org/officeDocument/2006/relationships/customXml" Target="../ink/ink3920.xml"/><Relationship Id="rId225" Type="http://schemas.openxmlformats.org/officeDocument/2006/relationships/image" Target="../media/image26140.png"/><Relationship Id="rId267" Type="http://schemas.openxmlformats.org/officeDocument/2006/relationships/image" Target="../media/image26340.png"/><Relationship Id="rId432" Type="http://schemas.openxmlformats.org/officeDocument/2006/relationships/customXml" Target="../ink/ink3850.xml"/><Relationship Id="rId474" Type="http://schemas.openxmlformats.org/officeDocument/2006/relationships/customXml" Target="../ink/ink3871.xml"/><Relationship Id="rId127" Type="http://schemas.openxmlformats.org/officeDocument/2006/relationships/image" Target="../media/image25650.png"/><Relationship Id="rId31" Type="http://schemas.openxmlformats.org/officeDocument/2006/relationships/image" Target="../media/image25170.png"/><Relationship Id="rId73" Type="http://schemas.openxmlformats.org/officeDocument/2006/relationships/image" Target="../media/image25380.png"/><Relationship Id="rId169" Type="http://schemas.openxmlformats.org/officeDocument/2006/relationships/image" Target="../media/image25860.png"/><Relationship Id="rId334" Type="http://schemas.openxmlformats.org/officeDocument/2006/relationships/customXml" Target="../ink/ink3801.xml"/><Relationship Id="rId376" Type="http://schemas.openxmlformats.org/officeDocument/2006/relationships/customXml" Target="../ink/ink3822.xml"/><Relationship Id="rId541" Type="http://schemas.openxmlformats.org/officeDocument/2006/relationships/image" Target="../media/image27710.png"/><Relationship Id="rId583" Type="http://schemas.openxmlformats.org/officeDocument/2006/relationships/customXml" Target="../ink/ink3926.xml"/><Relationship Id="rId4" Type="http://schemas.openxmlformats.org/officeDocument/2006/relationships/customXml" Target="../ink/ink3636.xml"/><Relationship Id="rId180" Type="http://schemas.openxmlformats.org/officeDocument/2006/relationships/customXml" Target="../ink/ink3724.xml"/><Relationship Id="rId236" Type="http://schemas.openxmlformats.org/officeDocument/2006/relationships/customXml" Target="../ink/ink3752.xml"/><Relationship Id="rId278" Type="http://schemas.openxmlformats.org/officeDocument/2006/relationships/customXml" Target="../ink/ink3773.xml"/><Relationship Id="rId401" Type="http://schemas.openxmlformats.org/officeDocument/2006/relationships/image" Target="../media/image27010.png"/><Relationship Id="rId443" Type="http://schemas.openxmlformats.org/officeDocument/2006/relationships/image" Target="../media/image27220.png"/><Relationship Id="rId303" Type="http://schemas.openxmlformats.org/officeDocument/2006/relationships/image" Target="../media/image26520.png"/><Relationship Id="rId485" Type="http://schemas.openxmlformats.org/officeDocument/2006/relationships/image" Target="../media/image27430.png"/><Relationship Id="rId42" Type="http://schemas.openxmlformats.org/officeDocument/2006/relationships/customXml" Target="../ink/ink3655.xml"/><Relationship Id="rId84" Type="http://schemas.openxmlformats.org/officeDocument/2006/relationships/customXml" Target="../ink/ink3676.xml"/><Relationship Id="rId138" Type="http://schemas.openxmlformats.org/officeDocument/2006/relationships/customXml" Target="../ink/ink3703.xml"/><Relationship Id="rId345" Type="http://schemas.openxmlformats.org/officeDocument/2006/relationships/image" Target="../media/image26730.png"/><Relationship Id="rId387" Type="http://schemas.openxmlformats.org/officeDocument/2006/relationships/image" Target="../media/image26940.png"/><Relationship Id="rId510" Type="http://schemas.openxmlformats.org/officeDocument/2006/relationships/customXml" Target="../ink/ink3889.xml"/><Relationship Id="rId552" Type="http://schemas.openxmlformats.org/officeDocument/2006/relationships/customXml" Target="../ink/ink3910.xml"/><Relationship Id="rId191" Type="http://schemas.openxmlformats.org/officeDocument/2006/relationships/image" Target="../media/image25970.png"/><Relationship Id="rId205" Type="http://schemas.openxmlformats.org/officeDocument/2006/relationships/image" Target="../media/image26040.png"/><Relationship Id="rId247" Type="http://schemas.openxmlformats.org/officeDocument/2006/relationships/image" Target="../media/image26250.png"/><Relationship Id="rId412" Type="http://schemas.openxmlformats.org/officeDocument/2006/relationships/customXml" Target="../ink/ink3840.xml"/><Relationship Id="rId107" Type="http://schemas.openxmlformats.org/officeDocument/2006/relationships/image" Target="../media/image25550.png"/><Relationship Id="rId289" Type="http://schemas.openxmlformats.org/officeDocument/2006/relationships/image" Target="../media/image26450.png"/><Relationship Id="rId454" Type="http://schemas.openxmlformats.org/officeDocument/2006/relationships/customXml" Target="../ink/ink3861.xml"/><Relationship Id="rId496" Type="http://schemas.openxmlformats.org/officeDocument/2006/relationships/customXml" Target="../ink/ink3882.xml"/><Relationship Id="rId11" Type="http://schemas.openxmlformats.org/officeDocument/2006/relationships/image" Target="../media/image25070.png"/><Relationship Id="rId53" Type="http://schemas.openxmlformats.org/officeDocument/2006/relationships/image" Target="../media/image25280.png"/><Relationship Id="rId149" Type="http://schemas.openxmlformats.org/officeDocument/2006/relationships/image" Target="../media/image25760.png"/><Relationship Id="rId314" Type="http://schemas.openxmlformats.org/officeDocument/2006/relationships/customXml" Target="../ink/ink3791.xml"/><Relationship Id="rId356" Type="http://schemas.openxmlformats.org/officeDocument/2006/relationships/customXml" Target="../ink/ink3812.xml"/><Relationship Id="rId398" Type="http://schemas.openxmlformats.org/officeDocument/2006/relationships/customXml" Target="../ink/ink3833.xml"/><Relationship Id="rId521" Type="http://schemas.openxmlformats.org/officeDocument/2006/relationships/image" Target="../media/image27610.png"/><Relationship Id="rId563" Type="http://schemas.openxmlformats.org/officeDocument/2006/relationships/image" Target="../media/image27820.png"/><Relationship Id="rId95" Type="http://schemas.openxmlformats.org/officeDocument/2006/relationships/image" Target="../media/image25490.png"/><Relationship Id="rId160" Type="http://schemas.openxmlformats.org/officeDocument/2006/relationships/customXml" Target="../ink/ink3714.xml"/><Relationship Id="rId216" Type="http://schemas.openxmlformats.org/officeDocument/2006/relationships/customXml" Target="../ink/ink3742.xml"/><Relationship Id="rId423" Type="http://schemas.openxmlformats.org/officeDocument/2006/relationships/image" Target="../media/image27120.png"/><Relationship Id="rId258" Type="http://schemas.openxmlformats.org/officeDocument/2006/relationships/customXml" Target="../ink/ink3763.xml"/><Relationship Id="rId465" Type="http://schemas.openxmlformats.org/officeDocument/2006/relationships/image" Target="../media/image27330.png"/><Relationship Id="rId22" Type="http://schemas.openxmlformats.org/officeDocument/2006/relationships/customXml" Target="../ink/ink3645.xml"/><Relationship Id="rId64" Type="http://schemas.openxmlformats.org/officeDocument/2006/relationships/customXml" Target="../ink/ink3666.xml"/><Relationship Id="rId118" Type="http://schemas.openxmlformats.org/officeDocument/2006/relationships/customXml" Target="../ink/ink3693.xml"/><Relationship Id="rId325" Type="http://schemas.openxmlformats.org/officeDocument/2006/relationships/image" Target="../media/image26630.png"/><Relationship Id="rId367" Type="http://schemas.openxmlformats.org/officeDocument/2006/relationships/image" Target="../media/image26840.png"/><Relationship Id="rId532" Type="http://schemas.openxmlformats.org/officeDocument/2006/relationships/customXml" Target="../ink/ink3900.xml"/><Relationship Id="rId574" Type="http://schemas.openxmlformats.org/officeDocument/2006/relationships/customXml" Target="../ink/ink3921.xml"/><Relationship Id="rId171" Type="http://schemas.openxmlformats.org/officeDocument/2006/relationships/image" Target="../media/image25870.png"/><Relationship Id="rId227" Type="http://schemas.openxmlformats.org/officeDocument/2006/relationships/image" Target="../media/image26150.png"/><Relationship Id="rId269" Type="http://schemas.openxmlformats.org/officeDocument/2006/relationships/image" Target="../media/image26350.png"/><Relationship Id="rId434" Type="http://schemas.openxmlformats.org/officeDocument/2006/relationships/customXml" Target="../ink/ink3851.xml"/><Relationship Id="rId476" Type="http://schemas.openxmlformats.org/officeDocument/2006/relationships/customXml" Target="../ink/ink3872.xml"/><Relationship Id="rId33" Type="http://schemas.openxmlformats.org/officeDocument/2006/relationships/image" Target="../media/image25180.png"/><Relationship Id="rId129" Type="http://schemas.openxmlformats.org/officeDocument/2006/relationships/image" Target="../media/image25660.png"/><Relationship Id="rId280" Type="http://schemas.openxmlformats.org/officeDocument/2006/relationships/customXml" Target="../ink/ink3774.xml"/><Relationship Id="rId336" Type="http://schemas.openxmlformats.org/officeDocument/2006/relationships/customXml" Target="../ink/ink3802.xml"/><Relationship Id="rId501" Type="http://schemas.openxmlformats.org/officeDocument/2006/relationships/image" Target="../media/image27510.png"/><Relationship Id="rId543" Type="http://schemas.openxmlformats.org/officeDocument/2006/relationships/image" Target="../media/image27720.png"/><Relationship Id="rId75" Type="http://schemas.openxmlformats.org/officeDocument/2006/relationships/image" Target="../media/image25390.png"/><Relationship Id="rId140" Type="http://schemas.openxmlformats.org/officeDocument/2006/relationships/customXml" Target="../ink/ink3704.xml"/><Relationship Id="rId182" Type="http://schemas.openxmlformats.org/officeDocument/2006/relationships/customXml" Target="../ink/ink3725.xml"/><Relationship Id="rId378" Type="http://schemas.openxmlformats.org/officeDocument/2006/relationships/customXml" Target="../ink/ink3823.xml"/><Relationship Id="rId403" Type="http://schemas.openxmlformats.org/officeDocument/2006/relationships/image" Target="../media/image27020.png"/><Relationship Id="rId585" Type="http://schemas.openxmlformats.org/officeDocument/2006/relationships/customXml" Target="../ink/ink3927.xml"/><Relationship Id="rId6" Type="http://schemas.openxmlformats.org/officeDocument/2006/relationships/customXml" Target="../ink/ink3637.xml"/><Relationship Id="rId238" Type="http://schemas.openxmlformats.org/officeDocument/2006/relationships/customXml" Target="../ink/ink3753.xml"/><Relationship Id="rId445" Type="http://schemas.openxmlformats.org/officeDocument/2006/relationships/image" Target="../media/image27230.png"/><Relationship Id="rId487" Type="http://schemas.openxmlformats.org/officeDocument/2006/relationships/image" Target="../media/image27440.png"/><Relationship Id="rId291" Type="http://schemas.openxmlformats.org/officeDocument/2006/relationships/image" Target="../media/image26460.png"/><Relationship Id="rId305" Type="http://schemas.openxmlformats.org/officeDocument/2006/relationships/image" Target="../media/image26530.png"/><Relationship Id="rId347" Type="http://schemas.openxmlformats.org/officeDocument/2006/relationships/image" Target="../media/image26740.png"/><Relationship Id="rId512" Type="http://schemas.openxmlformats.org/officeDocument/2006/relationships/customXml" Target="../ink/ink3890.xml"/><Relationship Id="rId44" Type="http://schemas.openxmlformats.org/officeDocument/2006/relationships/customXml" Target="../ink/ink3656.xml"/><Relationship Id="rId86" Type="http://schemas.openxmlformats.org/officeDocument/2006/relationships/customXml" Target="../ink/ink3677.xml"/><Relationship Id="rId151" Type="http://schemas.openxmlformats.org/officeDocument/2006/relationships/image" Target="../media/image25770.png"/><Relationship Id="rId389" Type="http://schemas.openxmlformats.org/officeDocument/2006/relationships/image" Target="../media/image26950.png"/><Relationship Id="rId554" Type="http://schemas.openxmlformats.org/officeDocument/2006/relationships/customXml" Target="../ink/ink3911.xml"/><Relationship Id="rId193" Type="http://schemas.openxmlformats.org/officeDocument/2006/relationships/image" Target="../media/image25980.png"/><Relationship Id="rId207" Type="http://schemas.openxmlformats.org/officeDocument/2006/relationships/image" Target="../media/image26050.png"/><Relationship Id="rId249" Type="http://schemas.openxmlformats.org/officeDocument/2006/relationships/image" Target="../media/image26260.png"/><Relationship Id="rId414" Type="http://schemas.openxmlformats.org/officeDocument/2006/relationships/customXml" Target="../ink/ink3841.xml"/><Relationship Id="rId456" Type="http://schemas.openxmlformats.org/officeDocument/2006/relationships/customXml" Target="../ink/ink3862.xml"/><Relationship Id="rId498" Type="http://schemas.openxmlformats.org/officeDocument/2006/relationships/customXml" Target="../ink/ink3883.xml"/><Relationship Id="rId13" Type="http://schemas.openxmlformats.org/officeDocument/2006/relationships/image" Target="../media/image25080.png"/><Relationship Id="rId109" Type="http://schemas.openxmlformats.org/officeDocument/2006/relationships/image" Target="../media/image25560.png"/><Relationship Id="rId260" Type="http://schemas.openxmlformats.org/officeDocument/2006/relationships/customXml" Target="../ink/ink3764.xml"/><Relationship Id="rId316" Type="http://schemas.openxmlformats.org/officeDocument/2006/relationships/customXml" Target="../ink/ink3792.xml"/><Relationship Id="rId523" Type="http://schemas.openxmlformats.org/officeDocument/2006/relationships/image" Target="../media/image27620.png"/><Relationship Id="rId55" Type="http://schemas.openxmlformats.org/officeDocument/2006/relationships/image" Target="../media/image25290.png"/><Relationship Id="rId97" Type="http://schemas.openxmlformats.org/officeDocument/2006/relationships/image" Target="../media/image25500.png"/><Relationship Id="rId120" Type="http://schemas.openxmlformats.org/officeDocument/2006/relationships/customXml" Target="../ink/ink3694.xml"/><Relationship Id="rId358" Type="http://schemas.openxmlformats.org/officeDocument/2006/relationships/customXml" Target="../ink/ink3813.xml"/><Relationship Id="rId565" Type="http://schemas.openxmlformats.org/officeDocument/2006/relationships/image" Target="../media/image27830.png"/><Relationship Id="rId162" Type="http://schemas.openxmlformats.org/officeDocument/2006/relationships/customXml" Target="../ink/ink3715.xml"/><Relationship Id="rId218" Type="http://schemas.openxmlformats.org/officeDocument/2006/relationships/customXml" Target="../ink/ink3743.xml"/><Relationship Id="rId425" Type="http://schemas.openxmlformats.org/officeDocument/2006/relationships/image" Target="../media/image27130.png"/><Relationship Id="rId467" Type="http://schemas.openxmlformats.org/officeDocument/2006/relationships/image" Target="../media/image27340.png"/><Relationship Id="rId271" Type="http://schemas.openxmlformats.org/officeDocument/2006/relationships/image" Target="../media/image26360.png"/><Relationship Id="rId24" Type="http://schemas.openxmlformats.org/officeDocument/2006/relationships/customXml" Target="../ink/ink3646.xml"/><Relationship Id="rId66" Type="http://schemas.openxmlformats.org/officeDocument/2006/relationships/customXml" Target="../ink/ink3667.xml"/><Relationship Id="rId131" Type="http://schemas.openxmlformats.org/officeDocument/2006/relationships/image" Target="../media/image25670.png"/><Relationship Id="rId327" Type="http://schemas.openxmlformats.org/officeDocument/2006/relationships/image" Target="../media/image26640.png"/><Relationship Id="rId369" Type="http://schemas.openxmlformats.org/officeDocument/2006/relationships/image" Target="../media/image26850.png"/><Relationship Id="rId534" Type="http://schemas.openxmlformats.org/officeDocument/2006/relationships/customXml" Target="../ink/ink3901.xml"/><Relationship Id="rId576" Type="http://schemas.openxmlformats.org/officeDocument/2006/relationships/customXml" Target="../ink/ink3922.xml"/><Relationship Id="rId173" Type="http://schemas.openxmlformats.org/officeDocument/2006/relationships/image" Target="../media/image25880.png"/><Relationship Id="rId229" Type="http://schemas.openxmlformats.org/officeDocument/2006/relationships/image" Target="../media/image26160.png"/><Relationship Id="rId380" Type="http://schemas.openxmlformats.org/officeDocument/2006/relationships/customXml" Target="../ink/ink3824.xml"/><Relationship Id="rId436" Type="http://schemas.openxmlformats.org/officeDocument/2006/relationships/customXml" Target="../ink/ink3852.xml"/><Relationship Id="rId240" Type="http://schemas.openxmlformats.org/officeDocument/2006/relationships/customXml" Target="../ink/ink3754.xml"/><Relationship Id="rId478" Type="http://schemas.openxmlformats.org/officeDocument/2006/relationships/customXml" Target="../ink/ink3873.xml"/><Relationship Id="rId35" Type="http://schemas.openxmlformats.org/officeDocument/2006/relationships/image" Target="../media/image25190.png"/><Relationship Id="rId77" Type="http://schemas.openxmlformats.org/officeDocument/2006/relationships/image" Target="../media/image25400.png"/><Relationship Id="rId100" Type="http://schemas.openxmlformats.org/officeDocument/2006/relationships/customXml" Target="../ink/ink3684.xml"/><Relationship Id="rId282" Type="http://schemas.openxmlformats.org/officeDocument/2006/relationships/customXml" Target="../ink/ink3775.xml"/><Relationship Id="rId338" Type="http://schemas.openxmlformats.org/officeDocument/2006/relationships/customXml" Target="../ink/ink3803.xml"/><Relationship Id="rId503" Type="http://schemas.openxmlformats.org/officeDocument/2006/relationships/image" Target="../media/image27520.png"/><Relationship Id="rId545" Type="http://schemas.openxmlformats.org/officeDocument/2006/relationships/image" Target="../media/image27730.png"/><Relationship Id="rId587" Type="http://schemas.openxmlformats.org/officeDocument/2006/relationships/customXml" Target="../ink/ink3928.xml"/><Relationship Id="rId8" Type="http://schemas.openxmlformats.org/officeDocument/2006/relationships/customXml" Target="../ink/ink3638.xml"/><Relationship Id="rId142" Type="http://schemas.openxmlformats.org/officeDocument/2006/relationships/customXml" Target="../ink/ink3705.xml"/><Relationship Id="rId184" Type="http://schemas.openxmlformats.org/officeDocument/2006/relationships/customXml" Target="../ink/ink3726.xml"/><Relationship Id="rId391" Type="http://schemas.openxmlformats.org/officeDocument/2006/relationships/image" Target="../media/image26960.png"/><Relationship Id="rId405" Type="http://schemas.openxmlformats.org/officeDocument/2006/relationships/image" Target="../media/image27030.png"/><Relationship Id="rId447" Type="http://schemas.openxmlformats.org/officeDocument/2006/relationships/image" Target="../media/image27240.png"/><Relationship Id="rId251" Type="http://schemas.openxmlformats.org/officeDocument/2006/relationships/image" Target="../media/image26270.png"/><Relationship Id="rId489" Type="http://schemas.openxmlformats.org/officeDocument/2006/relationships/image" Target="../media/image27450.png"/><Relationship Id="rId46" Type="http://schemas.openxmlformats.org/officeDocument/2006/relationships/customXml" Target="../ink/ink3657.xml"/><Relationship Id="rId293" Type="http://schemas.openxmlformats.org/officeDocument/2006/relationships/image" Target="../media/image26470.png"/><Relationship Id="rId307" Type="http://schemas.openxmlformats.org/officeDocument/2006/relationships/image" Target="../media/image26540.png"/><Relationship Id="rId349" Type="http://schemas.openxmlformats.org/officeDocument/2006/relationships/image" Target="../media/image26750.png"/><Relationship Id="rId514" Type="http://schemas.openxmlformats.org/officeDocument/2006/relationships/customXml" Target="../ink/ink3891.xml"/><Relationship Id="rId556" Type="http://schemas.openxmlformats.org/officeDocument/2006/relationships/customXml" Target="../ink/ink3912.xml"/><Relationship Id="rId88" Type="http://schemas.openxmlformats.org/officeDocument/2006/relationships/customXml" Target="../ink/ink3678.xml"/><Relationship Id="rId111" Type="http://schemas.openxmlformats.org/officeDocument/2006/relationships/image" Target="../media/image25570.png"/><Relationship Id="rId153" Type="http://schemas.openxmlformats.org/officeDocument/2006/relationships/image" Target="../media/image25780.png"/><Relationship Id="rId195" Type="http://schemas.openxmlformats.org/officeDocument/2006/relationships/image" Target="../media/image25990.png"/><Relationship Id="rId209" Type="http://schemas.openxmlformats.org/officeDocument/2006/relationships/image" Target="../media/image26060.png"/><Relationship Id="rId360" Type="http://schemas.openxmlformats.org/officeDocument/2006/relationships/customXml" Target="../ink/ink3814.xml"/><Relationship Id="rId416" Type="http://schemas.openxmlformats.org/officeDocument/2006/relationships/customXml" Target="../ink/ink3842.xml"/><Relationship Id="rId220" Type="http://schemas.openxmlformats.org/officeDocument/2006/relationships/customXml" Target="../ink/ink3744.xml"/><Relationship Id="rId458" Type="http://schemas.openxmlformats.org/officeDocument/2006/relationships/customXml" Target="../ink/ink3863.xml"/><Relationship Id="rId15" Type="http://schemas.openxmlformats.org/officeDocument/2006/relationships/image" Target="../media/image25090.png"/><Relationship Id="rId57" Type="http://schemas.openxmlformats.org/officeDocument/2006/relationships/image" Target="../media/image25300.png"/><Relationship Id="rId262" Type="http://schemas.openxmlformats.org/officeDocument/2006/relationships/customXml" Target="../ink/ink3765.xml"/><Relationship Id="rId318" Type="http://schemas.openxmlformats.org/officeDocument/2006/relationships/customXml" Target="../ink/ink3793.xml"/><Relationship Id="rId525" Type="http://schemas.openxmlformats.org/officeDocument/2006/relationships/image" Target="../media/image27630.png"/><Relationship Id="rId567" Type="http://schemas.openxmlformats.org/officeDocument/2006/relationships/image" Target="../media/image27840.png"/><Relationship Id="rId99" Type="http://schemas.openxmlformats.org/officeDocument/2006/relationships/image" Target="../media/image25510.png"/><Relationship Id="rId122" Type="http://schemas.openxmlformats.org/officeDocument/2006/relationships/customXml" Target="../ink/ink3695.xml"/><Relationship Id="rId164" Type="http://schemas.openxmlformats.org/officeDocument/2006/relationships/customXml" Target="../ink/ink3716.xml"/><Relationship Id="rId371" Type="http://schemas.openxmlformats.org/officeDocument/2006/relationships/image" Target="../media/image26860.png"/><Relationship Id="rId427" Type="http://schemas.openxmlformats.org/officeDocument/2006/relationships/image" Target="../media/image27140.png"/><Relationship Id="rId469" Type="http://schemas.openxmlformats.org/officeDocument/2006/relationships/image" Target="../media/image27350.png"/><Relationship Id="rId26" Type="http://schemas.openxmlformats.org/officeDocument/2006/relationships/customXml" Target="../ink/ink3647.xml"/><Relationship Id="rId231" Type="http://schemas.openxmlformats.org/officeDocument/2006/relationships/image" Target="../media/image26170.png"/><Relationship Id="rId273" Type="http://schemas.openxmlformats.org/officeDocument/2006/relationships/image" Target="../media/image26370.png"/><Relationship Id="rId329" Type="http://schemas.openxmlformats.org/officeDocument/2006/relationships/image" Target="../media/image26650.png"/><Relationship Id="rId480" Type="http://schemas.openxmlformats.org/officeDocument/2006/relationships/customXml" Target="../ink/ink3874.xml"/><Relationship Id="rId536" Type="http://schemas.openxmlformats.org/officeDocument/2006/relationships/customXml" Target="../ink/ink3902.xml"/><Relationship Id="rId68" Type="http://schemas.openxmlformats.org/officeDocument/2006/relationships/customXml" Target="../ink/ink3668.xml"/><Relationship Id="rId133" Type="http://schemas.openxmlformats.org/officeDocument/2006/relationships/image" Target="../media/image25680.png"/><Relationship Id="rId175" Type="http://schemas.openxmlformats.org/officeDocument/2006/relationships/image" Target="../media/image25890.png"/><Relationship Id="rId340" Type="http://schemas.openxmlformats.org/officeDocument/2006/relationships/customXml" Target="../ink/ink3804.xml"/><Relationship Id="rId578" Type="http://schemas.openxmlformats.org/officeDocument/2006/relationships/image" Target="../media/image3370.png"/><Relationship Id="rId200" Type="http://schemas.openxmlformats.org/officeDocument/2006/relationships/customXml" Target="../ink/ink3734.xml"/><Relationship Id="rId382" Type="http://schemas.openxmlformats.org/officeDocument/2006/relationships/customXml" Target="../ink/ink3825.xml"/><Relationship Id="rId438" Type="http://schemas.openxmlformats.org/officeDocument/2006/relationships/customXml" Target="../ink/ink3853.xml"/><Relationship Id="rId242" Type="http://schemas.openxmlformats.org/officeDocument/2006/relationships/customXml" Target="../ink/ink3755.xml"/><Relationship Id="rId284" Type="http://schemas.openxmlformats.org/officeDocument/2006/relationships/customXml" Target="../ink/ink3776.xml"/><Relationship Id="rId491" Type="http://schemas.openxmlformats.org/officeDocument/2006/relationships/image" Target="../media/image27460.png"/><Relationship Id="rId505" Type="http://schemas.openxmlformats.org/officeDocument/2006/relationships/image" Target="../media/image27530.png"/><Relationship Id="rId37" Type="http://schemas.openxmlformats.org/officeDocument/2006/relationships/image" Target="../media/image25200.png"/><Relationship Id="rId79" Type="http://schemas.openxmlformats.org/officeDocument/2006/relationships/image" Target="../media/image25410.png"/><Relationship Id="rId102" Type="http://schemas.openxmlformats.org/officeDocument/2006/relationships/customXml" Target="../ink/ink3685.xml"/><Relationship Id="rId144" Type="http://schemas.openxmlformats.org/officeDocument/2006/relationships/customXml" Target="../ink/ink3706.xml"/><Relationship Id="rId547" Type="http://schemas.openxmlformats.org/officeDocument/2006/relationships/image" Target="../media/image27740.png"/><Relationship Id="rId589" Type="http://schemas.openxmlformats.org/officeDocument/2006/relationships/customXml" Target="../ink/ink3929.xml"/><Relationship Id="rId90" Type="http://schemas.openxmlformats.org/officeDocument/2006/relationships/customXml" Target="../ink/ink3679.xml"/><Relationship Id="rId186" Type="http://schemas.openxmlformats.org/officeDocument/2006/relationships/customXml" Target="../ink/ink3727.xml"/><Relationship Id="rId351" Type="http://schemas.openxmlformats.org/officeDocument/2006/relationships/image" Target="../media/image26760.png"/><Relationship Id="rId393" Type="http://schemas.openxmlformats.org/officeDocument/2006/relationships/image" Target="../media/image26970.png"/><Relationship Id="rId407" Type="http://schemas.openxmlformats.org/officeDocument/2006/relationships/image" Target="../media/image27040.png"/><Relationship Id="rId449" Type="http://schemas.openxmlformats.org/officeDocument/2006/relationships/image" Target="../media/image27250.png"/><Relationship Id="rId211" Type="http://schemas.openxmlformats.org/officeDocument/2006/relationships/image" Target="../media/image26070.png"/><Relationship Id="rId253" Type="http://schemas.openxmlformats.org/officeDocument/2006/relationships/image" Target="../media/image26280.png"/><Relationship Id="rId295" Type="http://schemas.openxmlformats.org/officeDocument/2006/relationships/image" Target="../media/image26480.png"/><Relationship Id="rId309" Type="http://schemas.openxmlformats.org/officeDocument/2006/relationships/image" Target="../media/image26550.png"/><Relationship Id="rId460" Type="http://schemas.openxmlformats.org/officeDocument/2006/relationships/customXml" Target="../ink/ink3864.xml"/><Relationship Id="rId516" Type="http://schemas.openxmlformats.org/officeDocument/2006/relationships/customXml" Target="../ink/ink3892.xml"/><Relationship Id="rId48" Type="http://schemas.openxmlformats.org/officeDocument/2006/relationships/customXml" Target="../ink/ink3658.xml"/><Relationship Id="rId113" Type="http://schemas.openxmlformats.org/officeDocument/2006/relationships/image" Target="../media/image25580.png"/><Relationship Id="rId320" Type="http://schemas.openxmlformats.org/officeDocument/2006/relationships/customXml" Target="../ink/ink3794.xml"/><Relationship Id="rId558" Type="http://schemas.openxmlformats.org/officeDocument/2006/relationships/customXml" Target="../ink/ink3913.xml"/><Relationship Id="rId155" Type="http://schemas.openxmlformats.org/officeDocument/2006/relationships/image" Target="../media/image25790.png"/><Relationship Id="rId197" Type="http://schemas.openxmlformats.org/officeDocument/2006/relationships/image" Target="../media/image26000.png"/><Relationship Id="rId362" Type="http://schemas.openxmlformats.org/officeDocument/2006/relationships/customXml" Target="../ink/ink3815.xml"/><Relationship Id="rId418" Type="http://schemas.openxmlformats.org/officeDocument/2006/relationships/customXml" Target="../ink/ink3843.xml"/><Relationship Id="rId222" Type="http://schemas.openxmlformats.org/officeDocument/2006/relationships/customXml" Target="../ink/ink3745.xml"/><Relationship Id="rId264" Type="http://schemas.openxmlformats.org/officeDocument/2006/relationships/customXml" Target="../ink/ink3766.xml"/><Relationship Id="rId471" Type="http://schemas.openxmlformats.org/officeDocument/2006/relationships/image" Target="../media/image27360.png"/><Relationship Id="rId17" Type="http://schemas.openxmlformats.org/officeDocument/2006/relationships/image" Target="../media/image25101.png"/><Relationship Id="rId59" Type="http://schemas.openxmlformats.org/officeDocument/2006/relationships/image" Target="../media/image25310.png"/><Relationship Id="rId124" Type="http://schemas.openxmlformats.org/officeDocument/2006/relationships/customXml" Target="../ink/ink3696.xml"/><Relationship Id="rId527" Type="http://schemas.openxmlformats.org/officeDocument/2006/relationships/image" Target="../media/image27640.png"/><Relationship Id="rId569" Type="http://schemas.openxmlformats.org/officeDocument/2006/relationships/image" Target="../media/image27850.png"/><Relationship Id="rId70" Type="http://schemas.openxmlformats.org/officeDocument/2006/relationships/customXml" Target="../ink/ink3669.xml"/><Relationship Id="rId166" Type="http://schemas.openxmlformats.org/officeDocument/2006/relationships/customXml" Target="../ink/ink3717.xml"/><Relationship Id="rId331" Type="http://schemas.openxmlformats.org/officeDocument/2006/relationships/image" Target="../media/image26660.png"/><Relationship Id="rId373" Type="http://schemas.openxmlformats.org/officeDocument/2006/relationships/image" Target="../media/image26870.png"/><Relationship Id="rId429" Type="http://schemas.openxmlformats.org/officeDocument/2006/relationships/image" Target="../media/image27150.png"/><Relationship Id="rId580" Type="http://schemas.openxmlformats.org/officeDocument/2006/relationships/image" Target="../media/image33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180.png"/><Relationship Id="rId440" Type="http://schemas.openxmlformats.org/officeDocument/2006/relationships/customXml" Target="../ink/ink3854.xml"/><Relationship Id="rId28" Type="http://schemas.openxmlformats.org/officeDocument/2006/relationships/customXml" Target="../ink/ink3648.xml"/><Relationship Id="rId275" Type="http://schemas.openxmlformats.org/officeDocument/2006/relationships/image" Target="../media/image26380.png"/><Relationship Id="rId300" Type="http://schemas.openxmlformats.org/officeDocument/2006/relationships/customXml" Target="../ink/ink3784.xml"/><Relationship Id="rId482" Type="http://schemas.openxmlformats.org/officeDocument/2006/relationships/customXml" Target="../ink/ink3875.xml"/><Relationship Id="rId538" Type="http://schemas.openxmlformats.org/officeDocument/2006/relationships/customXml" Target="../ink/ink3903.xml"/><Relationship Id="rId81" Type="http://schemas.openxmlformats.org/officeDocument/2006/relationships/image" Target="../media/image25420.png"/><Relationship Id="rId135" Type="http://schemas.openxmlformats.org/officeDocument/2006/relationships/image" Target="../media/image25690.png"/><Relationship Id="rId177" Type="http://schemas.openxmlformats.org/officeDocument/2006/relationships/image" Target="../media/image25900.png"/><Relationship Id="rId342" Type="http://schemas.openxmlformats.org/officeDocument/2006/relationships/customXml" Target="../ink/ink3805.xml"/><Relationship Id="rId384" Type="http://schemas.openxmlformats.org/officeDocument/2006/relationships/customXml" Target="../ink/ink3826.xml"/><Relationship Id="rId591" Type="http://schemas.openxmlformats.org/officeDocument/2006/relationships/customXml" Target="../ink/ink3930.xml"/><Relationship Id="rId202" Type="http://schemas.openxmlformats.org/officeDocument/2006/relationships/customXml" Target="../ink/ink3735.xml"/><Relationship Id="rId244" Type="http://schemas.openxmlformats.org/officeDocument/2006/relationships/customXml" Target="../ink/ink3756.xml"/><Relationship Id="rId39" Type="http://schemas.openxmlformats.org/officeDocument/2006/relationships/image" Target="../media/image25210.png"/><Relationship Id="rId286" Type="http://schemas.openxmlformats.org/officeDocument/2006/relationships/customXml" Target="../ink/ink3777.xml"/><Relationship Id="rId451" Type="http://schemas.openxmlformats.org/officeDocument/2006/relationships/image" Target="../media/image27260.png"/><Relationship Id="rId493" Type="http://schemas.openxmlformats.org/officeDocument/2006/relationships/image" Target="../media/image27470.png"/><Relationship Id="rId507" Type="http://schemas.openxmlformats.org/officeDocument/2006/relationships/image" Target="../media/image27540.png"/><Relationship Id="rId549" Type="http://schemas.openxmlformats.org/officeDocument/2006/relationships/image" Target="../media/image27750.png"/><Relationship Id="rId50" Type="http://schemas.openxmlformats.org/officeDocument/2006/relationships/customXml" Target="../ink/ink3659.xml"/><Relationship Id="rId104" Type="http://schemas.openxmlformats.org/officeDocument/2006/relationships/customXml" Target="../ink/ink3686.xml"/><Relationship Id="rId146" Type="http://schemas.openxmlformats.org/officeDocument/2006/relationships/customXml" Target="../ink/ink3707.xml"/><Relationship Id="rId188" Type="http://schemas.openxmlformats.org/officeDocument/2006/relationships/customXml" Target="../ink/ink3728.xml"/><Relationship Id="rId311" Type="http://schemas.openxmlformats.org/officeDocument/2006/relationships/image" Target="../media/image26560.png"/><Relationship Id="rId353" Type="http://schemas.openxmlformats.org/officeDocument/2006/relationships/image" Target="../media/image26770.png"/><Relationship Id="rId395" Type="http://schemas.openxmlformats.org/officeDocument/2006/relationships/image" Target="../media/image26980.png"/><Relationship Id="rId409" Type="http://schemas.openxmlformats.org/officeDocument/2006/relationships/image" Target="../media/image27050.png"/><Relationship Id="rId560" Type="http://schemas.openxmlformats.org/officeDocument/2006/relationships/customXml" Target="../ink/ink3914.xml"/><Relationship Id="rId92" Type="http://schemas.openxmlformats.org/officeDocument/2006/relationships/customXml" Target="../ink/ink3680.xml"/><Relationship Id="rId213" Type="http://schemas.openxmlformats.org/officeDocument/2006/relationships/image" Target="../media/image26080.png"/><Relationship Id="rId420" Type="http://schemas.openxmlformats.org/officeDocument/2006/relationships/customXml" Target="../ink/ink3844.xml"/><Relationship Id="rId255" Type="http://schemas.openxmlformats.org/officeDocument/2006/relationships/image" Target="../media/image26290.png"/><Relationship Id="rId297" Type="http://schemas.openxmlformats.org/officeDocument/2006/relationships/image" Target="../media/image26490.png"/><Relationship Id="rId462" Type="http://schemas.openxmlformats.org/officeDocument/2006/relationships/customXml" Target="../ink/ink3865.xml"/><Relationship Id="rId518" Type="http://schemas.openxmlformats.org/officeDocument/2006/relationships/customXml" Target="../ink/ink3893.xml"/><Relationship Id="rId115" Type="http://schemas.openxmlformats.org/officeDocument/2006/relationships/image" Target="../media/image25590.png"/><Relationship Id="rId157" Type="http://schemas.openxmlformats.org/officeDocument/2006/relationships/image" Target="../media/image25800.png"/><Relationship Id="rId322" Type="http://schemas.openxmlformats.org/officeDocument/2006/relationships/customXml" Target="../ink/ink3795.xml"/><Relationship Id="rId364" Type="http://schemas.openxmlformats.org/officeDocument/2006/relationships/customXml" Target="../ink/ink3816.xml"/><Relationship Id="rId61" Type="http://schemas.openxmlformats.org/officeDocument/2006/relationships/image" Target="../media/image25320.png"/><Relationship Id="rId199" Type="http://schemas.openxmlformats.org/officeDocument/2006/relationships/image" Target="../media/image26010.png"/><Relationship Id="rId571" Type="http://schemas.openxmlformats.org/officeDocument/2006/relationships/image" Target="../media/image27860.png"/><Relationship Id="rId19" Type="http://schemas.openxmlformats.org/officeDocument/2006/relationships/image" Target="../media/image25110.png"/><Relationship Id="rId224" Type="http://schemas.openxmlformats.org/officeDocument/2006/relationships/customXml" Target="../ink/ink3746.xml"/><Relationship Id="rId266" Type="http://schemas.openxmlformats.org/officeDocument/2006/relationships/customXml" Target="../ink/ink3767.xml"/><Relationship Id="rId431" Type="http://schemas.openxmlformats.org/officeDocument/2006/relationships/image" Target="../media/image27160.png"/><Relationship Id="rId473" Type="http://schemas.openxmlformats.org/officeDocument/2006/relationships/image" Target="../media/image27370.png"/><Relationship Id="rId529" Type="http://schemas.openxmlformats.org/officeDocument/2006/relationships/image" Target="../media/image27650.png"/><Relationship Id="rId30" Type="http://schemas.openxmlformats.org/officeDocument/2006/relationships/customXml" Target="../ink/ink3649.xml"/><Relationship Id="rId126" Type="http://schemas.openxmlformats.org/officeDocument/2006/relationships/customXml" Target="../ink/ink3697.xml"/><Relationship Id="rId168" Type="http://schemas.openxmlformats.org/officeDocument/2006/relationships/customXml" Target="../ink/ink3718.xml"/><Relationship Id="rId333" Type="http://schemas.openxmlformats.org/officeDocument/2006/relationships/image" Target="../media/image26670.png"/><Relationship Id="rId540" Type="http://schemas.openxmlformats.org/officeDocument/2006/relationships/customXml" Target="../ink/ink3904.xml"/><Relationship Id="rId72" Type="http://schemas.openxmlformats.org/officeDocument/2006/relationships/customXml" Target="../ink/ink3670.xml"/><Relationship Id="rId375" Type="http://schemas.openxmlformats.org/officeDocument/2006/relationships/image" Target="../media/image26880.png"/><Relationship Id="rId582" Type="http://schemas.openxmlformats.org/officeDocument/2006/relationships/image" Target="../media/image3372.png"/><Relationship Id="rId3" Type="http://schemas.openxmlformats.org/officeDocument/2006/relationships/image" Target="../media/image25030.png"/><Relationship Id="rId235" Type="http://schemas.openxmlformats.org/officeDocument/2006/relationships/image" Target="../media/image26190.png"/><Relationship Id="rId277" Type="http://schemas.openxmlformats.org/officeDocument/2006/relationships/image" Target="../media/image26390.png"/><Relationship Id="rId400" Type="http://schemas.openxmlformats.org/officeDocument/2006/relationships/customXml" Target="../ink/ink3834.xml"/><Relationship Id="rId442" Type="http://schemas.openxmlformats.org/officeDocument/2006/relationships/customXml" Target="../ink/ink3855.xml"/><Relationship Id="rId484" Type="http://schemas.openxmlformats.org/officeDocument/2006/relationships/customXml" Target="../ink/ink3876.xml"/><Relationship Id="rId137" Type="http://schemas.openxmlformats.org/officeDocument/2006/relationships/image" Target="../media/image25700.png"/><Relationship Id="rId302" Type="http://schemas.openxmlformats.org/officeDocument/2006/relationships/customXml" Target="../ink/ink3785.xml"/><Relationship Id="rId344" Type="http://schemas.openxmlformats.org/officeDocument/2006/relationships/customXml" Target="../ink/ink3806.xml"/><Relationship Id="rId41" Type="http://schemas.openxmlformats.org/officeDocument/2006/relationships/image" Target="../media/image25220.png"/><Relationship Id="rId83" Type="http://schemas.openxmlformats.org/officeDocument/2006/relationships/image" Target="../media/image25430.png"/><Relationship Id="rId179" Type="http://schemas.openxmlformats.org/officeDocument/2006/relationships/image" Target="../media/image25910.png"/><Relationship Id="rId386" Type="http://schemas.openxmlformats.org/officeDocument/2006/relationships/customXml" Target="../ink/ink3827.xml"/><Relationship Id="rId551" Type="http://schemas.openxmlformats.org/officeDocument/2006/relationships/image" Target="../media/image27760.png"/><Relationship Id="rId190" Type="http://schemas.openxmlformats.org/officeDocument/2006/relationships/customXml" Target="../ink/ink3729.xml"/><Relationship Id="rId204" Type="http://schemas.openxmlformats.org/officeDocument/2006/relationships/customXml" Target="../ink/ink3736.xml"/><Relationship Id="rId246" Type="http://schemas.openxmlformats.org/officeDocument/2006/relationships/customXml" Target="../ink/ink3757.xml"/><Relationship Id="rId288" Type="http://schemas.openxmlformats.org/officeDocument/2006/relationships/customXml" Target="../ink/ink3778.xml"/><Relationship Id="rId411" Type="http://schemas.openxmlformats.org/officeDocument/2006/relationships/image" Target="../media/image27060.png"/><Relationship Id="rId453" Type="http://schemas.openxmlformats.org/officeDocument/2006/relationships/image" Target="../media/image27270.png"/><Relationship Id="rId509" Type="http://schemas.openxmlformats.org/officeDocument/2006/relationships/image" Target="../media/image27550.png"/><Relationship Id="rId106" Type="http://schemas.openxmlformats.org/officeDocument/2006/relationships/customXml" Target="../ink/ink3687.xml"/><Relationship Id="rId313" Type="http://schemas.openxmlformats.org/officeDocument/2006/relationships/image" Target="../media/image26570.png"/><Relationship Id="rId495" Type="http://schemas.openxmlformats.org/officeDocument/2006/relationships/image" Target="../media/image27480.png"/><Relationship Id="rId10" Type="http://schemas.openxmlformats.org/officeDocument/2006/relationships/customXml" Target="../ink/ink3639.xml"/><Relationship Id="rId52" Type="http://schemas.openxmlformats.org/officeDocument/2006/relationships/customXml" Target="../ink/ink3660.xml"/><Relationship Id="rId94" Type="http://schemas.openxmlformats.org/officeDocument/2006/relationships/customXml" Target="../ink/ink3681.xml"/><Relationship Id="rId148" Type="http://schemas.openxmlformats.org/officeDocument/2006/relationships/customXml" Target="../ink/ink3708.xml"/><Relationship Id="rId355" Type="http://schemas.openxmlformats.org/officeDocument/2006/relationships/image" Target="../media/image26780.png"/><Relationship Id="rId397" Type="http://schemas.openxmlformats.org/officeDocument/2006/relationships/image" Target="../media/image26990.png"/><Relationship Id="rId520" Type="http://schemas.openxmlformats.org/officeDocument/2006/relationships/customXml" Target="../ink/ink3894.xml"/><Relationship Id="rId562" Type="http://schemas.openxmlformats.org/officeDocument/2006/relationships/customXml" Target="../ink/ink3915.xml"/><Relationship Id="rId215" Type="http://schemas.openxmlformats.org/officeDocument/2006/relationships/image" Target="../media/image26090.png"/><Relationship Id="rId257" Type="http://schemas.openxmlformats.org/officeDocument/2006/relationships/image" Target="../media/image155.png"/><Relationship Id="rId422" Type="http://schemas.openxmlformats.org/officeDocument/2006/relationships/customXml" Target="../ink/ink3845.xml"/><Relationship Id="rId464" Type="http://schemas.openxmlformats.org/officeDocument/2006/relationships/customXml" Target="../ink/ink3866.xml"/><Relationship Id="rId299" Type="http://schemas.openxmlformats.org/officeDocument/2006/relationships/image" Target="../media/image26500.png"/><Relationship Id="rId63" Type="http://schemas.openxmlformats.org/officeDocument/2006/relationships/image" Target="../media/image25330.png"/><Relationship Id="rId159" Type="http://schemas.openxmlformats.org/officeDocument/2006/relationships/image" Target="../media/image25810.png"/><Relationship Id="rId366" Type="http://schemas.openxmlformats.org/officeDocument/2006/relationships/customXml" Target="../ink/ink3817.xml"/><Relationship Id="rId573" Type="http://schemas.openxmlformats.org/officeDocument/2006/relationships/image" Target="../media/image27870.png"/><Relationship Id="rId226" Type="http://schemas.openxmlformats.org/officeDocument/2006/relationships/customXml" Target="../ink/ink3747.xml"/><Relationship Id="rId433" Type="http://schemas.openxmlformats.org/officeDocument/2006/relationships/image" Target="../media/image27170.png"/><Relationship Id="rId74" Type="http://schemas.openxmlformats.org/officeDocument/2006/relationships/customXml" Target="../ink/ink3671.xml"/><Relationship Id="rId377" Type="http://schemas.openxmlformats.org/officeDocument/2006/relationships/image" Target="../media/image26890.png"/><Relationship Id="rId500" Type="http://schemas.openxmlformats.org/officeDocument/2006/relationships/customXml" Target="../ink/ink3884.xml"/><Relationship Id="rId584" Type="http://schemas.openxmlformats.org/officeDocument/2006/relationships/image" Target="../media/image3373.png"/><Relationship Id="rId5" Type="http://schemas.openxmlformats.org/officeDocument/2006/relationships/image" Target="../media/image25040.png"/><Relationship Id="rId237" Type="http://schemas.openxmlformats.org/officeDocument/2006/relationships/image" Target="../media/image26200.png"/><Relationship Id="rId444" Type="http://schemas.openxmlformats.org/officeDocument/2006/relationships/customXml" Target="../ink/ink3856.xml"/><Relationship Id="rId290" Type="http://schemas.openxmlformats.org/officeDocument/2006/relationships/customXml" Target="../ink/ink3779.xml"/><Relationship Id="rId304" Type="http://schemas.openxmlformats.org/officeDocument/2006/relationships/customXml" Target="../ink/ink3786.xml"/><Relationship Id="rId388" Type="http://schemas.openxmlformats.org/officeDocument/2006/relationships/customXml" Target="../ink/ink3828.xml"/><Relationship Id="rId511" Type="http://schemas.openxmlformats.org/officeDocument/2006/relationships/image" Target="../media/image27560.png"/><Relationship Id="rId85" Type="http://schemas.openxmlformats.org/officeDocument/2006/relationships/image" Target="../media/image25440.png"/><Relationship Id="rId150" Type="http://schemas.openxmlformats.org/officeDocument/2006/relationships/customXml" Target="../ink/ink3709.xml"/><Relationship Id="rId248" Type="http://schemas.openxmlformats.org/officeDocument/2006/relationships/customXml" Target="../ink/ink3758.xml"/><Relationship Id="rId455" Type="http://schemas.openxmlformats.org/officeDocument/2006/relationships/image" Target="../media/image27280.png"/><Relationship Id="rId12" Type="http://schemas.openxmlformats.org/officeDocument/2006/relationships/customXml" Target="../ink/ink3640.xml"/><Relationship Id="rId108" Type="http://schemas.openxmlformats.org/officeDocument/2006/relationships/customXml" Target="../ink/ink3688.xml"/><Relationship Id="rId315" Type="http://schemas.openxmlformats.org/officeDocument/2006/relationships/image" Target="../media/image26580.png"/><Relationship Id="rId522" Type="http://schemas.openxmlformats.org/officeDocument/2006/relationships/customXml" Target="../ink/ink3895.xml"/><Relationship Id="rId96" Type="http://schemas.openxmlformats.org/officeDocument/2006/relationships/customXml" Target="../ink/ink3682.xml"/><Relationship Id="rId161" Type="http://schemas.openxmlformats.org/officeDocument/2006/relationships/image" Target="../media/image25820.png"/><Relationship Id="rId399" Type="http://schemas.openxmlformats.org/officeDocument/2006/relationships/image" Target="../media/image27000.png"/><Relationship Id="rId259" Type="http://schemas.openxmlformats.org/officeDocument/2006/relationships/image" Target="../media/image26300.png"/><Relationship Id="rId466" Type="http://schemas.openxmlformats.org/officeDocument/2006/relationships/customXml" Target="../ink/ink3867.xml"/><Relationship Id="rId23" Type="http://schemas.openxmlformats.org/officeDocument/2006/relationships/image" Target="../media/image25130.png"/><Relationship Id="rId119" Type="http://schemas.openxmlformats.org/officeDocument/2006/relationships/image" Target="../media/image25610.png"/><Relationship Id="rId326" Type="http://schemas.openxmlformats.org/officeDocument/2006/relationships/customXml" Target="../ink/ink3797.xml"/><Relationship Id="rId533" Type="http://schemas.openxmlformats.org/officeDocument/2006/relationships/image" Target="../media/image27670.png"/><Relationship Id="rId172" Type="http://schemas.openxmlformats.org/officeDocument/2006/relationships/customXml" Target="../ink/ink3720.xml"/><Relationship Id="rId477" Type="http://schemas.openxmlformats.org/officeDocument/2006/relationships/image" Target="../media/image27390.png"/><Relationship Id="rId337" Type="http://schemas.openxmlformats.org/officeDocument/2006/relationships/image" Target="../media/image26690.png"/><Relationship Id="rId34" Type="http://schemas.openxmlformats.org/officeDocument/2006/relationships/customXml" Target="../ink/ink3651.xml"/><Relationship Id="rId544" Type="http://schemas.openxmlformats.org/officeDocument/2006/relationships/customXml" Target="../ink/ink3906.xml"/><Relationship Id="rId183" Type="http://schemas.openxmlformats.org/officeDocument/2006/relationships/image" Target="../media/image25930.png"/><Relationship Id="rId390" Type="http://schemas.openxmlformats.org/officeDocument/2006/relationships/customXml" Target="../ink/ink3829.xml"/><Relationship Id="rId404" Type="http://schemas.openxmlformats.org/officeDocument/2006/relationships/customXml" Target="../ink/ink3836.xml"/><Relationship Id="rId250" Type="http://schemas.openxmlformats.org/officeDocument/2006/relationships/customXml" Target="../ink/ink3759.xml"/><Relationship Id="rId488" Type="http://schemas.openxmlformats.org/officeDocument/2006/relationships/customXml" Target="../ink/ink387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60.png"/><Relationship Id="rId21" Type="http://schemas.openxmlformats.org/officeDocument/2006/relationships/image" Target="../media/image27980.png"/><Relationship Id="rId324" Type="http://schemas.openxmlformats.org/officeDocument/2006/relationships/customXml" Target="../ink/ink4092.xml"/><Relationship Id="rId531" Type="http://schemas.openxmlformats.org/officeDocument/2006/relationships/image" Target="../media/image30530.png"/><Relationship Id="rId170" Type="http://schemas.openxmlformats.org/officeDocument/2006/relationships/customXml" Target="../ink/ink4015.xml"/><Relationship Id="rId268" Type="http://schemas.openxmlformats.org/officeDocument/2006/relationships/customXml" Target="../ink/ink4064.xml"/><Relationship Id="rId475" Type="http://schemas.openxmlformats.org/officeDocument/2006/relationships/image" Target="../media/image30250.png"/><Relationship Id="rId32" Type="http://schemas.openxmlformats.org/officeDocument/2006/relationships/customXml" Target="../ink/ink3946.xml"/><Relationship Id="rId128" Type="http://schemas.openxmlformats.org/officeDocument/2006/relationships/customXml" Target="../ink/ink3994.xml"/><Relationship Id="rId335" Type="http://schemas.openxmlformats.org/officeDocument/2006/relationships/image" Target="../media/image29550.png"/><Relationship Id="rId181" Type="http://schemas.openxmlformats.org/officeDocument/2006/relationships/image" Target="../media/image28780.png"/><Relationship Id="rId402" Type="http://schemas.openxmlformats.org/officeDocument/2006/relationships/customXml" Target="../ink/ink4131.xml"/><Relationship Id="rId279" Type="http://schemas.openxmlformats.org/officeDocument/2006/relationships/image" Target="../media/image29270.png"/><Relationship Id="rId486" Type="http://schemas.openxmlformats.org/officeDocument/2006/relationships/customXml" Target="../ink/ink4173.xml"/><Relationship Id="rId43" Type="http://schemas.openxmlformats.org/officeDocument/2006/relationships/image" Target="../media/image28090.png"/><Relationship Id="rId139" Type="http://schemas.openxmlformats.org/officeDocument/2006/relationships/image" Target="../media/image28570.png"/><Relationship Id="rId346" Type="http://schemas.openxmlformats.org/officeDocument/2006/relationships/customXml" Target="../ink/ink4103.xml"/><Relationship Id="rId85" Type="http://schemas.openxmlformats.org/officeDocument/2006/relationships/image" Target="../media/image28300.png"/><Relationship Id="rId150" Type="http://schemas.openxmlformats.org/officeDocument/2006/relationships/customXml" Target="../ink/ink4005.xml"/><Relationship Id="rId192" Type="http://schemas.openxmlformats.org/officeDocument/2006/relationships/customXml" Target="../ink/ink4026.xml"/><Relationship Id="rId206" Type="http://schemas.openxmlformats.org/officeDocument/2006/relationships/customXml" Target="../ink/ink4033.xml"/><Relationship Id="rId413" Type="http://schemas.openxmlformats.org/officeDocument/2006/relationships/image" Target="../media/image29940.png"/><Relationship Id="rId248" Type="http://schemas.openxmlformats.org/officeDocument/2006/relationships/customXml" Target="../ink/ink4054.xml"/><Relationship Id="rId455" Type="http://schemas.openxmlformats.org/officeDocument/2006/relationships/image" Target="../media/image30150.png"/><Relationship Id="rId497" Type="http://schemas.openxmlformats.org/officeDocument/2006/relationships/image" Target="../media/image30360.png"/><Relationship Id="rId12" Type="http://schemas.openxmlformats.org/officeDocument/2006/relationships/customXml" Target="../ink/ink3936.xml"/><Relationship Id="rId108" Type="http://schemas.openxmlformats.org/officeDocument/2006/relationships/customXml" Target="../ink/ink3984.xml"/><Relationship Id="rId315" Type="http://schemas.openxmlformats.org/officeDocument/2006/relationships/image" Target="../media/image29450.png"/><Relationship Id="rId357" Type="http://schemas.openxmlformats.org/officeDocument/2006/relationships/image" Target="../media/image29660.png"/><Relationship Id="rId522" Type="http://schemas.openxmlformats.org/officeDocument/2006/relationships/customXml" Target="../ink/ink4191.xml"/><Relationship Id="rId54" Type="http://schemas.openxmlformats.org/officeDocument/2006/relationships/customXml" Target="../ink/ink3957.xml"/><Relationship Id="rId96" Type="http://schemas.openxmlformats.org/officeDocument/2006/relationships/customXml" Target="../ink/ink3978.xml"/><Relationship Id="rId161" Type="http://schemas.openxmlformats.org/officeDocument/2006/relationships/image" Target="../media/image28680.png"/><Relationship Id="rId217" Type="http://schemas.openxmlformats.org/officeDocument/2006/relationships/image" Target="../media/image28960.png"/><Relationship Id="rId399" Type="http://schemas.openxmlformats.org/officeDocument/2006/relationships/image" Target="../media/image29870.png"/><Relationship Id="rId259" Type="http://schemas.openxmlformats.org/officeDocument/2006/relationships/image" Target="../media/image29170.png"/><Relationship Id="rId424" Type="http://schemas.openxmlformats.org/officeDocument/2006/relationships/customXml" Target="../ink/ink4142.xml"/><Relationship Id="rId466" Type="http://schemas.openxmlformats.org/officeDocument/2006/relationships/customXml" Target="../ink/ink4163.xml"/><Relationship Id="rId23" Type="http://schemas.openxmlformats.org/officeDocument/2006/relationships/image" Target="../media/image27990.png"/><Relationship Id="rId119" Type="http://schemas.openxmlformats.org/officeDocument/2006/relationships/image" Target="../media/image28470.png"/><Relationship Id="rId270" Type="http://schemas.openxmlformats.org/officeDocument/2006/relationships/customXml" Target="../ink/ink4065.xml"/><Relationship Id="rId326" Type="http://schemas.openxmlformats.org/officeDocument/2006/relationships/customXml" Target="../ink/ink4093.xml"/><Relationship Id="rId533" Type="http://schemas.openxmlformats.org/officeDocument/2006/relationships/image" Target="../media/image30540.png"/><Relationship Id="rId65" Type="http://schemas.openxmlformats.org/officeDocument/2006/relationships/image" Target="../media/image28200.png"/><Relationship Id="rId130" Type="http://schemas.openxmlformats.org/officeDocument/2006/relationships/customXml" Target="../ink/ink3995.xml"/><Relationship Id="rId368" Type="http://schemas.openxmlformats.org/officeDocument/2006/relationships/customXml" Target="../ink/ink4114.xml"/><Relationship Id="rId172" Type="http://schemas.openxmlformats.org/officeDocument/2006/relationships/customXml" Target="../ink/ink4016.xml"/><Relationship Id="rId228" Type="http://schemas.openxmlformats.org/officeDocument/2006/relationships/customXml" Target="../ink/ink4044.xml"/><Relationship Id="rId435" Type="http://schemas.openxmlformats.org/officeDocument/2006/relationships/image" Target="../media/image30050.png"/><Relationship Id="rId477" Type="http://schemas.openxmlformats.org/officeDocument/2006/relationships/image" Target="../media/image30260.png"/><Relationship Id="rId281" Type="http://schemas.openxmlformats.org/officeDocument/2006/relationships/image" Target="../media/image29280.png"/><Relationship Id="rId337" Type="http://schemas.openxmlformats.org/officeDocument/2006/relationships/image" Target="../media/image29560.png"/><Relationship Id="rId502" Type="http://schemas.openxmlformats.org/officeDocument/2006/relationships/customXml" Target="../ink/ink4181.xml"/><Relationship Id="rId34" Type="http://schemas.openxmlformats.org/officeDocument/2006/relationships/customXml" Target="../ink/ink3947.xml"/><Relationship Id="rId76" Type="http://schemas.openxmlformats.org/officeDocument/2006/relationships/customXml" Target="../ink/ink3968.xml"/><Relationship Id="rId141" Type="http://schemas.openxmlformats.org/officeDocument/2006/relationships/image" Target="../media/image28580.png"/><Relationship Id="rId379" Type="http://schemas.openxmlformats.org/officeDocument/2006/relationships/image" Target="../media/image29770.png"/><Relationship Id="rId7" Type="http://schemas.openxmlformats.org/officeDocument/2006/relationships/image" Target="../media/image27910.png"/><Relationship Id="rId183" Type="http://schemas.openxmlformats.org/officeDocument/2006/relationships/image" Target="../media/image28790.png"/><Relationship Id="rId239" Type="http://schemas.openxmlformats.org/officeDocument/2006/relationships/image" Target="../media/image29070.png"/><Relationship Id="rId390" Type="http://schemas.openxmlformats.org/officeDocument/2006/relationships/customXml" Target="../ink/ink4125.xml"/><Relationship Id="rId404" Type="http://schemas.openxmlformats.org/officeDocument/2006/relationships/customXml" Target="../ink/ink4132.xml"/><Relationship Id="rId446" Type="http://schemas.openxmlformats.org/officeDocument/2006/relationships/customXml" Target="../ink/ink4153.xml"/><Relationship Id="rId250" Type="http://schemas.openxmlformats.org/officeDocument/2006/relationships/customXml" Target="../ink/ink4055.xml"/><Relationship Id="rId292" Type="http://schemas.openxmlformats.org/officeDocument/2006/relationships/customXml" Target="../ink/ink4076.xml"/><Relationship Id="rId306" Type="http://schemas.openxmlformats.org/officeDocument/2006/relationships/customXml" Target="../ink/ink4083.xml"/><Relationship Id="rId488" Type="http://schemas.openxmlformats.org/officeDocument/2006/relationships/customXml" Target="../ink/ink4174.xml"/><Relationship Id="rId45" Type="http://schemas.openxmlformats.org/officeDocument/2006/relationships/image" Target="../media/image28101.png"/><Relationship Id="rId87" Type="http://schemas.openxmlformats.org/officeDocument/2006/relationships/image" Target="../media/image28310.png"/><Relationship Id="rId110" Type="http://schemas.openxmlformats.org/officeDocument/2006/relationships/customXml" Target="../ink/ink3985.xml"/><Relationship Id="rId348" Type="http://schemas.openxmlformats.org/officeDocument/2006/relationships/customXml" Target="../ink/ink4104.xml"/><Relationship Id="rId513" Type="http://schemas.openxmlformats.org/officeDocument/2006/relationships/image" Target="../media/image30440.png"/><Relationship Id="rId152" Type="http://schemas.openxmlformats.org/officeDocument/2006/relationships/customXml" Target="../ink/ink4006.xml"/><Relationship Id="rId194" Type="http://schemas.openxmlformats.org/officeDocument/2006/relationships/customXml" Target="../ink/ink4027.xml"/><Relationship Id="rId208" Type="http://schemas.openxmlformats.org/officeDocument/2006/relationships/customXml" Target="../ink/ink4034.xml"/><Relationship Id="rId415" Type="http://schemas.openxmlformats.org/officeDocument/2006/relationships/image" Target="../media/image29950.png"/><Relationship Id="rId457" Type="http://schemas.openxmlformats.org/officeDocument/2006/relationships/image" Target="../media/image30160.png"/><Relationship Id="rId261" Type="http://schemas.openxmlformats.org/officeDocument/2006/relationships/image" Target="../media/image29180.png"/><Relationship Id="rId499" Type="http://schemas.openxmlformats.org/officeDocument/2006/relationships/image" Target="../media/image30370.png"/><Relationship Id="rId14" Type="http://schemas.openxmlformats.org/officeDocument/2006/relationships/customXml" Target="../ink/ink3937.xml"/><Relationship Id="rId56" Type="http://schemas.openxmlformats.org/officeDocument/2006/relationships/customXml" Target="../ink/ink3958.xml"/><Relationship Id="rId317" Type="http://schemas.openxmlformats.org/officeDocument/2006/relationships/image" Target="../media/image29460.png"/><Relationship Id="rId359" Type="http://schemas.openxmlformats.org/officeDocument/2006/relationships/image" Target="../media/image29670.png"/><Relationship Id="rId524" Type="http://schemas.openxmlformats.org/officeDocument/2006/relationships/customXml" Target="../ink/ink4192.xml"/><Relationship Id="rId98" Type="http://schemas.openxmlformats.org/officeDocument/2006/relationships/customXml" Target="../ink/ink3979.xml"/><Relationship Id="rId121" Type="http://schemas.openxmlformats.org/officeDocument/2006/relationships/image" Target="../media/image28480.png"/><Relationship Id="rId163" Type="http://schemas.openxmlformats.org/officeDocument/2006/relationships/image" Target="../media/image28690.png"/><Relationship Id="rId219" Type="http://schemas.openxmlformats.org/officeDocument/2006/relationships/image" Target="../media/image28970.png"/><Relationship Id="rId370" Type="http://schemas.openxmlformats.org/officeDocument/2006/relationships/customXml" Target="../ink/ink4115.xml"/><Relationship Id="rId426" Type="http://schemas.openxmlformats.org/officeDocument/2006/relationships/customXml" Target="../ink/ink4143.xml"/><Relationship Id="rId230" Type="http://schemas.openxmlformats.org/officeDocument/2006/relationships/customXml" Target="../ink/ink4045.xml"/><Relationship Id="rId468" Type="http://schemas.openxmlformats.org/officeDocument/2006/relationships/customXml" Target="../ink/ink4164.xml"/><Relationship Id="rId25" Type="http://schemas.openxmlformats.org/officeDocument/2006/relationships/image" Target="../media/image28000.png"/><Relationship Id="rId67" Type="http://schemas.openxmlformats.org/officeDocument/2006/relationships/image" Target="../media/image28210.png"/><Relationship Id="rId272" Type="http://schemas.openxmlformats.org/officeDocument/2006/relationships/customXml" Target="../ink/ink4066.xml"/><Relationship Id="rId328" Type="http://schemas.openxmlformats.org/officeDocument/2006/relationships/customXml" Target="../ink/ink4094.xml"/><Relationship Id="rId535" Type="http://schemas.openxmlformats.org/officeDocument/2006/relationships/image" Target="../media/image30550.png"/><Relationship Id="rId132" Type="http://schemas.openxmlformats.org/officeDocument/2006/relationships/customXml" Target="../ink/ink3996.xml"/><Relationship Id="rId174" Type="http://schemas.openxmlformats.org/officeDocument/2006/relationships/customXml" Target="../ink/ink4017.xml"/><Relationship Id="rId381" Type="http://schemas.openxmlformats.org/officeDocument/2006/relationships/image" Target="../media/image29780.png"/><Relationship Id="rId241" Type="http://schemas.openxmlformats.org/officeDocument/2006/relationships/image" Target="../media/image29080.png"/><Relationship Id="rId437" Type="http://schemas.openxmlformats.org/officeDocument/2006/relationships/image" Target="../media/image30060.png"/><Relationship Id="rId479" Type="http://schemas.openxmlformats.org/officeDocument/2006/relationships/image" Target="../media/image30270.png"/><Relationship Id="rId36" Type="http://schemas.openxmlformats.org/officeDocument/2006/relationships/customXml" Target="../ink/ink3948.xml"/><Relationship Id="rId283" Type="http://schemas.openxmlformats.org/officeDocument/2006/relationships/image" Target="../media/image29290.png"/><Relationship Id="rId339" Type="http://schemas.openxmlformats.org/officeDocument/2006/relationships/image" Target="../media/image29570.png"/><Relationship Id="rId490" Type="http://schemas.openxmlformats.org/officeDocument/2006/relationships/customXml" Target="../ink/ink4175.xml"/><Relationship Id="rId504" Type="http://schemas.openxmlformats.org/officeDocument/2006/relationships/customXml" Target="../ink/ink4182.xml"/><Relationship Id="rId78" Type="http://schemas.openxmlformats.org/officeDocument/2006/relationships/customXml" Target="../ink/ink3969.xml"/><Relationship Id="rId101" Type="http://schemas.openxmlformats.org/officeDocument/2006/relationships/image" Target="../media/image28380.png"/><Relationship Id="rId143" Type="http://schemas.openxmlformats.org/officeDocument/2006/relationships/image" Target="../media/image28590.png"/><Relationship Id="rId185" Type="http://schemas.openxmlformats.org/officeDocument/2006/relationships/image" Target="../media/image28800.png"/><Relationship Id="rId350" Type="http://schemas.openxmlformats.org/officeDocument/2006/relationships/customXml" Target="../ink/ink4105.xml"/><Relationship Id="rId406" Type="http://schemas.openxmlformats.org/officeDocument/2006/relationships/customXml" Target="../ink/ink4133.xml"/><Relationship Id="rId9" Type="http://schemas.openxmlformats.org/officeDocument/2006/relationships/image" Target="../media/image27920.png"/><Relationship Id="rId210" Type="http://schemas.openxmlformats.org/officeDocument/2006/relationships/customXml" Target="../ink/ink4035.xml"/><Relationship Id="rId392" Type="http://schemas.openxmlformats.org/officeDocument/2006/relationships/customXml" Target="../ink/ink4126.xml"/><Relationship Id="rId448" Type="http://schemas.openxmlformats.org/officeDocument/2006/relationships/customXml" Target="../ink/ink4154.xml"/><Relationship Id="rId252" Type="http://schemas.openxmlformats.org/officeDocument/2006/relationships/customXml" Target="../ink/ink4056.xml"/><Relationship Id="rId294" Type="http://schemas.openxmlformats.org/officeDocument/2006/relationships/customXml" Target="../ink/ink4077.xml"/><Relationship Id="rId308" Type="http://schemas.openxmlformats.org/officeDocument/2006/relationships/customXml" Target="../ink/ink4084.xml"/><Relationship Id="rId515" Type="http://schemas.openxmlformats.org/officeDocument/2006/relationships/image" Target="../media/image30450.png"/><Relationship Id="rId47" Type="http://schemas.openxmlformats.org/officeDocument/2006/relationships/image" Target="../media/image28110.png"/><Relationship Id="rId89" Type="http://schemas.openxmlformats.org/officeDocument/2006/relationships/image" Target="../media/image28320.png"/><Relationship Id="rId112" Type="http://schemas.openxmlformats.org/officeDocument/2006/relationships/customXml" Target="../ink/ink3986.xml"/><Relationship Id="rId154" Type="http://schemas.openxmlformats.org/officeDocument/2006/relationships/customXml" Target="../ink/ink4007.xml"/><Relationship Id="rId361" Type="http://schemas.openxmlformats.org/officeDocument/2006/relationships/image" Target="../media/image29680.png"/><Relationship Id="rId196" Type="http://schemas.openxmlformats.org/officeDocument/2006/relationships/customXml" Target="../ink/ink4028.xml"/><Relationship Id="rId417" Type="http://schemas.openxmlformats.org/officeDocument/2006/relationships/image" Target="../media/image29960.png"/><Relationship Id="rId459" Type="http://schemas.openxmlformats.org/officeDocument/2006/relationships/image" Target="../media/image30170.png"/><Relationship Id="rId16" Type="http://schemas.openxmlformats.org/officeDocument/2006/relationships/customXml" Target="../ink/ink3938.xml"/><Relationship Id="rId221" Type="http://schemas.openxmlformats.org/officeDocument/2006/relationships/image" Target="../media/image28980.png"/><Relationship Id="rId263" Type="http://schemas.openxmlformats.org/officeDocument/2006/relationships/image" Target="../media/image29190.png"/><Relationship Id="rId319" Type="http://schemas.openxmlformats.org/officeDocument/2006/relationships/image" Target="../media/image29470.png"/><Relationship Id="rId470" Type="http://schemas.openxmlformats.org/officeDocument/2006/relationships/customXml" Target="../ink/ink4165.xml"/><Relationship Id="rId526" Type="http://schemas.openxmlformats.org/officeDocument/2006/relationships/customXml" Target="../ink/ink4193.xml"/><Relationship Id="rId58" Type="http://schemas.openxmlformats.org/officeDocument/2006/relationships/customXml" Target="../ink/ink3959.xml"/><Relationship Id="rId123" Type="http://schemas.openxmlformats.org/officeDocument/2006/relationships/image" Target="../media/image28490.png"/><Relationship Id="rId330" Type="http://schemas.openxmlformats.org/officeDocument/2006/relationships/customXml" Target="../ink/ink4095.xml"/><Relationship Id="rId165" Type="http://schemas.openxmlformats.org/officeDocument/2006/relationships/image" Target="../media/image28700.png"/><Relationship Id="rId372" Type="http://schemas.openxmlformats.org/officeDocument/2006/relationships/customXml" Target="../ink/ink4116.xml"/><Relationship Id="rId428" Type="http://schemas.openxmlformats.org/officeDocument/2006/relationships/customXml" Target="../ink/ink4144.xml"/><Relationship Id="rId232" Type="http://schemas.openxmlformats.org/officeDocument/2006/relationships/customXml" Target="../ink/ink4046.xml"/><Relationship Id="rId274" Type="http://schemas.openxmlformats.org/officeDocument/2006/relationships/customXml" Target="../ink/ink4067.xml"/><Relationship Id="rId481" Type="http://schemas.openxmlformats.org/officeDocument/2006/relationships/image" Target="../media/image30280.png"/><Relationship Id="rId27" Type="http://schemas.openxmlformats.org/officeDocument/2006/relationships/image" Target="../media/image28010.png"/><Relationship Id="rId69" Type="http://schemas.openxmlformats.org/officeDocument/2006/relationships/image" Target="../media/image28220.png"/><Relationship Id="rId134" Type="http://schemas.openxmlformats.org/officeDocument/2006/relationships/customXml" Target="../ink/ink3997.xml"/><Relationship Id="rId537" Type="http://schemas.openxmlformats.org/officeDocument/2006/relationships/image" Target="../media/image30560.png"/><Relationship Id="rId80" Type="http://schemas.openxmlformats.org/officeDocument/2006/relationships/customXml" Target="../ink/ink3970.xml"/><Relationship Id="rId176" Type="http://schemas.openxmlformats.org/officeDocument/2006/relationships/customXml" Target="../ink/ink4018.xml"/><Relationship Id="rId341" Type="http://schemas.openxmlformats.org/officeDocument/2006/relationships/image" Target="../media/image29580.png"/><Relationship Id="rId383" Type="http://schemas.openxmlformats.org/officeDocument/2006/relationships/image" Target="../media/image29790.png"/><Relationship Id="rId439" Type="http://schemas.openxmlformats.org/officeDocument/2006/relationships/image" Target="../media/image30070.png"/><Relationship Id="rId201" Type="http://schemas.openxmlformats.org/officeDocument/2006/relationships/image" Target="../media/image28880.png"/><Relationship Id="rId243" Type="http://schemas.openxmlformats.org/officeDocument/2006/relationships/image" Target="../media/image29090.png"/><Relationship Id="rId285" Type="http://schemas.openxmlformats.org/officeDocument/2006/relationships/image" Target="../media/image29300.png"/><Relationship Id="rId450" Type="http://schemas.openxmlformats.org/officeDocument/2006/relationships/customXml" Target="../ink/ink4155.xml"/><Relationship Id="rId506" Type="http://schemas.openxmlformats.org/officeDocument/2006/relationships/customXml" Target="../ink/ink4183.xml"/><Relationship Id="rId38" Type="http://schemas.openxmlformats.org/officeDocument/2006/relationships/customXml" Target="../ink/ink3949.xml"/><Relationship Id="rId103" Type="http://schemas.openxmlformats.org/officeDocument/2006/relationships/image" Target="../media/image28390.png"/><Relationship Id="rId310" Type="http://schemas.openxmlformats.org/officeDocument/2006/relationships/customXml" Target="../ink/ink4085.xml"/><Relationship Id="rId492" Type="http://schemas.openxmlformats.org/officeDocument/2006/relationships/customXml" Target="../ink/ink4176.xml"/><Relationship Id="rId91" Type="http://schemas.openxmlformats.org/officeDocument/2006/relationships/image" Target="../media/image28330.png"/><Relationship Id="rId145" Type="http://schemas.openxmlformats.org/officeDocument/2006/relationships/image" Target="../media/image28600.png"/><Relationship Id="rId187" Type="http://schemas.openxmlformats.org/officeDocument/2006/relationships/image" Target="../media/image28810.png"/><Relationship Id="rId352" Type="http://schemas.openxmlformats.org/officeDocument/2006/relationships/customXml" Target="../ink/ink4106.xml"/><Relationship Id="rId394" Type="http://schemas.openxmlformats.org/officeDocument/2006/relationships/customXml" Target="../ink/ink4127.xml"/><Relationship Id="rId408" Type="http://schemas.openxmlformats.org/officeDocument/2006/relationships/customXml" Target="../ink/ink4134.xml"/><Relationship Id="rId212" Type="http://schemas.openxmlformats.org/officeDocument/2006/relationships/customXml" Target="../ink/ink4036.xml"/><Relationship Id="rId254" Type="http://schemas.openxmlformats.org/officeDocument/2006/relationships/customXml" Target="../ink/ink4057.xml"/><Relationship Id="rId49" Type="http://schemas.openxmlformats.org/officeDocument/2006/relationships/image" Target="../media/image28120.png"/><Relationship Id="rId114" Type="http://schemas.openxmlformats.org/officeDocument/2006/relationships/customXml" Target="../ink/ink3987.xml"/><Relationship Id="rId296" Type="http://schemas.openxmlformats.org/officeDocument/2006/relationships/customXml" Target="../ink/ink4078.xml"/><Relationship Id="rId461" Type="http://schemas.openxmlformats.org/officeDocument/2006/relationships/image" Target="../media/image30180.png"/><Relationship Id="rId517" Type="http://schemas.openxmlformats.org/officeDocument/2006/relationships/image" Target="../media/image30460.png"/><Relationship Id="rId60" Type="http://schemas.openxmlformats.org/officeDocument/2006/relationships/customXml" Target="../ink/ink3960.xml"/><Relationship Id="rId156" Type="http://schemas.openxmlformats.org/officeDocument/2006/relationships/customXml" Target="../ink/ink4008.xml"/><Relationship Id="rId198" Type="http://schemas.openxmlformats.org/officeDocument/2006/relationships/customXml" Target="../ink/ink4029.xml"/><Relationship Id="rId321" Type="http://schemas.openxmlformats.org/officeDocument/2006/relationships/image" Target="../media/image29480.png"/><Relationship Id="rId363" Type="http://schemas.openxmlformats.org/officeDocument/2006/relationships/image" Target="../media/image29690.png"/><Relationship Id="rId419" Type="http://schemas.openxmlformats.org/officeDocument/2006/relationships/image" Target="../media/image29970.png"/><Relationship Id="rId223" Type="http://schemas.openxmlformats.org/officeDocument/2006/relationships/image" Target="../media/image28990.png"/><Relationship Id="rId430" Type="http://schemas.openxmlformats.org/officeDocument/2006/relationships/customXml" Target="../ink/ink4145.xml"/><Relationship Id="rId18" Type="http://schemas.openxmlformats.org/officeDocument/2006/relationships/customXml" Target="../ink/ink3939.xml"/><Relationship Id="rId265" Type="http://schemas.openxmlformats.org/officeDocument/2006/relationships/image" Target="../media/image29200.png"/><Relationship Id="rId472" Type="http://schemas.openxmlformats.org/officeDocument/2006/relationships/customXml" Target="../ink/ink4166.xml"/><Relationship Id="rId528" Type="http://schemas.openxmlformats.org/officeDocument/2006/relationships/customXml" Target="../ink/ink4194.xml"/><Relationship Id="rId125" Type="http://schemas.openxmlformats.org/officeDocument/2006/relationships/image" Target="../media/image28500.png"/><Relationship Id="rId167" Type="http://schemas.openxmlformats.org/officeDocument/2006/relationships/image" Target="../media/image28710.png"/><Relationship Id="rId332" Type="http://schemas.openxmlformats.org/officeDocument/2006/relationships/customXml" Target="../ink/ink4096.xml"/><Relationship Id="rId374" Type="http://schemas.openxmlformats.org/officeDocument/2006/relationships/customXml" Target="../ink/ink4117.xml"/><Relationship Id="rId71" Type="http://schemas.openxmlformats.org/officeDocument/2006/relationships/image" Target="../media/image28230.png"/><Relationship Id="rId234" Type="http://schemas.openxmlformats.org/officeDocument/2006/relationships/customXml" Target="../ink/ink4047.xml"/><Relationship Id="rId2" Type="http://schemas.openxmlformats.org/officeDocument/2006/relationships/customXml" Target="../ink/ink3931.xml"/><Relationship Id="rId29" Type="http://schemas.openxmlformats.org/officeDocument/2006/relationships/image" Target="../media/image28020.png"/><Relationship Id="rId276" Type="http://schemas.openxmlformats.org/officeDocument/2006/relationships/customXml" Target="../ink/ink4068.xml"/><Relationship Id="rId441" Type="http://schemas.openxmlformats.org/officeDocument/2006/relationships/image" Target="../media/image30080.png"/><Relationship Id="rId483" Type="http://schemas.openxmlformats.org/officeDocument/2006/relationships/image" Target="../media/image30290.png"/><Relationship Id="rId539" Type="http://schemas.openxmlformats.org/officeDocument/2006/relationships/image" Target="../media/image30570.png"/><Relationship Id="rId40" Type="http://schemas.openxmlformats.org/officeDocument/2006/relationships/customXml" Target="../ink/ink3950.xml"/><Relationship Id="rId136" Type="http://schemas.openxmlformats.org/officeDocument/2006/relationships/customXml" Target="../ink/ink3998.xml"/><Relationship Id="rId178" Type="http://schemas.openxmlformats.org/officeDocument/2006/relationships/customXml" Target="../ink/ink4019.xml"/><Relationship Id="rId301" Type="http://schemas.openxmlformats.org/officeDocument/2006/relationships/image" Target="../media/image29380.png"/><Relationship Id="rId343" Type="http://schemas.openxmlformats.org/officeDocument/2006/relationships/image" Target="../media/image29590.png"/><Relationship Id="rId82" Type="http://schemas.openxmlformats.org/officeDocument/2006/relationships/customXml" Target="../ink/ink3971.xml"/><Relationship Id="rId203" Type="http://schemas.openxmlformats.org/officeDocument/2006/relationships/image" Target="../media/image28890.png"/><Relationship Id="rId385" Type="http://schemas.openxmlformats.org/officeDocument/2006/relationships/image" Target="../media/image29800.png"/><Relationship Id="rId245" Type="http://schemas.openxmlformats.org/officeDocument/2006/relationships/image" Target="../media/image29101.png"/><Relationship Id="rId287" Type="http://schemas.openxmlformats.org/officeDocument/2006/relationships/image" Target="../media/image29310.png"/><Relationship Id="rId410" Type="http://schemas.openxmlformats.org/officeDocument/2006/relationships/customXml" Target="../ink/ink4135.xml"/><Relationship Id="rId452" Type="http://schemas.openxmlformats.org/officeDocument/2006/relationships/customXml" Target="../ink/ink4156.xml"/><Relationship Id="rId494" Type="http://schemas.openxmlformats.org/officeDocument/2006/relationships/customXml" Target="../ink/ink4177.xml"/><Relationship Id="rId508" Type="http://schemas.openxmlformats.org/officeDocument/2006/relationships/customXml" Target="../ink/ink4184.xml"/><Relationship Id="rId105" Type="http://schemas.openxmlformats.org/officeDocument/2006/relationships/image" Target="../media/image28400.png"/><Relationship Id="rId147" Type="http://schemas.openxmlformats.org/officeDocument/2006/relationships/image" Target="../media/image28610.png"/><Relationship Id="rId312" Type="http://schemas.openxmlformats.org/officeDocument/2006/relationships/customXml" Target="../ink/ink4086.xml"/><Relationship Id="rId354" Type="http://schemas.openxmlformats.org/officeDocument/2006/relationships/customXml" Target="../ink/ink4107.xml"/><Relationship Id="rId51" Type="http://schemas.openxmlformats.org/officeDocument/2006/relationships/image" Target="../media/image28130.png"/><Relationship Id="rId93" Type="http://schemas.openxmlformats.org/officeDocument/2006/relationships/image" Target="../media/image28340.png"/><Relationship Id="rId189" Type="http://schemas.openxmlformats.org/officeDocument/2006/relationships/image" Target="../media/image28820.png"/><Relationship Id="rId396" Type="http://schemas.openxmlformats.org/officeDocument/2006/relationships/customXml" Target="../ink/ink4128.xml"/><Relationship Id="rId214" Type="http://schemas.openxmlformats.org/officeDocument/2006/relationships/customXml" Target="../ink/ink4037.xml"/><Relationship Id="rId256" Type="http://schemas.openxmlformats.org/officeDocument/2006/relationships/customXml" Target="../ink/ink4058.xml"/><Relationship Id="rId298" Type="http://schemas.openxmlformats.org/officeDocument/2006/relationships/customXml" Target="../ink/ink4079.xml"/><Relationship Id="rId421" Type="http://schemas.openxmlformats.org/officeDocument/2006/relationships/image" Target="../media/image29980.png"/><Relationship Id="rId463" Type="http://schemas.openxmlformats.org/officeDocument/2006/relationships/image" Target="../media/image30190.png"/><Relationship Id="rId519" Type="http://schemas.openxmlformats.org/officeDocument/2006/relationships/image" Target="../media/image30470.png"/><Relationship Id="rId116" Type="http://schemas.openxmlformats.org/officeDocument/2006/relationships/customXml" Target="../ink/ink3988.xml"/><Relationship Id="rId158" Type="http://schemas.openxmlformats.org/officeDocument/2006/relationships/customXml" Target="../ink/ink4009.xml"/><Relationship Id="rId323" Type="http://schemas.openxmlformats.org/officeDocument/2006/relationships/image" Target="../media/image29490.png"/><Relationship Id="rId530" Type="http://schemas.openxmlformats.org/officeDocument/2006/relationships/customXml" Target="../ink/ink4195.xml"/><Relationship Id="rId20" Type="http://schemas.openxmlformats.org/officeDocument/2006/relationships/customXml" Target="../ink/ink3940.xml"/><Relationship Id="rId62" Type="http://schemas.openxmlformats.org/officeDocument/2006/relationships/customXml" Target="../ink/ink3961.xml"/><Relationship Id="rId365" Type="http://schemas.openxmlformats.org/officeDocument/2006/relationships/image" Target="../media/image29700.png"/><Relationship Id="rId225" Type="http://schemas.openxmlformats.org/officeDocument/2006/relationships/image" Target="../media/image29000.png"/><Relationship Id="rId267" Type="http://schemas.openxmlformats.org/officeDocument/2006/relationships/image" Target="../media/image29210.png"/><Relationship Id="rId432" Type="http://schemas.openxmlformats.org/officeDocument/2006/relationships/customXml" Target="../ink/ink4146.xml"/><Relationship Id="rId474" Type="http://schemas.openxmlformats.org/officeDocument/2006/relationships/customXml" Target="../ink/ink4167.xml"/><Relationship Id="rId127" Type="http://schemas.openxmlformats.org/officeDocument/2006/relationships/image" Target="../media/image28510.png"/><Relationship Id="rId31" Type="http://schemas.openxmlformats.org/officeDocument/2006/relationships/image" Target="../media/image28030.png"/><Relationship Id="rId73" Type="http://schemas.openxmlformats.org/officeDocument/2006/relationships/image" Target="../media/image28240.png"/><Relationship Id="rId169" Type="http://schemas.openxmlformats.org/officeDocument/2006/relationships/image" Target="../media/image28720.png"/><Relationship Id="rId334" Type="http://schemas.openxmlformats.org/officeDocument/2006/relationships/customXml" Target="../ink/ink4097.xml"/><Relationship Id="rId376" Type="http://schemas.openxmlformats.org/officeDocument/2006/relationships/customXml" Target="../ink/ink4118.xml"/><Relationship Id="rId541" Type="http://schemas.openxmlformats.org/officeDocument/2006/relationships/image" Target="../media/image30580.png"/><Relationship Id="rId4" Type="http://schemas.openxmlformats.org/officeDocument/2006/relationships/customXml" Target="../ink/ink3932.xml"/><Relationship Id="rId180" Type="http://schemas.openxmlformats.org/officeDocument/2006/relationships/customXml" Target="../ink/ink4020.xml"/><Relationship Id="rId236" Type="http://schemas.openxmlformats.org/officeDocument/2006/relationships/customXml" Target="../ink/ink4048.xml"/><Relationship Id="rId278" Type="http://schemas.openxmlformats.org/officeDocument/2006/relationships/customXml" Target="../ink/ink4069.xml"/><Relationship Id="rId401" Type="http://schemas.openxmlformats.org/officeDocument/2006/relationships/image" Target="../media/image29880.png"/><Relationship Id="rId443" Type="http://schemas.openxmlformats.org/officeDocument/2006/relationships/image" Target="../media/image30090.png"/><Relationship Id="rId303" Type="http://schemas.openxmlformats.org/officeDocument/2006/relationships/image" Target="../media/image29390.png"/><Relationship Id="rId485" Type="http://schemas.openxmlformats.org/officeDocument/2006/relationships/image" Target="../media/image30300.png"/><Relationship Id="rId42" Type="http://schemas.openxmlformats.org/officeDocument/2006/relationships/customXml" Target="../ink/ink3951.xml"/><Relationship Id="rId84" Type="http://schemas.openxmlformats.org/officeDocument/2006/relationships/customXml" Target="../ink/ink3972.xml"/><Relationship Id="rId138" Type="http://schemas.openxmlformats.org/officeDocument/2006/relationships/customXml" Target="../ink/ink3999.xml"/><Relationship Id="rId345" Type="http://schemas.openxmlformats.org/officeDocument/2006/relationships/image" Target="../media/image29600.png"/><Relationship Id="rId387" Type="http://schemas.openxmlformats.org/officeDocument/2006/relationships/image" Target="../media/image29810.png"/><Relationship Id="rId510" Type="http://schemas.openxmlformats.org/officeDocument/2006/relationships/customXml" Target="../ink/ink4185.xml"/><Relationship Id="rId191" Type="http://schemas.openxmlformats.org/officeDocument/2006/relationships/image" Target="../media/image28830.png"/><Relationship Id="rId205" Type="http://schemas.openxmlformats.org/officeDocument/2006/relationships/image" Target="../media/image28900.png"/><Relationship Id="rId247" Type="http://schemas.openxmlformats.org/officeDocument/2006/relationships/image" Target="../media/image29110.png"/><Relationship Id="rId412" Type="http://schemas.openxmlformats.org/officeDocument/2006/relationships/customXml" Target="../ink/ink4136.xml"/><Relationship Id="rId107" Type="http://schemas.openxmlformats.org/officeDocument/2006/relationships/image" Target="../media/image28410.png"/><Relationship Id="rId289" Type="http://schemas.openxmlformats.org/officeDocument/2006/relationships/image" Target="../media/image29320.png"/><Relationship Id="rId454" Type="http://schemas.openxmlformats.org/officeDocument/2006/relationships/customXml" Target="../ink/ink4157.xml"/><Relationship Id="rId496" Type="http://schemas.openxmlformats.org/officeDocument/2006/relationships/customXml" Target="../ink/ink4178.xml"/><Relationship Id="rId11" Type="http://schemas.openxmlformats.org/officeDocument/2006/relationships/image" Target="../media/image27930.png"/><Relationship Id="rId53" Type="http://schemas.openxmlformats.org/officeDocument/2006/relationships/image" Target="../media/image28140.png"/><Relationship Id="rId149" Type="http://schemas.openxmlformats.org/officeDocument/2006/relationships/image" Target="../media/image28620.png"/><Relationship Id="rId314" Type="http://schemas.openxmlformats.org/officeDocument/2006/relationships/customXml" Target="../ink/ink4087.xml"/><Relationship Id="rId356" Type="http://schemas.openxmlformats.org/officeDocument/2006/relationships/customXml" Target="../ink/ink4108.xml"/><Relationship Id="rId398" Type="http://schemas.openxmlformats.org/officeDocument/2006/relationships/customXml" Target="../ink/ink4129.xml"/><Relationship Id="rId521" Type="http://schemas.openxmlformats.org/officeDocument/2006/relationships/image" Target="../media/image30480.png"/><Relationship Id="rId95" Type="http://schemas.openxmlformats.org/officeDocument/2006/relationships/image" Target="../media/image28350.png"/><Relationship Id="rId160" Type="http://schemas.openxmlformats.org/officeDocument/2006/relationships/customXml" Target="../ink/ink4010.xml"/><Relationship Id="rId216" Type="http://schemas.openxmlformats.org/officeDocument/2006/relationships/customXml" Target="../ink/ink4038.xml"/><Relationship Id="rId423" Type="http://schemas.openxmlformats.org/officeDocument/2006/relationships/image" Target="../media/image29990.png"/><Relationship Id="rId258" Type="http://schemas.openxmlformats.org/officeDocument/2006/relationships/customXml" Target="../ink/ink4059.xml"/><Relationship Id="rId465" Type="http://schemas.openxmlformats.org/officeDocument/2006/relationships/image" Target="../media/image30200.png"/><Relationship Id="rId22" Type="http://schemas.openxmlformats.org/officeDocument/2006/relationships/customXml" Target="../ink/ink3941.xml"/><Relationship Id="rId64" Type="http://schemas.openxmlformats.org/officeDocument/2006/relationships/customXml" Target="../ink/ink3962.xml"/><Relationship Id="rId118" Type="http://schemas.openxmlformats.org/officeDocument/2006/relationships/customXml" Target="../ink/ink3989.xml"/><Relationship Id="rId325" Type="http://schemas.openxmlformats.org/officeDocument/2006/relationships/image" Target="../media/image29500.png"/><Relationship Id="rId367" Type="http://schemas.openxmlformats.org/officeDocument/2006/relationships/image" Target="../media/image29710.png"/><Relationship Id="rId532" Type="http://schemas.openxmlformats.org/officeDocument/2006/relationships/customXml" Target="../ink/ink4196.xml"/><Relationship Id="rId171" Type="http://schemas.openxmlformats.org/officeDocument/2006/relationships/image" Target="../media/image28730.png"/><Relationship Id="rId227" Type="http://schemas.openxmlformats.org/officeDocument/2006/relationships/image" Target="../media/image29010.png"/><Relationship Id="rId269" Type="http://schemas.openxmlformats.org/officeDocument/2006/relationships/image" Target="../media/image29220.png"/><Relationship Id="rId434" Type="http://schemas.openxmlformats.org/officeDocument/2006/relationships/customXml" Target="../ink/ink4147.xml"/><Relationship Id="rId476" Type="http://schemas.openxmlformats.org/officeDocument/2006/relationships/customXml" Target="../ink/ink4168.xml"/><Relationship Id="rId33" Type="http://schemas.openxmlformats.org/officeDocument/2006/relationships/image" Target="../media/image28040.png"/><Relationship Id="rId129" Type="http://schemas.openxmlformats.org/officeDocument/2006/relationships/image" Target="../media/image28520.png"/><Relationship Id="rId280" Type="http://schemas.openxmlformats.org/officeDocument/2006/relationships/customXml" Target="../ink/ink4070.xml"/><Relationship Id="rId336" Type="http://schemas.openxmlformats.org/officeDocument/2006/relationships/customXml" Target="../ink/ink4098.xml"/><Relationship Id="rId501" Type="http://schemas.openxmlformats.org/officeDocument/2006/relationships/image" Target="../media/image30380.png"/><Relationship Id="rId75" Type="http://schemas.openxmlformats.org/officeDocument/2006/relationships/image" Target="../media/image28250.png"/><Relationship Id="rId140" Type="http://schemas.openxmlformats.org/officeDocument/2006/relationships/customXml" Target="../ink/ink4000.xml"/><Relationship Id="rId182" Type="http://schemas.openxmlformats.org/officeDocument/2006/relationships/customXml" Target="../ink/ink4021.xml"/><Relationship Id="rId378" Type="http://schemas.openxmlformats.org/officeDocument/2006/relationships/customXml" Target="../ink/ink4119.xml"/><Relationship Id="rId403" Type="http://schemas.openxmlformats.org/officeDocument/2006/relationships/image" Target="../media/image29890.png"/><Relationship Id="rId6" Type="http://schemas.openxmlformats.org/officeDocument/2006/relationships/customXml" Target="../ink/ink3933.xml"/><Relationship Id="rId238" Type="http://schemas.openxmlformats.org/officeDocument/2006/relationships/customXml" Target="../ink/ink4049.xml"/><Relationship Id="rId445" Type="http://schemas.openxmlformats.org/officeDocument/2006/relationships/image" Target="../media/image30101.png"/><Relationship Id="rId487" Type="http://schemas.openxmlformats.org/officeDocument/2006/relationships/image" Target="../media/image30310.png"/><Relationship Id="rId291" Type="http://schemas.openxmlformats.org/officeDocument/2006/relationships/image" Target="../media/image29330.png"/><Relationship Id="rId305" Type="http://schemas.openxmlformats.org/officeDocument/2006/relationships/image" Target="../media/image29400.png"/><Relationship Id="rId347" Type="http://schemas.openxmlformats.org/officeDocument/2006/relationships/image" Target="../media/image29610.png"/><Relationship Id="rId512" Type="http://schemas.openxmlformats.org/officeDocument/2006/relationships/customXml" Target="../ink/ink4186.xml"/><Relationship Id="rId44" Type="http://schemas.openxmlformats.org/officeDocument/2006/relationships/customXml" Target="../ink/ink3952.xml"/><Relationship Id="rId86" Type="http://schemas.openxmlformats.org/officeDocument/2006/relationships/customXml" Target="../ink/ink3973.xml"/><Relationship Id="rId151" Type="http://schemas.openxmlformats.org/officeDocument/2006/relationships/image" Target="../media/image28630.png"/><Relationship Id="rId389" Type="http://schemas.openxmlformats.org/officeDocument/2006/relationships/image" Target="../media/image29820.png"/><Relationship Id="rId193" Type="http://schemas.openxmlformats.org/officeDocument/2006/relationships/image" Target="../media/image28840.png"/><Relationship Id="rId207" Type="http://schemas.openxmlformats.org/officeDocument/2006/relationships/image" Target="../media/image28910.png"/><Relationship Id="rId249" Type="http://schemas.openxmlformats.org/officeDocument/2006/relationships/image" Target="../media/image29120.png"/><Relationship Id="rId414" Type="http://schemas.openxmlformats.org/officeDocument/2006/relationships/customXml" Target="../ink/ink4137.xml"/><Relationship Id="rId456" Type="http://schemas.openxmlformats.org/officeDocument/2006/relationships/customXml" Target="../ink/ink4158.xml"/><Relationship Id="rId498" Type="http://schemas.openxmlformats.org/officeDocument/2006/relationships/customXml" Target="../ink/ink4179.xml"/><Relationship Id="rId13" Type="http://schemas.openxmlformats.org/officeDocument/2006/relationships/image" Target="../media/image27940.png"/><Relationship Id="rId109" Type="http://schemas.openxmlformats.org/officeDocument/2006/relationships/image" Target="../media/image28420.png"/><Relationship Id="rId260" Type="http://schemas.openxmlformats.org/officeDocument/2006/relationships/customXml" Target="../ink/ink4060.xml"/><Relationship Id="rId316" Type="http://schemas.openxmlformats.org/officeDocument/2006/relationships/customXml" Target="../ink/ink4088.xml"/><Relationship Id="rId523" Type="http://schemas.openxmlformats.org/officeDocument/2006/relationships/image" Target="../media/image30490.png"/><Relationship Id="rId55" Type="http://schemas.openxmlformats.org/officeDocument/2006/relationships/image" Target="../media/image28150.png"/><Relationship Id="rId97" Type="http://schemas.openxmlformats.org/officeDocument/2006/relationships/image" Target="../media/image28360.png"/><Relationship Id="rId120" Type="http://schemas.openxmlformats.org/officeDocument/2006/relationships/customXml" Target="../ink/ink3990.xml"/><Relationship Id="rId358" Type="http://schemas.openxmlformats.org/officeDocument/2006/relationships/customXml" Target="../ink/ink4109.xml"/><Relationship Id="rId162" Type="http://schemas.openxmlformats.org/officeDocument/2006/relationships/customXml" Target="../ink/ink4011.xml"/><Relationship Id="rId218" Type="http://schemas.openxmlformats.org/officeDocument/2006/relationships/customXml" Target="../ink/ink4039.xml"/><Relationship Id="rId425" Type="http://schemas.openxmlformats.org/officeDocument/2006/relationships/image" Target="../media/image30000.png"/><Relationship Id="rId467" Type="http://schemas.openxmlformats.org/officeDocument/2006/relationships/image" Target="../media/image30210.png"/><Relationship Id="rId271" Type="http://schemas.openxmlformats.org/officeDocument/2006/relationships/image" Target="../media/image29230.png"/><Relationship Id="rId24" Type="http://schemas.openxmlformats.org/officeDocument/2006/relationships/customXml" Target="../ink/ink3942.xml"/><Relationship Id="rId66" Type="http://schemas.openxmlformats.org/officeDocument/2006/relationships/customXml" Target="../ink/ink3963.xml"/><Relationship Id="rId131" Type="http://schemas.openxmlformats.org/officeDocument/2006/relationships/image" Target="../media/image28530.png"/><Relationship Id="rId327" Type="http://schemas.openxmlformats.org/officeDocument/2006/relationships/image" Target="../media/image29510.png"/><Relationship Id="rId369" Type="http://schemas.openxmlformats.org/officeDocument/2006/relationships/image" Target="../media/image29720.png"/><Relationship Id="rId534" Type="http://schemas.openxmlformats.org/officeDocument/2006/relationships/customXml" Target="../ink/ink4197.xml"/><Relationship Id="rId173" Type="http://schemas.openxmlformats.org/officeDocument/2006/relationships/image" Target="../media/image28740.png"/><Relationship Id="rId229" Type="http://schemas.openxmlformats.org/officeDocument/2006/relationships/image" Target="../media/image29020.png"/><Relationship Id="rId380" Type="http://schemas.openxmlformats.org/officeDocument/2006/relationships/customXml" Target="../ink/ink4120.xml"/><Relationship Id="rId436" Type="http://schemas.openxmlformats.org/officeDocument/2006/relationships/customXml" Target="../ink/ink4148.xml"/><Relationship Id="rId240" Type="http://schemas.openxmlformats.org/officeDocument/2006/relationships/customXml" Target="../ink/ink4050.xml"/><Relationship Id="rId478" Type="http://schemas.openxmlformats.org/officeDocument/2006/relationships/customXml" Target="../ink/ink4169.xml"/><Relationship Id="rId35" Type="http://schemas.openxmlformats.org/officeDocument/2006/relationships/image" Target="../media/image28050.png"/><Relationship Id="rId77" Type="http://schemas.openxmlformats.org/officeDocument/2006/relationships/image" Target="../media/image28260.png"/><Relationship Id="rId100" Type="http://schemas.openxmlformats.org/officeDocument/2006/relationships/customXml" Target="../ink/ink3980.xml"/><Relationship Id="rId282" Type="http://schemas.openxmlformats.org/officeDocument/2006/relationships/customXml" Target="../ink/ink4071.xml"/><Relationship Id="rId338" Type="http://schemas.openxmlformats.org/officeDocument/2006/relationships/customXml" Target="../ink/ink4099.xml"/><Relationship Id="rId503" Type="http://schemas.openxmlformats.org/officeDocument/2006/relationships/image" Target="../media/image30390.png"/><Relationship Id="rId8" Type="http://schemas.openxmlformats.org/officeDocument/2006/relationships/customXml" Target="../ink/ink3934.xml"/><Relationship Id="rId142" Type="http://schemas.openxmlformats.org/officeDocument/2006/relationships/customXml" Target="../ink/ink4001.xml"/><Relationship Id="rId184" Type="http://schemas.openxmlformats.org/officeDocument/2006/relationships/customXml" Target="../ink/ink4022.xml"/><Relationship Id="rId391" Type="http://schemas.openxmlformats.org/officeDocument/2006/relationships/image" Target="../media/image29830.png"/><Relationship Id="rId405" Type="http://schemas.openxmlformats.org/officeDocument/2006/relationships/image" Target="../media/image29900.png"/><Relationship Id="rId447" Type="http://schemas.openxmlformats.org/officeDocument/2006/relationships/image" Target="../media/image30110.png"/><Relationship Id="rId251" Type="http://schemas.openxmlformats.org/officeDocument/2006/relationships/image" Target="../media/image29130.png"/><Relationship Id="rId489" Type="http://schemas.openxmlformats.org/officeDocument/2006/relationships/image" Target="../media/image30320.png"/><Relationship Id="rId46" Type="http://schemas.openxmlformats.org/officeDocument/2006/relationships/customXml" Target="../ink/ink3953.xml"/><Relationship Id="rId293" Type="http://schemas.openxmlformats.org/officeDocument/2006/relationships/image" Target="../media/image29340.png"/><Relationship Id="rId307" Type="http://schemas.openxmlformats.org/officeDocument/2006/relationships/image" Target="../media/image29410.png"/><Relationship Id="rId349" Type="http://schemas.openxmlformats.org/officeDocument/2006/relationships/image" Target="../media/image29620.png"/><Relationship Id="rId514" Type="http://schemas.openxmlformats.org/officeDocument/2006/relationships/customXml" Target="../ink/ink4187.xml"/><Relationship Id="rId88" Type="http://schemas.openxmlformats.org/officeDocument/2006/relationships/customXml" Target="../ink/ink3974.xml"/><Relationship Id="rId111" Type="http://schemas.openxmlformats.org/officeDocument/2006/relationships/image" Target="../media/image28430.png"/><Relationship Id="rId153" Type="http://schemas.openxmlformats.org/officeDocument/2006/relationships/image" Target="../media/image28640.png"/><Relationship Id="rId195" Type="http://schemas.openxmlformats.org/officeDocument/2006/relationships/image" Target="../media/image28850.png"/><Relationship Id="rId209" Type="http://schemas.openxmlformats.org/officeDocument/2006/relationships/image" Target="../media/image28920.png"/><Relationship Id="rId360" Type="http://schemas.openxmlformats.org/officeDocument/2006/relationships/customXml" Target="../ink/ink4110.xml"/><Relationship Id="rId416" Type="http://schemas.openxmlformats.org/officeDocument/2006/relationships/customXml" Target="../ink/ink4138.xml"/><Relationship Id="rId220" Type="http://schemas.openxmlformats.org/officeDocument/2006/relationships/customXml" Target="../ink/ink4040.xml"/><Relationship Id="rId458" Type="http://schemas.openxmlformats.org/officeDocument/2006/relationships/customXml" Target="../ink/ink4159.xml"/><Relationship Id="rId15" Type="http://schemas.openxmlformats.org/officeDocument/2006/relationships/image" Target="../media/image27950.png"/><Relationship Id="rId57" Type="http://schemas.openxmlformats.org/officeDocument/2006/relationships/image" Target="../media/image28160.png"/><Relationship Id="rId262" Type="http://schemas.openxmlformats.org/officeDocument/2006/relationships/customXml" Target="../ink/ink4061.xml"/><Relationship Id="rId318" Type="http://schemas.openxmlformats.org/officeDocument/2006/relationships/customXml" Target="../ink/ink4089.xml"/><Relationship Id="rId525" Type="http://schemas.openxmlformats.org/officeDocument/2006/relationships/image" Target="../media/image30500.png"/><Relationship Id="rId99" Type="http://schemas.openxmlformats.org/officeDocument/2006/relationships/image" Target="../media/image28370.png"/><Relationship Id="rId122" Type="http://schemas.openxmlformats.org/officeDocument/2006/relationships/customXml" Target="../ink/ink3991.xml"/><Relationship Id="rId164" Type="http://schemas.openxmlformats.org/officeDocument/2006/relationships/customXml" Target="../ink/ink4012.xml"/><Relationship Id="rId371" Type="http://schemas.openxmlformats.org/officeDocument/2006/relationships/image" Target="../media/image29730.png"/><Relationship Id="rId427" Type="http://schemas.openxmlformats.org/officeDocument/2006/relationships/image" Target="../media/image30010.png"/><Relationship Id="rId469" Type="http://schemas.openxmlformats.org/officeDocument/2006/relationships/image" Target="../media/image30220.png"/><Relationship Id="rId26" Type="http://schemas.openxmlformats.org/officeDocument/2006/relationships/customXml" Target="../ink/ink3943.xml"/><Relationship Id="rId231" Type="http://schemas.openxmlformats.org/officeDocument/2006/relationships/image" Target="../media/image29030.png"/><Relationship Id="rId273" Type="http://schemas.openxmlformats.org/officeDocument/2006/relationships/image" Target="../media/image29240.png"/><Relationship Id="rId329" Type="http://schemas.openxmlformats.org/officeDocument/2006/relationships/image" Target="../media/image29520.png"/><Relationship Id="rId480" Type="http://schemas.openxmlformats.org/officeDocument/2006/relationships/customXml" Target="../ink/ink4170.xml"/><Relationship Id="rId536" Type="http://schemas.openxmlformats.org/officeDocument/2006/relationships/customXml" Target="../ink/ink4198.xml"/><Relationship Id="rId68" Type="http://schemas.openxmlformats.org/officeDocument/2006/relationships/customXml" Target="../ink/ink3964.xml"/><Relationship Id="rId133" Type="http://schemas.openxmlformats.org/officeDocument/2006/relationships/image" Target="../media/image28540.png"/><Relationship Id="rId175" Type="http://schemas.openxmlformats.org/officeDocument/2006/relationships/image" Target="../media/image28750.png"/><Relationship Id="rId340" Type="http://schemas.openxmlformats.org/officeDocument/2006/relationships/customXml" Target="../ink/ink4100.xml"/><Relationship Id="rId200" Type="http://schemas.openxmlformats.org/officeDocument/2006/relationships/customXml" Target="../ink/ink4030.xml"/><Relationship Id="rId382" Type="http://schemas.openxmlformats.org/officeDocument/2006/relationships/customXml" Target="../ink/ink4121.xml"/><Relationship Id="rId438" Type="http://schemas.openxmlformats.org/officeDocument/2006/relationships/customXml" Target="../ink/ink4149.xml"/><Relationship Id="rId242" Type="http://schemas.openxmlformats.org/officeDocument/2006/relationships/customXml" Target="../ink/ink4051.xml"/><Relationship Id="rId284" Type="http://schemas.openxmlformats.org/officeDocument/2006/relationships/customXml" Target="../ink/ink4072.xml"/><Relationship Id="rId491" Type="http://schemas.openxmlformats.org/officeDocument/2006/relationships/image" Target="../media/image30330.png"/><Relationship Id="rId505" Type="http://schemas.openxmlformats.org/officeDocument/2006/relationships/image" Target="../media/image30400.png"/><Relationship Id="rId37" Type="http://schemas.openxmlformats.org/officeDocument/2006/relationships/image" Target="../media/image28060.png"/><Relationship Id="rId79" Type="http://schemas.openxmlformats.org/officeDocument/2006/relationships/image" Target="../media/image28270.png"/><Relationship Id="rId102" Type="http://schemas.openxmlformats.org/officeDocument/2006/relationships/customXml" Target="../ink/ink3981.xml"/><Relationship Id="rId144" Type="http://schemas.openxmlformats.org/officeDocument/2006/relationships/customXml" Target="../ink/ink4002.xml"/><Relationship Id="rId90" Type="http://schemas.openxmlformats.org/officeDocument/2006/relationships/customXml" Target="../ink/ink3975.xml"/><Relationship Id="rId186" Type="http://schemas.openxmlformats.org/officeDocument/2006/relationships/customXml" Target="../ink/ink4023.xml"/><Relationship Id="rId351" Type="http://schemas.openxmlformats.org/officeDocument/2006/relationships/image" Target="../media/image29630.png"/><Relationship Id="rId393" Type="http://schemas.openxmlformats.org/officeDocument/2006/relationships/image" Target="../media/image29840.png"/><Relationship Id="rId407" Type="http://schemas.openxmlformats.org/officeDocument/2006/relationships/image" Target="../media/image29910.png"/><Relationship Id="rId449" Type="http://schemas.openxmlformats.org/officeDocument/2006/relationships/image" Target="../media/image30120.png"/><Relationship Id="rId211" Type="http://schemas.openxmlformats.org/officeDocument/2006/relationships/image" Target="../media/image28930.png"/><Relationship Id="rId253" Type="http://schemas.openxmlformats.org/officeDocument/2006/relationships/image" Target="../media/image29140.png"/><Relationship Id="rId295" Type="http://schemas.openxmlformats.org/officeDocument/2006/relationships/image" Target="../media/image29350.png"/><Relationship Id="rId309" Type="http://schemas.openxmlformats.org/officeDocument/2006/relationships/image" Target="../media/image29420.png"/><Relationship Id="rId460" Type="http://schemas.openxmlformats.org/officeDocument/2006/relationships/customXml" Target="../ink/ink4160.xml"/><Relationship Id="rId516" Type="http://schemas.openxmlformats.org/officeDocument/2006/relationships/customXml" Target="../ink/ink4188.xml"/><Relationship Id="rId48" Type="http://schemas.openxmlformats.org/officeDocument/2006/relationships/customXml" Target="../ink/ink3954.xml"/><Relationship Id="rId113" Type="http://schemas.openxmlformats.org/officeDocument/2006/relationships/image" Target="../media/image28440.png"/><Relationship Id="rId320" Type="http://schemas.openxmlformats.org/officeDocument/2006/relationships/customXml" Target="../ink/ink4090.xml"/><Relationship Id="rId155" Type="http://schemas.openxmlformats.org/officeDocument/2006/relationships/image" Target="../media/image28650.png"/><Relationship Id="rId197" Type="http://schemas.openxmlformats.org/officeDocument/2006/relationships/image" Target="../media/image28860.png"/><Relationship Id="rId362" Type="http://schemas.openxmlformats.org/officeDocument/2006/relationships/customXml" Target="../ink/ink4111.xml"/><Relationship Id="rId418" Type="http://schemas.openxmlformats.org/officeDocument/2006/relationships/customXml" Target="../ink/ink4139.xml"/><Relationship Id="rId222" Type="http://schemas.openxmlformats.org/officeDocument/2006/relationships/customXml" Target="../ink/ink4041.xml"/><Relationship Id="rId264" Type="http://schemas.openxmlformats.org/officeDocument/2006/relationships/customXml" Target="../ink/ink4062.xml"/><Relationship Id="rId471" Type="http://schemas.openxmlformats.org/officeDocument/2006/relationships/image" Target="../media/image30230.png"/><Relationship Id="rId17" Type="http://schemas.openxmlformats.org/officeDocument/2006/relationships/image" Target="../media/image27960.png"/><Relationship Id="rId59" Type="http://schemas.openxmlformats.org/officeDocument/2006/relationships/image" Target="../media/image28170.png"/><Relationship Id="rId124" Type="http://schemas.openxmlformats.org/officeDocument/2006/relationships/customXml" Target="../ink/ink3992.xml"/><Relationship Id="rId527" Type="http://schemas.openxmlformats.org/officeDocument/2006/relationships/image" Target="../media/image30510.png"/><Relationship Id="rId70" Type="http://schemas.openxmlformats.org/officeDocument/2006/relationships/customXml" Target="../ink/ink3965.xml"/><Relationship Id="rId166" Type="http://schemas.openxmlformats.org/officeDocument/2006/relationships/customXml" Target="../ink/ink4013.xml"/><Relationship Id="rId331" Type="http://schemas.openxmlformats.org/officeDocument/2006/relationships/image" Target="../media/image29530.png"/><Relationship Id="rId373" Type="http://schemas.openxmlformats.org/officeDocument/2006/relationships/image" Target="../media/image29740.png"/><Relationship Id="rId429" Type="http://schemas.openxmlformats.org/officeDocument/2006/relationships/image" Target="../media/image3002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040.png"/><Relationship Id="rId440" Type="http://schemas.openxmlformats.org/officeDocument/2006/relationships/customXml" Target="../ink/ink4150.xml"/><Relationship Id="rId28" Type="http://schemas.openxmlformats.org/officeDocument/2006/relationships/customXml" Target="../ink/ink3944.xml"/><Relationship Id="rId275" Type="http://schemas.openxmlformats.org/officeDocument/2006/relationships/image" Target="../media/image29250.png"/><Relationship Id="rId300" Type="http://schemas.openxmlformats.org/officeDocument/2006/relationships/customXml" Target="../ink/ink4080.xml"/><Relationship Id="rId482" Type="http://schemas.openxmlformats.org/officeDocument/2006/relationships/customXml" Target="../ink/ink4171.xml"/><Relationship Id="rId538" Type="http://schemas.openxmlformats.org/officeDocument/2006/relationships/customXml" Target="../ink/ink4199.xml"/><Relationship Id="rId81" Type="http://schemas.openxmlformats.org/officeDocument/2006/relationships/image" Target="../media/image28280.png"/><Relationship Id="rId135" Type="http://schemas.openxmlformats.org/officeDocument/2006/relationships/image" Target="../media/image28550.png"/><Relationship Id="rId177" Type="http://schemas.openxmlformats.org/officeDocument/2006/relationships/image" Target="../media/image28760.png"/><Relationship Id="rId342" Type="http://schemas.openxmlformats.org/officeDocument/2006/relationships/customXml" Target="../ink/ink4101.xml"/><Relationship Id="rId384" Type="http://schemas.openxmlformats.org/officeDocument/2006/relationships/customXml" Target="../ink/ink4122.xml"/><Relationship Id="rId202" Type="http://schemas.openxmlformats.org/officeDocument/2006/relationships/customXml" Target="../ink/ink4031.xml"/><Relationship Id="rId244" Type="http://schemas.openxmlformats.org/officeDocument/2006/relationships/customXml" Target="../ink/ink4052.xml"/><Relationship Id="rId39" Type="http://schemas.openxmlformats.org/officeDocument/2006/relationships/image" Target="../media/image28070.png"/><Relationship Id="rId286" Type="http://schemas.openxmlformats.org/officeDocument/2006/relationships/customXml" Target="../ink/ink4073.xml"/><Relationship Id="rId451" Type="http://schemas.openxmlformats.org/officeDocument/2006/relationships/image" Target="../media/image30130.png"/><Relationship Id="rId493" Type="http://schemas.openxmlformats.org/officeDocument/2006/relationships/image" Target="../media/image30340.png"/><Relationship Id="rId507" Type="http://schemas.openxmlformats.org/officeDocument/2006/relationships/image" Target="../media/image30410.png"/><Relationship Id="rId50" Type="http://schemas.openxmlformats.org/officeDocument/2006/relationships/customXml" Target="../ink/ink3955.xml"/><Relationship Id="rId104" Type="http://schemas.openxmlformats.org/officeDocument/2006/relationships/customXml" Target="../ink/ink3982.xml"/><Relationship Id="rId146" Type="http://schemas.openxmlformats.org/officeDocument/2006/relationships/customXml" Target="../ink/ink4003.xml"/><Relationship Id="rId188" Type="http://schemas.openxmlformats.org/officeDocument/2006/relationships/customXml" Target="../ink/ink4024.xml"/><Relationship Id="rId311" Type="http://schemas.openxmlformats.org/officeDocument/2006/relationships/image" Target="../media/image29430.png"/><Relationship Id="rId353" Type="http://schemas.openxmlformats.org/officeDocument/2006/relationships/image" Target="../media/image29640.png"/><Relationship Id="rId395" Type="http://schemas.openxmlformats.org/officeDocument/2006/relationships/image" Target="../media/image29850.png"/><Relationship Id="rId409" Type="http://schemas.openxmlformats.org/officeDocument/2006/relationships/image" Target="../media/image29920.png"/><Relationship Id="rId92" Type="http://schemas.openxmlformats.org/officeDocument/2006/relationships/customXml" Target="../ink/ink3976.xml"/><Relationship Id="rId213" Type="http://schemas.openxmlformats.org/officeDocument/2006/relationships/image" Target="../media/image28940.png"/><Relationship Id="rId420" Type="http://schemas.openxmlformats.org/officeDocument/2006/relationships/customXml" Target="../ink/ink4140.xml"/><Relationship Id="rId255" Type="http://schemas.openxmlformats.org/officeDocument/2006/relationships/image" Target="../media/image29150.png"/><Relationship Id="rId297" Type="http://schemas.openxmlformats.org/officeDocument/2006/relationships/image" Target="../media/image29360.png"/><Relationship Id="rId462" Type="http://schemas.openxmlformats.org/officeDocument/2006/relationships/customXml" Target="../ink/ink4161.xml"/><Relationship Id="rId518" Type="http://schemas.openxmlformats.org/officeDocument/2006/relationships/customXml" Target="../ink/ink4189.xml"/><Relationship Id="rId115" Type="http://schemas.openxmlformats.org/officeDocument/2006/relationships/image" Target="../media/image28450.png"/><Relationship Id="rId157" Type="http://schemas.openxmlformats.org/officeDocument/2006/relationships/image" Target="../media/image28660.png"/><Relationship Id="rId322" Type="http://schemas.openxmlformats.org/officeDocument/2006/relationships/customXml" Target="../ink/ink4091.xml"/><Relationship Id="rId364" Type="http://schemas.openxmlformats.org/officeDocument/2006/relationships/customXml" Target="../ink/ink4112.xml"/><Relationship Id="rId61" Type="http://schemas.openxmlformats.org/officeDocument/2006/relationships/image" Target="../media/image28180.png"/><Relationship Id="rId199" Type="http://schemas.openxmlformats.org/officeDocument/2006/relationships/image" Target="../media/image28870.png"/><Relationship Id="rId19" Type="http://schemas.openxmlformats.org/officeDocument/2006/relationships/image" Target="../media/image27970.png"/><Relationship Id="rId224" Type="http://schemas.openxmlformats.org/officeDocument/2006/relationships/customXml" Target="../ink/ink4042.xml"/><Relationship Id="rId266" Type="http://schemas.openxmlformats.org/officeDocument/2006/relationships/customXml" Target="../ink/ink4063.xml"/><Relationship Id="rId431" Type="http://schemas.openxmlformats.org/officeDocument/2006/relationships/image" Target="../media/image30030.png"/><Relationship Id="rId473" Type="http://schemas.openxmlformats.org/officeDocument/2006/relationships/image" Target="../media/image30240.png"/><Relationship Id="rId529" Type="http://schemas.openxmlformats.org/officeDocument/2006/relationships/image" Target="../media/image30520.png"/><Relationship Id="rId30" Type="http://schemas.openxmlformats.org/officeDocument/2006/relationships/customXml" Target="../ink/ink3945.xml"/><Relationship Id="rId126" Type="http://schemas.openxmlformats.org/officeDocument/2006/relationships/customXml" Target="../ink/ink3993.xml"/><Relationship Id="rId168" Type="http://schemas.openxmlformats.org/officeDocument/2006/relationships/customXml" Target="../ink/ink4014.xml"/><Relationship Id="rId333" Type="http://schemas.openxmlformats.org/officeDocument/2006/relationships/image" Target="../media/image29540.png"/><Relationship Id="rId540" Type="http://schemas.openxmlformats.org/officeDocument/2006/relationships/customXml" Target="../ink/ink4200.xml"/><Relationship Id="rId72" Type="http://schemas.openxmlformats.org/officeDocument/2006/relationships/customXml" Target="../ink/ink3966.xml"/><Relationship Id="rId375" Type="http://schemas.openxmlformats.org/officeDocument/2006/relationships/image" Target="../media/image29750.png"/><Relationship Id="rId3" Type="http://schemas.openxmlformats.org/officeDocument/2006/relationships/image" Target="../media/image27890.png"/><Relationship Id="rId235" Type="http://schemas.openxmlformats.org/officeDocument/2006/relationships/image" Target="../media/image29050.png"/><Relationship Id="rId277" Type="http://schemas.openxmlformats.org/officeDocument/2006/relationships/image" Target="../media/image29260.png"/><Relationship Id="rId400" Type="http://schemas.openxmlformats.org/officeDocument/2006/relationships/customXml" Target="../ink/ink4130.xml"/><Relationship Id="rId442" Type="http://schemas.openxmlformats.org/officeDocument/2006/relationships/customXml" Target="../ink/ink4151.xml"/><Relationship Id="rId484" Type="http://schemas.openxmlformats.org/officeDocument/2006/relationships/customXml" Target="../ink/ink4172.xml"/><Relationship Id="rId137" Type="http://schemas.openxmlformats.org/officeDocument/2006/relationships/image" Target="../media/image28560.png"/><Relationship Id="rId302" Type="http://schemas.openxmlformats.org/officeDocument/2006/relationships/customXml" Target="../ink/ink4081.xml"/><Relationship Id="rId344" Type="http://schemas.openxmlformats.org/officeDocument/2006/relationships/customXml" Target="../ink/ink4102.xml"/><Relationship Id="rId41" Type="http://schemas.openxmlformats.org/officeDocument/2006/relationships/image" Target="../media/image28080.png"/><Relationship Id="rId83" Type="http://schemas.openxmlformats.org/officeDocument/2006/relationships/image" Target="../media/image28290.png"/><Relationship Id="rId179" Type="http://schemas.openxmlformats.org/officeDocument/2006/relationships/image" Target="../media/image28770.png"/><Relationship Id="rId386" Type="http://schemas.openxmlformats.org/officeDocument/2006/relationships/customXml" Target="../ink/ink4123.xml"/><Relationship Id="rId190" Type="http://schemas.openxmlformats.org/officeDocument/2006/relationships/customXml" Target="../ink/ink4025.xml"/><Relationship Id="rId204" Type="http://schemas.openxmlformats.org/officeDocument/2006/relationships/customXml" Target="../ink/ink4032.xml"/><Relationship Id="rId246" Type="http://schemas.openxmlformats.org/officeDocument/2006/relationships/customXml" Target="../ink/ink4053.xml"/><Relationship Id="rId288" Type="http://schemas.openxmlformats.org/officeDocument/2006/relationships/customXml" Target="../ink/ink4074.xml"/><Relationship Id="rId411" Type="http://schemas.openxmlformats.org/officeDocument/2006/relationships/image" Target="../media/image29930.png"/><Relationship Id="rId453" Type="http://schemas.openxmlformats.org/officeDocument/2006/relationships/image" Target="../media/image30140.png"/><Relationship Id="rId509" Type="http://schemas.openxmlformats.org/officeDocument/2006/relationships/image" Target="../media/image30420.png"/><Relationship Id="rId106" Type="http://schemas.openxmlformats.org/officeDocument/2006/relationships/customXml" Target="../ink/ink3983.xml"/><Relationship Id="rId313" Type="http://schemas.openxmlformats.org/officeDocument/2006/relationships/image" Target="../media/image29440.png"/><Relationship Id="rId495" Type="http://schemas.openxmlformats.org/officeDocument/2006/relationships/image" Target="../media/image30350.png"/><Relationship Id="rId10" Type="http://schemas.openxmlformats.org/officeDocument/2006/relationships/customXml" Target="../ink/ink3935.xml"/><Relationship Id="rId52" Type="http://schemas.openxmlformats.org/officeDocument/2006/relationships/customXml" Target="../ink/ink3956.xml"/><Relationship Id="rId94" Type="http://schemas.openxmlformats.org/officeDocument/2006/relationships/customXml" Target="../ink/ink3977.xml"/><Relationship Id="rId148" Type="http://schemas.openxmlformats.org/officeDocument/2006/relationships/customXml" Target="../ink/ink4004.xml"/><Relationship Id="rId355" Type="http://schemas.openxmlformats.org/officeDocument/2006/relationships/image" Target="../media/image29650.png"/><Relationship Id="rId397" Type="http://schemas.openxmlformats.org/officeDocument/2006/relationships/image" Target="../media/image29860.png"/><Relationship Id="rId520" Type="http://schemas.openxmlformats.org/officeDocument/2006/relationships/customXml" Target="../ink/ink4190.xml"/><Relationship Id="rId215" Type="http://schemas.openxmlformats.org/officeDocument/2006/relationships/image" Target="../media/image28950.png"/><Relationship Id="rId257" Type="http://schemas.openxmlformats.org/officeDocument/2006/relationships/image" Target="../media/image29160.png"/><Relationship Id="rId422" Type="http://schemas.openxmlformats.org/officeDocument/2006/relationships/customXml" Target="../ink/ink4141.xml"/><Relationship Id="rId464" Type="http://schemas.openxmlformats.org/officeDocument/2006/relationships/customXml" Target="../ink/ink4162.xml"/><Relationship Id="rId299" Type="http://schemas.openxmlformats.org/officeDocument/2006/relationships/image" Target="../media/image29370.png"/><Relationship Id="rId63" Type="http://schemas.openxmlformats.org/officeDocument/2006/relationships/image" Target="../media/image28190.png"/><Relationship Id="rId159" Type="http://schemas.openxmlformats.org/officeDocument/2006/relationships/image" Target="../media/image28670.png"/><Relationship Id="rId366" Type="http://schemas.openxmlformats.org/officeDocument/2006/relationships/customXml" Target="../ink/ink4113.xml"/><Relationship Id="rId226" Type="http://schemas.openxmlformats.org/officeDocument/2006/relationships/customXml" Target="../ink/ink4043.xml"/><Relationship Id="rId433" Type="http://schemas.openxmlformats.org/officeDocument/2006/relationships/image" Target="../media/image30040.png"/><Relationship Id="rId74" Type="http://schemas.openxmlformats.org/officeDocument/2006/relationships/customXml" Target="../ink/ink3967.xml"/><Relationship Id="rId377" Type="http://schemas.openxmlformats.org/officeDocument/2006/relationships/image" Target="../media/image29760.png"/><Relationship Id="rId500" Type="http://schemas.openxmlformats.org/officeDocument/2006/relationships/customXml" Target="../ink/ink4180.xml"/><Relationship Id="rId5" Type="http://schemas.openxmlformats.org/officeDocument/2006/relationships/image" Target="../media/image27900.png"/><Relationship Id="rId237" Type="http://schemas.openxmlformats.org/officeDocument/2006/relationships/image" Target="../media/image29060.png"/><Relationship Id="rId444" Type="http://schemas.openxmlformats.org/officeDocument/2006/relationships/customXml" Target="../ink/ink4152.xml"/><Relationship Id="rId290" Type="http://schemas.openxmlformats.org/officeDocument/2006/relationships/customXml" Target="../ink/ink4075.xml"/><Relationship Id="rId304" Type="http://schemas.openxmlformats.org/officeDocument/2006/relationships/customXml" Target="../ink/ink4082.xml"/><Relationship Id="rId388" Type="http://schemas.openxmlformats.org/officeDocument/2006/relationships/customXml" Target="../ink/ink4124.xml"/><Relationship Id="rId511" Type="http://schemas.openxmlformats.org/officeDocument/2006/relationships/image" Target="../media/image3043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160.png"/><Relationship Id="rId21" Type="http://schemas.openxmlformats.org/officeDocument/2006/relationships/image" Target="../media/image30680.png"/><Relationship Id="rId42" Type="http://schemas.openxmlformats.org/officeDocument/2006/relationships/customXml" Target="../ink/ink4221.xml"/><Relationship Id="rId63" Type="http://schemas.openxmlformats.org/officeDocument/2006/relationships/image" Target="../media/image30890.png"/><Relationship Id="rId84" Type="http://schemas.openxmlformats.org/officeDocument/2006/relationships/customXml" Target="../ink/ink4242.xml"/><Relationship Id="rId138" Type="http://schemas.openxmlformats.org/officeDocument/2006/relationships/customXml" Target="../ink/ink4269.xml"/><Relationship Id="rId159" Type="http://schemas.openxmlformats.org/officeDocument/2006/relationships/image" Target="../media/image31370.png"/><Relationship Id="rId170" Type="http://schemas.openxmlformats.org/officeDocument/2006/relationships/customXml" Target="../ink/ink4285.xml"/><Relationship Id="rId191" Type="http://schemas.openxmlformats.org/officeDocument/2006/relationships/image" Target="../media/image31530.png"/><Relationship Id="rId205" Type="http://schemas.openxmlformats.org/officeDocument/2006/relationships/image" Target="../media/image31600.png"/><Relationship Id="rId226" Type="http://schemas.openxmlformats.org/officeDocument/2006/relationships/customXml" Target="../ink/ink4313.xml"/><Relationship Id="rId107" Type="http://schemas.openxmlformats.org/officeDocument/2006/relationships/image" Target="../media/image31110.png"/><Relationship Id="rId11" Type="http://schemas.openxmlformats.org/officeDocument/2006/relationships/image" Target="../media/image30630.png"/><Relationship Id="rId32" Type="http://schemas.openxmlformats.org/officeDocument/2006/relationships/customXml" Target="../ink/ink4216.xml"/><Relationship Id="rId53" Type="http://schemas.openxmlformats.org/officeDocument/2006/relationships/image" Target="../media/image30840.png"/><Relationship Id="rId74" Type="http://schemas.openxmlformats.org/officeDocument/2006/relationships/customXml" Target="../ink/ink4237.xml"/><Relationship Id="rId128" Type="http://schemas.openxmlformats.org/officeDocument/2006/relationships/customXml" Target="../ink/ink4264.xml"/><Relationship Id="rId149" Type="http://schemas.openxmlformats.org/officeDocument/2006/relationships/image" Target="../media/image31320.png"/><Relationship Id="rId5" Type="http://schemas.openxmlformats.org/officeDocument/2006/relationships/image" Target="../media/image30600.png"/><Relationship Id="rId95" Type="http://schemas.openxmlformats.org/officeDocument/2006/relationships/image" Target="../media/image31050.png"/><Relationship Id="rId160" Type="http://schemas.openxmlformats.org/officeDocument/2006/relationships/customXml" Target="../ink/ink4280.xml"/><Relationship Id="rId181" Type="http://schemas.openxmlformats.org/officeDocument/2006/relationships/image" Target="../media/image31480.png"/><Relationship Id="rId216" Type="http://schemas.openxmlformats.org/officeDocument/2006/relationships/customXml" Target="../ink/ink4308.xml"/><Relationship Id="rId22" Type="http://schemas.openxmlformats.org/officeDocument/2006/relationships/customXml" Target="../ink/ink4211.xml"/><Relationship Id="rId43" Type="http://schemas.openxmlformats.org/officeDocument/2006/relationships/image" Target="../media/image30790.png"/><Relationship Id="rId64" Type="http://schemas.openxmlformats.org/officeDocument/2006/relationships/customXml" Target="../ink/ink4232.xml"/><Relationship Id="rId118" Type="http://schemas.openxmlformats.org/officeDocument/2006/relationships/customXml" Target="../ink/ink4259.xml"/><Relationship Id="rId139" Type="http://schemas.openxmlformats.org/officeDocument/2006/relationships/image" Target="../media/image31270.png"/><Relationship Id="rId85" Type="http://schemas.openxmlformats.org/officeDocument/2006/relationships/image" Target="../media/image31000.png"/><Relationship Id="rId150" Type="http://schemas.openxmlformats.org/officeDocument/2006/relationships/customXml" Target="../ink/ink4275.xml"/><Relationship Id="rId171" Type="http://schemas.openxmlformats.org/officeDocument/2006/relationships/image" Target="../media/image31430.png"/><Relationship Id="rId192" Type="http://schemas.openxmlformats.org/officeDocument/2006/relationships/customXml" Target="../ink/ink4296.xml"/><Relationship Id="rId206" Type="http://schemas.openxmlformats.org/officeDocument/2006/relationships/customXml" Target="../ink/ink4303.xml"/><Relationship Id="rId227" Type="http://schemas.openxmlformats.org/officeDocument/2006/relationships/image" Target="../media/image31710.png"/><Relationship Id="rId12" Type="http://schemas.openxmlformats.org/officeDocument/2006/relationships/customXml" Target="../ink/ink4206.xml"/><Relationship Id="rId33" Type="http://schemas.openxmlformats.org/officeDocument/2006/relationships/image" Target="../media/image30740.png"/><Relationship Id="rId108" Type="http://schemas.openxmlformats.org/officeDocument/2006/relationships/customXml" Target="../ink/ink4254.xml"/><Relationship Id="rId129" Type="http://schemas.openxmlformats.org/officeDocument/2006/relationships/image" Target="../media/image31220.png"/><Relationship Id="rId54" Type="http://schemas.openxmlformats.org/officeDocument/2006/relationships/customXml" Target="../ink/ink4227.xml"/><Relationship Id="rId75" Type="http://schemas.openxmlformats.org/officeDocument/2006/relationships/image" Target="../media/image30950.png"/><Relationship Id="rId96" Type="http://schemas.openxmlformats.org/officeDocument/2006/relationships/customXml" Target="../ink/ink4248.xml"/><Relationship Id="rId140" Type="http://schemas.openxmlformats.org/officeDocument/2006/relationships/customXml" Target="../ink/ink4270.xml"/><Relationship Id="rId161" Type="http://schemas.openxmlformats.org/officeDocument/2006/relationships/image" Target="../media/image31380.png"/><Relationship Id="rId182" Type="http://schemas.openxmlformats.org/officeDocument/2006/relationships/customXml" Target="../ink/ink4291.xml"/><Relationship Id="rId217" Type="http://schemas.openxmlformats.org/officeDocument/2006/relationships/image" Target="../media/image31660.png"/><Relationship Id="rId6" Type="http://schemas.openxmlformats.org/officeDocument/2006/relationships/customXml" Target="../ink/ink4203.xml"/><Relationship Id="rId23" Type="http://schemas.openxmlformats.org/officeDocument/2006/relationships/image" Target="../media/image30690.png"/><Relationship Id="rId119" Type="http://schemas.openxmlformats.org/officeDocument/2006/relationships/image" Target="../media/image31170.png"/><Relationship Id="rId44" Type="http://schemas.openxmlformats.org/officeDocument/2006/relationships/customXml" Target="../ink/ink4222.xml"/><Relationship Id="rId65" Type="http://schemas.openxmlformats.org/officeDocument/2006/relationships/image" Target="../media/image30900.png"/><Relationship Id="rId86" Type="http://schemas.openxmlformats.org/officeDocument/2006/relationships/customXml" Target="../ink/ink4243.xml"/><Relationship Id="rId130" Type="http://schemas.openxmlformats.org/officeDocument/2006/relationships/customXml" Target="../ink/ink4265.xml"/><Relationship Id="rId151" Type="http://schemas.openxmlformats.org/officeDocument/2006/relationships/image" Target="../media/image31330.png"/><Relationship Id="rId172" Type="http://schemas.openxmlformats.org/officeDocument/2006/relationships/customXml" Target="../ink/ink4286.xml"/><Relationship Id="rId193" Type="http://schemas.openxmlformats.org/officeDocument/2006/relationships/image" Target="../media/image31540.png"/><Relationship Id="rId207" Type="http://schemas.openxmlformats.org/officeDocument/2006/relationships/image" Target="../media/image31610.png"/><Relationship Id="rId228" Type="http://schemas.openxmlformats.org/officeDocument/2006/relationships/customXml" Target="../ink/ink4314.xml"/><Relationship Id="rId13" Type="http://schemas.openxmlformats.org/officeDocument/2006/relationships/image" Target="../media/image30640.png"/><Relationship Id="rId109" Type="http://schemas.openxmlformats.org/officeDocument/2006/relationships/image" Target="../media/image31120.png"/><Relationship Id="rId34" Type="http://schemas.openxmlformats.org/officeDocument/2006/relationships/customXml" Target="../ink/ink4217.xml"/><Relationship Id="rId55" Type="http://schemas.openxmlformats.org/officeDocument/2006/relationships/image" Target="../media/image30850.png"/><Relationship Id="rId76" Type="http://schemas.openxmlformats.org/officeDocument/2006/relationships/customXml" Target="../ink/ink4238.xml"/><Relationship Id="rId97" Type="http://schemas.openxmlformats.org/officeDocument/2006/relationships/image" Target="../media/image31060.png"/><Relationship Id="rId120" Type="http://schemas.openxmlformats.org/officeDocument/2006/relationships/customXml" Target="../ink/ink4260.xml"/><Relationship Id="rId141" Type="http://schemas.openxmlformats.org/officeDocument/2006/relationships/image" Target="../media/image31280.png"/><Relationship Id="rId7" Type="http://schemas.openxmlformats.org/officeDocument/2006/relationships/image" Target="../media/image30610.png"/><Relationship Id="rId162" Type="http://schemas.openxmlformats.org/officeDocument/2006/relationships/customXml" Target="../ink/ink4281.xml"/><Relationship Id="rId183" Type="http://schemas.openxmlformats.org/officeDocument/2006/relationships/image" Target="../media/image31490.png"/><Relationship Id="rId218" Type="http://schemas.openxmlformats.org/officeDocument/2006/relationships/customXml" Target="../ink/ink4309.xml"/><Relationship Id="rId24" Type="http://schemas.openxmlformats.org/officeDocument/2006/relationships/customXml" Target="../ink/ink4212.xml"/><Relationship Id="rId45" Type="http://schemas.openxmlformats.org/officeDocument/2006/relationships/image" Target="../media/image30800.png"/><Relationship Id="rId66" Type="http://schemas.openxmlformats.org/officeDocument/2006/relationships/customXml" Target="../ink/ink4233.xml"/><Relationship Id="rId87" Type="http://schemas.openxmlformats.org/officeDocument/2006/relationships/image" Target="../media/image31010.png"/><Relationship Id="rId110" Type="http://schemas.openxmlformats.org/officeDocument/2006/relationships/customXml" Target="../ink/ink4255.xml"/><Relationship Id="rId131" Type="http://schemas.openxmlformats.org/officeDocument/2006/relationships/image" Target="../media/image31230.png"/><Relationship Id="rId152" Type="http://schemas.openxmlformats.org/officeDocument/2006/relationships/customXml" Target="../ink/ink4276.xml"/><Relationship Id="rId173" Type="http://schemas.openxmlformats.org/officeDocument/2006/relationships/image" Target="../media/image31440.png"/><Relationship Id="rId194" Type="http://schemas.openxmlformats.org/officeDocument/2006/relationships/customXml" Target="../ink/ink4297.xml"/><Relationship Id="rId208" Type="http://schemas.openxmlformats.org/officeDocument/2006/relationships/customXml" Target="../ink/ink4304.xml"/><Relationship Id="rId229" Type="http://schemas.openxmlformats.org/officeDocument/2006/relationships/image" Target="../media/image31720.png"/><Relationship Id="rId14" Type="http://schemas.openxmlformats.org/officeDocument/2006/relationships/customXml" Target="../ink/ink4207.xml"/><Relationship Id="rId35" Type="http://schemas.openxmlformats.org/officeDocument/2006/relationships/image" Target="../media/image30750.png"/><Relationship Id="rId56" Type="http://schemas.openxmlformats.org/officeDocument/2006/relationships/customXml" Target="../ink/ink4228.xml"/><Relationship Id="rId77" Type="http://schemas.openxmlformats.org/officeDocument/2006/relationships/image" Target="../media/image30960.png"/><Relationship Id="rId100" Type="http://schemas.openxmlformats.org/officeDocument/2006/relationships/customXml" Target="../ink/ink4250.xml"/><Relationship Id="rId8" Type="http://schemas.openxmlformats.org/officeDocument/2006/relationships/customXml" Target="../ink/ink4204.xml"/><Relationship Id="rId98" Type="http://schemas.openxmlformats.org/officeDocument/2006/relationships/customXml" Target="../ink/ink4249.xml"/><Relationship Id="rId121" Type="http://schemas.openxmlformats.org/officeDocument/2006/relationships/image" Target="../media/image31180.png"/><Relationship Id="rId142" Type="http://schemas.openxmlformats.org/officeDocument/2006/relationships/customXml" Target="../ink/ink4271.xml"/><Relationship Id="rId163" Type="http://schemas.openxmlformats.org/officeDocument/2006/relationships/image" Target="../media/image31390.png"/><Relationship Id="rId184" Type="http://schemas.openxmlformats.org/officeDocument/2006/relationships/customXml" Target="../ink/ink4292.xml"/><Relationship Id="rId219" Type="http://schemas.openxmlformats.org/officeDocument/2006/relationships/image" Target="../media/image31670.png"/><Relationship Id="rId230" Type="http://schemas.openxmlformats.org/officeDocument/2006/relationships/customXml" Target="../ink/ink4315.xml"/><Relationship Id="rId25" Type="http://schemas.openxmlformats.org/officeDocument/2006/relationships/image" Target="../media/image30700.png"/><Relationship Id="rId46" Type="http://schemas.openxmlformats.org/officeDocument/2006/relationships/customXml" Target="../ink/ink4223.xml"/><Relationship Id="rId67" Type="http://schemas.openxmlformats.org/officeDocument/2006/relationships/image" Target="../media/image30910.png"/><Relationship Id="rId20" Type="http://schemas.openxmlformats.org/officeDocument/2006/relationships/customXml" Target="../ink/ink4210.xml"/><Relationship Id="rId41" Type="http://schemas.openxmlformats.org/officeDocument/2006/relationships/image" Target="../media/image30780.png"/><Relationship Id="rId62" Type="http://schemas.openxmlformats.org/officeDocument/2006/relationships/customXml" Target="../ink/ink4231.xml"/><Relationship Id="rId83" Type="http://schemas.openxmlformats.org/officeDocument/2006/relationships/image" Target="../media/image30990.png"/><Relationship Id="rId88" Type="http://schemas.openxmlformats.org/officeDocument/2006/relationships/customXml" Target="../ink/ink4244.xml"/><Relationship Id="rId111" Type="http://schemas.openxmlformats.org/officeDocument/2006/relationships/image" Target="../media/image31130.png"/><Relationship Id="rId132" Type="http://schemas.openxmlformats.org/officeDocument/2006/relationships/customXml" Target="../ink/ink4266.xml"/><Relationship Id="rId153" Type="http://schemas.openxmlformats.org/officeDocument/2006/relationships/image" Target="../media/image31340.png"/><Relationship Id="rId174" Type="http://schemas.openxmlformats.org/officeDocument/2006/relationships/customXml" Target="../ink/ink4287.xml"/><Relationship Id="rId179" Type="http://schemas.openxmlformats.org/officeDocument/2006/relationships/image" Target="../media/image31470.png"/><Relationship Id="rId195" Type="http://schemas.openxmlformats.org/officeDocument/2006/relationships/image" Target="../media/image31550.png"/><Relationship Id="rId209" Type="http://schemas.openxmlformats.org/officeDocument/2006/relationships/image" Target="../media/image31620.png"/><Relationship Id="rId190" Type="http://schemas.openxmlformats.org/officeDocument/2006/relationships/customXml" Target="../ink/ink4295.xml"/><Relationship Id="rId204" Type="http://schemas.openxmlformats.org/officeDocument/2006/relationships/customXml" Target="../ink/ink4302.xml"/><Relationship Id="rId220" Type="http://schemas.openxmlformats.org/officeDocument/2006/relationships/customXml" Target="../ink/ink4310.xml"/><Relationship Id="rId225" Type="http://schemas.openxmlformats.org/officeDocument/2006/relationships/image" Target="../media/image31700.png"/><Relationship Id="rId15" Type="http://schemas.openxmlformats.org/officeDocument/2006/relationships/image" Target="../media/image30650.png"/><Relationship Id="rId36" Type="http://schemas.openxmlformats.org/officeDocument/2006/relationships/customXml" Target="../ink/ink4218.xml"/><Relationship Id="rId57" Type="http://schemas.openxmlformats.org/officeDocument/2006/relationships/image" Target="../media/image30860.png"/><Relationship Id="rId106" Type="http://schemas.openxmlformats.org/officeDocument/2006/relationships/customXml" Target="../ink/ink4253.xml"/><Relationship Id="rId127" Type="http://schemas.openxmlformats.org/officeDocument/2006/relationships/image" Target="../media/image31210.png"/><Relationship Id="rId10" Type="http://schemas.openxmlformats.org/officeDocument/2006/relationships/customXml" Target="../ink/ink4205.xml"/><Relationship Id="rId31" Type="http://schemas.openxmlformats.org/officeDocument/2006/relationships/image" Target="../media/image30730.png"/><Relationship Id="rId52" Type="http://schemas.openxmlformats.org/officeDocument/2006/relationships/customXml" Target="../ink/ink4226.xml"/><Relationship Id="rId73" Type="http://schemas.openxmlformats.org/officeDocument/2006/relationships/image" Target="../media/image30940.png"/><Relationship Id="rId78" Type="http://schemas.openxmlformats.org/officeDocument/2006/relationships/customXml" Target="../ink/ink4239.xml"/><Relationship Id="rId94" Type="http://schemas.openxmlformats.org/officeDocument/2006/relationships/customXml" Target="../ink/ink4247.xml"/><Relationship Id="rId99" Type="http://schemas.openxmlformats.org/officeDocument/2006/relationships/image" Target="../media/image31070.png"/><Relationship Id="rId101" Type="http://schemas.openxmlformats.org/officeDocument/2006/relationships/image" Target="../media/image31080.png"/><Relationship Id="rId122" Type="http://schemas.openxmlformats.org/officeDocument/2006/relationships/customXml" Target="../ink/ink4261.xml"/><Relationship Id="rId143" Type="http://schemas.openxmlformats.org/officeDocument/2006/relationships/image" Target="../media/image31290.png"/><Relationship Id="rId148" Type="http://schemas.openxmlformats.org/officeDocument/2006/relationships/customXml" Target="../ink/ink4274.xml"/><Relationship Id="rId164" Type="http://schemas.openxmlformats.org/officeDocument/2006/relationships/customXml" Target="../ink/ink4282.xml"/><Relationship Id="rId169" Type="http://schemas.openxmlformats.org/officeDocument/2006/relationships/image" Target="../media/image31420.png"/><Relationship Id="rId185" Type="http://schemas.openxmlformats.org/officeDocument/2006/relationships/image" Target="../media/image31500.png"/><Relationship Id="rId4" Type="http://schemas.openxmlformats.org/officeDocument/2006/relationships/customXml" Target="../ink/ink4202.xml"/><Relationship Id="rId9" Type="http://schemas.openxmlformats.org/officeDocument/2006/relationships/image" Target="../media/image30620.png"/><Relationship Id="rId180" Type="http://schemas.openxmlformats.org/officeDocument/2006/relationships/customXml" Target="../ink/ink4290.xml"/><Relationship Id="rId210" Type="http://schemas.openxmlformats.org/officeDocument/2006/relationships/customXml" Target="../ink/ink4305.xml"/><Relationship Id="rId215" Type="http://schemas.openxmlformats.org/officeDocument/2006/relationships/image" Target="../media/image31650.png"/><Relationship Id="rId26" Type="http://schemas.openxmlformats.org/officeDocument/2006/relationships/customXml" Target="../ink/ink4213.xml"/><Relationship Id="rId231" Type="http://schemas.openxmlformats.org/officeDocument/2006/relationships/image" Target="../media/image31730.png"/><Relationship Id="rId47" Type="http://schemas.openxmlformats.org/officeDocument/2006/relationships/image" Target="../media/image30810.png"/><Relationship Id="rId68" Type="http://schemas.openxmlformats.org/officeDocument/2006/relationships/customXml" Target="../ink/ink4234.xml"/><Relationship Id="rId89" Type="http://schemas.openxmlformats.org/officeDocument/2006/relationships/image" Target="../media/image31020.png"/><Relationship Id="rId112" Type="http://schemas.openxmlformats.org/officeDocument/2006/relationships/customXml" Target="../ink/ink4256.xml"/><Relationship Id="rId133" Type="http://schemas.openxmlformats.org/officeDocument/2006/relationships/image" Target="../media/image31240.png"/><Relationship Id="rId154" Type="http://schemas.openxmlformats.org/officeDocument/2006/relationships/customXml" Target="../ink/ink4277.xml"/><Relationship Id="rId175" Type="http://schemas.openxmlformats.org/officeDocument/2006/relationships/image" Target="../media/image31450.png"/><Relationship Id="rId196" Type="http://schemas.openxmlformats.org/officeDocument/2006/relationships/customXml" Target="../ink/ink4298.xml"/><Relationship Id="rId200" Type="http://schemas.openxmlformats.org/officeDocument/2006/relationships/customXml" Target="../ink/ink4300.xml"/><Relationship Id="rId16" Type="http://schemas.openxmlformats.org/officeDocument/2006/relationships/customXml" Target="../ink/ink4208.xml"/><Relationship Id="rId221" Type="http://schemas.openxmlformats.org/officeDocument/2006/relationships/image" Target="../media/image31680.png"/><Relationship Id="rId37" Type="http://schemas.openxmlformats.org/officeDocument/2006/relationships/image" Target="../media/image30760.png"/><Relationship Id="rId58" Type="http://schemas.openxmlformats.org/officeDocument/2006/relationships/customXml" Target="../ink/ink4229.xml"/><Relationship Id="rId79" Type="http://schemas.openxmlformats.org/officeDocument/2006/relationships/image" Target="../media/image30970.png"/><Relationship Id="rId102" Type="http://schemas.openxmlformats.org/officeDocument/2006/relationships/customXml" Target="../ink/ink4251.xml"/><Relationship Id="rId123" Type="http://schemas.openxmlformats.org/officeDocument/2006/relationships/image" Target="../media/image31190.png"/><Relationship Id="rId144" Type="http://schemas.openxmlformats.org/officeDocument/2006/relationships/customXml" Target="../ink/ink4272.xml"/><Relationship Id="rId90" Type="http://schemas.openxmlformats.org/officeDocument/2006/relationships/customXml" Target="../ink/ink4245.xml"/><Relationship Id="rId165" Type="http://schemas.openxmlformats.org/officeDocument/2006/relationships/image" Target="../media/image31400.png"/><Relationship Id="rId186" Type="http://schemas.openxmlformats.org/officeDocument/2006/relationships/customXml" Target="../ink/ink4293.xml"/><Relationship Id="rId211" Type="http://schemas.openxmlformats.org/officeDocument/2006/relationships/image" Target="../media/image31630.png"/><Relationship Id="rId232" Type="http://schemas.openxmlformats.org/officeDocument/2006/relationships/customXml" Target="../ink/ink4316.xml"/><Relationship Id="rId27" Type="http://schemas.openxmlformats.org/officeDocument/2006/relationships/image" Target="../media/image30710.png"/><Relationship Id="rId48" Type="http://schemas.openxmlformats.org/officeDocument/2006/relationships/customXml" Target="../ink/ink4224.xml"/><Relationship Id="rId69" Type="http://schemas.openxmlformats.org/officeDocument/2006/relationships/image" Target="../media/image30920.png"/><Relationship Id="rId113" Type="http://schemas.openxmlformats.org/officeDocument/2006/relationships/image" Target="../media/image31140.png"/><Relationship Id="rId134" Type="http://schemas.openxmlformats.org/officeDocument/2006/relationships/customXml" Target="../ink/ink4267.xml"/><Relationship Id="rId80" Type="http://schemas.openxmlformats.org/officeDocument/2006/relationships/customXml" Target="../ink/ink4240.xml"/><Relationship Id="rId155" Type="http://schemas.openxmlformats.org/officeDocument/2006/relationships/image" Target="../media/image31350.png"/><Relationship Id="rId176" Type="http://schemas.openxmlformats.org/officeDocument/2006/relationships/customXml" Target="../ink/ink4288.xml"/><Relationship Id="rId197" Type="http://schemas.openxmlformats.org/officeDocument/2006/relationships/image" Target="../media/image31560.png"/><Relationship Id="rId201" Type="http://schemas.openxmlformats.org/officeDocument/2006/relationships/image" Target="../media/image31580.png"/><Relationship Id="rId222" Type="http://schemas.openxmlformats.org/officeDocument/2006/relationships/customXml" Target="../ink/ink4311.xml"/><Relationship Id="rId17" Type="http://schemas.openxmlformats.org/officeDocument/2006/relationships/image" Target="../media/image30660.png"/><Relationship Id="rId38" Type="http://schemas.openxmlformats.org/officeDocument/2006/relationships/customXml" Target="../ink/ink4219.xml"/><Relationship Id="rId59" Type="http://schemas.openxmlformats.org/officeDocument/2006/relationships/image" Target="../media/image30870.png"/><Relationship Id="rId103" Type="http://schemas.openxmlformats.org/officeDocument/2006/relationships/image" Target="../media/image31090.png"/><Relationship Id="rId124" Type="http://schemas.openxmlformats.org/officeDocument/2006/relationships/customXml" Target="../ink/ink4262.xml"/><Relationship Id="rId70" Type="http://schemas.openxmlformats.org/officeDocument/2006/relationships/customXml" Target="../ink/ink4235.xml"/><Relationship Id="rId91" Type="http://schemas.openxmlformats.org/officeDocument/2006/relationships/image" Target="../media/image31030.png"/><Relationship Id="rId145" Type="http://schemas.openxmlformats.org/officeDocument/2006/relationships/image" Target="../media/image31300.png"/><Relationship Id="rId166" Type="http://schemas.openxmlformats.org/officeDocument/2006/relationships/customXml" Target="../ink/ink4283.xml"/><Relationship Id="rId187" Type="http://schemas.openxmlformats.org/officeDocument/2006/relationships/image" Target="../media/image315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06.xml"/><Relationship Id="rId233" Type="http://schemas.openxmlformats.org/officeDocument/2006/relationships/image" Target="../media/image31740.png"/><Relationship Id="rId28" Type="http://schemas.openxmlformats.org/officeDocument/2006/relationships/customXml" Target="../ink/ink4214.xml"/><Relationship Id="rId49" Type="http://schemas.openxmlformats.org/officeDocument/2006/relationships/image" Target="../media/image30820.png"/><Relationship Id="rId114" Type="http://schemas.openxmlformats.org/officeDocument/2006/relationships/customXml" Target="../ink/ink4257.xml"/><Relationship Id="rId60" Type="http://schemas.openxmlformats.org/officeDocument/2006/relationships/customXml" Target="../ink/ink4230.xml"/><Relationship Id="rId81" Type="http://schemas.openxmlformats.org/officeDocument/2006/relationships/image" Target="../media/image30980.png"/><Relationship Id="rId135" Type="http://schemas.openxmlformats.org/officeDocument/2006/relationships/image" Target="../media/image31250.png"/><Relationship Id="rId156" Type="http://schemas.openxmlformats.org/officeDocument/2006/relationships/customXml" Target="../ink/ink4278.xml"/><Relationship Id="rId177" Type="http://schemas.openxmlformats.org/officeDocument/2006/relationships/image" Target="../media/image31460.png"/><Relationship Id="rId198" Type="http://schemas.openxmlformats.org/officeDocument/2006/relationships/customXml" Target="../ink/ink4299.xml"/><Relationship Id="rId202" Type="http://schemas.openxmlformats.org/officeDocument/2006/relationships/customXml" Target="../ink/ink4301.xml"/><Relationship Id="rId223" Type="http://schemas.openxmlformats.org/officeDocument/2006/relationships/image" Target="../media/image31690.png"/><Relationship Id="rId18" Type="http://schemas.openxmlformats.org/officeDocument/2006/relationships/customXml" Target="../ink/ink4209.xml"/><Relationship Id="rId39" Type="http://schemas.openxmlformats.org/officeDocument/2006/relationships/image" Target="../media/image30770.png"/><Relationship Id="rId50" Type="http://schemas.openxmlformats.org/officeDocument/2006/relationships/customXml" Target="../ink/ink4225.xml"/><Relationship Id="rId104" Type="http://schemas.openxmlformats.org/officeDocument/2006/relationships/customXml" Target="../ink/ink4252.xml"/><Relationship Id="rId125" Type="http://schemas.openxmlformats.org/officeDocument/2006/relationships/image" Target="../media/image31200.png"/><Relationship Id="rId146" Type="http://schemas.openxmlformats.org/officeDocument/2006/relationships/customXml" Target="../ink/ink4273.xml"/><Relationship Id="rId167" Type="http://schemas.openxmlformats.org/officeDocument/2006/relationships/image" Target="../media/image31410.png"/><Relationship Id="rId188" Type="http://schemas.openxmlformats.org/officeDocument/2006/relationships/customXml" Target="../ink/ink4294.xml"/><Relationship Id="rId71" Type="http://schemas.openxmlformats.org/officeDocument/2006/relationships/image" Target="../media/image30930.png"/><Relationship Id="rId92" Type="http://schemas.openxmlformats.org/officeDocument/2006/relationships/customXml" Target="../ink/ink4246.xml"/><Relationship Id="rId213" Type="http://schemas.openxmlformats.org/officeDocument/2006/relationships/image" Target="../media/image31640.png"/><Relationship Id="rId234" Type="http://schemas.openxmlformats.org/officeDocument/2006/relationships/customXml" Target="../ink/ink4317.xml"/><Relationship Id="rId2" Type="http://schemas.openxmlformats.org/officeDocument/2006/relationships/customXml" Target="../ink/ink4201.xml"/><Relationship Id="rId29" Type="http://schemas.openxmlformats.org/officeDocument/2006/relationships/image" Target="../media/image30720.png"/><Relationship Id="rId40" Type="http://schemas.openxmlformats.org/officeDocument/2006/relationships/customXml" Target="../ink/ink4220.xml"/><Relationship Id="rId115" Type="http://schemas.openxmlformats.org/officeDocument/2006/relationships/image" Target="../media/image31150.png"/><Relationship Id="rId136" Type="http://schemas.openxmlformats.org/officeDocument/2006/relationships/customXml" Target="../ink/ink4268.xml"/><Relationship Id="rId157" Type="http://schemas.openxmlformats.org/officeDocument/2006/relationships/image" Target="../media/image31360.png"/><Relationship Id="rId178" Type="http://schemas.openxmlformats.org/officeDocument/2006/relationships/customXml" Target="../ink/ink4289.xml"/><Relationship Id="rId61" Type="http://schemas.openxmlformats.org/officeDocument/2006/relationships/image" Target="../media/image30880.png"/><Relationship Id="rId82" Type="http://schemas.openxmlformats.org/officeDocument/2006/relationships/customXml" Target="../ink/ink4241.xml"/><Relationship Id="rId199" Type="http://schemas.openxmlformats.org/officeDocument/2006/relationships/image" Target="../media/image31570.png"/><Relationship Id="rId203" Type="http://schemas.openxmlformats.org/officeDocument/2006/relationships/image" Target="../media/image31590.png"/><Relationship Id="rId19" Type="http://schemas.openxmlformats.org/officeDocument/2006/relationships/image" Target="../media/image30670.png"/><Relationship Id="rId224" Type="http://schemas.openxmlformats.org/officeDocument/2006/relationships/customXml" Target="../ink/ink4312.xml"/><Relationship Id="rId30" Type="http://schemas.openxmlformats.org/officeDocument/2006/relationships/customXml" Target="../ink/ink4215.xml"/><Relationship Id="rId105" Type="http://schemas.openxmlformats.org/officeDocument/2006/relationships/image" Target="../media/image31101.png"/><Relationship Id="rId126" Type="http://schemas.openxmlformats.org/officeDocument/2006/relationships/customXml" Target="../ink/ink4263.xml"/><Relationship Id="rId147" Type="http://schemas.openxmlformats.org/officeDocument/2006/relationships/image" Target="../media/image31310.png"/><Relationship Id="rId168" Type="http://schemas.openxmlformats.org/officeDocument/2006/relationships/customXml" Target="../ink/ink4284.xml"/><Relationship Id="rId51" Type="http://schemas.openxmlformats.org/officeDocument/2006/relationships/image" Target="../media/image30830.png"/><Relationship Id="rId72" Type="http://schemas.openxmlformats.org/officeDocument/2006/relationships/customXml" Target="../ink/ink4236.xml"/><Relationship Id="rId93" Type="http://schemas.openxmlformats.org/officeDocument/2006/relationships/image" Target="../media/image31040.png"/><Relationship Id="rId189" Type="http://schemas.openxmlformats.org/officeDocument/2006/relationships/image" Target="../media/image31520.png"/><Relationship Id="rId3" Type="http://schemas.openxmlformats.org/officeDocument/2006/relationships/image" Target="../media/image30590.png"/><Relationship Id="rId214" Type="http://schemas.openxmlformats.org/officeDocument/2006/relationships/customXml" Target="../ink/ink4307.xml"/><Relationship Id="rId235" Type="http://schemas.openxmlformats.org/officeDocument/2006/relationships/image" Target="../media/image904.png"/><Relationship Id="rId116" Type="http://schemas.openxmlformats.org/officeDocument/2006/relationships/customXml" Target="../ink/ink4258.xml"/><Relationship Id="rId137" Type="http://schemas.openxmlformats.org/officeDocument/2006/relationships/image" Target="../media/image31260.png"/><Relationship Id="rId158" Type="http://schemas.openxmlformats.org/officeDocument/2006/relationships/customXml" Target="../ink/ink427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.png"/><Relationship Id="rId299" Type="http://schemas.openxmlformats.org/officeDocument/2006/relationships/image" Target="../media/image168.png"/><Relationship Id="rId21" Type="http://schemas.openxmlformats.org/officeDocument/2006/relationships/image" Target="../media/image29100.png"/><Relationship Id="rId63" Type="http://schemas.openxmlformats.org/officeDocument/2006/relationships/image" Target="../media/image50.png"/><Relationship Id="rId159" Type="http://schemas.openxmlformats.org/officeDocument/2006/relationships/image" Target="../media/image98.png"/><Relationship Id="rId324" Type="http://schemas.openxmlformats.org/officeDocument/2006/relationships/customXml" Target="../ink/ink195.xml"/><Relationship Id="rId366" Type="http://schemas.openxmlformats.org/officeDocument/2006/relationships/image" Target="../media/image201.png"/><Relationship Id="rId170" Type="http://schemas.openxmlformats.org/officeDocument/2006/relationships/customXml" Target="../ink/ink118.xml"/><Relationship Id="rId226" Type="http://schemas.openxmlformats.org/officeDocument/2006/relationships/customXml" Target="../ink/ink146.xml"/><Relationship Id="rId433" Type="http://schemas.openxmlformats.org/officeDocument/2006/relationships/customXml" Target="../ink/ink250.xml"/><Relationship Id="rId268" Type="http://schemas.openxmlformats.org/officeDocument/2006/relationships/customXml" Target="../ink/ink167.xml"/><Relationship Id="rId475" Type="http://schemas.openxmlformats.org/officeDocument/2006/relationships/customXml" Target="../ink/ink271.xml"/><Relationship Id="rId32" Type="http://schemas.openxmlformats.org/officeDocument/2006/relationships/customXml" Target="../ink/ink49.xml"/><Relationship Id="rId74" Type="http://schemas.openxmlformats.org/officeDocument/2006/relationships/customXml" Target="../ink/ink70.xml"/><Relationship Id="rId128" Type="http://schemas.openxmlformats.org/officeDocument/2006/relationships/customXml" Target="../ink/ink97.xml"/><Relationship Id="rId335" Type="http://schemas.openxmlformats.org/officeDocument/2006/relationships/customXml" Target="../ink/ink201.xml"/><Relationship Id="rId377" Type="http://schemas.openxmlformats.org/officeDocument/2006/relationships/customXml" Target="../ink/ink222.xml"/><Relationship Id="rId5" Type="http://schemas.openxmlformats.org/officeDocument/2006/relationships/image" Target="../media/image21100.png"/><Relationship Id="rId181" Type="http://schemas.openxmlformats.org/officeDocument/2006/relationships/image" Target="../media/image109.png"/><Relationship Id="rId237" Type="http://schemas.openxmlformats.org/officeDocument/2006/relationships/image" Target="../media/image137.png"/><Relationship Id="rId402" Type="http://schemas.openxmlformats.org/officeDocument/2006/relationships/image" Target="../media/image219.png"/><Relationship Id="rId279" Type="http://schemas.openxmlformats.org/officeDocument/2006/relationships/image" Target="../media/image158.png"/><Relationship Id="rId444" Type="http://schemas.openxmlformats.org/officeDocument/2006/relationships/image" Target="../media/image240.png"/><Relationship Id="rId43" Type="http://schemas.openxmlformats.org/officeDocument/2006/relationships/image" Target="../media/image40.png"/><Relationship Id="rId139" Type="http://schemas.openxmlformats.org/officeDocument/2006/relationships/image" Target="../media/image88.png"/><Relationship Id="rId290" Type="http://schemas.openxmlformats.org/officeDocument/2006/relationships/customXml" Target="../ink/ink178.xml"/><Relationship Id="rId304" Type="http://schemas.openxmlformats.org/officeDocument/2006/relationships/customXml" Target="../ink/ink185.xml"/><Relationship Id="rId346" Type="http://schemas.openxmlformats.org/officeDocument/2006/relationships/image" Target="../media/image191.png"/><Relationship Id="rId388" Type="http://schemas.openxmlformats.org/officeDocument/2006/relationships/image" Target="../media/image212.png"/><Relationship Id="rId85" Type="http://schemas.openxmlformats.org/officeDocument/2006/relationships/image" Target="../media/image61.png"/><Relationship Id="rId150" Type="http://schemas.openxmlformats.org/officeDocument/2006/relationships/customXml" Target="../ink/ink108.xml"/><Relationship Id="rId192" Type="http://schemas.openxmlformats.org/officeDocument/2006/relationships/customXml" Target="../ink/ink129.xml"/><Relationship Id="rId206" Type="http://schemas.openxmlformats.org/officeDocument/2006/relationships/customXml" Target="../ink/ink136.xml"/><Relationship Id="rId413" Type="http://schemas.openxmlformats.org/officeDocument/2006/relationships/customXml" Target="../ink/ink240.xml"/><Relationship Id="rId248" Type="http://schemas.openxmlformats.org/officeDocument/2006/relationships/customXml" Target="../ink/ink157.xml"/><Relationship Id="rId455" Type="http://schemas.openxmlformats.org/officeDocument/2006/relationships/customXml" Target="../ink/ink261.xml"/><Relationship Id="rId12" Type="http://schemas.openxmlformats.org/officeDocument/2006/relationships/customXml" Target="../ink/ink39.xml"/><Relationship Id="rId108" Type="http://schemas.openxmlformats.org/officeDocument/2006/relationships/customXml" Target="../ink/ink87.xml"/><Relationship Id="rId315" Type="http://schemas.openxmlformats.org/officeDocument/2006/relationships/image" Target="../media/image176.png"/><Relationship Id="rId357" Type="http://schemas.openxmlformats.org/officeDocument/2006/relationships/customXml" Target="../ink/ink212.xml"/><Relationship Id="rId54" Type="http://schemas.openxmlformats.org/officeDocument/2006/relationships/customXml" Target="../ink/ink60.xml"/><Relationship Id="rId96" Type="http://schemas.openxmlformats.org/officeDocument/2006/relationships/customXml" Target="../ink/ink81.xml"/><Relationship Id="rId161" Type="http://schemas.openxmlformats.org/officeDocument/2006/relationships/image" Target="../media/image99.png"/><Relationship Id="rId217" Type="http://schemas.openxmlformats.org/officeDocument/2006/relationships/image" Target="../media/image127.png"/><Relationship Id="rId399" Type="http://schemas.openxmlformats.org/officeDocument/2006/relationships/customXml" Target="../ink/ink233.xml"/><Relationship Id="rId259" Type="http://schemas.openxmlformats.org/officeDocument/2006/relationships/image" Target="../media/image148.png"/><Relationship Id="rId424" Type="http://schemas.openxmlformats.org/officeDocument/2006/relationships/image" Target="../media/image230.png"/><Relationship Id="rId466" Type="http://schemas.openxmlformats.org/officeDocument/2006/relationships/image" Target="../media/image251.png"/><Relationship Id="rId23" Type="http://schemas.openxmlformats.org/officeDocument/2006/relationships/image" Target="../media/image30100.png"/><Relationship Id="rId119" Type="http://schemas.openxmlformats.org/officeDocument/2006/relationships/image" Target="../media/image78.png"/><Relationship Id="rId270" Type="http://schemas.openxmlformats.org/officeDocument/2006/relationships/customXml" Target="../ink/ink168.xml"/><Relationship Id="rId326" Type="http://schemas.openxmlformats.org/officeDocument/2006/relationships/image" Target="../media/image181.png"/><Relationship Id="rId65" Type="http://schemas.openxmlformats.org/officeDocument/2006/relationships/image" Target="../media/image51.png"/><Relationship Id="rId130" Type="http://schemas.openxmlformats.org/officeDocument/2006/relationships/customXml" Target="../ink/ink98.xml"/><Relationship Id="rId368" Type="http://schemas.openxmlformats.org/officeDocument/2006/relationships/image" Target="../media/image202.png"/><Relationship Id="rId172" Type="http://schemas.openxmlformats.org/officeDocument/2006/relationships/customXml" Target="../ink/ink119.xml"/><Relationship Id="rId228" Type="http://schemas.openxmlformats.org/officeDocument/2006/relationships/customXml" Target="../ink/ink147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281" Type="http://schemas.openxmlformats.org/officeDocument/2006/relationships/image" Target="../media/image159.png"/><Relationship Id="rId337" Type="http://schemas.openxmlformats.org/officeDocument/2006/relationships/customXml" Target="../ink/ink202.xml"/><Relationship Id="rId34" Type="http://schemas.openxmlformats.org/officeDocument/2006/relationships/customXml" Target="../ink/ink50.xml"/><Relationship Id="rId76" Type="http://schemas.openxmlformats.org/officeDocument/2006/relationships/customXml" Target="../ink/ink71.xml"/><Relationship Id="rId141" Type="http://schemas.openxmlformats.org/officeDocument/2006/relationships/image" Target="../media/image89.png"/><Relationship Id="rId379" Type="http://schemas.openxmlformats.org/officeDocument/2006/relationships/customXml" Target="../ink/ink223.xml"/><Relationship Id="rId7" Type="http://schemas.openxmlformats.org/officeDocument/2006/relationships/image" Target="../media/image22100.png"/><Relationship Id="rId183" Type="http://schemas.openxmlformats.org/officeDocument/2006/relationships/image" Target="../media/image110.png"/><Relationship Id="rId239" Type="http://schemas.openxmlformats.org/officeDocument/2006/relationships/image" Target="../media/image138.png"/><Relationship Id="rId390" Type="http://schemas.openxmlformats.org/officeDocument/2006/relationships/image" Target="../media/image213.png"/><Relationship Id="rId404" Type="http://schemas.openxmlformats.org/officeDocument/2006/relationships/image" Target="../media/image220.png"/><Relationship Id="rId446" Type="http://schemas.openxmlformats.org/officeDocument/2006/relationships/image" Target="../media/image241.png"/><Relationship Id="rId250" Type="http://schemas.openxmlformats.org/officeDocument/2006/relationships/customXml" Target="../ink/ink158.xml"/><Relationship Id="rId292" Type="http://schemas.openxmlformats.org/officeDocument/2006/relationships/customXml" Target="../ink/ink179.xml"/><Relationship Id="rId306" Type="http://schemas.openxmlformats.org/officeDocument/2006/relationships/customXml" Target="../ink/ink186.xml"/><Relationship Id="rId45" Type="http://schemas.openxmlformats.org/officeDocument/2006/relationships/image" Target="../media/image41.png"/><Relationship Id="rId87" Type="http://schemas.openxmlformats.org/officeDocument/2006/relationships/image" Target="../media/image62.png"/><Relationship Id="rId110" Type="http://schemas.openxmlformats.org/officeDocument/2006/relationships/customXml" Target="../ink/ink88.xml"/><Relationship Id="rId348" Type="http://schemas.openxmlformats.org/officeDocument/2006/relationships/image" Target="../media/image192.png"/><Relationship Id="rId152" Type="http://schemas.openxmlformats.org/officeDocument/2006/relationships/customXml" Target="../ink/ink109.xml"/><Relationship Id="rId194" Type="http://schemas.openxmlformats.org/officeDocument/2006/relationships/customXml" Target="../ink/ink130.xml"/><Relationship Id="rId208" Type="http://schemas.openxmlformats.org/officeDocument/2006/relationships/customXml" Target="../ink/ink137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261" Type="http://schemas.openxmlformats.org/officeDocument/2006/relationships/image" Target="../media/image149.png"/><Relationship Id="rId14" Type="http://schemas.openxmlformats.org/officeDocument/2006/relationships/customXml" Target="../ink/ink40.xml"/><Relationship Id="rId56" Type="http://schemas.openxmlformats.org/officeDocument/2006/relationships/customXml" Target="../ink/ink61.xml"/><Relationship Id="rId317" Type="http://schemas.openxmlformats.org/officeDocument/2006/relationships/image" Target="../media/image177.png"/><Relationship Id="rId359" Type="http://schemas.openxmlformats.org/officeDocument/2006/relationships/customXml" Target="../ink/ink213.xml"/><Relationship Id="rId98" Type="http://schemas.openxmlformats.org/officeDocument/2006/relationships/customXml" Target="../ink/ink82.xml"/><Relationship Id="rId121" Type="http://schemas.openxmlformats.org/officeDocument/2006/relationships/image" Target="../media/image79.png"/><Relationship Id="rId163" Type="http://schemas.openxmlformats.org/officeDocument/2006/relationships/image" Target="../media/image100.png"/><Relationship Id="rId219" Type="http://schemas.openxmlformats.org/officeDocument/2006/relationships/image" Target="../media/image128.png"/><Relationship Id="rId370" Type="http://schemas.openxmlformats.org/officeDocument/2006/relationships/image" Target="../media/image203.png"/><Relationship Id="rId426" Type="http://schemas.openxmlformats.org/officeDocument/2006/relationships/image" Target="../media/image231.png"/><Relationship Id="rId230" Type="http://schemas.openxmlformats.org/officeDocument/2006/relationships/customXml" Target="../ink/ink148.xml"/><Relationship Id="rId468" Type="http://schemas.openxmlformats.org/officeDocument/2006/relationships/image" Target="../media/image252.png"/><Relationship Id="rId25" Type="http://schemas.openxmlformats.org/officeDocument/2006/relationships/image" Target="../media/image31100.png"/><Relationship Id="rId67" Type="http://schemas.openxmlformats.org/officeDocument/2006/relationships/image" Target="../media/image52.png"/><Relationship Id="rId272" Type="http://schemas.openxmlformats.org/officeDocument/2006/relationships/customXml" Target="../ink/ink169.xml"/><Relationship Id="rId328" Type="http://schemas.openxmlformats.org/officeDocument/2006/relationships/image" Target="../media/image182.png"/><Relationship Id="rId132" Type="http://schemas.openxmlformats.org/officeDocument/2006/relationships/customXml" Target="../ink/ink99.xml"/><Relationship Id="rId174" Type="http://schemas.openxmlformats.org/officeDocument/2006/relationships/customXml" Target="../ink/ink120.xml"/><Relationship Id="rId381" Type="http://schemas.openxmlformats.org/officeDocument/2006/relationships/customXml" Target="../ink/ink224.xml"/><Relationship Id="rId241" Type="http://schemas.openxmlformats.org/officeDocument/2006/relationships/image" Target="../media/image139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36" Type="http://schemas.openxmlformats.org/officeDocument/2006/relationships/customXml" Target="../ink/ink51.xml"/><Relationship Id="rId283" Type="http://schemas.openxmlformats.org/officeDocument/2006/relationships/image" Target="../media/image160.png"/><Relationship Id="rId339" Type="http://schemas.openxmlformats.org/officeDocument/2006/relationships/customXml" Target="../ink/ink203.xml"/><Relationship Id="rId78" Type="http://schemas.openxmlformats.org/officeDocument/2006/relationships/customXml" Target="../ink/ink72.xml"/><Relationship Id="rId101" Type="http://schemas.openxmlformats.org/officeDocument/2006/relationships/image" Target="../media/image69.png"/><Relationship Id="rId143" Type="http://schemas.openxmlformats.org/officeDocument/2006/relationships/image" Target="../media/image90.png"/><Relationship Id="rId185" Type="http://schemas.openxmlformats.org/officeDocument/2006/relationships/image" Target="../media/image111.png"/><Relationship Id="rId350" Type="http://schemas.openxmlformats.org/officeDocument/2006/relationships/image" Target="../media/image193.png"/><Relationship Id="rId406" Type="http://schemas.openxmlformats.org/officeDocument/2006/relationships/image" Target="../media/image221.png"/><Relationship Id="rId9" Type="http://schemas.openxmlformats.org/officeDocument/2006/relationships/image" Target="../media/image23100.png"/><Relationship Id="rId210" Type="http://schemas.openxmlformats.org/officeDocument/2006/relationships/customXml" Target="../ink/ink138.xml"/><Relationship Id="rId392" Type="http://schemas.openxmlformats.org/officeDocument/2006/relationships/image" Target="../media/image214.png"/><Relationship Id="rId448" Type="http://schemas.openxmlformats.org/officeDocument/2006/relationships/image" Target="../media/image242.png"/><Relationship Id="rId252" Type="http://schemas.openxmlformats.org/officeDocument/2006/relationships/customXml" Target="../ink/ink159.xml"/><Relationship Id="rId294" Type="http://schemas.openxmlformats.org/officeDocument/2006/relationships/customXml" Target="../ink/ink180.xml"/><Relationship Id="rId308" Type="http://schemas.openxmlformats.org/officeDocument/2006/relationships/customXml" Target="../ink/ink187.xml"/><Relationship Id="rId47" Type="http://schemas.openxmlformats.org/officeDocument/2006/relationships/image" Target="../media/image42.png"/><Relationship Id="rId89" Type="http://schemas.openxmlformats.org/officeDocument/2006/relationships/image" Target="../media/image63.png"/><Relationship Id="rId112" Type="http://schemas.openxmlformats.org/officeDocument/2006/relationships/customXml" Target="../ink/ink89.xml"/><Relationship Id="rId154" Type="http://schemas.openxmlformats.org/officeDocument/2006/relationships/customXml" Target="../ink/ink110.xml"/><Relationship Id="rId361" Type="http://schemas.openxmlformats.org/officeDocument/2006/relationships/customXml" Target="../ink/ink214.xml"/><Relationship Id="rId196" Type="http://schemas.openxmlformats.org/officeDocument/2006/relationships/customXml" Target="../ink/ink131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16" Type="http://schemas.openxmlformats.org/officeDocument/2006/relationships/customXml" Target="../ink/ink41.xml"/><Relationship Id="rId221" Type="http://schemas.openxmlformats.org/officeDocument/2006/relationships/image" Target="../media/image129.png"/><Relationship Id="rId263" Type="http://schemas.openxmlformats.org/officeDocument/2006/relationships/image" Target="../media/image150.png"/><Relationship Id="rId319" Type="http://schemas.openxmlformats.org/officeDocument/2006/relationships/image" Target="../media/image178.png"/><Relationship Id="rId470" Type="http://schemas.openxmlformats.org/officeDocument/2006/relationships/image" Target="../media/image253.png"/><Relationship Id="rId58" Type="http://schemas.openxmlformats.org/officeDocument/2006/relationships/customXml" Target="../ink/ink62.xml"/><Relationship Id="rId123" Type="http://schemas.openxmlformats.org/officeDocument/2006/relationships/image" Target="../media/image80.png"/><Relationship Id="rId330" Type="http://schemas.openxmlformats.org/officeDocument/2006/relationships/image" Target="../media/image183.png"/><Relationship Id="rId165" Type="http://schemas.openxmlformats.org/officeDocument/2006/relationships/image" Target="../media/image101.png"/><Relationship Id="rId372" Type="http://schemas.openxmlformats.org/officeDocument/2006/relationships/image" Target="../media/image204.png"/><Relationship Id="rId428" Type="http://schemas.openxmlformats.org/officeDocument/2006/relationships/image" Target="../media/image232.png"/><Relationship Id="rId232" Type="http://schemas.openxmlformats.org/officeDocument/2006/relationships/customXml" Target="../ink/ink149.xml"/><Relationship Id="rId274" Type="http://schemas.openxmlformats.org/officeDocument/2006/relationships/customXml" Target="../ink/ink170.xml"/><Relationship Id="rId481" Type="http://schemas.openxmlformats.org/officeDocument/2006/relationships/customXml" Target="../ink/ink274.xml"/><Relationship Id="rId27" Type="http://schemas.openxmlformats.org/officeDocument/2006/relationships/image" Target="../media/image32100.png"/><Relationship Id="rId69" Type="http://schemas.openxmlformats.org/officeDocument/2006/relationships/image" Target="../media/image53.png"/><Relationship Id="rId134" Type="http://schemas.openxmlformats.org/officeDocument/2006/relationships/customXml" Target="../ink/ink100.xml"/><Relationship Id="rId80" Type="http://schemas.openxmlformats.org/officeDocument/2006/relationships/customXml" Target="../ink/ink73.xml"/><Relationship Id="rId176" Type="http://schemas.openxmlformats.org/officeDocument/2006/relationships/customXml" Target="../ink/ink121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201" Type="http://schemas.openxmlformats.org/officeDocument/2006/relationships/image" Target="../media/image119.png"/><Relationship Id="rId243" Type="http://schemas.openxmlformats.org/officeDocument/2006/relationships/image" Target="../media/image140.png"/><Relationship Id="rId285" Type="http://schemas.openxmlformats.org/officeDocument/2006/relationships/image" Target="../media/image161.png"/><Relationship Id="rId450" Type="http://schemas.openxmlformats.org/officeDocument/2006/relationships/image" Target="../media/image243.png"/><Relationship Id="rId38" Type="http://schemas.openxmlformats.org/officeDocument/2006/relationships/customXml" Target="../ink/ink52.xml"/><Relationship Id="rId103" Type="http://schemas.openxmlformats.org/officeDocument/2006/relationships/image" Target="../media/image70.png"/><Relationship Id="rId310" Type="http://schemas.openxmlformats.org/officeDocument/2006/relationships/customXml" Target="../ink/ink188.xml"/><Relationship Id="rId91" Type="http://schemas.openxmlformats.org/officeDocument/2006/relationships/image" Target="../media/image64.png"/><Relationship Id="rId145" Type="http://schemas.openxmlformats.org/officeDocument/2006/relationships/image" Target="../media/image91.png"/><Relationship Id="rId187" Type="http://schemas.openxmlformats.org/officeDocument/2006/relationships/image" Target="../media/image112.png"/><Relationship Id="rId352" Type="http://schemas.openxmlformats.org/officeDocument/2006/relationships/image" Target="../media/image194.png"/><Relationship Id="rId394" Type="http://schemas.openxmlformats.org/officeDocument/2006/relationships/image" Target="../media/image215.png"/><Relationship Id="rId408" Type="http://schemas.openxmlformats.org/officeDocument/2006/relationships/image" Target="../media/image222.png"/><Relationship Id="rId212" Type="http://schemas.openxmlformats.org/officeDocument/2006/relationships/customXml" Target="../ink/ink139.xml"/><Relationship Id="rId254" Type="http://schemas.openxmlformats.org/officeDocument/2006/relationships/customXml" Target="../ink/ink160.xml"/><Relationship Id="rId49" Type="http://schemas.openxmlformats.org/officeDocument/2006/relationships/image" Target="../media/image43.png"/><Relationship Id="rId114" Type="http://schemas.openxmlformats.org/officeDocument/2006/relationships/customXml" Target="../ink/ink90.xml"/><Relationship Id="rId296" Type="http://schemas.openxmlformats.org/officeDocument/2006/relationships/customXml" Target="../ink/ink181.xml"/><Relationship Id="rId461" Type="http://schemas.openxmlformats.org/officeDocument/2006/relationships/customXml" Target="../ink/ink264.xml"/><Relationship Id="rId60" Type="http://schemas.openxmlformats.org/officeDocument/2006/relationships/customXml" Target="../ink/ink63.xml"/><Relationship Id="rId156" Type="http://schemas.openxmlformats.org/officeDocument/2006/relationships/customXml" Target="../ink/ink111.xml"/><Relationship Id="rId198" Type="http://schemas.openxmlformats.org/officeDocument/2006/relationships/customXml" Target="../ink/ink132.xml"/><Relationship Id="rId321" Type="http://schemas.openxmlformats.org/officeDocument/2006/relationships/image" Target="../media/image179.png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223" Type="http://schemas.openxmlformats.org/officeDocument/2006/relationships/image" Target="../media/image130.png"/><Relationship Id="rId430" Type="http://schemas.openxmlformats.org/officeDocument/2006/relationships/image" Target="../media/image233.png"/><Relationship Id="rId18" Type="http://schemas.openxmlformats.org/officeDocument/2006/relationships/customXml" Target="../ink/ink42.xml"/><Relationship Id="rId265" Type="http://schemas.openxmlformats.org/officeDocument/2006/relationships/image" Target="../media/image151.png"/><Relationship Id="rId472" Type="http://schemas.openxmlformats.org/officeDocument/2006/relationships/image" Target="../media/image254.png"/><Relationship Id="rId125" Type="http://schemas.openxmlformats.org/officeDocument/2006/relationships/image" Target="../media/image81.png"/><Relationship Id="rId167" Type="http://schemas.openxmlformats.org/officeDocument/2006/relationships/image" Target="../media/image102.png"/><Relationship Id="rId332" Type="http://schemas.openxmlformats.org/officeDocument/2006/relationships/image" Target="../media/image184.png"/><Relationship Id="rId374" Type="http://schemas.openxmlformats.org/officeDocument/2006/relationships/image" Target="../media/image205.png"/><Relationship Id="rId71" Type="http://schemas.openxmlformats.org/officeDocument/2006/relationships/image" Target="../media/image54.png"/><Relationship Id="rId234" Type="http://schemas.openxmlformats.org/officeDocument/2006/relationships/customXml" Target="../ink/ink150.xml"/><Relationship Id="rId2" Type="http://schemas.openxmlformats.org/officeDocument/2006/relationships/customXml" Target="../ink/ink34.xml"/><Relationship Id="rId29" Type="http://schemas.openxmlformats.org/officeDocument/2006/relationships/image" Target="../media/image33100.png"/><Relationship Id="rId276" Type="http://schemas.openxmlformats.org/officeDocument/2006/relationships/customXml" Target="../ink/ink171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40" Type="http://schemas.openxmlformats.org/officeDocument/2006/relationships/customXml" Target="../ink/ink53.xml"/><Relationship Id="rId136" Type="http://schemas.openxmlformats.org/officeDocument/2006/relationships/customXml" Target="../ink/ink101.xml"/><Relationship Id="rId178" Type="http://schemas.openxmlformats.org/officeDocument/2006/relationships/customXml" Target="../ink/ink122.xml"/><Relationship Id="rId301" Type="http://schemas.openxmlformats.org/officeDocument/2006/relationships/image" Target="../media/image169.png"/><Relationship Id="rId343" Type="http://schemas.openxmlformats.org/officeDocument/2006/relationships/customXml" Target="../ink/ink205.xml"/><Relationship Id="rId82" Type="http://schemas.openxmlformats.org/officeDocument/2006/relationships/customXml" Target="../ink/ink74.xml"/><Relationship Id="rId203" Type="http://schemas.openxmlformats.org/officeDocument/2006/relationships/image" Target="../media/image120.png"/><Relationship Id="rId385" Type="http://schemas.openxmlformats.org/officeDocument/2006/relationships/customXml" Target="../ink/ink226.xml"/><Relationship Id="rId245" Type="http://schemas.openxmlformats.org/officeDocument/2006/relationships/image" Target="../media/image141.png"/><Relationship Id="rId287" Type="http://schemas.openxmlformats.org/officeDocument/2006/relationships/image" Target="../media/image162.png"/><Relationship Id="rId410" Type="http://schemas.openxmlformats.org/officeDocument/2006/relationships/image" Target="../media/image223.png"/><Relationship Id="rId452" Type="http://schemas.openxmlformats.org/officeDocument/2006/relationships/image" Target="../media/image244.png"/><Relationship Id="rId105" Type="http://schemas.openxmlformats.org/officeDocument/2006/relationships/image" Target="../media/image71.png"/><Relationship Id="rId147" Type="http://schemas.openxmlformats.org/officeDocument/2006/relationships/image" Target="../media/image92.png"/><Relationship Id="rId312" Type="http://schemas.openxmlformats.org/officeDocument/2006/relationships/customXml" Target="../ink/ink189.xml"/><Relationship Id="rId354" Type="http://schemas.openxmlformats.org/officeDocument/2006/relationships/image" Target="../media/image195.png"/><Relationship Id="rId51" Type="http://schemas.openxmlformats.org/officeDocument/2006/relationships/image" Target="../media/image44.png"/><Relationship Id="rId93" Type="http://schemas.openxmlformats.org/officeDocument/2006/relationships/image" Target="../media/image65.png"/><Relationship Id="rId189" Type="http://schemas.openxmlformats.org/officeDocument/2006/relationships/image" Target="../media/image113.png"/><Relationship Id="rId396" Type="http://schemas.openxmlformats.org/officeDocument/2006/relationships/image" Target="../media/image216.png"/><Relationship Id="rId3" Type="http://schemas.openxmlformats.org/officeDocument/2006/relationships/image" Target="../media/image20100.png"/><Relationship Id="rId214" Type="http://schemas.openxmlformats.org/officeDocument/2006/relationships/customXml" Target="../ink/ink140.xml"/><Relationship Id="rId235" Type="http://schemas.openxmlformats.org/officeDocument/2006/relationships/image" Target="../media/image136.png"/><Relationship Id="rId256" Type="http://schemas.openxmlformats.org/officeDocument/2006/relationships/customXml" Target="../ink/ink161.xml"/><Relationship Id="rId277" Type="http://schemas.openxmlformats.org/officeDocument/2006/relationships/image" Target="../media/image157.png"/><Relationship Id="rId298" Type="http://schemas.openxmlformats.org/officeDocument/2006/relationships/customXml" Target="../ink/ink182.xml"/><Relationship Id="rId400" Type="http://schemas.openxmlformats.org/officeDocument/2006/relationships/image" Target="../media/image218.png"/><Relationship Id="rId421" Type="http://schemas.openxmlformats.org/officeDocument/2006/relationships/customXml" Target="../ink/ink244.xml"/><Relationship Id="rId442" Type="http://schemas.openxmlformats.org/officeDocument/2006/relationships/image" Target="../media/image239.png"/><Relationship Id="rId463" Type="http://schemas.openxmlformats.org/officeDocument/2006/relationships/customXml" Target="../ink/ink265.xml"/><Relationship Id="rId484" Type="http://schemas.openxmlformats.org/officeDocument/2006/relationships/image" Target="../media/image260.png"/><Relationship Id="rId116" Type="http://schemas.openxmlformats.org/officeDocument/2006/relationships/customXml" Target="../ink/ink91.xml"/><Relationship Id="rId137" Type="http://schemas.openxmlformats.org/officeDocument/2006/relationships/image" Target="../media/image87.png"/><Relationship Id="rId158" Type="http://schemas.openxmlformats.org/officeDocument/2006/relationships/customXml" Target="../ink/ink112.xml"/><Relationship Id="rId302" Type="http://schemas.openxmlformats.org/officeDocument/2006/relationships/customXml" Target="../ink/ink184.xml"/><Relationship Id="rId323" Type="http://schemas.openxmlformats.org/officeDocument/2006/relationships/image" Target="../media/image180.png"/><Relationship Id="rId344" Type="http://schemas.openxmlformats.org/officeDocument/2006/relationships/image" Target="../media/image190.png"/><Relationship Id="rId20" Type="http://schemas.openxmlformats.org/officeDocument/2006/relationships/customXml" Target="../ink/ink43.xml"/><Relationship Id="rId41" Type="http://schemas.openxmlformats.org/officeDocument/2006/relationships/image" Target="../media/image39.png"/><Relationship Id="rId62" Type="http://schemas.openxmlformats.org/officeDocument/2006/relationships/customXml" Target="../ink/ink64.xml"/><Relationship Id="rId83" Type="http://schemas.openxmlformats.org/officeDocument/2006/relationships/image" Target="../media/image60.png"/><Relationship Id="rId179" Type="http://schemas.openxmlformats.org/officeDocument/2006/relationships/image" Target="../media/image108.png"/><Relationship Id="rId365" Type="http://schemas.openxmlformats.org/officeDocument/2006/relationships/customXml" Target="../ink/ink216.xml"/><Relationship Id="rId386" Type="http://schemas.openxmlformats.org/officeDocument/2006/relationships/image" Target="../media/image211.png"/><Relationship Id="rId190" Type="http://schemas.openxmlformats.org/officeDocument/2006/relationships/customXml" Target="../ink/ink128.xml"/><Relationship Id="rId204" Type="http://schemas.openxmlformats.org/officeDocument/2006/relationships/customXml" Target="../ink/ink135.xml"/><Relationship Id="rId225" Type="http://schemas.openxmlformats.org/officeDocument/2006/relationships/image" Target="../media/image131.png"/><Relationship Id="rId246" Type="http://schemas.openxmlformats.org/officeDocument/2006/relationships/customXml" Target="../ink/ink156.xml"/><Relationship Id="rId267" Type="http://schemas.openxmlformats.org/officeDocument/2006/relationships/image" Target="../media/image152.png"/><Relationship Id="rId288" Type="http://schemas.openxmlformats.org/officeDocument/2006/relationships/customXml" Target="../ink/ink177.xml"/><Relationship Id="rId411" Type="http://schemas.openxmlformats.org/officeDocument/2006/relationships/customXml" Target="../ink/ink239.xml"/><Relationship Id="rId432" Type="http://schemas.openxmlformats.org/officeDocument/2006/relationships/image" Target="../media/image234.png"/><Relationship Id="rId453" Type="http://schemas.openxmlformats.org/officeDocument/2006/relationships/customXml" Target="../ink/ink260.xml"/><Relationship Id="rId474" Type="http://schemas.openxmlformats.org/officeDocument/2006/relationships/image" Target="../media/image255.png"/><Relationship Id="rId106" Type="http://schemas.openxmlformats.org/officeDocument/2006/relationships/customXml" Target="../ink/ink86.xml"/><Relationship Id="rId127" Type="http://schemas.openxmlformats.org/officeDocument/2006/relationships/image" Target="../media/image82.png"/><Relationship Id="rId313" Type="http://schemas.openxmlformats.org/officeDocument/2006/relationships/image" Target="../media/image175.png"/><Relationship Id="rId10" Type="http://schemas.openxmlformats.org/officeDocument/2006/relationships/customXml" Target="../ink/ink38.xml"/><Relationship Id="rId31" Type="http://schemas.openxmlformats.org/officeDocument/2006/relationships/image" Target="../media/image34.png"/><Relationship Id="rId52" Type="http://schemas.openxmlformats.org/officeDocument/2006/relationships/customXml" Target="../ink/ink59.xml"/><Relationship Id="rId73" Type="http://schemas.openxmlformats.org/officeDocument/2006/relationships/image" Target="../media/image55.png"/><Relationship Id="rId94" Type="http://schemas.openxmlformats.org/officeDocument/2006/relationships/customXml" Target="../ink/ink80.xml"/><Relationship Id="rId148" Type="http://schemas.openxmlformats.org/officeDocument/2006/relationships/customXml" Target="../ink/ink107.xml"/><Relationship Id="rId169" Type="http://schemas.openxmlformats.org/officeDocument/2006/relationships/image" Target="../media/image103.png"/><Relationship Id="rId334" Type="http://schemas.openxmlformats.org/officeDocument/2006/relationships/image" Target="../media/image185.png"/><Relationship Id="rId355" Type="http://schemas.openxmlformats.org/officeDocument/2006/relationships/customXml" Target="../ink/ink211.xml"/><Relationship Id="rId376" Type="http://schemas.openxmlformats.org/officeDocument/2006/relationships/image" Target="../media/image206.png"/><Relationship Id="rId397" Type="http://schemas.openxmlformats.org/officeDocument/2006/relationships/customXml" Target="../ink/ink232.xml"/><Relationship Id="rId4" Type="http://schemas.openxmlformats.org/officeDocument/2006/relationships/customXml" Target="../ink/ink35.xml"/><Relationship Id="rId180" Type="http://schemas.openxmlformats.org/officeDocument/2006/relationships/customXml" Target="../ink/ink123.xml"/><Relationship Id="rId215" Type="http://schemas.openxmlformats.org/officeDocument/2006/relationships/image" Target="../media/image126.png"/><Relationship Id="rId236" Type="http://schemas.openxmlformats.org/officeDocument/2006/relationships/customXml" Target="../ink/ink151.xml"/><Relationship Id="rId257" Type="http://schemas.openxmlformats.org/officeDocument/2006/relationships/image" Target="../media/image147.png"/><Relationship Id="rId278" Type="http://schemas.openxmlformats.org/officeDocument/2006/relationships/customXml" Target="../ink/ink172.xml"/><Relationship Id="rId401" Type="http://schemas.openxmlformats.org/officeDocument/2006/relationships/customXml" Target="../ink/ink234.xml"/><Relationship Id="rId422" Type="http://schemas.openxmlformats.org/officeDocument/2006/relationships/image" Target="../media/image229.png"/><Relationship Id="rId443" Type="http://schemas.openxmlformats.org/officeDocument/2006/relationships/customXml" Target="../ink/ink255.xml"/><Relationship Id="rId464" Type="http://schemas.openxmlformats.org/officeDocument/2006/relationships/image" Target="../media/image250.png"/><Relationship Id="rId303" Type="http://schemas.openxmlformats.org/officeDocument/2006/relationships/image" Target="../media/image170.png"/><Relationship Id="rId42" Type="http://schemas.openxmlformats.org/officeDocument/2006/relationships/customXml" Target="../ink/ink54.xml"/><Relationship Id="rId84" Type="http://schemas.openxmlformats.org/officeDocument/2006/relationships/customXml" Target="../ink/ink75.xml"/><Relationship Id="rId138" Type="http://schemas.openxmlformats.org/officeDocument/2006/relationships/customXml" Target="../ink/ink102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191" Type="http://schemas.openxmlformats.org/officeDocument/2006/relationships/image" Target="../media/image114.png"/><Relationship Id="rId205" Type="http://schemas.openxmlformats.org/officeDocument/2006/relationships/image" Target="../media/image121.png"/><Relationship Id="rId247" Type="http://schemas.openxmlformats.org/officeDocument/2006/relationships/image" Target="../media/image142.png"/><Relationship Id="rId412" Type="http://schemas.openxmlformats.org/officeDocument/2006/relationships/image" Target="../media/image224.png"/><Relationship Id="rId107" Type="http://schemas.openxmlformats.org/officeDocument/2006/relationships/image" Target="../media/image72.png"/><Relationship Id="rId289" Type="http://schemas.openxmlformats.org/officeDocument/2006/relationships/image" Target="../media/image163.png"/><Relationship Id="rId454" Type="http://schemas.openxmlformats.org/officeDocument/2006/relationships/image" Target="../media/image245.png"/><Relationship Id="rId11" Type="http://schemas.openxmlformats.org/officeDocument/2006/relationships/image" Target="../media/image24100.png"/><Relationship Id="rId53" Type="http://schemas.openxmlformats.org/officeDocument/2006/relationships/image" Target="../media/image45.png"/><Relationship Id="rId149" Type="http://schemas.openxmlformats.org/officeDocument/2006/relationships/image" Target="../media/image93.png"/><Relationship Id="rId314" Type="http://schemas.openxmlformats.org/officeDocument/2006/relationships/customXml" Target="../ink/ink190.xml"/><Relationship Id="rId356" Type="http://schemas.openxmlformats.org/officeDocument/2006/relationships/image" Target="../media/image196.png"/><Relationship Id="rId398" Type="http://schemas.openxmlformats.org/officeDocument/2006/relationships/image" Target="../media/image217.png"/><Relationship Id="rId95" Type="http://schemas.openxmlformats.org/officeDocument/2006/relationships/image" Target="../media/image66.png"/><Relationship Id="rId160" Type="http://schemas.openxmlformats.org/officeDocument/2006/relationships/customXml" Target="../ink/ink113.xml"/><Relationship Id="rId216" Type="http://schemas.openxmlformats.org/officeDocument/2006/relationships/customXml" Target="../ink/ink141.xml"/><Relationship Id="rId423" Type="http://schemas.openxmlformats.org/officeDocument/2006/relationships/customXml" Target="../ink/ink245.xml"/><Relationship Id="rId258" Type="http://schemas.openxmlformats.org/officeDocument/2006/relationships/customXml" Target="../ink/ink162.xml"/><Relationship Id="rId465" Type="http://schemas.openxmlformats.org/officeDocument/2006/relationships/customXml" Target="../ink/ink266.xml"/><Relationship Id="rId22" Type="http://schemas.openxmlformats.org/officeDocument/2006/relationships/customXml" Target="../ink/ink44.xml"/><Relationship Id="rId64" Type="http://schemas.openxmlformats.org/officeDocument/2006/relationships/customXml" Target="../ink/ink65.xml"/><Relationship Id="rId118" Type="http://schemas.openxmlformats.org/officeDocument/2006/relationships/customXml" Target="../ink/ink92.xml"/><Relationship Id="rId325" Type="http://schemas.openxmlformats.org/officeDocument/2006/relationships/customXml" Target="../ink/ink196.xml"/><Relationship Id="rId367" Type="http://schemas.openxmlformats.org/officeDocument/2006/relationships/customXml" Target="../ink/ink217.xml"/><Relationship Id="rId171" Type="http://schemas.openxmlformats.org/officeDocument/2006/relationships/image" Target="../media/image104.png"/><Relationship Id="rId227" Type="http://schemas.openxmlformats.org/officeDocument/2006/relationships/image" Target="../media/image132.png"/><Relationship Id="rId269" Type="http://schemas.openxmlformats.org/officeDocument/2006/relationships/image" Target="../media/image153.png"/><Relationship Id="rId434" Type="http://schemas.openxmlformats.org/officeDocument/2006/relationships/image" Target="../media/image235.png"/><Relationship Id="rId476" Type="http://schemas.openxmlformats.org/officeDocument/2006/relationships/image" Target="../media/image256.png"/><Relationship Id="rId33" Type="http://schemas.openxmlformats.org/officeDocument/2006/relationships/image" Target="../media/image35.png"/><Relationship Id="rId129" Type="http://schemas.openxmlformats.org/officeDocument/2006/relationships/image" Target="../media/image83.png"/><Relationship Id="rId280" Type="http://schemas.openxmlformats.org/officeDocument/2006/relationships/customXml" Target="../ink/ink173.xml"/><Relationship Id="rId336" Type="http://schemas.openxmlformats.org/officeDocument/2006/relationships/image" Target="../media/image186.png"/><Relationship Id="rId75" Type="http://schemas.openxmlformats.org/officeDocument/2006/relationships/image" Target="../media/image56.png"/><Relationship Id="rId140" Type="http://schemas.openxmlformats.org/officeDocument/2006/relationships/customXml" Target="../ink/ink103.xml"/><Relationship Id="rId182" Type="http://schemas.openxmlformats.org/officeDocument/2006/relationships/customXml" Target="../ink/ink124.xml"/><Relationship Id="rId378" Type="http://schemas.openxmlformats.org/officeDocument/2006/relationships/image" Target="../media/image207.png"/><Relationship Id="rId403" Type="http://schemas.openxmlformats.org/officeDocument/2006/relationships/customXml" Target="../ink/ink235.xml"/><Relationship Id="rId6" Type="http://schemas.openxmlformats.org/officeDocument/2006/relationships/customXml" Target="../ink/ink36.xml"/><Relationship Id="rId238" Type="http://schemas.openxmlformats.org/officeDocument/2006/relationships/customXml" Target="../ink/ink152.xml"/><Relationship Id="rId445" Type="http://schemas.openxmlformats.org/officeDocument/2006/relationships/customXml" Target="../ink/ink256.xml"/><Relationship Id="rId291" Type="http://schemas.openxmlformats.org/officeDocument/2006/relationships/image" Target="../media/image164.png"/><Relationship Id="rId305" Type="http://schemas.openxmlformats.org/officeDocument/2006/relationships/image" Target="../media/image171.png"/><Relationship Id="rId347" Type="http://schemas.openxmlformats.org/officeDocument/2006/relationships/customXml" Target="../ink/ink207.xml"/><Relationship Id="rId44" Type="http://schemas.openxmlformats.org/officeDocument/2006/relationships/customXml" Target="../ink/ink55.xml"/><Relationship Id="rId86" Type="http://schemas.openxmlformats.org/officeDocument/2006/relationships/customXml" Target="../ink/ink76.xml"/><Relationship Id="rId151" Type="http://schemas.openxmlformats.org/officeDocument/2006/relationships/image" Target="../media/image94.png"/><Relationship Id="rId389" Type="http://schemas.openxmlformats.org/officeDocument/2006/relationships/customXml" Target="../ink/ink228.xml"/><Relationship Id="rId193" Type="http://schemas.openxmlformats.org/officeDocument/2006/relationships/image" Target="../media/image115.png"/><Relationship Id="rId207" Type="http://schemas.openxmlformats.org/officeDocument/2006/relationships/image" Target="../media/image122.png"/><Relationship Id="rId249" Type="http://schemas.openxmlformats.org/officeDocument/2006/relationships/image" Target="../media/image143.png"/><Relationship Id="rId414" Type="http://schemas.openxmlformats.org/officeDocument/2006/relationships/image" Target="../media/image225.png"/><Relationship Id="rId456" Type="http://schemas.openxmlformats.org/officeDocument/2006/relationships/image" Target="../media/image246.png"/><Relationship Id="rId13" Type="http://schemas.openxmlformats.org/officeDocument/2006/relationships/image" Target="../media/image25100.png"/><Relationship Id="rId109" Type="http://schemas.openxmlformats.org/officeDocument/2006/relationships/image" Target="../media/image73.png"/><Relationship Id="rId260" Type="http://schemas.openxmlformats.org/officeDocument/2006/relationships/customXml" Target="../ink/ink163.xml"/><Relationship Id="rId316" Type="http://schemas.openxmlformats.org/officeDocument/2006/relationships/customXml" Target="../ink/ink191.xml"/><Relationship Id="rId55" Type="http://schemas.openxmlformats.org/officeDocument/2006/relationships/image" Target="../media/image46.png"/><Relationship Id="rId97" Type="http://schemas.openxmlformats.org/officeDocument/2006/relationships/image" Target="../media/image67.png"/><Relationship Id="rId120" Type="http://schemas.openxmlformats.org/officeDocument/2006/relationships/customXml" Target="../ink/ink93.xml"/><Relationship Id="rId358" Type="http://schemas.openxmlformats.org/officeDocument/2006/relationships/image" Target="../media/image197.png"/><Relationship Id="rId162" Type="http://schemas.openxmlformats.org/officeDocument/2006/relationships/customXml" Target="../ink/ink114.xml"/><Relationship Id="rId218" Type="http://schemas.openxmlformats.org/officeDocument/2006/relationships/customXml" Target="../ink/ink142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271" Type="http://schemas.openxmlformats.org/officeDocument/2006/relationships/image" Target="../media/image154.png"/><Relationship Id="rId24" Type="http://schemas.openxmlformats.org/officeDocument/2006/relationships/customXml" Target="../ink/ink45.xml"/><Relationship Id="rId66" Type="http://schemas.openxmlformats.org/officeDocument/2006/relationships/customXml" Target="../ink/ink66.xml"/><Relationship Id="rId131" Type="http://schemas.openxmlformats.org/officeDocument/2006/relationships/image" Target="../media/image84.png"/><Relationship Id="rId327" Type="http://schemas.openxmlformats.org/officeDocument/2006/relationships/customXml" Target="../ink/ink197.xml"/><Relationship Id="rId369" Type="http://schemas.openxmlformats.org/officeDocument/2006/relationships/customXml" Target="../ink/ink218.xml"/><Relationship Id="rId173" Type="http://schemas.openxmlformats.org/officeDocument/2006/relationships/image" Target="../media/image105.png"/><Relationship Id="rId229" Type="http://schemas.openxmlformats.org/officeDocument/2006/relationships/image" Target="../media/image133.png"/><Relationship Id="rId380" Type="http://schemas.openxmlformats.org/officeDocument/2006/relationships/image" Target="../media/image208.png"/><Relationship Id="rId436" Type="http://schemas.openxmlformats.org/officeDocument/2006/relationships/image" Target="../media/image236.png"/><Relationship Id="rId240" Type="http://schemas.openxmlformats.org/officeDocument/2006/relationships/customXml" Target="../ink/ink153.xml"/><Relationship Id="rId478" Type="http://schemas.openxmlformats.org/officeDocument/2006/relationships/image" Target="../media/image257.png"/><Relationship Id="rId35" Type="http://schemas.openxmlformats.org/officeDocument/2006/relationships/image" Target="../media/image36.png"/><Relationship Id="rId77" Type="http://schemas.openxmlformats.org/officeDocument/2006/relationships/image" Target="../media/image57.png"/><Relationship Id="rId100" Type="http://schemas.openxmlformats.org/officeDocument/2006/relationships/customXml" Target="../ink/ink83.xml"/><Relationship Id="rId282" Type="http://schemas.openxmlformats.org/officeDocument/2006/relationships/customXml" Target="../ink/ink174.xml"/><Relationship Id="rId338" Type="http://schemas.openxmlformats.org/officeDocument/2006/relationships/image" Target="../media/image187.png"/><Relationship Id="rId8" Type="http://schemas.openxmlformats.org/officeDocument/2006/relationships/customXml" Target="../ink/ink37.xml"/><Relationship Id="rId142" Type="http://schemas.openxmlformats.org/officeDocument/2006/relationships/customXml" Target="../ink/ink104.xml"/><Relationship Id="rId184" Type="http://schemas.openxmlformats.org/officeDocument/2006/relationships/customXml" Target="../ink/ink125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251" Type="http://schemas.openxmlformats.org/officeDocument/2006/relationships/image" Target="../media/image144.png"/><Relationship Id="rId46" Type="http://schemas.openxmlformats.org/officeDocument/2006/relationships/customXml" Target="../ink/ink56.xml"/><Relationship Id="rId293" Type="http://schemas.openxmlformats.org/officeDocument/2006/relationships/image" Target="../media/image165.png"/><Relationship Id="rId307" Type="http://schemas.openxmlformats.org/officeDocument/2006/relationships/image" Target="../media/image172.png"/><Relationship Id="rId349" Type="http://schemas.openxmlformats.org/officeDocument/2006/relationships/customXml" Target="../ink/ink208.xml"/><Relationship Id="rId88" Type="http://schemas.openxmlformats.org/officeDocument/2006/relationships/customXml" Target="../ink/ink77.xml"/><Relationship Id="rId111" Type="http://schemas.openxmlformats.org/officeDocument/2006/relationships/image" Target="../media/image74.png"/><Relationship Id="rId153" Type="http://schemas.openxmlformats.org/officeDocument/2006/relationships/image" Target="../media/image95.png"/><Relationship Id="rId195" Type="http://schemas.openxmlformats.org/officeDocument/2006/relationships/image" Target="../media/image116.png"/><Relationship Id="rId209" Type="http://schemas.openxmlformats.org/officeDocument/2006/relationships/image" Target="../media/image123.png"/><Relationship Id="rId360" Type="http://schemas.openxmlformats.org/officeDocument/2006/relationships/image" Target="../media/image198.png"/><Relationship Id="rId416" Type="http://schemas.openxmlformats.org/officeDocument/2006/relationships/image" Target="../media/image226.png"/><Relationship Id="rId220" Type="http://schemas.openxmlformats.org/officeDocument/2006/relationships/customXml" Target="../ink/ink143.xml"/><Relationship Id="rId458" Type="http://schemas.openxmlformats.org/officeDocument/2006/relationships/image" Target="../media/image247.png"/><Relationship Id="rId15" Type="http://schemas.openxmlformats.org/officeDocument/2006/relationships/image" Target="../media/image26100.png"/><Relationship Id="rId57" Type="http://schemas.openxmlformats.org/officeDocument/2006/relationships/image" Target="../media/image47.png"/><Relationship Id="rId262" Type="http://schemas.openxmlformats.org/officeDocument/2006/relationships/customXml" Target="../ink/ink164.xml"/><Relationship Id="rId318" Type="http://schemas.openxmlformats.org/officeDocument/2006/relationships/customXml" Target="../ink/ink192.xml"/><Relationship Id="rId99" Type="http://schemas.openxmlformats.org/officeDocument/2006/relationships/image" Target="../media/image68.png"/><Relationship Id="rId122" Type="http://schemas.openxmlformats.org/officeDocument/2006/relationships/customXml" Target="../ink/ink94.xml"/><Relationship Id="rId164" Type="http://schemas.openxmlformats.org/officeDocument/2006/relationships/customXml" Target="../ink/ink115.xml"/><Relationship Id="rId371" Type="http://schemas.openxmlformats.org/officeDocument/2006/relationships/customXml" Target="../ink/ink219.xml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26" Type="http://schemas.openxmlformats.org/officeDocument/2006/relationships/customXml" Target="../ink/ink46.xml"/><Relationship Id="rId231" Type="http://schemas.openxmlformats.org/officeDocument/2006/relationships/image" Target="../media/image134.png"/><Relationship Id="rId273" Type="http://schemas.openxmlformats.org/officeDocument/2006/relationships/image" Target="../media/image155.png"/><Relationship Id="rId329" Type="http://schemas.openxmlformats.org/officeDocument/2006/relationships/customXml" Target="../ink/ink198.xml"/><Relationship Id="rId480" Type="http://schemas.openxmlformats.org/officeDocument/2006/relationships/image" Target="../media/image258.png"/><Relationship Id="rId68" Type="http://schemas.openxmlformats.org/officeDocument/2006/relationships/customXml" Target="../ink/ink67.xml"/><Relationship Id="rId133" Type="http://schemas.openxmlformats.org/officeDocument/2006/relationships/image" Target="../media/image85.png"/><Relationship Id="rId175" Type="http://schemas.openxmlformats.org/officeDocument/2006/relationships/image" Target="../media/image106.png"/><Relationship Id="rId340" Type="http://schemas.openxmlformats.org/officeDocument/2006/relationships/image" Target="../media/image188.png"/><Relationship Id="rId200" Type="http://schemas.openxmlformats.org/officeDocument/2006/relationships/customXml" Target="../ink/ink133.xml"/><Relationship Id="rId382" Type="http://schemas.openxmlformats.org/officeDocument/2006/relationships/image" Target="../media/image209.png"/><Relationship Id="rId438" Type="http://schemas.openxmlformats.org/officeDocument/2006/relationships/image" Target="../media/image237.png"/><Relationship Id="rId242" Type="http://schemas.openxmlformats.org/officeDocument/2006/relationships/customXml" Target="../ink/ink154.xml"/><Relationship Id="rId284" Type="http://schemas.openxmlformats.org/officeDocument/2006/relationships/customXml" Target="../ink/ink175.xml"/><Relationship Id="rId37" Type="http://schemas.openxmlformats.org/officeDocument/2006/relationships/image" Target="../media/image37.png"/><Relationship Id="rId79" Type="http://schemas.openxmlformats.org/officeDocument/2006/relationships/image" Target="../media/image58.png"/><Relationship Id="rId102" Type="http://schemas.openxmlformats.org/officeDocument/2006/relationships/customXml" Target="../ink/ink84.xml"/><Relationship Id="rId144" Type="http://schemas.openxmlformats.org/officeDocument/2006/relationships/customXml" Target="../ink/ink105.xml"/><Relationship Id="rId90" Type="http://schemas.openxmlformats.org/officeDocument/2006/relationships/customXml" Target="../ink/ink78.xml"/><Relationship Id="rId186" Type="http://schemas.openxmlformats.org/officeDocument/2006/relationships/customXml" Target="../ink/ink126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211" Type="http://schemas.openxmlformats.org/officeDocument/2006/relationships/image" Target="../media/image124.png"/><Relationship Id="rId253" Type="http://schemas.openxmlformats.org/officeDocument/2006/relationships/image" Target="../media/image145.png"/><Relationship Id="rId295" Type="http://schemas.openxmlformats.org/officeDocument/2006/relationships/image" Target="../media/image166.png"/><Relationship Id="rId309" Type="http://schemas.openxmlformats.org/officeDocument/2006/relationships/image" Target="../media/image173.png"/><Relationship Id="rId460" Type="http://schemas.openxmlformats.org/officeDocument/2006/relationships/image" Target="../media/image248.png"/><Relationship Id="rId48" Type="http://schemas.openxmlformats.org/officeDocument/2006/relationships/customXml" Target="../ink/ink57.xml"/><Relationship Id="rId113" Type="http://schemas.openxmlformats.org/officeDocument/2006/relationships/image" Target="../media/image75.png"/><Relationship Id="rId320" Type="http://schemas.openxmlformats.org/officeDocument/2006/relationships/customXml" Target="../ink/ink193.xml"/><Relationship Id="rId155" Type="http://schemas.openxmlformats.org/officeDocument/2006/relationships/image" Target="../media/image96.png"/><Relationship Id="rId197" Type="http://schemas.openxmlformats.org/officeDocument/2006/relationships/image" Target="../media/image117.png"/><Relationship Id="rId362" Type="http://schemas.openxmlformats.org/officeDocument/2006/relationships/image" Target="../media/image199.png"/><Relationship Id="rId418" Type="http://schemas.openxmlformats.org/officeDocument/2006/relationships/image" Target="../media/image227.png"/><Relationship Id="rId222" Type="http://schemas.openxmlformats.org/officeDocument/2006/relationships/customXml" Target="../ink/ink144.xml"/><Relationship Id="rId264" Type="http://schemas.openxmlformats.org/officeDocument/2006/relationships/customXml" Target="../ink/ink165.xml"/><Relationship Id="rId471" Type="http://schemas.openxmlformats.org/officeDocument/2006/relationships/customXml" Target="../ink/ink269.xml"/><Relationship Id="rId17" Type="http://schemas.openxmlformats.org/officeDocument/2006/relationships/image" Target="../media/image27100.png"/><Relationship Id="rId59" Type="http://schemas.openxmlformats.org/officeDocument/2006/relationships/image" Target="../media/image48.png"/><Relationship Id="rId124" Type="http://schemas.openxmlformats.org/officeDocument/2006/relationships/customXml" Target="../ink/ink95.xml"/><Relationship Id="rId70" Type="http://schemas.openxmlformats.org/officeDocument/2006/relationships/customXml" Target="../ink/ink68.xml"/><Relationship Id="rId166" Type="http://schemas.openxmlformats.org/officeDocument/2006/relationships/customXml" Target="../ink/ink116.xml"/><Relationship Id="rId331" Type="http://schemas.openxmlformats.org/officeDocument/2006/relationships/customXml" Target="../ink/ink199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35.png"/><Relationship Id="rId440" Type="http://schemas.openxmlformats.org/officeDocument/2006/relationships/image" Target="../media/image238.png"/><Relationship Id="rId28" Type="http://schemas.openxmlformats.org/officeDocument/2006/relationships/customXml" Target="../ink/ink47.xml"/><Relationship Id="rId275" Type="http://schemas.openxmlformats.org/officeDocument/2006/relationships/image" Target="../media/image156.png"/><Relationship Id="rId300" Type="http://schemas.openxmlformats.org/officeDocument/2006/relationships/customXml" Target="../ink/ink183.xml"/><Relationship Id="rId482" Type="http://schemas.openxmlformats.org/officeDocument/2006/relationships/image" Target="../media/image259.png"/><Relationship Id="rId81" Type="http://schemas.openxmlformats.org/officeDocument/2006/relationships/image" Target="../media/image59.png"/><Relationship Id="rId135" Type="http://schemas.openxmlformats.org/officeDocument/2006/relationships/image" Target="../media/image86.png"/><Relationship Id="rId177" Type="http://schemas.openxmlformats.org/officeDocument/2006/relationships/image" Target="../media/image107.png"/><Relationship Id="rId342" Type="http://schemas.openxmlformats.org/officeDocument/2006/relationships/image" Target="../media/image189.png"/><Relationship Id="rId384" Type="http://schemas.openxmlformats.org/officeDocument/2006/relationships/image" Target="../media/image210.png"/><Relationship Id="rId202" Type="http://schemas.openxmlformats.org/officeDocument/2006/relationships/customXml" Target="../ink/ink134.xml"/><Relationship Id="rId244" Type="http://schemas.openxmlformats.org/officeDocument/2006/relationships/customXml" Target="../ink/ink155.xml"/><Relationship Id="rId39" Type="http://schemas.openxmlformats.org/officeDocument/2006/relationships/image" Target="../media/image38.png"/><Relationship Id="rId286" Type="http://schemas.openxmlformats.org/officeDocument/2006/relationships/customXml" Target="../ink/ink176.xml"/><Relationship Id="rId451" Type="http://schemas.openxmlformats.org/officeDocument/2006/relationships/customXml" Target="../ink/ink259.xml"/><Relationship Id="rId50" Type="http://schemas.openxmlformats.org/officeDocument/2006/relationships/customXml" Target="../ink/ink58.xml"/><Relationship Id="rId104" Type="http://schemas.openxmlformats.org/officeDocument/2006/relationships/customXml" Target="../ink/ink85.xml"/><Relationship Id="rId146" Type="http://schemas.openxmlformats.org/officeDocument/2006/relationships/customXml" Target="../ink/ink106.xml"/><Relationship Id="rId188" Type="http://schemas.openxmlformats.org/officeDocument/2006/relationships/customXml" Target="../ink/ink127.xml"/><Relationship Id="rId311" Type="http://schemas.openxmlformats.org/officeDocument/2006/relationships/image" Target="../media/image174.png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92" Type="http://schemas.openxmlformats.org/officeDocument/2006/relationships/customXml" Target="../ink/ink79.xml"/><Relationship Id="rId213" Type="http://schemas.openxmlformats.org/officeDocument/2006/relationships/image" Target="../media/image125.png"/><Relationship Id="rId420" Type="http://schemas.openxmlformats.org/officeDocument/2006/relationships/image" Target="../media/image228.png"/><Relationship Id="rId255" Type="http://schemas.openxmlformats.org/officeDocument/2006/relationships/image" Target="../media/image146.png"/><Relationship Id="rId297" Type="http://schemas.openxmlformats.org/officeDocument/2006/relationships/image" Target="../media/image167.png"/><Relationship Id="rId462" Type="http://schemas.openxmlformats.org/officeDocument/2006/relationships/image" Target="../media/image249.png"/><Relationship Id="rId115" Type="http://schemas.openxmlformats.org/officeDocument/2006/relationships/image" Target="../media/image76.png"/><Relationship Id="rId157" Type="http://schemas.openxmlformats.org/officeDocument/2006/relationships/image" Target="../media/image97.png"/><Relationship Id="rId322" Type="http://schemas.openxmlformats.org/officeDocument/2006/relationships/customXml" Target="../ink/ink194.xml"/><Relationship Id="rId364" Type="http://schemas.openxmlformats.org/officeDocument/2006/relationships/image" Target="../media/image200.png"/><Relationship Id="rId61" Type="http://schemas.openxmlformats.org/officeDocument/2006/relationships/image" Target="../media/image49.png"/><Relationship Id="rId199" Type="http://schemas.openxmlformats.org/officeDocument/2006/relationships/image" Target="../media/image118.png"/><Relationship Id="rId19" Type="http://schemas.openxmlformats.org/officeDocument/2006/relationships/image" Target="../media/image28100.png"/><Relationship Id="rId224" Type="http://schemas.openxmlformats.org/officeDocument/2006/relationships/customXml" Target="../ink/ink145.xml"/><Relationship Id="rId266" Type="http://schemas.openxmlformats.org/officeDocument/2006/relationships/customXml" Target="../ink/ink166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30" Type="http://schemas.openxmlformats.org/officeDocument/2006/relationships/customXml" Target="../ink/ink48.xml"/><Relationship Id="rId126" Type="http://schemas.openxmlformats.org/officeDocument/2006/relationships/customXml" Target="../ink/ink96.xml"/><Relationship Id="rId168" Type="http://schemas.openxmlformats.org/officeDocument/2006/relationships/customXml" Target="../ink/ink117.xml"/><Relationship Id="rId333" Type="http://schemas.openxmlformats.org/officeDocument/2006/relationships/customXml" Target="../ink/ink200.xml"/><Relationship Id="rId72" Type="http://schemas.openxmlformats.org/officeDocument/2006/relationships/customXml" Target="../ink/ink69.xml"/><Relationship Id="rId375" Type="http://schemas.openxmlformats.org/officeDocument/2006/relationships/customXml" Target="../ink/ink22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320.png"/><Relationship Id="rId21" Type="http://schemas.openxmlformats.org/officeDocument/2006/relationships/image" Target="../media/image31840.png"/><Relationship Id="rId324" Type="http://schemas.openxmlformats.org/officeDocument/2006/relationships/customXml" Target="../ink/ink4479.xml"/><Relationship Id="rId170" Type="http://schemas.openxmlformats.org/officeDocument/2006/relationships/customXml" Target="../ink/ink4402.xml"/><Relationship Id="rId226" Type="http://schemas.openxmlformats.org/officeDocument/2006/relationships/customXml" Target="../ink/ink4430.xml"/><Relationship Id="rId433" Type="http://schemas.openxmlformats.org/officeDocument/2006/relationships/image" Target="../media/image3390.png"/><Relationship Id="rId268" Type="http://schemas.openxmlformats.org/officeDocument/2006/relationships/customXml" Target="../ink/ink4451.xml"/><Relationship Id="rId475" Type="http://schemas.openxmlformats.org/officeDocument/2006/relationships/image" Target="../media/image3411.png"/><Relationship Id="rId32" Type="http://schemas.openxmlformats.org/officeDocument/2006/relationships/customXml" Target="../ink/ink4333.xml"/><Relationship Id="rId74" Type="http://schemas.openxmlformats.org/officeDocument/2006/relationships/customXml" Target="../ink/ink4354.xml"/><Relationship Id="rId128" Type="http://schemas.openxmlformats.org/officeDocument/2006/relationships/customXml" Target="../ink/ink4381.xml"/><Relationship Id="rId335" Type="http://schemas.openxmlformats.org/officeDocument/2006/relationships/image" Target="../media/image33410.png"/><Relationship Id="rId377" Type="http://schemas.openxmlformats.org/officeDocument/2006/relationships/image" Target="../media/image33620.png"/><Relationship Id="rId500" Type="http://schemas.openxmlformats.org/officeDocument/2006/relationships/customXml" Target="../ink/ink4567.xml"/><Relationship Id="rId5" Type="http://schemas.openxmlformats.org/officeDocument/2006/relationships/image" Target="../media/image31760.png"/><Relationship Id="rId181" Type="http://schemas.openxmlformats.org/officeDocument/2006/relationships/image" Target="../media/image32640.png"/><Relationship Id="rId237" Type="http://schemas.openxmlformats.org/officeDocument/2006/relationships/image" Target="../media/image32920.png"/><Relationship Id="rId402" Type="http://schemas.openxmlformats.org/officeDocument/2006/relationships/customXml" Target="../ink/ink4518.xml"/><Relationship Id="rId279" Type="http://schemas.openxmlformats.org/officeDocument/2006/relationships/image" Target="../media/image33130.png"/><Relationship Id="rId444" Type="http://schemas.openxmlformats.org/officeDocument/2006/relationships/customXml" Target="../ink/ink4539.xml"/><Relationship Id="rId486" Type="http://schemas.openxmlformats.org/officeDocument/2006/relationships/customXml" Target="../ink/ink4560.xml"/><Relationship Id="rId43" Type="http://schemas.openxmlformats.org/officeDocument/2006/relationships/image" Target="../media/image31950.png"/><Relationship Id="rId139" Type="http://schemas.openxmlformats.org/officeDocument/2006/relationships/image" Target="../media/image32430.png"/><Relationship Id="rId290" Type="http://schemas.openxmlformats.org/officeDocument/2006/relationships/customXml" Target="../ink/ink4462.xml"/><Relationship Id="rId304" Type="http://schemas.openxmlformats.org/officeDocument/2006/relationships/customXml" Target="../ink/ink4469.xml"/><Relationship Id="rId346" Type="http://schemas.openxmlformats.org/officeDocument/2006/relationships/customXml" Target="../ink/ink4490.xml"/><Relationship Id="rId388" Type="http://schemas.openxmlformats.org/officeDocument/2006/relationships/customXml" Target="../ink/ink4511.xml"/><Relationship Id="rId511" Type="http://schemas.openxmlformats.org/officeDocument/2006/relationships/image" Target="../media/image3429.png"/><Relationship Id="rId85" Type="http://schemas.openxmlformats.org/officeDocument/2006/relationships/image" Target="../media/image32160.png"/><Relationship Id="rId150" Type="http://schemas.openxmlformats.org/officeDocument/2006/relationships/customXml" Target="../ink/ink4392.xml"/><Relationship Id="rId192" Type="http://schemas.openxmlformats.org/officeDocument/2006/relationships/customXml" Target="../ink/ink4413.xml"/><Relationship Id="rId206" Type="http://schemas.openxmlformats.org/officeDocument/2006/relationships/customXml" Target="../ink/ink4420.xml"/><Relationship Id="rId413" Type="http://schemas.openxmlformats.org/officeDocument/2006/relationships/image" Target="../media/image3380.png"/><Relationship Id="rId248" Type="http://schemas.openxmlformats.org/officeDocument/2006/relationships/customXml" Target="../ink/ink4441.xml"/><Relationship Id="rId455" Type="http://schemas.openxmlformats.org/officeDocument/2006/relationships/image" Target="../media/image3401.png"/><Relationship Id="rId497" Type="http://schemas.openxmlformats.org/officeDocument/2006/relationships/image" Target="../media/image3422.png"/><Relationship Id="rId12" Type="http://schemas.openxmlformats.org/officeDocument/2006/relationships/customXml" Target="../ink/ink4323.xml"/><Relationship Id="rId108" Type="http://schemas.openxmlformats.org/officeDocument/2006/relationships/customXml" Target="../ink/ink4371.xml"/><Relationship Id="rId315" Type="http://schemas.openxmlformats.org/officeDocument/2006/relationships/image" Target="../media/image33310.png"/><Relationship Id="rId357" Type="http://schemas.openxmlformats.org/officeDocument/2006/relationships/image" Target="../media/image33520.png"/><Relationship Id="rId54" Type="http://schemas.openxmlformats.org/officeDocument/2006/relationships/customXml" Target="../ink/ink4344.xml"/><Relationship Id="rId96" Type="http://schemas.openxmlformats.org/officeDocument/2006/relationships/customXml" Target="../ink/ink4365.xml"/><Relationship Id="rId161" Type="http://schemas.openxmlformats.org/officeDocument/2006/relationships/image" Target="../media/image32540.png"/><Relationship Id="rId217" Type="http://schemas.openxmlformats.org/officeDocument/2006/relationships/image" Target="../media/image32820.png"/><Relationship Id="rId399" Type="http://schemas.openxmlformats.org/officeDocument/2006/relationships/image" Target="../media/image33730.png"/><Relationship Id="rId259" Type="http://schemas.openxmlformats.org/officeDocument/2006/relationships/image" Target="../media/image33030.png"/><Relationship Id="rId424" Type="http://schemas.openxmlformats.org/officeDocument/2006/relationships/customXml" Target="../ink/ink4529.xml"/><Relationship Id="rId466" Type="http://schemas.openxmlformats.org/officeDocument/2006/relationships/customXml" Target="../ink/ink4550.xml"/><Relationship Id="rId23" Type="http://schemas.openxmlformats.org/officeDocument/2006/relationships/image" Target="../media/image31850.png"/><Relationship Id="rId119" Type="http://schemas.openxmlformats.org/officeDocument/2006/relationships/image" Target="../media/image32330.png"/><Relationship Id="rId270" Type="http://schemas.openxmlformats.org/officeDocument/2006/relationships/customXml" Target="../ink/ink4452.xml"/><Relationship Id="rId326" Type="http://schemas.openxmlformats.org/officeDocument/2006/relationships/customXml" Target="../ink/ink4480.xml"/><Relationship Id="rId65" Type="http://schemas.openxmlformats.org/officeDocument/2006/relationships/image" Target="../media/image32060.png"/><Relationship Id="rId130" Type="http://schemas.openxmlformats.org/officeDocument/2006/relationships/customXml" Target="../ink/ink4382.xml"/><Relationship Id="rId368" Type="http://schemas.openxmlformats.org/officeDocument/2006/relationships/customXml" Target="../ink/ink4501.xml"/><Relationship Id="rId172" Type="http://schemas.openxmlformats.org/officeDocument/2006/relationships/customXml" Target="../ink/ink4403.xml"/><Relationship Id="rId228" Type="http://schemas.openxmlformats.org/officeDocument/2006/relationships/customXml" Target="../ink/ink4431.xml"/><Relationship Id="rId435" Type="http://schemas.openxmlformats.org/officeDocument/2006/relationships/image" Target="../media/image3391.png"/><Relationship Id="rId477" Type="http://schemas.openxmlformats.org/officeDocument/2006/relationships/image" Target="../media/image3412.png"/><Relationship Id="rId281" Type="http://schemas.openxmlformats.org/officeDocument/2006/relationships/image" Target="../media/image33140.png"/><Relationship Id="rId337" Type="http://schemas.openxmlformats.org/officeDocument/2006/relationships/image" Target="../media/image33420.png"/><Relationship Id="rId502" Type="http://schemas.openxmlformats.org/officeDocument/2006/relationships/customXml" Target="../ink/ink4568.xml"/><Relationship Id="rId34" Type="http://schemas.openxmlformats.org/officeDocument/2006/relationships/customXml" Target="../ink/ink4334.xml"/><Relationship Id="rId76" Type="http://schemas.openxmlformats.org/officeDocument/2006/relationships/customXml" Target="../ink/ink4355.xml"/><Relationship Id="rId141" Type="http://schemas.openxmlformats.org/officeDocument/2006/relationships/image" Target="../media/image32440.png"/><Relationship Id="rId379" Type="http://schemas.openxmlformats.org/officeDocument/2006/relationships/image" Target="../media/image33630.png"/><Relationship Id="rId7" Type="http://schemas.openxmlformats.org/officeDocument/2006/relationships/image" Target="../media/image31770.png"/><Relationship Id="rId183" Type="http://schemas.openxmlformats.org/officeDocument/2006/relationships/image" Target="../media/image32650.png"/><Relationship Id="rId239" Type="http://schemas.openxmlformats.org/officeDocument/2006/relationships/image" Target="../media/image32930.png"/><Relationship Id="rId390" Type="http://schemas.openxmlformats.org/officeDocument/2006/relationships/customXml" Target="../ink/ink4512.xml"/><Relationship Id="rId404" Type="http://schemas.openxmlformats.org/officeDocument/2006/relationships/customXml" Target="../ink/ink4519.xml"/><Relationship Id="rId446" Type="http://schemas.openxmlformats.org/officeDocument/2006/relationships/customXml" Target="../ink/ink4540.xml"/><Relationship Id="rId250" Type="http://schemas.openxmlformats.org/officeDocument/2006/relationships/customXml" Target="../ink/ink4442.xml"/><Relationship Id="rId292" Type="http://schemas.openxmlformats.org/officeDocument/2006/relationships/customXml" Target="../ink/ink4463.xml"/><Relationship Id="rId306" Type="http://schemas.openxmlformats.org/officeDocument/2006/relationships/customXml" Target="../ink/ink4470.xml"/><Relationship Id="rId488" Type="http://schemas.openxmlformats.org/officeDocument/2006/relationships/customXml" Target="../ink/ink4561.xml"/><Relationship Id="rId45" Type="http://schemas.openxmlformats.org/officeDocument/2006/relationships/image" Target="../media/image31960.png"/><Relationship Id="rId87" Type="http://schemas.openxmlformats.org/officeDocument/2006/relationships/image" Target="../media/image32170.png"/><Relationship Id="rId110" Type="http://schemas.openxmlformats.org/officeDocument/2006/relationships/customXml" Target="../ink/ink4372.xml"/><Relationship Id="rId348" Type="http://schemas.openxmlformats.org/officeDocument/2006/relationships/customXml" Target="../ink/ink4491.xml"/><Relationship Id="rId513" Type="http://schemas.openxmlformats.org/officeDocument/2006/relationships/image" Target="../media/image3430.png"/><Relationship Id="rId152" Type="http://schemas.openxmlformats.org/officeDocument/2006/relationships/customXml" Target="../ink/ink4393.xml"/><Relationship Id="rId194" Type="http://schemas.openxmlformats.org/officeDocument/2006/relationships/customXml" Target="../ink/ink4414.xml"/><Relationship Id="rId208" Type="http://schemas.openxmlformats.org/officeDocument/2006/relationships/customXml" Target="../ink/ink4421.xml"/><Relationship Id="rId415" Type="http://schemas.openxmlformats.org/officeDocument/2006/relationships/image" Target="../media/image3381.png"/><Relationship Id="rId457" Type="http://schemas.openxmlformats.org/officeDocument/2006/relationships/image" Target="../media/image3402.png"/><Relationship Id="rId261" Type="http://schemas.openxmlformats.org/officeDocument/2006/relationships/image" Target="../media/image33040.png"/><Relationship Id="rId499" Type="http://schemas.openxmlformats.org/officeDocument/2006/relationships/image" Target="../media/image3423.png"/><Relationship Id="rId14" Type="http://schemas.openxmlformats.org/officeDocument/2006/relationships/customXml" Target="../ink/ink4324.xml"/><Relationship Id="rId56" Type="http://schemas.openxmlformats.org/officeDocument/2006/relationships/customXml" Target="../ink/ink4345.xml"/><Relationship Id="rId317" Type="http://schemas.openxmlformats.org/officeDocument/2006/relationships/image" Target="../media/image33320.png"/><Relationship Id="rId359" Type="http://schemas.openxmlformats.org/officeDocument/2006/relationships/image" Target="../media/image33530.png"/><Relationship Id="rId98" Type="http://schemas.openxmlformats.org/officeDocument/2006/relationships/customXml" Target="../ink/ink4366.xml"/><Relationship Id="rId121" Type="http://schemas.openxmlformats.org/officeDocument/2006/relationships/image" Target="../media/image32340.png"/><Relationship Id="rId163" Type="http://schemas.openxmlformats.org/officeDocument/2006/relationships/image" Target="../media/image32550.png"/><Relationship Id="rId219" Type="http://schemas.openxmlformats.org/officeDocument/2006/relationships/image" Target="../media/image32830.png"/><Relationship Id="rId370" Type="http://schemas.openxmlformats.org/officeDocument/2006/relationships/customXml" Target="../ink/ink4502.xml"/><Relationship Id="rId426" Type="http://schemas.openxmlformats.org/officeDocument/2006/relationships/customXml" Target="../ink/ink4530.xml"/><Relationship Id="rId230" Type="http://schemas.openxmlformats.org/officeDocument/2006/relationships/customXml" Target="../ink/ink4432.xml"/><Relationship Id="rId468" Type="http://schemas.openxmlformats.org/officeDocument/2006/relationships/customXml" Target="../ink/ink4551.xml"/><Relationship Id="rId25" Type="http://schemas.openxmlformats.org/officeDocument/2006/relationships/image" Target="../media/image31860.png"/><Relationship Id="rId67" Type="http://schemas.openxmlformats.org/officeDocument/2006/relationships/image" Target="../media/image32070.png"/><Relationship Id="rId272" Type="http://schemas.openxmlformats.org/officeDocument/2006/relationships/customXml" Target="../ink/ink4453.xml"/><Relationship Id="rId328" Type="http://schemas.openxmlformats.org/officeDocument/2006/relationships/customXml" Target="../ink/ink4481.xml"/><Relationship Id="rId132" Type="http://schemas.openxmlformats.org/officeDocument/2006/relationships/customXml" Target="../ink/ink4383.xml"/><Relationship Id="rId174" Type="http://schemas.openxmlformats.org/officeDocument/2006/relationships/customXml" Target="../ink/ink4404.xml"/><Relationship Id="rId381" Type="http://schemas.openxmlformats.org/officeDocument/2006/relationships/image" Target="../media/image33640.png"/><Relationship Id="rId241" Type="http://schemas.openxmlformats.org/officeDocument/2006/relationships/image" Target="../media/image32940.png"/><Relationship Id="rId437" Type="http://schemas.openxmlformats.org/officeDocument/2006/relationships/image" Target="../media/image3392.png"/><Relationship Id="rId479" Type="http://schemas.openxmlformats.org/officeDocument/2006/relationships/image" Target="../media/image3413.png"/><Relationship Id="rId36" Type="http://schemas.openxmlformats.org/officeDocument/2006/relationships/customXml" Target="../ink/ink4335.xml"/><Relationship Id="rId283" Type="http://schemas.openxmlformats.org/officeDocument/2006/relationships/image" Target="../media/image33150.png"/><Relationship Id="rId339" Type="http://schemas.openxmlformats.org/officeDocument/2006/relationships/image" Target="../media/image33430.png"/><Relationship Id="rId490" Type="http://schemas.openxmlformats.org/officeDocument/2006/relationships/customXml" Target="../ink/ink4562.xml"/><Relationship Id="rId504" Type="http://schemas.openxmlformats.org/officeDocument/2006/relationships/customXml" Target="../ink/ink4569.xml"/><Relationship Id="rId78" Type="http://schemas.openxmlformats.org/officeDocument/2006/relationships/customXml" Target="../ink/ink4356.xml"/><Relationship Id="rId101" Type="http://schemas.openxmlformats.org/officeDocument/2006/relationships/image" Target="../media/image32240.png"/><Relationship Id="rId143" Type="http://schemas.openxmlformats.org/officeDocument/2006/relationships/image" Target="../media/image32450.png"/><Relationship Id="rId185" Type="http://schemas.openxmlformats.org/officeDocument/2006/relationships/image" Target="../media/image32660.png"/><Relationship Id="rId350" Type="http://schemas.openxmlformats.org/officeDocument/2006/relationships/customXml" Target="../ink/ink4492.xml"/><Relationship Id="rId406" Type="http://schemas.openxmlformats.org/officeDocument/2006/relationships/customXml" Target="../ink/ink4520.xml"/><Relationship Id="rId9" Type="http://schemas.openxmlformats.org/officeDocument/2006/relationships/image" Target="../media/image31780.png"/><Relationship Id="rId210" Type="http://schemas.openxmlformats.org/officeDocument/2006/relationships/customXml" Target="../ink/ink4422.xml"/><Relationship Id="rId392" Type="http://schemas.openxmlformats.org/officeDocument/2006/relationships/customXml" Target="../ink/ink4513.xml"/><Relationship Id="rId448" Type="http://schemas.openxmlformats.org/officeDocument/2006/relationships/customXml" Target="../ink/ink4541.xml"/><Relationship Id="rId252" Type="http://schemas.openxmlformats.org/officeDocument/2006/relationships/customXml" Target="../ink/ink4443.xml"/><Relationship Id="rId294" Type="http://schemas.openxmlformats.org/officeDocument/2006/relationships/customXml" Target="../ink/ink4464.xml"/><Relationship Id="rId308" Type="http://schemas.openxmlformats.org/officeDocument/2006/relationships/customXml" Target="../ink/ink4471.xml"/><Relationship Id="rId515" Type="http://schemas.openxmlformats.org/officeDocument/2006/relationships/image" Target="../media/image3431.png"/><Relationship Id="rId47" Type="http://schemas.openxmlformats.org/officeDocument/2006/relationships/image" Target="../media/image31970.png"/><Relationship Id="rId89" Type="http://schemas.openxmlformats.org/officeDocument/2006/relationships/image" Target="../media/image32180.png"/><Relationship Id="rId112" Type="http://schemas.openxmlformats.org/officeDocument/2006/relationships/customXml" Target="../ink/ink4373.xml"/><Relationship Id="rId154" Type="http://schemas.openxmlformats.org/officeDocument/2006/relationships/customXml" Target="../ink/ink4394.xml"/><Relationship Id="rId361" Type="http://schemas.openxmlformats.org/officeDocument/2006/relationships/image" Target="../media/image33540.png"/><Relationship Id="rId196" Type="http://schemas.openxmlformats.org/officeDocument/2006/relationships/customXml" Target="../ink/ink4415.xml"/><Relationship Id="rId417" Type="http://schemas.openxmlformats.org/officeDocument/2006/relationships/image" Target="../media/image3382.png"/><Relationship Id="rId459" Type="http://schemas.openxmlformats.org/officeDocument/2006/relationships/image" Target="../media/image3403.png"/><Relationship Id="rId16" Type="http://schemas.openxmlformats.org/officeDocument/2006/relationships/customXml" Target="../ink/ink4325.xml"/><Relationship Id="rId221" Type="http://schemas.openxmlformats.org/officeDocument/2006/relationships/image" Target="../media/image32840.png"/><Relationship Id="rId263" Type="http://schemas.openxmlformats.org/officeDocument/2006/relationships/image" Target="../media/image33050.png"/><Relationship Id="rId319" Type="http://schemas.openxmlformats.org/officeDocument/2006/relationships/image" Target="../media/image33330.png"/><Relationship Id="rId470" Type="http://schemas.openxmlformats.org/officeDocument/2006/relationships/customXml" Target="../ink/ink4552.xml"/><Relationship Id="rId58" Type="http://schemas.openxmlformats.org/officeDocument/2006/relationships/customXml" Target="../ink/ink4346.xml"/><Relationship Id="rId123" Type="http://schemas.openxmlformats.org/officeDocument/2006/relationships/image" Target="../media/image32350.png"/><Relationship Id="rId330" Type="http://schemas.openxmlformats.org/officeDocument/2006/relationships/customXml" Target="../ink/ink4482.xml"/><Relationship Id="rId165" Type="http://schemas.openxmlformats.org/officeDocument/2006/relationships/image" Target="../media/image32560.png"/><Relationship Id="rId372" Type="http://schemas.openxmlformats.org/officeDocument/2006/relationships/customXml" Target="../ink/ink4503.xml"/><Relationship Id="rId428" Type="http://schemas.openxmlformats.org/officeDocument/2006/relationships/customXml" Target="../ink/ink4531.xml"/><Relationship Id="rId232" Type="http://schemas.openxmlformats.org/officeDocument/2006/relationships/customXml" Target="../ink/ink4433.xml"/><Relationship Id="rId274" Type="http://schemas.openxmlformats.org/officeDocument/2006/relationships/customXml" Target="../ink/ink4454.xml"/><Relationship Id="rId481" Type="http://schemas.openxmlformats.org/officeDocument/2006/relationships/image" Target="../media/image3414.png"/><Relationship Id="rId27" Type="http://schemas.openxmlformats.org/officeDocument/2006/relationships/image" Target="../media/image31870.png"/><Relationship Id="rId69" Type="http://schemas.openxmlformats.org/officeDocument/2006/relationships/image" Target="../media/image32080.png"/><Relationship Id="rId134" Type="http://schemas.openxmlformats.org/officeDocument/2006/relationships/customXml" Target="../ink/ink4384.xml"/><Relationship Id="rId80" Type="http://schemas.openxmlformats.org/officeDocument/2006/relationships/customXml" Target="../ink/ink4357.xml"/><Relationship Id="rId176" Type="http://schemas.openxmlformats.org/officeDocument/2006/relationships/customXml" Target="../ink/ink4405.xml"/><Relationship Id="rId341" Type="http://schemas.openxmlformats.org/officeDocument/2006/relationships/image" Target="../media/image33440.png"/><Relationship Id="rId383" Type="http://schemas.openxmlformats.org/officeDocument/2006/relationships/image" Target="../media/image33650.png"/><Relationship Id="rId439" Type="http://schemas.openxmlformats.org/officeDocument/2006/relationships/image" Target="../media/image3393.png"/><Relationship Id="rId201" Type="http://schemas.openxmlformats.org/officeDocument/2006/relationships/image" Target="../media/image32740.png"/><Relationship Id="rId243" Type="http://schemas.openxmlformats.org/officeDocument/2006/relationships/image" Target="../media/image32950.png"/><Relationship Id="rId285" Type="http://schemas.openxmlformats.org/officeDocument/2006/relationships/image" Target="../media/image33160.png"/><Relationship Id="rId450" Type="http://schemas.openxmlformats.org/officeDocument/2006/relationships/customXml" Target="../ink/ink4542.xml"/><Relationship Id="rId506" Type="http://schemas.openxmlformats.org/officeDocument/2006/relationships/customXml" Target="../ink/ink4570.xml"/><Relationship Id="rId38" Type="http://schemas.openxmlformats.org/officeDocument/2006/relationships/customXml" Target="../ink/ink4336.xml"/><Relationship Id="rId103" Type="http://schemas.openxmlformats.org/officeDocument/2006/relationships/image" Target="../media/image32250.png"/><Relationship Id="rId310" Type="http://schemas.openxmlformats.org/officeDocument/2006/relationships/customXml" Target="../ink/ink4472.xml"/><Relationship Id="rId492" Type="http://schemas.openxmlformats.org/officeDocument/2006/relationships/customXml" Target="../ink/ink4563.xml"/><Relationship Id="rId91" Type="http://schemas.openxmlformats.org/officeDocument/2006/relationships/image" Target="../media/image32190.png"/><Relationship Id="rId145" Type="http://schemas.openxmlformats.org/officeDocument/2006/relationships/image" Target="../media/image32460.png"/><Relationship Id="rId187" Type="http://schemas.openxmlformats.org/officeDocument/2006/relationships/image" Target="../media/image32670.png"/><Relationship Id="rId352" Type="http://schemas.openxmlformats.org/officeDocument/2006/relationships/customXml" Target="../ink/ink4493.xml"/><Relationship Id="rId394" Type="http://schemas.openxmlformats.org/officeDocument/2006/relationships/customXml" Target="../ink/ink4514.xml"/><Relationship Id="rId408" Type="http://schemas.openxmlformats.org/officeDocument/2006/relationships/customXml" Target="../ink/ink4521.xml"/><Relationship Id="rId212" Type="http://schemas.openxmlformats.org/officeDocument/2006/relationships/customXml" Target="../ink/ink4423.xml"/><Relationship Id="rId254" Type="http://schemas.openxmlformats.org/officeDocument/2006/relationships/customXml" Target="../ink/ink4444.xml"/><Relationship Id="rId49" Type="http://schemas.openxmlformats.org/officeDocument/2006/relationships/image" Target="../media/image31980.png"/><Relationship Id="rId114" Type="http://schemas.openxmlformats.org/officeDocument/2006/relationships/customXml" Target="../ink/ink4374.xml"/><Relationship Id="rId296" Type="http://schemas.openxmlformats.org/officeDocument/2006/relationships/customXml" Target="../ink/ink4465.xml"/><Relationship Id="rId461" Type="http://schemas.openxmlformats.org/officeDocument/2006/relationships/image" Target="../media/image3404.png"/><Relationship Id="rId517" Type="http://schemas.openxmlformats.org/officeDocument/2006/relationships/image" Target="../media/image3432.png"/><Relationship Id="rId60" Type="http://schemas.openxmlformats.org/officeDocument/2006/relationships/customXml" Target="../ink/ink4347.xml"/><Relationship Id="rId156" Type="http://schemas.openxmlformats.org/officeDocument/2006/relationships/customXml" Target="../ink/ink4395.xml"/><Relationship Id="rId198" Type="http://schemas.openxmlformats.org/officeDocument/2006/relationships/customXml" Target="../ink/ink4416.xml"/><Relationship Id="rId321" Type="http://schemas.openxmlformats.org/officeDocument/2006/relationships/image" Target="../media/image33340.png"/><Relationship Id="rId363" Type="http://schemas.openxmlformats.org/officeDocument/2006/relationships/image" Target="../media/image33550.png"/><Relationship Id="rId419" Type="http://schemas.openxmlformats.org/officeDocument/2006/relationships/image" Target="../media/image3383.png"/><Relationship Id="rId223" Type="http://schemas.openxmlformats.org/officeDocument/2006/relationships/image" Target="../media/image32850.png"/><Relationship Id="rId430" Type="http://schemas.openxmlformats.org/officeDocument/2006/relationships/customXml" Target="../ink/ink4532.xml"/><Relationship Id="rId18" Type="http://schemas.openxmlformats.org/officeDocument/2006/relationships/customXml" Target="../ink/ink4326.xml"/><Relationship Id="rId265" Type="http://schemas.openxmlformats.org/officeDocument/2006/relationships/image" Target="../media/image33060.png"/><Relationship Id="rId472" Type="http://schemas.openxmlformats.org/officeDocument/2006/relationships/customXml" Target="../ink/ink4553.xml"/><Relationship Id="rId125" Type="http://schemas.openxmlformats.org/officeDocument/2006/relationships/image" Target="../media/image32360.png"/><Relationship Id="rId167" Type="http://schemas.openxmlformats.org/officeDocument/2006/relationships/image" Target="../media/image32570.png"/><Relationship Id="rId332" Type="http://schemas.openxmlformats.org/officeDocument/2006/relationships/customXml" Target="../ink/ink4483.xml"/><Relationship Id="rId374" Type="http://schemas.openxmlformats.org/officeDocument/2006/relationships/customXml" Target="../ink/ink4504.xml"/><Relationship Id="rId71" Type="http://schemas.openxmlformats.org/officeDocument/2006/relationships/image" Target="../media/image32090.png"/><Relationship Id="rId234" Type="http://schemas.openxmlformats.org/officeDocument/2006/relationships/customXml" Target="../ink/ink4434.xml"/><Relationship Id="rId2" Type="http://schemas.openxmlformats.org/officeDocument/2006/relationships/customXml" Target="../ink/ink4318.xml"/><Relationship Id="rId29" Type="http://schemas.openxmlformats.org/officeDocument/2006/relationships/image" Target="../media/image31880.png"/><Relationship Id="rId276" Type="http://schemas.openxmlformats.org/officeDocument/2006/relationships/customXml" Target="../ink/ink4455.xml"/><Relationship Id="rId441" Type="http://schemas.openxmlformats.org/officeDocument/2006/relationships/image" Target="../media/image3394.png"/><Relationship Id="rId483" Type="http://schemas.openxmlformats.org/officeDocument/2006/relationships/image" Target="../media/image3415.png"/><Relationship Id="rId40" Type="http://schemas.openxmlformats.org/officeDocument/2006/relationships/customXml" Target="../ink/ink4337.xml"/><Relationship Id="rId136" Type="http://schemas.openxmlformats.org/officeDocument/2006/relationships/customXml" Target="../ink/ink4385.xml"/><Relationship Id="rId178" Type="http://schemas.openxmlformats.org/officeDocument/2006/relationships/customXml" Target="../ink/ink4406.xml"/><Relationship Id="rId301" Type="http://schemas.openxmlformats.org/officeDocument/2006/relationships/image" Target="../media/image33240.png"/><Relationship Id="rId343" Type="http://schemas.openxmlformats.org/officeDocument/2006/relationships/image" Target="../media/image33450.png"/><Relationship Id="rId82" Type="http://schemas.openxmlformats.org/officeDocument/2006/relationships/customXml" Target="../ink/ink4358.xml"/><Relationship Id="rId203" Type="http://schemas.openxmlformats.org/officeDocument/2006/relationships/image" Target="../media/image32750.png"/><Relationship Id="rId385" Type="http://schemas.openxmlformats.org/officeDocument/2006/relationships/image" Target="../media/image33660.png"/><Relationship Id="rId245" Type="http://schemas.openxmlformats.org/officeDocument/2006/relationships/image" Target="../media/image32960.png"/><Relationship Id="rId287" Type="http://schemas.openxmlformats.org/officeDocument/2006/relationships/image" Target="../media/image33170.png"/><Relationship Id="rId410" Type="http://schemas.openxmlformats.org/officeDocument/2006/relationships/customXml" Target="../ink/ink4522.xml"/><Relationship Id="rId452" Type="http://schemas.openxmlformats.org/officeDocument/2006/relationships/customXml" Target="../ink/ink4543.xml"/><Relationship Id="rId494" Type="http://schemas.openxmlformats.org/officeDocument/2006/relationships/customXml" Target="../ink/ink4564.xml"/><Relationship Id="rId508" Type="http://schemas.openxmlformats.org/officeDocument/2006/relationships/customXml" Target="../ink/ink4571.xml"/><Relationship Id="rId105" Type="http://schemas.openxmlformats.org/officeDocument/2006/relationships/image" Target="../media/image32260.png"/><Relationship Id="rId147" Type="http://schemas.openxmlformats.org/officeDocument/2006/relationships/image" Target="../media/image32470.png"/><Relationship Id="rId312" Type="http://schemas.openxmlformats.org/officeDocument/2006/relationships/customXml" Target="../ink/ink4473.xml"/><Relationship Id="rId354" Type="http://schemas.openxmlformats.org/officeDocument/2006/relationships/customXml" Target="../ink/ink4494.xml"/><Relationship Id="rId51" Type="http://schemas.openxmlformats.org/officeDocument/2006/relationships/image" Target="../media/image31990.png"/><Relationship Id="rId93" Type="http://schemas.openxmlformats.org/officeDocument/2006/relationships/image" Target="../media/image32200.png"/><Relationship Id="rId189" Type="http://schemas.openxmlformats.org/officeDocument/2006/relationships/image" Target="../media/image32680.png"/><Relationship Id="rId396" Type="http://schemas.openxmlformats.org/officeDocument/2006/relationships/customXml" Target="../ink/ink4515.xml"/><Relationship Id="rId214" Type="http://schemas.openxmlformats.org/officeDocument/2006/relationships/customXml" Target="../ink/ink4424.xml"/><Relationship Id="rId256" Type="http://schemas.openxmlformats.org/officeDocument/2006/relationships/customXml" Target="../ink/ink4445.xml"/><Relationship Id="rId298" Type="http://schemas.openxmlformats.org/officeDocument/2006/relationships/customXml" Target="../ink/ink4466.xml"/><Relationship Id="rId421" Type="http://schemas.openxmlformats.org/officeDocument/2006/relationships/image" Target="../media/image3384.png"/><Relationship Id="rId463" Type="http://schemas.openxmlformats.org/officeDocument/2006/relationships/image" Target="../media/image3405.png"/><Relationship Id="rId519" Type="http://schemas.openxmlformats.org/officeDocument/2006/relationships/image" Target="../media/image3433.png"/><Relationship Id="rId116" Type="http://schemas.openxmlformats.org/officeDocument/2006/relationships/customXml" Target="../ink/ink4375.xml"/><Relationship Id="rId158" Type="http://schemas.openxmlformats.org/officeDocument/2006/relationships/customXml" Target="../ink/ink4396.xml"/><Relationship Id="rId323" Type="http://schemas.openxmlformats.org/officeDocument/2006/relationships/image" Target="../media/image33350.png"/><Relationship Id="rId20" Type="http://schemas.openxmlformats.org/officeDocument/2006/relationships/customXml" Target="../ink/ink4327.xml"/><Relationship Id="rId62" Type="http://schemas.openxmlformats.org/officeDocument/2006/relationships/customXml" Target="../ink/ink4348.xml"/><Relationship Id="rId365" Type="http://schemas.openxmlformats.org/officeDocument/2006/relationships/image" Target="../media/image33560.png"/><Relationship Id="rId225" Type="http://schemas.openxmlformats.org/officeDocument/2006/relationships/image" Target="../media/image32860.png"/><Relationship Id="rId267" Type="http://schemas.openxmlformats.org/officeDocument/2006/relationships/image" Target="../media/image33070.png"/><Relationship Id="rId432" Type="http://schemas.openxmlformats.org/officeDocument/2006/relationships/customXml" Target="../ink/ink4533.xml"/><Relationship Id="rId474" Type="http://schemas.openxmlformats.org/officeDocument/2006/relationships/customXml" Target="../ink/ink4554.xml"/><Relationship Id="rId127" Type="http://schemas.openxmlformats.org/officeDocument/2006/relationships/image" Target="../media/image32370.png"/><Relationship Id="rId31" Type="http://schemas.openxmlformats.org/officeDocument/2006/relationships/image" Target="../media/image31890.png"/><Relationship Id="rId73" Type="http://schemas.openxmlformats.org/officeDocument/2006/relationships/image" Target="../media/image32101.png"/><Relationship Id="rId169" Type="http://schemas.openxmlformats.org/officeDocument/2006/relationships/image" Target="../media/image32580.png"/><Relationship Id="rId334" Type="http://schemas.openxmlformats.org/officeDocument/2006/relationships/customXml" Target="../ink/ink4484.xml"/><Relationship Id="rId376" Type="http://schemas.openxmlformats.org/officeDocument/2006/relationships/customXml" Target="../ink/ink4505.xml"/><Relationship Id="rId4" Type="http://schemas.openxmlformats.org/officeDocument/2006/relationships/customXml" Target="../ink/ink4319.xml"/><Relationship Id="rId180" Type="http://schemas.openxmlformats.org/officeDocument/2006/relationships/customXml" Target="../ink/ink4407.xml"/><Relationship Id="rId236" Type="http://schemas.openxmlformats.org/officeDocument/2006/relationships/customXml" Target="../ink/ink4435.xml"/><Relationship Id="rId278" Type="http://schemas.openxmlformats.org/officeDocument/2006/relationships/customXml" Target="../ink/ink4456.xml"/><Relationship Id="rId401" Type="http://schemas.openxmlformats.org/officeDocument/2006/relationships/image" Target="../media/image33740.png"/><Relationship Id="rId443" Type="http://schemas.openxmlformats.org/officeDocument/2006/relationships/image" Target="../media/image3395.png"/><Relationship Id="rId303" Type="http://schemas.openxmlformats.org/officeDocument/2006/relationships/image" Target="../media/image33250.png"/><Relationship Id="rId485" Type="http://schemas.openxmlformats.org/officeDocument/2006/relationships/image" Target="../media/image3416.png"/><Relationship Id="rId42" Type="http://schemas.openxmlformats.org/officeDocument/2006/relationships/customXml" Target="../ink/ink4338.xml"/><Relationship Id="rId84" Type="http://schemas.openxmlformats.org/officeDocument/2006/relationships/customXml" Target="../ink/ink4359.xml"/><Relationship Id="rId138" Type="http://schemas.openxmlformats.org/officeDocument/2006/relationships/customXml" Target="../ink/ink4386.xml"/><Relationship Id="rId345" Type="http://schemas.openxmlformats.org/officeDocument/2006/relationships/image" Target="../media/image33460.png"/><Relationship Id="rId387" Type="http://schemas.openxmlformats.org/officeDocument/2006/relationships/image" Target="../media/image33670.png"/><Relationship Id="rId510" Type="http://schemas.openxmlformats.org/officeDocument/2006/relationships/customXml" Target="../ink/ink4572.xml"/><Relationship Id="rId191" Type="http://schemas.openxmlformats.org/officeDocument/2006/relationships/image" Target="../media/image32690.png"/><Relationship Id="rId205" Type="http://schemas.openxmlformats.org/officeDocument/2006/relationships/image" Target="../media/image32760.png"/><Relationship Id="rId247" Type="http://schemas.openxmlformats.org/officeDocument/2006/relationships/image" Target="../media/image32970.png"/><Relationship Id="rId412" Type="http://schemas.openxmlformats.org/officeDocument/2006/relationships/customXml" Target="../ink/ink4523.xml"/><Relationship Id="rId107" Type="http://schemas.openxmlformats.org/officeDocument/2006/relationships/image" Target="../media/image32270.png"/><Relationship Id="rId289" Type="http://schemas.openxmlformats.org/officeDocument/2006/relationships/image" Target="../media/image33180.png"/><Relationship Id="rId454" Type="http://schemas.openxmlformats.org/officeDocument/2006/relationships/customXml" Target="../ink/ink4544.xml"/><Relationship Id="rId496" Type="http://schemas.openxmlformats.org/officeDocument/2006/relationships/customXml" Target="../ink/ink4565.xml"/><Relationship Id="rId11" Type="http://schemas.openxmlformats.org/officeDocument/2006/relationships/image" Target="../media/image31790.png"/><Relationship Id="rId53" Type="http://schemas.openxmlformats.org/officeDocument/2006/relationships/image" Target="../media/image32000.png"/><Relationship Id="rId149" Type="http://schemas.openxmlformats.org/officeDocument/2006/relationships/image" Target="../media/image32480.png"/><Relationship Id="rId314" Type="http://schemas.openxmlformats.org/officeDocument/2006/relationships/customXml" Target="../ink/ink4474.xml"/><Relationship Id="rId356" Type="http://schemas.openxmlformats.org/officeDocument/2006/relationships/customXml" Target="../ink/ink4495.xml"/><Relationship Id="rId398" Type="http://schemas.openxmlformats.org/officeDocument/2006/relationships/customXml" Target="../ink/ink4516.xml"/><Relationship Id="rId95" Type="http://schemas.openxmlformats.org/officeDocument/2006/relationships/image" Target="../media/image32210.png"/><Relationship Id="rId160" Type="http://schemas.openxmlformats.org/officeDocument/2006/relationships/customXml" Target="../ink/ink4397.xml"/><Relationship Id="rId216" Type="http://schemas.openxmlformats.org/officeDocument/2006/relationships/customXml" Target="../ink/ink4425.xml"/><Relationship Id="rId423" Type="http://schemas.openxmlformats.org/officeDocument/2006/relationships/image" Target="../media/image3385.png"/><Relationship Id="rId258" Type="http://schemas.openxmlformats.org/officeDocument/2006/relationships/customXml" Target="../ink/ink4446.xml"/><Relationship Id="rId465" Type="http://schemas.openxmlformats.org/officeDocument/2006/relationships/image" Target="../media/image3406.png"/><Relationship Id="rId22" Type="http://schemas.openxmlformats.org/officeDocument/2006/relationships/customXml" Target="../ink/ink4328.xml"/><Relationship Id="rId64" Type="http://schemas.openxmlformats.org/officeDocument/2006/relationships/customXml" Target="../ink/ink4349.xml"/><Relationship Id="rId118" Type="http://schemas.openxmlformats.org/officeDocument/2006/relationships/customXml" Target="../ink/ink4376.xml"/><Relationship Id="rId325" Type="http://schemas.openxmlformats.org/officeDocument/2006/relationships/image" Target="../media/image33360.png"/><Relationship Id="rId367" Type="http://schemas.openxmlformats.org/officeDocument/2006/relationships/image" Target="../media/image33570.png"/><Relationship Id="rId171" Type="http://schemas.openxmlformats.org/officeDocument/2006/relationships/image" Target="../media/image32590.png"/><Relationship Id="rId227" Type="http://schemas.openxmlformats.org/officeDocument/2006/relationships/image" Target="../media/image32870.png"/><Relationship Id="rId269" Type="http://schemas.openxmlformats.org/officeDocument/2006/relationships/image" Target="../media/image33080.png"/><Relationship Id="rId434" Type="http://schemas.openxmlformats.org/officeDocument/2006/relationships/customXml" Target="../ink/ink4534.xml"/><Relationship Id="rId476" Type="http://schemas.openxmlformats.org/officeDocument/2006/relationships/customXml" Target="../ink/ink4555.xml"/><Relationship Id="rId33" Type="http://schemas.openxmlformats.org/officeDocument/2006/relationships/image" Target="../media/image31900.png"/><Relationship Id="rId129" Type="http://schemas.openxmlformats.org/officeDocument/2006/relationships/image" Target="../media/image32380.png"/><Relationship Id="rId280" Type="http://schemas.openxmlformats.org/officeDocument/2006/relationships/customXml" Target="../ink/ink4457.xml"/><Relationship Id="rId336" Type="http://schemas.openxmlformats.org/officeDocument/2006/relationships/customXml" Target="../ink/ink4485.xml"/><Relationship Id="rId501" Type="http://schemas.openxmlformats.org/officeDocument/2006/relationships/image" Target="../media/image3424.png"/><Relationship Id="rId75" Type="http://schemas.openxmlformats.org/officeDocument/2006/relationships/image" Target="../media/image32110.png"/><Relationship Id="rId140" Type="http://schemas.openxmlformats.org/officeDocument/2006/relationships/customXml" Target="../ink/ink4387.xml"/><Relationship Id="rId182" Type="http://schemas.openxmlformats.org/officeDocument/2006/relationships/customXml" Target="../ink/ink4408.xml"/><Relationship Id="rId378" Type="http://schemas.openxmlformats.org/officeDocument/2006/relationships/customXml" Target="../ink/ink4506.xml"/><Relationship Id="rId403" Type="http://schemas.openxmlformats.org/officeDocument/2006/relationships/image" Target="../media/image33750.png"/><Relationship Id="rId6" Type="http://schemas.openxmlformats.org/officeDocument/2006/relationships/customXml" Target="../ink/ink4320.xml"/><Relationship Id="rId238" Type="http://schemas.openxmlformats.org/officeDocument/2006/relationships/customXml" Target="../ink/ink4436.xml"/><Relationship Id="rId445" Type="http://schemas.openxmlformats.org/officeDocument/2006/relationships/image" Target="../media/image3396.png"/><Relationship Id="rId487" Type="http://schemas.openxmlformats.org/officeDocument/2006/relationships/image" Target="../media/image3417.png"/><Relationship Id="rId291" Type="http://schemas.openxmlformats.org/officeDocument/2006/relationships/image" Target="../media/image33190.png"/><Relationship Id="rId305" Type="http://schemas.openxmlformats.org/officeDocument/2006/relationships/image" Target="../media/image33260.png"/><Relationship Id="rId347" Type="http://schemas.openxmlformats.org/officeDocument/2006/relationships/image" Target="../media/image33470.png"/><Relationship Id="rId512" Type="http://schemas.openxmlformats.org/officeDocument/2006/relationships/customXml" Target="../ink/ink4573.xml"/><Relationship Id="rId44" Type="http://schemas.openxmlformats.org/officeDocument/2006/relationships/customXml" Target="../ink/ink4339.xml"/><Relationship Id="rId86" Type="http://schemas.openxmlformats.org/officeDocument/2006/relationships/customXml" Target="../ink/ink4360.xml"/><Relationship Id="rId151" Type="http://schemas.openxmlformats.org/officeDocument/2006/relationships/image" Target="../media/image32490.png"/><Relationship Id="rId389" Type="http://schemas.openxmlformats.org/officeDocument/2006/relationships/image" Target="../media/image33680.png"/><Relationship Id="rId193" Type="http://schemas.openxmlformats.org/officeDocument/2006/relationships/image" Target="../media/image32700.png"/><Relationship Id="rId207" Type="http://schemas.openxmlformats.org/officeDocument/2006/relationships/image" Target="../media/image32770.png"/><Relationship Id="rId249" Type="http://schemas.openxmlformats.org/officeDocument/2006/relationships/image" Target="../media/image32980.png"/><Relationship Id="rId414" Type="http://schemas.openxmlformats.org/officeDocument/2006/relationships/customXml" Target="../ink/ink4524.xml"/><Relationship Id="rId456" Type="http://schemas.openxmlformats.org/officeDocument/2006/relationships/customXml" Target="../ink/ink4545.xml"/><Relationship Id="rId498" Type="http://schemas.openxmlformats.org/officeDocument/2006/relationships/customXml" Target="../ink/ink4566.xml"/><Relationship Id="rId13" Type="http://schemas.openxmlformats.org/officeDocument/2006/relationships/image" Target="../media/image31800.png"/><Relationship Id="rId109" Type="http://schemas.openxmlformats.org/officeDocument/2006/relationships/image" Target="../media/image32280.png"/><Relationship Id="rId260" Type="http://schemas.openxmlformats.org/officeDocument/2006/relationships/customXml" Target="../ink/ink4447.xml"/><Relationship Id="rId316" Type="http://schemas.openxmlformats.org/officeDocument/2006/relationships/customXml" Target="../ink/ink4475.xml"/><Relationship Id="rId55" Type="http://schemas.openxmlformats.org/officeDocument/2006/relationships/image" Target="../media/image32010.png"/><Relationship Id="rId97" Type="http://schemas.openxmlformats.org/officeDocument/2006/relationships/image" Target="../media/image32220.png"/><Relationship Id="rId120" Type="http://schemas.openxmlformats.org/officeDocument/2006/relationships/customXml" Target="../ink/ink4377.xml"/><Relationship Id="rId358" Type="http://schemas.openxmlformats.org/officeDocument/2006/relationships/customXml" Target="../ink/ink4496.xml"/><Relationship Id="rId162" Type="http://schemas.openxmlformats.org/officeDocument/2006/relationships/customXml" Target="../ink/ink4398.xml"/><Relationship Id="rId218" Type="http://schemas.openxmlformats.org/officeDocument/2006/relationships/customXml" Target="../ink/ink4426.xml"/><Relationship Id="rId425" Type="http://schemas.openxmlformats.org/officeDocument/2006/relationships/image" Target="../media/image3386.png"/><Relationship Id="rId467" Type="http://schemas.openxmlformats.org/officeDocument/2006/relationships/image" Target="../media/image3407.png"/><Relationship Id="rId271" Type="http://schemas.openxmlformats.org/officeDocument/2006/relationships/image" Target="../media/image33090.png"/><Relationship Id="rId24" Type="http://schemas.openxmlformats.org/officeDocument/2006/relationships/customXml" Target="../ink/ink4329.xml"/><Relationship Id="rId66" Type="http://schemas.openxmlformats.org/officeDocument/2006/relationships/customXml" Target="../ink/ink4350.xml"/><Relationship Id="rId131" Type="http://schemas.openxmlformats.org/officeDocument/2006/relationships/image" Target="../media/image32390.png"/><Relationship Id="rId327" Type="http://schemas.openxmlformats.org/officeDocument/2006/relationships/image" Target="../media/image33370.png"/><Relationship Id="rId369" Type="http://schemas.openxmlformats.org/officeDocument/2006/relationships/image" Target="../media/image33580.png"/><Relationship Id="rId173" Type="http://schemas.openxmlformats.org/officeDocument/2006/relationships/image" Target="../media/image32600.png"/><Relationship Id="rId229" Type="http://schemas.openxmlformats.org/officeDocument/2006/relationships/image" Target="../media/image32880.png"/><Relationship Id="rId380" Type="http://schemas.openxmlformats.org/officeDocument/2006/relationships/customXml" Target="../ink/ink4507.xml"/><Relationship Id="rId436" Type="http://schemas.openxmlformats.org/officeDocument/2006/relationships/customXml" Target="../ink/ink4535.xml"/><Relationship Id="rId240" Type="http://schemas.openxmlformats.org/officeDocument/2006/relationships/customXml" Target="../ink/ink4437.xml"/><Relationship Id="rId478" Type="http://schemas.openxmlformats.org/officeDocument/2006/relationships/customXml" Target="../ink/ink4556.xml"/><Relationship Id="rId35" Type="http://schemas.openxmlformats.org/officeDocument/2006/relationships/image" Target="../media/image31910.png"/><Relationship Id="rId77" Type="http://schemas.openxmlformats.org/officeDocument/2006/relationships/image" Target="../media/image32120.png"/><Relationship Id="rId100" Type="http://schemas.openxmlformats.org/officeDocument/2006/relationships/customXml" Target="../ink/ink4367.xml"/><Relationship Id="rId282" Type="http://schemas.openxmlformats.org/officeDocument/2006/relationships/customXml" Target="../ink/ink4458.xml"/><Relationship Id="rId338" Type="http://schemas.openxmlformats.org/officeDocument/2006/relationships/customXml" Target="../ink/ink4486.xml"/><Relationship Id="rId503" Type="http://schemas.openxmlformats.org/officeDocument/2006/relationships/image" Target="../media/image3425.png"/><Relationship Id="rId8" Type="http://schemas.openxmlformats.org/officeDocument/2006/relationships/customXml" Target="../ink/ink4321.xml"/><Relationship Id="rId142" Type="http://schemas.openxmlformats.org/officeDocument/2006/relationships/customXml" Target="../ink/ink4388.xml"/><Relationship Id="rId184" Type="http://schemas.openxmlformats.org/officeDocument/2006/relationships/customXml" Target="../ink/ink4409.xml"/><Relationship Id="rId391" Type="http://schemas.openxmlformats.org/officeDocument/2006/relationships/image" Target="../media/image33690.png"/><Relationship Id="rId405" Type="http://schemas.openxmlformats.org/officeDocument/2006/relationships/image" Target="../media/image33760.png"/><Relationship Id="rId447" Type="http://schemas.openxmlformats.org/officeDocument/2006/relationships/image" Target="../media/image3397.png"/><Relationship Id="rId251" Type="http://schemas.openxmlformats.org/officeDocument/2006/relationships/image" Target="../media/image32990.png"/><Relationship Id="rId489" Type="http://schemas.openxmlformats.org/officeDocument/2006/relationships/image" Target="../media/image3418.png"/><Relationship Id="rId46" Type="http://schemas.openxmlformats.org/officeDocument/2006/relationships/customXml" Target="../ink/ink4340.xml"/><Relationship Id="rId293" Type="http://schemas.openxmlformats.org/officeDocument/2006/relationships/image" Target="../media/image33200.png"/><Relationship Id="rId307" Type="http://schemas.openxmlformats.org/officeDocument/2006/relationships/image" Target="../media/image33270.png"/><Relationship Id="rId349" Type="http://schemas.openxmlformats.org/officeDocument/2006/relationships/image" Target="../media/image33480.png"/><Relationship Id="rId514" Type="http://schemas.openxmlformats.org/officeDocument/2006/relationships/customXml" Target="../ink/ink4574.xml"/><Relationship Id="rId88" Type="http://schemas.openxmlformats.org/officeDocument/2006/relationships/customXml" Target="../ink/ink4361.xml"/><Relationship Id="rId111" Type="http://schemas.openxmlformats.org/officeDocument/2006/relationships/image" Target="../media/image32290.png"/><Relationship Id="rId153" Type="http://schemas.openxmlformats.org/officeDocument/2006/relationships/image" Target="../media/image32500.png"/><Relationship Id="rId195" Type="http://schemas.openxmlformats.org/officeDocument/2006/relationships/image" Target="../media/image32710.png"/><Relationship Id="rId209" Type="http://schemas.openxmlformats.org/officeDocument/2006/relationships/image" Target="../media/image32780.png"/><Relationship Id="rId360" Type="http://schemas.openxmlformats.org/officeDocument/2006/relationships/customXml" Target="../ink/ink4497.xml"/><Relationship Id="rId416" Type="http://schemas.openxmlformats.org/officeDocument/2006/relationships/customXml" Target="../ink/ink4525.xml"/><Relationship Id="rId220" Type="http://schemas.openxmlformats.org/officeDocument/2006/relationships/customXml" Target="../ink/ink4427.xml"/><Relationship Id="rId458" Type="http://schemas.openxmlformats.org/officeDocument/2006/relationships/customXml" Target="../ink/ink4546.xml"/><Relationship Id="rId15" Type="http://schemas.openxmlformats.org/officeDocument/2006/relationships/image" Target="../media/image31810.png"/><Relationship Id="rId57" Type="http://schemas.openxmlformats.org/officeDocument/2006/relationships/image" Target="../media/image32020.png"/><Relationship Id="rId262" Type="http://schemas.openxmlformats.org/officeDocument/2006/relationships/customXml" Target="../ink/ink4448.xml"/><Relationship Id="rId318" Type="http://schemas.openxmlformats.org/officeDocument/2006/relationships/customXml" Target="../ink/ink4476.xml"/><Relationship Id="rId99" Type="http://schemas.openxmlformats.org/officeDocument/2006/relationships/image" Target="../media/image32230.png"/><Relationship Id="rId122" Type="http://schemas.openxmlformats.org/officeDocument/2006/relationships/customXml" Target="../ink/ink4378.xml"/><Relationship Id="rId164" Type="http://schemas.openxmlformats.org/officeDocument/2006/relationships/customXml" Target="../ink/ink4399.xml"/><Relationship Id="rId371" Type="http://schemas.openxmlformats.org/officeDocument/2006/relationships/image" Target="../media/image33590.png"/><Relationship Id="rId427" Type="http://schemas.openxmlformats.org/officeDocument/2006/relationships/image" Target="../media/image3387.png"/><Relationship Id="rId469" Type="http://schemas.openxmlformats.org/officeDocument/2006/relationships/image" Target="../media/image3408.png"/><Relationship Id="rId26" Type="http://schemas.openxmlformats.org/officeDocument/2006/relationships/customXml" Target="../ink/ink4330.xml"/><Relationship Id="rId231" Type="http://schemas.openxmlformats.org/officeDocument/2006/relationships/image" Target="../media/image32890.png"/><Relationship Id="rId273" Type="http://schemas.openxmlformats.org/officeDocument/2006/relationships/image" Target="../media/image33101.png"/><Relationship Id="rId329" Type="http://schemas.openxmlformats.org/officeDocument/2006/relationships/image" Target="../media/image33380.png"/><Relationship Id="rId480" Type="http://schemas.openxmlformats.org/officeDocument/2006/relationships/customXml" Target="../ink/ink4557.xml"/><Relationship Id="rId68" Type="http://schemas.openxmlformats.org/officeDocument/2006/relationships/customXml" Target="../ink/ink4351.xml"/><Relationship Id="rId133" Type="http://schemas.openxmlformats.org/officeDocument/2006/relationships/image" Target="../media/image32400.png"/><Relationship Id="rId175" Type="http://schemas.openxmlformats.org/officeDocument/2006/relationships/image" Target="../media/image32610.png"/><Relationship Id="rId340" Type="http://schemas.openxmlformats.org/officeDocument/2006/relationships/customXml" Target="../ink/ink4487.xml"/><Relationship Id="rId200" Type="http://schemas.openxmlformats.org/officeDocument/2006/relationships/customXml" Target="../ink/ink4417.xml"/><Relationship Id="rId382" Type="http://schemas.openxmlformats.org/officeDocument/2006/relationships/customXml" Target="../ink/ink4508.xml"/><Relationship Id="rId438" Type="http://schemas.openxmlformats.org/officeDocument/2006/relationships/customXml" Target="../ink/ink4536.xml"/><Relationship Id="rId242" Type="http://schemas.openxmlformats.org/officeDocument/2006/relationships/customXml" Target="../ink/ink4438.xml"/><Relationship Id="rId284" Type="http://schemas.openxmlformats.org/officeDocument/2006/relationships/customXml" Target="../ink/ink4459.xml"/><Relationship Id="rId491" Type="http://schemas.openxmlformats.org/officeDocument/2006/relationships/image" Target="../media/image3419.png"/><Relationship Id="rId505" Type="http://schemas.openxmlformats.org/officeDocument/2006/relationships/image" Target="../media/image3426.png"/><Relationship Id="rId37" Type="http://schemas.openxmlformats.org/officeDocument/2006/relationships/image" Target="../media/image31920.png"/><Relationship Id="rId79" Type="http://schemas.openxmlformats.org/officeDocument/2006/relationships/image" Target="../media/image32130.png"/><Relationship Id="rId102" Type="http://schemas.openxmlformats.org/officeDocument/2006/relationships/customXml" Target="../ink/ink4368.xml"/><Relationship Id="rId144" Type="http://schemas.openxmlformats.org/officeDocument/2006/relationships/customXml" Target="../ink/ink4389.xml"/><Relationship Id="rId90" Type="http://schemas.openxmlformats.org/officeDocument/2006/relationships/customXml" Target="../ink/ink4362.xml"/><Relationship Id="rId186" Type="http://schemas.openxmlformats.org/officeDocument/2006/relationships/customXml" Target="../ink/ink4410.xml"/><Relationship Id="rId351" Type="http://schemas.openxmlformats.org/officeDocument/2006/relationships/image" Target="../media/image33490.png"/><Relationship Id="rId393" Type="http://schemas.openxmlformats.org/officeDocument/2006/relationships/image" Target="../media/image33700.png"/><Relationship Id="rId407" Type="http://schemas.openxmlformats.org/officeDocument/2006/relationships/image" Target="../media/image33770.png"/><Relationship Id="rId449" Type="http://schemas.openxmlformats.org/officeDocument/2006/relationships/image" Target="../media/image3398.png"/><Relationship Id="rId211" Type="http://schemas.openxmlformats.org/officeDocument/2006/relationships/image" Target="../media/image32790.png"/><Relationship Id="rId253" Type="http://schemas.openxmlformats.org/officeDocument/2006/relationships/image" Target="../media/image33000.png"/><Relationship Id="rId295" Type="http://schemas.openxmlformats.org/officeDocument/2006/relationships/image" Target="../media/image33210.png"/><Relationship Id="rId309" Type="http://schemas.openxmlformats.org/officeDocument/2006/relationships/image" Target="../media/image33280.png"/><Relationship Id="rId460" Type="http://schemas.openxmlformats.org/officeDocument/2006/relationships/customXml" Target="../ink/ink4547.xml"/><Relationship Id="rId516" Type="http://schemas.openxmlformats.org/officeDocument/2006/relationships/customXml" Target="../ink/ink4575.xml"/><Relationship Id="rId48" Type="http://schemas.openxmlformats.org/officeDocument/2006/relationships/customXml" Target="../ink/ink4341.xml"/><Relationship Id="rId113" Type="http://schemas.openxmlformats.org/officeDocument/2006/relationships/image" Target="../media/image32300.png"/><Relationship Id="rId320" Type="http://schemas.openxmlformats.org/officeDocument/2006/relationships/customXml" Target="../ink/ink4477.xml"/><Relationship Id="rId155" Type="http://schemas.openxmlformats.org/officeDocument/2006/relationships/image" Target="../media/image32510.png"/><Relationship Id="rId197" Type="http://schemas.openxmlformats.org/officeDocument/2006/relationships/image" Target="../media/image32720.png"/><Relationship Id="rId362" Type="http://schemas.openxmlformats.org/officeDocument/2006/relationships/customXml" Target="../ink/ink4498.xml"/><Relationship Id="rId418" Type="http://schemas.openxmlformats.org/officeDocument/2006/relationships/customXml" Target="../ink/ink4526.xml"/><Relationship Id="rId222" Type="http://schemas.openxmlformats.org/officeDocument/2006/relationships/customXml" Target="../ink/ink4428.xml"/><Relationship Id="rId264" Type="http://schemas.openxmlformats.org/officeDocument/2006/relationships/customXml" Target="../ink/ink4449.xml"/><Relationship Id="rId471" Type="http://schemas.openxmlformats.org/officeDocument/2006/relationships/image" Target="../media/image3409.png"/><Relationship Id="rId17" Type="http://schemas.openxmlformats.org/officeDocument/2006/relationships/image" Target="../media/image31820.png"/><Relationship Id="rId59" Type="http://schemas.openxmlformats.org/officeDocument/2006/relationships/image" Target="../media/image32030.png"/><Relationship Id="rId124" Type="http://schemas.openxmlformats.org/officeDocument/2006/relationships/customXml" Target="../ink/ink4379.xml"/><Relationship Id="rId70" Type="http://schemas.openxmlformats.org/officeDocument/2006/relationships/customXml" Target="../ink/ink4352.xml"/><Relationship Id="rId166" Type="http://schemas.openxmlformats.org/officeDocument/2006/relationships/customXml" Target="../ink/ink4400.xml"/><Relationship Id="rId331" Type="http://schemas.openxmlformats.org/officeDocument/2006/relationships/image" Target="../media/image33390.png"/><Relationship Id="rId373" Type="http://schemas.openxmlformats.org/officeDocument/2006/relationships/image" Target="../media/image33600.png"/><Relationship Id="rId429" Type="http://schemas.openxmlformats.org/officeDocument/2006/relationships/image" Target="../media/image33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900.png"/><Relationship Id="rId440" Type="http://schemas.openxmlformats.org/officeDocument/2006/relationships/customXml" Target="../ink/ink4537.xml"/><Relationship Id="rId28" Type="http://schemas.openxmlformats.org/officeDocument/2006/relationships/customXml" Target="../ink/ink4331.xml"/><Relationship Id="rId275" Type="http://schemas.openxmlformats.org/officeDocument/2006/relationships/image" Target="../media/image33110.png"/><Relationship Id="rId300" Type="http://schemas.openxmlformats.org/officeDocument/2006/relationships/customXml" Target="../ink/ink4467.xml"/><Relationship Id="rId482" Type="http://schemas.openxmlformats.org/officeDocument/2006/relationships/customXml" Target="../ink/ink4558.xml"/><Relationship Id="rId81" Type="http://schemas.openxmlformats.org/officeDocument/2006/relationships/image" Target="../media/image32140.png"/><Relationship Id="rId135" Type="http://schemas.openxmlformats.org/officeDocument/2006/relationships/image" Target="../media/image32410.png"/><Relationship Id="rId177" Type="http://schemas.openxmlformats.org/officeDocument/2006/relationships/image" Target="../media/image32620.png"/><Relationship Id="rId342" Type="http://schemas.openxmlformats.org/officeDocument/2006/relationships/customXml" Target="../ink/ink4488.xml"/><Relationship Id="rId384" Type="http://schemas.openxmlformats.org/officeDocument/2006/relationships/customXml" Target="../ink/ink4509.xml"/><Relationship Id="rId202" Type="http://schemas.openxmlformats.org/officeDocument/2006/relationships/customXml" Target="../ink/ink4418.xml"/><Relationship Id="rId244" Type="http://schemas.openxmlformats.org/officeDocument/2006/relationships/customXml" Target="../ink/ink4439.xml"/><Relationship Id="rId39" Type="http://schemas.openxmlformats.org/officeDocument/2006/relationships/image" Target="../media/image31930.png"/><Relationship Id="rId286" Type="http://schemas.openxmlformats.org/officeDocument/2006/relationships/customXml" Target="../ink/ink4460.xml"/><Relationship Id="rId451" Type="http://schemas.openxmlformats.org/officeDocument/2006/relationships/image" Target="../media/image3399.png"/><Relationship Id="rId493" Type="http://schemas.openxmlformats.org/officeDocument/2006/relationships/image" Target="../media/image3420.png"/><Relationship Id="rId507" Type="http://schemas.openxmlformats.org/officeDocument/2006/relationships/image" Target="../media/image3427.png"/><Relationship Id="rId50" Type="http://schemas.openxmlformats.org/officeDocument/2006/relationships/customXml" Target="../ink/ink4342.xml"/><Relationship Id="rId104" Type="http://schemas.openxmlformats.org/officeDocument/2006/relationships/customXml" Target="../ink/ink4369.xml"/><Relationship Id="rId146" Type="http://schemas.openxmlformats.org/officeDocument/2006/relationships/customXml" Target="../ink/ink4390.xml"/><Relationship Id="rId188" Type="http://schemas.openxmlformats.org/officeDocument/2006/relationships/customXml" Target="../ink/ink4411.xml"/><Relationship Id="rId311" Type="http://schemas.openxmlformats.org/officeDocument/2006/relationships/image" Target="../media/image33290.png"/><Relationship Id="rId353" Type="http://schemas.openxmlformats.org/officeDocument/2006/relationships/image" Target="../media/image33500.png"/><Relationship Id="rId395" Type="http://schemas.openxmlformats.org/officeDocument/2006/relationships/image" Target="../media/image33710.png"/><Relationship Id="rId409" Type="http://schemas.openxmlformats.org/officeDocument/2006/relationships/image" Target="../media/image3378.png"/><Relationship Id="rId92" Type="http://schemas.openxmlformats.org/officeDocument/2006/relationships/customXml" Target="../ink/ink4363.xml"/><Relationship Id="rId213" Type="http://schemas.openxmlformats.org/officeDocument/2006/relationships/image" Target="../media/image32800.png"/><Relationship Id="rId420" Type="http://schemas.openxmlformats.org/officeDocument/2006/relationships/customXml" Target="../ink/ink4527.xml"/><Relationship Id="rId255" Type="http://schemas.openxmlformats.org/officeDocument/2006/relationships/image" Target="../media/image33010.png"/><Relationship Id="rId297" Type="http://schemas.openxmlformats.org/officeDocument/2006/relationships/image" Target="../media/image33220.png"/><Relationship Id="rId462" Type="http://schemas.openxmlformats.org/officeDocument/2006/relationships/customXml" Target="../ink/ink4548.xml"/><Relationship Id="rId518" Type="http://schemas.openxmlformats.org/officeDocument/2006/relationships/customXml" Target="../ink/ink4576.xml"/><Relationship Id="rId115" Type="http://schemas.openxmlformats.org/officeDocument/2006/relationships/image" Target="../media/image32310.png"/><Relationship Id="rId157" Type="http://schemas.openxmlformats.org/officeDocument/2006/relationships/image" Target="../media/image32520.png"/><Relationship Id="rId322" Type="http://schemas.openxmlformats.org/officeDocument/2006/relationships/customXml" Target="../ink/ink4478.xml"/><Relationship Id="rId364" Type="http://schemas.openxmlformats.org/officeDocument/2006/relationships/customXml" Target="../ink/ink4499.xml"/><Relationship Id="rId61" Type="http://schemas.openxmlformats.org/officeDocument/2006/relationships/image" Target="../media/image32040.png"/><Relationship Id="rId199" Type="http://schemas.openxmlformats.org/officeDocument/2006/relationships/image" Target="../media/image32730.png"/><Relationship Id="rId19" Type="http://schemas.openxmlformats.org/officeDocument/2006/relationships/image" Target="../media/image31830.png"/><Relationship Id="rId224" Type="http://schemas.openxmlformats.org/officeDocument/2006/relationships/customXml" Target="../ink/ink4429.xml"/><Relationship Id="rId266" Type="http://schemas.openxmlformats.org/officeDocument/2006/relationships/customXml" Target="../ink/ink4450.xml"/><Relationship Id="rId431" Type="http://schemas.openxmlformats.org/officeDocument/2006/relationships/image" Target="../media/image3389.png"/><Relationship Id="rId473" Type="http://schemas.openxmlformats.org/officeDocument/2006/relationships/image" Target="../media/image3410.png"/><Relationship Id="rId30" Type="http://schemas.openxmlformats.org/officeDocument/2006/relationships/customXml" Target="../ink/ink4332.xml"/><Relationship Id="rId126" Type="http://schemas.openxmlformats.org/officeDocument/2006/relationships/customXml" Target="../ink/ink4380.xml"/><Relationship Id="rId168" Type="http://schemas.openxmlformats.org/officeDocument/2006/relationships/customXml" Target="../ink/ink4401.xml"/><Relationship Id="rId333" Type="http://schemas.openxmlformats.org/officeDocument/2006/relationships/image" Target="../media/image33400.png"/><Relationship Id="rId72" Type="http://schemas.openxmlformats.org/officeDocument/2006/relationships/customXml" Target="../ink/ink4353.xml"/><Relationship Id="rId375" Type="http://schemas.openxmlformats.org/officeDocument/2006/relationships/image" Target="../media/image33610.png"/><Relationship Id="rId3" Type="http://schemas.openxmlformats.org/officeDocument/2006/relationships/image" Target="../media/image31750.png"/><Relationship Id="rId235" Type="http://schemas.openxmlformats.org/officeDocument/2006/relationships/image" Target="../media/image32910.png"/><Relationship Id="rId277" Type="http://schemas.openxmlformats.org/officeDocument/2006/relationships/image" Target="../media/image33120.png"/><Relationship Id="rId400" Type="http://schemas.openxmlformats.org/officeDocument/2006/relationships/customXml" Target="../ink/ink4517.xml"/><Relationship Id="rId442" Type="http://schemas.openxmlformats.org/officeDocument/2006/relationships/customXml" Target="../ink/ink4538.xml"/><Relationship Id="rId484" Type="http://schemas.openxmlformats.org/officeDocument/2006/relationships/customXml" Target="../ink/ink4559.xml"/><Relationship Id="rId137" Type="http://schemas.openxmlformats.org/officeDocument/2006/relationships/image" Target="../media/image32420.png"/><Relationship Id="rId302" Type="http://schemas.openxmlformats.org/officeDocument/2006/relationships/customXml" Target="../ink/ink4468.xml"/><Relationship Id="rId344" Type="http://schemas.openxmlformats.org/officeDocument/2006/relationships/customXml" Target="../ink/ink4489.xml"/><Relationship Id="rId41" Type="http://schemas.openxmlformats.org/officeDocument/2006/relationships/image" Target="../media/image31940.png"/><Relationship Id="rId83" Type="http://schemas.openxmlformats.org/officeDocument/2006/relationships/image" Target="../media/image32150.png"/><Relationship Id="rId179" Type="http://schemas.openxmlformats.org/officeDocument/2006/relationships/image" Target="../media/image32630.png"/><Relationship Id="rId386" Type="http://schemas.openxmlformats.org/officeDocument/2006/relationships/customXml" Target="../ink/ink4510.xml"/><Relationship Id="rId190" Type="http://schemas.openxmlformats.org/officeDocument/2006/relationships/customXml" Target="../ink/ink4412.xml"/><Relationship Id="rId204" Type="http://schemas.openxmlformats.org/officeDocument/2006/relationships/customXml" Target="../ink/ink4419.xml"/><Relationship Id="rId246" Type="http://schemas.openxmlformats.org/officeDocument/2006/relationships/customXml" Target="../ink/ink4440.xml"/><Relationship Id="rId288" Type="http://schemas.openxmlformats.org/officeDocument/2006/relationships/customXml" Target="../ink/ink4461.xml"/><Relationship Id="rId411" Type="http://schemas.openxmlformats.org/officeDocument/2006/relationships/image" Target="../media/image3379.png"/><Relationship Id="rId453" Type="http://schemas.openxmlformats.org/officeDocument/2006/relationships/image" Target="../media/image3400.png"/><Relationship Id="rId509" Type="http://schemas.openxmlformats.org/officeDocument/2006/relationships/image" Target="../media/image3428.png"/><Relationship Id="rId106" Type="http://schemas.openxmlformats.org/officeDocument/2006/relationships/customXml" Target="../ink/ink4370.xml"/><Relationship Id="rId313" Type="http://schemas.openxmlformats.org/officeDocument/2006/relationships/image" Target="../media/image33300.png"/><Relationship Id="rId495" Type="http://schemas.openxmlformats.org/officeDocument/2006/relationships/image" Target="../media/image3421.png"/><Relationship Id="rId10" Type="http://schemas.openxmlformats.org/officeDocument/2006/relationships/customXml" Target="../ink/ink4322.xml"/><Relationship Id="rId52" Type="http://schemas.openxmlformats.org/officeDocument/2006/relationships/customXml" Target="../ink/ink4343.xml"/><Relationship Id="rId94" Type="http://schemas.openxmlformats.org/officeDocument/2006/relationships/customXml" Target="../ink/ink4364.xml"/><Relationship Id="rId148" Type="http://schemas.openxmlformats.org/officeDocument/2006/relationships/customXml" Target="../ink/ink4391.xml"/><Relationship Id="rId355" Type="http://schemas.openxmlformats.org/officeDocument/2006/relationships/image" Target="../media/image33510.png"/><Relationship Id="rId397" Type="http://schemas.openxmlformats.org/officeDocument/2006/relationships/image" Target="../media/image33720.png"/><Relationship Id="rId215" Type="http://schemas.openxmlformats.org/officeDocument/2006/relationships/image" Target="../media/image32810.png"/><Relationship Id="rId257" Type="http://schemas.openxmlformats.org/officeDocument/2006/relationships/image" Target="../media/image33020.png"/><Relationship Id="rId422" Type="http://schemas.openxmlformats.org/officeDocument/2006/relationships/customXml" Target="../ink/ink4528.xml"/><Relationship Id="rId464" Type="http://schemas.openxmlformats.org/officeDocument/2006/relationships/customXml" Target="../ink/ink4549.xml"/><Relationship Id="rId299" Type="http://schemas.openxmlformats.org/officeDocument/2006/relationships/image" Target="../media/image33230.png"/><Relationship Id="rId63" Type="http://schemas.openxmlformats.org/officeDocument/2006/relationships/image" Target="../media/image32050.png"/><Relationship Id="rId159" Type="http://schemas.openxmlformats.org/officeDocument/2006/relationships/image" Target="../media/image32530.png"/><Relationship Id="rId366" Type="http://schemas.openxmlformats.org/officeDocument/2006/relationships/customXml" Target="../ink/ink450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8.png"/><Relationship Id="rId21" Type="http://schemas.openxmlformats.org/officeDocument/2006/relationships/image" Target="../media/image270.png"/><Relationship Id="rId324" Type="http://schemas.openxmlformats.org/officeDocument/2006/relationships/customXml" Target="../ink/ink437.xml"/><Relationship Id="rId531" Type="http://schemas.openxmlformats.org/officeDocument/2006/relationships/image" Target="../media/image525.png"/><Relationship Id="rId629" Type="http://schemas.openxmlformats.org/officeDocument/2006/relationships/image" Target="../media/image574.png"/><Relationship Id="rId170" Type="http://schemas.openxmlformats.org/officeDocument/2006/relationships/customXml" Target="../ink/ink360.xml"/><Relationship Id="rId268" Type="http://schemas.openxmlformats.org/officeDocument/2006/relationships/customXml" Target="../ink/ink409.xml"/><Relationship Id="rId475" Type="http://schemas.openxmlformats.org/officeDocument/2006/relationships/image" Target="../media/image497.png"/><Relationship Id="rId32" Type="http://schemas.openxmlformats.org/officeDocument/2006/relationships/customXml" Target="../ink/ink291.xml"/><Relationship Id="rId128" Type="http://schemas.openxmlformats.org/officeDocument/2006/relationships/customXml" Target="../ink/ink339.xml"/><Relationship Id="rId335" Type="http://schemas.openxmlformats.org/officeDocument/2006/relationships/image" Target="../media/image427.png"/><Relationship Id="rId542" Type="http://schemas.openxmlformats.org/officeDocument/2006/relationships/customXml" Target="../ink/ink546.xml"/><Relationship Id="rId181" Type="http://schemas.openxmlformats.org/officeDocument/2006/relationships/image" Target="../media/image350.png"/><Relationship Id="rId402" Type="http://schemas.openxmlformats.org/officeDocument/2006/relationships/customXml" Target="../ink/ink476.xml"/><Relationship Id="rId279" Type="http://schemas.openxmlformats.org/officeDocument/2006/relationships/image" Target="../media/image399.png"/><Relationship Id="rId486" Type="http://schemas.openxmlformats.org/officeDocument/2006/relationships/customXml" Target="../ink/ink518.xml"/><Relationship Id="rId43" Type="http://schemas.openxmlformats.org/officeDocument/2006/relationships/image" Target="../media/image281.png"/><Relationship Id="rId139" Type="http://schemas.openxmlformats.org/officeDocument/2006/relationships/image" Target="../media/image329.png"/><Relationship Id="rId346" Type="http://schemas.openxmlformats.org/officeDocument/2006/relationships/customXml" Target="../ink/ink448.xml"/><Relationship Id="rId553" Type="http://schemas.openxmlformats.org/officeDocument/2006/relationships/image" Target="../media/image536.png"/><Relationship Id="rId192" Type="http://schemas.openxmlformats.org/officeDocument/2006/relationships/customXml" Target="../ink/ink371.xml"/><Relationship Id="rId206" Type="http://schemas.openxmlformats.org/officeDocument/2006/relationships/customXml" Target="../ink/ink378.xml"/><Relationship Id="rId413" Type="http://schemas.openxmlformats.org/officeDocument/2006/relationships/image" Target="../media/image466.png"/><Relationship Id="rId497" Type="http://schemas.openxmlformats.org/officeDocument/2006/relationships/image" Target="../media/image508.png"/><Relationship Id="rId620" Type="http://schemas.openxmlformats.org/officeDocument/2006/relationships/customXml" Target="../ink/ink585.xml"/><Relationship Id="rId357" Type="http://schemas.openxmlformats.org/officeDocument/2006/relationships/image" Target="../media/image438.png"/><Relationship Id="rId54" Type="http://schemas.openxmlformats.org/officeDocument/2006/relationships/customXml" Target="../ink/ink302.xml"/><Relationship Id="rId217" Type="http://schemas.openxmlformats.org/officeDocument/2006/relationships/image" Target="../media/image368.png"/><Relationship Id="rId564" Type="http://schemas.openxmlformats.org/officeDocument/2006/relationships/customXml" Target="../ink/ink557.xml"/><Relationship Id="rId424" Type="http://schemas.openxmlformats.org/officeDocument/2006/relationships/customXml" Target="../ink/ink487.xml"/><Relationship Id="rId631" Type="http://schemas.openxmlformats.org/officeDocument/2006/relationships/image" Target="../media/image575.png"/><Relationship Id="rId270" Type="http://schemas.openxmlformats.org/officeDocument/2006/relationships/customXml" Target="../ink/ink410.xml"/><Relationship Id="rId65" Type="http://schemas.openxmlformats.org/officeDocument/2006/relationships/image" Target="../media/image292.png"/><Relationship Id="rId130" Type="http://schemas.openxmlformats.org/officeDocument/2006/relationships/customXml" Target="../ink/ink340.xml"/><Relationship Id="rId368" Type="http://schemas.openxmlformats.org/officeDocument/2006/relationships/customXml" Target="../ink/ink459.xml"/><Relationship Id="rId575" Type="http://schemas.openxmlformats.org/officeDocument/2006/relationships/image" Target="../media/image547.png"/><Relationship Id="rId228" Type="http://schemas.openxmlformats.org/officeDocument/2006/relationships/customXml" Target="../ink/ink389.xml"/><Relationship Id="rId435" Type="http://schemas.openxmlformats.org/officeDocument/2006/relationships/image" Target="../media/image477.png"/><Relationship Id="rId642" Type="http://schemas.openxmlformats.org/officeDocument/2006/relationships/customXml" Target="../ink/ink596.xml"/><Relationship Id="rId281" Type="http://schemas.openxmlformats.org/officeDocument/2006/relationships/image" Target="../media/image400.png"/><Relationship Id="rId502" Type="http://schemas.openxmlformats.org/officeDocument/2006/relationships/customXml" Target="../ink/ink526.xml"/><Relationship Id="rId76" Type="http://schemas.openxmlformats.org/officeDocument/2006/relationships/customXml" Target="../ink/ink313.xml"/><Relationship Id="rId141" Type="http://schemas.openxmlformats.org/officeDocument/2006/relationships/image" Target="../media/image330.png"/><Relationship Id="rId379" Type="http://schemas.openxmlformats.org/officeDocument/2006/relationships/image" Target="../media/image449.png"/><Relationship Id="rId586" Type="http://schemas.openxmlformats.org/officeDocument/2006/relationships/customXml" Target="../ink/ink568.xml"/><Relationship Id="rId7" Type="http://schemas.openxmlformats.org/officeDocument/2006/relationships/image" Target="../media/image263.png"/><Relationship Id="rId239" Type="http://schemas.openxmlformats.org/officeDocument/2006/relationships/image" Target="../media/image379.png"/><Relationship Id="rId446" Type="http://schemas.openxmlformats.org/officeDocument/2006/relationships/customXml" Target="../ink/ink498.xml"/><Relationship Id="rId292" Type="http://schemas.openxmlformats.org/officeDocument/2006/relationships/customXml" Target="../ink/ink421.xml"/><Relationship Id="rId306" Type="http://schemas.openxmlformats.org/officeDocument/2006/relationships/customXml" Target="../ink/ink428.xml"/><Relationship Id="rId87" Type="http://schemas.openxmlformats.org/officeDocument/2006/relationships/image" Target="../media/image303.png"/><Relationship Id="rId513" Type="http://schemas.openxmlformats.org/officeDocument/2006/relationships/image" Target="../media/image516.png"/><Relationship Id="rId597" Type="http://schemas.openxmlformats.org/officeDocument/2006/relationships/image" Target="../media/image558.png"/><Relationship Id="rId152" Type="http://schemas.openxmlformats.org/officeDocument/2006/relationships/customXml" Target="../ink/ink351.xml"/><Relationship Id="rId457" Type="http://schemas.openxmlformats.org/officeDocument/2006/relationships/image" Target="../media/image488.png"/><Relationship Id="rId14" Type="http://schemas.openxmlformats.org/officeDocument/2006/relationships/customXml" Target="../ink/ink282.xml"/><Relationship Id="rId317" Type="http://schemas.openxmlformats.org/officeDocument/2006/relationships/image" Target="../media/image418.png"/><Relationship Id="rId524" Type="http://schemas.openxmlformats.org/officeDocument/2006/relationships/customXml" Target="../ink/ink537.xml"/><Relationship Id="rId98" Type="http://schemas.openxmlformats.org/officeDocument/2006/relationships/customXml" Target="../ink/ink324.xml"/><Relationship Id="rId163" Type="http://schemas.openxmlformats.org/officeDocument/2006/relationships/image" Target="../media/image341.png"/><Relationship Id="rId370" Type="http://schemas.openxmlformats.org/officeDocument/2006/relationships/customXml" Target="../ink/ink460.xml"/><Relationship Id="rId230" Type="http://schemas.openxmlformats.org/officeDocument/2006/relationships/customXml" Target="../ink/ink390.xml"/><Relationship Id="rId468" Type="http://schemas.openxmlformats.org/officeDocument/2006/relationships/customXml" Target="../ink/ink509.xml"/><Relationship Id="rId25" Type="http://schemas.openxmlformats.org/officeDocument/2006/relationships/image" Target="../media/image272.png"/><Relationship Id="rId328" Type="http://schemas.openxmlformats.org/officeDocument/2006/relationships/customXml" Target="../ink/ink439.xml"/><Relationship Id="rId535" Type="http://schemas.openxmlformats.org/officeDocument/2006/relationships/image" Target="../media/image527.png"/><Relationship Id="rId174" Type="http://schemas.openxmlformats.org/officeDocument/2006/relationships/customXml" Target="../ink/ink362.xml"/><Relationship Id="rId381" Type="http://schemas.openxmlformats.org/officeDocument/2006/relationships/image" Target="../media/image450.png"/><Relationship Id="rId602" Type="http://schemas.openxmlformats.org/officeDocument/2006/relationships/customXml" Target="../ink/ink576.xml"/><Relationship Id="rId241" Type="http://schemas.openxmlformats.org/officeDocument/2006/relationships/image" Target="../media/image380.png"/><Relationship Id="rId479" Type="http://schemas.openxmlformats.org/officeDocument/2006/relationships/image" Target="../media/image499.png"/><Relationship Id="rId36" Type="http://schemas.openxmlformats.org/officeDocument/2006/relationships/customXml" Target="../ink/ink293.xml"/><Relationship Id="rId339" Type="http://schemas.openxmlformats.org/officeDocument/2006/relationships/image" Target="../media/image429.png"/><Relationship Id="rId546" Type="http://schemas.openxmlformats.org/officeDocument/2006/relationships/customXml" Target="../ink/ink548.xml"/><Relationship Id="rId101" Type="http://schemas.openxmlformats.org/officeDocument/2006/relationships/image" Target="../media/image310.png"/><Relationship Id="rId185" Type="http://schemas.openxmlformats.org/officeDocument/2006/relationships/image" Target="../media/image352.png"/><Relationship Id="rId406" Type="http://schemas.openxmlformats.org/officeDocument/2006/relationships/customXml" Target="../ink/ink478.xml"/><Relationship Id="rId392" Type="http://schemas.openxmlformats.org/officeDocument/2006/relationships/customXml" Target="../ink/ink471.xml"/><Relationship Id="rId613" Type="http://schemas.openxmlformats.org/officeDocument/2006/relationships/image" Target="../media/image566.png"/><Relationship Id="rId252" Type="http://schemas.openxmlformats.org/officeDocument/2006/relationships/customXml" Target="../ink/ink401.xml"/><Relationship Id="rId47" Type="http://schemas.openxmlformats.org/officeDocument/2006/relationships/image" Target="../media/image283.png"/><Relationship Id="rId89" Type="http://schemas.openxmlformats.org/officeDocument/2006/relationships/image" Target="../media/image304.png"/><Relationship Id="rId112" Type="http://schemas.openxmlformats.org/officeDocument/2006/relationships/customXml" Target="../ink/ink331.xml"/><Relationship Id="rId154" Type="http://schemas.openxmlformats.org/officeDocument/2006/relationships/customXml" Target="../ink/ink352.xml"/><Relationship Id="rId361" Type="http://schemas.openxmlformats.org/officeDocument/2006/relationships/image" Target="../media/image440.png"/><Relationship Id="rId557" Type="http://schemas.openxmlformats.org/officeDocument/2006/relationships/image" Target="../media/image538.png"/><Relationship Id="rId599" Type="http://schemas.openxmlformats.org/officeDocument/2006/relationships/image" Target="../media/image559.png"/><Relationship Id="rId196" Type="http://schemas.openxmlformats.org/officeDocument/2006/relationships/customXml" Target="../ink/ink373.xml"/><Relationship Id="rId417" Type="http://schemas.openxmlformats.org/officeDocument/2006/relationships/image" Target="../media/image468.png"/><Relationship Id="rId459" Type="http://schemas.openxmlformats.org/officeDocument/2006/relationships/image" Target="../media/image489.png"/><Relationship Id="rId624" Type="http://schemas.openxmlformats.org/officeDocument/2006/relationships/customXml" Target="../ink/ink587.xml"/><Relationship Id="rId16" Type="http://schemas.openxmlformats.org/officeDocument/2006/relationships/customXml" Target="../ink/ink283.xml"/><Relationship Id="rId221" Type="http://schemas.openxmlformats.org/officeDocument/2006/relationships/image" Target="../media/image370.png"/><Relationship Id="rId263" Type="http://schemas.openxmlformats.org/officeDocument/2006/relationships/image" Target="../media/image391.png"/><Relationship Id="rId319" Type="http://schemas.openxmlformats.org/officeDocument/2006/relationships/image" Target="../media/image419.png"/><Relationship Id="rId470" Type="http://schemas.openxmlformats.org/officeDocument/2006/relationships/customXml" Target="../ink/ink510.xml"/><Relationship Id="rId526" Type="http://schemas.openxmlformats.org/officeDocument/2006/relationships/customXml" Target="../ink/ink538.xml"/><Relationship Id="rId58" Type="http://schemas.openxmlformats.org/officeDocument/2006/relationships/customXml" Target="../ink/ink304.xml"/><Relationship Id="rId123" Type="http://schemas.openxmlformats.org/officeDocument/2006/relationships/image" Target="../media/image321.png"/><Relationship Id="rId330" Type="http://schemas.openxmlformats.org/officeDocument/2006/relationships/customXml" Target="../ink/ink440.xml"/><Relationship Id="rId568" Type="http://schemas.openxmlformats.org/officeDocument/2006/relationships/customXml" Target="../ink/ink559.xml"/><Relationship Id="rId165" Type="http://schemas.openxmlformats.org/officeDocument/2006/relationships/image" Target="../media/image342.png"/><Relationship Id="rId372" Type="http://schemas.openxmlformats.org/officeDocument/2006/relationships/customXml" Target="../ink/ink461.xml"/><Relationship Id="rId428" Type="http://schemas.openxmlformats.org/officeDocument/2006/relationships/customXml" Target="../ink/ink489.xml"/><Relationship Id="rId635" Type="http://schemas.openxmlformats.org/officeDocument/2006/relationships/image" Target="../media/image577.png"/><Relationship Id="rId232" Type="http://schemas.openxmlformats.org/officeDocument/2006/relationships/customXml" Target="../ink/ink391.xml"/><Relationship Id="rId274" Type="http://schemas.openxmlformats.org/officeDocument/2006/relationships/customXml" Target="../ink/ink412.xml"/><Relationship Id="rId481" Type="http://schemas.openxmlformats.org/officeDocument/2006/relationships/image" Target="../media/image500.png"/><Relationship Id="rId27" Type="http://schemas.openxmlformats.org/officeDocument/2006/relationships/image" Target="../media/image273.png"/><Relationship Id="rId69" Type="http://schemas.openxmlformats.org/officeDocument/2006/relationships/image" Target="../media/image294.png"/><Relationship Id="rId134" Type="http://schemas.openxmlformats.org/officeDocument/2006/relationships/customXml" Target="../ink/ink342.xml"/><Relationship Id="rId537" Type="http://schemas.openxmlformats.org/officeDocument/2006/relationships/image" Target="../media/image528.png"/><Relationship Id="rId579" Type="http://schemas.openxmlformats.org/officeDocument/2006/relationships/image" Target="../media/image549.png"/><Relationship Id="rId80" Type="http://schemas.openxmlformats.org/officeDocument/2006/relationships/customXml" Target="../ink/ink315.xml"/><Relationship Id="rId176" Type="http://schemas.openxmlformats.org/officeDocument/2006/relationships/customXml" Target="../ink/ink363.xml"/><Relationship Id="rId341" Type="http://schemas.openxmlformats.org/officeDocument/2006/relationships/image" Target="../media/image430.png"/><Relationship Id="rId383" Type="http://schemas.openxmlformats.org/officeDocument/2006/relationships/image" Target="../media/image451.png"/><Relationship Id="rId439" Type="http://schemas.openxmlformats.org/officeDocument/2006/relationships/image" Target="../media/image479.png"/><Relationship Id="rId590" Type="http://schemas.openxmlformats.org/officeDocument/2006/relationships/customXml" Target="../ink/ink570.xml"/><Relationship Id="rId604" Type="http://schemas.openxmlformats.org/officeDocument/2006/relationships/customXml" Target="../ink/ink577.xml"/><Relationship Id="rId201" Type="http://schemas.openxmlformats.org/officeDocument/2006/relationships/image" Target="../media/image360.png"/><Relationship Id="rId243" Type="http://schemas.openxmlformats.org/officeDocument/2006/relationships/image" Target="../media/image381.png"/><Relationship Id="rId285" Type="http://schemas.openxmlformats.org/officeDocument/2006/relationships/image" Target="../media/image402.png"/><Relationship Id="rId450" Type="http://schemas.openxmlformats.org/officeDocument/2006/relationships/customXml" Target="../ink/ink500.xml"/><Relationship Id="rId506" Type="http://schemas.openxmlformats.org/officeDocument/2006/relationships/customXml" Target="../ink/ink528.xml"/><Relationship Id="rId38" Type="http://schemas.openxmlformats.org/officeDocument/2006/relationships/customXml" Target="../ink/ink294.xml"/><Relationship Id="rId103" Type="http://schemas.openxmlformats.org/officeDocument/2006/relationships/image" Target="../media/image311.png"/><Relationship Id="rId310" Type="http://schemas.openxmlformats.org/officeDocument/2006/relationships/customXml" Target="../ink/ink430.xml"/><Relationship Id="rId492" Type="http://schemas.openxmlformats.org/officeDocument/2006/relationships/customXml" Target="../ink/ink521.xml"/><Relationship Id="rId548" Type="http://schemas.openxmlformats.org/officeDocument/2006/relationships/customXml" Target="../ink/ink549.xml"/><Relationship Id="rId91" Type="http://schemas.openxmlformats.org/officeDocument/2006/relationships/image" Target="../media/image305.png"/><Relationship Id="rId145" Type="http://schemas.openxmlformats.org/officeDocument/2006/relationships/image" Target="../media/image332.png"/><Relationship Id="rId187" Type="http://schemas.openxmlformats.org/officeDocument/2006/relationships/image" Target="../media/image353.png"/><Relationship Id="rId352" Type="http://schemas.openxmlformats.org/officeDocument/2006/relationships/customXml" Target="../ink/ink451.xml"/><Relationship Id="rId394" Type="http://schemas.openxmlformats.org/officeDocument/2006/relationships/customXml" Target="../ink/ink472.xml"/><Relationship Id="rId408" Type="http://schemas.openxmlformats.org/officeDocument/2006/relationships/customXml" Target="../ink/ink479.xml"/><Relationship Id="rId615" Type="http://schemas.openxmlformats.org/officeDocument/2006/relationships/image" Target="../media/image567.png"/><Relationship Id="rId212" Type="http://schemas.openxmlformats.org/officeDocument/2006/relationships/customXml" Target="../ink/ink381.xml"/><Relationship Id="rId254" Type="http://schemas.openxmlformats.org/officeDocument/2006/relationships/customXml" Target="../ink/ink402.xml"/><Relationship Id="rId49" Type="http://schemas.openxmlformats.org/officeDocument/2006/relationships/image" Target="../media/image284.png"/><Relationship Id="rId114" Type="http://schemas.openxmlformats.org/officeDocument/2006/relationships/customXml" Target="../ink/ink332.xml"/><Relationship Id="rId296" Type="http://schemas.openxmlformats.org/officeDocument/2006/relationships/customXml" Target="../ink/ink423.xml"/><Relationship Id="rId461" Type="http://schemas.openxmlformats.org/officeDocument/2006/relationships/image" Target="../media/image490.png"/><Relationship Id="rId517" Type="http://schemas.openxmlformats.org/officeDocument/2006/relationships/image" Target="../media/image518.png"/><Relationship Id="rId559" Type="http://schemas.openxmlformats.org/officeDocument/2006/relationships/image" Target="../media/image539.png"/><Relationship Id="rId60" Type="http://schemas.openxmlformats.org/officeDocument/2006/relationships/customXml" Target="../ink/ink305.xml"/><Relationship Id="rId156" Type="http://schemas.openxmlformats.org/officeDocument/2006/relationships/customXml" Target="../ink/ink353.xml"/><Relationship Id="rId198" Type="http://schemas.openxmlformats.org/officeDocument/2006/relationships/customXml" Target="../ink/ink374.xml"/><Relationship Id="rId321" Type="http://schemas.openxmlformats.org/officeDocument/2006/relationships/image" Target="../media/image420.png"/><Relationship Id="rId363" Type="http://schemas.openxmlformats.org/officeDocument/2006/relationships/image" Target="../media/image441.png"/><Relationship Id="rId419" Type="http://schemas.openxmlformats.org/officeDocument/2006/relationships/image" Target="../media/image469.png"/><Relationship Id="rId570" Type="http://schemas.openxmlformats.org/officeDocument/2006/relationships/customXml" Target="../ink/ink560.xml"/><Relationship Id="rId626" Type="http://schemas.openxmlformats.org/officeDocument/2006/relationships/customXml" Target="../ink/ink588.xml"/><Relationship Id="rId223" Type="http://schemas.openxmlformats.org/officeDocument/2006/relationships/image" Target="../media/image371.png"/><Relationship Id="rId430" Type="http://schemas.openxmlformats.org/officeDocument/2006/relationships/customXml" Target="../ink/ink490.xml"/><Relationship Id="rId18" Type="http://schemas.openxmlformats.org/officeDocument/2006/relationships/customXml" Target="../ink/ink284.xml"/><Relationship Id="rId265" Type="http://schemas.openxmlformats.org/officeDocument/2006/relationships/image" Target="../media/image392.png"/><Relationship Id="rId472" Type="http://schemas.openxmlformats.org/officeDocument/2006/relationships/customXml" Target="../ink/ink511.xml"/><Relationship Id="rId528" Type="http://schemas.openxmlformats.org/officeDocument/2006/relationships/customXml" Target="../ink/ink539.xml"/><Relationship Id="rId125" Type="http://schemas.openxmlformats.org/officeDocument/2006/relationships/image" Target="../media/image322.png"/><Relationship Id="rId167" Type="http://schemas.openxmlformats.org/officeDocument/2006/relationships/image" Target="../media/image343.png"/><Relationship Id="rId332" Type="http://schemas.openxmlformats.org/officeDocument/2006/relationships/customXml" Target="../ink/ink441.xml"/><Relationship Id="rId374" Type="http://schemas.openxmlformats.org/officeDocument/2006/relationships/customXml" Target="../ink/ink462.xml"/><Relationship Id="rId581" Type="http://schemas.openxmlformats.org/officeDocument/2006/relationships/image" Target="../media/image550.png"/><Relationship Id="rId71" Type="http://schemas.openxmlformats.org/officeDocument/2006/relationships/image" Target="../media/image295.png"/><Relationship Id="rId234" Type="http://schemas.openxmlformats.org/officeDocument/2006/relationships/customXml" Target="../ink/ink392.xml"/><Relationship Id="rId637" Type="http://schemas.openxmlformats.org/officeDocument/2006/relationships/image" Target="../media/image578.png"/><Relationship Id="rId2" Type="http://schemas.openxmlformats.org/officeDocument/2006/relationships/customXml" Target="../ink/ink276.xml"/><Relationship Id="rId29" Type="http://schemas.openxmlformats.org/officeDocument/2006/relationships/image" Target="../media/image274.png"/><Relationship Id="rId276" Type="http://schemas.openxmlformats.org/officeDocument/2006/relationships/customXml" Target="../ink/ink413.xml"/><Relationship Id="rId441" Type="http://schemas.openxmlformats.org/officeDocument/2006/relationships/image" Target="../media/image480.png"/><Relationship Id="rId483" Type="http://schemas.openxmlformats.org/officeDocument/2006/relationships/image" Target="../media/image501.png"/><Relationship Id="rId539" Type="http://schemas.openxmlformats.org/officeDocument/2006/relationships/image" Target="../media/image529.png"/><Relationship Id="rId40" Type="http://schemas.openxmlformats.org/officeDocument/2006/relationships/customXml" Target="../ink/ink295.xml"/><Relationship Id="rId136" Type="http://schemas.openxmlformats.org/officeDocument/2006/relationships/customXml" Target="../ink/ink343.xml"/><Relationship Id="rId178" Type="http://schemas.openxmlformats.org/officeDocument/2006/relationships/customXml" Target="../ink/ink364.xml"/><Relationship Id="rId301" Type="http://schemas.openxmlformats.org/officeDocument/2006/relationships/image" Target="../media/image410.png"/><Relationship Id="rId343" Type="http://schemas.openxmlformats.org/officeDocument/2006/relationships/image" Target="../media/image431.png"/><Relationship Id="rId550" Type="http://schemas.openxmlformats.org/officeDocument/2006/relationships/customXml" Target="../ink/ink550.xml"/><Relationship Id="rId82" Type="http://schemas.openxmlformats.org/officeDocument/2006/relationships/customXml" Target="../ink/ink316.xml"/><Relationship Id="rId203" Type="http://schemas.openxmlformats.org/officeDocument/2006/relationships/image" Target="../media/image361.png"/><Relationship Id="rId385" Type="http://schemas.openxmlformats.org/officeDocument/2006/relationships/image" Target="../media/image452.png"/><Relationship Id="rId592" Type="http://schemas.openxmlformats.org/officeDocument/2006/relationships/customXml" Target="../ink/ink571.xml"/><Relationship Id="rId606" Type="http://schemas.openxmlformats.org/officeDocument/2006/relationships/customXml" Target="../ink/ink578.xml"/><Relationship Id="rId245" Type="http://schemas.openxmlformats.org/officeDocument/2006/relationships/image" Target="../media/image382.png"/><Relationship Id="rId287" Type="http://schemas.openxmlformats.org/officeDocument/2006/relationships/image" Target="../media/image403.png"/><Relationship Id="rId410" Type="http://schemas.openxmlformats.org/officeDocument/2006/relationships/customXml" Target="../ink/ink480.xml"/><Relationship Id="rId452" Type="http://schemas.openxmlformats.org/officeDocument/2006/relationships/customXml" Target="../ink/ink501.xml"/><Relationship Id="rId494" Type="http://schemas.openxmlformats.org/officeDocument/2006/relationships/customXml" Target="../ink/ink522.xml"/><Relationship Id="rId508" Type="http://schemas.openxmlformats.org/officeDocument/2006/relationships/customXml" Target="../ink/ink529.xml"/><Relationship Id="rId105" Type="http://schemas.openxmlformats.org/officeDocument/2006/relationships/image" Target="../media/image312.png"/><Relationship Id="rId147" Type="http://schemas.openxmlformats.org/officeDocument/2006/relationships/image" Target="../media/image333.png"/><Relationship Id="rId312" Type="http://schemas.openxmlformats.org/officeDocument/2006/relationships/customXml" Target="../ink/ink431.xml"/><Relationship Id="rId354" Type="http://schemas.openxmlformats.org/officeDocument/2006/relationships/customXml" Target="../ink/ink452.xml"/><Relationship Id="rId51" Type="http://schemas.openxmlformats.org/officeDocument/2006/relationships/image" Target="../media/image285.png"/><Relationship Id="rId93" Type="http://schemas.openxmlformats.org/officeDocument/2006/relationships/image" Target="../media/image306.png"/><Relationship Id="rId189" Type="http://schemas.openxmlformats.org/officeDocument/2006/relationships/image" Target="../media/image354.png"/><Relationship Id="rId396" Type="http://schemas.openxmlformats.org/officeDocument/2006/relationships/customXml" Target="../ink/ink473.xml"/><Relationship Id="rId561" Type="http://schemas.openxmlformats.org/officeDocument/2006/relationships/image" Target="../media/image540.png"/><Relationship Id="rId617" Type="http://schemas.openxmlformats.org/officeDocument/2006/relationships/image" Target="../media/image568.png"/><Relationship Id="rId214" Type="http://schemas.openxmlformats.org/officeDocument/2006/relationships/customXml" Target="../ink/ink382.xml"/><Relationship Id="rId256" Type="http://schemas.openxmlformats.org/officeDocument/2006/relationships/customXml" Target="../ink/ink403.xml"/><Relationship Id="rId298" Type="http://schemas.openxmlformats.org/officeDocument/2006/relationships/customXml" Target="../ink/ink424.xml"/><Relationship Id="rId421" Type="http://schemas.openxmlformats.org/officeDocument/2006/relationships/image" Target="../media/image470.png"/><Relationship Id="rId463" Type="http://schemas.openxmlformats.org/officeDocument/2006/relationships/image" Target="../media/image491.png"/><Relationship Id="rId519" Type="http://schemas.openxmlformats.org/officeDocument/2006/relationships/image" Target="../media/image519.png"/><Relationship Id="rId116" Type="http://schemas.openxmlformats.org/officeDocument/2006/relationships/customXml" Target="../ink/ink333.xml"/><Relationship Id="rId158" Type="http://schemas.openxmlformats.org/officeDocument/2006/relationships/customXml" Target="../ink/ink354.xml"/><Relationship Id="rId323" Type="http://schemas.openxmlformats.org/officeDocument/2006/relationships/image" Target="../media/image421.png"/><Relationship Id="rId530" Type="http://schemas.openxmlformats.org/officeDocument/2006/relationships/customXml" Target="../ink/ink540.xml"/><Relationship Id="rId20" Type="http://schemas.openxmlformats.org/officeDocument/2006/relationships/customXml" Target="../ink/ink285.xml"/><Relationship Id="rId62" Type="http://schemas.openxmlformats.org/officeDocument/2006/relationships/customXml" Target="../ink/ink306.xml"/><Relationship Id="rId365" Type="http://schemas.openxmlformats.org/officeDocument/2006/relationships/image" Target="../media/image442.png"/><Relationship Id="rId572" Type="http://schemas.openxmlformats.org/officeDocument/2006/relationships/customXml" Target="../ink/ink561.xml"/><Relationship Id="rId628" Type="http://schemas.openxmlformats.org/officeDocument/2006/relationships/customXml" Target="../ink/ink589.xml"/><Relationship Id="rId225" Type="http://schemas.openxmlformats.org/officeDocument/2006/relationships/image" Target="../media/image372.png"/><Relationship Id="rId267" Type="http://schemas.openxmlformats.org/officeDocument/2006/relationships/image" Target="../media/image393.png"/><Relationship Id="rId432" Type="http://schemas.openxmlformats.org/officeDocument/2006/relationships/customXml" Target="../ink/ink491.xml"/><Relationship Id="rId474" Type="http://schemas.openxmlformats.org/officeDocument/2006/relationships/customXml" Target="../ink/ink512.xml"/><Relationship Id="rId127" Type="http://schemas.openxmlformats.org/officeDocument/2006/relationships/image" Target="../media/image323.png"/><Relationship Id="rId31" Type="http://schemas.openxmlformats.org/officeDocument/2006/relationships/image" Target="../media/image275.png"/><Relationship Id="rId73" Type="http://schemas.openxmlformats.org/officeDocument/2006/relationships/image" Target="../media/image296.png"/><Relationship Id="rId169" Type="http://schemas.openxmlformats.org/officeDocument/2006/relationships/image" Target="../media/image344.png"/><Relationship Id="rId334" Type="http://schemas.openxmlformats.org/officeDocument/2006/relationships/customXml" Target="../ink/ink442.xml"/><Relationship Id="rId376" Type="http://schemas.openxmlformats.org/officeDocument/2006/relationships/customXml" Target="../ink/ink463.xml"/><Relationship Id="rId541" Type="http://schemas.openxmlformats.org/officeDocument/2006/relationships/image" Target="../media/image530.png"/><Relationship Id="rId583" Type="http://schemas.openxmlformats.org/officeDocument/2006/relationships/image" Target="../media/image551.png"/><Relationship Id="rId639" Type="http://schemas.openxmlformats.org/officeDocument/2006/relationships/image" Target="../media/image579.png"/><Relationship Id="rId4" Type="http://schemas.openxmlformats.org/officeDocument/2006/relationships/customXml" Target="../ink/ink277.xml"/><Relationship Id="rId180" Type="http://schemas.openxmlformats.org/officeDocument/2006/relationships/customXml" Target="../ink/ink365.xml"/><Relationship Id="rId236" Type="http://schemas.openxmlformats.org/officeDocument/2006/relationships/customXml" Target="../ink/ink393.xml"/><Relationship Id="rId278" Type="http://schemas.openxmlformats.org/officeDocument/2006/relationships/customXml" Target="../ink/ink414.xml"/><Relationship Id="rId401" Type="http://schemas.openxmlformats.org/officeDocument/2006/relationships/image" Target="../media/image460.png"/><Relationship Id="rId443" Type="http://schemas.openxmlformats.org/officeDocument/2006/relationships/image" Target="../media/image481.png"/><Relationship Id="rId303" Type="http://schemas.openxmlformats.org/officeDocument/2006/relationships/image" Target="../media/image411.png"/><Relationship Id="rId485" Type="http://schemas.openxmlformats.org/officeDocument/2006/relationships/image" Target="../media/image502.png"/><Relationship Id="rId42" Type="http://schemas.openxmlformats.org/officeDocument/2006/relationships/customXml" Target="../ink/ink296.xml"/><Relationship Id="rId84" Type="http://schemas.openxmlformats.org/officeDocument/2006/relationships/customXml" Target="../ink/ink317.xml"/><Relationship Id="rId138" Type="http://schemas.openxmlformats.org/officeDocument/2006/relationships/customXml" Target="../ink/ink344.xml"/><Relationship Id="rId345" Type="http://schemas.openxmlformats.org/officeDocument/2006/relationships/image" Target="../media/image432.png"/><Relationship Id="rId387" Type="http://schemas.openxmlformats.org/officeDocument/2006/relationships/image" Target="../media/image453.png"/><Relationship Id="rId510" Type="http://schemas.openxmlformats.org/officeDocument/2006/relationships/customXml" Target="../ink/ink530.xml"/><Relationship Id="rId552" Type="http://schemas.openxmlformats.org/officeDocument/2006/relationships/customXml" Target="../ink/ink551.xml"/><Relationship Id="rId594" Type="http://schemas.openxmlformats.org/officeDocument/2006/relationships/customXml" Target="../ink/ink572.xml"/><Relationship Id="rId608" Type="http://schemas.openxmlformats.org/officeDocument/2006/relationships/customXml" Target="../ink/ink579.xml"/><Relationship Id="rId191" Type="http://schemas.openxmlformats.org/officeDocument/2006/relationships/image" Target="../media/image355.png"/><Relationship Id="rId205" Type="http://schemas.openxmlformats.org/officeDocument/2006/relationships/image" Target="../media/image362.png"/><Relationship Id="rId247" Type="http://schemas.openxmlformats.org/officeDocument/2006/relationships/image" Target="../media/image383.png"/><Relationship Id="rId412" Type="http://schemas.openxmlformats.org/officeDocument/2006/relationships/customXml" Target="../ink/ink481.xml"/><Relationship Id="rId107" Type="http://schemas.openxmlformats.org/officeDocument/2006/relationships/image" Target="../media/image313.png"/><Relationship Id="rId289" Type="http://schemas.openxmlformats.org/officeDocument/2006/relationships/image" Target="../media/image404.png"/><Relationship Id="rId454" Type="http://schemas.openxmlformats.org/officeDocument/2006/relationships/customXml" Target="../ink/ink502.xml"/><Relationship Id="rId496" Type="http://schemas.openxmlformats.org/officeDocument/2006/relationships/customXml" Target="../ink/ink523.xml"/><Relationship Id="rId11" Type="http://schemas.openxmlformats.org/officeDocument/2006/relationships/image" Target="../media/image265.png"/><Relationship Id="rId53" Type="http://schemas.openxmlformats.org/officeDocument/2006/relationships/image" Target="../media/image286.png"/><Relationship Id="rId149" Type="http://schemas.openxmlformats.org/officeDocument/2006/relationships/image" Target="../media/image334.png"/><Relationship Id="rId314" Type="http://schemas.openxmlformats.org/officeDocument/2006/relationships/customXml" Target="../ink/ink432.xml"/><Relationship Id="rId356" Type="http://schemas.openxmlformats.org/officeDocument/2006/relationships/customXml" Target="../ink/ink453.xml"/><Relationship Id="rId398" Type="http://schemas.openxmlformats.org/officeDocument/2006/relationships/customXml" Target="../ink/ink474.xml"/><Relationship Id="rId521" Type="http://schemas.openxmlformats.org/officeDocument/2006/relationships/image" Target="../media/image520.png"/><Relationship Id="rId563" Type="http://schemas.openxmlformats.org/officeDocument/2006/relationships/image" Target="../media/image541.png"/><Relationship Id="rId619" Type="http://schemas.openxmlformats.org/officeDocument/2006/relationships/image" Target="../media/image569.png"/><Relationship Id="rId95" Type="http://schemas.openxmlformats.org/officeDocument/2006/relationships/image" Target="../media/image307.png"/><Relationship Id="rId160" Type="http://schemas.openxmlformats.org/officeDocument/2006/relationships/customXml" Target="../ink/ink355.xml"/><Relationship Id="rId216" Type="http://schemas.openxmlformats.org/officeDocument/2006/relationships/customXml" Target="../ink/ink383.xml"/><Relationship Id="rId423" Type="http://schemas.openxmlformats.org/officeDocument/2006/relationships/image" Target="../media/image471.png"/><Relationship Id="rId258" Type="http://schemas.openxmlformats.org/officeDocument/2006/relationships/customXml" Target="../ink/ink404.xml"/><Relationship Id="rId465" Type="http://schemas.openxmlformats.org/officeDocument/2006/relationships/image" Target="../media/image492.png"/><Relationship Id="rId630" Type="http://schemas.openxmlformats.org/officeDocument/2006/relationships/customXml" Target="../ink/ink590.xml"/><Relationship Id="rId22" Type="http://schemas.openxmlformats.org/officeDocument/2006/relationships/customXml" Target="../ink/ink286.xml"/><Relationship Id="rId64" Type="http://schemas.openxmlformats.org/officeDocument/2006/relationships/customXml" Target="../ink/ink307.xml"/><Relationship Id="rId118" Type="http://schemas.openxmlformats.org/officeDocument/2006/relationships/customXml" Target="../ink/ink334.xml"/><Relationship Id="rId325" Type="http://schemas.openxmlformats.org/officeDocument/2006/relationships/image" Target="../media/image422.png"/><Relationship Id="rId367" Type="http://schemas.openxmlformats.org/officeDocument/2006/relationships/image" Target="../media/image443.png"/><Relationship Id="rId532" Type="http://schemas.openxmlformats.org/officeDocument/2006/relationships/customXml" Target="../ink/ink541.xml"/><Relationship Id="rId574" Type="http://schemas.openxmlformats.org/officeDocument/2006/relationships/customXml" Target="../ink/ink562.xml"/><Relationship Id="rId171" Type="http://schemas.openxmlformats.org/officeDocument/2006/relationships/image" Target="../media/image345.png"/><Relationship Id="rId227" Type="http://schemas.openxmlformats.org/officeDocument/2006/relationships/image" Target="../media/image373.png"/><Relationship Id="rId269" Type="http://schemas.openxmlformats.org/officeDocument/2006/relationships/image" Target="../media/image394.png"/><Relationship Id="rId434" Type="http://schemas.openxmlformats.org/officeDocument/2006/relationships/customXml" Target="../ink/ink492.xml"/><Relationship Id="rId476" Type="http://schemas.openxmlformats.org/officeDocument/2006/relationships/customXml" Target="../ink/ink513.xml"/><Relationship Id="rId641" Type="http://schemas.openxmlformats.org/officeDocument/2006/relationships/image" Target="../media/image580.png"/><Relationship Id="rId33" Type="http://schemas.openxmlformats.org/officeDocument/2006/relationships/image" Target="../media/image276.png"/><Relationship Id="rId129" Type="http://schemas.openxmlformats.org/officeDocument/2006/relationships/image" Target="../media/image324.png"/><Relationship Id="rId280" Type="http://schemas.openxmlformats.org/officeDocument/2006/relationships/customXml" Target="../ink/ink415.xml"/><Relationship Id="rId336" Type="http://schemas.openxmlformats.org/officeDocument/2006/relationships/customXml" Target="../ink/ink443.xml"/><Relationship Id="rId501" Type="http://schemas.openxmlformats.org/officeDocument/2006/relationships/image" Target="../media/image510.png"/><Relationship Id="rId543" Type="http://schemas.openxmlformats.org/officeDocument/2006/relationships/image" Target="../media/image531.png"/><Relationship Id="rId75" Type="http://schemas.openxmlformats.org/officeDocument/2006/relationships/image" Target="../media/image297.png"/><Relationship Id="rId140" Type="http://schemas.openxmlformats.org/officeDocument/2006/relationships/customXml" Target="../ink/ink345.xml"/><Relationship Id="rId182" Type="http://schemas.openxmlformats.org/officeDocument/2006/relationships/customXml" Target="../ink/ink366.xml"/><Relationship Id="rId378" Type="http://schemas.openxmlformats.org/officeDocument/2006/relationships/customXml" Target="../ink/ink464.xml"/><Relationship Id="rId403" Type="http://schemas.openxmlformats.org/officeDocument/2006/relationships/image" Target="../media/image461.png"/><Relationship Id="rId585" Type="http://schemas.openxmlformats.org/officeDocument/2006/relationships/image" Target="../media/image552.png"/><Relationship Id="rId6" Type="http://schemas.openxmlformats.org/officeDocument/2006/relationships/customXml" Target="../ink/ink278.xml"/><Relationship Id="rId238" Type="http://schemas.openxmlformats.org/officeDocument/2006/relationships/customXml" Target="../ink/ink394.xml"/><Relationship Id="rId445" Type="http://schemas.openxmlformats.org/officeDocument/2006/relationships/image" Target="../media/image482.png"/><Relationship Id="rId487" Type="http://schemas.openxmlformats.org/officeDocument/2006/relationships/image" Target="../media/image503.png"/><Relationship Id="rId610" Type="http://schemas.openxmlformats.org/officeDocument/2006/relationships/customXml" Target="../ink/ink580.xml"/><Relationship Id="rId291" Type="http://schemas.openxmlformats.org/officeDocument/2006/relationships/image" Target="../media/image405.png"/><Relationship Id="rId305" Type="http://schemas.openxmlformats.org/officeDocument/2006/relationships/image" Target="../media/image412.png"/><Relationship Id="rId347" Type="http://schemas.openxmlformats.org/officeDocument/2006/relationships/image" Target="../media/image433.png"/><Relationship Id="rId512" Type="http://schemas.openxmlformats.org/officeDocument/2006/relationships/customXml" Target="../ink/ink531.xml"/><Relationship Id="rId44" Type="http://schemas.openxmlformats.org/officeDocument/2006/relationships/customXml" Target="../ink/ink297.xml"/><Relationship Id="rId86" Type="http://schemas.openxmlformats.org/officeDocument/2006/relationships/customXml" Target="../ink/ink318.xml"/><Relationship Id="rId151" Type="http://schemas.openxmlformats.org/officeDocument/2006/relationships/image" Target="../media/image335.png"/><Relationship Id="rId389" Type="http://schemas.openxmlformats.org/officeDocument/2006/relationships/image" Target="../media/image454.png"/><Relationship Id="rId554" Type="http://schemas.openxmlformats.org/officeDocument/2006/relationships/customXml" Target="../ink/ink552.xml"/><Relationship Id="rId596" Type="http://schemas.openxmlformats.org/officeDocument/2006/relationships/customXml" Target="../ink/ink573.xml"/><Relationship Id="rId193" Type="http://schemas.openxmlformats.org/officeDocument/2006/relationships/image" Target="../media/image356.png"/><Relationship Id="rId207" Type="http://schemas.openxmlformats.org/officeDocument/2006/relationships/image" Target="../media/image363.png"/><Relationship Id="rId249" Type="http://schemas.openxmlformats.org/officeDocument/2006/relationships/image" Target="../media/image384.png"/><Relationship Id="rId414" Type="http://schemas.openxmlformats.org/officeDocument/2006/relationships/customXml" Target="../ink/ink482.xml"/><Relationship Id="rId456" Type="http://schemas.openxmlformats.org/officeDocument/2006/relationships/customXml" Target="../ink/ink503.xml"/><Relationship Id="rId498" Type="http://schemas.openxmlformats.org/officeDocument/2006/relationships/customXml" Target="../ink/ink524.xml"/><Relationship Id="rId621" Type="http://schemas.openxmlformats.org/officeDocument/2006/relationships/image" Target="../media/image570.png"/><Relationship Id="rId13" Type="http://schemas.openxmlformats.org/officeDocument/2006/relationships/image" Target="../media/image266.png"/><Relationship Id="rId109" Type="http://schemas.openxmlformats.org/officeDocument/2006/relationships/image" Target="../media/image314.png"/><Relationship Id="rId260" Type="http://schemas.openxmlformats.org/officeDocument/2006/relationships/customXml" Target="../ink/ink405.xml"/><Relationship Id="rId316" Type="http://schemas.openxmlformats.org/officeDocument/2006/relationships/customXml" Target="../ink/ink433.xml"/><Relationship Id="rId523" Type="http://schemas.openxmlformats.org/officeDocument/2006/relationships/image" Target="../media/image521.png"/><Relationship Id="rId55" Type="http://schemas.openxmlformats.org/officeDocument/2006/relationships/image" Target="../media/image287.png"/><Relationship Id="rId97" Type="http://schemas.openxmlformats.org/officeDocument/2006/relationships/image" Target="../media/image308.png"/><Relationship Id="rId120" Type="http://schemas.openxmlformats.org/officeDocument/2006/relationships/customXml" Target="../ink/ink335.xml"/><Relationship Id="rId358" Type="http://schemas.openxmlformats.org/officeDocument/2006/relationships/customXml" Target="../ink/ink454.xml"/><Relationship Id="rId565" Type="http://schemas.openxmlformats.org/officeDocument/2006/relationships/image" Target="../media/image542.png"/><Relationship Id="rId162" Type="http://schemas.openxmlformats.org/officeDocument/2006/relationships/customXml" Target="../ink/ink356.xml"/><Relationship Id="rId218" Type="http://schemas.openxmlformats.org/officeDocument/2006/relationships/customXml" Target="../ink/ink384.xml"/><Relationship Id="rId425" Type="http://schemas.openxmlformats.org/officeDocument/2006/relationships/image" Target="../media/image472.png"/><Relationship Id="rId467" Type="http://schemas.openxmlformats.org/officeDocument/2006/relationships/image" Target="../media/image493.png"/><Relationship Id="rId632" Type="http://schemas.openxmlformats.org/officeDocument/2006/relationships/customXml" Target="../ink/ink591.xml"/><Relationship Id="rId271" Type="http://schemas.openxmlformats.org/officeDocument/2006/relationships/image" Target="../media/image395.png"/><Relationship Id="rId24" Type="http://schemas.openxmlformats.org/officeDocument/2006/relationships/customXml" Target="../ink/ink287.xml"/><Relationship Id="rId66" Type="http://schemas.openxmlformats.org/officeDocument/2006/relationships/customXml" Target="../ink/ink308.xml"/><Relationship Id="rId131" Type="http://schemas.openxmlformats.org/officeDocument/2006/relationships/image" Target="../media/image325.png"/><Relationship Id="rId327" Type="http://schemas.openxmlformats.org/officeDocument/2006/relationships/image" Target="../media/image423.png"/><Relationship Id="rId369" Type="http://schemas.openxmlformats.org/officeDocument/2006/relationships/image" Target="../media/image444.png"/><Relationship Id="rId534" Type="http://schemas.openxmlformats.org/officeDocument/2006/relationships/customXml" Target="../ink/ink542.xml"/><Relationship Id="rId576" Type="http://schemas.openxmlformats.org/officeDocument/2006/relationships/customXml" Target="../ink/ink563.xml"/><Relationship Id="rId173" Type="http://schemas.openxmlformats.org/officeDocument/2006/relationships/image" Target="../media/image346.png"/><Relationship Id="rId229" Type="http://schemas.openxmlformats.org/officeDocument/2006/relationships/image" Target="../media/image374.png"/><Relationship Id="rId380" Type="http://schemas.openxmlformats.org/officeDocument/2006/relationships/customXml" Target="../ink/ink465.xml"/><Relationship Id="rId436" Type="http://schemas.openxmlformats.org/officeDocument/2006/relationships/customXml" Target="../ink/ink493.xml"/><Relationship Id="rId601" Type="http://schemas.openxmlformats.org/officeDocument/2006/relationships/image" Target="../media/image560.png"/><Relationship Id="rId643" Type="http://schemas.openxmlformats.org/officeDocument/2006/relationships/image" Target="../media/image581.png"/><Relationship Id="rId240" Type="http://schemas.openxmlformats.org/officeDocument/2006/relationships/customXml" Target="../ink/ink395.xml"/><Relationship Id="rId478" Type="http://schemas.openxmlformats.org/officeDocument/2006/relationships/customXml" Target="../ink/ink514.xml"/><Relationship Id="rId35" Type="http://schemas.openxmlformats.org/officeDocument/2006/relationships/image" Target="../media/image277.png"/><Relationship Id="rId77" Type="http://schemas.openxmlformats.org/officeDocument/2006/relationships/image" Target="../media/image298.png"/><Relationship Id="rId100" Type="http://schemas.openxmlformats.org/officeDocument/2006/relationships/customXml" Target="../ink/ink325.xml"/><Relationship Id="rId282" Type="http://schemas.openxmlformats.org/officeDocument/2006/relationships/customXml" Target="../ink/ink416.xml"/><Relationship Id="rId338" Type="http://schemas.openxmlformats.org/officeDocument/2006/relationships/customXml" Target="../ink/ink444.xml"/><Relationship Id="rId503" Type="http://schemas.openxmlformats.org/officeDocument/2006/relationships/image" Target="../media/image511.png"/><Relationship Id="rId545" Type="http://schemas.openxmlformats.org/officeDocument/2006/relationships/image" Target="../media/image532.png"/><Relationship Id="rId587" Type="http://schemas.openxmlformats.org/officeDocument/2006/relationships/image" Target="../media/image553.png"/><Relationship Id="rId8" Type="http://schemas.openxmlformats.org/officeDocument/2006/relationships/customXml" Target="../ink/ink279.xml"/><Relationship Id="rId142" Type="http://schemas.openxmlformats.org/officeDocument/2006/relationships/customXml" Target="../ink/ink346.xml"/><Relationship Id="rId184" Type="http://schemas.openxmlformats.org/officeDocument/2006/relationships/customXml" Target="../ink/ink367.xml"/><Relationship Id="rId391" Type="http://schemas.openxmlformats.org/officeDocument/2006/relationships/image" Target="../media/image455.png"/><Relationship Id="rId405" Type="http://schemas.openxmlformats.org/officeDocument/2006/relationships/image" Target="../media/image462.png"/><Relationship Id="rId447" Type="http://schemas.openxmlformats.org/officeDocument/2006/relationships/image" Target="../media/image483.png"/><Relationship Id="rId612" Type="http://schemas.openxmlformats.org/officeDocument/2006/relationships/customXml" Target="../ink/ink581.xml"/><Relationship Id="rId251" Type="http://schemas.openxmlformats.org/officeDocument/2006/relationships/image" Target="../media/image385.png"/><Relationship Id="rId489" Type="http://schemas.openxmlformats.org/officeDocument/2006/relationships/image" Target="../media/image504.png"/><Relationship Id="rId46" Type="http://schemas.openxmlformats.org/officeDocument/2006/relationships/customXml" Target="../ink/ink298.xml"/><Relationship Id="rId293" Type="http://schemas.openxmlformats.org/officeDocument/2006/relationships/image" Target="../media/image406.png"/><Relationship Id="rId307" Type="http://schemas.openxmlformats.org/officeDocument/2006/relationships/image" Target="../media/image413.png"/><Relationship Id="rId349" Type="http://schemas.openxmlformats.org/officeDocument/2006/relationships/image" Target="../media/image434.png"/><Relationship Id="rId514" Type="http://schemas.openxmlformats.org/officeDocument/2006/relationships/customXml" Target="../ink/ink532.xml"/><Relationship Id="rId556" Type="http://schemas.openxmlformats.org/officeDocument/2006/relationships/customXml" Target="../ink/ink553.xml"/><Relationship Id="rId88" Type="http://schemas.openxmlformats.org/officeDocument/2006/relationships/customXml" Target="../ink/ink319.xml"/><Relationship Id="rId111" Type="http://schemas.openxmlformats.org/officeDocument/2006/relationships/image" Target="../media/image315.png"/><Relationship Id="rId153" Type="http://schemas.openxmlformats.org/officeDocument/2006/relationships/image" Target="../media/image336.png"/><Relationship Id="rId195" Type="http://schemas.openxmlformats.org/officeDocument/2006/relationships/image" Target="../media/image357.png"/><Relationship Id="rId209" Type="http://schemas.openxmlformats.org/officeDocument/2006/relationships/image" Target="../media/image364.png"/><Relationship Id="rId360" Type="http://schemas.openxmlformats.org/officeDocument/2006/relationships/customXml" Target="../ink/ink455.xml"/><Relationship Id="rId416" Type="http://schemas.openxmlformats.org/officeDocument/2006/relationships/customXml" Target="../ink/ink483.xml"/><Relationship Id="rId598" Type="http://schemas.openxmlformats.org/officeDocument/2006/relationships/customXml" Target="../ink/ink574.xml"/><Relationship Id="rId220" Type="http://schemas.openxmlformats.org/officeDocument/2006/relationships/customXml" Target="../ink/ink385.xml"/><Relationship Id="rId458" Type="http://schemas.openxmlformats.org/officeDocument/2006/relationships/customXml" Target="../ink/ink504.xml"/><Relationship Id="rId623" Type="http://schemas.openxmlformats.org/officeDocument/2006/relationships/image" Target="../media/image571.png"/><Relationship Id="rId15" Type="http://schemas.openxmlformats.org/officeDocument/2006/relationships/image" Target="../media/image267.png"/><Relationship Id="rId57" Type="http://schemas.openxmlformats.org/officeDocument/2006/relationships/image" Target="../media/image288.png"/><Relationship Id="rId262" Type="http://schemas.openxmlformats.org/officeDocument/2006/relationships/customXml" Target="../ink/ink406.xml"/><Relationship Id="rId318" Type="http://schemas.openxmlformats.org/officeDocument/2006/relationships/customXml" Target="../ink/ink434.xml"/><Relationship Id="rId525" Type="http://schemas.openxmlformats.org/officeDocument/2006/relationships/image" Target="../media/image522.png"/><Relationship Id="rId567" Type="http://schemas.openxmlformats.org/officeDocument/2006/relationships/image" Target="../media/image543.png"/><Relationship Id="rId99" Type="http://schemas.openxmlformats.org/officeDocument/2006/relationships/image" Target="../media/image309.png"/><Relationship Id="rId122" Type="http://schemas.openxmlformats.org/officeDocument/2006/relationships/customXml" Target="../ink/ink336.xml"/><Relationship Id="rId164" Type="http://schemas.openxmlformats.org/officeDocument/2006/relationships/customXml" Target="../ink/ink357.xml"/><Relationship Id="rId371" Type="http://schemas.openxmlformats.org/officeDocument/2006/relationships/image" Target="../media/image445.png"/><Relationship Id="rId427" Type="http://schemas.openxmlformats.org/officeDocument/2006/relationships/image" Target="../media/image473.png"/><Relationship Id="rId469" Type="http://schemas.openxmlformats.org/officeDocument/2006/relationships/image" Target="../media/image494.png"/><Relationship Id="rId634" Type="http://schemas.openxmlformats.org/officeDocument/2006/relationships/customXml" Target="../ink/ink592.xml"/><Relationship Id="rId26" Type="http://schemas.openxmlformats.org/officeDocument/2006/relationships/customXml" Target="../ink/ink288.xml"/><Relationship Id="rId231" Type="http://schemas.openxmlformats.org/officeDocument/2006/relationships/image" Target="../media/image375.png"/><Relationship Id="rId273" Type="http://schemas.openxmlformats.org/officeDocument/2006/relationships/image" Target="../media/image396.png"/><Relationship Id="rId329" Type="http://schemas.openxmlformats.org/officeDocument/2006/relationships/image" Target="../media/image424.png"/><Relationship Id="rId480" Type="http://schemas.openxmlformats.org/officeDocument/2006/relationships/customXml" Target="../ink/ink515.xml"/><Relationship Id="rId536" Type="http://schemas.openxmlformats.org/officeDocument/2006/relationships/customXml" Target="../ink/ink543.xml"/><Relationship Id="rId68" Type="http://schemas.openxmlformats.org/officeDocument/2006/relationships/customXml" Target="../ink/ink309.xml"/><Relationship Id="rId133" Type="http://schemas.openxmlformats.org/officeDocument/2006/relationships/image" Target="../media/image326.png"/><Relationship Id="rId175" Type="http://schemas.openxmlformats.org/officeDocument/2006/relationships/image" Target="../media/image347.png"/><Relationship Id="rId340" Type="http://schemas.openxmlformats.org/officeDocument/2006/relationships/customXml" Target="../ink/ink445.xml"/><Relationship Id="rId578" Type="http://schemas.openxmlformats.org/officeDocument/2006/relationships/customXml" Target="../ink/ink564.xml"/><Relationship Id="rId200" Type="http://schemas.openxmlformats.org/officeDocument/2006/relationships/customXml" Target="../ink/ink375.xml"/><Relationship Id="rId382" Type="http://schemas.openxmlformats.org/officeDocument/2006/relationships/customXml" Target="../ink/ink466.xml"/><Relationship Id="rId438" Type="http://schemas.openxmlformats.org/officeDocument/2006/relationships/customXml" Target="../ink/ink494.xml"/><Relationship Id="rId603" Type="http://schemas.openxmlformats.org/officeDocument/2006/relationships/image" Target="../media/image561.png"/><Relationship Id="rId242" Type="http://schemas.openxmlformats.org/officeDocument/2006/relationships/customXml" Target="../ink/ink396.xml"/><Relationship Id="rId284" Type="http://schemas.openxmlformats.org/officeDocument/2006/relationships/customXml" Target="../ink/ink417.xml"/><Relationship Id="rId491" Type="http://schemas.openxmlformats.org/officeDocument/2006/relationships/image" Target="../media/image505.png"/><Relationship Id="rId505" Type="http://schemas.openxmlformats.org/officeDocument/2006/relationships/image" Target="../media/image512.png"/><Relationship Id="rId37" Type="http://schemas.openxmlformats.org/officeDocument/2006/relationships/image" Target="../media/image278.png"/><Relationship Id="rId79" Type="http://schemas.openxmlformats.org/officeDocument/2006/relationships/image" Target="../media/image299.png"/><Relationship Id="rId102" Type="http://schemas.openxmlformats.org/officeDocument/2006/relationships/customXml" Target="../ink/ink326.xml"/><Relationship Id="rId144" Type="http://schemas.openxmlformats.org/officeDocument/2006/relationships/customXml" Target="../ink/ink347.xml"/><Relationship Id="rId547" Type="http://schemas.openxmlformats.org/officeDocument/2006/relationships/image" Target="../media/image533.png"/><Relationship Id="rId589" Type="http://schemas.openxmlformats.org/officeDocument/2006/relationships/image" Target="../media/image554.png"/><Relationship Id="rId90" Type="http://schemas.openxmlformats.org/officeDocument/2006/relationships/customXml" Target="../ink/ink320.xml"/><Relationship Id="rId186" Type="http://schemas.openxmlformats.org/officeDocument/2006/relationships/customXml" Target="../ink/ink368.xml"/><Relationship Id="rId351" Type="http://schemas.openxmlformats.org/officeDocument/2006/relationships/image" Target="../media/image435.png"/><Relationship Id="rId393" Type="http://schemas.openxmlformats.org/officeDocument/2006/relationships/image" Target="../media/image456.png"/><Relationship Id="rId407" Type="http://schemas.openxmlformats.org/officeDocument/2006/relationships/image" Target="../media/image463.png"/><Relationship Id="rId449" Type="http://schemas.openxmlformats.org/officeDocument/2006/relationships/image" Target="../media/image484.png"/><Relationship Id="rId614" Type="http://schemas.openxmlformats.org/officeDocument/2006/relationships/customXml" Target="../ink/ink582.xml"/><Relationship Id="rId211" Type="http://schemas.openxmlformats.org/officeDocument/2006/relationships/image" Target="../media/image365.png"/><Relationship Id="rId253" Type="http://schemas.openxmlformats.org/officeDocument/2006/relationships/image" Target="../media/image386.png"/><Relationship Id="rId295" Type="http://schemas.openxmlformats.org/officeDocument/2006/relationships/image" Target="../media/image407.png"/><Relationship Id="rId309" Type="http://schemas.openxmlformats.org/officeDocument/2006/relationships/image" Target="../media/image414.png"/><Relationship Id="rId460" Type="http://schemas.openxmlformats.org/officeDocument/2006/relationships/customXml" Target="../ink/ink505.xml"/><Relationship Id="rId516" Type="http://schemas.openxmlformats.org/officeDocument/2006/relationships/customXml" Target="../ink/ink533.xml"/><Relationship Id="rId48" Type="http://schemas.openxmlformats.org/officeDocument/2006/relationships/customXml" Target="../ink/ink299.xml"/><Relationship Id="rId113" Type="http://schemas.openxmlformats.org/officeDocument/2006/relationships/image" Target="../media/image316.png"/><Relationship Id="rId320" Type="http://schemas.openxmlformats.org/officeDocument/2006/relationships/customXml" Target="../ink/ink435.xml"/><Relationship Id="rId558" Type="http://schemas.openxmlformats.org/officeDocument/2006/relationships/customXml" Target="../ink/ink554.xml"/><Relationship Id="rId155" Type="http://schemas.openxmlformats.org/officeDocument/2006/relationships/image" Target="../media/image337.png"/><Relationship Id="rId197" Type="http://schemas.openxmlformats.org/officeDocument/2006/relationships/image" Target="../media/image358.png"/><Relationship Id="rId362" Type="http://schemas.openxmlformats.org/officeDocument/2006/relationships/customXml" Target="../ink/ink456.xml"/><Relationship Id="rId418" Type="http://schemas.openxmlformats.org/officeDocument/2006/relationships/customXml" Target="../ink/ink484.xml"/><Relationship Id="rId625" Type="http://schemas.openxmlformats.org/officeDocument/2006/relationships/image" Target="../media/image572.png"/><Relationship Id="rId222" Type="http://schemas.openxmlformats.org/officeDocument/2006/relationships/customXml" Target="../ink/ink386.xml"/><Relationship Id="rId264" Type="http://schemas.openxmlformats.org/officeDocument/2006/relationships/customXml" Target="../ink/ink407.xml"/><Relationship Id="rId471" Type="http://schemas.openxmlformats.org/officeDocument/2006/relationships/image" Target="../media/image495.png"/><Relationship Id="rId17" Type="http://schemas.openxmlformats.org/officeDocument/2006/relationships/image" Target="../media/image268.png"/><Relationship Id="rId59" Type="http://schemas.openxmlformats.org/officeDocument/2006/relationships/image" Target="../media/image289.png"/><Relationship Id="rId124" Type="http://schemas.openxmlformats.org/officeDocument/2006/relationships/customXml" Target="../ink/ink337.xml"/><Relationship Id="rId527" Type="http://schemas.openxmlformats.org/officeDocument/2006/relationships/image" Target="../media/image523.png"/><Relationship Id="rId569" Type="http://schemas.openxmlformats.org/officeDocument/2006/relationships/image" Target="../media/image544.png"/><Relationship Id="rId70" Type="http://schemas.openxmlformats.org/officeDocument/2006/relationships/customXml" Target="../ink/ink310.xml"/><Relationship Id="rId166" Type="http://schemas.openxmlformats.org/officeDocument/2006/relationships/customXml" Target="../ink/ink358.xml"/><Relationship Id="rId331" Type="http://schemas.openxmlformats.org/officeDocument/2006/relationships/image" Target="../media/image425.png"/><Relationship Id="rId373" Type="http://schemas.openxmlformats.org/officeDocument/2006/relationships/image" Target="../media/image446.png"/><Relationship Id="rId429" Type="http://schemas.openxmlformats.org/officeDocument/2006/relationships/image" Target="../media/image474.png"/><Relationship Id="rId580" Type="http://schemas.openxmlformats.org/officeDocument/2006/relationships/customXml" Target="../ink/ink565.xml"/><Relationship Id="rId636" Type="http://schemas.openxmlformats.org/officeDocument/2006/relationships/customXml" Target="../ink/ink59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6.png"/><Relationship Id="rId440" Type="http://schemas.openxmlformats.org/officeDocument/2006/relationships/customXml" Target="../ink/ink495.xml"/><Relationship Id="rId28" Type="http://schemas.openxmlformats.org/officeDocument/2006/relationships/customXml" Target="../ink/ink289.xml"/><Relationship Id="rId275" Type="http://schemas.openxmlformats.org/officeDocument/2006/relationships/image" Target="../media/image397.png"/><Relationship Id="rId300" Type="http://schemas.openxmlformats.org/officeDocument/2006/relationships/customXml" Target="../ink/ink425.xml"/><Relationship Id="rId482" Type="http://schemas.openxmlformats.org/officeDocument/2006/relationships/customXml" Target="../ink/ink516.xml"/><Relationship Id="rId538" Type="http://schemas.openxmlformats.org/officeDocument/2006/relationships/customXml" Target="../ink/ink544.xml"/><Relationship Id="rId81" Type="http://schemas.openxmlformats.org/officeDocument/2006/relationships/image" Target="../media/image300.png"/><Relationship Id="rId135" Type="http://schemas.openxmlformats.org/officeDocument/2006/relationships/image" Target="../media/image327.png"/><Relationship Id="rId177" Type="http://schemas.openxmlformats.org/officeDocument/2006/relationships/image" Target="../media/image348.png"/><Relationship Id="rId342" Type="http://schemas.openxmlformats.org/officeDocument/2006/relationships/customXml" Target="../ink/ink446.xml"/><Relationship Id="rId384" Type="http://schemas.openxmlformats.org/officeDocument/2006/relationships/customXml" Target="../ink/ink467.xml"/><Relationship Id="rId591" Type="http://schemas.openxmlformats.org/officeDocument/2006/relationships/image" Target="../media/image555.png"/><Relationship Id="rId605" Type="http://schemas.openxmlformats.org/officeDocument/2006/relationships/image" Target="../media/image562.png"/><Relationship Id="rId202" Type="http://schemas.openxmlformats.org/officeDocument/2006/relationships/customXml" Target="../ink/ink376.xml"/><Relationship Id="rId244" Type="http://schemas.openxmlformats.org/officeDocument/2006/relationships/customXml" Target="../ink/ink397.xml"/><Relationship Id="rId39" Type="http://schemas.openxmlformats.org/officeDocument/2006/relationships/image" Target="../media/image279.png"/><Relationship Id="rId286" Type="http://schemas.openxmlformats.org/officeDocument/2006/relationships/customXml" Target="../ink/ink418.xml"/><Relationship Id="rId451" Type="http://schemas.openxmlformats.org/officeDocument/2006/relationships/image" Target="../media/image485.png"/><Relationship Id="rId493" Type="http://schemas.openxmlformats.org/officeDocument/2006/relationships/image" Target="../media/image506.png"/><Relationship Id="rId507" Type="http://schemas.openxmlformats.org/officeDocument/2006/relationships/image" Target="../media/image513.png"/><Relationship Id="rId549" Type="http://schemas.openxmlformats.org/officeDocument/2006/relationships/image" Target="../media/image534.png"/><Relationship Id="rId50" Type="http://schemas.openxmlformats.org/officeDocument/2006/relationships/customXml" Target="../ink/ink300.xml"/><Relationship Id="rId104" Type="http://schemas.openxmlformats.org/officeDocument/2006/relationships/customXml" Target="../ink/ink327.xml"/><Relationship Id="rId146" Type="http://schemas.openxmlformats.org/officeDocument/2006/relationships/customXml" Target="../ink/ink348.xml"/><Relationship Id="rId188" Type="http://schemas.openxmlformats.org/officeDocument/2006/relationships/customXml" Target="../ink/ink369.xml"/><Relationship Id="rId311" Type="http://schemas.openxmlformats.org/officeDocument/2006/relationships/image" Target="../media/image415.png"/><Relationship Id="rId353" Type="http://schemas.openxmlformats.org/officeDocument/2006/relationships/image" Target="../media/image436.png"/><Relationship Id="rId395" Type="http://schemas.openxmlformats.org/officeDocument/2006/relationships/image" Target="../media/image457.png"/><Relationship Id="rId409" Type="http://schemas.openxmlformats.org/officeDocument/2006/relationships/image" Target="../media/image464.png"/><Relationship Id="rId560" Type="http://schemas.openxmlformats.org/officeDocument/2006/relationships/customXml" Target="../ink/ink555.xml"/><Relationship Id="rId92" Type="http://schemas.openxmlformats.org/officeDocument/2006/relationships/customXml" Target="../ink/ink321.xml"/><Relationship Id="rId213" Type="http://schemas.openxmlformats.org/officeDocument/2006/relationships/image" Target="../media/image366.png"/><Relationship Id="rId420" Type="http://schemas.openxmlformats.org/officeDocument/2006/relationships/customXml" Target="../ink/ink485.xml"/><Relationship Id="rId616" Type="http://schemas.openxmlformats.org/officeDocument/2006/relationships/customXml" Target="../ink/ink583.xml"/><Relationship Id="rId255" Type="http://schemas.openxmlformats.org/officeDocument/2006/relationships/image" Target="../media/image387.png"/><Relationship Id="rId297" Type="http://schemas.openxmlformats.org/officeDocument/2006/relationships/image" Target="../media/image408.png"/><Relationship Id="rId462" Type="http://schemas.openxmlformats.org/officeDocument/2006/relationships/customXml" Target="../ink/ink506.xml"/><Relationship Id="rId518" Type="http://schemas.openxmlformats.org/officeDocument/2006/relationships/customXml" Target="../ink/ink534.xml"/><Relationship Id="rId115" Type="http://schemas.openxmlformats.org/officeDocument/2006/relationships/image" Target="../media/image317.png"/><Relationship Id="rId157" Type="http://schemas.openxmlformats.org/officeDocument/2006/relationships/image" Target="../media/image338.png"/><Relationship Id="rId322" Type="http://schemas.openxmlformats.org/officeDocument/2006/relationships/customXml" Target="../ink/ink436.xml"/><Relationship Id="rId364" Type="http://schemas.openxmlformats.org/officeDocument/2006/relationships/customXml" Target="../ink/ink457.xml"/><Relationship Id="rId61" Type="http://schemas.openxmlformats.org/officeDocument/2006/relationships/image" Target="../media/image290.png"/><Relationship Id="rId199" Type="http://schemas.openxmlformats.org/officeDocument/2006/relationships/image" Target="../media/image359.png"/><Relationship Id="rId571" Type="http://schemas.openxmlformats.org/officeDocument/2006/relationships/image" Target="../media/image545.png"/><Relationship Id="rId627" Type="http://schemas.openxmlformats.org/officeDocument/2006/relationships/image" Target="../media/image573.png"/><Relationship Id="rId19" Type="http://schemas.openxmlformats.org/officeDocument/2006/relationships/image" Target="../media/image269.png"/><Relationship Id="rId224" Type="http://schemas.openxmlformats.org/officeDocument/2006/relationships/customXml" Target="../ink/ink387.xml"/><Relationship Id="rId266" Type="http://schemas.openxmlformats.org/officeDocument/2006/relationships/customXml" Target="../ink/ink408.xml"/><Relationship Id="rId431" Type="http://schemas.openxmlformats.org/officeDocument/2006/relationships/image" Target="../media/image475.png"/><Relationship Id="rId473" Type="http://schemas.openxmlformats.org/officeDocument/2006/relationships/image" Target="../media/image496.png"/><Relationship Id="rId529" Type="http://schemas.openxmlformats.org/officeDocument/2006/relationships/image" Target="../media/image524.png"/><Relationship Id="rId30" Type="http://schemas.openxmlformats.org/officeDocument/2006/relationships/customXml" Target="../ink/ink290.xml"/><Relationship Id="rId126" Type="http://schemas.openxmlformats.org/officeDocument/2006/relationships/customXml" Target="../ink/ink338.xml"/><Relationship Id="rId168" Type="http://schemas.openxmlformats.org/officeDocument/2006/relationships/customXml" Target="../ink/ink359.xml"/><Relationship Id="rId333" Type="http://schemas.openxmlformats.org/officeDocument/2006/relationships/image" Target="../media/image426.png"/><Relationship Id="rId540" Type="http://schemas.openxmlformats.org/officeDocument/2006/relationships/customXml" Target="../ink/ink545.xml"/><Relationship Id="rId72" Type="http://schemas.openxmlformats.org/officeDocument/2006/relationships/customXml" Target="../ink/ink311.xml"/><Relationship Id="rId375" Type="http://schemas.openxmlformats.org/officeDocument/2006/relationships/image" Target="../media/image447.png"/><Relationship Id="rId582" Type="http://schemas.openxmlformats.org/officeDocument/2006/relationships/customXml" Target="../ink/ink566.xml"/><Relationship Id="rId638" Type="http://schemas.openxmlformats.org/officeDocument/2006/relationships/customXml" Target="../ink/ink594.xml"/><Relationship Id="rId3" Type="http://schemas.openxmlformats.org/officeDocument/2006/relationships/image" Target="../media/image261.png"/><Relationship Id="rId235" Type="http://schemas.openxmlformats.org/officeDocument/2006/relationships/image" Target="../media/image377.png"/><Relationship Id="rId277" Type="http://schemas.openxmlformats.org/officeDocument/2006/relationships/image" Target="../media/image398.png"/><Relationship Id="rId400" Type="http://schemas.openxmlformats.org/officeDocument/2006/relationships/customXml" Target="../ink/ink475.xml"/><Relationship Id="rId442" Type="http://schemas.openxmlformats.org/officeDocument/2006/relationships/customXml" Target="../ink/ink496.xml"/><Relationship Id="rId484" Type="http://schemas.openxmlformats.org/officeDocument/2006/relationships/customXml" Target="../ink/ink517.xml"/><Relationship Id="rId137" Type="http://schemas.openxmlformats.org/officeDocument/2006/relationships/image" Target="../media/image328.png"/><Relationship Id="rId302" Type="http://schemas.openxmlformats.org/officeDocument/2006/relationships/customXml" Target="../ink/ink426.xml"/><Relationship Id="rId344" Type="http://schemas.openxmlformats.org/officeDocument/2006/relationships/customXml" Target="../ink/ink447.xml"/><Relationship Id="rId41" Type="http://schemas.openxmlformats.org/officeDocument/2006/relationships/image" Target="../media/image280.png"/><Relationship Id="rId83" Type="http://schemas.openxmlformats.org/officeDocument/2006/relationships/image" Target="../media/image301.png"/><Relationship Id="rId179" Type="http://schemas.openxmlformats.org/officeDocument/2006/relationships/image" Target="../media/image349.png"/><Relationship Id="rId386" Type="http://schemas.openxmlformats.org/officeDocument/2006/relationships/customXml" Target="../ink/ink468.xml"/><Relationship Id="rId551" Type="http://schemas.openxmlformats.org/officeDocument/2006/relationships/image" Target="../media/image535.png"/><Relationship Id="rId593" Type="http://schemas.openxmlformats.org/officeDocument/2006/relationships/image" Target="../media/image556.png"/><Relationship Id="rId607" Type="http://schemas.openxmlformats.org/officeDocument/2006/relationships/image" Target="../media/image563.png"/><Relationship Id="rId190" Type="http://schemas.openxmlformats.org/officeDocument/2006/relationships/customXml" Target="../ink/ink370.xml"/><Relationship Id="rId204" Type="http://schemas.openxmlformats.org/officeDocument/2006/relationships/customXml" Target="../ink/ink377.xml"/><Relationship Id="rId246" Type="http://schemas.openxmlformats.org/officeDocument/2006/relationships/customXml" Target="../ink/ink398.xml"/><Relationship Id="rId288" Type="http://schemas.openxmlformats.org/officeDocument/2006/relationships/customXml" Target="../ink/ink419.xml"/><Relationship Id="rId411" Type="http://schemas.openxmlformats.org/officeDocument/2006/relationships/image" Target="../media/image465.png"/><Relationship Id="rId453" Type="http://schemas.openxmlformats.org/officeDocument/2006/relationships/image" Target="../media/image486.png"/><Relationship Id="rId509" Type="http://schemas.openxmlformats.org/officeDocument/2006/relationships/image" Target="../media/image514.png"/><Relationship Id="rId106" Type="http://schemas.openxmlformats.org/officeDocument/2006/relationships/customXml" Target="../ink/ink328.xml"/><Relationship Id="rId313" Type="http://schemas.openxmlformats.org/officeDocument/2006/relationships/image" Target="../media/image416.png"/><Relationship Id="rId495" Type="http://schemas.openxmlformats.org/officeDocument/2006/relationships/image" Target="../media/image507.png"/><Relationship Id="rId10" Type="http://schemas.openxmlformats.org/officeDocument/2006/relationships/customXml" Target="../ink/ink280.xml"/><Relationship Id="rId52" Type="http://schemas.openxmlformats.org/officeDocument/2006/relationships/customXml" Target="../ink/ink301.xml"/><Relationship Id="rId94" Type="http://schemas.openxmlformats.org/officeDocument/2006/relationships/customXml" Target="../ink/ink322.xml"/><Relationship Id="rId148" Type="http://schemas.openxmlformats.org/officeDocument/2006/relationships/customXml" Target="../ink/ink349.xml"/><Relationship Id="rId355" Type="http://schemas.openxmlformats.org/officeDocument/2006/relationships/image" Target="../media/image437.png"/><Relationship Id="rId397" Type="http://schemas.openxmlformats.org/officeDocument/2006/relationships/image" Target="../media/image458.png"/><Relationship Id="rId520" Type="http://schemas.openxmlformats.org/officeDocument/2006/relationships/customXml" Target="../ink/ink535.xml"/><Relationship Id="rId562" Type="http://schemas.openxmlformats.org/officeDocument/2006/relationships/customXml" Target="../ink/ink556.xml"/><Relationship Id="rId618" Type="http://schemas.openxmlformats.org/officeDocument/2006/relationships/customXml" Target="../ink/ink584.xml"/><Relationship Id="rId215" Type="http://schemas.openxmlformats.org/officeDocument/2006/relationships/image" Target="../media/image367.png"/><Relationship Id="rId257" Type="http://schemas.openxmlformats.org/officeDocument/2006/relationships/image" Target="../media/image388.png"/><Relationship Id="rId422" Type="http://schemas.openxmlformats.org/officeDocument/2006/relationships/customXml" Target="../ink/ink486.xml"/><Relationship Id="rId464" Type="http://schemas.openxmlformats.org/officeDocument/2006/relationships/customXml" Target="../ink/ink507.xml"/><Relationship Id="rId299" Type="http://schemas.openxmlformats.org/officeDocument/2006/relationships/image" Target="../media/image409.png"/><Relationship Id="rId63" Type="http://schemas.openxmlformats.org/officeDocument/2006/relationships/image" Target="../media/image291.png"/><Relationship Id="rId159" Type="http://schemas.openxmlformats.org/officeDocument/2006/relationships/image" Target="../media/image339.png"/><Relationship Id="rId366" Type="http://schemas.openxmlformats.org/officeDocument/2006/relationships/customXml" Target="../ink/ink458.xml"/><Relationship Id="rId573" Type="http://schemas.openxmlformats.org/officeDocument/2006/relationships/image" Target="../media/image546.png"/><Relationship Id="rId226" Type="http://schemas.openxmlformats.org/officeDocument/2006/relationships/customXml" Target="../ink/ink388.xml"/><Relationship Id="rId433" Type="http://schemas.openxmlformats.org/officeDocument/2006/relationships/image" Target="../media/image476.png"/><Relationship Id="rId640" Type="http://schemas.openxmlformats.org/officeDocument/2006/relationships/customXml" Target="../ink/ink595.xml"/><Relationship Id="rId74" Type="http://schemas.openxmlformats.org/officeDocument/2006/relationships/customXml" Target="../ink/ink312.xml"/><Relationship Id="rId377" Type="http://schemas.openxmlformats.org/officeDocument/2006/relationships/image" Target="../media/image448.png"/><Relationship Id="rId500" Type="http://schemas.openxmlformats.org/officeDocument/2006/relationships/customXml" Target="../ink/ink525.xml"/><Relationship Id="rId584" Type="http://schemas.openxmlformats.org/officeDocument/2006/relationships/customXml" Target="../ink/ink567.xml"/><Relationship Id="rId5" Type="http://schemas.openxmlformats.org/officeDocument/2006/relationships/image" Target="../media/image262.png"/><Relationship Id="rId237" Type="http://schemas.openxmlformats.org/officeDocument/2006/relationships/image" Target="../media/image378.png"/><Relationship Id="rId444" Type="http://schemas.openxmlformats.org/officeDocument/2006/relationships/customXml" Target="../ink/ink497.xml"/><Relationship Id="rId290" Type="http://schemas.openxmlformats.org/officeDocument/2006/relationships/customXml" Target="../ink/ink420.xml"/><Relationship Id="rId304" Type="http://schemas.openxmlformats.org/officeDocument/2006/relationships/customXml" Target="../ink/ink427.xml"/><Relationship Id="rId388" Type="http://schemas.openxmlformats.org/officeDocument/2006/relationships/customXml" Target="../ink/ink469.xml"/><Relationship Id="rId511" Type="http://schemas.openxmlformats.org/officeDocument/2006/relationships/image" Target="../media/image515.png"/><Relationship Id="rId609" Type="http://schemas.openxmlformats.org/officeDocument/2006/relationships/image" Target="../media/image564.png"/><Relationship Id="rId85" Type="http://schemas.openxmlformats.org/officeDocument/2006/relationships/image" Target="../media/image302.png"/><Relationship Id="rId150" Type="http://schemas.openxmlformats.org/officeDocument/2006/relationships/customXml" Target="../ink/ink350.xml"/><Relationship Id="rId595" Type="http://schemas.openxmlformats.org/officeDocument/2006/relationships/image" Target="../media/image557.png"/><Relationship Id="rId248" Type="http://schemas.openxmlformats.org/officeDocument/2006/relationships/customXml" Target="../ink/ink399.xml"/><Relationship Id="rId455" Type="http://schemas.openxmlformats.org/officeDocument/2006/relationships/image" Target="../media/image487.png"/><Relationship Id="rId12" Type="http://schemas.openxmlformats.org/officeDocument/2006/relationships/customXml" Target="../ink/ink281.xml"/><Relationship Id="rId108" Type="http://schemas.openxmlformats.org/officeDocument/2006/relationships/customXml" Target="../ink/ink329.xml"/><Relationship Id="rId315" Type="http://schemas.openxmlformats.org/officeDocument/2006/relationships/image" Target="../media/image417.png"/><Relationship Id="rId522" Type="http://schemas.openxmlformats.org/officeDocument/2006/relationships/customXml" Target="../ink/ink536.xml"/><Relationship Id="rId96" Type="http://schemas.openxmlformats.org/officeDocument/2006/relationships/customXml" Target="../ink/ink323.xml"/><Relationship Id="rId161" Type="http://schemas.openxmlformats.org/officeDocument/2006/relationships/image" Target="../media/image340.png"/><Relationship Id="rId399" Type="http://schemas.openxmlformats.org/officeDocument/2006/relationships/image" Target="../media/image459.png"/><Relationship Id="rId259" Type="http://schemas.openxmlformats.org/officeDocument/2006/relationships/image" Target="../media/image389.png"/><Relationship Id="rId466" Type="http://schemas.openxmlformats.org/officeDocument/2006/relationships/customXml" Target="../ink/ink508.xml"/><Relationship Id="rId23" Type="http://schemas.openxmlformats.org/officeDocument/2006/relationships/image" Target="../media/image271.png"/><Relationship Id="rId119" Type="http://schemas.openxmlformats.org/officeDocument/2006/relationships/image" Target="../media/image319.png"/><Relationship Id="rId326" Type="http://schemas.openxmlformats.org/officeDocument/2006/relationships/customXml" Target="../ink/ink438.xml"/><Relationship Id="rId533" Type="http://schemas.openxmlformats.org/officeDocument/2006/relationships/image" Target="../media/image526.png"/><Relationship Id="rId172" Type="http://schemas.openxmlformats.org/officeDocument/2006/relationships/customXml" Target="../ink/ink361.xml"/><Relationship Id="rId477" Type="http://schemas.openxmlformats.org/officeDocument/2006/relationships/image" Target="../media/image498.png"/><Relationship Id="rId600" Type="http://schemas.openxmlformats.org/officeDocument/2006/relationships/customXml" Target="../ink/ink575.xml"/><Relationship Id="rId337" Type="http://schemas.openxmlformats.org/officeDocument/2006/relationships/image" Target="../media/image428.png"/><Relationship Id="rId34" Type="http://schemas.openxmlformats.org/officeDocument/2006/relationships/customXml" Target="../ink/ink292.xml"/><Relationship Id="rId544" Type="http://schemas.openxmlformats.org/officeDocument/2006/relationships/customXml" Target="../ink/ink547.xml"/><Relationship Id="rId183" Type="http://schemas.openxmlformats.org/officeDocument/2006/relationships/image" Target="../media/image351.png"/><Relationship Id="rId390" Type="http://schemas.openxmlformats.org/officeDocument/2006/relationships/customXml" Target="../ink/ink470.xml"/><Relationship Id="rId404" Type="http://schemas.openxmlformats.org/officeDocument/2006/relationships/customXml" Target="../ink/ink477.xml"/><Relationship Id="rId611" Type="http://schemas.openxmlformats.org/officeDocument/2006/relationships/image" Target="../media/image565.png"/><Relationship Id="rId250" Type="http://schemas.openxmlformats.org/officeDocument/2006/relationships/customXml" Target="../ink/ink400.xml"/><Relationship Id="rId488" Type="http://schemas.openxmlformats.org/officeDocument/2006/relationships/customXml" Target="../ink/ink519.xml"/><Relationship Id="rId45" Type="http://schemas.openxmlformats.org/officeDocument/2006/relationships/image" Target="../media/image282.png"/><Relationship Id="rId110" Type="http://schemas.openxmlformats.org/officeDocument/2006/relationships/customXml" Target="../ink/ink330.xml"/><Relationship Id="rId348" Type="http://schemas.openxmlformats.org/officeDocument/2006/relationships/customXml" Target="../ink/ink449.xml"/><Relationship Id="rId555" Type="http://schemas.openxmlformats.org/officeDocument/2006/relationships/image" Target="../media/image537.png"/><Relationship Id="rId194" Type="http://schemas.openxmlformats.org/officeDocument/2006/relationships/customXml" Target="../ink/ink372.xml"/><Relationship Id="rId208" Type="http://schemas.openxmlformats.org/officeDocument/2006/relationships/customXml" Target="../ink/ink379.xml"/><Relationship Id="rId415" Type="http://schemas.openxmlformats.org/officeDocument/2006/relationships/image" Target="../media/image467.png"/><Relationship Id="rId622" Type="http://schemas.openxmlformats.org/officeDocument/2006/relationships/customXml" Target="../ink/ink586.xml"/><Relationship Id="rId261" Type="http://schemas.openxmlformats.org/officeDocument/2006/relationships/image" Target="../media/image390.png"/><Relationship Id="rId499" Type="http://schemas.openxmlformats.org/officeDocument/2006/relationships/image" Target="../media/image509.png"/><Relationship Id="rId56" Type="http://schemas.openxmlformats.org/officeDocument/2006/relationships/customXml" Target="../ink/ink303.xml"/><Relationship Id="rId359" Type="http://schemas.openxmlformats.org/officeDocument/2006/relationships/image" Target="../media/image439.png"/><Relationship Id="rId566" Type="http://schemas.openxmlformats.org/officeDocument/2006/relationships/customXml" Target="../ink/ink558.xml"/><Relationship Id="rId121" Type="http://schemas.openxmlformats.org/officeDocument/2006/relationships/image" Target="../media/image320.png"/><Relationship Id="rId219" Type="http://schemas.openxmlformats.org/officeDocument/2006/relationships/image" Target="../media/image369.png"/><Relationship Id="rId426" Type="http://schemas.openxmlformats.org/officeDocument/2006/relationships/customXml" Target="../ink/ink488.xml"/><Relationship Id="rId633" Type="http://schemas.openxmlformats.org/officeDocument/2006/relationships/image" Target="../media/image576.png"/><Relationship Id="rId67" Type="http://schemas.openxmlformats.org/officeDocument/2006/relationships/image" Target="../media/image293.png"/><Relationship Id="rId272" Type="http://schemas.openxmlformats.org/officeDocument/2006/relationships/customXml" Target="../ink/ink411.xml"/><Relationship Id="rId577" Type="http://schemas.openxmlformats.org/officeDocument/2006/relationships/image" Target="../media/image548.png"/><Relationship Id="rId132" Type="http://schemas.openxmlformats.org/officeDocument/2006/relationships/customXml" Target="../ink/ink341.xml"/><Relationship Id="rId437" Type="http://schemas.openxmlformats.org/officeDocument/2006/relationships/image" Target="../media/image478.png"/><Relationship Id="rId283" Type="http://schemas.openxmlformats.org/officeDocument/2006/relationships/image" Target="../media/image401.png"/><Relationship Id="rId490" Type="http://schemas.openxmlformats.org/officeDocument/2006/relationships/customXml" Target="../ink/ink520.xml"/><Relationship Id="rId504" Type="http://schemas.openxmlformats.org/officeDocument/2006/relationships/customXml" Target="../ink/ink527.xml"/><Relationship Id="rId78" Type="http://schemas.openxmlformats.org/officeDocument/2006/relationships/customXml" Target="../ink/ink314.xml"/><Relationship Id="rId143" Type="http://schemas.openxmlformats.org/officeDocument/2006/relationships/image" Target="../media/image331.png"/><Relationship Id="rId350" Type="http://schemas.openxmlformats.org/officeDocument/2006/relationships/customXml" Target="../ink/ink450.xml"/><Relationship Id="rId588" Type="http://schemas.openxmlformats.org/officeDocument/2006/relationships/customXml" Target="../ink/ink569.xml"/><Relationship Id="rId9" Type="http://schemas.openxmlformats.org/officeDocument/2006/relationships/image" Target="../media/image264.png"/><Relationship Id="rId210" Type="http://schemas.openxmlformats.org/officeDocument/2006/relationships/customXml" Target="../ink/ink380.xml"/><Relationship Id="rId448" Type="http://schemas.openxmlformats.org/officeDocument/2006/relationships/customXml" Target="../ink/ink499.xml"/><Relationship Id="rId294" Type="http://schemas.openxmlformats.org/officeDocument/2006/relationships/customXml" Target="../ink/ink422.xml"/><Relationship Id="rId308" Type="http://schemas.openxmlformats.org/officeDocument/2006/relationships/customXml" Target="../ink/ink429.xml"/><Relationship Id="rId515" Type="http://schemas.openxmlformats.org/officeDocument/2006/relationships/image" Target="../media/image517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9.png"/><Relationship Id="rId21" Type="http://schemas.openxmlformats.org/officeDocument/2006/relationships/image" Target="../media/image591.png"/><Relationship Id="rId324" Type="http://schemas.openxmlformats.org/officeDocument/2006/relationships/customXml" Target="../ink/ink758.xml"/><Relationship Id="rId531" Type="http://schemas.openxmlformats.org/officeDocument/2006/relationships/customXml" Target="../ink/ink862.xml"/><Relationship Id="rId629" Type="http://schemas.openxmlformats.org/officeDocument/2006/relationships/customXml" Target="../ink/ink911.xml"/><Relationship Id="rId170" Type="http://schemas.openxmlformats.org/officeDocument/2006/relationships/customXml" Target="../ink/ink681.xml"/><Relationship Id="rId268" Type="http://schemas.openxmlformats.org/officeDocument/2006/relationships/customXml" Target="../ink/ink730.xml"/><Relationship Id="rId475" Type="http://schemas.openxmlformats.org/officeDocument/2006/relationships/customXml" Target="../ink/ink834.xml"/><Relationship Id="rId32" Type="http://schemas.openxmlformats.org/officeDocument/2006/relationships/customXml" Target="../ink/ink612.xml"/><Relationship Id="rId128" Type="http://schemas.openxmlformats.org/officeDocument/2006/relationships/customXml" Target="../ink/ink660.xml"/><Relationship Id="rId335" Type="http://schemas.openxmlformats.org/officeDocument/2006/relationships/image" Target="../media/image748.png"/><Relationship Id="rId542" Type="http://schemas.openxmlformats.org/officeDocument/2006/relationships/image" Target="../media/image851.png"/><Relationship Id="rId181" Type="http://schemas.openxmlformats.org/officeDocument/2006/relationships/image" Target="../media/image671.png"/><Relationship Id="rId402" Type="http://schemas.openxmlformats.org/officeDocument/2006/relationships/image" Target="../media/image781.png"/><Relationship Id="rId279" Type="http://schemas.openxmlformats.org/officeDocument/2006/relationships/image" Target="../media/image720.png"/><Relationship Id="rId486" Type="http://schemas.openxmlformats.org/officeDocument/2006/relationships/image" Target="../media/image823.png"/><Relationship Id="rId43" Type="http://schemas.openxmlformats.org/officeDocument/2006/relationships/image" Target="../media/image602.png"/><Relationship Id="rId139" Type="http://schemas.openxmlformats.org/officeDocument/2006/relationships/image" Target="../media/image650.png"/><Relationship Id="rId346" Type="http://schemas.openxmlformats.org/officeDocument/2006/relationships/customXml" Target="../ink/ink769.xml"/><Relationship Id="rId553" Type="http://schemas.openxmlformats.org/officeDocument/2006/relationships/customXml" Target="../ink/ink873.xml"/><Relationship Id="rId192" Type="http://schemas.openxmlformats.org/officeDocument/2006/relationships/customXml" Target="../ink/ink692.xml"/><Relationship Id="rId206" Type="http://schemas.openxmlformats.org/officeDocument/2006/relationships/customXml" Target="../ink/ink699.xml"/><Relationship Id="rId413" Type="http://schemas.openxmlformats.org/officeDocument/2006/relationships/customXml" Target="../ink/ink803.xml"/><Relationship Id="rId497" Type="http://schemas.openxmlformats.org/officeDocument/2006/relationships/customXml" Target="../ink/ink845.xml"/><Relationship Id="rId620" Type="http://schemas.openxmlformats.org/officeDocument/2006/relationships/image" Target="../media/image889.png"/><Relationship Id="rId357" Type="http://schemas.openxmlformats.org/officeDocument/2006/relationships/image" Target="../media/image759.png"/><Relationship Id="rId54" Type="http://schemas.openxmlformats.org/officeDocument/2006/relationships/customXml" Target="../ink/ink623.xml"/><Relationship Id="rId217" Type="http://schemas.openxmlformats.org/officeDocument/2006/relationships/image" Target="../media/image689.png"/><Relationship Id="rId564" Type="http://schemas.openxmlformats.org/officeDocument/2006/relationships/image" Target="../media/image862.png"/><Relationship Id="rId424" Type="http://schemas.openxmlformats.org/officeDocument/2006/relationships/image" Target="../media/image792.png"/><Relationship Id="rId631" Type="http://schemas.openxmlformats.org/officeDocument/2006/relationships/customXml" Target="../ink/ink912.xml"/><Relationship Id="rId270" Type="http://schemas.openxmlformats.org/officeDocument/2006/relationships/customXml" Target="../ink/ink731.xml"/><Relationship Id="rId65" Type="http://schemas.openxmlformats.org/officeDocument/2006/relationships/image" Target="../media/image613.png"/><Relationship Id="rId130" Type="http://schemas.openxmlformats.org/officeDocument/2006/relationships/customXml" Target="../ink/ink661.xml"/><Relationship Id="rId368" Type="http://schemas.openxmlformats.org/officeDocument/2006/relationships/customXml" Target="../ink/ink780.xml"/><Relationship Id="rId575" Type="http://schemas.openxmlformats.org/officeDocument/2006/relationships/customXml" Target="../ink/ink884.xml"/><Relationship Id="rId228" Type="http://schemas.openxmlformats.org/officeDocument/2006/relationships/customXml" Target="../ink/ink710.xml"/><Relationship Id="rId435" Type="http://schemas.openxmlformats.org/officeDocument/2006/relationships/customXml" Target="../ink/ink814.xml"/><Relationship Id="rId642" Type="http://schemas.openxmlformats.org/officeDocument/2006/relationships/image" Target="../media/image900.png"/><Relationship Id="rId281" Type="http://schemas.openxmlformats.org/officeDocument/2006/relationships/image" Target="../media/image721.png"/><Relationship Id="rId502" Type="http://schemas.openxmlformats.org/officeDocument/2006/relationships/image" Target="../media/image831.png"/><Relationship Id="rId76" Type="http://schemas.openxmlformats.org/officeDocument/2006/relationships/customXml" Target="../ink/ink634.xml"/><Relationship Id="rId141" Type="http://schemas.openxmlformats.org/officeDocument/2006/relationships/image" Target="../media/image651.png"/><Relationship Id="rId379" Type="http://schemas.openxmlformats.org/officeDocument/2006/relationships/image" Target="../media/image770.png"/><Relationship Id="rId586" Type="http://schemas.openxmlformats.org/officeDocument/2006/relationships/image" Target="../media/image872.png"/><Relationship Id="rId7" Type="http://schemas.openxmlformats.org/officeDocument/2006/relationships/image" Target="../media/image584.png"/><Relationship Id="rId239" Type="http://schemas.openxmlformats.org/officeDocument/2006/relationships/image" Target="../media/image700.png"/><Relationship Id="rId446" Type="http://schemas.openxmlformats.org/officeDocument/2006/relationships/image" Target="../media/image803.png"/><Relationship Id="rId653" Type="http://schemas.openxmlformats.org/officeDocument/2006/relationships/customXml" Target="../ink/ink923.xml"/><Relationship Id="rId292" Type="http://schemas.openxmlformats.org/officeDocument/2006/relationships/customXml" Target="../ink/ink742.xml"/><Relationship Id="rId306" Type="http://schemas.openxmlformats.org/officeDocument/2006/relationships/customXml" Target="../ink/ink749.xml"/><Relationship Id="rId87" Type="http://schemas.openxmlformats.org/officeDocument/2006/relationships/image" Target="../media/image624.png"/><Relationship Id="rId513" Type="http://schemas.openxmlformats.org/officeDocument/2006/relationships/customXml" Target="../ink/ink853.xml"/><Relationship Id="rId597" Type="http://schemas.openxmlformats.org/officeDocument/2006/relationships/customXml" Target="../ink/ink895.xml"/><Relationship Id="rId152" Type="http://schemas.openxmlformats.org/officeDocument/2006/relationships/customXml" Target="../ink/ink672.xml"/><Relationship Id="rId457" Type="http://schemas.openxmlformats.org/officeDocument/2006/relationships/customXml" Target="../ink/ink825.xml"/><Relationship Id="rId14" Type="http://schemas.openxmlformats.org/officeDocument/2006/relationships/customXml" Target="../ink/ink603.xml"/><Relationship Id="rId317" Type="http://schemas.openxmlformats.org/officeDocument/2006/relationships/image" Target="../media/image739.png"/><Relationship Id="rId524" Type="http://schemas.openxmlformats.org/officeDocument/2006/relationships/image" Target="../media/image842.png"/><Relationship Id="rId98" Type="http://schemas.openxmlformats.org/officeDocument/2006/relationships/customXml" Target="../ink/ink645.xml"/><Relationship Id="rId163" Type="http://schemas.openxmlformats.org/officeDocument/2006/relationships/image" Target="../media/image662.png"/><Relationship Id="rId370" Type="http://schemas.openxmlformats.org/officeDocument/2006/relationships/customXml" Target="../ink/ink781.xml"/><Relationship Id="rId230" Type="http://schemas.openxmlformats.org/officeDocument/2006/relationships/customXml" Target="../ink/ink711.xml"/><Relationship Id="rId468" Type="http://schemas.openxmlformats.org/officeDocument/2006/relationships/image" Target="../media/image814.png"/><Relationship Id="rId25" Type="http://schemas.openxmlformats.org/officeDocument/2006/relationships/image" Target="../media/image593.png"/><Relationship Id="rId328" Type="http://schemas.openxmlformats.org/officeDocument/2006/relationships/customXml" Target="../ink/ink760.xml"/><Relationship Id="rId535" Type="http://schemas.openxmlformats.org/officeDocument/2006/relationships/customXml" Target="../ink/ink864.xml"/><Relationship Id="rId174" Type="http://schemas.openxmlformats.org/officeDocument/2006/relationships/customXml" Target="../ink/ink683.xml"/><Relationship Id="rId381" Type="http://schemas.openxmlformats.org/officeDocument/2006/relationships/image" Target="../media/image771.png"/><Relationship Id="rId602" Type="http://schemas.openxmlformats.org/officeDocument/2006/relationships/image" Target="../media/image880.png"/><Relationship Id="rId241" Type="http://schemas.openxmlformats.org/officeDocument/2006/relationships/image" Target="../media/image701.png"/><Relationship Id="rId479" Type="http://schemas.openxmlformats.org/officeDocument/2006/relationships/customXml" Target="../ink/ink836.xml"/><Relationship Id="rId36" Type="http://schemas.openxmlformats.org/officeDocument/2006/relationships/customXml" Target="../ink/ink614.xml"/><Relationship Id="rId339" Type="http://schemas.openxmlformats.org/officeDocument/2006/relationships/image" Target="../media/image750.png"/><Relationship Id="rId546" Type="http://schemas.openxmlformats.org/officeDocument/2006/relationships/image" Target="../media/image853.png"/><Relationship Id="rId101" Type="http://schemas.openxmlformats.org/officeDocument/2006/relationships/image" Target="../media/image631.png"/><Relationship Id="rId185" Type="http://schemas.openxmlformats.org/officeDocument/2006/relationships/image" Target="../media/image673.png"/><Relationship Id="rId406" Type="http://schemas.openxmlformats.org/officeDocument/2006/relationships/image" Target="../media/image783.png"/><Relationship Id="rId392" Type="http://schemas.openxmlformats.org/officeDocument/2006/relationships/image" Target="../media/image776.png"/><Relationship Id="rId613" Type="http://schemas.openxmlformats.org/officeDocument/2006/relationships/customXml" Target="../ink/ink903.xml"/><Relationship Id="rId252" Type="http://schemas.openxmlformats.org/officeDocument/2006/relationships/customXml" Target="../ink/ink722.xml"/><Relationship Id="rId47" Type="http://schemas.openxmlformats.org/officeDocument/2006/relationships/image" Target="../media/image604.png"/><Relationship Id="rId112" Type="http://schemas.openxmlformats.org/officeDocument/2006/relationships/customXml" Target="../ink/ink652.xml"/><Relationship Id="rId557" Type="http://schemas.openxmlformats.org/officeDocument/2006/relationships/customXml" Target="../ink/ink875.xml"/><Relationship Id="rId196" Type="http://schemas.openxmlformats.org/officeDocument/2006/relationships/customXml" Target="../ink/ink694.xml"/><Relationship Id="rId417" Type="http://schemas.openxmlformats.org/officeDocument/2006/relationships/customXml" Target="../ink/ink805.xml"/><Relationship Id="rId624" Type="http://schemas.openxmlformats.org/officeDocument/2006/relationships/image" Target="../media/image891.png"/><Relationship Id="rId263" Type="http://schemas.openxmlformats.org/officeDocument/2006/relationships/image" Target="../media/image712.png"/><Relationship Id="rId470" Type="http://schemas.openxmlformats.org/officeDocument/2006/relationships/image" Target="../media/image815.png"/><Relationship Id="rId58" Type="http://schemas.openxmlformats.org/officeDocument/2006/relationships/customXml" Target="../ink/ink625.xml"/><Relationship Id="rId123" Type="http://schemas.openxmlformats.org/officeDocument/2006/relationships/image" Target="../media/image642.png"/><Relationship Id="rId330" Type="http://schemas.openxmlformats.org/officeDocument/2006/relationships/customXml" Target="../ink/ink761.xml"/><Relationship Id="rId568" Type="http://schemas.openxmlformats.org/officeDocument/2006/relationships/image" Target="../media/image864.png"/><Relationship Id="rId165" Type="http://schemas.openxmlformats.org/officeDocument/2006/relationships/image" Target="../media/image663.png"/><Relationship Id="rId372" Type="http://schemas.openxmlformats.org/officeDocument/2006/relationships/customXml" Target="../ink/ink782.xml"/><Relationship Id="rId428" Type="http://schemas.openxmlformats.org/officeDocument/2006/relationships/image" Target="../media/image794.png"/><Relationship Id="rId635" Type="http://schemas.openxmlformats.org/officeDocument/2006/relationships/customXml" Target="../ink/ink914.xml"/><Relationship Id="rId232" Type="http://schemas.openxmlformats.org/officeDocument/2006/relationships/customXml" Target="../ink/ink712.xml"/><Relationship Id="rId274" Type="http://schemas.openxmlformats.org/officeDocument/2006/relationships/customXml" Target="../ink/ink733.xml"/><Relationship Id="rId481" Type="http://schemas.openxmlformats.org/officeDocument/2006/relationships/customXml" Target="../ink/ink837.xml"/><Relationship Id="rId27" Type="http://schemas.openxmlformats.org/officeDocument/2006/relationships/image" Target="../media/image594.png"/><Relationship Id="rId69" Type="http://schemas.openxmlformats.org/officeDocument/2006/relationships/image" Target="../media/image615.png"/><Relationship Id="rId134" Type="http://schemas.openxmlformats.org/officeDocument/2006/relationships/customXml" Target="../ink/ink663.xml"/><Relationship Id="rId537" Type="http://schemas.openxmlformats.org/officeDocument/2006/relationships/customXml" Target="../ink/ink865.xml"/><Relationship Id="rId579" Type="http://schemas.openxmlformats.org/officeDocument/2006/relationships/customXml" Target="../ink/ink886.xml"/><Relationship Id="rId80" Type="http://schemas.openxmlformats.org/officeDocument/2006/relationships/customXml" Target="../ink/ink636.xml"/><Relationship Id="rId176" Type="http://schemas.openxmlformats.org/officeDocument/2006/relationships/customXml" Target="../ink/ink684.xml"/><Relationship Id="rId341" Type="http://schemas.openxmlformats.org/officeDocument/2006/relationships/image" Target="../media/image751.png"/><Relationship Id="rId383" Type="http://schemas.openxmlformats.org/officeDocument/2006/relationships/image" Target="../media/image772.png"/><Relationship Id="rId439" Type="http://schemas.openxmlformats.org/officeDocument/2006/relationships/customXml" Target="../ink/ink816.xml"/><Relationship Id="rId590" Type="http://schemas.openxmlformats.org/officeDocument/2006/relationships/image" Target="../media/image874.png"/><Relationship Id="rId604" Type="http://schemas.openxmlformats.org/officeDocument/2006/relationships/image" Target="../media/image881.png"/><Relationship Id="rId646" Type="http://schemas.openxmlformats.org/officeDocument/2006/relationships/image" Target="../media/image902.png"/><Relationship Id="rId201" Type="http://schemas.openxmlformats.org/officeDocument/2006/relationships/image" Target="../media/image681.png"/><Relationship Id="rId243" Type="http://schemas.openxmlformats.org/officeDocument/2006/relationships/image" Target="../media/image702.png"/><Relationship Id="rId285" Type="http://schemas.openxmlformats.org/officeDocument/2006/relationships/image" Target="../media/image723.png"/><Relationship Id="rId450" Type="http://schemas.openxmlformats.org/officeDocument/2006/relationships/image" Target="../media/image805.png"/><Relationship Id="rId506" Type="http://schemas.openxmlformats.org/officeDocument/2006/relationships/image" Target="../media/image833.png"/><Relationship Id="rId38" Type="http://schemas.openxmlformats.org/officeDocument/2006/relationships/customXml" Target="../ink/ink615.xml"/><Relationship Id="rId103" Type="http://schemas.openxmlformats.org/officeDocument/2006/relationships/image" Target="../media/image632.png"/><Relationship Id="rId310" Type="http://schemas.openxmlformats.org/officeDocument/2006/relationships/customXml" Target="../ink/ink751.xml"/><Relationship Id="rId492" Type="http://schemas.openxmlformats.org/officeDocument/2006/relationships/image" Target="../media/image826.png"/><Relationship Id="rId548" Type="http://schemas.openxmlformats.org/officeDocument/2006/relationships/image" Target="../media/image854.png"/><Relationship Id="rId91" Type="http://schemas.openxmlformats.org/officeDocument/2006/relationships/image" Target="../media/image626.png"/><Relationship Id="rId145" Type="http://schemas.openxmlformats.org/officeDocument/2006/relationships/image" Target="../media/image653.png"/><Relationship Id="rId187" Type="http://schemas.openxmlformats.org/officeDocument/2006/relationships/image" Target="../media/image674.png"/><Relationship Id="rId352" Type="http://schemas.openxmlformats.org/officeDocument/2006/relationships/customXml" Target="../ink/ink772.xml"/><Relationship Id="rId394" Type="http://schemas.openxmlformats.org/officeDocument/2006/relationships/image" Target="../media/image777.png"/><Relationship Id="rId408" Type="http://schemas.openxmlformats.org/officeDocument/2006/relationships/image" Target="../media/image784.png"/><Relationship Id="rId615" Type="http://schemas.openxmlformats.org/officeDocument/2006/relationships/customXml" Target="../ink/ink904.xml"/><Relationship Id="rId212" Type="http://schemas.openxmlformats.org/officeDocument/2006/relationships/customXml" Target="../ink/ink702.xml"/><Relationship Id="rId254" Type="http://schemas.openxmlformats.org/officeDocument/2006/relationships/customXml" Target="../ink/ink723.xml"/><Relationship Id="rId49" Type="http://schemas.openxmlformats.org/officeDocument/2006/relationships/image" Target="../media/image605.png"/><Relationship Id="rId114" Type="http://schemas.openxmlformats.org/officeDocument/2006/relationships/customXml" Target="../ink/ink653.xml"/><Relationship Id="rId296" Type="http://schemas.openxmlformats.org/officeDocument/2006/relationships/customXml" Target="../ink/ink744.xml"/><Relationship Id="rId461" Type="http://schemas.openxmlformats.org/officeDocument/2006/relationships/customXml" Target="../ink/ink827.xml"/><Relationship Id="rId517" Type="http://schemas.openxmlformats.org/officeDocument/2006/relationships/customXml" Target="../ink/ink855.xml"/><Relationship Id="rId559" Type="http://schemas.openxmlformats.org/officeDocument/2006/relationships/customXml" Target="../ink/ink876.xml"/><Relationship Id="rId60" Type="http://schemas.openxmlformats.org/officeDocument/2006/relationships/customXml" Target="../ink/ink626.xml"/><Relationship Id="rId156" Type="http://schemas.openxmlformats.org/officeDocument/2006/relationships/customXml" Target="../ink/ink674.xml"/><Relationship Id="rId198" Type="http://schemas.openxmlformats.org/officeDocument/2006/relationships/customXml" Target="../ink/ink695.xml"/><Relationship Id="rId321" Type="http://schemas.openxmlformats.org/officeDocument/2006/relationships/image" Target="../media/image741.png"/><Relationship Id="rId363" Type="http://schemas.openxmlformats.org/officeDocument/2006/relationships/image" Target="../media/image762.png"/><Relationship Id="rId419" Type="http://schemas.openxmlformats.org/officeDocument/2006/relationships/customXml" Target="../ink/ink806.xml"/><Relationship Id="rId570" Type="http://schemas.openxmlformats.org/officeDocument/2006/relationships/image" Target="../media/image865.png"/><Relationship Id="rId626" Type="http://schemas.openxmlformats.org/officeDocument/2006/relationships/image" Target="../media/image892.png"/><Relationship Id="rId223" Type="http://schemas.openxmlformats.org/officeDocument/2006/relationships/image" Target="../media/image692.png"/><Relationship Id="rId430" Type="http://schemas.openxmlformats.org/officeDocument/2006/relationships/image" Target="../media/image795.png"/><Relationship Id="rId18" Type="http://schemas.openxmlformats.org/officeDocument/2006/relationships/customXml" Target="../ink/ink605.xml"/><Relationship Id="rId265" Type="http://schemas.openxmlformats.org/officeDocument/2006/relationships/image" Target="../media/image713.png"/><Relationship Id="rId472" Type="http://schemas.openxmlformats.org/officeDocument/2006/relationships/image" Target="../media/image816.png"/><Relationship Id="rId528" Type="http://schemas.openxmlformats.org/officeDocument/2006/relationships/image" Target="../media/image844.png"/><Relationship Id="rId125" Type="http://schemas.openxmlformats.org/officeDocument/2006/relationships/image" Target="../media/image643.png"/><Relationship Id="rId167" Type="http://schemas.openxmlformats.org/officeDocument/2006/relationships/image" Target="../media/image664.png"/><Relationship Id="rId332" Type="http://schemas.openxmlformats.org/officeDocument/2006/relationships/customXml" Target="../ink/ink762.xml"/><Relationship Id="rId374" Type="http://schemas.openxmlformats.org/officeDocument/2006/relationships/customXml" Target="../ink/ink783.xml"/><Relationship Id="rId581" Type="http://schemas.openxmlformats.org/officeDocument/2006/relationships/customXml" Target="../ink/ink887.xml"/><Relationship Id="rId71" Type="http://schemas.openxmlformats.org/officeDocument/2006/relationships/image" Target="../media/image616.png"/><Relationship Id="rId234" Type="http://schemas.openxmlformats.org/officeDocument/2006/relationships/customXml" Target="../ink/ink713.xml"/><Relationship Id="rId637" Type="http://schemas.openxmlformats.org/officeDocument/2006/relationships/customXml" Target="../ink/ink915.xml"/><Relationship Id="rId2" Type="http://schemas.openxmlformats.org/officeDocument/2006/relationships/customXml" Target="../ink/ink597.xml"/><Relationship Id="rId29" Type="http://schemas.openxmlformats.org/officeDocument/2006/relationships/image" Target="../media/image595.png"/><Relationship Id="rId276" Type="http://schemas.openxmlformats.org/officeDocument/2006/relationships/customXml" Target="../ink/ink734.xml"/><Relationship Id="rId441" Type="http://schemas.openxmlformats.org/officeDocument/2006/relationships/customXml" Target="../ink/ink817.xml"/><Relationship Id="rId483" Type="http://schemas.openxmlformats.org/officeDocument/2006/relationships/customXml" Target="../ink/ink838.xml"/><Relationship Id="rId539" Type="http://schemas.openxmlformats.org/officeDocument/2006/relationships/customXml" Target="../ink/ink866.xml"/><Relationship Id="rId40" Type="http://schemas.openxmlformats.org/officeDocument/2006/relationships/customXml" Target="../ink/ink616.xml"/><Relationship Id="rId136" Type="http://schemas.openxmlformats.org/officeDocument/2006/relationships/customXml" Target="../ink/ink664.xml"/><Relationship Id="rId178" Type="http://schemas.openxmlformats.org/officeDocument/2006/relationships/customXml" Target="../ink/ink685.xml"/><Relationship Id="rId301" Type="http://schemas.openxmlformats.org/officeDocument/2006/relationships/image" Target="../media/image731.png"/><Relationship Id="rId343" Type="http://schemas.openxmlformats.org/officeDocument/2006/relationships/image" Target="../media/image752.png"/><Relationship Id="rId550" Type="http://schemas.openxmlformats.org/officeDocument/2006/relationships/image" Target="../media/image855.png"/><Relationship Id="rId82" Type="http://schemas.openxmlformats.org/officeDocument/2006/relationships/customXml" Target="../ink/ink637.xml"/><Relationship Id="rId203" Type="http://schemas.openxmlformats.org/officeDocument/2006/relationships/image" Target="../media/image682.png"/><Relationship Id="rId385" Type="http://schemas.openxmlformats.org/officeDocument/2006/relationships/image" Target="../media/image773.png"/><Relationship Id="rId592" Type="http://schemas.openxmlformats.org/officeDocument/2006/relationships/image" Target="../media/image875.png"/><Relationship Id="rId606" Type="http://schemas.openxmlformats.org/officeDocument/2006/relationships/image" Target="../media/image882.png"/><Relationship Id="rId648" Type="http://schemas.openxmlformats.org/officeDocument/2006/relationships/image" Target="../media/image903.png"/><Relationship Id="rId245" Type="http://schemas.openxmlformats.org/officeDocument/2006/relationships/image" Target="../media/image703.png"/><Relationship Id="rId287" Type="http://schemas.openxmlformats.org/officeDocument/2006/relationships/image" Target="../media/image724.png"/><Relationship Id="rId410" Type="http://schemas.openxmlformats.org/officeDocument/2006/relationships/image" Target="../media/image785.png"/><Relationship Id="rId452" Type="http://schemas.openxmlformats.org/officeDocument/2006/relationships/image" Target="../media/image806.png"/><Relationship Id="rId494" Type="http://schemas.openxmlformats.org/officeDocument/2006/relationships/image" Target="../media/image827.png"/><Relationship Id="rId508" Type="http://schemas.openxmlformats.org/officeDocument/2006/relationships/image" Target="../media/image834.png"/><Relationship Id="rId105" Type="http://schemas.openxmlformats.org/officeDocument/2006/relationships/image" Target="../media/image633.png"/><Relationship Id="rId147" Type="http://schemas.openxmlformats.org/officeDocument/2006/relationships/image" Target="../media/image654.png"/><Relationship Id="rId312" Type="http://schemas.openxmlformats.org/officeDocument/2006/relationships/customXml" Target="../ink/ink752.xml"/><Relationship Id="rId354" Type="http://schemas.openxmlformats.org/officeDocument/2006/relationships/customXml" Target="../ink/ink773.xml"/><Relationship Id="rId51" Type="http://schemas.openxmlformats.org/officeDocument/2006/relationships/image" Target="../media/image606.png"/><Relationship Id="rId93" Type="http://schemas.openxmlformats.org/officeDocument/2006/relationships/image" Target="../media/image627.png"/><Relationship Id="rId189" Type="http://schemas.openxmlformats.org/officeDocument/2006/relationships/image" Target="../media/image675.png"/><Relationship Id="rId396" Type="http://schemas.openxmlformats.org/officeDocument/2006/relationships/image" Target="../media/image778.png"/><Relationship Id="rId561" Type="http://schemas.openxmlformats.org/officeDocument/2006/relationships/customXml" Target="../ink/ink877.xml"/><Relationship Id="rId617" Type="http://schemas.openxmlformats.org/officeDocument/2006/relationships/customXml" Target="../ink/ink905.xml"/><Relationship Id="rId214" Type="http://schemas.openxmlformats.org/officeDocument/2006/relationships/customXml" Target="../ink/ink703.xml"/><Relationship Id="rId256" Type="http://schemas.openxmlformats.org/officeDocument/2006/relationships/customXml" Target="../ink/ink724.xml"/><Relationship Id="rId298" Type="http://schemas.openxmlformats.org/officeDocument/2006/relationships/customXml" Target="../ink/ink745.xml"/><Relationship Id="rId421" Type="http://schemas.openxmlformats.org/officeDocument/2006/relationships/customXml" Target="../ink/ink807.xml"/><Relationship Id="rId463" Type="http://schemas.openxmlformats.org/officeDocument/2006/relationships/customXml" Target="../ink/ink828.xml"/><Relationship Id="rId519" Type="http://schemas.openxmlformats.org/officeDocument/2006/relationships/customXml" Target="../ink/ink856.xml"/><Relationship Id="rId116" Type="http://schemas.openxmlformats.org/officeDocument/2006/relationships/customXml" Target="../ink/ink654.xml"/><Relationship Id="rId158" Type="http://schemas.openxmlformats.org/officeDocument/2006/relationships/customXml" Target="../ink/ink675.xml"/><Relationship Id="rId323" Type="http://schemas.openxmlformats.org/officeDocument/2006/relationships/image" Target="../media/image742.png"/><Relationship Id="rId530" Type="http://schemas.openxmlformats.org/officeDocument/2006/relationships/image" Target="../media/image845.png"/><Relationship Id="rId20" Type="http://schemas.openxmlformats.org/officeDocument/2006/relationships/customXml" Target="../ink/ink606.xml"/><Relationship Id="rId62" Type="http://schemas.openxmlformats.org/officeDocument/2006/relationships/customXml" Target="../ink/ink627.xml"/><Relationship Id="rId365" Type="http://schemas.openxmlformats.org/officeDocument/2006/relationships/image" Target="../media/image763.png"/><Relationship Id="rId572" Type="http://schemas.openxmlformats.org/officeDocument/2006/relationships/image" Target="../media/image866.png"/><Relationship Id="rId628" Type="http://schemas.openxmlformats.org/officeDocument/2006/relationships/image" Target="../media/image893.png"/><Relationship Id="rId225" Type="http://schemas.openxmlformats.org/officeDocument/2006/relationships/image" Target="../media/image693.png"/><Relationship Id="rId267" Type="http://schemas.openxmlformats.org/officeDocument/2006/relationships/image" Target="../media/image714.png"/><Relationship Id="rId432" Type="http://schemas.openxmlformats.org/officeDocument/2006/relationships/image" Target="../media/image796.png"/><Relationship Id="rId474" Type="http://schemas.openxmlformats.org/officeDocument/2006/relationships/image" Target="../media/image817.png"/><Relationship Id="rId127" Type="http://schemas.openxmlformats.org/officeDocument/2006/relationships/image" Target="../media/image644.png"/><Relationship Id="rId31" Type="http://schemas.openxmlformats.org/officeDocument/2006/relationships/image" Target="../media/image596.png"/><Relationship Id="rId73" Type="http://schemas.openxmlformats.org/officeDocument/2006/relationships/image" Target="../media/image617.png"/><Relationship Id="rId169" Type="http://schemas.openxmlformats.org/officeDocument/2006/relationships/image" Target="../media/image665.png"/><Relationship Id="rId334" Type="http://schemas.openxmlformats.org/officeDocument/2006/relationships/customXml" Target="../ink/ink763.xml"/><Relationship Id="rId376" Type="http://schemas.openxmlformats.org/officeDocument/2006/relationships/customXml" Target="../ink/ink784.xml"/><Relationship Id="rId541" Type="http://schemas.openxmlformats.org/officeDocument/2006/relationships/customXml" Target="../ink/ink867.xml"/><Relationship Id="rId583" Type="http://schemas.openxmlformats.org/officeDocument/2006/relationships/customXml" Target="../ink/ink888.xml"/><Relationship Id="rId639" Type="http://schemas.openxmlformats.org/officeDocument/2006/relationships/customXml" Target="../ink/ink916.xml"/><Relationship Id="rId4" Type="http://schemas.openxmlformats.org/officeDocument/2006/relationships/customXml" Target="../ink/ink598.xml"/><Relationship Id="rId180" Type="http://schemas.openxmlformats.org/officeDocument/2006/relationships/customXml" Target="../ink/ink686.xml"/><Relationship Id="rId236" Type="http://schemas.openxmlformats.org/officeDocument/2006/relationships/customXml" Target="../ink/ink714.xml"/><Relationship Id="rId278" Type="http://schemas.openxmlformats.org/officeDocument/2006/relationships/customXml" Target="../ink/ink735.xml"/><Relationship Id="rId401" Type="http://schemas.openxmlformats.org/officeDocument/2006/relationships/customXml" Target="../ink/ink797.xml"/><Relationship Id="rId443" Type="http://schemas.openxmlformats.org/officeDocument/2006/relationships/customXml" Target="../ink/ink818.xml"/><Relationship Id="rId650" Type="http://schemas.openxmlformats.org/officeDocument/2006/relationships/image" Target="../media/image904.png"/><Relationship Id="rId303" Type="http://schemas.openxmlformats.org/officeDocument/2006/relationships/image" Target="../media/image732.png"/><Relationship Id="rId485" Type="http://schemas.openxmlformats.org/officeDocument/2006/relationships/customXml" Target="../ink/ink839.xml"/><Relationship Id="rId42" Type="http://schemas.openxmlformats.org/officeDocument/2006/relationships/customXml" Target="../ink/ink617.xml"/><Relationship Id="rId84" Type="http://schemas.openxmlformats.org/officeDocument/2006/relationships/customXml" Target="../ink/ink638.xml"/><Relationship Id="rId138" Type="http://schemas.openxmlformats.org/officeDocument/2006/relationships/customXml" Target="../ink/ink665.xml"/><Relationship Id="rId345" Type="http://schemas.openxmlformats.org/officeDocument/2006/relationships/image" Target="../media/image753.png"/><Relationship Id="rId387" Type="http://schemas.openxmlformats.org/officeDocument/2006/relationships/image" Target="../media/image774.png"/><Relationship Id="rId510" Type="http://schemas.openxmlformats.org/officeDocument/2006/relationships/image" Target="../media/image835.png"/><Relationship Id="rId552" Type="http://schemas.openxmlformats.org/officeDocument/2006/relationships/image" Target="../media/image856.png"/><Relationship Id="rId594" Type="http://schemas.openxmlformats.org/officeDocument/2006/relationships/image" Target="../media/image876.png"/><Relationship Id="rId608" Type="http://schemas.openxmlformats.org/officeDocument/2006/relationships/image" Target="../media/image883.png"/><Relationship Id="rId191" Type="http://schemas.openxmlformats.org/officeDocument/2006/relationships/image" Target="../media/image676.png"/><Relationship Id="rId205" Type="http://schemas.openxmlformats.org/officeDocument/2006/relationships/image" Target="../media/image683.png"/><Relationship Id="rId247" Type="http://schemas.openxmlformats.org/officeDocument/2006/relationships/image" Target="../media/image704.png"/><Relationship Id="rId412" Type="http://schemas.openxmlformats.org/officeDocument/2006/relationships/image" Target="../media/image786.png"/><Relationship Id="rId107" Type="http://schemas.openxmlformats.org/officeDocument/2006/relationships/image" Target="../media/image634.png"/><Relationship Id="rId289" Type="http://schemas.openxmlformats.org/officeDocument/2006/relationships/image" Target="../media/image725.png"/><Relationship Id="rId454" Type="http://schemas.openxmlformats.org/officeDocument/2006/relationships/image" Target="../media/image807.png"/><Relationship Id="rId496" Type="http://schemas.openxmlformats.org/officeDocument/2006/relationships/image" Target="../media/image828.png"/><Relationship Id="rId11" Type="http://schemas.openxmlformats.org/officeDocument/2006/relationships/image" Target="../media/image586.png"/><Relationship Id="rId53" Type="http://schemas.openxmlformats.org/officeDocument/2006/relationships/image" Target="../media/image607.png"/><Relationship Id="rId149" Type="http://schemas.openxmlformats.org/officeDocument/2006/relationships/image" Target="../media/image655.png"/><Relationship Id="rId314" Type="http://schemas.openxmlformats.org/officeDocument/2006/relationships/customXml" Target="../ink/ink753.xml"/><Relationship Id="rId356" Type="http://schemas.openxmlformats.org/officeDocument/2006/relationships/customXml" Target="../ink/ink774.xml"/><Relationship Id="rId398" Type="http://schemas.openxmlformats.org/officeDocument/2006/relationships/image" Target="../media/image779.png"/><Relationship Id="rId521" Type="http://schemas.openxmlformats.org/officeDocument/2006/relationships/customXml" Target="../ink/ink857.xml"/><Relationship Id="rId563" Type="http://schemas.openxmlformats.org/officeDocument/2006/relationships/customXml" Target="../ink/ink878.xml"/><Relationship Id="rId619" Type="http://schemas.openxmlformats.org/officeDocument/2006/relationships/customXml" Target="../ink/ink906.xml"/><Relationship Id="rId95" Type="http://schemas.openxmlformats.org/officeDocument/2006/relationships/image" Target="../media/image628.png"/><Relationship Id="rId160" Type="http://schemas.openxmlformats.org/officeDocument/2006/relationships/customXml" Target="../ink/ink676.xml"/><Relationship Id="rId216" Type="http://schemas.openxmlformats.org/officeDocument/2006/relationships/customXml" Target="../ink/ink704.xml"/><Relationship Id="rId423" Type="http://schemas.openxmlformats.org/officeDocument/2006/relationships/customXml" Target="../ink/ink808.xml"/><Relationship Id="rId258" Type="http://schemas.openxmlformats.org/officeDocument/2006/relationships/customXml" Target="../ink/ink725.xml"/><Relationship Id="rId465" Type="http://schemas.openxmlformats.org/officeDocument/2006/relationships/customXml" Target="../ink/ink829.xml"/><Relationship Id="rId630" Type="http://schemas.openxmlformats.org/officeDocument/2006/relationships/image" Target="../media/image894.png"/><Relationship Id="rId22" Type="http://schemas.openxmlformats.org/officeDocument/2006/relationships/customXml" Target="../ink/ink607.xml"/><Relationship Id="rId64" Type="http://schemas.openxmlformats.org/officeDocument/2006/relationships/customXml" Target="../ink/ink628.xml"/><Relationship Id="rId118" Type="http://schemas.openxmlformats.org/officeDocument/2006/relationships/customXml" Target="../ink/ink655.xml"/><Relationship Id="rId325" Type="http://schemas.openxmlformats.org/officeDocument/2006/relationships/image" Target="../media/image743.png"/><Relationship Id="rId367" Type="http://schemas.openxmlformats.org/officeDocument/2006/relationships/image" Target="../media/image764.png"/><Relationship Id="rId532" Type="http://schemas.openxmlformats.org/officeDocument/2006/relationships/image" Target="../media/image846.png"/><Relationship Id="rId574" Type="http://schemas.openxmlformats.org/officeDocument/2006/relationships/image" Target="../media/image867.png"/><Relationship Id="rId171" Type="http://schemas.openxmlformats.org/officeDocument/2006/relationships/image" Target="../media/image666.png"/><Relationship Id="rId227" Type="http://schemas.openxmlformats.org/officeDocument/2006/relationships/image" Target="../media/image694.png"/><Relationship Id="rId269" Type="http://schemas.openxmlformats.org/officeDocument/2006/relationships/image" Target="../media/image715.png"/><Relationship Id="rId434" Type="http://schemas.openxmlformats.org/officeDocument/2006/relationships/image" Target="../media/image797.png"/><Relationship Id="rId476" Type="http://schemas.openxmlformats.org/officeDocument/2006/relationships/image" Target="../media/image818.png"/><Relationship Id="rId641" Type="http://schemas.openxmlformats.org/officeDocument/2006/relationships/customXml" Target="../ink/ink917.xml"/><Relationship Id="rId33" Type="http://schemas.openxmlformats.org/officeDocument/2006/relationships/image" Target="../media/image597.png"/><Relationship Id="rId129" Type="http://schemas.openxmlformats.org/officeDocument/2006/relationships/image" Target="../media/image645.png"/><Relationship Id="rId280" Type="http://schemas.openxmlformats.org/officeDocument/2006/relationships/customXml" Target="../ink/ink736.xml"/><Relationship Id="rId336" Type="http://schemas.openxmlformats.org/officeDocument/2006/relationships/customXml" Target="../ink/ink764.xml"/><Relationship Id="rId501" Type="http://schemas.openxmlformats.org/officeDocument/2006/relationships/customXml" Target="../ink/ink847.xml"/><Relationship Id="rId543" Type="http://schemas.openxmlformats.org/officeDocument/2006/relationships/customXml" Target="../ink/ink868.xml"/><Relationship Id="rId75" Type="http://schemas.openxmlformats.org/officeDocument/2006/relationships/image" Target="../media/image618.png"/><Relationship Id="rId140" Type="http://schemas.openxmlformats.org/officeDocument/2006/relationships/customXml" Target="../ink/ink666.xml"/><Relationship Id="rId182" Type="http://schemas.openxmlformats.org/officeDocument/2006/relationships/customXml" Target="../ink/ink687.xml"/><Relationship Id="rId378" Type="http://schemas.openxmlformats.org/officeDocument/2006/relationships/customXml" Target="../ink/ink785.xml"/><Relationship Id="rId403" Type="http://schemas.openxmlformats.org/officeDocument/2006/relationships/customXml" Target="../ink/ink798.xml"/><Relationship Id="rId585" Type="http://schemas.openxmlformats.org/officeDocument/2006/relationships/customXml" Target="../ink/ink889.xml"/><Relationship Id="rId6" Type="http://schemas.openxmlformats.org/officeDocument/2006/relationships/customXml" Target="../ink/ink599.xml"/><Relationship Id="rId238" Type="http://schemas.openxmlformats.org/officeDocument/2006/relationships/customXml" Target="../ink/ink715.xml"/><Relationship Id="rId445" Type="http://schemas.openxmlformats.org/officeDocument/2006/relationships/customXml" Target="../ink/ink819.xml"/><Relationship Id="rId487" Type="http://schemas.openxmlformats.org/officeDocument/2006/relationships/customXml" Target="../ink/ink840.xml"/><Relationship Id="rId610" Type="http://schemas.openxmlformats.org/officeDocument/2006/relationships/image" Target="../media/image884.png"/><Relationship Id="rId652" Type="http://schemas.openxmlformats.org/officeDocument/2006/relationships/image" Target="../media/image905.png"/><Relationship Id="rId291" Type="http://schemas.openxmlformats.org/officeDocument/2006/relationships/image" Target="../media/image726.png"/><Relationship Id="rId305" Type="http://schemas.openxmlformats.org/officeDocument/2006/relationships/image" Target="../media/image733.png"/><Relationship Id="rId347" Type="http://schemas.openxmlformats.org/officeDocument/2006/relationships/image" Target="../media/image754.png"/><Relationship Id="rId512" Type="http://schemas.openxmlformats.org/officeDocument/2006/relationships/image" Target="../media/image836.png"/><Relationship Id="rId44" Type="http://schemas.openxmlformats.org/officeDocument/2006/relationships/customXml" Target="../ink/ink618.xml"/><Relationship Id="rId86" Type="http://schemas.openxmlformats.org/officeDocument/2006/relationships/customXml" Target="../ink/ink639.xml"/><Relationship Id="rId151" Type="http://schemas.openxmlformats.org/officeDocument/2006/relationships/image" Target="../media/image656.png"/><Relationship Id="rId389" Type="http://schemas.openxmlformats.org/officeDocument/2006/relationships/image" Target="../media/image775.png"/><Relationship Id="rId554" Type="http://schemas.openxmlformats.org/officeDocument/2006/relationships/image" Target="../media/image857.png"/><Relationship Id="rId596" Type="http://schemas.openxmlformats.org/officeDocument/2006/relationships/image" Target="../media/image877.png"/><Relationship Id="rId193" Type="http://schemas.openxmlformats.org/officeDocument/2006/relationships/image" Target="../media/image677.png"/><Relationship Id="rId207" Type="http://schemas.openxmlformats.org/officeDocument/2006/relationships/image" Target="../media/image684.png"/><Relationship Id="rId249" Type="http://schemas.openxmlformats.org/officeDocument/2006/relationships/image" Target="../media/image705.png"/><Relationship Id="rId414" Type="http://schemas.openxmlformats.org/officeDocument/2006/relationships/image" Target="../media/image787.png"/><Relationship Id="rId456" Type="http://schemas.openxmlformats.org/officeDocument/2006/relationships/image" Target="../media/image808.png"/><Relationship Id="rId498" Type="http://schemas.openxmlformats.org/officeDocument/2006/relationships/image" Target="../media/image829.png"/><Relationship Id="rId621" Type="http://schemas.openxmlformats.org/officeDocument/2006/relationships/customXml" Target="../ink/ink907.xml"/><Relationship Id="rId13" Type="http://schemas.openxmlformats.org/officeDocument/2006/relationships/image" Target="../media/image587.png"/><Relationship Id="rId109" Type="http://schemas.openxmlformats.org/officeDocument/2006/relationships/image" Target="../media/image635.png"/><Relationship Id="rId260" Type="http://schemas.openxmlformats.org/officeDocument/2006/relationships/customXml" Target="../ink/ink726.xml"/><Relationship Id="rId316" Type="http://schemas.openxmlformats.org/officeDocument/2006/relationships/customXml" Target="../ink/ink754.xml"/><Relationship Id="rId523" Type="http://schemas.openxmlformats.org/officeDocument/2006/relationships/customXml" Target="../ink/ink858.xml"/><Relationship Id="rId55" Type="http://schemas.openxmlformats.org/officeDocument/2006/relationships/image" Target="../media/image608.png"/><Relationship Id="rId97" Type="http://schemas.openxmlformats.org/officeDocument/2006/relationships/image" Target="../media/image629.png"/><Relationship Id="rId120" Type="http://schemas.openxmlformats.org/officeDocument/2006/relationships/customXml" Target="../ink/ink656.xml"/><Relationship Id="rId358" Type="http://schemas.openxmlformats.org/officeDocument/2006/relationships/customXml" Target="../ink/ink775.xml"/><Relationship Id="rId565" Type="http://schemas.openxmlformats.org/officeDocument/2006/relationships/customXml" Target="../ink/ink879.xml"/><Relationship Id="rId162" Type="http://schemas.openxmlformats.org/officeDocument/2006/relationships/customXml" Target="../ink/ink677.xml"/><Relationship Id="rId218" Type="http://schemas.openxmlformats.org/officeDocument/2006/relationships/customXml" Target="../ink/ink705.xml"/><Relationship Id="rId425" Type="http://schemas.openxmlformats.org/officeDocument/2006/relationships/customXml" Target="../ink/ink809.xml"/><Relationship Id="rId467" Type="http://schemas.openxmlformats.org/officeDocument/2006/relationships/customXml" Target="../ink/ink830.xml"/><Relationship Id="rId632" Type="http://schemas.openxmlformats.org/officeDocument/2006/relationships/image" Target="../media/image895.png"/><Relationship Id="rId271" Type="http://schemas.openxmlformats.org/officeDocument/2006/relationships/image" Target="../media/image716.png"/><Relationship Id="rId24" Type="http://schemas.openxmlformats.org/officeDocument/2006/relationships/customXml" Target="../ink/ink608.xml"/><Relationship Id="rId66" Type="http://schemas.openxmlformats.org/officeDocument/2006/relationships/customXml" Target="../ink/ink629.xml"/><Relationship Id="rId131" Type="http://schemas.openxmlformats.org/officeDocument/2006/relationships/image" Target="../media/image646.png"/><Relationship Id="rId327" Type="http://schemas.openxmlformats.org/officeDocument/2006/relationships/image" Target="../media/image744.png"/><Relationship Id="rId369" Type="http://schemas.openxmlformats.org/officeDocument/2006/relationships/image" Target="../media/image765.png"/><Relationship Id="rId534" Type="http://schemas.openxmlformats.org/officeDocument/2006/relationships/image" Target="../media/image847.png"/><Relationship Id="rId576" Type="http://schemas.openxmlformats.org/officeDocument/2006/relationships/image" Target="../media/image868.png"/><Relationship Id="rId173" Type="http://schemas.openxmlformats.org/officeDocument/2006/relationships/image" Target="../media/image667.png"/><Relationship Id="rId229" Type="http://schemas.openxmlformats.org/officeDocument/2006/relationships/image" Target="../media/image695.png"/><Relationship Id="rId380" Type="http://schemas.openxmlformats.org/officeDocument/2006/relationships/customXml" Target="../ink/ink786.xml"/><Relationship Id="rId436" Type="http://schemas.openxmlformats.org/officeDocument/2006/relationships/image" Target="../media/image798.png"/><Relationship Id="rId601" Type="http://schemas.openxmlformats.org/officeDocument/2006/relationships/customXml" Target="../ink/ink897.xml"/><Relationship Id="rId643" Type="http://schemas.openxmlformats.org/officeDocument/2006/relationships/customXml" Target="../ink/ink918.xml"/><Relationship Id="rId240" Type="http://schemas.openxmlformats.org/officeDocument/2006/relationships/customXml" Target="../ink/ink716.xml"/><Relationship Id="rId478" Type="http://schemas.openxmlformats.org/officeDocument/2006/relationships/image" Target="../media/image819.png"/><Relationship Id="rId35" Type="http://schemas.openxmlformats.org/officeDocument/2006/relationships/image" Target="../media/image598.png"/><Relationship Id="rId77" Type="http://schemas.openxmlformats.org/officeDocument/2006/relationships/image" Target="../media/image619.png"/><Relationship Id="rId100" Type="http://schemas.openxmlformats.org/officeDocument/2006/relationships/customXml" Target="../ink/ink646.xml"/><Relationship Id="rId282" Type="http://schemas.openxmlformats.org/officeDocument/2006/relationships/customXml" Target="../ink/ink737.xml"/><Relationship Id="rId338" Type="http://schemas.openxmlformats.org/officeDocument/2006/relationships/customXml" Target="../ink/ink765.xml"/><Relationship Id="rId503" Type="http://schemas.openxmlformats.org/officeDocument/2006/relationships/customXml" Target="../ink/ink848.xml"/><Relationship Id="rId545" Type="http://schemas.openxmlformats.org/officeDocument/2006/relationships/customXml" Target="../ink/ink869.xml"/><Relationship Id="rId587" Type="http://schemas.openxmlformats.org/officeDocument/2006/relationships/customXml" Target="../ink/ink890.xml"/><Relationship Id="rId8" Type="http://schemas.openxmlformats.org/officeDocument/2006/relationships/customXml" Target="../ink/ink600.xml"/><Relationship Id="rId142" Type="http://schemas.openxmlformats.org/officeDocument/2006/relationships/customXml" Target="../ink/ink667.xml"/><Relationship Id="rId184" Type="http://schemas.openxmlformats.org/officeDocument/2006/relationships/customXml" Target="../ink/ink688.xml"/><Relationship Id="rId391" Type="http://schemas.openxmlformats.org/officeDocument/2006/relationships/customXml" Target="../ink/ink792.xml"/><Relationship Id="rId405" Type="http://schemas.openxmlformats.org/officeDocument/2006/relationships/customXml" Target="../ink/ink799.xml"/><Relationship Id="rId447" Type="http://schemas.openxmlformats.org/officeDocument/2006/relationships/customXml" Target="../ink/ink820.xml"/><Relationship Id="rId612" Type="http://schemas.openxmlformats.org/officeDocument/2006/relationships/image" Target="../media/image885.png"/><Relationship Id="rId251" Type="http://schemas.openxmlformats.org/officeDocument/2006/relationships/image" Target="../media/image706.png"/><Relationship Id="rId489" Type="http://schemas.openxmlformats.org/officeDocument/2006/relationships/customXml" Target="../ink/ink841.xml"/><Relationship Id="rId654" Type="http://schemas.openxmlformats.org/officeDocument/2006/relationships/image" Target="../media/image906.png"/><Relationship Id="rId46" Type="http://schemas.openxmlformats.org/officeDocument/2006/relationships/customXml" Target="../ink/ink619.xml"/><Relationship Id="rId293" Type="http://schemas.openxmlformats.org/officeDocument/2006/relationships/image" Target="../media/image727.png"/><Relationship Id="rId307" Type="http://schemas.openxmlformats.org/officeDocument/2006/relationships/image" Target="../media/image734.png"/><Relationship Id="rId349" Type="http://schemas.openxmlformats.org/officeDocument/2006/relationships/image" Target="../media/image755.png"/><Relationship Id="rId514" Type="http://schemas.openxmlformats.org/officeDocument/2006/relationships/image" Target="../media/image837.png"/><Relationship Id="rId556" Type="http://schemas.openxmlformats.org/officeDocument/2006/relationships/image" Target="../media/image858.png"/><Relationship Id="rId88" Type="http://schemas.openxmlformats.org/officeDocument/2006/relationships/customXml" Target="../ink/ink640.xml"/><Relationship Id="rId111" Type="http://schemas.openxmlformats.org/officeDocument/2006/relationships/image" Target="../media/image636.png"/><Relationship Id="rId153" Type="http://schemas.openxmlformats.org/officeDocument/2006/relationships/image" Target="../media/image657.png"/><Relationship Id="rId195" Type="http://schemas.openxmlformats.org/officeDocument/2006/relationships/image" Target="../media/image678.png"/><Relationship Id="rId209" Type="http://schemas.openxmlformats.org/officeDocument/2006/relationships/image" Target="../media/image685.png"/><Relationship Id="rId360" Type="http://schemas.openxmlformats.org/officeDocument/2006/relationships/customXml" Target="../ink/ink776.xml"/><Relationship Id="rId416" Type="http://schemas.openxmlformats.org/officeDocument/2006/relationships/image" Target="../media/image788.png"/><Relationship Id="rId598" Type="http://schemas.openxmlformats.org/officeDocument/2006/relationships/image" Target="../media/image878.png"/><Relationship Id="rId220" Type="http://schemas.openxmlformats.org/officeDocument/2006/relationships/customXml" Target="../ink/ink706.xml"/><Relationship Id="rId458" Type="http://schemas.openxmlformats.org/officeDocument/2006/relationships/image" Target="../media/image809.png"/><Relationship Id="rId623" Type="http://schemas.openxmlformats.org/officeDocument/2006/relationships/customXml" Target="../ink/ink908.xml"/><Relationship Id="rId15" Type="http://schemas.openxmlformats.org/officeDocument/2006/relationships/image" Target="../media/image588.png"/><Relationship Id="rId57" Type="http://schemas.openxmlformats.org/officeDocument/2006/relationships/image" Target="../media/image609.png"/><Relationship Id="rId262" Type="http://schemas.openxmlformats.org/officeDocument/2006/relationships/customXml" Target="../ink/ink727.xml"/><Relationship Id="rId318" Type="http://schemas.openxmlformats.org/officeDocument/2006/relationships/customXml" Target="../ink/ink755.xml"/><Relationship Id="rId525" Type="http://schemas.openxmlformats.org/officeDocument/2006/relationships/customXml" Target="../ink/ink859.xml"/><Relationship Id="rId567" Type="http://schemas.openxmlformats.org/officeDocument/2006/relationships/customXml" Target="../ink/ink880.xml"/><Relationship Id="rId99" Type="http://schemas.openxmlformats.org/officeDocument/2006/relationships/image" Target="../media/image630.png"/><Relationship Id="rId122" Type="http://schemas.openxmlformats.org/officeDocument/2006/relationships/customXml" Target="../ink/ink657.xml"/><Relationship Id="rId164" Type="http://schemas.openxmlformats.org/officeDocument/2006/relationships/customXml" Target="../ink/ink678.xml"/><Relationship Id="rId371" Type="http://schemas.openxmlformats.org/officeDocument/2006/relationships/image" Target="../media/image766.png"/><Relationship Id="rId427" Type="http://schemas.openxmlformats.org/officeDocument/2006/relationships/customXml" Target="../ink/ink810.xml"/><Relationship Id="rId469" Type="http://schemas.openxmlformats.org/officeDocument/2006/relationships/customXml" Target="../ink/ink831.xml"/><Relationship Id="rId634" Type="http://schemas.openxmlformats.org/officeDocument/2006/relationships/image" Target="../media/image896.png"/><Relationship Id="rId26" Type="http://schemas.openxmlformats.org/officeDocument/2006/relationships/customXml" Target="../ink/ink609.xml"/><Relationship Id="rId231" Type="http://schemas.openxmlformats.org/officeDocument/2006/relationships/image" Target="../media/image696.png"/><Relationship Id="rId273" Type="http://schemas.openxmlformats.org/officeDocument/2006/relationships/image" Target="../media/image717.png"/><Relationship Id="rId329" Type="http://schemas.openxmlformats.org/officeDocument/2006/relationships/image" Target="../media/image745.png"/><Relationship Id="rId480" Type="http://schemas.openxmlformats.org/officeDocument/2006/relationships/image" Target="../media/image820.png"/><Relationship Id="rId536" Type="http://schemas.openxmlformats.org/officeDocument/2006/relationships/image" Target="../media/image848.png"/><Relationship Id="rId68" Type="http://schemas.openxmlformats.org/officeDocument/2006/relationships/customXml" Target="../ink/ink630.xml"/><Relationship Id="rId133" Type="http://schemas.openxmlformats.org/officeDocument/2006/relationships/image" Target="../media/image647.png"/><Relationship Id="rId175" Type="http://schemas.openxmlformats.org/officeDocument/2006/relationships/image" Target="../media/image668.png"/><Relationship Id="rId340" Type="http://schemas.openxmlformats.org/officeDocument/2006/relationships/customXml" Target="../ink/ink766.xml"/><Relationship Id="rId578" Type="http://schemas.openxmlformats.org/officeDocument/2006/relationships/image" Target="../media/image869.png"/><Relationship Id="rId200" Type="http://schemas.openxmlformats.org/officeDocument/2006/relationships/customXml" Target="../ink/ink696.xml"/><Relationship Id="rId382" Type="http://schemas.openxmlformats.org/officeDocument/2006/relationships/customXml" Target="../ink/ink787.xml"/><Relationship Id="rId438" Type="http://schemas.openxmlformats.org/officeDocument/2006/relationships/image" Target="../media/image799.png"/><Relationship Id="rId603" Type="http://schemas.openxmlformats.org/officeDocument/2006/relationships/customXml" Target="../ink/ink898.xml"/><Relationship Id="rId645" Type="http://schemas.openxmlformats.org/officeDocument/2006/relationships/customXml" Target="../ink/ink919.xml"/><Relationship Id="rId242" Type="http://schemas.openxmlformats.org/officeDocument/2006/relationships/customXml" Target="../ink/ink717.xml"/><Relationship Id="rId284" Type="http://schemas.openxmlformats.org/officeDocument/2006/relationships/customXml" Target="../ink/ink738.xml"/><Relationship Id="rId491" Type="http://schemas.openxmlformats.org/officeDocument/2006/relationships/customXml" Target="../ink/ink842.xml"/><Relationship Id="rId505" Type="http://schemas.openxmlformats.org/officeDocument/2006/relationships/customXml" Target="../ink/ink849.xml"/><Relationship Id="rId37" Type="http://schemas.openxmlformats.org/officeDocument/2006/relationships/image" Target="../media/image599.png"/><Relationship Id="rId79" Type="http://schemas.openxmlformats.org/officeDocument/2006/relationships/image" Target="../media/image620.png"/><Relationship Id="rId102" Type="http://schemas.openxmlformats.org/officeDocument/2006/relationships/customXml" Target="../ink/ink647.xml"/><Relationship Id="rId144" Type="http://schemas.openxmlformats.org/officeDocument/2006/relationships/customXml" Target="../ink/ink668.xml"/><Relationship Id="rId547" Type="http://schemas.openxmlformats.org/officeDocument/2006/relationships/customXml" Target="../ink/ink870.xml"/><Relationship Id="rId589" Type="http://schemas.openxmlformats.org/officeDocument/2006/relationships/customXml" Target="../ink/ink891.xml"/><Relationship Id="rId90" Type="http://schemas.openxmlformats.org/officeDocument/2006/relationships/customXml" Target="../ink/ink641.xml"/><Relationship Id="rId186" Type="http://schemas.openxmlformats.org/officeDocument/2006/relationships/customXml" Target="../ink/ink689.xml"/><Relationship Id="rId351" Type="http://schemas.openxmlformats.org/officeDocument/2006/relationships/image" Target="../media/image756.png"/><Relationship Id="rId393" Type="http://schemas.openxmlformats.org/officeDocument/2006/relationships/customXml" Target="../ink/ink793.xml"/><Relationship Id="rId407" Type="http://schemas.openxmlformats.org/officeDocument/2006/relationships/customXml" Target="../ink/ink800.xml"/><Relationship Id="rId449" Type="http://schemas.openxmlformats.org/officeDocument/2006/relationships/customXml" Target="../ink/ink821.xml"/><Relationship Id="rId614" Type="http://schemas.openxmlformats.org/officeDocument/2006/relationships/image" Target="../media/image886.png"/><Relationship Id="rId656" Type="http://schemas.openxmlformats.org/officeDocument/2006/relationships/image" Target="../media/image907.png"/><Relationship Id="rId211" Type="http://schemas.openxmlformats.org/officeDocument/2006/relationships/image" Target="../media/image686.png"/><Relationship Id="rId253" Type="http://schemas.openxmlformats.org/officeDocument/2006/relationships/image" Target="../media/image707.png"/><Relationship Id="rId295" Type="http://schemas.openxmlformats.org/officeDocument/2006/relationships/image" Target="../media/image728.png"/><Relationship Id="rId309" Type="http://schemas.openxmlformats.org/officeDocument/2006/relationships/image" Target="../media/image735.png"/><Relationship Id="rId460" Type="http://schemas.openxmlformats.org/officeDocument/2006/relationships/image" Target="../media/image810.png"/><Relationship Id="rId516" Type="http://schemas.openxmlformats.org/officeDocument/2006/relationships/image" Target="../media/image838.png"/><Relationship Id="rId48" Type="http://schemas.openxmlformats.org/officeDocument/2006/relationships/customXml" Target="../ink/ink620.xml"/><Relationship Id="rId113" Type="http://schemas.openxmlformats.org/officeDocument/2006/relationships/image" Target="../media/image637.png"/><Relationship Id="rId320" Type="http://schemas.openxmlformats.org/officeDocument/2006/relationships/customXml" Target="../ink/ink756.xml"/><Relationship Id="rId558" Type="http://schemas.openxmlformats.org/officeDocument/2006/relationships/image" Target="../media/image859.png"/><Relationship Id="rId155" Type="http://schemas.openxmlformats.org/officeDocument/2006/relationships/image" Target="../media/image658.png"/><Relationship Id="rId197" Type="http://schemas.openxmlformats.org/officeDocument/2006/relationships/image" Target="../media/image679.png"/><Relationship Id="rId362" Type="http://schemas.openxmlformats.org/officeDocument/2006/relationships/customXml" Target="../ink/ink777.xml"/><Relationship Id="rId418" Type="http://schemas.openxmlformats.org/officeDocument/2006/relationships/image" Target="../media/image789.png"/><Relationship Id="rId625" Type="http://schemas.openxmlformats.org/officeDocument/2006/relationships/customXml" Target="../ink/ink909.xml"/><Relationship Id="rId222" Type="http://schemas.openxmlformats.org/officeDocument/2006/relationships/customXml" Target="../ink/ink707.xml"/><Relationship Id="rId264" Type="http://schemas.openxmlformats.org/officeDocument/2006/relationships/customXml" Target="../ink/ink728.xml"/><Relationship Id="rId471" Type="http://schemas.openxmlformats.org/officeDocument/2006/relationships/customXml" Target="../ink/ink832.xml"/><Relationship Id="rId17" Type="http://schemas.openxmlformats.org/officeDocument/2006/relationships/image" Target="../media/image589.png"/><Relationship Id="rId59" Type="http://schemas.openxmlformats.org/officeDocument/2006/relationships/image" Target="../media/image610.png"/><Relationship Id="rId124" Type="http://schemas.openxmlformats.org/officeDocument/2006/relationships/customXml" Target="../ink/ink658.xml"/><Relationship Id="rId527" Type="http://schemas.openxmlformats.org/officeDocument/2006/relationships/customXml" Target="../ink/ink860.xml"/><Relationship Id="rId569" Type="http://schemas.openxmlformats.org/officeDocument/2006/relationships/customXml" Target="../ink/ink881.xml"/><Relationship Id="rId70" Type="http://schemas.openxmlformats.org/officeDocument/2006/relationships/customXml" Target="../ink/ink631.xml"/><Relationship Id="rId166" Type="http://schemas.openxmlformats.org/officeDocument/2006/relationships/customXml" Target="../ink/ink679.xml"/><Relationship Id="rId331" Type="http://schemas.openxmlformats.org/officeDocument/2006/relationships/image" Target="../media/image746.png"/><Relationship Id="rId373" Type="http://schemas.openxmlformats.org/officeDocument/2006/relationships/image" Target="../media/image767.png"/><Relationship Id="rId429" Type="http://schemas.openxmlformats.org/officeDocument/2006/relationships/customXml" Target="../ink/ink811.xml"/><Relationship Id="rId580" Type="http://schemas.openxmlformats.org/officeDocument/2006/relationships/image" Target="../media/image870.png"/><Relationship Id="rId636" Type="http://schemas.openxmlformats.org/officeDocument/2006/relationships/image" Target="../media/image89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97.png"/><Relationship Id="rId440" Type="http://schemas.openxmlformats.org/officeDocument/2006/relationships/image" Target="../media/image800.png"/><Relationship Id="rId28" Type="http://schemas.openxmlformats.org/officeDocument/2006/relationships/customXml" Target="../ink/ink610.xml"/><Relationship Id="rId275" Type="http://schemas.openxmlformats.org/officeDocument/2006/relationships/image" Target="../media/image718.png"/><Relationship Id="rId300" Type="http://schemas.openxmlformats.org/officeDocument/2006/relationships/customXml" Target="../ink/ink746.xml"/><Relationship Id="rId482" Type="http://schemas.openxmlformats.org/officeDocument/2006/relationships/image" Target="../media/image821.png"/><Relationship Id="rId538" Type="http://schemas.openxmlformats.org/officeDocument/2006/relationships/image" Target="../media/image849.png"/><Relationship Id="rId81" Type="http://schemas.openxmlformats.org/officeDocument/2006/relationships/image" Target="../media/image621.png"/><Relationship Id="rId135" Type="http://schemas.openxmlformats.org/officeDocument/2006/relationships/image" Target="../media/image648.png"/><Relationship Id="rId177" Type="http://schemas.openxmlformats.org/officeDocument/2006/relationships/image" Target="../media/image669.png"/><Relationship Id="rId342" Type="http://schemas.openxmlformats.org/officeDocument/2006/relationships/customXml" Target="../ink/ink767.xml"/><Relationship Id="rId384" Type="http://schemas.openxmlformats.org/officeDocument/2006/relationships/customXml" Target="../ink/ink788.xml"/><Relationship Id="rId591" Type="http://schemas.openxmlformats.org/officeDocument/2006/relationships/customXml" Target="../ink/ink892.xml"/><Relationship Id="rId605" Type="http://schemas.openxmlformats.org/officeDocument/2006/relationships/customXml" Target="../ink/ink899.xml"/><Relationship Id="rId202" Type="http://schemas.openxmlformats.org/officeDocument/2006/relationships/customXml" Target="../ink/ink697.xml"/><Relationship Id="rId244" Type="http://schemas.openxmlformats.org/officeDocument/2006/relationships/customXml" Target="../ink/ink718.xml"/><Relationship Id="rId647" Type="http://schemas.openxmlformats.org/officeDocument/2006/relationships/customXml" Target="../ink/ink920.xml"/><Relationship Id="rId39" Type="http://schemas.openxmlformats.org/officeDocument/2006/relationships/image" Target="../media/image600.png"/><Relationship Id="rId286" Type="http://schemas.openxmlformats.org/officeDocument/2006/relationships/customXml" Target="../ink/ink739.xml"/><Relationship Id="rId451" Type="http://schemas.openxmlformats.org/officeDocument/2006/relationships/customXml" Target="../ink/ink822.xml"/><Relationship Id="rId493" Type="http://schemas.openxmlformats.org/officeDocument/2006/relationships/customXml" Target="../ink/ink843.xml"/><Relationship Id="rId507" Type="http://schemas.openxmlformats.org/officeDocument/2006/relationships/customXml" Target="../ink/ink850.xml"/><Relationship Id="rId549" Type="http://schemas.openxmlformats.org/officeDocument/2006/relationships/customXml" Target="../ink/ink871.xml"/><Relationship Id="rId50" Type="http://schemas.openxmlformats.org/officeDocument/2006/relationships/customXml" Target="../ink/ink621.xml"/><Relationship Id="rId104" Type="http://schemas.openxmlformats.org/officeDocument/2006/relationships/customXml" Target="../ink/ink648.xml"/><Relationship Id="rId146" Type="http://schemas.openxmlformats.org/officeDocument/2006/relationships/customXml" Target="../ink/ink669.xml"/><Relationship Id="rId188" Type="http://schemas.openxmlformats.org/officeDocument/2006/relationships/customXml" Target="../ink/ink690.xml"/><Relationship Id="rId311" Type="http://schemas.openxmlformats.org/officeDocument/2006/relationships/image" Target="../media/image736.png"/><Relationship Id="rId353" Type="http://schemas.openxmlformats.org/officeDocument/2006/relationships/image" Target="../media/image757.png"/><Relationship Id="rId395" Type="http://schemas.openxmlformats.org/officeDocument/2006/relationships/customXml" Target="../ink/ink794.xml"/><Relationship Id="rId409" Type="http://schemas.openxmlformats.org/officeDocument/2006/relationships/customXml" Target="../ink/ink801.xml"/><Relationship Id="rId560" Type="http://schemas.openxmlformats.org/officeDocument/2006/relationships/image" Target="../media/image860.png"/><Relationship Id="rId92" Type="http://schemas.openxmlformats.org/officeDocument/2006/relationships/customXml" Target="../ink/ink642.xml"/><Relationship Id="rId213" Type="http://schemas.openxmlformats.org/officeDocument/2006/relationships/image" Target="../media/image687.png"/><Relationship Id="rId420" Type="http://schemas.openxmlformats.org/officeDocument/2006/relationships/image" Target="../media/image790.png"/><Relationship Id="rId616" Type="http://schemas.openxmlformats.org/officeDocument/2006/relationships/image" Target="../media/image887.png"/><Relationship Id="rId255" Type="http://schemas.openxmlformats.org/officeDocument/2006/relationships/image" Target="../media/image708.png"/><Relationship Id="rId297" Type="http://schemas.openxmlformats.org/officeDocument/2006/relationships/image" Target="../media/image729.png"/><Relationship Id="rId462" Type="http://schemas.openxmlformats.org/officeDocument/2006/relationships/image" Target="../media/image811.png"/><Relationship Id="rId518" Type="http://schemas.openxmlformats.org/officeDocument/2006/relationships/image" Target="../media/image839.png"/><Relationship Id="rId115" Type="http://schemas.openxmlformats.org/officeDocument/2006/relationships/image" Target="../media/image638.png"/><Relationship Id="rId157" Type="http://schemas.openxmlformats.org/officeDocument/2006/relationships/image" Target="../media/image659.png"/><Relationship Id="rId322" Type="http://schemas.openxmlformats.org/officeDocument/2006/relationships/customXml" Target="../ink/ink757.xml"/><Relationship Id="rId364" Type="http://schemas.openxmlformats.org/officeDocument/2006/relationships/customXml" Target="../ink/ink778.xml"/><Relationship Id="rId61" Type="http://schemas.openxmlformats.org/officeDocument/2006/relationships/image" Target="../media/image611.png"/><Relationship Id="rId199" Type="http://schemas.openxmlformats.org/officeDocument/2006/relationships/image" Target="../media/image680.png"/><Relationship Id="rId571" Type="http://schemas.openxmlformats.org/officeDocument/2006/relationships/customXml" Target="../ink/ink882.xml"/><Relationship Id="rId627" Type="http://schemas.openxmlformats.org/officeDocument/2006/relationships/customXml" Target="../ink/ink910.xml"/><Relationship Id="rId19" Type="http://schemas.openxmlformats.org/officeDocument/2006/relationships/image" Target="../media/image590.png"/><Relationship Id="rId224" Type="http://schemas.openxmlformats.org/officeDocument/2006/relationships/customXml" Target="../ink/ink708.xml"/><Relationship Id="rId266" Type="http://schemas.openxmlformats.org/officeDocument/2006/relationships/customXml" Target="../ink/ink729.xml"/><Relationship Id="rId431" Type="http://schemas.openxmlformats.org/officeDocument/2006/relationships/customXml" Target="../ink/ink812.xml"/><Relationship Id="rId473" Type="http://schemas.openxmlformats.org/officeDocument/2006/relationships/customXml" Target="../ink/ink833.xml"/><Relationship Id="rId529" Type="http://schemas.openxmlformats.org/officeDocument/2006/relationships/customXml" Target="../ink/ink861.xml"/><Relationship Id="rId30" Type="http://schemas.openxmlformats.org/officeDocument/2006/relationships/customXml" Target="../ink/ink611.xml"/><Relationship Id="rId126" Type="http://schemas.openxmlformats.org/officeDocument/2006/relationships/customXml" Target="../ink/ink659.xml"/><Relationship Id="rId168" Type="http://schemas.openxmlformats.org/officeDocument/2006/relationships/customXml" Target="../ink/ink680.xml"/><Relationship Id="rId333" Type="http://schemas.openxmlformats.org/officeDocument/2006/relationships/image" Target="../media/image747.png"/><Relationship Id="rId540" Type="http://schemas.openxmlformats.org/officeDocument/2006/relationships/image" Target="../media/image850.png"/><Relationship Id="rId72" Type="http://schemas.openxmlformats.org/officeDocument/2006/relationships/customXml" Target="../ink/ink632.xml"/><Relationship Id="rId375" Type="http://schemas.openxmlformats.org/officeDocument/2006/relationships/image" Target="../media/image768.png"/><Relationship Id="rId582" Type="http://schemas.openxmlformats.org/officeDocument/2006/relationships/image" Target="../media/image155.png"/><Relationship Id="rId638" Type="http://schemas.openxmlformats.org/officeDocument/2006/relationships/image" Target="../media/image898.png"/><Relationship Id="rId3" Type="http://schemas.openxmlformats.org/officeDocument/2006/relationships/image" Target="../media/image582.png"/><Relationship Id="rId235" Type="http://schemas.openxmlformats.org/officeDocument/2006/relationships/image" Target="../media/image698.png"/><Relationship Id="rId277" Type="http://schemas.openxmlformats.org/officeDocument/2006/relationships/image" Target="../media/image719.png"/><Relationship Id="rId400" Type="http://schemas.openxmlformats.org/officeDocument/2006/relationships/image" Target="../media/image780.png"/><Relationship Id="rId442" Type="http://schemas.openxmlformats.org/officeDocument/2006/relationships/image" Target="../media/image801.png"/><Relationship Id="rId484" Type="http://schemas.openxmlformats.org/officeDocument/2006/relationships/image" Target="../media/image822.png"/><Relationship Id="rId137" Type="http://schemas.openxmlformats.org/officeDocument/2006/relationships/image" Target="../media/image649.png"/><Relationship Id="rId302" Type="http://schemas.openxmlformats.org/officeDocument/2006/relationships/customXml" Target="../ink/ink747.xml"/><Relationship Id="rId344" Type="http://schemas.openxmlformats.org/officeDocument/2006/relationships/customXml" Target="../ink/ink768.xml"/><Relationship Id="rId41" Type="http://schemas.openxmlformats.org/officeDocument/2006/relationships/image" Target="../media/image601.png"/><Relationship Id="rId83" Type="http://schemas.openxmlformats.org/officeDocument/2006/relationships/image" Target="../media/image622.png"/><Relationship Id="rId179" Type="http://schemas.openxmlformats.org/officeDocument/2006/relationships/image" Target="../media/image670.png"/><Relationship Id="rId386" Type="http://schemas.openxmlformats.org/officeDocument/2006/relationships/customXml" Target="../ink/ink789.xml"/><Relationship Id="rId551" Type="http://schemas.openxmlformats.org/officeDocument/2006/relationships/customXml" Target="../ink/ink872.xml"/><Relationship Id="rId593" Type="http://schemas.openxmlformats.org/officeDocument/2006/relationships/customXml" Target="../ink/ink893.xml"/><Relationship Id="rId607" Type="http://schemas.openxmlformats.org/officeDocument/2006/relationships/customXml" Target="../ink/ink900.xml"/><Relationship Id="rId649" Type="http://schemas.openxmlformats.org/officeDocument/2006/relationships/customXml" Target="../ink/ink921.xml"/><Relationship Id="rId190" Type="http://schemas.openxmlformats.org/officeDocument/2006/relationships/customXml" Target="../ink/ink691.xml"/><Relationship Id="rId204" Type="http://schemas.openxmlformats.org/officeDocument/2006/relationships/customXml" Target="../ink/ink698.xml"/><Relationship Id="rId246" Type="http://schemas.openxmlformats.org/officeDocument/2006/relationships/customXml" Target="../ink/ink719.xml"/><Relationship Id="rId288" Type="http://schemas.openxmlformats.org/officeDocument/2006/relationships/customXml" Target="../ink/ink740.xml"/><Relationship Id="rId411" Type="http://schemas.openxmlformats.org/officeDocument/2006/relationships/customXml" Target="../ink/ink802.xml"/><Relationship Id="rId453" Type="http://schemas.openxmlformats.org/officeDocument/2006/relationships/customXml" Target="../ink/ink823.xml"/><Relationship Id="rId509" Type="http://schemas.openxmlformats.org/officeDocument/2006/relationships/customXml" Target="../ink/ink851.xml"/><Relationship Id="rId106" Type="http://schemas.openxmlformats.org/officeDocument/2006/relationships/customXml" Target="../ink/ink649.xml"/><Relationship Id="rId313" Type="http://schemas.openxmlformats.org/officeDocument/2006/relationships/image" Target="../media/image737.png"/><Relationship Id="rId495" Type="http://schemas.openxmlformats.org/officeDocument/2006/relationships/customXml" Target="../ink/ink844.xml"/><Relationship Id="rId10" Type="http://schemas.openxmlformats.org/officeDocument/2006/relationships/customXml" Target="../ink/ink601.xml"/><Relationship Id="rId52" Type="http://schemas.openxmlformats.org/officeDocument/2006/relationships/customXml" Target="../ink/ink622.xml"/><Relationship Id="rId94" Type="http://schemas.openxmlformats.org/officeDocument/2006/relationships/customXml" Target="../ink/ink643.xml"/><Relationship Id="rId148" Type="http://schemas.openxmlformats.org/officeDocument/2006/relationships/customXml" Target="../ink/ink670.xml"/><Relationship Id="rId355" Type="http://schemas.openxmlformats.org/officeDocument/2006/relationships/image" Target="../media/image758.png"/><Relationship Id="rId397" Type="http://schemas.openxmlformats.org/officeDocument/2006/relationships/customXml" Target="../ink/ink795.xml"/><Relationship Id="rId520" Type="http://schemas.openxmlformats.org/officeDocument/2006/relationships/image" Target="../media/image840.png"/><Relationship Id="rId562" Type="http://schemas.openxmlformats.org/officeDocument/2006/relationships/image" Target="../media/image861.png"/><Relationship Id="rId618" Type="http://schemas.openxmlformats.org/officeDocument/2006/relationships/image" Target="../media/image888.png"/><Relationship Id="rId215" Type="http://schemas.openxmlformats.org/officeDocument/2006/relationships/image" Target="../media/image688.png"/><Relationship Id="rId257" Type="http://schemas.openxmlformats.org/officeDocument/2006/relationships/image" Target="../media/image709.png"/><Relationship Id="rId422" Type="http://schemas.openxmlformats.org/officeDocument/2006/relationships/image" Target="../media/image791.png"/><Relationship Id="rId464" Type="http://schemas.openxmlformats.org/officeDocument/2006/relationships/image" Target="../media/image812.png"/><Relationship Id="rId299" Type="http://schemas.openxmlformats.org/officeDocument/2006/relationships/image" Target="../media/image730.png"/><Relationship Id="rId63" Type="http://schemas.openxmlformats.org/officeDocument/2006/relationships/image" Target="../media/image612.png"/><Relationship Id="rId159" Type="http://schemas.openxmlformats.org/officeDocument/2006/relationships/image" Target="../media/image660.png"/><Relationship Id="rId366" Type="http://schemas.openxmlformats.org/officeDocument/2006/relationships/customXml" Target="../ink/ink779.xml"/><Relationship Id="rId573" Type="http://schemas.openxmlformats.org/officeDocument/2006/relationships/customXml" Target="../ink/ink883.xml"/><Relationship Id="rId226" Type="http://schemas.openxmlformats.org/officeDocument/2006/relationships/customXml" Target="../ink/ink709.xml"/><Relationship Id="rId433" Type="http://schemas.openxmlformats.org/officeDocument/2006/relationships/customXml" Target="../ink/ink813.xml"/><Relationship Id="rId640" Type="http://schemas.openxmlformats.org/officeDocument/2006/relationships/image" Target="../media/image899.png"/><Relationship Id="rId74" Type="http://schemas.openxmlformats.org/officeDocument/2006/relationships/customXml" Target="../ink/ink633.xml"/><Relationship Id="rId377" Type="http://schemas.openxmlformats.org/officeDocument/2006/relationships/image" Target="../media/image769.png"/><Relationship Id="rId500" Type="http://schemas.openxmlformats.org/officeDocument/2006/relationships/image" Target="../media/image830.png"/><Relationship Id="rId584" Type="http://schemas.openxmlformats.org/officeDocument/2006/relationships/image" Target="../media/image871.png"/><Relationship Id="rId5" Type="http://schemas.openxmlformats.org/officeDocument/2006/relationships/image" Target="../media/image583.png"/><Relationship Id="rId237" Type="http://schemas.openxmlformats.org/officeDocument/2006/relationships/image" Target="../media/image699.png"/><Relationship Id="rId444" Type="http://schemas.openxmlformats.org/officeDocument/2006/relationships/image" Target="../media/image802.png"/><Relationship Id="rId651" Type="http://schemas.openxmlformats.org/officeDocument/2006/relationships/customXml" Target="../ink/ink922.xml"/><Relationship Id="rId290" Type="http://schemas.openxmlformats.org/officeDocument/2006/relationships/customXml" Target="../ink/ink741.xml"/><Relationship Id="rId304" Type="http://schemas.openxmlformats.org/officeDocument/2006/relationships/customXml" Target="../ink/ink748.xml"/><Relationship Id="rId388" Type="http://schemas.openxmlformats.org/officeDocument/2006/relationships/customXml" Target="../ink/ink790.xml"/><Relationship Id="rId511" Type="http://schemas.openxmlformats.org/officeDocument/2006/relationships/customXml" Target="../ink/ink852.xml"/><Relationship Id="rId609" Type="http://schemas.openxmlformats.org/officeDocument/2006/relationships/customXml" Target="../ink/ink901.xml"/><Relationship Id="rId85" Type="http://schemas.openxmlformats.org/officeDocument/2006/relationships/image" Target="../media/image623.png"/><Relationship Id="rId150" Type="http://schemas.openxmlformats.org/officeDocument/2006/relationships/customXml" Target="../ink/ink671.xml"/><Relationship Id="rId595" Type="http://schemas.openxmlformats.org/officeDocument/2006/relationships/customXml" Target="../ink/ink894.xml"/><Relationship Id="rId248" Type="http://schemas.openxmlformats.org/officeDocument/2006/relationships/customXml" Target="../ink/ink720.xml"/><Relationship Id="rId455" Type="http://schemas.openxmlformats.org/officeDocument/2006/relationships/customXml" Target="../ink/ink824.xml"/><Relationship Id="rId12" Type="http://schemas.openxmlformats.org/officeDocument/2006/relationships/customXml" Target="../ink/ink602.xml"/><Relationship Id="rId108" Type="http://schemas.openxmlformats.org/officeDocument/2006/relationships/customXml" Target="../ink/ink650.xml"/><Relationship Id="rId315" Type="http://schemas.openxmlformats.org/officeDocument/2006/relationships/image" Target="../media/image738.png"/><Relationship Id="rId522" Type="http://schemas.openxmlformats.org/officeDocument/2006/relationships/image" Target="../media/image841.png"/><Relationship Id="rId96" Type="http://schemas.openxmlformats.org/officeDocument/2006/relationships/customXml" Target="../ink/ink644.xml"/><Relationship Id="rId161" Type="http://schemas.openxmlformats.org/officeDocument/2006/relationships/image" Target="../media/image661.png"/><Relationship Id="rId399" Type="http://schemas.openxmlformats.org/officeDocument/2006/relationships/customXml" Target="../ink/ink796.xml"/><Relationship Id="rId259" Type="http://schemas.openxmlformats.org/officeDocument/2006/relationships/image" Target="../media/image710.png"/><Relationship Id="rId466" Type="http://schemas.openxmlformats.org/officeDocument/2006/relationships/image" Target="../media/image813.png"/><Relationship Id="rId23" Type="http://schemas.openxmlformats.org/officeDocument/2006/relationships/image" Target="../media/image592.png"/><Relationship Id="rId119" Type="http://schemas.openxmlformats.org/officeDocument/2006/relationships/image" Target="../media/image640.png"/><Relationship Id="rId326" Type="http://schemas.openxmlformats.org/officeDocument/2006/relationships/customXml" Target="../ink/ink759.xml"/><Relationship Id="rId533" Type="http://schemas.openxmlformats.org/officeDocument/2006/relationships/customXml" Target="../ink/ink863.xml"/><Relationship Id="rId172" Type="http://schemas.openxmlformats.org/officeDocument/2006/relationships/customXml" Target="../ink/ink682.xml"/><Relationship Id="rId477" Type="http://schemas.openxmlformats.org/officeDocument/2006/relationships/customXml" Target="../ink/ink835.xml"/><Relationship Id="rId600" Type="http://schemas.openxmlformats.org/officeDocument/2006/relationships/image" Target="../media/image879.png"/><Relationship Id="rId337" Type="http://schemas.openxmlformats.org/officeDocument/2006/relationships/image" Target="../media/image749.png"/><Relationship Id="rId34" Type="http://schemas.openxmlformats.org/officeDocument/2006/relationships/customXml" Target="../ink/ink613.xml"/><Relationship Id="rId544" Type="http://schemas.openxmlformats.org/officeDocument/2006/relationships/image" Target="../media/image852.png"/><Relationship Id="rId183" Type="http://schemas.openxmlformats.org/officeDocument/2006/relationships/image" Target="../media/image672.png"/><Relationship Id="rId390" Type="http://schemas.openxmlformats.org/officeDocument/2006/relationships/customXml" Target="../ink/ink791.xml"/><Relationship Id="rId404" Type="http://schemas.openxmlformats.org/officeDocument/2006/relationships/image" Target="../media/image782.png"/><Relationship Id="rId611" Type="http://schemas.openxmlformats.org/officeDocument/2006/relationships/customXml" Target="../ink/ink902.xml"/><Relationship Id="rId250" Type="http://schemas.openxmlformats.org/officeDocument/2006/relationships/customXml" Target="../ink/ink721.xml"/><Relationship Id="rId488" Type="http://schemas.openxmlformats.org/officeDocument/2006/relationships/image" Target="../media/image824.png"/><Relationship Id="rId45" Type="http://schemas.openxmlformats.org/officeDocument/2006/relationships/image" Target="../media/image603.png"/><Relationship Id="rId110" Type="http://schemas.openxmlformats.org/officeDocument/2006/relationships/customXml" Target="../ink/ink651.xml"/><Relationship Id="rId348" Type="http://schemas.openxmlformats.org/officeDocument/2006/relationships/customXml" Target="../ink/ink770.xml"/><Relationship Id="rId555" Type="http://schemas.openxmlformats.org/officeDocument/2006/relationships/customXml" Target="../ink/ink874.xml"/><Relationship Id="rId194" Type="http://schemas.openxmlformats.org/officeDocument/2006/relationships/customXml" Target="../ink/ink693.xml"/><Relationship Id="rId208" Type="http://schemas.openxmlformats.org/officeDocument/2006/relationships/customXml" Target="../ink/ink700.xml"/><Relationship Id="rId415" Type="http://schemas.openxmlformats.org/officeDocument/2006/relationships/customXml" Target="../ink/ink804.xml"/><Relationship Id="rId622" Type="http://schemas.openxmlformats.org/officeDocument/2006/relationships/image" Target="../media/image890.png"/><Relationship Id="rId261" Type="http://schemas.openxmlformats.org/officeDocument/2006/relationships/image" Target="../media/image711.png"/><Relationship Id="rId499" Type="http://schemas.openxmlformats.org/officeDocument/2006/relationships/customXml" Target="../ink/ink846.xml"/><Relationship Id="rId56" Type="http://schemas.openxmlformats.org/officeDocument/2006/relationships/customXml" Target="../ink/ink624.xml"/><Relationship Id="rId359" Type="http://schemas.openxmlformats.org/officeDocument/2006/relationships/image" Target="../media/image760.png"/><Relationship Id="rId566" Type="http://schemas.openxmlformats.org/officeDocument/2006/relationships/image" Target="../media/image863.png"/><Relationship Id="rId121" Type="http://schemas.openxmlformats.org/officeDocument/2006/relationships/image" Target="../media/image641.png"/><Relationship Id="rId219" Type="http://schemas.openxmlformats.org/officeDocument/2006/relationships/image" Target="../media/image690.png"/><Relationship Id="rId426" Type="http://schemas.openxmlformats.org/officeDocument/2006/relationships/image" Target="../media/image793.png"/><Relationship Id="rId633" Type="http://schemas.openxmlformats.org/officeDocument/2006/relationships/customXml" Target="../ink/ink913.xml"/><Relationship Id="rId67" Type="http://schemas.openxmlformats.org/officeDocument/2006/relationships/image" Target="../media/image614.png"/><Relationship Id="rId272" Type="http://schemas.openxmlformats.org/officeDocument/2006/relationships/customXml" Target="../ink/ink732.xml"/><Relationship Id="rId577" Type="http://schemas.openxmlformats.org/officeDocument/2006/relationships/customXml" Target="../ink/ink885.xml"/><Relationship Id="rId132" Type="http://schemas.openxmlformats.org/officeDocument/2006/relationships/customXml" Target="../ink/ink662.xml"/><Relationship Id="rId437" Type="http://schemas.openxmlformats.org/officeDocument/2006/relationships/customXml" Target="../ink/ink815.xml"/><Relationship Id="rId644" Type="http://schemas.openxmlformats.org/officeDocument/2006/relationships/image" Target="../media/image901.png"/><Relationship Id="rId283" Type="http://schemas.openxmlformats.org/officeDocument/2006/relationships/image" Target="../media/image722.png"/><Relationship Id="rId490" Type="http://schemas.openxmlformats.org/officeDocument/2006/relationships/image" Target="../media/image825.png"/><Relationship Id="rId504" Type="http://schemas.openxmlformats.org/officeDocument/2006/relationships/image" Target="../media/image832.png"/><Relationship Id="rId78" Type="http://schemas.openxmlformats.org/officeDocument/2006/relationships/customXml" Target="../ink/ink635.xml"/><Relationship Id="rId143" Type="http://schemas.openxmlformats.org/officeDocument/2006/relationships/image" Target="../media/image652.png"/><Relationship Id="rId350" Type="http://schemas.openxmlformats.org/officeDocument/2006/relationships/customXml" Target="../ink/ink771.xml"/><Relationship Id="rId588" Type="http://schemas.openxmlformats.org/officeDocument/2006/relationships/image" Target="../media/image873.png"/><Relationship Id="rId9" Type="http://schemas.openxmlformats.org/officeDocument/2006/relationships/image" Target="../media/image585.png"/><Relationship Id="rId210" Type="http://schemas.openxmlformats.org/officeDocument/2006/relationships/customXml" Target="../ink/ink701.xml"/><Relationship Id="rId448" Type="http://schemas.openxmlformats.org/officeDocument/2006/relationships/image" Target="../media/image804.png"/><Relationship Id="rId655" Type="http://schemas.openxmlformats.org/officeDocument/2006/relationships/customXml" Target="../ink/ink924.xml"/><Relationship Id="rId294" Type="http://schemas.openxmlformats.org/officeDocument/2006/relationships/customXml" Target="../ink/ink743.xml"/><Relationship Id="rId308" Type="http://schemas.openxmlformats.org/officeDocument/2006/relationships/customXml" Target="../ink/ink750.xml"/><Relationship Id="rId515" Type="http://schemas.openxmlformats.org/officeDocument/2006/relationships/customXml" Target="../ink/ink854.xml"/><Relationship Id="rId89" Type="http://schemas.openxmlformats.org/officeDocument/2006/relationships/image" Target="../media/image625.png"/><Relationship Id="rId154" Type="http://schemas.openxmlformats.org/officeDocument/2006/relationships/customXml" Target="../ink/ink673.xml"/><Relationship Id="rId361" Type="http://schemas.openxmlformats.org/officeDocument/2006/relationships/image" Target="../media/image761.png"/><Relationship Id="rId599" Type="http://schemas.openxmlformats.org/officeDocument/2006/relationships/customXml" Target="../ink/ink896.xml"/><Relationship Id="rId459" Type="http://schemas.openxmlformats.org/officeDocument/2006/relationships/customXml" Target="../ink/ink826.xml"/><Relationship Id="rId16" Type="http://schemas.openxmlformats.org/officeDocument/2006/relationships/customXml" Target="../ink/ink604.xml"/><Relationship Id="rId221" Type="http://schemas.openxmlformats.org/officeDocument/2006/relationships/image" Target="../media/image691.png"/><Relationship Id="rId319" Type="http://schemas.openxmlformats.org/officeDocument/2006/relationships/image" Target="../media/image740.png"/><Relationship Id="rId526" Type="http://schemas.openxmlformats.org/officeDocument/2006/relationships/image" Target="../media/image84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9.png"/><Relationship Id="rId671" Type="http://schemas.openxmlformats.org/officeDocument/2006/relationships/image" Target="../media/image1222.png"/><Relationship Id="rId769" Type="http://schemas.openxmlformats.org/officeDocument/2006/relationships/image" Target="../media/image1271.png"/><Relationship Id="rId21" Type="http://schemas.openxmlformats.org/officeDocument/2006/relationships/image" Target="../media/image9010.png"/><Relationship Id="rId324" Type="http://schemas.openxmlformats.org/officeDocument/2006/relationships/customXml" Target="../ink/ink1086.xml"/><Relationship Id="rId531" Type="http://schemas.openxmlformats.org/officeDocument/2006/relationships/customXml" Target="../ink/ink1191.xml"/><Relationship Id="rId629" Type="http://schemas.openxmlformats.org/officeDocument/2006/relationships/image" Target="../media/image1202.png"/><Relationship Id="rId170" Type="http://schemas.openxmlformats.org/officeDocument/2006/relationships/customXml" Target="../ink/ink1009.xml"/><Relationship Id="rId836" Type="http://schemas.openxmlformats.org/officeDocument/2006/relationships/customXml" Target="../ink/ink1345.xml"/><Relationship Id="rId268" Type="http://schemas.openxmlformats.org/officeDocument/2006/relationships/customXml" Target="../ink/ink1058.xml"/><Relationship Id="rId475" Type="http://schemas.openxmlformats.org/officeDocument/2006/relationships/customXml" Target="../ink/ink1162.xml"/><Relationship Id="rId682" Type="http://schemas.openxmlformats.org/officeDocument/2006/relationships/customXml" Target="../ink/ink1267.xml"/><Relationship Id="rId32" Type="http://schemas.openxmlformats.org/officeDocument/2006/relationships/customXml" Target="../ink/ink940.xml"/><Relationship Id="rId128" Type="http://schemas.openxmlformats.org/officeDocument/2006/relationships/customXml" Target="../ink/ink988.xml"/><Relationship Id="rId335" Type="http://schemas.openxmlformats.org/officeDocument/2006/relationships/image" Target="../media/image1057.png"/><Relationship Id="rId542" Type="http://schemas.openxmlformats.org/officeDocument/2006/relationships/image" Target="../media/image1159.png"/><Relationship Id="rId181" Type="http://schemas.openxmlformats.org/officeDocument/2006/relationships/image" Target="../media/image980.png"/><Relationship Id="rId402" Type="http://schemas.openxmlformats.org/officeDocument/2006/relationships/customXml" Target="../ink/ink1125.xml"/><Relationship Id="rId847" Type="http://schemas.openxmlformats.org/officeDocument/2006/relationships/image" Target="../media/image1309.png"/><Relationship Id="rId279" Type="http://schemas.openxmlformats.org/officeDocument/2006/relationships/image" Target="../media/image1029.png"/><Relationship Id="rId486" Type="http://schemas.openxmlformats.org/officeDocument/2006/relationships/image" Target="../media/image1131.png"/><Relationship Id="rId693" Type="http://schemas.openxmlformats.org/officeDocument/2006/relationships/image" Target="../media/image1233.png"/><Relationship Id="rId707" Type="http://schemas.openxmlformats.org/officeDocument/2006/relationships/image" Target="../media/image1240.png"/><Relationship Id="rId43" Type="http://schemas.openxmlformats.org/officeDocument/2006/relationships/image" Target="../media/image912.png"/><Relationship Id="rId139" Type="http://schemas.openxmlformats.org/officeDocument/2006/relationships/image" Target="../media/image960.png"/><Relationship Id="rId346" Type="http://schemas.openxmlformats.org/officeDocument/2006/relationships/customXml" Target="../ink/ink1097.xml"/><Relationship Id="rId553" Type="http://schemas.openxmlformats.org/officeDocument/2006/relationships/customXml" Target="../ink/ink1202.xml"/><Relationship Id="rId760" Type="http://schemas.openxmlformats.org/officeDocument/2006/relationships/customXml" Target="../ink/ink1306.xml"/><Relationship Id="rId192" Type="http://schemas.openxmlformats.org/officeDocument/2006/relationships/customXml" Target="../ink/ink1020.xml"/><Relationship Id="rId206" Type="http://schemas.openxmlformats.org/officeDocument/2006/relationships/customXml" Target="../ink/ink1027.xml"/><Relationship Id="rId413" Type="http://schemas.openxmlformats.org/officeDocument/2006/relationships/customXml" Target="../ink/ink1131.xml"/><Relationship Id="rId858" Type="http://schemas.openxmlformats.org/officeDocument/2006/relationships/customXml" Target="../ink/ink1356.xml"/><Relationship Id="rId497" Type="http://schemas.openxmlformats.org/officeDocument/2006/relationships/customXml" Target="../ink/ink1174.xml"/><Relationship Id="rId620" Type="http://schemas.openxmlformats.org/officeDocument/2006/relationships/customXml" Target="../ink/ink1236.xml"/><Relationship Id="rId718" Type="http://schemas.openxmlformats.org/officeDocument/2006/relationships/customXml" Target="../ink/ink1285.xml"/><Relationship Id="rId357" Type="http://schemas.openxmlformats.org/officeDocument/2006/relationships/image" Target="../media/image1068.png"/><Relationship Id="rId54" Type="http://schemas.openxmlformats.org/officeDocument/2006/relationships/customXml" Target="../ink/ink951.xml"/><Relationship Id="rId217" Type="http://schemas.openxmlformats.org/officeDocument/2006/relationships/image" Target="../media/image998.png"/><Relationship Id="rId564" Type="http://schemas.openxmlformats.org/officeDocument/2006/relationships/image" Target="../media/image1170.png"/><Relationship Id="rId771" Type="http://schemas.openxmlformats.org/officeDocument/2006/relationships/image" Target="../media/image1272.png"/><Relationship Id="rId869" Type="http://schemas.openxmlformats.org/officeDocument/2006/relationships/image" Target="../media/image1320.png"/><Relationship Id="rId424" Type="http://schemas.openxmlformats.org/officeDocument/2006/relationships/image" Target="../media/image1101.png"/><Relationship Id="rId631" Type="http://schemas.openxmlformats.org/officeDocument/2006/relationships/image" Target="../media/image1203.png"/><Relationship Id="rId729" Type="http://schemas.openxmlformats.org/officeDocument/2006/relationships/image" Target="../media/image1251.png"/><Relationship Id="rId270" Type="http://schemas.openxmlformats.org/officeDocument/2006/relationships/customXml" Target="../ink/ink1059.xml"/><Relationship Id="rId65" Type="http://schemas.openxmlformats.org/officeDocument/2006/relationships/image" Target="../media/image923.png"/><Relationship Id="rId130" Type="http://schemas.openxmlformats.org/officeDocument/2006/relationships/customXml" Target="../ink/ink989.xml"/><Relationship Id="rId368" Type="http://schemas.openxmlformats.org/officeDocument/2006/relationships/customXml" Target="../ink/ink1108.xml"/><Relationship Id="rId575" Type="http://schemas.openxmlformats.org/officeDocument/2006/relationships/customXml" Target="../ink/ink1213.xml"/><Relationship Id="rId782" Type="http://schemas.openxmlformats.org/officeDocument/2006/relationships/image" Target="../media/image1277.png"/><Relationship Id="rId228" Type="http://schemas.openxmlformats.org/officeDocument/2006/relationships/customXml" Target="../ink/ink1038.xml"/><Relationship Id="rId435" Type="http://schemas.openxmlformats.org/officeDocument/2006/relationships/customXml" Target="../ink/ink1142.xml"/><Relationship Id="rId642" Type="http://schemas.openxmlformats.org/officeDocument/2006/relationships/customXml" Target="../ink/ink1247.xml"/><Relationship Id="rId281" Type="http://schemas.openxmlformats.org/officeDocument/2006/relationships/image" Target="../media/image1030.png"/><Relationship Id="rId502" Type="http://schemas.openxmlformats.org/officeDocument/2006/relationships/image" Target="../media/image1139.png"/><Relationship Id="rId76" Type="http://schemas.openxmlformats.org/officeDocument/2006/relationships/customXml" Target="../ink/ink962.xml"/><Relationship Id="rId141" Type="http://schemas.openxmlformats.org/officeDocument/2006/relationships/image" Target="../media/image961.png"/><Relationship Id="rId379" Type="http://schemas.openxmlformats.org/officeDocument/2006/relationships/image" Target="../media/image1079.png"/><Relationship Id="rId586" Type="http://schemas.openxmlformats.org/officeDocument/2006/relationships/image" Target="../media/image1181.png"/><Relationship Id="rId793" Type="http://schemas.openxmlformats.org/officeDocument/2006/relationships/customXml" Target="../ink/ink1323.xml"/><Relationship Id="rId807" Type="http://schemas.openxmlformats.org/officeDocument/2006/relationships/customXml" Target="../ink/ink1330.xml"/><Relationship Id="rId7" Type="http://schemas.openxmlformats.org/officeDocument/2006/relationships/image" Target="../media/image8940.png"/><Relationship Id="rId239" Type="http://schemas.openxmlformats.org/officeDocument/2006/relationships/image" Target="../media/image1009.png"/><Relationship Id="rId446" Type="http://schemas.openxmlformats.org/officeDocument/2006/relationships/image" Target="../media/image1112.png"/><Relationship Id="rId653" Type="http://schemas.openxmlformats.org/officeDocument/2006/relationships/image" Target="../media/image1213.png"/><Relationship Id="rId292" Type="http://schemas.openxmlformats.org/officeDocument/2006/relationships/customXml" Target="../ink/ink1070.xml"/><Relationship Id="rId306" Type="http://schemas.openxmlformats.org/officeDocument/2006/relationships/customXml" Target="../ink/ink1077.xml"/><Relationship Id="rId860" Type="http://schemas.openxmlformats.org/officeDocument/2006/relationships/customXml" Target="../ink/ink1357.xml"/><Relationship Id="rId87" Type="http://schemas.openxmlformats.org/officeDocument/2006/relationships/image" Target="../media/image934.png"/><Relationship Id="rId513" Type="http://schemas.openxmlformats.org/officeDocument/2006/relationships/customXml" Target="../ink/ink1182.xml"/><Relationship Id="rId597" Type="http://schemas.openxmlformats.org/officeDocument/2006/relationships/customXml" Target="../ink/ink1224.xml"/><Relationship Id="rId720" Type="http://schemas.openxmlformats.org/officeDocument/2006/relationships/customXml" Target="../ink/ink1286.xml"/><Relationship Id="rId818" Type="http://schemas.openxmlformats.org/officeDocument/2006/relationships/customXml" Target="../ink/ink1336.xml"/><Relationship Id="rId152" Type="http://schemas.openxmlformats.org/officeDocument/2006/relationships/customXml" Target="../ink/ink1000.xml"/><Relationship Id="rId457" Type="http://schemas.openxmlformats.org/officeDocument/2006/relationships/customXml" Target="../ink/ink1153.xml"/><Relationship Id="rId664" Type="http://schemas.openxmlformats.org/officeDocument/2006/relationships/customXml" Target="../ink/ink1258.xml"/><Relationship Id="rId871" Type="http://schemas.openxmlformats.org/officeDocument/2006/relationships/image" Target="../media/image1321.png"/><Relationship Id="rId14" Type="http://schemas.openxmlformats.org/officeDocument/2006/relationships/customXml" Target="../ink/ink931.xml"/><Relationship Id="rId317" Type="http://schemas.openxmlformats.org/officeDocument/2006/relationships/image" Target="../media/image1048.png"/><Relationship Id="rId524" Type="http://schemas.openxmlformats.org/officeDocument/2006/relationships/image" Target="../media/image1150.png"/><Relationship Id="rId731" Type="http://schemas.openxmlformats.org/officeDocument/2006/relationships/image" Target="../media/image1252.png"/><Relationship Id="rId98" Type="http://schemas.openxmlformats.org/officeDocument/2006/relationships/customXml" Target="../ink/ink973.xml"/><Relationship Id="rId163" Type="http://schemas.openxmlformats.org/officeDocument/2006/relationships/image" Target="../media/image971.png"/><Relationship Id="rId370" Type="http://schemas.openxmlformats.org/officeDocument/2006/relationships/customXml" Target="../ink/ink1109.xml"/><Relationship Id="rId829" Type="http://schemas.openxmlformats.org/officeDocument/2006/relationships/image" Target="../media/image1300.png"/><Relationship Id="rId230" Type="http://schemas.openxmlformats.org/officeDocument/2006/relationships/customXml" Target="../ink/ink1039.xml"/><Relationship Id="rId468" Type="http://schemas.openxmlformats.org/officeDocument/2006/relationships/image" Target="../media/image1123.png"/><Relationship Id="rId675" Type="http://schemas.openxmlformats.org/officeDocument/2006/relationships/image" Target="../media/image1224.png"/><Relationship Id="rId882" Type="http://schemas.openxmlformats.org/officeDocument/2006/relationships/customXml" Target="../ink/ink1368.xml"/><Relationship Id="rId25" Type="http://schemas.openxmlformats.org/officeDocument/2006/relationships/image" Target="../media/image9030.png"/><Relationship Id="rId328" Type="http://schemas.openxmlformats.org/officeDocument/2006/relationships/customXml" Target="../ink/ink1088.xml"/><Relationship Id="rId535" Type="http://schemas.openxmlformats.org/officeDocument/2006/relationships/customXml" Target="../ink/ink1193.xml"/><Relationship Id="rId742" Type="http://schemas.openxmlformats.org/officeDocument/2006/relationships/customXml" Target="../ink/ink1297.xml"/><Relationship Id="rId174" Type="http://schemas.openxmlformats.org/officeDocument/2006/relationships/customXml" Target="../ink/ink1011.xml"/><Relationship Id="rId381" Type="http://schemas.openxmlformats.org/officeDocument/2006/relationships/image" Target="../media/image1080.png"/><Relationship Id="rId602" Type="http://schemas.openxmlformats.org/officeDocument/2006/relationships/image" Target="../media/image1189.png"/><Relationship Id="rId241" Type="http://schemas.openxmlformats.org/officeDocument/2006/relationships/image" Target="../media/image1010.png"/><Relationship Id="rId479" Type="http://schemas.openxmlformats.org/officeDocument/2006/relationships/image" Target="../media/image1128.png"/><Relationship Id="rId686" Type="http://schemas.openxmlformats.org/officeDocument/2006/relationships/customXml" Target="../ink/ink1269.xml"/><Relationship Id="rId36" Type="http://schemas.openxmlformats.org/officeDocument/2006/relationships/customXml" Target="../ink/ink942.xml"/><Relationship Id="rId339" Type="http://schemas.openxmlformats.org/officeDocument/2006/relationships/image" Target="../media/image1059.png"/><Relationship Id="rId546" Type="http://schemas.openxmlformats.org/officeDocument/2006/relationships/image" Target="../media/image1161.png"/><Relationship Id="rId753" Type="http://schemas.openxmlformats.org/officeDocument/2006/relationships/image" Target="../media/image1263.png"/><Relationship Id="rId101" Type="http://schemas.openxmlformats.org/officeDocument/2006/relationships/image" Target="../media/image941.png"/><Relationship Id="rId185" Type="http://schemas.openxmlformats.org/officeDocument/2006/relationships/image" Target="../media/image982.png"/><Relationship Id="rId406" Type="http://schemas.openxmlformats.org/officeDocument/2006/relationships/customXml" Target="../ink/ink1127.xml"/><Relationship Id="rId392" Type="http://schemas.openxmlformats.org/officeDocument/2006/relationships/customXml" Target="../ink/ink1120.xml"/><Relationship Id="rId613" Type="http://schemas.openxmlformats.org/officeDocument/2006/relationships/image" Target="../media/image1194.png"/><Relationship Id="rId697" Type="http://schemas.openxmlformats.org/officeDocument/2006/relationships/image" Target="../media/image1235.png"/><Relationship Id="rId820" Type="http://schemas.openxmlformats.org/officeDocument/2006/relationships/customXml" Target="../ink/ink1337.xml"/><Relationship Id="rId252" Type="http://schemas.openxmlformats.org/officeDocument/2006/relationships/customXml" Target="../ink/ink1050.xml"/><Relationship Id="rId47" Type="http://schemas.openxmlformats.org/officeDocument/2006/relationships/image" Target="../media/image914.png"/><Relationship Id="rId112" Type="http://schemas.openxmlformats.org/officeDocument/2006/relationships/customXml" Target="../ink/ink980.xml"/><Relationship Id="rId557" Type="http://schemas.openxmlformats.org/officeDocument/2006/relationships/customXml" Target="../ink/ink1204.xml"/><Relationship Id="rId764" Type="http://schemas.openxmlformats.org/officeDocument/2006/relationships/customXml" Target="../ink/ink1308.xml"/><Relationship Id="rId196" Type="http://schemas.openxmlformats.org/officeDocument/2006/relationships/customXml" Target="../ink/ink1022.xml"/><Relationship Id="rId417" Type="http://schemas.openxmlformats.org/officeDocument/2006/relationships/customXml" Target="../ink/ink1133.xml"/><Relationship Id="rId624" Type="http://schemas.openxmlformats.org/officeDocument/2006/relationships/customXml" Target="../ink/ink1238.xml"/><Relationship Id="rId831" Type="http://schemas.openxmlformats.org/officeDocument/2006/relationships/image" Target="../media/image1301.png"/><Relationship Id="rId263" Type="http://schemas.openxmlformats.org/officeDocument/2006/relationships/image" Target="../media/image1021.png"/><Relationship Id="rId470" Type="http://schemas.openxmlformats.org/officeDocument/2006/relationships/image" Target="../media/image1124.png"/><Relationship Id="rId58" Type="http://schemas.openxmlformats.org/officeDocument/2006/relationships/customXml" Target="../ink/ink953.xml"/><Relationship Id="rId123" Type="http://schemas.openxmlformats.org/officeDocument/2006/relationships/image" Target="../media/image952.png"/><Relationship Id="rId330" Type="http://schemas.openxmlformats.org/officeDocument/2006/relationships/customXml" Target="../ink/ink1089.xml"/><Relationship Id="rId568" Type="http://schemas.openxmlformats.org/officeDocument/2006/relationships/image" Target="../media/image1172.png"/><Relationship Id="rId775" Type="http://schemas.openxmlformats.org/officeDocument/2006/relationships/image" Target="../media/image1274.png"/><Relationship Id="rId428" Type="http://schemas.openxmlformats.org/officeDocument/2006/relationships/image" Target="../media/image1103.png"/><Relationship Id="rId635" Type="http://schemas.openxmlformats.org/officeDocument/2006/relationships/image" Target="../media/image1205.png"/><Relationship Id="rId842" Type="http://schemas.openxmlformats.org/officeDocument/2006/relationships/customXml" Target="../ink/ink1348.xml"/><Relationship Id="rId274" Type="http://schemas.openxmlformats.org/officeDocument/2006/relationships/customXml" Target="../ink/ink1061.xml"/><Relationship Id="rId481" Type="http://schemas.openxmlformats.org/officeDocument/2006/relationships/customXml" Target="../ink/ink1166.xml"/><Relationship Id="rId702" Type="http://schemas.openxmlformats.org/officeDocument/2006/relationships/customXml" Target="../ink/ink1277.xml"/><Relationship Id="rId69" Type="http://schemas.openxmlformats.org/officeDocument/2006/relationships/image" Target="../media/image925.png"/><Relationship Id="rId134" Type="http://schemas.openxmlformats.org/officeDocument/2006/relationships/customXml" Target="../ink/ink991.xml"/><Relationship Id="rId579" Type="http://schemas.openxmlformats.org/officeDocument/2006/relationships/customXml" Target="../ink/ink1215.xml"/><Relationship Id="rId786" Type="http://schemas.openxmlformats.org/officeDocument/2006/relationships/image" Target="../media/image1279.png"/><Relationship Id="rId341" Type="http://schemas.openxmlformats.org/officeDocument/2006/relationships/image" Target="../media/image1060.png"/><Relationship Id="rId439" Type="http://schemas.openxmlformats.org/officeDocument/2006/relationships/customXml" Target="../ink/ink1144.xml"/><Relationship Id="rId646" Type="http://schemas.openxmlformats.org/officeDocument/2006/relationships/customXml" Target="../ink/ink1249.xml"/><Relationship Id="rId201" Type="http://schemas.openxmlformats.org/officeDocument/2006/relationships/image" Target="../media/image990.png"/><Relationship Id="rId285" Type="http://schemas.openxmlformats.org/officeDocument/2006/relationships/image" Target="../media/image1032.png"/><Relationship Id="rId506" Type="http://schemas.openxmlformats.org/officeDocument/2006/relationships/image" Target="../media/image1141.png"/><Relationship Id="rId853" Type="http://schemas.openxmlformats.org/officeDocument/2006/relationships/image" Target="../media/image1312.png"/><Relationship Id="rId492" Type="http://schemas.openxmlformats.org/officeDocument/2006/relationships/image" Target="../media/image1134.png"/><Relationship Id="rId713" Type="http://schemas.openxmlformats.org/officeDocument/2006/relationships/image" Target="../media/image1243.png"/><Relationship Id="rId797" Type="http://schemas.openxmlformats.org/officeDocument/2006/relationships/customXml" Target="../ink/ink1325.xml"/><Relationship Id="rId145" Type="http://schemas.openxmlformats.org/officeDocument/2006/relationships/image" Target="../media/image963.png"/><Relationship Id="rId352" Type="http://schemas.openxmlformats.org/officeDocument/2006/relationships/customXml" Target="../ink/ink1100.xml"/><Relationship Id="rId212" Type="http://schemas.openxmlformats.org/officeDocument/2006/relationships/customXml" Target="../ink/ink1030.xml"/><Relationship Id="rId657" Type="http://schemas.openxmlformats.org/officeDocument/2006/relationships/image" Target="../media/image1215.png"/><Relationship Id="rId864" Type="http://schemas.openxmlformats.org/officeDocument/2006/relationships/customXml" Target="../ink/ink1359.xml"/><Relationship Id="rId296" Type="http://schemas.openxmlformats.org/officeDocument/2006/relationships/customXml" Target="../ink/ink1072.xml"/><Relationship Id="rId517" Type="http://schemas.openxmlformats.org/officeDocument/2006/relationships/customXml" Target="../ink/ink1184.xml"/><Relationship Id="rId724" Type="http://schemas.openxmlformats.org/officeDocument/2006/relationships/customXml" Target="../ink/ink1288.xml"/><Relationship Id="rId60" Type="http://schemas.openxmlformats.org/officeDocument/2006/relationships/customXml" Target="../ink/ink954.xml"/><Relationship Id="rId156" Type="http://schemas.openxmlformats.org/officeDocument/2006/relationships/customXml" Target="../ink/ink1002.xml"/><Relationship Id="rId363" Type="http://schemas.openxmlformats.org/officeDocument/2006/relationships/image" Target="../media/image1071.png"/><Relationship Id="rId570" Type="http://schemas.openxmlformats.org/officeDocument/2006/relationships/image" Target="../media/image1173.png"/><Relationship Id="rId223" Type="http://schemas.openxmlformats.org/officeDocument/2006/relationships/image" Target="../media/image1001.png"/><Relationship Id="rId430" Type="http://schemas.openxmlformats.org/officeDocument/2006/relationships/image" Target="../media/image1104.png"/><Relationship Id="rId668" Type="http://schemas.openxmlformats.org/officeDocument/2006/relationships/customXml" Target="../ink/ink1260.xml"/><Relationship Id="rId875" Type="http://schemas.openxmlformats.org/officeDocument/2006/relationships/image" Target="../media/image1323.png"/><Relationship Id="rId18" Type="http://schemas.openxmlformats.org/officeDocument/2006/relationships/customXml" Target="../ink/ink933.xml"/><Relationship Id="rId528" Type="http://schemas.openxmlformats.org/officeDocument/2006/relationships/image" Target="../media/image1152.png"/><Relationship Id="rId735" Type="http://schemas.openxmlformats.org/officeDocument/2006/relationships/image" Target="../media/image1254.png"/><Relationship Id="rId167" Type="http://schemas.openxmlformats.org/officeDocument/2006/relationships/image" Target="../media/image973.png"/><Relationship Id="rId374" Type="http://schemas.openxmlformats.org/officeDocument/2006/relationships/customXml" Target="../ink/ink1111.xml"/><Relationship Id="rId581" Type="http://schemas.openxmlformats.org/officeDocument/2006/relationships/customXml" Target="../ink/ink1216.xml"/><Relationship Id="rId71" Type="http://schemas.openxmlformats.org/officeDocument/2006/relationships/image" Target="../media/image926.png"/><Relationship Id="rId234" Type="http://schemas.openxmlformats.org/officeDocument/2006/relationships/customXml" Target="../ink/ink1041.xml"/><Relationship Id="rId679" Type="http://schemas.openxmlformats.org/officeDocument/2006/relationships/image" Target="../media/image1226.png"/><Relationship Id="rId802" Type="http://schemas.openxmlformats.org/officeDocument/2006/relationships/image" Target="../media/image1287.png"/><Relationship Id="rId2" Type="http://schemas.openxmlformats.org/officeDocument/2006/relationships/customXml" Target="../ink/ink925.xml"/><Relationship Id="rId29" Type="http://schemas.openxmlformats.org/officeDocument/2006/relationships/image" Target="../media/image9050.png"/><Relationship Id="rId441" Type="http://schemas.openxmlformats.org/officeDocument/2006/relationships/customXml" Target="../ink/ink1145.xml"/><Relationship Id="rId539" Type="http://schemas.openxmlformats.org/officeDocument/2006/relationships/customXml" Target="../ink/ink1195.xml"/><Relationship Id="rId746" Type="http://schemas.openxmlformats.org/officeDocument/2006/relationships/customXml" Target="../ink/ink1299.xml"/><Relationship Id="rId178" Type="http://schemas.openxmlformats.org/officeDocument/2006/relationships/customXml" Target="../ink/ink1013.xml"/><Relationship Id="rId301" Type="http://schemas.openxmlformats.org/officeDocument/2006/relationships/image" Target="../media/image1040.png"/><Relationship Id="rId82" Type="http://schemas.openxmlformats.org/officeDocument/2006/relationships/customXml" Target="../ink/ink965.xml"/><Relationship Id="rId385" Type="http://schemas.openxmlformats.org/officeDocument/2006/relationships/image" Target="../media/image1082.png"/><Relationship Id="rId592" Type="http://schemas.openxmlformats.org/officeDocument/2006/relationships/image" Target="../media/image1184.png"/><Relationship Id="rId606" Type="http://schemas.openxmlformats.org/officeDocument/2006/relationships/image" Target="../media/image1191.png"/><Relationship Id="rId813" Type="http://schemas.openxmlformats.org/officeDocument/2006/relationships/customXml" Target="../ink/ink1333.xml"/><Relationship Id="rId245" Type="http://schemas.openxmlformats.org/officeDocument/2006/relationships/image" Target="../media/image1012.png"/><Relationship Id="rId452" Type="http://schemas.openxmlformats.org/officeDocument/2006/relationships/image" Target="../media/image1115.png"/><Relationship Id="rId105" Type="http://schemas.openxmlformats.org/officeDocument/2006/relationships/image" Target="../media/image943.png"/><Relationship Id="rId312" Type="http://schemas.openxmlformats.org/officeDocument/2006/relationships/customXml" Target="../ink/ink1080.xml"/><Relationship Id="rId757" Type="http://schemas.openxmlformats.org/officeDocument/2006/relationships/image" Target="../media/image1265.png"/><Relationship Id="rId93" Type="http://schemas.openxmlformats.org/officeDocument/2006/relationships/image" Target="../media/image937.png"/><Relationship Id="rId189" Type="http://schemas.openxmlformats.org/officeDocument/2006/relationships/image" Target="../media/image984.png"/><Relationship Id="rId396" Type="http://schemas.openxmlformats.org/officeDocument/2006/relationships/customXml" Target="../ink/ink1122.xml"/><Relationship Id="rId617" Type="http://schemas.openxmlformats.org/officeDocument/2006/relationships/image" Target="../media/image1196.png"/><Relationship Id="rId824" Type="http://schemas.openxmlformats.org/officeDocument/2006/relationships/customXml" Target="../ink/ink1339.xml"/><Relationship Id="rId256" Type="http://schemas.openxmlformats.org/officeDocument/2006/relationships/customXml" Target="../ink/ink1052.xml"/><Relationship Id="rId463" Type="http://schemas.openxmlformats.org/officeDocument/2006/relationships/customXml" Target="../ink/ink1156.xml"/><Relationship Id="rId670" Type="http://schemas.openxmlformats.org/officeDocument/2006/relationships/customXml" Target="../ink/ink1261.xml"/><Relationship Id="rId116" Type="http://schemas.openxmlformats.org/officeDocument/2006/relationships/customXml" Target="../ink/ink982.xml"/><Relationship Id="rId323" Type="http://schemas.openxmlformats.org/officeDocument/2006/relationships/image" Target="../media/image1051.png"/><Relationship Id="rId530" Type="http://schemas.openxmlformats.org/officeDocument/2006/relationships/image" Target="../media/image1153.png"/><Relationship Id="rId768" Type="http://schemas.openxmlformats.org/officeDocument/2006/relationships/customXml" Target="../ink/ink1310.xml"/><Relationship Id="rId20" Type="http://schemas.openxmlformats.org/officeDocument/2006/relationships/customXml" Target="../ink/ink934.xml"/><Relationship Id="rId628" Type="http://schemas.openxmlformats.org/officeDocument/2006/relationships/customXml" Target="../ink/ink1240.xml"/><Relationship Id="rId835" Type="http://schemas.openxmlformats.org/officeDocument/2006/relationships/image" Target="../media/image1303.png"/><Relationship Id="rId267" Type="http://schemas.openxmlformats.org/officeDocument/2006/relationships/image" Target="../media/image1023.png"/><Relationship Id="rId474" Type="http://schemas.openxmlformats.org/officeDocument/2006/relationships/image" Target="../media/image1126.png"/><Relationship Id="rId127" Type="http://schemas.openxmlformats.org/officeDocument/2006/relationships/image" Target="../media/image954.png"/><Relationship Id="rId681" Type="http://schemas.openxmlformats.org/officeDocument/2006/relationships/image" Target="../media/image1227.png"/><Relationship Id="rId779" Type="http://schemas.openxmlformats.org/officeDocument/2006/relationships/customXml" Target="../ink/ink1316.xml"/><Relationship Id="rId31" Type="http://schemas.openxmlformats.org/officeDocument/2006/relationships/image" Target="../media/image9060.png"/><Relationship Id="rId334" Type="http://schemas.openxmlformats.org/officeDocument/2006/relationships/customXml" Target="../ink/ink1091.xml"/><Relationship Id="rId541" Type="http://schemas.openxmlformats.org/officeDocument/2006/relationships/customXml" Target="../ink/ink1196.xml"/><Relationship Id="rId639" Type="http://schemas.openxmlformats.org/officeDocument/2006/relationships/image" Target="../media/image1206.png"/><Relationship Id="rId180" Type="http://schemas.openxmlformats.org/officeDocument/2006/relationships/customXml" Target="../ink/ink1014.xml"/><Relationship Id="rId278" Type="http://schemas.openxmlformats.org/officeDocument/2006/relationships/customXml" Target="../ink/ink1063.xml"/><Relationship Id="rId401" Type="http://schemas.openxmlformats.org/officeDocument/2006/relationships/image" Target="../media/image1090.png"/><Relationship Id="rId846" Type="http://schemas.openxmlformats.org/officeDocument/2006/relationships/customXml" Target="../ink/ink1350.xml"/><Relationship Id="rId485" Type="http://schemas.openxmlformats.org/officeDocument/2006/relationships/customXml" Target="../ink/ink1168.xml"/><Relationship Id="rId692" Type="http://schemas.openxmlformats.org/officeDocument/2006/relationships/customXml" Target="../ink/ink1272.xml"/><Relationship Id="rId706" Type="http://schemas.openxmlformats.org/officeDocument/2006/relationships/customXml" Target="../ink/ink1279.xml"/><Relationship Id="rId42" Type="http://schemas.openxmlformats.org/officeDocument/2006/relationships/customXml" Target="../ink/ink945.xml"/><Relationship Id="rId138" Type="http://schemas.openxmlformats.org/officeDocument/2006/relationships/customXml" Target="../ink/ink993.xml"/><Relationship Id="rId345" Type="http://schemas.openxmlformats.org/officeDocument/2006/relationships/image" Target="../media/image1062.png"/><Relationship Id="rId552" Type="http://schemas.openxmlformats.org/officeDocument/2006/relationships/image" Target="../media/image1164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412" Type="http://schemas.openxmlformats.org/officeDocument/2006/relationships/image" Target="../media/image1095.png"/><Relationship Id="rId857" Type="http://schemas.openxmlformats.org/officeDocument/2006/relationships/image" Target="../media/image1314.png"/><Relationship Id="rId289" Type="http://schemas.openxmlformats.org/officeDocument/2006/relationships/image" Target="../media/image1034.png"/><Relationship Id="rId496" Type="http://schemas.openxmlformats.org/officeDocument/2006/relationships/image" Target="../media/image1136.png"/><Relationship Id="rId717" Type="http://schemas.openxmlformats.org/officeDocument/2006/relationships/image" Target="../media/image1245.png"/><Relationship Id="rId53" Type="http://schemas.openxmlformats.org/officeDocument/2006/relationships/image" Target="../media/image917.png"/><Relationship Id="rId149" Type="http://schemas.openxmlformats.org/officeDocument/2006/relationships/image" Target="../media/image965.png"/><Relationship Id="rId356" Type="http://schemas.openxmlformats.org/officeDocument/2006/relationships/customXml" Target="../ink/ink1102.xml"/><Relationship Id="rId563" Type="http://schemas.openxmlformats.org/officeDocument/2006/relationships/customXml" Target="../ink/ink1207.xml"/><Relationship Id="rId770" Type="http://schemas.openxmlformats.org/officeDocument/2006/relationships/customXml" Target="../ink/ink1311.xml"/><Relationship Id="rId216" Type="http://schemas.openxmlformats.org/officeDocument/2006/relationships/customXml" Target="../ink/ink1032.xml"/><Relationship Id="rId423" Type="http://schemas.openxmlformats.org/officeDocument/2006/relationships/customXml" Target="../ink/ink1136.xml"/><Relationship Id="rId868" Type="http://schemas.openxmlformats.org/officeDocument/2006/relationships/customXml" Target="../ink/ink1361.xml"/><Relationship Id="rId630" Type="http://schemas.openxmlformats.org/officeDocument/2006/relationships/customXml" Target="../ink/ink1241.xml"/><Relationship Id="rId728" Type="http://schemas.openxmlformats.org/officeDocument/2006/relationships/customXml" Target="../ink/ink1290.xml"/><Relationship Id="rId64" Type="http://schemas.openxmlformats.org/officeDocument/2006/relationships/customXml" Target="../ink/ink956.xml"/><Relationship Id="rId367" Type="http://schemas.openxmlformats.org/officeDocument/2006/relationships/image" Target="../media/image1073.png"/><Relationship Id="rId574" Type="http://schemas.openxmlformats.org/officeDocument/2006/relationships/image" Target="../media/image1175.png"/><Relationship Id="rId227" Type="http://schemas.openxmlformats.org/officeDocument/2006/relationships/image" Target="../media/image1003.png"/><Relationship Id="rId781" Type="http://schemas.openxmlformats.org/officeDocument/2006/relationships/customXml" Target="../ink/ink1317.xml"/><Relationship Id="rId879" Type="http://schemas.openxmlformats.org/officeDocument/2006/relationships/image" Target="../media/image1325.png"/><Relationship Id="rId434" Type="http://schemas.openxmlformats.org/officeDocument/2006/relationships/image" Target="../media/image1106.png"/><Relationship Id="rId641" Type="http://schemas.openxmlformats.org/officeDocument/2006/relationships/image" Target="../media/image1207.png"/><Relationship Id="rId739" Type="http://schemas.openxmlformats.org/officeDocument/2006/relationships/image" Target="../media/image1256.png"/><Relationship Id="rId280" Type="http://schemas.openxmlformats.org/officeDocument/2006/relationships/customXml" Target="../ink/ink1064.xml"/><Relationship Id="rId501" Type="http://schemas.openxmlformats.org/officeDocument/2006/relationships/customXml" Target="../ink/ink1176.xml"/><Relationship Id="rId75" Type="http://schemas.openxmlformats.org/officeDocument/2006/relationships/image" Target="../media/image928.png"/><Relationship Id="rId140" Type="http://schemas.openxmlformats.org/officeDocument/2006/relationships/customXml" Target="../ink/ink994.xml"/><Relationship Id="rId378" Type="http://schemas.openxmlformats.org/officeDocument/2006/relationships/customXml" Target="../ink/ink1113.xml"/><Relationship Id="rId585" Type="http://schemas.openxmlformats.org/officeDocument/2006/relationships/customXml" Target="../ink/ink1218.xml"/><Relationship Id="rId792" Type="http://schemas.openxmlformats.org/officeDocument/2006/relationships/image" Target="../media/image1282.png"/><Relationship Id="rId806" Type="http://schemas.openxmlformats.org/officeDocument/2006/relationships/image" Target="../media/image1289.png"/><Relationship Id="rId6" Type="http://schemas.openxmlformats.org/officeDocument/2006/relationships/customXml" Target="../ink/ink927.xml"/><Relationship Id="rId238" Type="http://schemas.openxmlformats.org/officeDocument/2006/relationships/customXml" Target="../ink/ink1043.xml"/><Relationship Id="rId445" Type="http://schemas.openxmlformats.org/officeDocument/2006/relationships/customXml" Target="../ink/ink1147.xml"/><Relationship Id="rId652" Type="http://schemas.openxmlformats.org/officeDocument/2006/relationships/customXml" Target="../ink/ink1252.xml"/><Relationship Id="rId291" Type="http://schemas.openxmlformats.org/officeDocument/2006/relationships/image" Target="../media/image1035.png"/><Relationship Id="rId305" Type="http://schemas.openxmlformats.org/officeDocument/2006/relationships/image" Target="../media/image1042.png"/><Relationship Id="rId512" Type="http://schemas.openxmlformats.org/officeDocument/2006/relationships/image" Target="../media/image1144.png"/><Relationship Id="rId86" Type="http://schemas.openxmlformats.org/officeDocument/2006/relationships/customXml" Target="../ink/ink967.xml"/><Relationship Id="rId151" Type="http://schemas.openxmlformats.org/officeDocument/2006/relationships/image" Target="../media/image966.png"/><Relationship Id="rId389" Type="http://schemas.openxmlformats.org/officeDocument/2006/relationships/image" Target="../media/image1084.png"/><Relationship Id="rId596" Type="http://schemas.openxmlformats.org/officeDocument/2006/relationships/image" Target="../media/image1186.png"/><Relationship Id="rId817" Type="http://schemas.openxmlformats.org/officeDocument/2006/relationships/customXml" Target="../ink/ink1335.xml"/><Relationship Id="rId249" Type="http://schemas.openxmlformats.org/officeDocument/2006/relationships/image" Target="../media/image1014.png"/><Relationship Id="rId456" Type="http://schemas.openxmlformats.org/officeDocument/2006/relationships/image" Target="../media/image1117.png"/><Relationship Id="rId663" Type="http://schemas.openxmlformats.org/officeDocument/2006/relationships/image" Target="../media/image1218.png"/><Relationship Id="rId870" Type="http://schemas.openxmlformats.org/officeDocument/2006/relationships/customXml" Target="../ink/ink1362.xml"/><Relationship Id="rId13" Type="http://schemas.openxmlformats.org/officeDocument/2006/relationships/image" Target="../media/image8970.png"/><Relationship Id="rId109" Type="http://schemas.openxmlformats.org/officeDocument/2006/relationships/image" Target="../media/image945.png"/><Relationship Id="rId316" Type="http://schemas.openxmlformats.org/officeDocument/2006/relationships/customXml" Target="../ink/ink1082.xml"/><Relationship Id="rId523" Type="http://schemas.openxmlformats.org/officeDocument/2006/relationships/customXml" Target="../ink/ink1187.xml"/><Relationship Id="rId97" Type="http://schemas.openxmlformats.org/officeDocument/2006/relationships/image" Target="../media/image939.png"/><Relationship Id="rId730" Type="http://schemas.openxmlformats.org/officeDocument/2006/relationships/customXml" Target="../ink/ink1291.xml"/><Relationship Id="rId828" Type="http://schemas.openxmlformats.org/officeDocument/2006/relationships/customXml" Target="../ink/ink1341.xml"/><Relationship Id="rId162" Type="http://schemas.openxmlformats.org/officeDocument/2006/relationships/customXml" Target="../ink/ink1005.xml"/><Relationship Id="rId467" Type="http://schemas.openxmlformats.org/officeDocument/2006/relationships/customXml" Target="../ink/ink1158.xml"/><Relationship Id="rId674" Type="http://schemas.openxmlformats.org/officeDocument/2006/relationships/customXml" Target="../ink/ink1263.xml"/><Relationship Id="rId881" Type="http://schemas.openxmlformats.org/officeDocument/2006/relationships/image" Target="../media/image1326.png"/><Relationship Id="rId24" Type="http://schemas.openxmlformats.org/officeDocument/2006/relationships/customXml" Target="../ink/ink936.xml"/><Relationship Id="rId327" Type="http://schemas.openxmlformats.org/officeDocument/2006/relationships/image" Target="../media/image1053.png"/><Relationship Id="rId534" Type="http://schemas.openxmlformats.org/officeDocument/2006/relationships/image" Target="../media/image1155.png"/><Relationship Id="rId741" Type="http://schemas.openxmlformats.org/officeDocument/2006/relationships/image" Target="../media/image1257.png"/><Relationship Id="rId839" Type="http://schemas.openxmlformats.org/officeDocument/2006/relationships/image" Target="../media/image1305.png"/><Relationship Id="rId173" Type="http://schemas.openxmlformats.org/officeDocument/2006/relationships/image" Target="../media/image976.png"/><Relationship Id="rId380" Type="http://schemas.openxmlformats.org/officeDocument/2006/relationships/customXml" Target="../ink/ink1114.xml"/><Relationship Id="rId601" Type="http://schemas.openxmlformats.org/officeDocument/2006/relationships/customXml" Target="../ink/ink1226.xml"/><Relationship Id="rId240" Type="http://schemas.openxmlformats.org/officeDocument/2006/relationships/customXml" Target="../ink/ink1044.xml"/><Relationship Id="rId478" Type="http://schemas.openxmlformats.org/officeDocument/2006/relationships/customXml" Target="../ink/ink1164.xml"/><Relationship Id="rId685" Type="http://schemas.openxmlformats.org/officeDocument/2006/relationships/image" Target="../media/image1229.png"/><Relationship Id="rId35" Type="http://schemas.openxmlformats.org/officeDocument/2006/relationships/image" Target="../media/image908.png"/><Relationship Id="rId100" Type="http://schemas.openxmlformats.org/officeDocument/2006/relationships/customXml" Target="../ink/ink974.xml"/><Relationship Id="rId338" Type="http://schemas.openxmlformats.org/officeDocument/2006/relationships/customXml" Target="../ink/ink1093.xml"/><Relationship Id="rId545" Type="http://schemas.openxmlformats.org/officeDocument/2006/relationships/customXml" Target="../ink/ink1198.xml"/><Relationship Id="rId752" Type="http://schemas.openxmlformats.org/officeDocument/2006/relationships/customXml" Target="../ink/ink1302.xml"/><Relationship Id="rId184" Type="http://schemas.openxmlformats.org/officeDocument/2006/relationships/customXml" Target="../ink/ink1016.xml"/><Relationship Id="rId391" Type="http://schemas.openxmlformats.org/officeDocument/2006/relationships/image" Target="../media/image1085.png"/><Relationship Id="rId405" Type="http://schemas.openxmlformats.org/officeDocument/2006/relationships/image" Target="../media/image1092.png"/><Relationship Id="rId612" Type="http://schemas.openxmlformats.org/officeDocument/2006/relationships/customXml" Target="../ink/ink1232.xml"/><Relationship Id="rId251" Type="http://schemas.openxmlformats.org/officeDocument/2006/relationships/image" Target="../media/image1015.png"/><Relationship Id="rId489" Type="http://schemas.openxmlformats.org/officeDocument/2006/relationships/customXml" Target="../ink/ink1170.xml"/><Relationship Id="rId696" Type="http://schemas.openxmlformats.org/officeDocument/2006/relationships/customXml" Target="../ink/ink1274.xml"/><Relationship Id="rId46" Type="http://schemas.openxmlformats.org/officeDocument/2006/relationships/customXml" Target="../ink/ink947.xml"/><Relationship Id="rId349" Type="http://schemas.openxmlformats.org/officeDocument/2006/relationships/image" Target="../media/image1064.png"/><Relationship Id="rId556" Type="http://schemas.openxmlformats.org/officeDocument/2006/relationships/image" Target="../media/image1166.png"/><Relationship Id="rId763" Type="http://schemas.openxmlformats.org/officeDocument/2006/relationships/image" Target="../media/image1268.png"/><Relationship Id="rId111" Type="http://schemas.openxmlformats.org/officeDocument/2006/relationships/image" Target="../media/image946.png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416" Type="http://schemas.openxmlformats.org/officeDocument/2006/relationships/image" Target="../media/image1097.png"/><Relationship Id="rId623" Type="http://schemas.openxmlformats.org/officeDocument/2006/relationships/image" Target="../media/image1199.png"/><Relationship Id="rId830" Type="http://schemas.openxmlformats.org/officeDocument/2006/relationships/customXml" Target="../ink/ink1342.xml"/><Relationship Id="rId15" Type="http://schemas.openxmlformats.org/officeDocument/2006/relationships/image" Target="../media/image8980.png"/><Relationship Id="rId57" Type="http://schemas.openxmlformats.org/officeDocument/2006/relationships/image" Target="../media/image919.png"/><Relationship Id="rId262" Type="http://schemas.openxmlformats.org/officeDocument/2006/relationships/customXml" Target="../ink/ink1055.xml"/><Relationship Id="rId318" Type="http://schemas.openxmlformats.org/officeDocument/2006/relationships/customXml" Target="../ink/ink1083.xml"/><Relationship Id="rId525" Type="http://schemas.openxmlformats.org/officeDocument/2006/relationships/customXml" Target="../ink/ink1188.xml"/><Relationship Id="rId567" Type="http://schemas.openxmlformats.org/officeDocument/2006/relationships/customXml" Target="../ink/ink1209.xml"/><Relationship Id="rId732" Type="http://schemas.openxmlformats.org/officeDocument/2006/relationships/customXml" Target="../ink/ink1292.xml"/><Relationship Id="rId99" Type="http://schemas.openxmlformats.org/officeDocument/2006/relationships/image" Target="../media/image940.png"/><Relationship Id="rId122" Type="http://schemas.openxmlformats.org/officeDocument/2006/relationships/customXml" Target="../ink/ink985.xml"/><Relationship Id="rId164" Type="http://schemas.openxmlformats.org/officeDocument/2006/relationships/customXml" Target="../ink/ink1006.xml"/><Relationship Id="rId371" Type="http://schemas.openxmlformats.org/officeDocument/2006/relationships/image" Target="../media/image1075.png"/><Relationship Id="rId774" Type="http://schemas.openxmlformats.org/officeDocument/2006/relationships/customXml" Target="../ink/ink1313.xml"/><Relationship Id="rId427" Type="http://schemas.openxmlformats.org/officeDocument/2006/relationships/customXml" Target="../ink/ink1138.xml"/><Relationship Id="rId469" Type="http://schemas.openxmlformats.org/officeDocument/2006/relationships/customXml" Target="../ink/ink1159.xml"/><Relationship Id="rId634" Type="http://schemas.openxmlformats.org/officeDocument/2006/relationships/customXml" Target="../ink/ink1243.xml"/><Relationship Id="rId676" Type="http://schemas.openxmlformats.org/officeDocument/2006/relationships/customXml" Target="../ink/ink1264.xml"/><Relationship Id="rId841" Type="http://schemas.openxmlformats.org/officeDocument/2006/relationships/image" Target="../media/image1306.png"/><Relationship Id="rId883" Type="http://schemas.openxmlformats.org/officeDocument/2006/relationships/image" Target="../media/image1327.png"/><Relationship Id="rId26" Type="http://schemas.openxmlformats.org/officeDocument/2006/relationships/customXml" Target="../ink/ink937.xml"/><Relationship Id="rId231" Type="http://schemas.openxmlformats.org/officeDocument/2006/relationships/image" Target="../media/image1005.png"/><Relationship Id="rId273" Type="http://schemas.openxmlformats.org/officeDocument/2006/relationships/image" Target="../media/image1026.png"/><Relationship Id="rId329" Type="http://schemas.openxmlformats.org/officeDocument/2006/relationships/image" Target="../media/image1054.png"/><Relationship Id="rId480" Type="http://schemas.openxmlformats.org/officeDocument/2006/relationships/customXml" Target="../ink/ink1165.xml"/><Relationship Id="rId536" Type="http://schemas.openxmlformats.org/officeDocument/2006/relationships/image" Target="../media/image1156.png"/><Relationship Id="rId701" Type="http://schemas.openxmlformats.org/officeDocument/2006/relationships/image" Target="../media/image1237.png"/><Relationship Id="rId68" Type="http://schemas.openxmlformats.org/officeDocument/2006/relationships/customXml" Target="../ink/ink958.xml"/><Relationship Id="rId133" Type="http://schemas.openxmlformats.org/officeDocument/2006/relationships/image" Target="../media/image957.png"/><Relationship Id="rId175" Type="http://schemas.openxmlformats.org/officeDocument/2006/relationships/image" Target="../media/image977.png"/><Relationship Id="rId340" Type="http://schemas.openxmlformats.org/officeDocument/2006/relationships/customXml" Target="../ink/ink1094.xml"/><Relationship Id="rId578" Type="http://schemas.openxmlformats.org/officeDocument/2006/relationships/image" Target="../media/image1177.png"/><Relationship Id="rId743" Type="http://schemas.openxmlformats.org/officeDocument/2006/relationships/image" Target="../media/image1258.png"/><Relationship Id="rId785" Type="http://schemas.openxmlformats.org/officeDocument/2006/relationships/customXml" Target="../ink/ink1319.xml"/><Relationship Id="rId200" Type="http://schemas.openxmlformats.org/officeDocument/2006/relationships/customXml" Target="../ink/ink1024.xml"/><Relationship Id="rId382" Type="http://schemas.openxmlformats.org/officeDocument/2006/relationships/customXml" Target="../ink/ink1115.xml"/><Relationship Id="rId438" Type="http://schemas.openxmlformats.org/officeDocument/2006/relationships/image" Target="../media/image1108.png"/><Relationship Id="rId603" Type="http://schemas.openxmlformats.org/officeDocument/2006/relationships/customXml" Target="../ink/ink1227.xml"/><Relationship Id="rId645" Type="http://schemas.openxmlformats.org/officeDocument/2006/relationships/image" Target="../media/image1209.png"/><Relationship Id="rId687" Type="http://schemas.openxmlformats.org/officeDocument/2006/relationships/image" Target="../media/image1230.png"/><Relationship Id="rId810" Type="http://schemas.openxmlformats.org/officeDocument/2006/relationships/image" Target="../media/image1291.png"/><Relationship Id="rId852" Type="http://schemas.openxmlformats.org/officeDocument/2006/relationships/customXml" Target="../ink/ink1353.xml"/><Relationship Id="rId242" Type="http://schemas.openxmlformats.org/officeDocument/2006/relationships/customXml" Target="../ink/ink1045.xml"/><Relationship Id="rId284" Type="http://schemas.openxmlformats.org/officeDocument/2006/relationships/customXml" Target="../ink/ink1066.xml"/><Relationship Id="rId491" Type="http://schemas.openxmlformats.org/officeDocument/2006/relationships/customXml" Target="../ink/ink1171.xml"/><Relationship Id="rId505" Type="http://schemas.openxmlformats.org/officeDocument/2006/relationships/customXml" Target="../ink/ink1178.xml"/><Relationship Id="rId712" Type="http://schemas.openxmlformats.org/officeDocument/2006/relationships/customXml" Target="../ink/ink1282.xml"/><Relationship Id="rId37" Type="http://schemas.openxmlformats.org/officeDocument/2006/relationships/image" Target="../media/image909.png"/><Relationship Id="rId79" Type="http://schemas.openxmlformats.org/officeDocument/2006/relationships/image" Target="../media/image930.png"/><Relationship Id="rId102" Type="http://schemas.openxmlformats.org/officeDocument/2006/relationships/customXml" Target="../ink/ink975.xml"/><Relationship Id="rId144" Type="http://schemas.openxmlformats.org/officeDocument/2006/relationships/customXml" Target="../ink/ink996.xml"/><Relationship Id="rId547" Type="http://schemas.openxmlformats.org/officeDocument/2006/relationships/customXml" Target="../ink/ink1199.xml"/><Relationship Id="rId589" Type="http://schemas.openxmlformats.org/officeDocument/2006/relationships/customXml" Target="../ink/ink1220.xml"/><Relationship Id="rId754" Type="http://schemas.openxmlformats.org/officeDocument/2006/relationships/customXml" Target="../ink/ink1303.xml"/><Relationship Id="rId796" Type="http://schemas.openxmlformats.org/officeDocument/2006/relationships/image" Target="../media/image1284.png"/><Relationship Id="rId90" Type="http://schemas.openxmlformats.org/officeDocument/2006/relationships/customXml" Target="../ink/ink969.xml"/><Relationship Id="rId186" Type="http://schemas.openxmlformats.org/officeDocument/2006/relationships/customXml" Target="../ink/ink1017.xml"/><Relationship Id="rId351" Type="http://schemas.openxmlformats.org/officeDocument/2006/relationships/image" Target="../media/image1065.png"/><Relationship Id="rId393" Type="http://schemas.openxmlformats.org/officeDocument/2006/relationships/image" Target="../media/image1086.png"/><Relationship Id="rId407" Type="http://schemas.openxmlformats.org/officeDocument/2006/relationships/image" Target="../media/image1093.png"/><Relationship Id="rId449" Type="http://schemas.openxmlformats.org/officeDocument/2006/relationships/customXml" Target="../ink/ink1149.xml"/><Relationship Id="rId614" Type="http://schemas.openxmlformats.org/officeDocument/2006/relationships/customXml" Target="../ink/ink1233.xml"/><Relationship Id="rId656" Type="http://schemas.openxmlformats.org/officeDocument/2006/relationships/customXml" Target="../ink/ink1254.xml"/><Relationship Id="rId821" Type="http://schemas.openxmlformats.org/officeDocument/2006/relationships/image" Target="../media/image1296.png"/><Relationship Id="rId863" Type="http://schemas.openxmlformats.org/officeDocument/2006/relationships/image" Target="../media/image1317.png"/><Relationship Id="rId211" Type="http://schemas.openxmlformats.org/officeDocument/2006/relationships/image" Target="../media/image995.png"/><Relationship Id="rId253" Type="http://schemas.openxmlformats.org/officeDocument/2006/relationships/image" Target="../media/image1016.png"/><Relationship Id="rId295" Type="http://schemas.openxmlformats.org/officeDocument/2006/relationships/image" Target="../media/image1037.png"/><Relationship Id="rId309" Type="http://schemas.openxmlformats.org/officeDocument/2006/relationships/image" Target="../media/image1044.png"/><Relationship Id="rId460" Type="http://schemas.openxmlformats.org/officeDocument/2006/relationships/image" Target="../media/image1119.png"/><Relationship Id="rId516" Type="http://schemas.openxmlformats.org/officeDocument/2006/relationships/image" Target="../media/image1146.png"/><Relationship Id="rId698" Type="http://schemas.openxmlformats.org/officeDocument/2006/relationships/customXml" Target="../ink/ink1275.xml"/><Relationship Id="rId48" Type="http://schemas.openxmlformats.org/officeDocument/2006/relationships/customXml" Target="../ink/ink948.xml"/><Relationship Id="rId113" Type="http://schemas.openxmlformats.org/officeDocument/2006/relationships/image" Target="../media/image947.png"/><Relationship Id="rId320" Type="http://schemas.openxmlformats.org/officeDocument/2006/relationships/customXml" Target="../ink/ink1084.xml"/><Relationship Id="rId558" Type="http://schemas.openxmlformats.org/officeDocument/2006/relationships/image" Target="../media/image1167.png"/><Relationship Id="rId723" Type="http://schemas.openxmlformats.org/officeDocument/2006/relationships/image" Target="../media/image1248.png"/><Relationship Id="rId765" Type="http://schemas.openxmlformats.org/officeDocument/2006/relationships/image" Target="../media/image1269.png"/><Relationship Id="rId155" Type="http://schemas.openxmlformats.org/officeDocument/2006/relationships/image" Target="../media/image968.png"/><Relationship Id="rId197" Type="http://schemas.openxmlformats.org/officeDocument/2006/relationships/image" Target="../media/image988.png"/><Relationship Id="rId362" Type="http://schemas.openxmlformats.org/officeDocument/2006/relationships/customXml" Target="../ink/ink1105.xml"/><Relationship Id="rId418" Type="http://schemas.openxmlformats.org/officeDocument/2006/relationships/image" Target="../media/image1098.png"/><Relationship Id="rId625" Type="http://schemas.openxmlformats.org/officeDocument/2006/relationships/image" Target="../media/image1200.png"/><Relationship Id="rId832" Type="http://schemas.openxmlformats.org/officeDocument/2006/relationships/customXml" Target="../ink/ink1343.xml"/><Relationship Id="rId222" Type="http://schemas.openxmlformats.org/officeDocument/2006/relationships/customXml" Target="../ink/ink1035.xml"/><Relationship Id="rId264" Type="http://schemas.openxmlformats.org/officeDocument/2006/relationships/customXml" Target="../ink/ink1056.xml"/><Relationship Id="rId471" Type="http://schemas.openxmlformats.org/officeDocument/2006/relationships/customXml" Target="../ink/ink1160.xml"/><Relationship Id="rId667" Type="http://schemas.openxmlformats.org/officeDocument/2006/relationships/image" Target="../media/image1220.png"/><Relationship Id="rId874" Type="http://schemas.openxmlformats.org/officeDocument/2006/relationships/customXml" Target="../ink/ink1364.xml"/><Relationship Id="rId17" Type="http://schemas.openxmlformats.org/officeDocument/2006/relationships/image" Target="../media/image8990.png"/><Relationship Id="rId59" Type="http://schemas.openxmlformats.org/officeDocument/2006/relationships/image" Target="../media/image920.png"/><Relationship Id="rId124" Type="http://schemas.openxmlformats.org/officeDocument/2006/relationships/customXml" Target="../ink/ink986.xml"/><Relationship Id="rId527" Type="http://schemas.openxmlformats.org/officeDocument/2006/relationships/customXml" Target="../ink/ink1189.xml"/><Relationship Id="rId569" Type="http://schemas.openxmlformats.org/officeDocument/2006/relationships/customXml" Target="../ink/ink1210.xml"/><Relationship Id="rId734" Type="http://schemas.openxmlformats.org/officeDocument/2006/relationships/customXml" Target="../ink/ink1293.xml"/><Relationship Id="rId776" Type="http://schemas.openxmlformats.org/officeDocument/2006/relationships/customXml" Target="../ink/ink1314.xml"/><Relationship Id="rId70" Type="http://schemas.openxmlformats.org/officeDocument/2006/relationships/customXml" Target="../ink/ink959.xml"/><Relationship Id="rId166" Type="http://schemas.openxmlformats.org/officeDocument/2006/relationships/customXml" Target="../ink/ink1007.xml"/><Relationship Id="rId331" Type="http://schemas.openxmlformats.org/officeDocument/2006/relationships/image" Target="../media/image1055.png"/><Relationship Id="rId373" Type="http://schemas.openxmlformats.org/officeDocument/2006/relationships/image" Target="../media/image1076.png"/><Relationship Id="rId429" Type="http://schemas.openxmlformats.org/officeDocument/2006/relationships/customXml" Target="../ink/ink1139.xml"/><Relationship Id="rId580" Type="http://schemas.openxmlformats.org/officeDocument/2006/relationships/image" Target="../media/image1178.png"/><Relationship Id="rId636" Type="http://schemas.openxmlformats.org/officeDocument/2006/relationships/customXml" Target="../ink/ink1244.xml"/><Relationship Id="rId801" Type="http://schemas.openxmlformats.org/officeDocument/2006/relationships/customXml" Target="../ink/ink132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06.png"/><Relationship Id="rId440" Type="http://schemas.openxmlformats.org/officeDocument/2006/relationships/image" Target="../media/image1109.png"/><Relationship Id="rId678" Type="http://schemas.openxmlformats.org/officeDocument/2006/relationships/customXml" Target="../ink/ink1265.xml"/><Relationship Id="rId843" Type="http://schemas.openxmlformats.org/officeDocument/2006/relationships/image" Target="../media/image1307.png"/><Relationship Id="rId28" Type="http://schemas.openxmlformats.org/officeDocument/2006/relationships/customXml" Target="../ink/ink938.xml"/><Relationship Id="rId275" Type="http://schemas.openxmlformats.org/officeDocument/2006/relationships/image" Target="../media/image1027.png"/><Relationship Id="rId300" Type="http://schemas.openxmlformats.org/officeDocument/2006/relationships/customXml" Target="../ink/ink1074.xml"/><Relationship Id="rId482" Type="http://schemas.openxmlformats.org/officeDocument/2006/relationships/image" Target="../media/image1129.png"/><Relationship Id="rId538" Type="http://schemas.openxmlformats.org/officeDocument/2006/relationships/image" Target="../media/image1157.png"/><Relationship Id="rId703" Type="http://schemas.openxmlformats.org/officeDocument/2006/relationships/image" Target="../media/image1238.png"/><Relationship Id="rId745" Type="http://schemas.openxmlformats.org/officeDocument/2006/relationships/image" Target="../media/image1259.png"/><Relationship Id="rId81" Type="http://schemas.openxmlformats.org/officeDocument/2006/relationships/image" Target="../media/image931.png"/><Relationship Id="rId135" Type="http://schemas.openxmlformats.org/officeDocument/2006/relationships/image" Target="../media/image958.png"/><Relationship Id="rId177" Type="http://schemas.openxmlformats.org/officeDocument/2006/relationships/image" Target="../media/image978.png"/><Relationship Id="rId342" Type="http://schemas.openxmlformats.org/officeDocument/2006/relationships/customXml" Target="../ink/ink1095.xml"/><Relationship Id="rId384" Type="http://schemas.openxmlformats.org/officeDocument/2006/relationships/customXml" Target="../ink/ink1116.xml"/><Relationship Id="rId591" Type="http://schemas.openxmlformats.org/officeDocument/2006/relationships/customXml" Target="../ink/ink1221.xml"/><Relationship Id="rId605" Type="http://schemas.openxmlformats.org/officeDocument/2006/relationships/customXml" Target="../ink/ink1228.xml"/><Relationship Id="rId787" Type="http://schemas.openxmlformats.org/officeDocument/2006/relationships/customXml" Target="../ink/ink1320.xml"/><Relationship Id="rId812" Type="http://schemas.openxmlformats.org/officeDocument/2006/relationships/image" Target="../media/image1292.png"/><Relationship Id="rId202" Type="http://schemas.openxmlformats.org/officeDocument/2006/relationships/customXml" Target="../ink/ink1025.xml"/><Relationship Id="rId244" Type="http://schemas.openxmlformats.org/officeDocument/2006/relationships/customXml" Target="../ink/ink1046.xml"/><Relationship Id="rId647" Type="http://schemas.openxmlformats.org/officeDocument/2006/relationships/image" Target="../media/image1210.png"/><Relationship Id="rId689" Type="http://schemas.openxmlformats.org/officeDocument/2006/relationships/image" Target="../media/image1231.png"/><Relationship Id="rId854" Type="http://schemas.openxmlformats.org/officeDocument/2006/relationships/customXml" Target="../ink/ink1354.xml"/><Relationship Id="rId39" Type="http://schemas.openxmlformats.org/officeDocument/2006/relationships/image" Target="../media/image910.png"/><Relationship Id="rId286" Type="http://schemas.openxmlformats.org/officeDocument/2006/relationships/customXml" Target="../ink/ink1067.xml"/><Relationship Id="rId451" Type="http://schemas.openxmlformats.org/officeDocument/2006/relationships/customXml" Target="../ink/ink1150.xml"/><Relationship Id="rId493" Type="http://schemas.openxmlformats.org/officeDocument/2006/relationships/customXml" Target="../ink/ink1172.xml"/><Relationship Id="rId507" Type="http://schemas.openxmlformats.org/officeDocument/2006/relationships/customXml" Target="../ink/ink1179.xml"/><Relationship Id="rId549" Type="http://schemas.openxmlformats.org/officeDocument/2006/relationships/customXml" Target="../ink/ink1200.xml"/><Relationship Id="rId714" Type="http://schemas.openxmlformats.org/officeDocument/2006/relationships/customXml" Target="../ink/ink1283.xml"/><Relationship Id="rId756" Type="http://schemas.openxmlformats.org/officeDocument/2006/relationships/customXml" Target="../ink/ink1304.xml"/><Relationship Id="rId50" Type="http://schemas.openxmlformats.org/officeDocument/2006/relationships/customXml" Target="../ink/ink949.xml"/><Relationship Id="rId104" Type="http://schemas.openxmlformats.org/officeDocument/2006/relationships/customXml" Target="../ink/ink976.xml"/><Relationship Id="rId146" Type="http://schemas.openxmlformats.org/officeDocument/2006/relationships/customXml" Target="../ink/ink997.xml"/><Relationship Id="rId188" Type="http://schemas.openxmlformats.org/officeDocument/2006/relationships/customXml" Target="../ink/ink1018.xml"/><Relationship Id="rId311" Type="http://schemas.openxmlformats.org/officeDocument/2006/relationships/image" Target="../media/image1045.png"/><Relationship Id="rId353" Type="http://schemas.openxmlformats.org/officeDocument/2006/relationships/image" Target="../media/image1066.png"/><Relationship Id="rId395" Type="http://schemas.openxmlformats.org/officeDocument/2006/relationships/image" Target="../media/image1087.png"/><Relationship Id="rId409" Type="http://schemas.openxmlformats.org/officeDocument/2006/relationships/customXml" Target="../ink/ink1129.xml"/><Relationship Id="rId560" Type="http://schemas.openxmlformats.org/officeDocument/2006/relationships/image" Target="../media/image1168.png"/><Relationship Id="rId798" Type="http://schemas.openxmlformats.org/officeDocument/2006/relationships/image" Target="../media/image1285.png"/><Relationship Id="rId92" Type="http://schemas.openxmlformats.org/officeDocument/2006/relationships/customXml" Target="../ink/ink970.xml"/><Relationship Id="rId213" Type="http://schemas.openxmlformats.org/officeDocument/2006/relationships/image" Target="../media/image996.png"/><Relationship Id="rId420" Type="http://schemas.openxmlformats.org/officeDocument/2006/relationships/image" Target="../media/image1099.png"/><Relationship Id="rId616" Type="http://schemas.openxmlformats.org/officeDocument/2006/relationships/customXml" Target="../ink/ink1234.xml"/><Relationship Id="rId658" Type="http://schemas.openxmlformats.org/officeDocument/2006/relationships/customXml" Target="../ink/ink1255.xml"/><Relationship Id="rId823" Type="http://schemas.openxmlformats.org/officeDocument/2006/relationships/image" Target="../media/image1297.png"/><Relationship Id="rId865" Type="http://schemas.openxmlformats.org/officeDocument/2006/relationships/image" Target="../media/image1318.png"/><Relationship Id="rId255" Type="http://schemas.openxmlformats.org/officeDocument/2006/relationships/image" Target="../media/image1017.png"/><Relationship Id="rId297" Type="http://schemas.openxmlformats.org/officeDocument/2006/relationships/image" Target="../media/image1038.png"/><Relationship Id="rId462" Type="http://schemas.openxmlformats.org/officeDocument/2006/relationships/image" Target="../media/image1120.png"/><Relationship Id="rId518" Type="http://schemas.openxmlformats.org/officeDocument/2006/relationships/image" Target="../media/image1147.png"/><Relationship Id="rId725" Type="http://schemas.openxmlformats.org/officeDocument/2006/relationships/image" Target="../media/image1249.png"/><Relationship Id="rId115" Type="http://schemas.openxmlformats.org/officeDocument/2006/relationships/image" Target="../media/image948.png"/><Relationship Id="rId157" Type="http://schemas.openxmlformats.org/officeDocument/2006/relationships/image" Target="../media/image969.png"/><Relationship Id="rId322" Type="http://schemas.openxmlformats.org/officeDocument/2006/relationships/customXml" Target="../ink/ink1085.xml"/><Relationship Id="rId364" Type="http://schemas.openxmlformats.org/officeDocument/2006/relationships/customXml" Target="../ink/ink1106.xml"/><Relationship Id="rId767" Type="http://schemas.openxmlformats.org/officeDocument/2006/relationships/image" Target="../media/image1270.png"/><Relationship Id="rId61" Type="http://schemas.openxmlformats.org/officeDocument/2006/relationships/image" Target="../media/image921.png"/><Relationship Id="rId199" Type="http://schemas.openxmlformats.org/officeDocument/2006/relationships/image" Target="../media/image989.png"/><Relationship Id="rId571" Type="http://schemas.openxmlformats.org/officeDocument/2006/relationships/customXml" Target="../ink/ink1211.xml"/><Relationship Id="rId627" Type="http://schemas.openxmlformats.org/officeDocument/2006/relationships/image" Target="../media/image1201.png"/><Relationship Id="rId669" Type="http://schemas.openxmlformats.org/officeDocument/2006/relationships/image" Target="../media/image1221.png"/><Relationship Id="rId834" Type="http://schemas.openxmlformats.org/officeDocument/2006/relationships/customXml" Target="../ink/ink1344.xml"/><Relationship Id="rId876" Type="http://schemas.openxmlformats.org/officeDocument/2006/relationships/customXml" Target="../ink/ink1365.xml"/><Relationship Id="rId19" Type="http://schemas.openxmlformats.org/officeDocument/2006/relationships/image" Target="../media/image9000.png"/><Relationship Id="rId224" Type="http://schemas.openxmlformats.org/officeDocument/2006/relationships/customXml" Target="../ink/ink1036.xml"/><Relationship Id="rId266" Type="http://schemas.openxmlformats.org/officeDocument/2006/relationships/customXml" Target="../ink/ink1057.xml"/><Relationship Id="rId431" Type="http://schemas.openxmlformats.org/officeDocument/2006/relationships/customXml" Target="../ink/ink1140.xml"/><Relationship Id="rId473" Type="http://schemas.openxmlformats.org/officeDocument/2006/relationships/customXml" Target="../ink/ink1161.xml"/><Relationship Id="rId529" Type="http://schemas.openxmlformats.org/officeDocument/2006/relationships/customXml" Target="../ink/ink1190.xml"/><Relationship Id="rId680" Type="http://schemas.openxmlformats.org/officeDocument/2006/relationships/customXml" Target="../ink/ink1266.xml"/><Relationship Id="rId736" Type="http://schemas.openxmlformats.org/officeDocument/2006/relationships/customXml" Target="../ink/ink1294.xml"/><Relationship Id="rId30" Type="http://schemas.openxmlformats.org/officeDocument/2006/relationships/customXml" Target="../ink/ink939.xml"/><Relationship Id="rId126" Type="http://schemas.openxmlformats.org/officeDocument/2006/relationships/customXml" Target="../ink/ink987.xml"/><Relationship Id="rId168" Type="http://schemas.openxmlformats.org/officeDocument/2006/relationships/customXml" Target="../ink/ink1008.xml"/><Relationship Id="rId333" Type="http://schemas.openxmlformats.org/officeDocument/2006/relationships/image" Target="../media/image1056.png"/><Relationship Id="rId540" Type="http://schemas.openxmlformats.org/officeDocument/2006/relationships/image" Target="../media/image1158.png"/><Relationship Id="rId778" Type="http://schemas.openxmlformats.org/officeDocument/2006/relationships/customXml" Target="../ink/ink1315.xml"/><Relationship Id="rId72" Type="http://schemas.openxmlformats.org/officeDocument/2006/relationships/customXml" Target="../ink/ink960.xml"/><Relationship Id="rId375" Type="http://schemas.openxmlformats.org/officeDocument/2006/relationships/image" Target="../media/image1077.png"/><Relationship Id="rId582" Type="http://schemas.openxmlformats.org/officeDocument/2006/relationships/image" Target="../media/image1179.png"/><Relationship Id="rId638" Type="http://schemas.openxmlformats.org/officeDocument/2006/relationships/customXml" Target="../ink/ink1245.xml"/><Relationship Id="rId803" Type="http://schemas.openxmlformats.org/officeDocument/2006/relationships/customXml" Target="../ink/ink1328.xml"/><Relationship Id="rId845" Type="http://schemas.openxmlformats.org/officeDocument/2006/relationships/image" Target="../media/image1308.png"/><Relationship Id="rId3" Type="http://schemas.openxmlformats.org/officeDocument/2006/relationships/image" Target="../media/image8920.png"/><Relationship Id="rId235" Type="http://schemas.openxmlformats.org/officeDocument/2006/relationships/image" Target="../media/image1007.png"/><Relationship Id="rId277" Type="http://schemas.openxmlformats.org/officeDocument/2006/relationships/image" Target="../media/image1028.png"/><Relationship Id="rId400" Type="http://schemas.openxmlformats.org/officeDocument/2006/relationships/customXml" Target="../ink/ink1124.xml"/><Relationship Id="rId442" Type="http://schemas.openxmlformats.org/officeDocument/2006/relationships/image" Target="../media/image1110.png"/><Relationship Id="rId484" Type="http://schemas.openxmlformats.org/officeDocument/2006/relationships/image" Target="../media/image1130.png"/><Relationship Id="rId705" Type="http://schemas.openxmlformats.org/officeDocument/2006/relationships/image" Target="../media/image1239.png"/><Relationship Id="rId137" Type="http://schemas.openxmlformats.org/officeDocument/2006/relationships/image" Target="../media/image959.png"/><Relationship Id="rId302" Type="http://schemas.openxmlformats.org/officeDocument/2006/relationships/customXml" Target="../ink/ink1075.xml"/><Relationship Id="rId344" Type="http://schemas.openxmlformats.org/officeDocument/2006/relationships/customXml" Target="../ink/ink1096.xml"/><Relationship Id="rId691" Type="http://schemas.openxmlformats.org/officeDocument/2006/relationships/image" Target="../media/image1232.png"/><Relationship Id="rId747" Type="http://schemas.openxmlformats.org/officeDocument/2006/relationships/image" Target="../media/image1260.png"/><Relationship Id="rId789" Type="http://schemas.openxmlformats.org/officeDocument/2006/relationships/customXml" Target="../ink/ink1321.xml"/><Relationship Id="rId41" Type="http://schemas.openxmlformats.org/officeDocument/2006/relationships/image" Target="../media/image911.png"/><Relationship Id="rId83" Type="http://schemas.openxmlformats.org/officeDocument/2006/relationships/image" Target="../media/image932.png"/><Relationship Id="rId179" Type="http://schemas.openxmlformats.org/officeDocument/2006/relationships/image" Target="../media/image979.png"/><Relationship Id="rId386" Type="http://schemas.openxmlformats.org/officeDocument/2006/relationships/customXml" Target="../ink/ink1117.xml"/><Relationship Id="rId551" Type="http://schemas.openxmlformats.org/officeDocument/2006/relationships/customXml" Target="../ink/ink1201.xml"/><Relationship Id="rId593" Type="http://schemas.openxmlformats.org/officeDocument/2006/relationships/customXml" Target="../ink/ink1222.xml"/><Relationship Id="rId607" Type="http://schemas.openxmlformats.org/officeDocument/2006/relationships/customXml" Target="../ink/ink1229.xml"/><Relationship Id="rId649" Type="http://schemas.openxmlformats.org/officeDocument/2006/relationships/image" Target="../media/image1211.png"/><Relationship Id="rId814" Type="http://schemas.openxmlformats.org/officeDocument/2006/relationships/image" Target="../media/image1293.png"/><Relationship Id="rId856" Type="http://schemas.openxmlformats.org/officeDocument/2006/relationships/customXml" Target="../ink/ink1355.xml"/><Relationship Id="rId190" Type="http://schemas.openxmlformats.org/officeDocument/2006/relationships/customXml" Target="../ink/ink1019.xml"/><Relationship Id="rId204" Type="http://schemas.openxmlformats.org/officeDocument/2006/relationships/customXml" Target="../ink/ink1026.xml"/><Relationship Id="rId246" Type="http://schemas.openxmlformats.org/officeDocument/2006/relationships/customXml" Target="../ink/ink1047.xml"/><Relationship Id="rId288" Type="http://schemas.openxmlformats.org/officeDocument/2006/relationships/customXml" Target="../ink/ink1068.xml"/><Relationship Id="rId411" Type="http://schemas.openxmlformats.org/officeDocument/2006/relationships/customXml" Target="../ink/ink1130.xml"/><Relationship Id="rId453" Type="http://schemas.openxmlformats.org/officeDocument/2006/relationships/customXml" Target="../ink/ink1151.xml"/><Relationship Id="rId509" Type="http://schemas.openxmlformats.org/officeDocument/2006/relationships/customXml" Target="../ink/ink1180.xml"/><Relationship Id="rId660" Type="http://schemas.openxmlformats.org/officeDocument/2006/relationships/customXml" Target="../ink/ink1256.xml"/><Relationship Id="rId106" Type="http://schemas.openxmlformats.org/officeDocument/2006/relationships/customXml" Target="../ink/ink977.xml"/><Relationship Id="rId313" Type="http://schemas.openxmlformats.org/officeDocument/2006/relationships/image" Target="../media/image1046.png"/><Relationship Id="rId495" Type="http://schemas.openxmlformats.org/officeDocument/2006/relationships/customXml" Target="../ink/ink1173.xml"/><Relationship Id="rId716" Type="http://schemas.openxmlformats.org/officeDocument/2006/relationships/customXml" Target="../ink/ink1284.xml"/><Relationship Id="rId758" Type="http://schemas.openxmlformats.org/officeDocument/2006/relationships/customXml" Target="../ink/ink1305.xml"/><Relationship Id="rId10" Type="http://schemas.openxmlformats.org/officeDocument/2006/relationships/customXml" Target="../ink/ink929.xml"/><Relationship Id="rId52" Type="http://schemas.openxmlformats.org/officeDocument/2006/relationships/customXml" Target="../ink/ink950.xml"/><Relationship Id="rId94" Type="http://schemas.openxmlformats.org/officeDocument/2006/relationships/customXml" Target="../ink/ink971.xml"/><Relationship Id="rId148" Type="http://schemas.openxmlformats.org/officeDocument/2006/relationships/customXml" Target="../ink/ink998.xml"/><Relationship Id="rId355" Type="http://schemas.openxmlformats.org/officeDocument/2006/relationships/image" Target="../media/image1067.png"/><Relationship Id="rId397" Type="http://schemas.openxmlformats.org/officeDocument/2006/relationships/image" Target="../media/image1088.png"/><Relationship Id="rId520" Type="http://schemas.openxmlformats.org/officeDocument/2006/relationships/image" Target="../media/image1148.png"/><Relationship Id="rId562" Type="http://schemas.openxmlformats.org/officeDocument/2006/relationships/image" Target="../media/image1169.png"/><Relationship Id="rId618" Type="http://schemas.openxmlformats.org/officeDocument/2006/relationships/customXml" Target="../ink/ink1235.xml"/><Relationship Id="rId825" Type="http://schemas.openxmlformats.org/officeDocument/2006/relationships/image" Target="../media/image1298.png"/><Relationship Id="rId215" Type="http://schemas.openxmlformats.org/officeDocument/2006/relationships/image" Target="../media/image997.png"/><Relationship Id="rId257" Type="http://schemas.openxmlformats.org/officeDocument/2006/relationships/image" Target="../media/image1018.png"/><Relationship Id="rId422" Type="http://schemas.openxmlformats.org/officeDocument/2006/relationships/image" Target="../media/image1100.png"/><Relationship Id="rId464" Type="http://schemas.openxmlformats.org/officeDocument/2006/relationships/image" Target="../media/image1121.png"/><Relationship Id="rId867" Type="http://schemas.openxmlformats.org/officeDocument/2006/relationships/image" Target="../media/image1319.png"/><Relationship Id="rId299" Type="http://schemas.openxmlformats.org/officeDocument/2006/relationships/image" Target="../media/image1039.png"/><Relationship Id="rId727" Type="http://schemas.openxmlformats.org/officeDocument/2006/relationships/image" Target="../media/image1250.png"/><Relationship Id="rId63" Type="http://schemas.openxmlformats.org/officeDocument/2006/relationships/image" Target="../media/image922.png"/><Relationship Id="rId159" Type="http://schemas.openxmlformats.org/officeDocument/2006/relationships/image" Target="../media/image970.png"/><Relationship Id="rId366" Type="http://schemas.openxmlformats.org/officeDocument/2006/relationships/customXml" Target="../ink/ink1107.xml"/><Relationship Id="rId573" Type="http://schemas.openxmlformats.org/officeDocument/2006/relationships/customXml" Target="../ink/ink1212.xml"/><Relationship Id="rId780" Type="http://schemas.openxmlformats.org/officeDocument/2006/relationships/image" Target="../media/image1276.png"/><Relationship Id="rId226" Type="http://schemas.openxmlformats.org/officeDocument/2006/relationships/customXml" Target="../ink/ink1037.xml"/><Relationship Id="rId433" Type="http://schemas.openxmlformats.org/officeDocument/2006/relationships/customXml" Target="../ink/ink1141.xml"/><Relationship Id="rId878" Type="http://schemas.openxmlformats.org/officeDocument/2006/relationships/customXml" Target="../ink/ink1366.xml"/><Relationship Id="rId640" Type="http://schemas.openxmlformats.org/officeDocument/2006/relationships/customXml" Target="../ink/ink1246.xml"/><Relationship Id="rId738" Type="http://schemas.openxmlformats.org/officeDocument/2006/relationships/customXml" Target="../ink/ink1295.xml"/><Relationship Id="rId74" Type="http://schemas.openxmlformats.org/officeDocument/2006/relationships/customXml" Target="../ink/ink961.xml"/><Relationship Id="rId377" Type="http://schemas.openxmlformats.org/officeDocument/2006/relationships/image" Target="../media/image1078.png"/><Relationship Id="rId500" Type="http://schemas.openxmlformats.org/officeDocument/2006/relationships/image" Target="../media/image1138.png"/><Relationship Id="rId584" Type="http://schemas.openxmlformats.org/officeDocument/2006/relationships/image" Target="../media/image1180.png"/><Relationship Id="rId805" Type="http://schemas.openxmlformats.org/officeDocument/2006/relationships/customXml" Target="../ink/ink1329.xml"/><Relationship Id="rId5" Type="http://schemas.openxmlformats.org/officeDocument/2006/relationships/image" Target="../media/image8930.png"/><Relationship Id="rId237" Type="http://schemas.openxmlformats.org/officeDocument/2006/relationships/image" Target="../media/image1008.png"/><Relationship Id="rId791" Type="http://schemas.openxmlformats.org/officeDocument/2006/relationships/customXml" Target="../ink/ink1322.xml"/><Relationship Id="rId444" Type="http://schemas.openxmlformats.org/officeDocument/2006/relationships/image" Target="../media/image1111.png"/><Relationship Id="rId651" Type="http://schemas.openxmlformats.org/officeDocument/2006/relationships/image" Target="../media/image1212.png"/><Relationship Id="rId749" Type="http://schemas.openxmlformats.org/officeDocument/2006/relationships/image" Target="../media/image1261.png"/><Relationship Id="rId290" Type="http://schemas.openxmlformats.org/officeDocument/2006/relationships/customXml" Target="../ink/ink1069.xml"/><Relationship Id="rId304" Type="http://schemas.openxmlformats.org/officeDocument/2006/relationships/customXml" Target="../ink/ink1076.xml"/><Relationship Id="rId388" Type="http://schemas.openxmlformats.org/officeDocument/2006/relationships/customXml" Target="../ink/ink1118.xml"/><Relationship Id="rId511" Type="http://schemas.openxmlformats.org/officeDocument/2006/relationships/customXml" Target="../ink/ink1181.xml"/><Relationship Id="rId609" Type="http://schemas.openxmlformats.org/officeDocument/2006/relationships/image" Target="../media/image1192.png"/><Relationship Id="rId85" Type="http://schemas.openxmlformats.org/officeDocument/2006/relationships/image" Target="../media/image933.png"/><Relationship Id="rId150" Type="http://schemas.openxmlformats.org/officeDocument/2006/relationships/customXml" Target="../ink/ink999.xml"/><Relationship Id="rId595" Type="http://schemas.openxmlformats.org/officeDocument/2006/relationships/customXml" Target="../ink/ink1223.xml"/><Relationship Id="rId816" Type="http://schemas.openxmlformats.org/officeDocument/2006/relationships/image" Target="../media/image1294.png"/><Relationship Id="rId248" Type="http://schemas.openxmlformats.org/officeDocument/2006/relationships/customXml" Target="../ink/ink1048.xml"/><Relationship Id="rId455" Type="http://schemas.openxmlformats.org/officeDocument/2006/relationships/customXml" Target="../ink/ink1152.xml"/><Relationship Id="rId662" Type="http://schemas.openxmlformats.org/officeDocument/2006/relationships/customXml" Target="../ink/ink1257.xml"/><Relationship Id="rId12" Type="http://schemas.openxmlformats.org/officeDocument/2006/relationships/customXml" Target="../ink/ink930.xml"/><Relationship Id="rId108" Type="http://schemas.openxmlformats.org/officeDocument/2006/relationships/customXml" Target="../ink/ink978.xml"/><Relationship Id="rId315" Type="http://schemas.openxmlformats.org/officeDocument/2006/relationships/image" Target="../media/image1047.png"/><Relationship Id="rId522" Type="http://schemas.openxmlformats.org/officeDocument/2006/relationships/image" Target="../media/image1149.png"/><Relationship Id="rId96" Type="http://schemas.openxmlformats.org/officeDocument/2006/relationships/customXml" Target="../ink/ink972.xml"/><Relationship Id="rId161" Type="http://schemas.openxmlformats.org/officeDocument/2006/relationships/image" Target="../media/image155.png"/><Relationship Id="rId399" Type="http://schemas.openxmlformats.org/officeDocument/2006/relationships/image" Target="../media/image1089.png"/><Relationship Id="rId827" Type="http://schemas.openxmlformats.org/officeDocument/2006/relationships/image" Target="../media/image1299.png"/><Relationship Id="rId259" Type="http://schemas.openxmlformats.org/officeDocument/2006/relationships/image" Target="../media/image1019.png"/><Relationship Id="rId466" Type="http://schemas.openxmlformats.org/officeDocument/2006/relationships/image" Target="../media/image1122.png"/><Relationship Id="rId673" Type="http://schemas.openxmlformats.org/officeDocument/2006/relationships/image" Target="../media/image1223.png"/><Relationship Id="rId880" Type="http://schemas.openxmlformats.org/officeDocument/2006/relationships/customXml" Target="../ink/ink1367.xml"/><Relationship Id="rId23" Type="http://schemas.openxmlformats.org/officeDocument/2006/relationships/image" Target="../media/image9020.png"/><Relationship Id="rId119" Type="http://schemas.openxmlformats.org/officeDocument/2006/relationships/image" Target="../media/image950.png"/><Relationship Id="rId326" Type="http://schemas.openxmlformats.org/officeDocument/2006/relationships/customXml" Target="../ink/ink1087.xml"/><Relationship Id="rId533" Type="http://schemas.openxmlformats.org/officeDocument/2006/relationships/customXml" Target="../ink/ink1192.xml"/><Relationship Id="rId740" Type="http://schemas.openxmlformats.org/officeDocument/2006/relationships/customXml" Target="../ink/ink1296.xml"/><Relationship Id="rId838" Type="http://schemas.openxmlformats.org/officeDocument/2006/relationships/customXml" Target="../ink/ink1346.xml"/><Relationship Id="rId172" Type="http://schemas.openxmlformats.org/officeDocument/2006/relationships/customXml" Target="../ink/ink1010.xml"/><Relationship Id="rId477" Type="http://schemas.openxmlformats.org/officeDocument/2006/relationships/image" Target="../media/image1127.png"/><Relationship Id="rId600" Type="http://schemas.openxmlformats.org/officeDocument/2006/relationships/image" Target="../media/image1188.png"/><Relationship Id="rId684" Type="http://schemas.openxmlformats.org/officeDocument/2006/relationships/customXml" Target="../ink/ink1268.xml"/><Relationship Id="rId337" Type="http://schemas.openxmlformats.org/officeDocument/2006/relationships/image" Target="../media/image1058.png"/><Relationship Id="rId34" Type="http://schemas.openxmlformats.org/officeDocument/2006/relationships/customXml" Target="../ink/ink941.xml"/><Relationship Id="rId544" Type="http://schemas.openxmlformats.org/officeDocument/2006/relationships/image" Target="../media/image1160.png"/><Relationship Id="rId751" Type="http://schemas.openxmlformats.org/officeDocument/2006/relationships/image" Target="../media/image1262.png"/><Relationship Id="rId849" Type="http://schemas.openxmlformats.org/officeDocument/2006/relationships/image" Target="../media/image1310.png"/><Relationship Id="rId183" Type="http://schemas.openxmlformats.org/officeDocument/2006/relationships/image" Target="../media/image981.png"/><Relationship Id="rId390" Type="http://schemas.openxmlformats.org/officeDocument/2006/relationships/customXml" Target="../ink/ink1119.xml"/><Relationship Id="rId404" Type="http://schemas.openxmlformats.org/officeDocument/2006/relationships/customXml" Target="../ink/ink1126.xml"/><Relationship Id="rId611" Type="http://schemas.openxmlformats.org/officeDocument/2006/relationships/image" Target="../media/image1193.png"/><Relationship Id="rId250" Type="http://schemas.openxmlformats.org/officeDocument/2006/relationships/customXml" Target="../ink/ink1049.xml"/><Relationship Id="rId488" Type="http://schemas.openxmlformats.org/officeDocument/2006/relationships/image" Target="../media/image1132.png"/><Relationship Id="rId695" Type="http://schemas.openxmlformats.org/officeDocument/2006/relationships/image" Target="../media/image1234.png"/><Relationship Id="rId709" Type="http://schemas.openxmlformats.org/officeDocument/2006/relationships/image" Target="../media/image1241.png"/><Relationship Id="rId45" Type="http://schemas.openxmlformats.org/officeDocument/2006/relationships/image" Target="../media/image913.png"/><Relationship Id="rId110" Type="http://schemas.openxmlformats.org/officeDocument/2006/relationships/customXml" Target="../ink/ink979.xml"/><Relationship Id="rId348" Type="http://schemas.openxmlformats.org/officeDocument/2006/relationships/customXml" Target="../ink/ink1098.xml"/><Relationship Id="rId555" Type="http://schemas.openxmlformats.org/officeDocument/2006/relationships/customXml" Target="../ink/ink1203.xml"/><Relationship Id="rId762" Type="http://schemas.openxmlformats.org/officeDocument/2006/relationships/customXml" Target="../ink/ink1307.xml"/><Relationship Id="rId194" Type="http://schemas.openxmlformats.org/officeDocument/2006/relationships/customXml" Target="../ink/ink1021.xml"/><Relationship Id="rId208" Type="http://schemas.openxmlformats.org/officeDocument/2006/relationships/customXml" Target="../ink/ink1028.xml"/><Relationship Id="rId415" Type="http://schemas.openxmlformats.org/officeDocument/2006/relationships/customXml" Target="../ink/ink1132.xml"/><Relationship Id="rId622" Type="http://schemas.openxmlformats.org/officeDocument/2006/relationships/customXml" Target="../ink/ink1237.xml"/><Relationship Id="rId261" Type="http://schemas.openxmlformats.org/officeDocument/2006/relationships/image" Target="../media/image1020.png"/><Relationship Id="rId499" Type="http://schemas.openxmlformats.org/officeDocument/2006/relationships/customXml" Target="../ink/ink1175.xml"/><Relationship Id="rId56" Type="http://schemas.openxmlformats.org/officeDocument/2006/relationships/customXml" Target="../ink/ink952.xml"/><Relationship Id="rId359" Type="http://schemas.openxmlformats.org/officeDocument/2006/relationships/image" Target="../media/image1069.png"/><Relationship Id="rId566" Type="http://schemas.openxmlformats.org/officeDocument/2006/relationships/image" Target="../media/image1171.png"/><Relationship Id="rId773" Type="http://schemas.openxmlformats.org/officeDocument/2006/relationships/image" Target="../media/image1273.png"/><Relationship Id="rId121" Type="http://schemas.openxmlformats.org/officeDocument/2006/relationships/image" Target="../media/image951.png"/><Relationship Id="rId219" Type="http://schemas.openxmlformats.org/officeDocument/2006/relationships/image" Target="../media/image999.png"/><Relationship Id="rId426" Type="http://schemas.openxmlformats.org/officeDocument/2006/relationships/image" Target="../media/image1102.png"/><Relationship Id="rId633" Type="http://schemas.openxmlformats.org/officeDocument/2006/relationships/image" Target="../media/image1204.png"/><Relationship Id="rId840" Type="http://schemas.openxmlformats.org/officeDocument/2006/relationships/customXml" Target="../ink/ink1347.xml"/><Relationship Id="rId67" Type="http://schemas.openxmlformats.org/officeDocument/2006/relationships/image" Target="../media/image924.png"/><Relationship Id="rId272" Type="http://schemas.openxmlformats.org/officeDocument/2006/relationships/customXml" Target="../ink/ink1060.xml"/><Relationship Id="rId577" Type="http://schemas.openxmlformats.org/officeDocument/2006/relationships/customXml" Target="../ink/ink1214.xml"/><Relationship Id="rId700" Type="http://schemas.openxmlformats.org/officeDocument/2006/relationships/customXml" Target="../ink/ink1276.xml"/><Relationship Id="rId132" Type="http://schemas.openxmlformats.org/officeDocument/2006/relationships/customXml" Target="../ink/ink990.xml"/><Relationship Id="rId784" Type="http://schemas.openxmlformats.org/officeDocument/2006/relationships/image" Target="../media/image1278.png"/><Relationship Id="rId437" Type="http://schemas.openxmlformats.org/officeDocument/2006/relationships/customXml" Target="../ink/ink1143.xml"/><Relationship Id="rId644" Type="http://schemas.openxmlformats.org/officeDocument/2006/relationships/customXml" Target="../ink/ink1248.xml"/><Relationship Id="rId851" Type="http://schemas.openxmlformats.org/officeDocument/2006/relationships/image" Target="../media/image1311.png"/><Relationship Id="rId283" Type="http://schemas.openxmlformats.org/officeDocument/2006/relationships/image" Target="../media/image1031.png"/><Relationship Id="rId490" Type="http://schemas.openxmlformats.org/officeDocument/2006/relationships/image" Target="../media/image1133.png"/><Relationship Id="rId504" Type="http://schemas.openxmlformats.org/officeDocument/2006/relationships/image" Target="../media/image1140.png"/><Relationship Id="rId711" Type="http://schemas.openxmlformats.org/officeDocument/2006/relationships/image" Target="../media/image1242.png"/><Relationship Id="rId78" Type="http://schemas.openxmlformats.org/officeDocument/2006/relationships/customXml" Target="../ink/ink963.xml"/><Relationship Id="rId143" Type="http://schemas.openxmlformats.org/officeDocument/2006/relationships/image" Target="../media/image962.png"/><Relationship Id="rId350" Type="http://schemas.openxmlformats.org/officeDocument/2006/relationships/customXml" Target="../ink/ink1099.xml"/><Relationship Id="rId588" Type="http://schemas.openxmlformats.org/officeDocument/2006/relationships/image" Target="../media/image1182.png"/><Relationship Id="rId795" Type="http://schemas.openxmlformats.org/officeDocument/2006/relationships/customXml" Target="../ink/ink1324.xml"/><Relationship Id="rId809" Type="http://schemas.openxmlformats.org/officeDocument/2006/relationships/customXml" Target="../ink/ink1331.xml"/><Relationship Id="rId9" Type="http://schemas.openxmlformats.org/officeDocument/2006/relationships/image" Target="../media/image8950.png"/><Relationship Id="rId210" Type="http://schemas.openxmlformats.org/officeDocument/2006/relationships/customXml" Target="../ink/ink1029.xml"/><Relationship Id="rId448" Type="http://schemas.openxmlformats.org/officeDocument/2006/relationships/image" Target="../media/image1113.png"/><Relationship Id="rId655" Type="http://schemas.openxmlformats.org/officeDocument/2006/relationships/image" Target="../media/image1214.png"/><Relationship Id="rId862" Type="http://schemas.openxmlformats.org/officeDocument/2006/relationships/customXml" Target="../ink/ink1358.xml"/><Relationship Id="rId294" Type="http://schemas.openxmlformats.org/officeDocument/2006/relationships/customXml" Target="../ink/ink1071.xml"/><Relationship Id="rId308" Type="http://schemas.openxmlformats.org/officeDocument/2006/relationships/customXml" Target="../ink/ink1078.xml"/><Relationship Id="rId515" Type="http://schemas.openxmlformats.org/officeDocument/2006/relationships/customXml" Target="../ink/ink1183.xml"/><Relationship Id="rId722" Type="http://schemas.openxmlformats.org/officeDocument/2006/relationships/customXml" Target="../ink/ink1287.xml"/><Relationship Id="rId89" Type="http://schemas.openxmlformats.org/officeDocument/2006/relationships/image" Target="../media/image935.png"/><Relationship Id="rId154" Type="http://schemas.openxmlformats.org/officeDocument/2006/relationships/customXml" Target="../ink/ink1001.xml"/><Relationship Id="rId361" Type="http://schemas.openxmlformats.org/officeDocument/2006/relationships/image" Target="../media/image1070.png"/><Relationship Id="rId599" Type="http://schemas.openxmlformats.org/officeDocument/2006/relationships/customXml" Target="../ink/ink1225.xml"/><Relationship Id="rId459" Type="http://schemas.openxmlformats.org/officeDocument/2006/relationships/customXml" Target="../ink/ink1154.xml"/><Relationship Id="rId666" Type="http://schemas.openxmlformats.org/officeDocument/2006/relationships/customXml" Target="../ink/ink1259.xml"/><Relationship Id="rId873" Type="http://schemas.openxmlformats.org/officeDocument/2006/relationships/image" Target="../media/image1322.png"/><Relationship Id="rId16" Type="http://schemas.openxmlformats.org/officeDocument/2006/relationships/customXml" Target="../ink/ink932.xml"/><Relationship Id="rId221" Type="http://schemas.openxmlformats.org/officeDocument/2006/relationships/image" Target="../media/image1000.png"/><Relationship Id="rId319" Type="http://schemas.openxmlformats.org/officeDocument/2006/relationships/image" Target="../media/image1049.png"/><Relationship Id="rId526" Type="http://schemas.openxmlformats.org/officeDocument/2006/relationships/image" Target="../media/image1151.png"/><Relationship Id="rId733" Type="http://schemas.openxmlformats.org/officeDocument/2006/relationships/image" Target="../media/image1253.png"/><Relationship Id="rId165" Type="http://schemas.openxmlformats.org/officeDocument/2006/relationships/image" Target="../media/image972.png"/><Relationship Id="rId372" Type="http://schemas.openxmlformats.org/officeDocument/2006/relationships/customXml" Target="../ink/ink1110.xml"/><Relationship Id="rId677" Type="http://schemas.openxmlformats.org/officeDocument/2006/relationships/image" Target="../media/image1225.png"/><Relationship Id="rId800" Type="http://schemas.openxmlformats.org/officeDocument/2006/relationships/image" Target="../media/image1286.png"/><Relationship Id="rId232" Type="http://schemas.openxmlformats.org/officeDocument/2006/relationships/customXml" Target="../ink/ink1040.xml"/><Relationship Id="rId27" Type="http://schemas.openxmlformats.org/officeDocument/2006/relationships/image" Target="../media/image9040.png"/><Relationship Id="rId537" Type="http://schemas.openxmlformats.org/officeDocument/2006/relationships/customXml" Target="../ink/ink1194.xml"/><Relationship Id="rId744" Type="http://schemas.openxmlformats.org/officeDocument/2006/relationships/customXml" Target="../ink/ink1298.xml"/><Relationship Id="rId80" Type="http://schemas.openxmlformats.org/officeDocument/2006/relationships/customXml" Target="../ink/ink964.xml"/><Relationship Id="rId176" Type="http://schemas.openxmlformats.org/officeDocument/2006/relationships/customXml" Target="../ink/ink1012.xml"/><Relationship Id="rId383" Type="http://schemas.openxmlformats.org/officeDocument/2006/relationships/image" Target="../media/image1081.png"/><Relationship Id="rId590" Type="http://schemas.openxmlformats.org/officeDocument/2006/relationships/image" Target="../media/image1183.png"/><Relationship Id="rId604" Type="http://schemas.openxmlformats.org/officeDocument/2006/relationships/image" Target="../media/image1190.png"/><Relationship Id="rId811" Type="http://schemas.openxmlformats.org/officeDocument/2006/relationships/customXml" Target="../ink/ink1332.xml"/><Relationship Id="rId243" Type="http://schemas.openxmlformats.org/officeDocument/2006/relationships/image" Target="../media/image1011.png"/><Relationship Id="rId450" Type="http://schemas.openxmlformats.org/officeDocument/2006/relationships/image" Target="../media/image1114.png"/><Relationship Id="rId688" Type="http://schemas.openxmlformats.org/officeDocument/2006/relationships/customXml" Target="../ink/ink1270.xml"/><Relationship Id="rId38" Type="http://schemas.openxmlformats.org/officeDocument/2006/relationships/customXml" Target="../ink/ink943.xml"/><Relationship Id="rId103" Type="http://schemas.openxmlformats.org/officeDocument/2006/relationships/image" Target="../media/image942.png"/><Relationship Id="rId310" Type="http://schemas.openxmlformats.org/officeDocument/2006/relationships/customXml" Target="../ink/ink1079.xml"/><Relationship Id="rId548" Type="http://schemas.openxmlformats.org/officeDocument/2006/relationships/image" Target="../media/image1162.png"/><Relationship Id="rId755" Type="http://schemas.openxmlformats.org/officeDocument/2006/relationships/image" Target="../media/image1264.png"/><Relationship Id="rId91" Type="http://schemas.openxmlformats.org/officeDocument/2006/relationships/image" Target="../media/image936.png"/><Relationship Id="rId187" Type="http://schemas.openxmlformats.org/officeDocument/2006/relationships/image" Target="../media/image983.png"/><Relationship Id="rId394" Type="http://schemas.openxmlformats.org/officeDocument/2006/relationships/customXml" Target="../ink/ink1121.xml"/><Relationship Id="rId408" Type="http://schemas.openxmlformats.org/officeDocument/2006/relationships/customXml" Target="../ink/ink1128.xml"/><Relationship Id="rId615" Type="http://schemas.openxmlformats.org/officeDocument/2006/relationships/image" Target="../media/image1195.png"/><Relationship Id="rId822" Type="http://schemas.openxmlformats.org/officeDocument/2006/relationships/customXml" Target="../ink/ink1338.xml"/><Relationship Id="rId254" Type="http://schemas.openxmlformats.org/officeDocument/2006/relationships/customXml" Target="../ink/ink1051.xml"/><Relationship Id="rId699" Type="http://schemas.openxmlformats.org/officeDocument/2006/relationships/image" Target="../media/image1236.png"/><Relationship Id="rId49" Type="http://schemas.openxmlformats.org/officeDocument/2006/relationships/image" Target="../media/image915.png"/><Relationship Id="rId114" Type="http://schemas.openxmlformats.org/officeDocument/2006/relationships/customXml" Target="../ink/ink981.xml"/><Relationship Id="rId461" Type="http://schemas.openxmlformats.org/officeDocument/2006/relationships/customXml" Target="../ink/ink1155.xml"/><Relationship Id="rId559" Type="http://schemas.openxmlformats.org/officeDocument/2006/relationships/customXml" Target="../ink/ink1205.xml"/><Relationship Id="rId766" Type="http://schemas.openxmlformats.org/officeDocument/2006/relationships/customXml" Target="../ink/ink1309.xml"/><Relationship Id="rId198" Type="http://schemas.openxmlformats.org/officeDocument/2006/relationships/customXml" Target="../ink/ink1023.xml"/><Relationship Id="rId321" Type="http://schemas.openxmlformats.org/officeDocument/2006/relationships/image" Target="../media/image1050.png"/><Relationship Id="rId419" Type="http://schemas.openxmlformats.org/officeDocument/2006/relationships/customXml" Target="../ink/ink1134.xml"/><Relationship Id="rId626" Type="http://schemas.openxmlformats.org/officeDocument/2006/relationships/customXml" Target="../ink/ink1239.xml"/><Relationship Id="rId833" Type="http://schemas.openxmlformats.org/officeDocument/2006/relationships/image" Target="../media/image1302.png"/><Relationship Id="rId265" Type="http://schemas.openxmlformats.org/officeDocument/2006/relationships/image" Target="../media/image1022.png"/><Relationship Id="rId472" Type="http://schemas.openxmlformats.org/officeDocument/2006/relationships/image" Target="../media/image1125.png"/><Relationship Id="rId125" Type="http://schemas.openxmlformats.org/officeDocument/2006/relationships/image" Target="../media/image953.png"/><Relationship Id="rId332" Type="http://schemas.openxmlformats.org/officeDocument/2006/relationships/customXml" Target="../ink/ink1090.xml"/><Relationship Id="rId777" Type="http://schemas.openxmlformats.org/officeDocument/2006/relationships/image" Target="../media/image1275.png"/><Relationship Id="rId637" Type="http://schemas.openxmlformats.org/officeDocument/2006/relationships/image" Target="../media/image20100.png"/><Relationship Id="rId844" Type="http://schemas.openxmlformats.org/officeDocument/2006/relationships/customXml" Target="../ink/ink1349.xml"/><Relationship Id="rId276" Type="http://schemas.openxmlformats.org/officeDocument/2006/relationships/customXml" Target="../ink/ink1062.xml"/><Relationship Id="rId483" Type="http://schemas.openxmlformats.org/officeDocument/2006/relationships/customXml" Target="../ink/ink1167.xml"/><Relationship Id="rId690" Type="http://schemas.openxmlformats.org/officeDocument/2006/relationships/customXml" Target="../ink/ink1271.xml"/><Relationship Id="rId704" Type="http://schemas.openxmlformats.org/officeDocument/2006/relationships/customXml" Target="../ink/ink1278.xml"/><Relationship Id="rId40" Type="http://schemas.openxmlformats.org/officeDocument/2006/relationships/customXml" Target="../ink/ink944.xml"/><Relationship Id="rId136" Type="http://schemas.openxmlformats.org/officeDocument/2006/relationships/customXml" Target="../ink/ink992.xml"/><Relationship Id="rId343" Type="http://schemas.openxmlformats.org/officeDocument/2006/relationships/image" Target="../media/image1061.png"/><Relationship Id="rId550" Type="http://schemas.openxmlformats.org/officeDocument/2006/relationships/image" Target="../media/image1163.png"/><Relationship Id="rId788" Type="http://schemas.openxmlformats.org/officeDocument/2006/relationships/image" Target="../media/image1280.png"/><Relationship Id="rId203" Type="http://schemas.openxmlformats.org/officeDocument/2006/relationships/image" Target="../media/image991.png"/><Relationship Id="rId648" Type="http://schemas.openxmlformats.org/officeDocument/2006/relationships/customXml" Target="../ink/ink1250.xml"/><Relationship Id="rId855" Type="http://schemas.openxmlformats.org/officeDocument/2006/relationships/image" Target="../media/image1313.png"/><Relationship Id="rId287" Type="http://schemas.openxmlformats.org/officeDocument/2006/relationships/image" Target="../media/image1033.png"/><Relationship Id="rId410" Type="http://schemas.openxmlformats.org/officeDocument/2006/relationships/image" Target="../media/image1094.png"/><Relationship Id="rId494" Type="http://schemas.openxmlformats.org/officeDocument/2006/relationships/image" Target="../media/image1135.png"/><Relationship Id="rId508" Type="http://schemas.openxmlformats.org/officeDocument/2006/relationships/image" Target="../media/image1142.png"/><Relationship Id="rId715" Type="http://schemas.openxmlformats.org/officeDocument/2006/relationships/image" Target="../media/image1244.png"/><Relationship Id="rId147" Type="http://schemas.openxmlformats.org/officeDocument/2006/relationships/image" Target="../media/image964.png"/><Relationship Id="rId354" Type="http://schemas.openxmlformats.org/officeDocument/2006/relationships/customXml" Target="../ink/ink1101.xml"/><Relationship Id="rId799" Type="http://schemas.openxmlformats.org/officeDocument/2006/relationships/customXml" Target="../ink/ink1326.xml"/><Relationship Id="rId51" Type="http://schemas.openxmlformats.org/officeDocument/2006/relationships/image" Target="../media/image916.png"/><Relationship Id="rId561" Type="http://schemas.openxmlformats.org/officeDocument/2006/relationships/customXml" Target="../ink/ink1206.xml"/><Relationship Id="rId659" Type="http://schemas.openxmlformats.org/officeDocument/2006/relationships/image" Target="../media/image1216.png"/><Relationship Id="rId866" Type="http://schemas.openxmlformats.org/officeDocument/2006/relationships/customXml" Target="../ink/ink1360.xml"/><Relationship Id="rId214" Type="http://schemas.openxmlformats.org/officeDocument/2006/relationships/customXml" Target="../ink/ink1031.xml"/><Relationship Id="rId298" Type="http://schemas.openxmlformats.org/officeDocument/2006/relationships/customXml" Target="../ink/ink1073.xml"/><Relationship Id="rId421" Type="http://schemas.openxmlformats.org/officeDocument/2006/relationships/customXml" Target="../ink/ink1135.xml"/><Relationship Id="rId519" Type="http://schemas.openxmlformats.org/officeDocument/2006/relationships/customXml" Target="../ink/ink1185.xml"/><Relationship Id="rId158" Type="http://schemas.openxmlformats.org/officeDocument/2006/relationships/customXml" Target="../ink/ink1003.xml"/><Relationship Id="rId726" Type="http://schemas.openxmlformats.org/officeDocument/2006/relationships/customXml" Target="../ink/ink1289.xml"/><Relationship Id="rId62" Type="http://schemas.openxmlformats.org/officeDocument/2006/relationships/customXml" Target="../ink/ink955.xml"/><Relationship Id="rId365" Type="http://schemas.openxmlformats.org/officeDocument/2006/relationships/image" Target="../media/image1072.png"/><Relationship Id="rId572" Type="http://schemas.openxmlformats.org/officeDocument/2006/relationships/image" Target="../media/image1174.png"/><Relationship Id="rId225" Type="http://schemas.openxmlformats.org/officeDocument/2006/relationships/image" Target="../media/image1002.png"/><Relationship Id="rId432" Type="http://schemas.openxmlformats.org/officeDocument/2006/relationships/image" Target="../media/image1105.png"/><Relationship Id="rId877" Type="http://schemas.openxmlformats.org/officeDocument/2006/relationships/image" Target="../media/image1324.png"/><Relationship Id="rId737" Type="http://schemas.openxmlformats.org/officeDocument/2006/relationships/image" Target="../media/image1255.png"/><Relationship Id="rId73" Type="http://schemas.openxmlformats.org/officeDocument/2006/relationships/image" Target="../media/image927.png"/><Relationship Id="rId169" Type="http://schemas.openxmlformats.org/officeDocument/2006/relationships/image" Target="../media/image974.png"/><Relationship Id="rId376" Type="http://schemas.openxmlformats.org/officeDocument/2006/relationships/customXml" Target="../ink/ink1112.xml"/><Relationship Id="rId583" Type="http://schemas.openxmlformats.org/officeDocument/2006/relationships/customXml" Target="../ink/ink1217.xml"/><Relationship Id="rId790" Type="http://schemas.openxmlformats.org/officeDocument/2006/relationships/image" Target="../media/image1281.png"/><Relationship Id="rId804" Type="http://schemas.openxmlformats.org/officeDocument/2006/relationships/image" Target="../media/image1288.png"/><Relationship Id="rId4" Type="http://schemas.openxmlformats.org/officeDocument/2006/relationships/customXml" Target="../ink/ink926.xml"/><Relationship Id="rId236" Type="http://schemas.openxmlformats.org/officeDocument/2006/relationships/customXml" Target="../ink/ink1042.xml"/><Relationship Id="rId443" Type="http://schemas.openxmlformats.org/officeDocument/2006/relationships/customXml" Target="../ink/ink1146.xml"/><Relationship Id="rId650" Type="http://schemas.openxmlformats.org/officeDocument/2006/relationships/customXml" Target="../ink/ink1251.xml"/><Relationship Id="rId303" Type="http://schemas.openxmlformats.org/officeDocument/2006/relationships/image" Target="../media/image1041.png"/><Relationship Id="rId748" Type="http://schemas.openxmlformats.org/officeDocument/2006/relationships/customXml" Target="../ink/ink1300.xml"/><Relationship Id="rId84" Type="http://schemas.openxmlformats.org/officeDocument/2006/relationships/customXml" Target="../ink/ink966.xml"/><Relationship Id="rId387" Type="http://schemas.openxmlformats.org/officeDocument/2006/relationships/image" Target="../media/image1083.png"/><Relationship Id="rId510" Type="http://schemas.openxmlformats.org/officeDocument/2006/relationships/image" Target="../media/image1143.png"/><Relationship Id="rId594" Type="http://schemas.openxmlformats.org/officeDocument/2006/relationships/image" Target="../media/image1185.png"/><Relationship Id="rId608" Type="http://schemas.openxmlformats.org/officeDocument/2006/relationships/customXml" Target="../ink/ink1230.xml"/><Relationship Id="rId815" Type="http://schemas.openxmlformats.org/officeDocument/2006/relationships/customXml" Target="../ink/ink1334.xml"/><Relationship Id="rId247" Type="http://schemas.openxmlformats.org/officeDocument/2006/relationships/image" Target="../media/image1013.png"/><Relationship Id="rId107" Type="http://schemas.openxmlformats.org/officeDocument/2006/relationships/image" Target="../media/image944.png"/><Relationship Id="rId454" Type="http://schemas.openxmlformats.org/officeDocument/2006/relationships/image" Target="../media/image1116.png"/><Relationship Id="rId661" Type="http://schemas.openxmlformats.org/officeDocument/2006/relationships/image" Target="../media/image1217.png"/><Relationship Id="rId759" Type="http://schemas.openxmlformats.org/officeDocument/2006/relationships/image" Target="../media/image1266.png"/><Relationship Id="rId11" Type="http://schemas.openxmlformats.org/officeDocument/2006/relationships/image" Target="../media/image8960.png"/><Relationship Id="rId314" Type="http://schemas.openxmlformats.org/officeDocument/2006/relationships/customXml" Target="../ink/ink1081.xml"/><Relationship Id="rId398" Type="http://schemas.openxmlformats.org/officeDocument/2006/relationships/customXml" Target="../ink/ink1123.xml"/><Relationship Id="rId521" Type="http://schemas.openxmlformats.org/officeDocument/2006/relationships/customXml" Target="../ink/ink1186.xml"/><Relationship Id="rId619" Type="http://schemas.openxmlformats.org/officeDocument/2006/relationships/image" Target="../media/image1197.png"/><Relationship Id="rId95" Type="http://schemas.openxmlformats.org/officeDocument/2006/relationships/image" Target="../media/image938.png"/><Relationship Id="rId160" Type="http://schemas.openxmlformats.org/officeDocument/2006/relationships/customXml" Target="../ink/ink1004.xml"/><Relationship Id="rId826" Type="http://schemas.openxmlformats.org/officeDocument/2006/relationships/customXml" Target="../ink/ink1340.xml"/><Relationship Id="rId258" Type="http://schemas.openxmlformats.org/officeDocument/2006/relationships/customXml" Target="../ink/ink1053.xml"/><Relationship Id="rId465" Type="http://schemas.openxmlformats.org/officeDocument/2006/relationships/customXml" Target="../ink/ink1157.xml"/><Relationship Id="rId672" Type="http://schemas.openxmlformats.org/officeDocument/2006/relationships/customXml" Target="../ink/ink1262.xml"/><Relationship Id="rId22" Type="http://schemas.openxmlformats.org/officeDocument/2006/relationships/customXml" Target="../ink/ink935.xml"/><Relationship Id="rId118" Type="http://schemas.openxmlformats.org/officeDocument/2006/relationships/customXml" Target="../ink/ink983.xml"/><Relationship Id="rId325" Type="http://schemas.openxmlformats.org/officeDocument/2006/relationships/image" Target="../media/image1052.png"/><Relationship Id="rId532" Type="http://schemas.openxmlformats.org/officeDocument/2006/relationships/image" Target="../media/image1154.png"/><Relationship Id="rId171" Type="http://schemas.openxmlformats.org/officeDocument/2006/relationships/image" Target="../media/image975.png"/><Relationship Id="rId837" Type="http://schemas.openxmlformats.org/officeDocument/2006/relationships/image" Target="../media/image1304.png"/><Relationship Id="rId269" Type="http://schemas.openxmlformats.org/officeDocument/2006/relationships/image" Target="../media/image1024.png"/><Relationship Id="rId476" Type="http://schemas.openxmlformats.org/officeDocument/2006/relationships/customXml" Target="../ink/ink1163.xml"/><Relationship Id="rId683" Type="http://schemas.openxmlformats.org/officeDocument/2006/relationships/image" Target="../media/image1228.png"/><Relationship Id="rId33" Type="http://schemas.openxmlformats.org/officeDocument/2006/relationships/image" Target="../media/image9070.png"/><Relationship Id="rId129" Type="http://schemas.openxmlformats.org/officeDocument/2006/relationships/image" Target="../media/image955.png"/><Relationship Id="rId336" Type="http://schemas.openxmlformats.org/officeDocument/2006/relationships/customXml" Target="../ink/ink1092.xml"/><Relationship Id="rId543" Type="http://schemas.openxmlformats.org/officeDocument/2006/relationships/customXml" Target="../ink/ink1197.xml"/><Relationship Id="rId182" Type="http://schemas.openxmlformats.org/officeDocument/2006/relationships/customXml" Target="../ink/ink1015.xml"/><Relationship Id="rId403" Type="http://schemas.openxmlformats.org/officeDocument/2006/relationships/image" Target="../media/image1091.png"/><Relationship Id="rId750" Type="http://schemas.openxmlformats.org/officeDocument/2006/relationships/customXml" Target="../ink/ink1301.xml"/><Relationship Id="rId848" Type="http://schemas.openxmlformats.org/officeDocument/2006/relationships/customXml" Target="../ink/ink1351.xml"/><Relationship Id="rId487" Type="http://schemas.openxmlformats.org/officeDocument/2006/relationships/customXml" Target="../ink/ink1169.xml"/><Relationship Id="rId610" Type="http://schemas.openxmlformats.org/officeDocument/2006/relationships/customXml" Target="../ink/ink1231.xml"/><Relationship Id="rId694" Type="http://schemas.openxmlformats.org/officeDocument/2006/relationships/customXml" Target="../ink/ink1273.xml"/><Relationship Id="rId708" Type="http://schemas.openxmlformats.org/officeDocument/2006/relationships/customXml" Target="../ink/ink1280.xml"/><Relationship Id="rId347" Type="http://schemas.openxmlformats.org/officeDocument/2006/relationships/image" Target="../media/image1063.png"/><Relationship Id="rId44" Type="http://schemas.openxmlformats.org/officeDocument/2006/relationships/customXml" Target="../ink/ink946.xml"/><Relationship Id="rId554" Type="http://schemas.openxmlformats.org/officeDocument/2006/relationships/image" Target="../media/image1165.png"/><Relationship Id="rId761" Type="http://schemas.openxmlformats.org/officeDocument/2006/relationships/image" Target="../media/image1267.png"/><Relationship Id="rId859" Type="http://schemas.openxmlformats.org/officeDocument/2006/relationships/image" Target="../media/image1315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414" Type="http://schemas.openxmlformats.org/officeDocument/2006/relationships/image" Target="../media/image1096.png"/><Relationship Id="rId498" Type="http://schemas.openxmlformats.org/officeDocument/2006/relationships/image" Target="../media/image1137.png"/><Relationship Id="rId621" Type="http://schemas.openxmlformats.org/officeDocument/2006/relationships/image" Target="../media/image1198.png"/><Relationship Id="rId260" Type="http://schemas.openxmlformats.org/officeDocument/2006/relationships/customXml" Target="../ink/ink1054.xml"/><Relationship Id="rId719" Type="http://schemas.openxmlformats.org/officeDocument/2006/relationships/image" Target="../media/image1246.png"/><Relationship Id="rId55" Type="http://schemas.openxmlformats.org/officeDocument/2006/relationships/image" Target="../media/image918.png"/><Relationship Id="rId120" Type="http://schemas.openxmlformats.org/officeDocument/2006/relationships/customXml" Target="../ink/ink984.xml"/><Relationship Id="rId358" Type="http://schemas.openxmlformats.org/officeDocument/2006/relationships/customXml" Target="../ink/ink1103.xml"/><Relationship Id="rId565" Type="http://schemas.openxmlformats.org/officeDocument/2006/relationships/customXml" Target="../ink/ink1208.xml"/><Relationship Id="rId772" Type="http://schemas.openxmlformats.org/officeDocument/2006/relationships/customXml" Target="../ink/ink1312.xml"/><Relationship Id="rId218" Type="http://schemas.openxmlformats.org/officeDocument/2006/relationships/customXml" Target="../ink/ink1033.xml"/><Relationship Id="rId425" Type="http://schemas.openxmlformats.org/officeDocument/2006/relationships/customXml" Target="../ink/ink1137.xml"/><Relationship Id="rId632" Type="http://schemas.openxmlformats.org/officeDocument/2006/relationships/customXml" Target="../ink/ink1242.xml"/><Relationship Id="rId271" Type="http://schemas.openxmlformats.org/officeDocument/2006/relationships/image" Target="../media/image1025.png"/><Relationship Id="rId66" Type="http://schemas.openxmlformats.org/officeDocument/2006/relationships/customXml" Target="../ink/ink957.xml"/><Relationship Id="rId131" Type="http://schemas.openxmlformats.org/officeDocument/2006/relationships/image" Target="../media/image956.png"/><Relationship Id="rId369" Type="http://schemas.openxmlformats.org/officeDocument/2006/relationships/image" Target="../media/image1074.png"/><Relationship Id="rId576" Type="http://schemas.openxmlformats.org/officeDocument/2006/relationships/image" Target="../media/image1176.png"/><Relationship Id="rId783" Type="http://schemas.openxmlformats.org/officeDocument/2006/relationships/customXml" Target="../ink/ink1318.xml"/><Relationship Id="rId229" Type="http://schemas.openxmlformats.org/officeDocument/2006/relationships/image" Target="../media/image1004.png"/><Relationship Id="rId436" Type="http://schemas.openxmlformats.org/officeDocument/2006/relationships/image" Target="../media/image1107.png"/><Relationship Id="rId643" Type="http://schemas.openxmlformats.org/officeDocument/2006/relationships/image" Target="../media/image1208.png"/><Relationship Id="rId850" Type="http://schemas.openxmlformats.org/officeDocument/2006/relationships/customXml" Target="../ink/ink1352.xml"/><Relationship Id="rId77" Type="http://schemas.openxmlformats.org/officeDocument/2006/relationships/image" Target="../media/image929.png"/><Relationship Id="rId282" Type="http://schemas.openxmlformats.org/officeDocument/2006/relationships/customXml" Target="../ink/ink1065.xml"/><Relationship Id="rId503" Type="http://schemas.openxmlformats.org/officeDocument/2006/relationships/customXml" Target="../ink/ink1177.xml"/><Relationship Id="rId587" Type="http://schemas.openxmlformats.org/officeDocument/2006/relationships/customXml" Target="../ink/ink1219.xml"/><Relationship Id="rId710" Type="http://schemas.openxmlformats.org/officeDocument/2006/relationships/customXml" Target="../ink/ink1281.xml"/><Relationship Id="rId808" Type="http://schemas.openxmlformats.org/officeDocument/2006/relationships/image" Target="../media/image1290.png"/><Relationship Id="rId8" Type="http://schemas.openxmlformats.org/officeDocument/2006/relationships/customXml" Target="../ink/ink928.xml"/><Relationship Id="rId142" Type="http://schemas.openxmlformats.org/officeDocument/2006/relationships/customXml" Target="../ink/ink995.xml"/><Relationship Id="rId447" Type="http://schemas.openxmlformats.org/officeDocument/2006/relationships/customXml" Target="../ink/ink1148.xml"/><Relationship Id="rId794" Type="http://schemas.openxmlformats.org/officeDocument/2006/relationships/image" Target="../media/image1283.png"/><Relationship Id="rId654" Type="http://schemas.openxmlformats.org/officeDocument/2006/relationships/customXml" Target="../ink/ink1253.xml"/><Relationship Id="rId861" Type="http://schemas.openxmlformats.org/officeDocument/2006/relationships/image" Target="../media/image1316.png"/><Relationship Id="rId293" Type="http://schemas.openxmlformats.org/officeDocument/2006/relationships/image" Target="../media/image1036.png"/><Relationship Id="rId307" Type="http://schemas.openxmlformats.org/officeDocument/2006/relationships/image" Target="../media/image1043.png"/><Relationship Id="rId514" Type="http://schemas.openxmlformats.org/officeDocument/2006/relationships/image" Target="../media/image1145.png"/><Relationship Id="rId721" Type="http://schemas.openxmlformats.org/officeDocument/2006/relationships/image" Target="../media/image1247.png"/><Relationship Id="rId88" Type="http://schemas.openxmlformats.org/officeDocument/2006/relationships/customXml" Target="../ink/ink968.xml"/><Relationship Id="rId153" Type="http://schemas.openxmlformats.org/officeDocument/2006/relationships/image" Target="../media/image967.png"/><Relationship Id="rId360" Type="http://schemas.openxmlformats.org/officeDocument/2006/relationships/customXml" Target="../ink/ink1104.xml"/><Relationship Id="rId598" Type="http://schemas.openxmlformats.org/officeDocument/2006/relationships/image" Target="../media/image1187.png"/><Relationship Id="rId819" Type="http://schemas.openxmlformats.org/officeDocument/2006/relationships/image" Target="../media/image1295.png"/><Relationship Id="rId220" Type="http://schemas.openxmlformats.org/officeDocument/2006/relationships/customXml" Target="../ink/ink1034.xml"/><Relationship Id="rId458" Type="http://schemas.openxmlformats.org/officeDocument/2006/relationships/image" Target="../media/image1118.png"/><Relationship Id="rId665" Type="http://schemas.openxmlformats.org/officeDocument/2006/relationships/image" Target="../media/image1219.png"/><Relationship Id="rId872" Type="http://schemas.openxmlformats.org/officeDocument/2006/relationships/customXml" Target="../ink/ink136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0.png"/><Relationship Id="rId299" Type="http://schemas.openxmlformats.org/officeDocument/2006/relationships/customXml" Target="../ink/ink1518.xml"/><Relationship Id="rId21" Type="http://schemas.openxmlformats.org/officeDocument/2006/relationships/image" Target="../media/image13220.png"/><Relationship Id="rId63" Type="http://schemas.openxmlformats.org/officeDocument/2006/relationships/image" Target="../media/image1343.png"/><Relationship Id="rId159" Type="http://schemas.openxmlformats.org/officeDocument/2006/relationships/image" Target="../media/image1391.png"/><Relationship Id="rId170" Type="http://schemas.openxmlformats.org/officeDocument/2006/relationships/customXml" Target="../ink/ink1453.xml"/><Relationship Id="rId226" Type="http://schemas.openxmlformats.org/officeDocument/2006/relationships/customXml" Target="../ink/ink1481.xml"/><Relationship Id="rId268" Type="http://schemas.openxmlformats.org/officeDocument/2006/relationships/customXml" Target="../ink/ink1502.xml"/><Relationship Id="rId32" Type="http://schemas.openxmlformats.org/officeDocument/2006/relationships/customXml" Target="../ink/ink1384.xml"/><Relationship Id="rId74" Type="http://schemas.openxmlformats.org/officeDocument/2006/relationships/customXml" Target="../ink/ink1405.xml"/><Relationship Id="rId128" Type="http://schemas.openxmlformats.org/officeDocument/2006/relationships/customXml" Target="../ink/ink1432.xml"/><Relationship Id="rId5" Type="http://schemas.openxmlformats.org/officeDocument/2006/relationships/image" Target="../media/image13140.png"/><Relationship Id="rId181" Type="http://schemas.openxmlformats.org/officeDocument/2006/relationships/image" Target="../media/image1401.png"/><Relationship Id="rId237" Type="http://schemas.openxmlformats.org/officeDocument/2006/relationships/image" Target="../media/image1429.png"/><Relationship Id="rId279" Type="http://schemas.openxmlformats.org/officeDocument/2006/relationships/image" Target="../media/image1450.png"/><Relationship Id="rId43" Type="http://schemas.openxmlformats.org/officeDocument/2006/relationships/image" Target="../media/image1333.png"/><Relationship Id="rId139" Type="http://schemas.openxmlformats.org/officeDocument/2006/relationships/image" Target="../media/image1381.png"/><Relationship Id="rId290" Type="http://schemas.openxmlformats.org/officeDocument/2006/relationships/customXml" Target="../ink/ink1513.xml"/><Relationship Id="rId304" Type="http://schemas.openxmlformats.org/officeDocument/2006/relationships/image" Target="../media/image1462.png"/><Relationship Id="rId85" Type="http://schemas.openxmlformats.org/officeDocument/2006/relationships/image" Target="../media/image1354.png"/><Relationship Id="rId150" Type="http://schemas.openxmlformats.org/officeDocument/2006/relationships/customXml" Target="../ink/ink1443.xml"/><Relationship Id="rId192" Type="http://schemas.openxmlformats.org/officeDocument/2006/relationships/customXml" Target="../ink/ink1464.xml"/><Relationship Id="rId206" Type="http://schemas.openxmlformats.org/officeDocument/2006/relationships/customXml" Target="../ink/ink1471.xml"/><Relationship Id="rId248" Type="http://schemas.openxmlformats.org/officeDocument/2006/relationships/customXml" Target="../ink/ink1492.xml"/><Relationship Id="rId12" Type="http://schemas.openxmlformats.org/officeDocument/2006/relationships/customXml" Target="../ink/ink1374.xml"/><Relationship Id="rId108" Type="http://schemas.openxmlformats.org/officeDocument/2006/relationships/customXml" Target="../ink/ink1422.xml"/><Relationship Id="rId315" Type="http://schemas.openxmlformats.org/officeDocument/2006/relationships/customXml" Target="../ink/ink1526.xml"/><Relationship Id="rId54" Type="http://schemas.openxmlformats.org/officeDocument/2006/relationships/customXml" Target="../ink/ink1395.xml"/><Relationship Id="rId96" Type="http://schemas.openxmlformats.org/officeDocument/2006/relationships/customXml" Target="../ink/ink1416.xml"/><Relationship Id="rId161" Type="http://schemas.openxmlformats.org/officeDocument/2006/relationships/image" Target="../media/image1392.png"/><Relationship Id="rId217" Type="http://schemas.openxmlformats.org/officeDocument/2006/relationships/image" Target="../media/image1419.png"/><Relationship Id="rId259" Type="http://schemas.openxmlformats.org/officeDocument/2006/relationships/image" Target="../media/image1440.png"/><Relationship Id="rId23" Type="http://schemas.openxmlformats.org/officeDocument/2006/relationships/image" Target="../media/image13230.png"/><Relationship Id="rId119" Type="http://schemas.openxmlformats.org/officeDocument/2006/relationships/image" Target="../media/image1371.png"/><Relationship Id="rId270" Type="http://schemas.openxmlformats.org/officeDocument/2006/relationships/customXml" Target="../ink/ink1503.xml"/><Relationship Id="rId65" Type="http://schemas.openxmlformats.org/officeDocument/2006/relationships/image" Target="../media/image1344.png"/><Relationship Id="rId130" Type="http://schemas.openxmlformats.org/officeDocument/2006/relationships/customXml" Target="../ink/ink1433.xml"/><Relationship Id="rId172" Type="http://schemas.openxmlformats.org/officeDocument/2006/relationships/customXml" Target="../ink/ink1454.xml"/><Relationship Id="rId228" Type="http://schemas.openxmlformats.org/officeDocument/2006/relationships/customXml" Target="../ink/ink1482.xml"/><Relationship Id="rId281" Type="http://schemas.openxmlformats.org/officeDocument/2006/relationships/image" Target="../media/image1451.png"/><Relationship Id="rId34" Type="http://schemas.openxmlformats.org/officeDocument/2006/relationships/customXml" Target="../ink/ink1385.xml"/><Relationship Id="rId55" Type="http://schemas.openxmlformats.org/officeDocument/2006/relationships/image" Target="../media/image1339.png"/><Relationship Id="rId76" Type="http://schemas.openxmlformats.org/officeDocument/2006/relationships/customXml" Target="../ink/ink1406.xml"/><Relationship Id="rId97" Type="http://schemas.openxmlformats.org/officeDocument/2006/relationships/image" Target="../media/image1360.png"/><Relationship Id="rId120" Type="http://schemas.openxmlformats.org/officeDocument/2006/relationships/customXml" Target="../ink/ink1428.xml"/><Relationship Id="rId141" Type="http://schemas.openxmlformats.org/officeDocument/2006/relationships/image" Target="../media/image1382.png"/><Relationship Id="rId7" Type="http://schemas.openxmlformats.org/officeDocument/2006/relationships/image" Target="../media/image13150.png"/><Relationship Id="rId162" Type="http://schemas.openxmlformats.org/officeDocument/2006/relationships/customXml" Target="../ink/ink1449.xml"/><Relationship Id="rId183" Type="http://schemas.openxmlformats.org/officeDocument/2006/relationships/image" Target="../media/image1402.png"/><Relationship Id="rId218" Type="http://schemas.openxmlformats.org/officeDocument/2006/relationships/customXml" Target="../ink/ink1477.xml"/><Relationship Id="rId239" Type="http://schemas.openxmlformats.org/officeDocument/2006/relationships/image" Target="../media/image1430.png"/><Relationship Id="rId250" Type="http://schemas.openxmlformats.org/officeDocument/2006/relationships/customXml" Target="../ink/ink1493.xml"/><Relationship Id="rId271" Type="http://schemas.openxmlformats.org/officeDocument/2006/relationships/image" Target="../media/image1446.png"/><Relationship Id="rId292" Type="http://schemas.openxmlformats.org/officeDocument/2006/relationships/image" Target="../media/image1456.png"/><Relationship Id="rId306" Type="http://schemas.openxmlformats.org/officeDocument/2006/relationships/image" Target="../media/image1463.png"/><Relationship Id="rId24" Type="http://schemas.openxmlformats.org/officeDocument/2006/relationships/customXml" Target="../ink/ink1380.xml"/><Relationship Id="rId45" Type="http://schemas.openxmlformats.org/officeDocument/2006/relationships/image" Target="../media/image1334.png"/><Relationship Id="rId66" Type="http://schemas.openxmlformats.org/officeDocument/2006/relationships/customXml" Target="../ink/ink1401.xml"/><Relationship Id="rId87" Type="http://schemas.openxmlformats.org/officeDocument/2006/relationships/image" Target="../media/image1355.png"/><Relationship Id="rId110" Type="http://schemas.openxmlformats.org/officeDocument/2006/relationships/customXml" Target="../ink/ink1423.xml"/><Relationship Id="rId131" Type="http://schemas.openxmlformats.org/officeDocument/2006/relationships/image" Target="../media/image1377.png"/><Relationship Id="rId152" Type="http://schemas.openxmlformats.org/officeDocument/2006/relationships/customXml" Target="../ink/ink1444.xml"/><Relationship Id="rId173" Type="http://schemas.openxmlformats.org/officeDocument/2006/relationships/image" Target="../media/image1398.png"/><Relationship Id="rId194" Type="http://schemas.openxmlformats.org/officeDocument/2006/relationships/customXml" Target="../ink/ink1465.xml"/><Relationship Id="rId208" Type="http://schemas.openxmlformats.org/officeDocument/2006/relationships/customXml" Target="../ink/ink1472.xml"/><Relationship Id="rId229" Type="http://schemas.openxmlformats.org/officeDocument/2006/relationships/image" Target="../media/image1425.png"/><Relationship Id="rId240" Type="http://schemas.openxmlformats.org/officeDocument/2006/relationships/customXml" Target="../ink/ink1488.xml"/><Relationship Id="rId261" Type="http://schemas.openxmlformats.org/officeDocument/2006/relationships/image" Target="../media/image1441.png"/><Relationship Id="rId14" Type="http://schemas.openxmlformats.org/officeDocument/2006/relationships/customXml" Target="../ink/ink1375.xml"/><Relationship Id="rId35" Type="http://schemas.openxmlformats.org/officeDocument/2006/relationships/image" Target="../media/image1329.png"/><Relationship Id="rId56" Type="http://schemas.openxmlformats.org/officeDocument/2006/relationships/customXml" Target="../ink/ink1396.xml"/><Relationship Id="rId77" Type="http://schemas.openxmlformats.org/officeDocument/2006/relationships/image" Target="../media/image1350.png"/><Relationship Id="rId100" Type="http://schemas.openxmlformats.org/officeDocument/2006/relationships/customXml" Target="../ink/ink1418.xml"/><Relationship Id="rId282" Type="http://schemas.openxmlformats.org/officeDocument/2006/relationships/customXml" Target="../ink/ink1509.xml"/><Relationship Id="rId317" Type="http://schemas.openxmlformats.org/officeDocument/2006/relationships/customXml" Target="../ink/ink1527.xml"/><Relationship Id="rId8" Type="http://schemas.openxmlformats.org/officeDocument/2006/relationships/customXml" Target="../ink/ink1372.xml"/><Relationship Id="rId98" Type="http://schemas.openxmlformats.org/officeDocument/2006/relationships/customXml" Target="../ink/ink1417.xml"/><Relationship Id="rId121" Type="http://schemas.openxmlformats.org/officeDocument/2006/relationships/image" Target="../media/image1372.png"/><Relationship Id="rId142" Type="http://schemas.openxmlformats.org/officeDocument/2006/relationships/customXml" Target="../ink/ink1439.xml"/><Relationship Id="rId163" Type="http://schemas.openxmlformats.org/officeDocument/2006/relationships/image" Target="../media/image1393.png"/><Relationship Id="rId184" Type="http://schemas.openxmlformats.org/officeDocument/2006/relationships/customXml" Target="../ink/ink1460.xml"/><Relationship Id="rId219" Type="http://schemas.openxmlformats.org/officeDocument/2006/relationships/image" Target="../media/image1420.png"/><Relationship Id="rId230" Type="http://schemas.openxmlformats.org/officeDocument/2006/relationships/customXml" Target="../ink/ink1483.xml"/><Relationship Id="rId251" Type="http://schemas.openxmlformats.org/officeDocument/2006/relationships/image" Target="../media/image1436.png"/><Relationship Id="rId25" Type="http://schemas.openxmlformats.org/officeDocument/2006/relationships/image" Target="../media/image13240.png"/><Relationship Id="rId46" Type="http://schemas.openxmlformats.org/officeDocument/2006/relationships/customXml" Target="../ink/ink1391.xml"/><Relationship Id="rId67" Type="http://schemas.openxmlformats.org/officeDocument/2006/relationships/image" Target="../media/image1345.png"/><Relationship Id="rId272" Type="http://schemas.openxmlformats.org/officeDocument/2006/relationships/customXml" Target="../ink/ink1504.xml"/><Relationship Id="rId293" Type="http://schemas.openxmlformats.org/officeDocument/2006/relationships/customXml" Target="../ink/ink1515.xml"/><Relationship Id="rId307" Type="http://schemas.openxmlformats.org/officeDocument/2006/relationships/customXml" Target="../ink/ink1522.xml"/><Relationship Id="rId88" Type="http://schemas.openxmlformats.org/officeDocument/2006/relationships/customXml" Target="../ink/ink1412.xml"/><Relationship Id="rId111" Type="http://schemas.openxmlformats.org/officeDocument/2006/relationships/image" Target="../media/image1367.png"/><Relationship Id="rId132" Type="http://schemas.openxmlformats.org/officeDocument/2006/relationships/customXml" Target="../ink/ink1434.xml"/><Relationship Id="rId153" Type="http://schemas.openxmlformats.org/officeDocument/2006/relationships/image" Target="../media/image1388.png"/><Relationship Id="rId174" Type="http://schemas.openxmlformats.org/officeDocument/2006/relationships/customXml" Target="../ink/ink1455.xml"/><Relationship Id="rId195" Type="http://schemas.openxmlformats.org/officeDocument/2006/relationships/image" Target="../media/image1408.png"/><Relationship Id="rId209" Type="http://schemas.openxmlformats.org/officeDocument/2006/relationships/image" Target="../media/image1415.png"/><Relationship Id="rId220" Type="http://schemas.openxmlformats.org/officeDocument/2006/relationships/customXml" Target="../ink/ink1478.xml"/><Relationship Id="rId241" Type="http://schemas.openxmlformats.org/officeDocument/2006/relationships/image" Target="../media/image1431.png"/><Relationship Id="rId15" Type="http://schemas.openxmlformats.org/officeDocument/2006/relationships/image" Target="../media/image13190.png"/><Relationship Id="rId36" Type="http://schemas.openxmlformats.org/officeDocument/2006/relationships/customXml" Target="../ink/ink1386.xml"/><Relationship Id="rId57" Type="http://schemas.openxmlformats.org/officeDocument/2006/relationships/image" Target="../media/image1340.png"/><Relationship Id="rId262" Type="http://schemas.openxmlformats.org/officeDocument/2006/relationships/customXml" Target="../ink/ink1499.xml"/><Relationship Id="rId283" Type="http://schemas.openxmlformats.org/officeDocument/2006/relationships/image" Target="../media/image1452.png"/><Relationship Id="rId318" Type="http://schemas.openxmlformats.org/officeDocument/2006/relationships/image" Target="../media/image1469.png"/><Relationship Id="rId78" Type="http://schemas.openxmlformats.org/officeDocument/2006/relationships/customXml" Target="../ink/ink1407.xml"/><Relationship Id="rId99" Type="http://schemas.openxmlformats.org/officeDocument/2006/relationships/image" Target="../media/image1361.png"/><Relationship Id="rId101" Type="http://schemas.openxmlformats.org/officeDocument/2006/relationships/image" Target="../media/image1362.png"/><Relationship Id="rId122" Type="http://schemas.openxmlformats.org/officeDocument/2006/relationships/customXml" Target="../ink/ink1429.xml"/><Relationship Id="rId143" Type="http://schemas.openxmlformats.org/officeDocument/2006/relationships/image" Target="../media/image1383.png"/><Relationship Id="rId164" Type="http://schemas.openxmlformats.org/officeDocument/2006/relationships/customXml" Target="../ink/ink1450.xml"/><Relationship Id="rId185" Type="http://schemas.openxmlformats.org/officeDocument/2006/relationships/image" Target="../media/image1403.png"/><Relationship Id="rId9" Type="http://schemas.openxmlformats.org/officeDocument/2006/relationships/image" Target="../media/image13160.png"/><Relationship Id="rId210" Type="http://schemas.openxmlformats.org/officeDocument/2006/relationships/customXml" Target="../ink/ink1473.xml"/><Relationship Id="rId26" Type="http://schemas.openxmlformats.org/officeDocument/2006/relationships/customXml" Target="../ink/ink1381.xml"/><Relationship Id="rId231" Type="http://schemas.openxmlformats.org/officeDocument/2006/relationships/image" Target="../media/image1426.png"/><Relationship Id="rId252" Type="http://schemas.openxmlformats.org/officeDocument/2006/relationships/customXml" Target="../ink/ink1494.xml"/><Relationship Id="rId273" Type="http://schemas.openxmlformats.org/officeDocument/2006/relationships/image" Target="../media/image1447.png"/><Relationship Id="rId294" Type="http://schemas.openxmlformats.org/officeDocument/2006/relationships/image" Target="../media/image1457.png"/><Relationship Id="rId308" Type="http://schemas.openxmlformats.org/officeDocument/2006/relationships/image" Target="../media/image1464.png"/><Relationship Id="rId47" Type="http://schemas.openxmlformats.org/officeDocument/2006/relationships/image" Target="../media/image1335.png"/><Relationship Id="rId68" Type="http://schemas.openxmlformats.org/officeDocument/2006/relationships/customXml" Target="../ink/ink1402.xml"/><Relationship Id="rId89" Type="http://schemas.openxmlformats.org/officeDocument/2006/relationships/image" Target="../media/image1356.png"/><Relationship Id="rId112" Type="http://schemas.openxmlformats.org/officeDocument/2006/relationships/customXml" Target="../ink/ink1424.xml"/><Relationship Id="rId133" Type="http://schemas.openxmlformats.org/officeDocument/2006/relationships/image" Target="../media/image1378.png"/><Relationship Id="rId154" Type="http://schemas.openxmlformats.org/officeDocument/2006/relationships/customXml" Target="../ink/ink1445.xml"/><Relationship Id="rId175" Type="http://schemas.openxmlformats.org/officeDocument/2006/relationships/image" Target="../media/image155.png"/><Relationship Id="rId196" Type="http://schemas.openxmlformats.org/officeDocument/2006/relationships/customXml" Target="../ink/ink1466.xml"/><Relationship Id="rId200" Type="http://schemas.openxmlformats.org/officeDocument/2006/relationships/customXml" Target="../ink/ink1468.xml"/><Relationship Id="rId16" Type="http://schemas.openxmlformats.org/officeDocument/2006/relationships/customXml" Target="../ink/ink1376.xml"/><Relationship Id="rId221" Type="http://schemas.openxmlformats.org/officeDocument/2006/relationships/image" Target="../media/image1421.png"/><Relationship Id="rId242" Type="http://schemas.openxmlformats.org/officeDocument/2006/relationships/customXml" Target="../ink/ink1489.xml"/><Relationship Id="rId263" Type="http://schemas.openxmlformats.org/officeDocument/2006/relationships/image" Target="../media/image1442.png"/><Relationship Id="rId284" Type="http://schemas.openxmlformats.org/officeDocument/2006/relationships/customXml" Target="../ink/ink1510.xml"/><Relationship Id="rId319" Type="http://schemas.openxmlformats.org/officeDocument/2006/relationships/customXml" Target="../ink/ink1528.xml"/><Relationship Id="rId37" Type="http://schemas.openxmlformats.org/officeDocument/2006/relationships/image" Target="../media/image1330.png"/><Relationship Id="rId58" Type="http://schemas.openxmlformats.org/officeDocument/2006/relationships/customXml" Target="../ink/ink1397.xml"/><Relationship Id="rId79" Type="http://schemas.openxmlformats.org/officeDocument/2006/relationships/image" Target="../media/image1351.png"/><Relationship Id="rId102" Type="http://schemas.openxmlformats.org/officeDocument/2006/relationships/customXml" Target="../ink/ink1419.xml"/><Relationship Id="rId123" Type="http://schemas.openxmlformats.org/officeDocument/2006/relationships/image" Target="../media/image1373.png"/><Relationship Id="rId144" Type="http://schemas.openxmlformats.org/officeDocument/2006/relationships/customXml" Target="../ink/ink1440.xml"/><Relationship Id="rId90" Type="http://schemas.openxmlformats.org/officeDocument/2006/relationships/customXml" Target="../ink/ink1413.xml"/><Relationship Id="rId165" Type="http://schemas.openxmlformats.org/officeDocument/2006/relationships/image" Target="../media/image1394.png"/><Relationship Id="rId186" Type="http://schemas.openxmlformats.org/officeDocument/2006/relationships/customXml" Target="../ink/ink1461.xml"/><Relationship Id="rId211" Type="http://schemas.openxmlformats.org/officeDocument/2006/relationships/image" Target="../media/image1416.png"/><Relationship Id="rId232" Type="http://schemas.openxmlformats.org/officeDocument/2006/relationships/customXml" Target="../ink/ink1484.xml"/><Relationship Id="rId253" Type="http://schemas.openxmlformats.org/officeDocument/2006/relationships/image" Target="../media/image1437.png"/><Relationship Id="rId274" Type="http://schemas.openxmlformats.org/officeDocument/2006/relationships/customXml" Target="../ink/ink1505.xml"/><Relationship Id="rId295" Type="http://schemas.openxmlformats.org/officeDocument/2006/relationships/customXml" Target="../ink/ink1516.xml"/><Relationship Id="rId309" Type="http://schemas.openxmlformats.org/officeDocument/2006/relationships/customXml" Target="../ink/ink1523.xml"/><Relationship Id="rId27" Type="http://schemas.openxmlformats.org/officeDocument/2006/relationships/image" Target="../media/image13250.png"/><Relationship Id="rId48" Type="http://schemas.openxmlformats.org/officeDocument/2006/relationships/customXml" Target="../ink/ink1392.xml"/><Relationship Id="rId69" Type="http://schemas.openxmlformats.org/officeDocument/2006/relationships/image" Target="../media/image1346.png"/><Relationship Id="rId113" Type="http://schemas.openxmlformats.org/officeDocument/2006/relationships/image" Target="../media/image1368.png"/><Relationship Id="rId134" Type="http://schemas.openxmlformats.org/officeDocument/2006/relationships/customXml" Target="../ink/ink1435.xml"/><Relationship Id="rId320" Type="http://schemas.openxmlformats.org/officeDocument/2006/relationships/image" Target="../media/image1470.png"/><Relationship Id="rId80" Type="http://schemas.openxmlformats.org/officeDocument/2006/relationships/customXml" Target="../ink/ink1408.xml"/><Relationship Id="rId155" Type="http://schemas.openxmlformats.org/officeDocument/2006/relationships/image" Target="../media/image1389.png"/><Relationship Id="rId176" Type="http://schemas.openxmlformats.org/officeDocument/2006/relationships/customXml" Target="../ink/ink1456.xml"/><Relationship Id="rId197" Type="http://schemas.openxmlformats.org/officeDocument/2006/relationships/image" Target="../media/image1409.png"/><Relationship Id="rId201" Type="http://schemas.openxmlformats.org/officeDocument/2006/relationships/image" Target="../media/image1411.png"/><Relationship Id="rId222" Type="http://schemas.openxmlformats.org/officeDocument/2006/relationships/customXml" Target="../ink/ink1479.xml"/><Relationship Id="rId243" Type="http://schemas.openxmlformats.org/officeDocument/2006/relationships/image" Target="../media/image1432.png"/><Relationship Id="rId264" Type="http://schemas.openxmlformats.org/officeDocument/2006/relationships/customXml" Target="../ink/ink1500.xml"/><Relationship Id="rId285" Type="http://schemas.openxmlformats.org/officeDocument/2006/relationships/image" Target="../media/image1453.png"/><Relationship Id="rId17" Type="http://schemas.openxmlformats.org/officeDocument/2006/relationships/image" Target="../media/image13200.png"/><Relationship Id="rId38" Type="http://schemas.openxmlformats.org/officeDocument/2006/relationships/customXml" Target="../ink/ink1387.xml"/><Relationship Id="rId59" Type="http://schemas.openxmlformats.org/officeDocument/2006/relationships/image" Target="../media/image1341.png"/><Relationship Id="rId103" Type="http://schemas.openxmlformats.org/officeDocument/2006/relationships/image" Target="../media/image1363.png"/><Relationship Id="rId124" Type="http://schemas.openxmlformats.org/officeDocument/2006/relationships/customXml" Target="../ink/ink1430.xml"/><Relationship Id="rId310" Type="http://schemas.openxmlformats.org/officeDocument/2006/relationships/image" Target="../media/image1465.png"/><Relationship Id="rId70" Type="http://schemas.openxmlformats.org/officeDocument/2006/relationships/customXml" Target="../ink/ink1403.xml"/><Relationship Id="rId91" Type="http://schemas.openxmlformats.org/officeDocument/2006/relationships/image" Target="../media/image1357.png"/><Relationship Id="rId145" Type="http://schemas.openxmlformats.org/officeDocument/2006/relationships/image" Target="../media/image1384.png"/><Relationship Id="rId166" Type="http://schemas.openxmlformats.org/officeDocument/2006/relationships/customXml" Target="../ink/ink1451.xml"/><Relationship Id="rId187" Type="http://schemas.openxmlformats.org/officeDocument/2006/relationships/image" Target="../media/image14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74.xml"/><Relationship Id="rId233" Type="http://schemas.openxmlformats.org/officeDocument/2006/relationships/image" Target="../media/image1427.png"/><Relationship Id="rId254" Type="http://schemas.openxmlformats.org/officeDocument/2006/relationships/customXml" Target="../ink/ink1495.xml"/><Relationship Id="rId28" Type="http://schemas.openxmlformats.org/officeDocument/2006/relationships/customXml" Target="../ink/ink1382.xml"/><Relationship Id="rId49" Type="http://schemas.openxmlformats.org/officeDocument/2006/relationships/image" Target="../media/image1336.png"/><Relationship Id="rId114" Type="http://schemas.openxmlformats.org/officeDocument/2006/relationships/customXml" Target="../ink/ink1425.xml"/><Relationship Id="rId275" Type="http://schemas.openxmlformats.org/officeDocument/2006/relationships/image" Target="../media/image1448.png"/><Relationship Id="rId296" Type="http://schemas.openxmlformats.org/officeDocument/2006/relationships/image" Target="../media/image1458.png"/><Relationship Id="rId300" Type="http://schemas.openxmlformats.org/officeDocument/2006/relationships/image" Target="../media/image1460.png"/><Relationship Id="rId60" Type="http://schemas.openxmlformats.org/officeDocument/2006/relationships/customXml" Target="../ink/ink1398.xml"/><Relationship Id="rId81" Type="http://schemas.openxmlformats.org/officeDocument/2006/relationships/image" Target="../media/image1352.png"/><Relationship Id="rId135" Type="http://schemas.openxmlformats.org/officeDocument/2006/relationships/image" Target="../media/image1379.png"/><Relationship Id="rId156" Type="http://schemas.openxmlformats.org/officeDocument/2006/relationships/customXml" Target="../ink/ink1446.xml"/><Relationship Id="rId177" Type="http://schemas.openxmlformats.org/officeDocument/2006/relationships/image" Target="../media/image1399.png"/><Relationship Id="rId198" Type="http://schemas.openxmlformats.org/officeDocument/2006/relationships/customXml" Target="../ink/ink1467.xml"/><Relationship Id="rId321" Type="http://schemas.openxmlformats.org/officeDocument/2006/relationships/customXml" Target="../ink/ink1529.xml"/><Relationship Id="rId202" Type="http://schemas.openxmlformats.org/officeDocument/2006/relationships/customXml" Target="../ink/ink1469.xml"/><Relationship Id="rId223" Type="http://schemas.openxmlformats.org/officeDocument/2006/relationships/image" Target="../media/image1422.png"/><Relationship Id="rId244" Type="http://schemas.openxmlformats.org/officeDocument/2006/relationships/customXml" Target="../ink/ink1490.xml"/><Relationship Id="rId18" Type="http://schemas.openxmlformats.org/officeDocument/2006/relationships/customXml" Target="../ink/ink1377.xml"/><Relationship Id="rId39" Type="http://schemas.openxmlformats.org/officeDocument/2006/relationships/image" Target="../media/image1331.png"/><Relationship Id="rId265" Type="http://schemas.openxmlformats.org/officeDocument/2006/relationships/image" Target="../media/image1443.png"/><Relationship Id="rId286" Type="http://schemas.openxmlformats.org/officeDocument/2006/relationships/customXml" Target="../ink/ink1511.xml"/><Relationship Id="rId50" Type="http://schemas.openxmlformats.org/officeDocument/2006/relationships/customXml" Target="../ink/ink1393.xml"/><Relationship Id="rId104" Type="http://schemas.openxmlformats.org/officeDocument/2006/relationships/customXml" Target="../ink/ink1420.xml"/><Relationship Id="rId125" Type="http://schemas.openxmlformats.org/officeDocument/2006/relationships/image" Target="../media/image1374.png"/><Relationship Id="rId146" Type="http://schemas.openxmlformats.org/officeDocument/2006/relationships/customXml" Target="../ink/ink1441.xml"/><Relationship Id="rId167" Type="http://schemas.openxmlformats.org/officeDocument/2006/relationships/image" Target="../media/image1395.png"/><Relationship Id="rId188" Type="http://schemas.openxmlformats.org/officeDocument/2006/relationships/customXml" Target="../ink/ink1462.xml"/><Relationship Id="rId311" Type="http://schemas.openxmlformats.org/officeDocument/2006/relationships/customXml" Target="../ink/ink1524.xml"/><Relationship Id="rId71" Type="http://schemas.openxmlformats.org/officeDocument/2006/relationships/image" Target="../media/image1347.png"/><Relationship Id="rId92" Type="http://schemas.openxmlformats.org/officeDocument/2006/relationships/customXml" Target="../ink/ink1414.xml"/><Relationship Id="rId213" Type="http://schemas.openxmlformats.org/officeDocument/2006/relationships/image" Target="../media/image1417.png"/><Relationship Id="rId234" Type="http://schemas.openxmlformats.org/officeDocument/2006/relationships/customXml" Target="../ink/ink1485.xml"/><Relationship Id="rId2" Type="http://schemas.openxmlformats.org/officeDocument/2006/relationships/customXml" Target="../ink/ink1369.xml"/><Relationship Id="rId29" Type="http://schemas.openxmlformats.org/officeDocument/2006/relationships/image" Target="../media/image13260.png"/><Relationship Id="rId255" Type="http://schemas.openxmlformats.org/officeDocument/2006/relationships/image" Target="../media/image1438.png"/><Relationship Id="rId276" Type="http://schemas.openxmlformats.org/officeDocument/2006/relationships/customXml" Target="../ink/ink1506.xml"/><Relationship Id="rId297" Type="http://schemas.openxmlformats.org/officeDocument/2006/relationships/customXml" Target="../ink/ink1517.xml"/><Relationship Id="rId40" Type="http://schemas.openxmlformats.org/officeDocument/2006/relationships/customXml" Target="../ink/ink1388.xml"/><Relationship Id="rId115" Type="http://schemas.openxmlformats.org/officeDocument/2006/relationships/image" Target="../media/image1369.png"/><Relationship Id="rId136" Type="http://schemas.openxmlformats.org/officeDocument/2006/relationships/customXml" Target="../ink/ink1436.xml"/><Relationship Id="rId157" Type="http://schemas.openxmlformats.org/officeDocument/2006/relationships/image" Target="../media/image1390.png"/><Relationship Id="rId178" Type="http://schemas.openxmlformats.org/officeDocument/2006/relationships/customXml" Target="../ink/ink1457.xml"/><Relationship Id="rId301" Type="http://schemas.openxmlformats.org/officeDocument/2006/relationships/customXml" Target="../ink/ink1519.xml"/><Relationship Id="rId322" Type="http://schemas.openxmlformats.org/officeDocument/2006/relationships/image" Target="../media/image1471.png"/><Relationship Id="rId61" Type="http://schemas.openxmlformats.org/officeDocument/2006/relationships/image" Target="../media/image1342.png"/><Relationship Id="rId82" Type="http://schemas.openxmlformats.org/officeDocument/2006/relationships/customXml" Target="../ink/ink1409.xml"/><Relationship Id="rId199" Type="http://schemas.openxmlformats.org/officeDocument/2006/relationships/image" Target="../media/image1410.png"/><Relationship Id="rId203" Type="http://schemas.openxmlformats.org/officeDocument/2006/relationships/image" Target="../media/image1412.png"/><Relationship Id="rId19" Type="http://schemas.openxmlformats.org/officeDocument/2006/relationships/image" Target="../media/image13210.png"/><Relationship Id="rId224" Type="http://schemas.openxmlformats.org/officeDocument/2006/relationships/customXml" Target="../ink/ink1480.xml"/><Relationship Id="rId245" Type="http://schemas.openxmlformats.org/officeDocument/2006/relationships/image" Target="../media/image1433.png"/><Relationship Id="rId266" Type="http://schemas.openxmlformats.org/officeDocument/2006/relationships/customXml" Target="../ink/ink1501.xml"/><Relationship Id="rId287" Type="http://schemas.openxmlformats.org/officeDocument/2006/relationships/image" Target="../media/image1454.png"/><Relationship Id="rId30" Type="http://schemas.openxmlformats.org/officeDocument/2006/relationships/customXml" Target="../ink/ink1383.xml"/><Relationship Id="rId105" Type="http://schemas.openxmlformats.org/officeDocument/2006/relationships/image" Target="../media/image1364.png"/><Relationship Id="rId126" Type="http://schemas.openxmlformats.org/officeDocument/2006/relationships/customXml" Target="../ink/ink1431.xml"/><Relationship Id="rId147" Type="http://schemas.openxmlformats.org/officeDocument/2006/relationships/image" Target="../media/image1385.png"/><Relationship Id="rId168" Type="http://schemas.openxmlformats.org/officeDocument/2006/relationships/customXml" Target="../ink/ink1452.xml"/><Relationship Id="rId312" Type="http://schemas.openxmlformats.org/officeDocument/2006/relationships/image" Target="../media/image1466.png"/><Relationship Id="rId51" Type="http://schemas.openxmlformats.org/officeDocument/2006/relationships/image" Target="../media/image1337.png"/><Relationship Id="rId72" Type="http://schemas.openxmlformats.org/officeDocument/2006/relationships/customXml" Target="../ink/ink1404.xml"/><Relationship Id="rId93" Type="http://schemas.openxmlformats.org/officeDocument/2006/relationships/image" Target="../media/image1358.png"/><Relationship Id="rId189" Type="http://schemas.openxmlformats.org/officeDocument/2006/relationships/image" Target="../media/image1405.png"/><Relationship Id="rId3" Type="http://schemas.openxmlformats.org/officeDocument/2006/relationships/image" Target="../media/image13130.png"/><Relationship Id="rId214" Type="http://schemas.openxmlformats.org/officeDocument/2006/relationships/customXml" Target="../ink/ink1475.xml"/><Relationship Id="rId235" Type="http://schemas.openxmlformats.org/officeDocument/2006/relationships/image" Target="../media/image1428.png"/><Relationship Id="rId256" Type="http://schemas.openxmlformats.org/officeDocument/2006/relationships/customXml" Target="../ink/ink1496.xml"/><Relationship Id="rId277" Type="http://schemas.openxmlformats.org/officeDocument/2006/relationships/image" Target="../media/image1449.png"/><Relationship Id="rId298" Type="http://schemas.openxmlformats.org/officeDocument/2006/relationships/image" Target="../media/image1459.png"/><Relationship Id="rId116" Type="http://schemas.openxmlformats.org/officeDocument/2006/relationships/customXml" Target="../ink/ink1426.xml"/><Relationship Id="rId137" Type="http://schemas.openxmlformats.org/officeDocument/2006/relationships/image" Target="../media/image1380.png"/><Relationship Id="rId158" Type="http://schemas.openxmlformats.org/officeDocument/2006/relationships/customXml" Target="../ink/ink1447.xml"/><Relationship Id="rId302" Type="http://schemas.openxmlformats.org/officeDocument/2006/relationships/image" Target="../media/image1461.png"/><Relationship Id="rId20" Type="http://schemas.openxmlformats.org/officeDocument/2006/relationships/customXml" Target="../ink/ink1378.xml"/><Relationship Id="rId41" Type="http://schemas.openxmlformats.org/officeDocument/2006/relationships/image" Target="../media/image1332.png"/><Relationship Id="rId62" Type="http://schemas.openxmlformats.org/officeDocument/2006/relationships/customXml" Target="../ink/ink1399.xml"/><Relationship Id="rId83" Type="http://schemas.openxmlformats.org/officeDocument/2006/relationships/image" Target="../media/image1353.png"/><Relationship Id="rId179" Type="http://schemas.openxmlformats.org/officeDocument/2006/relationships/image" Target="../media/image1400.png"/><Relationship Id="rId190" Type="http://schemas.openxmlformats.org/officeDocument/2006/relationships/customXml" Target="../ink/ink1463.xml"/><Relationship Id="rId204" Type="http://schemas.openxmlformats.org/officeDocument/2006/relationships/customXml" Target="../ink/ink1470.xml"/><Relationship Id="rId225" Type="http://schemas.openxmlformats.org/officeDocument/2006/relationships/image" Target="../media/image1423.png"/><Relationship Id="rId246" Type="http://schemas.openxmlformats.org/officeDocument/2006/relationships/customXml" Target="../ink/ink1491.xml"/><Relationship Id="rId267" Type="http://schemas.openxmlformats.org/officeDocument/2006/relationships/image" Target="../media/image1444.png"/><Relationship Id="rId288" Type="http://schemas.openxmlformats.org/officeDocument/2006/relationships/customXml" Target="../ink/ink1512.xml"/><Relationship Id="rId106" Type="http://schemas.openxmlformats.org/officeDocument/2006/relationships/customXml" Target="../ink/ink1421.xml"/><Relationship Id="rId127" Type="http://schemas.openxmlformats.org/officeDocument/2006/relationships/image" Target="../media/image1375.png"/><Relationship Id="rId313" Type="http://schemas.openxmlformats.org/officeDocument/2006/relationships/customXml" Target="../ink/ink1525.xml"/><Relationship Id="rId10" Type="http://schemas.openxmlformats.org/officeDocument/2006/relationships/customXml" Target="../ink/ink1373.xml"/><Relationship Id="rId31" Type="http://schemas.openxmlformats.org/officeDocument/2006/relationships/image" Target="../media/image13270.png"/><Relationship Id="rId52" Type="http://schemas.openxmlformats.org/officeDocument/2006/relationships/customXml" Target="../ink/ink1394.xml"/><Relationship Id="rId73" Type="http://schemas.openxmlformats.org/officeDocument/2006/relationships/image" Target="../media/image1348.png"/><Relationship Id="rId94" Type="http://schemas.openxmlformats.org/officeDocument/2006/relationships/customXml" Target="../ink/ink1415.xml"/><Relationship Id="rId148" Type="http://schemas.openxmlformats.org/officeDocument/2006/relationships/customXml" Target="../ink/ink1442.xml"/><Relationship Id="rId169" Type="http://schemas.openxmlformats.org/officeDocument/2006/relationships/image" Target="../media/image1396.png"/><Relationship Id="rId4" Type="http://schemas.openxmlformats.org/officeDocument/2006/relationships/customXml" Target="../ink/ink1370.xml"/><Relationship Id="rId180" Type="http://schemas.openxmlformats.org/officeDocument/2006/relationships/customXml" Target="../ink/ink1458.xml"/><Relationship Id="rId215" Type="http://schemas.openxmlformats.org/officeDocument/2006/relationships/image" Target="../media/image1418.png"/><Relationship Id="rId236" Type="http://schemas.openxmlformats.org/officeDocument/2006/relationships/customXml" Target="../ink/ink1486.xml"/><Relationship Id="rId257" Type="http://schemas.openxmlformats.org/officeDocument/2006/relationships/image" Target="../media/image1439.png"/><Relationship Id="rId278" Type="http://schemas.openxmlformats.org/officeDocument/2006/relationships/customXml" Target="../ink/ink1507.xml"/><Relationship Id="rId303" Type="http://schemas.openxmlformats.org/officeDocument/2006/relationships/customXml" Target="../ink/ink1520.xml"/><Relationship Id="rId42" Type="http://schemas.openxmlformats.org/officeDocument/2006/relationships/customXml" Target="../ink/ink1389.xml"/><Relationship Id="rId84" Type="http://schemas.openxmlformats.org/officeDocument/2006/relationships/customXml" Target="../ink/ink1410.xml"/><Relationship Id="rId138" Type="http://schemas.openxmlformats.org/officeDocument/2006/relationships/customXml" Target="../ink/ink1437.xml"/><Relationship Id="rId191" Type="http://schemas.openxmlformats.org/officeDocument/2006/relationships/image" Target="../media/image1406.png"/><Relationship Id="rId205" Type="http://schemas.openxmlformats.org/officeDocument/2006/relationships/image" Target="../media/image1413.png"/><Relationship Id="rId247" Type="http://schemas.openxmlformats.org/officeDocument/2006/relationships/image" Target="../media/image1434.png"/><Relationship Id="rId107" Type="http://schemas.openxmlformats.org/officeDocument/2006/relationships/image" Target="../media/image1365.png"/><Relationship Id="rId289" Type="http://schemas.openxmlformats.org/officeDocument/2006/relationships/image" Target="../media/image1455.png"/><Relationship Id="rId11" Type="http://schemas.openxmlformats.org/officeDocument/2006/relationships/image" Target="../media/image13170.png"/><Relationship Id="rId53" Type="http://schemas.openxmlformats.org/officeDocument/2006/relationships/image" Target="../media/image1338.png"/><Relationship Id="rId149" Type="http://schemas.openxmlformats.org/officeDocument/2006/relationships/image" Target="../media/image1386.png"/><Relationship Id="rId314" Type="http://schemas.openxmlformats.org/officeDocument/2006/relationships/image" Target="../media/image1467.png"/><Relationship Id="rId95" Type="http://schemas.openxmlformats.org/officeDocument/2006/relationships/image" Target="../media/image1359.png"/><Relationship Id="rId160" Type="http://schemas.openxmlformats.org/officeDocument/2006/relationships/customXml" Target="../ink/ink1448.xml"/><Relationship Id="rId216" Type="http://schemas.openxmlformats.org/officeDocument/2006/relationships/customXml" Target="../ink/ink1476.xml"/><Relationship Id="rId258" Type="http://schemas.openxmlformats.org/officeDocument/2006/relationships/customXml" Target="../ink/ink1497.xml"/><Relationship Id="rId22" Type="http://schemas.openxmlformats.org/officeDocument/2006/relationships/customXml" Target="../ink/ink1379.xml"/><Relationship Id="rId64" Type="http://schemas.openxmlformats.org/officeDocument/2006/relationships/customXml" Target="../ink/ink1400.xml"/><Relationship Id="rId118" Type="http://schemas.openxmlformats.org/officeDocument/2006/relationships/customXml" Target="../ink/ink1427.xml"/><Relationship Id="rId171" Type="http://schemas.openxmlformats.org/officeDocument/2006/relationships/image" Target="../media/image1397.png"/><Relationship Id="rId227" Type="http://schemas.openxmlformats.org/officeDocument/2006/relationships/image" Target="../media/image1424.png"/><Relationship Id="rId269" Type="http://schemas.openxmlformats.org/officeDocument/2006/relationships/image" Target="../media/image1445.png"/><Relationship Id="rId33" Type="http://schemas.openxmlformats.org/officeDocument/2006/relationships/image" Target="../media/image1328.png"/><Relationship Id="rId129" Type="http://schemas.openxmlformats.org/officeDocument/2006/relationships/image" Target="../media/image1376.png"/><Relationship Id="rId280" Type="http://schemas.openxmlformats.org/officeDocument/2006/relationships/customXml" Target="../ink/ink1508.xml"/><Relationship Id="rId75" Type="http://schemas.openxmlformats.org/officeDocument/2006/relationships/image" Target="../media/image1349.png"/><Relationship Id="rId140" Type="http://schemas.openxmlformats.org/officeDocument/2006/relationships/customXml" Target="../ink/ink1438.xml"/><Relationship Id="rId182" Type="http://schemas.openxmlformats.org/officeDocument/2006/relationships/customXml" Target="../ink/ink1459.xml"/><Relationship Id="rId6" Type="http://schemas.openxmlformats.org/officeDocument/2006/relationships/customXml" Target="../ink/ink1371.xml"/><Relationship Id="rId238" Type="http://schemas.openxmlformats.org/officeDocument/2006/relationships/customXml" Target="../ink/ink1487.xml"/><Relationship Id="rId291" Type="http://schemas.openxmlformats.org/officeDocument/2006/relationships/customXml" Target="../ink/ink1514.xml"/><Relationship Id="rId305" Type="http://schemas.openxmlformats.org/officeDocument/2006/relationships/customXml" Target="../ink/ink1521.xml"/><Relationship Id="rId44" Type="http://schemas.openxmlformats.org/officeDocument/2006/relationships/customXml" Target="../ink/ink1390.xml"/><Relationship Id="rId86" Type="http://schemas.openxmlformats.org/officeDocument/2006/relationships/customXml" Target="../ink/ink1411.xml"/><Relationship Id="rId151" Type="http://schemas.openxmlformats.org/officeDocument/2006/relationships/image" Target="../media/image1387.png"/><Relationship Id="rId193" Type="http://schemas.openxmlformats.org/officeDocument/2006/relationships/image" Target="../media/image1407.png"/><Relationship Id="rId207" Type="http://schemas.openxmlformats.org/officeDocument/2006/relationships/image" Target="../media/image1414.png"/><Relationship Id="rId249" Type="http://schemas.openxmlformats.org/officeDocument/2006/relationships/image" Target="../media/image1435.png"/><Relationship Id="rId13" Type="http://schemas.openxmlformats.org/officeDocument/2006/relationships/image" Target="../media/image13180.png"/><Relationship Id="rId109" Type="http://schemas.openxmlformats.org/officeDocument/2006/relationships/image" Target="../media/image1366.png"/><Relationship Id="rId260" Type="http://schemas.openxmlformats.org/officeDocument/2006/relationships/customXml" Target="../ink/ink1498.xml"/><Relationship Id="rId316" Type="http://schemas.openxmlformats.org/officeDocument/2006/relationships/image" Target="../media/image146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8.png"/><Relationship Id="rId671" Type="http://schemas.openxmlformats.org/officeDocument/2006/relationships/image" Target="../media/image1805.png"/><Relationship Id="rId21" Type="http://schemas.openxmlformats.org/officeDocument/2006/relationships/image" Target="../media/image1481.png"/><Relationship Id="rId324" Type="http://schemas.openxmlformats.org/officeDocument/2006/relationships/customXml" Target="../ink/ink1691.xml"/><Relationship Id="rId531" Type="http://schemas.openxmlformats.org/officeDocument/2006/relationships/image" Target="../media/image1735.png"/><Relationship Id="rId629" Type="http://schemas.openxmlformats.org/officeDocument/2006/relationships/image" Target="../media/image1784.png"/><Relationship Id="rId170" Type="http://schemas.openxmlformats.org/officeDocument/2006/relationships/customXml" Target="../ink/ink1614.xml"/><Relationship Id="rId268" Type="http://schemas.openxmlformats.org/officeDocument/2006/relationships/customXml" Target="../ink/ink1663.xml"/><Relationship Id="rId475" Type="http://schemas.openxmlformats.org/officeDocument/2006/relationships/image" Target="../media/image1707.png"/><Relationship Id="rId32" Type="http://schemas.openxmlformats.org/officeDocument/2006/relationships/customXml" Target="../ink/ink1545.xml"/><Relationship Id="rId128" Type="http://schemas.openxmlformats.org/officeDocument/2006/relationships/customXml" Target="../ink/ink1593.xml"/><Relationship Id="rId335" Type="http://schemas.openxmlformats.org/officeDocument/2006/relationships/image" Target="../media/image1637.png"/><Relationship Id="rId542" Type="http://schemas.openxmlformats.org/officeDocument/2006/relationships/customXml" Target="../ink/ink1800.xml"/><Relationship Id="rId181" Type="http://schemas.openxmlformats.org/officeDocument/2006/relationships/image" Target="../media/image1560.png"/><Relationship Id="rId402" Type="http://schemas.openxmlformats.org/officeDocument/2006/relationships/customXml" Target="../ink/ink1730.xml"/><Relationship Id="rId279" Type="http://schemas.openxmlformats.org/officeDocument/2006/relationships/image" Target="../media/image1609.png"/><Relationship Id="rId486" Type="http://schemas.openxmlformats.org/officeDocument/2006/relationships/customXml" Target="../ink/ink1772.xml"/><Relationship Id="rId43" Type="http://schemas.openxmlformats.org/officeDocument/2006/relationships/image" Target="../media/image1492.png"/><Relationship Id="rId139" Type="http://schemas.openxmlformats.org/officeDocument/2006/relationships/image" Target="../media/image1539.png"/><Relationship Id="rId346" Type="http://schemas.openxmlformats.org/officeDocument/2006/relationships/customXml" Target="../ink/ink1702.xml"/><Relationship Id="rId553" Type="http://schemas.openxmlformats.org/officeDocument/2006/relationships/image" Target="../media/image1746.png"/><Relationship Id="rId192" Type="http://schemas.openxmlformats.org/officeDocument/2006/relationships/customXml" Target="../ink/ink1625.xml"/><Relationship Id="rId206" Type="http://schemas.openxmlformats.org/officeDocument/2006/relationships/customXml" Target="../ink/ink1632.xml"/><Relationship Id="rId413" Type="http://schemas.openxmlformats.org/officeDocument/2006/relationships/image" Target="../media/image1676.png"/><Relationship Id="rId497" Type="http://schemas.openxmlformats.org/officeDocument/2006/relationships/image" Target="../media/image1718.png"/><Relationship Id="rId620" Type="http://schemas.openxmlformats.org/officeDocument/2006/relationships/customXml" Target="../ink/ink1839.xml"/><Relationship Id="rId357" Type="http://schemas.openxmlformats.org/officeDocument/2006/relationships/image" Target="../media/image1648.png"/><Relationship Id="rId54" Type="http://schemas.openxmlformats.org/officeDocument/2006/relationships/customXml" Target="../ink/ink1556.xml"/><Relationship Id="rId217" Type="http://schemas.openxmlformats.org/officeDocument/2006/relationships/image" Target="../media/image1578.png"/><Relationship Id="rId564" Type="http://schemas.openxmlformats.org/officeDocument/2006/relationships/customXml" Target="../ink/ink1811.xml"/><Relationship Id="rId424" Type="http://schemas.openxmlformats.org/officeDocument/2006/relationships/customXml" Target="../ink/ink1741.xml"/><Relationship Id="rId631" Type="http://schemas.openxmlformats.org/officeDocument/2006/relationships/image" Target="../media/image1785.png"/><Relationship Id="rId270" Type="http://schemas.openxmlformats.org/officeDocument/2006/relationships/customXml" Target="../ink/ink1664.xml"/><Relationship Id="rId65" Type="http://schemas.openxmlformats.org/officeDocument/2006/relationships/image" Target="../media/image1502.png"/><Relationship Id="rId130" Type="http://schemas.openxmlformats.org/officeDocument/2006/relationships/customXml" Target="../ink/ink1594.xml"/><Relationship Id="rId368" Type="http://schemas.openxmlformats.org/officeDocument/2006/relationships/customXml" Target="../ink/ink1713.xml"/><Relationship Id="rId575" Type="http://schemas.openxmlformats.org/officeDocument/2006/relationships/image" Target="../media/image1757.png"/><Relationship Id="rId228" Type="http://schemas.openxmlformats.org/officeDocument/2006/relationships/customXml" Target="../ink/ink1643.xml"/><Relationship Id="rId435" Type="http://schemas.openxmlformats.org/officeDocument/2006/relationships/image" Target="../media/image1687.png"/><Relationship Id="rId642" Type="http://schemas.openxmlformats.org/officeDocument/2006/relationships/customXml" Target="../ink/ink1850.xml"/><Relationship Id="rId281" Type="http://schemas.openxmlformats.org/officeDocument/2006/relationships/image" Target="../media/image1610.png"/><Relationship Id="rId502" Type="http://schemas.openxmlformats.org/officeDocument/2006/relationships/customXml" Target="../ink/ink1780.xml"/><Relationship Id="rId76" Type="http://schemas.openxmlformats.org/officeDocument/2006/relationships/customXml" Target="../ink/ink1567.xml"/><Relationship Id="rId141" Type="http://schemas.openxmlformats.org/officeDocument/2006/relationships/image" Target="../media/image1540.png"/><Relationship Id="rId379" Type="http://schemas.openxmlformats.org/officeDocument/2006/relationships/image" Target="../media/image1659.png"/><Relationship Id="rId586" Type="http://schemas.openxmlformats.org/officeDocument/2006/relationships/customXml" Target="../ink/ink1822.xml"/><Relationship Id="rId7" Type="http://schemas.openxmlformats.org/officeDocument/2006/relationships/image" Target="../media/image1474.png"/><Relationship Id="rId239" Type="http://schemas.openxmlformats.org/officeDocument/2006/relationships/image" Target="../media/image1589.png"/><Relationship Id="rId446" Type="http://schemas.openxmlformats.org/officeDocument/2006/relationships/customXml" Target="../ink/ink1752.xml"/><Relationship Id="rId653" Type="http://schemas.openxmlformats.org/officeDocument/2006/relationships/image" Target="../media/image1796.png"/><Relationship Id="rId292" Type="http://schemas.openxmlformats.org/officeDocument/2006/relationships/customXml" Target="../ink/ink1675.xml"/><Relationship Id="rId306" Type="http://schemas.openxmlformats.org/officeDocument/2006/relationships/customXml" Target="../ink/ink1682.xml"/><Relationship Id="rId87" Type="http://schemas.openxmlformats.org/officeDocument/2006/relationships/image" Target="../media/image1513.png"/><Relationship Id="rId513" Type="http://schemas.openxmlformats.org/officeDocument/2006/relationships/image" Target="../media/image1726.png"/><Relationship Id="rId597" Type="http://schemas.openxmlformats.org/officeDocument/2006/relationships/image" Target="../media/image1768.png"/><Relationship Id="rId152" Type="http://schemas.openxmlformats.org/officeDocument/2006/relationships/customXml" Target="../ink/ink1605.xml"/><Relationship Id="rId457" Type="http://schemas.openxmlformats.org/officeDocument/2006/relationships/image" Target="../media/image1698.png"/><Relationship Id="rId664" Type="http://schemas.openxmlformats.org/officeDocument/2006/relationships/customXml" Target="../ink/ink1861.xml"/><Relationship Id="rId14" Type="http://schemas.openxmlformats.org/officeDocument/2006/relationships/customXml" Target="../ink/ink1536.xml"/><Relationship Id="rId317" Type="http://schemas.openxmlformats.org/officeDocument/2006/relationships/image" Target="../media/image1628.png"/><Relationship Id="rId524" Type="http://schemas.openxmlformats.org/officeDocument/2006/relationships/customXml" Target="../ink/ink1791.xml"/><Relationship Id="rId98" Type="http://schemas.openxmlformats.org/officeDocument/2006/relationships/customXml" Target="../ink/ink1578.xml"/><Relationship Id="rId163" Type="http://schemas.openxmlformats.org/officeDocument/2006/relationships/image" Target="../media/image1551.png"/><Relationship Id="rId370" Type="http://schemas.openxmlformats.org/officeDocument/2006/relationships/customXml" Target="../ink/ink1714.xml"/><Relationship Id="rId230" Type="http://schemas.openxmlformats.org/officeDocument/2006/relationships/customXml" Target="../ink/ink1644.xml"/><Relationship Id="rId468" Type="http://schemas.openxmlformats.org/officeDocument/2006/relationships/customXml" Target="../ink/ink1763.xml"/><Relationship Id="rId675" Type="http://schemas.openxmlformats.org/officeDocument/2006/relationships/image" Target="../media/image1807.png"/><Relationship Id="rId25" Type="http://schemas.openxmlformats.org/officeDocument/2006/relationships/image" Target="../media/image1483.png"/><Relationship Id="rId328" Type="http://schemas.openxmlformats.org/officeDocument/2006/relationships/customXml" Target="../ink/ink1693.xml"/><Relationship Id="rId535" Type="http://schemas.openxmlformats.org/officeDocument/2006/relationships/image" Target="../media/image1737.png"/><Relationship Id="rId174" Type="http://schemas.openxmlformats.org/officeDocument/2006/relationships/customXml" Target="../ink/ink1616.xml"/><Relationship Id="rId381" Type="http://schemas.openxmlformats.org/officeDocument/2006/relationships/image" Target="../media/image1660.png"/><Relationship Id="rId602" Type="http://schemas.openxmlformats.org/officeDocument/2006/relationships/customXml" Target="../ink/ink1830.xml"/><Relationship Id="rId241" Type="http://schemas.openxmlformats.org/officeDocument/2006/relationships/image" Target="../media/image1590.png"/><Relationship Id="rId479" Type="http://schemas.openxmlformats.org/officeDocument/2006/relationships/image" Target="../media/image1709.png"/><Relationship Id="rId36" Type="http://schemas.openxmlformats.org/officeDocument/2006/relationships/customXml" Target="../ink/ink1547.xml"/><Relationship Id="rId339" Type="http://schemas.openxmlformats.org/officeDocument/2006/relationships/image" Target="../media/image1639.png"/><Relationship Id="rId546" Type="http://schemas.openxmlformats.org/officeDocument/2006/relationships/customXml" Target="../ink/ink1802.xml"/><Relationship Id="rId101" Type="http://schemas.openxmlformats.org/officeDocument/2006/relationships/image" Target="../media/image1520.png"/><Relationship Id="rId185" Type="http://schemas.openxmlformats.org/officeDocument/2006/relationships/image" Target="../media/image1562.png"/><Relationship Id="rId406" Type="http://schemas.openxmlformats.org/officeDocument/2006/relationships/customXml" Target="../ink/ink1732.xml"/><Relationship Id="rId392" Type="http://schemas.openxmlformats.org/officeDocument/2006/relationships/customXml" Target="../ink/ink1725.xml"/><Relationship Id="rId613" Type="http://schemas.openxmlformats.org/officeDocument/2006/relationships/image" Target="../media/image1776.png"/><Relationship Id="rId252" Type="http://schemas.openxmlformats.org/officeDocument/2006/relationships/customXml" Target="../ink/ink1655.xml"/><Relationship Id="rId47" Type="http://schemas.openxmlformats.org/officeDocument/2006/relationships/image" Target="../media/image1494.png"/><Relationship Id="rId112" Type="http://schemas.openxmlformats.org/officeDocument/2006/relationships/customXml" Target="../ink/ink1585.xml"/><Relationship Id="rId557" Type="http://schemas.openxmlformats.org/officeDocument/2006/relationships/image" Target="../media/image1748.png"/><Relationship Id="rId196" Type="http://schemas.openxmlformats.org/officeDocument/2006/relationships/customXml" Target="../ink/ink1627.xml"/><Relationship Id="rId417" Type="http://schemas.openxmlformats.org/officeDocument/2006/relationships/image" Target="../media/image1678.png"/><Relationship Id="rId624" Type="http://schemas.openxmlformats.org/officeDocument/2006/relationships/customXml" Target="../ink/ink1841.xml"/><Relationship Id="rId263" Type="http://schemas.openxmlformats.org/officeDocument/2006/relationships/image" Target="../media/image1601.png"/><Relationship Id="rId470" Type="http://schemas.openxmlformats.org/officeDocument/2006/relationships/customXml" Target="../ink/ink1764.xml"/><Relationship Id="rId58" Type="http://schemas.openxmlformats.org/officeDocument/2006/relationships/customXml" Target="../ink/ink1558.xml"/><Relationship Id="rId123" Type="http://schemas.openxmlformats.org/officeDocument/2006/relationships/image" Target="../media/image1531.png"/><Relationship Id="rId330" Type="http://schemas.openxmlformats.org/officeDocument/2006/relationships/customXml" Target="../ink/ink1694.xml"/><Relationship Id="rId568" Type="http://schemas.openxmlformats.org/officeDocument/2006/relationships/customXml" Target="../ink/ink1813.xml"/><Relationship Id="rId428" Type="http://schemas.openxmlformats.org/officeDocument/2006/relationships/customXml" Target="../ink/ink1743.xml"/><Relationship Id="rId635" Type="http://schemas.openxmlformats.org/officeDocument/2006/relationships/image" Target="../media/image1787.png"/><Relationship Id="rId274" Type="http://schemas.openxmlformats.org/officeDocument/2006/relationships/customXml" Target="../ink/ink1666.xml"/><Relationship Id="rId481" Type="http://schemas.openxmlformats.org/officeDocument/2006/relationships/image" Target="../media/image1710.png"/><Relationship Id="rId69" Type="http://schemas.openxmlformats.org/officeDocument/2006/relationships/image" Target="../media/image1504.png"/><Relationship Id="rId134" Type="http://schemas.openxmlformats.org/officeDocument/2006/relationships/customXml" Target="../ink/ink1596.xml"/><Relationship Id="rId579" Type="http://schemas.openxmlformats.org/officeDocument/2006/relationships/image" Target="../media/image1759.png"/><Relationship Id="rId341" Type="http://schemas.openxmlformats.org/officeDocument/2006/relationships/image" Target="../media/image1640.png"/><Relationship Id="rId439" Type="http://schemas.openxmlformats.org/officeDocument/2006/relationships/image" Target="../media/image1689.png"/><Relationship Id="rId646" Type="http://schemas.openxmlformats.org/officeDocument/2006/relationships/customXml" Target="../ink/ink1852.xml"/><Relationship Id="rId201" Type="http://schemas.openxmlformats.org/officeDocument/2006/relationships/image" Target="../media/image1570.png"/><Relationship Id="rId243" Type="http://schemas.openxmlformats.org/officeDocument/2006/relationships/image" Target="../media/image1591.png"/><Relationship Id="rId285" Type="http://schemas.openxmlformats.org/officeDocument/2006/relationships/image" Target="../media/image1612.png"/><Relationship Id="rId450" Type="http://schemas.openxmlformats.org/officeDocument/2006/relationships/customXml" Target="../ink/ink1754.xml"/><Relationship Id="rId506" Type="http://schemas.openxmlformats.org/officeDocument/2006/relationships/customXml" Target="../ink/ink1782.xml"/><Relationship Id="rId38" Type="http://schemas.openxmlformats.org/officeDocument/2006/relationships/customXml" Target="../ink/ink1548.xml"/><Relationship Id="rId103" Type="http://schemas.openxmlformats.org/officeDocument/2006/relationships/image" Target="../media/image1521.png"/><Relationship Id="rId310" Type="http://schemas.openxmlformats.org/officeDocument/2006/relationships/customXml" Target="../ink/ink1684.xml"/><Relationship Id="rId492" Type="http://schemas.openxmlformats.org/officeDocument/2006/relationships/customXml" Target="../ink/ink1775.xml"/><Relationship Id="rId548" Type="http://schemas.openxmlformats.org/officeDocument/2006/relationships/customXml" Target="../ink/ink1803.xml"/><Relationship Id="rId91" Type="http://schemas.openxmlformats.org/officeDocument/2006/relationships/image" Target="../media/image1515.png"/><Relationship Id="rId145" Type="http://schemas.openxmlformats.org/officeDocument/2006/relationships/image" Target="../media/image1542.png"/><Relationship Id="rId187" Type="http://schemas.openxmlformats.org/officeDocument/2006/relationships/image" Target="../media/image1563.png"/><Relationship Id="rId352" Type="http://schemas.openxmlformats.org/officeDocument/2006/relationships/customXml" Target="../ink/ink1705.xml"/><Relationship Id="rId394" Type="http://schemas.openxmlformats.org/officeDocument/2006/relationships/customXml" Target="../ink/ink1726.xml"/><Relationship Id="rId408" Type="http://schemas.openxmlformats.org/officeDocument/2006/relationships/customXml" Target="../ink/ink1733.xml"/><Relationship Id="rId615" Type="http://schemas.openxmlformats.org/officeDocument/2006/relationships/image" Target="../media/image1777.png"/><Relationship Id="rId212" Type="http://schemas.openxmlformats.org/officeDocument/2006/relationships/customXml" Target="../ink/ink1635.xml"/><Relationship Id="rId254" Type="http://schemas.openxmlformats.org/officeDocument/2006/relationships/customXml" Target="../ink/ink1656.xml"/><Relationship Id="rId657" Type="http://schemas.openxmlformats.org/officeDocument/2006/relationships/image" Target="../media/image1798.png"/><Relationship Id="rId49" Type="http://schemas.openxmlformats.org/officeDocument/2006/relationships/image" Target="../media/image1495.png"/><Relationship Id="rId114" Type="http://schemas.openxmlformats.org/officeDocument/2006/relationships/customXml" Target="../ink/ink1586.xml"/><Relationship Id="rId296" Type="http://schemas.openxmlformats.org/officeDocument/2006/relationships/customXml" Target="../ink/ink1677.xml"/><Relationship Id="rId461" Type="http://schemas.openxmlformats.org/officeDocument/2006/relationships/image" Target="../media/image1700.png"/><Relationship Id="rId517" Type="http://schemas.openxmlformats.org/officeDocument/2006/relationships/image" Target="../media/image1728.png"/><Relationship Id="rId559" Type="http://schemas.openxmlformats.org/officeDocument/2006/relationships/image" Target="../media/image1749.png"/><Relationship Id="rId60" Type="http://schemas.openxmlformats.org/officeDocument/2006/relationships/customXml" Target="../ink/ink1559.xml"/><Relationship Id="rId156" Type="http://schemas.openxmlformats.org/officeDocument/2006/relationships/customXml" Target="../ink/ink1607.xml"/><Relationship Id="rId198" Type="http://schemas.openxmlformats.org/officeDocument/2006/relationships/customXml" Target="../ink/ink1628.xml"/><Relationship Id="rId321" Type="http://schemas.openxmlformats.org/officeDocument/2006/relationships/image" Target="../media/image1630.png"/><Relationship Id="rId363" Type="http://schemas.openxmlformats.org/officeDocument/2006/relationships/image" Target="../media/image1651.png"/><Relationship Id="rId419" Type="http://schemas.openxmlformats.org/officeDocument/2006/relationships/image" Target="../media/image1679.png"/><Relationship Id="rId570" Type="http://schemas.openxmlformats.org/officeDocument/2006/relationships/customXml" Target="../ink/ink1814.xml"/><Relationship Id="rId626" Type="http://schemas.openxmlformats.org/officeDocument/2006/relationships/customXml" Target="../ink/ink1842.xml"/><Relationship Id="rId223" Type="http://schemas.openxmlformats.org/officeDocument/2006/relationships/image" Target="../media/image1581.png"/><Relationship Id="rId430" Type="http://schemas.openxmlformats.org/officeDocument/2006/relationships/customXml" Target="../ink/ink1744.xml"/><Relationship Id="rId668" Type="http://schemas.openxmlformats.org/officeDocument/2006/relationships/customXml" Target="../ink/ink1863.xml"/><Relationship Id="rId18" Type="http://schemas.openxmlformats.org/officeDocument/2006/relationships/customXml" Target="../ink/ink1538.xml"/><Relationship Id="rId265" Type="http://schemas.openxmlformats.org/officeDocument/2006/relationships/image" Target="../media/image1602.png"/><Relationship Id="rId472" Type="http://schemas.openxmlformats.org/officeDocument/2006/relationships/customXml" Target="../ink/ink1765.xml"/><Relationship Id="rId528" Type="http://schemas.openxmlformats.org/officeDocument/2006/relationships/customXml" Target="../ink/ink1793.xml"/><Relationship Id="rId125" Type="http://schemas.openxmlformats.org/officeDocument/2006/relationships/image" Target="../media/image1532.png"/><Relationship Id="rId167" Type="http://schemas.openxmlformats.org/officeDocument/2006/relationships/image" Target="../media/image1553.png"/><Relationship Id="rId332" Type="http://schemas.openxmlformats.org/officeDocument/2006/relationships/customXml" Target="../ink/ink1695.xml"/><Relationship Id="rId374" Type="http://schemas.openxmlformats.org/officeDocument/2006/relationships/customXml" Target="../ink/ink1716.xml"/><Relationship Id="rId581" Type="http://schemas.openxmlformats.org/officeDocument/2006/relationships/image" Target="../media/image1760.png"/><Relationship Id="rId71" Type="http://schemas.openxmlformats.org/officeDocument/2006/relationships/image" Target="../media/image1505.png"/><Relationship Id="rId234" Type="http://schemas.openxmlformats.org/officeDocument/2006/relationships/customXml" Target="../ink/ink1646.xml"/><Relationship Id="rId637" Type="http://schemas.openxmlformats.org/officeDocument/2006/relationships/image" Target="../media/image1788.png"/><Relationship Id="rId2" Type="http://schemas.openxmlformats.org/officeDocument/2006/relationships/customXml" Target="../ink/ink1530.xml"/><Relationship Id="rId29" Type="http://schemas.openxmlformats.org/officeDocument/2006/relationships/image" Target="../media/image1485.png"/><Relationship Id="rId276" Type="http://schemas.openxmlformats.org/officeDocument/2006/relationships/customXml" Target="../ink/ink1667.xml"/><Relationship Id="rId441" Type="http://schemas.openxmlformats.org/officeDocument/2006/relationships/image" Target="../media/image1690.png"/><Relationship Id="rId483" Type="http://schemas.openxmlformats.org/officeDocument/2006/relationships/image" Target="../media/image1711.png"/><Relationship Id="rId539" Type="http://schemas.openxmlformats.org/officeDocument/2006/relationships/image" Target="../media/image1739.png"/><Relationship Id="rId40" Type="http://schemas.openxmlformats.org/officeDocument/2006/relationships/customXml" Target="../ink/ink1549.xml"/><Relationship Id="rId136" Type="http://schemas.openxmlformats.org/officeDocument/2006/relationships/customXml" Target="../ink/ink1597.xml"/><Relationship Id="rId178" Type="http://schemas.openxmlformats.org/officeDocument/2006/relationships/customXml" Target="../ink/ink1618.xml"/><Relationship Id="rId301" Type="http://schemas.openxmlformats.org/officeDocument/2006/relationships/image" Target="../media/image1620.png"/><Relationship Id="rId343" Type="http://schemas.openxmlformats.org/officeDocument/2006/relationships/image" Target="../media/image1641.png"/><Relationship Id="rId550" Type="http://schemas.openxmlformats.org/officeDocument/2006/relationships/customXml" Target="../ink/ink1804.xml"/><Relationship Id="rId82" Type="http://schemas.openxmlformats.org/officeDocument/2006/relationships/customXml" Target="../ink/ink1570.xml"/><Relationship Id="rId203" Type="http://schemas.openxmlformats.org/officeDocument/2006/relationships/image" Target="../media/image1571.png"/><Relationship Id="rId385" Type="http://schemas.openxmlformats.org/officeDocument/2006/relationships/image" Target="../media/image1662.png"/><Relationship Id="rId592" Type="http://schemas.openxmlformats.org/officeDocument/2006/relationships/customXml" Target="../ink/ink1825.xml"/><Relationship Id="rId606" Type="http://schemas.openxmlformats.org/officeDocument/2006/relationships/customXml" Target="../ink/ink1832.xml"/><Relationship Id="rId648" Type="http://schemas.openxmlformats.org/officeDocument/2006/relationships/customXml" Target="../ink/ink1853.xml"/><Relationship Id="rId245" Type="http://schemas.openxmlformats.org/officeDocument/2006/relationships/image" Target="../media/image1592.png"/><Relationship Id="rId287" Type="http://schemas.openxmlformats.org/officeDocument/2006/relationships/image" Target="../media/image1613.png"/><Relationship Id="rId410" Type="http://schemas.openxmlformats.org/officeDocument/2006/relationships/customXml" Target="../ink/ink1734.xml"/><Relationship Id="rId452" Type="http://schemas.openxmlformats.org/officeDocument/2006/relationships/customXml" Target="../ink/ink1755.xml"/><Relationship Id="rId494" Type="http://schemas.openxmlformats.org/officeDocument/2006/relationships/customXml" Target="../ink/ink1776.xml"/><Relationship Id="rId508" Type="http://schemas.openxmlformats.org/officeDocument/2006/relationships/customXml" Target="../ink/ink1783.xml"/><Relationship Id="rId105" Type="http://schemas.openxmlformats.org/officeDocument/2006/relationships/image" Target="../media/image1522.png"/><Relationship Id="rId147" Type="http://schemas.openxmlformats.org/officeDocument/2006/relationships/image" Target="../media/image1543.png"/><Relationship Id="rId312" Type="http://schemas.openxmlformats.org/officeDocument/2006/relationships/customXml" Target="../ink/ink1685.xml"/><Relationship Id="rId354" Type="http://schemas.openxmlformats.org/officeDocument/2006/relationships/customXml" Target="../ink/ink1706.xml"/><Relationship Id="rId51" Type="http://schemas.openxmlformats.org/officeDocument/2006/relationships/image" Target="../media/image994.png"/><Relationship Id="rId93" Type="http://schemas.openxmlformats.org/officeDocument/2006/relationships/image" Target="../media/image1516.png"/><Relationship Id="rId189" Type="http://schemas.openxmlformats.org/officeDocument/2006/relationships/image" Target="../media/image1564.png"/><Relationship Id="rId396" Type="http://schemas.openxmlformats.org/officeDocument/2006/relationships/customXml" Target="../ink/ink1727.xml"/><Relationship Id="rId561" Type="http://schemas.openxmlformats.org/officeDocument/2006/relationships/image" Target="../media/image1750.png"/><Relationship Id="rId617" Type="http://schemas.openxmlformats.org/officeDocument/2006/relationships/image" Target="../media/image1778.png"/><Relationship Id="rId659" Type="http://schemas.openxmlformats.org/officeDocument/2006/relationships/image" Target="../media/image1799.png"/><Relationship Id="rId214" Type="http://schemas.openxmlformats.org/officeDocument/2006/relationships/customXml" Target="../ink/ink1636.xml"/><Relationship Id="rId256" Type="http://schemas.openxmlformats.org/officeDocument/2006/relationships/customXml" Target="../ink/ink1657.xml"/><Relationship Id="rId298" Type="http://schemas.openxmlformats.org/officeDocument/2006/relationships/customXml" Target="../ink/ink1678.xml"/><Relationship Id="rId421" Type="http://schemas.openxmlformats.org/officeDocument/2006/relationships/image" Target="../media/image1680.png"/><Relationship Id="rId463" Type="http://schemas.openxmlformats.org/officeDocument/2006/relationships/image" Target="../media/image1701.png"/><Relationship Id="rId519" Type="http://schemas.openxmlformats.org/officeDocument/2006/relationships/image" Target="../media/image1729.png"/><Relationship Id="rId670" Type="http://schemas.openxmlformats.org/officeDocument/2006/relationships/customXml" Target="../ink/ink1864.xml"/><Relationship Id="rId116" Type="http://schemas.openxmlformats.org/officeDocument/2006/relationships/customXml" Target="../ink/ink1587.xml"/><Relationship Id="rId158" Type="http://schemas.openxmlformats.org/officeDocument/2006/relationships/customXml" Target="../ink/ink1608.xml"/><Relationship Id="rId323" Type="http://schemas.openxmlformats.org/officeDocument/2006/relationships/image" Target="../media/image1631.png"/><Relationship Id="rId530" Type="http://schemas.openxmlformats.org/officeDocument/2006/relationships/customXml" Target="../ink/ink1794.xml"/><Relationship Id="rId20" Type="http://schemas.openxmlformats.org/officeDocument/2006/relationships/customXml" Target="../ink/ink1539.xml"/><Relationship Id="rId62" Type="http://schemas.openxmlformats.org/officeDocument/2006/relationships/customXml" Target="../ink/ink1560.xml"/><Relationship Id="rId365" Type="http://schemas.openxmlformats.org/officeDocument/2006/relationships/image" Target="../media/image1652.png"/><Relationship Id="rId572" Type="http://schemas.openxmlformats.org/officeDocument/2006/relationships/customXml" Target="../ink/ink1815.xml"/><Relationship Id="rId628" Type="http://schemas.openxmlformats.org/officeDocument/2006/relationships/customXml" Target="../ink/ink1843.xml"/><Relationship Id="rId225" Type="http://schemas.openxmlformats.org/officeDocument/2006/relationships/image" Target="../media/image1582.png"/><Relationship Id="rId267" Type="http://schemas.openxmlformats.org/officeDocument/2006/relationships/image" Target="../media/image1603.png"/><Relationship Id="rId432" Type="http://schemas.openxmlformats.org/officeDocument/2006/relationships/customXml" Target="../ink/ink1745.xml"/><Relationship Id="rId474" Type="http://schemas.openxmlformats.org/officeDocument/2006/relationships/customXml" Target="../ink/ink1766.xml"/><Relationship Id="rId127" Type="http://schemas.openxmlformats.org/officeDocument/2006/relationships/image" Target="../media/image1533.png"/><Relationship Id="rId31" Type="http://schemas.openxmlformats.org/officeDocument/2006/relationships/image" Target="../media/image1486.png"/><Relationship Id="rId73" Type="http://schemas.openxmlformats.org/officeDocument/2006/relationships/image" Target="../media/image1506.png"/><Relationship Id="rId169" Type="http://schemas.openxmlformats.org/officeDocument/2006/relationships/image" Target="../media/image1554.png"/><Relationship Id="rId334" Type="http://schemas.openxmlformats.org/officeDocument/2006/relationships/customXml" Target="../ink/ink1696.xml"/><Relationship Id="rId376" Type="http://schemas.openxmlformats.org/officeDocument/2006/relationships/customXml" Target="../ink/ink1717.xml"/><Relationship Id="rId541" Type="http://schemas.openxmlformats.org/officeDocument/2006/relationships/image" Target="../media/image1740.png"/><Relationship Id="rId583" Type="http://schemas.openxmlformats.org/officeDocument/2006/relationships/image" Target="../media/image1761.png"/><Relationship Id="rId639" Type="http://schemas.openxmlformats.org/officeDocument/2006/relationships/image" Target="../media/image1789.png"/><Relationship Id="rId4" Type="http://schemas.openxmlformats.org/officeDocument/2006/relationships/customXml" Target="../ink/ink1531.xml"/><Relationship Id="rId180" Type="http://schemas.openxmlformats.org/officeDocument/2006/relationships/customXml" Target="../ink/ink1619.xml"/><Relationship Id="rId236" Type="http://schemas.openxmlformats.org/officeDocument/2006/relationships/customXml" Target="../ink/ink1647.xml"/><Relationship Id="rId278" Type="http://schemas.openxmlformats.org/officeDocument/2006/relationships/customXml" Target="../ink/ink1668.xml"/><Relationship Id="rId401" Type="http://schemas.openxmlformats.org/officeDocument/2006/relationships/image" Target="../media/image1670.png"/><Relationship Id="rId443" Type="http://schemas.openxmlformats.org/officeDocument/2006/relationships/image" Target="../media/image1691.png"/><Relationship Id="rId650" Type="http://schemas.openxmlformats.org/officeDocument/2006/relationships/customXml" Target="../ink/ink1854.xml"/><Relationship Id="rId303" Type="http://schemas.openxmlformats.org/officeDocument/2006/relationships/image" Target="../media/image1621.png"/><Relationship Id="rId485" Type="http://schemas.openxmlformats.org/officeDocument/2006/relationships/image" Target="../media/image1712.png"/><Relationship Id="rId42" Type="http://schemas.openxmlformats.org/officeDocument/2006/relationships/customXml" Target="../ink/ink1550.xml"/><Relationship Id="rId84" Type="http://schemas.openxmlformats.org/officeDocument/2006/relationships/customXml" Target="../ink/ink1571.xml"/><Relationship Id="rId138" Type="http://schemas.openxmlformats.org/officeDocument/2006/relationships/customXml" Target="../ink/ink1598.xml"/><Relationship Id="rId345" Type="http://schemas.openxmlformats.org/officeDocument/2006/relationships/image" Target="../media/image1642.png"/><Relationship Id="rId387" Type="http://schemas.openxmlformats.org/officeDocument/2006/relationships/image" Target="../media/image1663.png"/><Relationship Id="rId510" Type="http://schemas.openxmlformats.org/officeDocument/2006/relationships/customXml" Target="../ink/ink1784.xml"/><Relationship Id="rId552" Type="http://schemas.openxmlformats.org/officeDocument/2006/relationships/customXml" Target="../ink/ink1805.xml"/><Relationship Id="rId594" Type="http://schemas.openxmlformats.org/officeDocument/2006/relationships/customXml" Target="../ink/ink1826.xml"/><Relationship Id="rId608" Type="http://schemas.openxmlformats.org/officeDocument/2006/relationships/customXml" Target="../ink/ink1833.xml"/><Relationship Id="rId191" Type="http://schemas.openxmlformats.org/officeDocument/2006/relationships/image" Target="../media/image1565.png"/><Relationship Id="rId205" Type="http://schemas.openxmlformats.org/officeDocument/2006/relationships/image" Target="../media/image1572.png"/><Relationship Id="rId247" Type="http://schemas.openxmlformats.org/officeDocument/2006/relationships/image" Target="../media/image1593.png"/><Relationship Id="rId412" Type="http://schemas.openxmlformats.org/officeDocument/2006/relationships/customXml" Target="../ink/ink1735.xml"/><Relationship Id="rId107" Type="http://schemas.openxmlformats.org/officeDocument/2006/relationships/image" Target="../media/image1523.png"/><Relationship Id="rId289" Type="http://schemas.openxmlformats.org/officeDocument/2006/relationships/image" Target="../media/image1614.png"/><Relationship Id="rId454" Type="http://schemas.openxmlformats.org/officeDocument/2006/relationships/customXml" Target="../ink/ink1756.xml"/><Relationship Id="rId496" Type="http://schemas.openxmlformats.org/officeDocument/2006/relationships/customXml" Target="../ink/ink1777.xml"/><Relationship Id="rId661" Type="http://schemas.openxmlformats.org/officeDocument/2006/relationships/image" Target="../media/image1800.png"/><Relationship Id="rId11" Type="http://schemas.openxmlformats.org/officeDocument/2006/relationships/image" Target="../media/image1476.png"/><Relationship Id="rId53" Type="http://schemas.openxmlformats.org/officeDocument/2006/relationships/image" Target="../media/image1496.png"/><Relationship Id="rId149" Type="http://schemas.openxmlformats.org/officeDocument/2006/relationships/image" Target="../media/image1544.png"/><Relationship Id="rId314" Type="http://schemas.openxmlformats.org/officeDocument/2006/relationships/customXml" Target="../ink/ink1686.xml"/><Relationship Id="rId356" Type="http://schemas.openxmlformats.org/officeDocument/2006/relationships/customXml" Target="../ink/ink1707.xml"/><Relationship Id="rId398" Type="http://schemas.openxmlformats.org/officeDocument/2006/relationships/customXml" Target="../ink/ink1728.xml"/><Relationship Id="rId521" Type="http://schemas.openxmlformats.org/officeDocument/2006/relationships/image" Target="../media/image1730.png"/><Relationship Id="rId563" Type="http://schemas.openxmlformats.org/officeDocument/2006/relationships/image" Target="../media/image1751.png"/><Relationship Id="rId619" Type="http://schemas.openxmlformats.org/officeDocument/2006/relationships/image" Target="../media/image1779.png"/><Relationship Id="rId95" Type="http://schemas.openxmlformats.org/officeDocument/2006/relationships/image" Target="../media/image1517.png"/><Relationship Id="rId160" Type="http://schemas.openxmlformats.org/officeDocument/2006/relationships/customXml" Target="../ink/ink1609.xml"/><Relationship Id="rId216" Type="http://schemas.openxmlformats.org/officeDocument/2006/relationships/customXml" Target="../ink/ink1637.xml"/><Relationship Id="rId423" Type="http://schemas.openxmlformats.org/officeDocument/2006/relationships/image" Target="../media/image1681.png"/><Relationship Id="rId258" Type="http://schemas.openxmlformats.org/officeDocument/2006/relationships/customXml" Target="../ink/ink1658.xml"/><Relationship Id="rId465" Type="http://schemas.openxmlformats.org/officeDocument/2006/relationships/image" Target="../media/image1702.png"/><Relationship Id="rId630" Type="http://schemas.openxmlformats.org/officeDocument/2006/relationships/customXml" Target="../ink/ink1844.xml"/><Relationship Id="rId672" Type="http://schemas.openxmlformats.org/officeDocument/2006/relationships/customXml" Target="../ink/ink1865.xml"/><Relationship Id="rId22" Type="http://schemas.openxmlformats.org/officeDocument/2006/relationships/customXml" Target="../ink/ink1540.xml"/><Relationship Id="rId64" Type="http://schemas.openxmlformats.org/officeDocument/2006/relationships/customXml" Target="../ink/ink1561.xml"/><Relationship Id="rId118" Type="http://schemas.openxmlformats.org/officeDocument/2006/relationships/customXml" Target="../ink/ink1588.xml"/><Relationship Id="rId325" Type="http://schemas.openxmlformats.org/officeDocument/2006/relationships/image" Target="../media/image1632.png"/><Relationship Id="rId367" Type="http://schemas.openxmlformats.org/officeDocument/2006/relationships/image" Target="../media/image1653.png"/><Relationship Id="rId532" Type="http://schemas.openxmlformats.org/officeDocument/2006/relationships/customXml" Target="../ink/ink1795.xml"/><Relationship Id="rId574" Type="http://schemas.openxmlformats.org/officeDocument/2006/relationships/customXml" Target="../ink/ink1816.xml"/><Relationship Id="rId171" Type="http://schemas.openxmlformats.org/officeDocument/2006/relationships/image" Target="../media/image1555.png"/><Relationship Id="rId227" Type="http://schemas.openxmlformats.org/officeDocument/2006/relationships/image" Target="../media/image1583.png"/><Relationship Id="rId269" Type="http://schemas.openxmlformats.org/officeDocument/2006/relationships/image" Target="../media/image1604.png"/><Relationship Id="rId434" Type="http://schemas.openxmlformats.org/officeDocument/2006/relationships/customXml" Target="../ink/ink1746.xml"/><Relationship Id="rId476" Type="http://schemas.openxmlformats.org/officeDocument/2006/relationships/customXml" Target="../ink/ink1767.xml"/><Relationship Id="rId641" Type="http://schemas.openxmlformats.org/officeDocument/2006/relationships/image" Target="../media/image1790.png"/><Relationship Id="rId33" Type="http://schemas.openxmlformats.org/officeDocument/2006/relationships/image" Target="../media/image1487.png"/><Relationship Id="rId129" Type="http://schemas.openxmlformats.org/officeDocument/2006/relationships/image" Target="../media/image1534.png"/><Relationship Id="rId280" Type="http://schemas.openxmlformats.org/officeDocument/2006/relationships/customXml" Target="../ink/ink1669.xml"/><Relationship Id="rId336" Type="http://schemas.openxmlformats.org/officeDocument/2006/relationships/customXml" Target="../ink/ink1697.xml"/><Relationship Id="rId501" Type="http://schemas.openxmlformats.org/officeDocument/2006/relationships/image" Target="../media/image1720.png"/><Relationship Id="rId543" Type="http://schemas.openxmlformats.org/officeDocument/2006/relationships/image" Target="../media/image1741.png"/><Relationship Id="rId75" Type="http://schemas.openxmlformats.org/officeDocument/2006/relationships/image" Target="../media/image1507.png"/><Relationship Id="rId140" Type="http://schemas.openxmlformats.org/officeDocument/2006/relationships/customXml" Target="../ink/ink1599.xml"/><Relationship Id="rId182" Type="http://schemas.openxmlformats.org/officeDocument/2006/relationships/customXml" Target="../ink/ink1620.xml"/><Relationship Id="rId378" Type="http://schemas.openxmlformats.org/officeDocument/2006/relationships/customXml" Target="../ink/ink1718.xml"/><Relationship Id="rId403" Type="http://schemas.openxmlformats.org/officeDocument/2006/relationships/image" Target="../media/image1671.png"/><Relationship Id="rId585" Type="http://schemas.openxmlformats.org/officeDocument/2006/relationships/image" Target="../media/image1762.png"/><Relationship Id="rId6" Type="http://schemas.openxmlformats.org/officeDocument/2006/relationships/customXml" Target="../ink/ink1532.xml"/><Relationship Id="rId238" Type="http://schemas.openxmlformats.org/officeDocument/2006/relationships/customXml" Target="../ink/ink1648.xml"/><Relationship Id="rId445" Type="http://schemas.openxmlformats.org/officeDocument/2006/relationships/image" Target="../media/image1692.png"/><Relationship Id="rId487" Type="http://schemas.openxmlformats.org/officeDocument/2006/relationships/image" Target="../media/image1713.png"/><Relationship Id="rId610" Type="http://schemas.openxmlformats.org/officeDocument/2006/relationships/customXml" Target="../ink/ink1834.xml"/><Relationship Id="rId652" Type="http://schemas.openxmlformats.org/officeDocument/2006/relationships/customXml" Target="../ink/ink1855.xml"/><Relationship Id="rId291" Type="http://schemas.openxmlformats.org/officeDocument/2006/relationships/image" Target="../media/image1615.png"/><Relationship Id="rId305" Type="http://schemas.openxmlformats.org/officeDocument/2006/relationships/image" Target="../media/image1622.png"/><Relationship Id="rId347" Type="http://schemas.openxmlformats.org/officeDocument/2006/relationships/image" Target="../media/image1643.png"/><Relationship Id="rId512" Type="http://schemas.openxmlformats.org/officeDocument/2006/relationships/customXml" Target="../ink/ink1785.xml"/><Relationship Id="rId44" Type="http://schemas.openxmlformats.org/officeDocument/2006/relationships/customXml" Target="../ink/ink1551.xml"/><Relationship Id="rId86" Type="http://schemas.openxmlformats.org/officeDocument/2006/relationships/customXml" Target="../ink/ink1572.xml"/><Relationship Id="rId151" Type="http://schemas.openxmlformats.org/officeDocument/2006/relationships/image" Target="../media/image1545.png"/><Relationship Id="rId389" Type="http://schemas.openxmlformats.org/officeDocument/2006/relationships/image" Target="../media/image1664.png"/><Relationship Id="rId554" Type="http://schemas.openxmlformats.org/officeDocument/2006/relationships/customXml" Target="../ink/ink1806.xml"/><Relationship Id="rId596" Type="http://schemas.openxmlformats.org/officeDocument/2006/relationships/customXml" Target="../ink/ink1827.xml"/><Relationship Id="rId193" Type="http://schemas.openxmlformats.org/officeDocument/2006/relationships/image" Target="../media/image1566.png"/><Relationship Id="rId207" Type="http://schemas.openxmlformats.org/officeDocument/2006/relationships/image" Target="../media/image1573.png"/><Relationship Id="rId249" Type="http://schemas.openxmlformats.org/officeDocument/2006/relationships/image" Target="../media/image1594.png"/><Relationship Id="rId414" Type="http://schemas.openxmlformats.org/officeDocument/2006/relationships/customXml" Target="../ink/ink1736.xml"/><Relationship Id="rId456" Type="http://schemas.openxmlformats.org/officeDocument/2006/relationships/customXml" Target="../ink/ink1757.xml"/><Relationship Id="rId498" Type="http://schemas.openxmlformats.org/officeDocument/2006/relationships/customXml" Target="../ink/ink1778.xml"/><Relationship Id="rId621" Type="http://schemas.openxmlformats.org/officeDocument/2006/relationships/image" Target="../media/image1780.png"/><Relationship Id="rId663" Type="http://schemas.openxmlformats.org/officeDocument/2006/relationships/image" Target="../media/image1801.png"/><Relationship Id="rId13" Type="http://schemas.openxmlformats.org/officeDocument/2006/relationships/image" Target="../media/image1477.png"/><Relationship Id="rId109" Type="http://schemas.openxmlformats.org/officeDocument/2006/relationships/image" Target="../media/image1524.png"/><Relationship Id="rId260" Type="http://schemas.openxmlformats.org/officeDocument/2006/relationships/customXml" Target="../ink/ink1659.xml"/><Relationship Id="rId316" Type="http://schemas.openxmlformats.org/officeDocument/2006/relationships/customXml" Target="../ink/ink1687.xml"/><Relationship Id="rId523" Type="http://schemas.openxmlformats.org/officeDocument/2006/relationships/image" Target="../media/image1731.png"/><Relationship Id="rId55" Type="http://schemas.openxmlformats.org/officeDocument/2006/relationships/image" Target="../media/image1497.png"/><Relationship Id="rId97" Type="http://schemas.openxmlformats.org/officeDocument/2006/relationships/image" Target="../media/image1518.png"/><Relationship Id="rId120" Type="http://schemas.openxmlformats.org/officeDocument/2006/relationships/customXml" Target="../ink/ink1589.xml"/><Relationship Id="rId358" Type="http://schemas.openxmlformats.org/officeDocument/2006/relationships/customXml" Target="../ink/ink1708.xml"/><Relationship Id="rId565" Type="http://schemas.openxmlformats.org/officeDocument/2006/relationships/image" Target="../media/image1752.png"/><Relationship Id="rId162" Type="http://schemas.openxmlformats.org/officeDocument/2006/relationships/customXml" Target="../ink/ink1610.xml"/><Relationship Id="rId218" Type="http://schemas.openxmlformats.org/officeDocument/2006/relationships/customXml" Target="../ink/ink1638.xml"/><Relationship Id="rId425" Type="http://schemas.openxmlformats.org/officeDocument/2006/relationships/image" Target="../media/image1682.png"/><Relationship Id="rId467" Type="http://schemas.openxmlformats.org/officeDocument/2006/relationships/image" Target="../media/image1703.png"/><Relationship Id="rId632" Type="http://schemas.openxmlformats.org/officeDocument/2006/relationships/customXml" Target="../ink/ink1845.xml"/><Relationship Id="rId271" Type="http://schemas.openxmlformats.org/officeDocument/2006/relationships/image" Target="../media/image1605.png"/><Relationship Id="rId674" Type="http://schemas.openxmlformats.org/officeDocument/2006/relationships/customXml" Target="../ink/ink1866.xml"/><Relationship Id="rId24" Type="http://schemas.openxmlformats.org/officeDocument/2006/relationships/customXml" Target="../ink/ink1541.xml"/><Relationship Id="rId66" Type="http://schemas.openxmlformats.org/officeDocument/2006/relationships/customXml" Target="../ink/ink1562.xml"/><Relationship Id="rId131" Type="http://schemas.openxmlformats.org/officeDocument/2006/relationships/image" Target="../media/image1535.png"/><Relationship Id="rId327" Type="http://schemas.openxmlformats.org/officeDocument/2006/relationships/image" Target="../media/image1633.png"/><Relationship Id="rId369" Type="http://schemas.openxmlformats.org/officeDocument/2006/relationships/image" Target="../media/image1654.png"/><Relationship Id="rId534" Type="http://schemas.openxmlformats.org/officeDocument/2006/relationships/customXml" Target="../ink/ink1796.xml"/><Relationship Id="rId576" Type="http://schemas.openxmlformats.org/officeDocument/2006/relationships/customXml" Target="../ink/ink1817.xml"/><Relationship Id="rId173" Type="http://schemas.openxmlformats.org/officeDocument/2006/relationships/image" Target="../media/image1556.png"/><Relationship Id="rId229" Type="http://schemas.openxmlformats.org/officeDocument/2006/relationships/image" Target="../media/image1584.png"/><Relationship Id="rId380" Type="http://schemas.openxmlformats.org/officeDocument/2006/relationships/customXml" Target="../ink/ink1719.xml"/><Relationship Id="rId436" Type="http://schemas.openxmlformats.org/officeDocument/2006/relationships/customXml" Target="../ink/ink1747.xml"/><Relationship Id="rId601" Type="http://schemas.openxmlformats.org/officeDocument/2006/relationships/image" Target="../media/image1770.png"/><Relationship Id="rId643" Type="http://schemas.openxmlformats.org/officeDocument/2006/relationships/image" Target="../media/image1791.png"/><Relationship Id="rId240" Type="http://schemas.openxmlformats.org/officeDocument/2006/relationships/customXml" Target="../ink/ink1649.xml"/><Relationship Id="rId478" Type="http://schemas.openxmlformats.org/officeDocument/2006/relationships/customXml" Target="../ink/ink1768.xml"/><Relationship Id="rId35" Type="http://schemas.openxmlformats.org/officeDocument/2006/relationships/image" Target="../media/image1488.png"/><Relationship Id="rId77" Type="http://schemas.openxmlformats.org/officeDocument/2006/relationships/image" Target="../media/image1508.png"/><Relationship Id="rId100" Type="http://schemas.openxmlformats.org/officeDocument/2006/relationships/customXml" Target="../ink/ink1579.xml"/><Relationship Id="rId282" Type="http://schemas.openxmlformats.org/officeDocument/2006/relationships/customXml" Target="../ink/ink1670.xml"/><Relationship Id="rId338" Type="http://schemas.openxmlformats.org/officeDocument/2006/relationships/customXml" Target="../ink/ink1698.xml"/><Relationship Id="rId503" Type="http://schemas.openxmlformats.org/officeDocument/2006/relationships/image" Target="../media/image1721.png"/><Relationship Id="rId545" Type="http://schemas.openxmlformats.org/officeDocument/2006/relationships/image" Target="../media/image1742.png"/><Relationship Id="rId587" Type="http://schemas.openxmlformats.org/officeDocument/2006/relationships/image" Target="../media/image1763.png"/><Relationship Id="rId8" Type="http://schemas.openxmlformats.org/officeDocument/2006/relationships/customXml" Target="../ink/ink1533.xml"/><Relationship Id="rId142" Type="http://schemas.openxmlformats.org/officeDocument/2006/relationships/customXml" Target="../ink/ink1600.xml"/><Relationship Id="rId184" Type="http://schemas.openxmlformats.org/officeDocument/2006/relationships/customXml" Target="../ink/ink1621.xml"/><Relationship Id="rId391" Type="http://schemas.openxmlformats.org/officeDocument/2006/relationships/image" Target="../media/image1665.png"/><Relationship Id="rId405" Type="http://schemas.openxmlformats.org/officeDocument/2006/relationships/image" Target="../media/image1672.png"/><Relationship Id="rId447" Type="http://schemas.openxmlformats.org/officeDocument/2006/relationships/image" Target="../media/image1693.png"/><Relationship Id="rId612" Type="http://schemas.openxmlformats.org/officeDocument/2006/relationships/customXml" Target="../ink/ink1835.xml"/><Relationship Id="rId251" Type="http://schemas.openxmlformats.org/officeDocument/2006/relationships/image" Target="../media/image1595.png"/><Relationship Id="rId489" Type="http://schemas.openxmlformats.org/officeDocument/2006/relationships/image" Target="../media/image1714.png"/><Relationship Id="rId654" Type="http://schemas.openxmlformats.org/officeDocument/2006/relationships/customXml" Target="../ink/ink1856.xml"/><Relationship Id="rId46" Type="http://schemas.openxmlformats.org/officeDocument/2006/relationships/customXml" Target="../ink/ink1552.xml"/><Relationship Id="rId293" Type="http://schemas.openxmlformats.org/officeDocument/2006/relationships/image" Target="../media/image1616.png"/><Relationship Id="rId307" Type="http://schemas.openxmlformats.org/officeDocument/2006/relationships/image" Target="../media/image1623.png"/><Relationship Id="rId349" Type="http://schemas.openxmlformats.org/officeDocument/2006/relationships/image" Target="../media/image1644.png"/><Relationship Id="rId514" Type="http://schemas.openxmlformats.org/officeDocument/2006/relationships/customXml" Target="../ink/ink1786.xml"/><Relationship Id="rId556" Type="http://schemas.openxmlformats.org/officeDocument/2006/relationships/customXml" Target="../ink/ink1807.xml"/><Relationship Id="rId88" Type="http://schemas.openxmlformats.org/officeDocument/2006/relationships/customXml" Target="../ink/ink1573.xml"/><Relationship Id="rId111" Type="http://schemas.openxmlformats.org/officeDocument/2006/relationships/image" Target="../media/image1525.png"/><Relationship Id="rId153" Type="http://schemas.openxmlformats.org/officeDocument/2006/relationships/image" Target="../media/image1546.png"/><Relationship Id="rId195" Type="http://schemas.openxmlformats.org/officeDocument/2006/relationships/image" Target="../media/image1567.png"/><Relationship Id="rId209" Type="http://schemas.openxmlformats.org/officeDocument/2006/relationships/image" Target="../media/image1574.png"/><Relationship Id="rId360" Type="http://schemas.openxmlformats.org/officeDocument/2006/relationships/customXml" Target="../ink/ink1709.xml"/><Relationship Id="rId416" Type="http://schemas.openxmlformats.org/officeDocument/2006/relationships/customXml" Target="../ink/ink1737.xml"/><Relationship Id="rId598" Type="http://schemas.openxmlformats.org/officeDocument/2006/relationships/customXml" Target="../ink/ink1828.xml"/><Relationship Id="rId220" Type="http://schemas.openxmlformats.org/officeDocument/2006/relationships/customXml" Target="../ink/ink1639.xml"/><Relationship Id="rId458" Type="http://schemas.openxmlformats.org/officeDocument/2006/relationships/customXml" Target="../ink/ink1758.xml"/><Relationship Id="rId623" Type="http://schemas.openxmlformats.org/officeDocument/2006/relationships/image" Target="../media/image1781.png"/><Relationship Id="rId665" Type="http://schemas.openxmlformats.org/officeDocument/2006/relationships/image" Target="../media/image1802.png"/><Relationship Id="rId15" Type="http://schemas.openxmlformats.org/officeDocument/2006/relationships/image" Target="../media/image1478.png"/><Relationship Id="rId57" Type="http://schemas.openxmlformats.org/officeDocument/2006/relationships/image" Target="../media/image1498.png"/><Relationship Id="rId262" Type="http://schemas.openxmlformats.org/officeDocument/2006/relationships/customXml" Target="../ink/ink1660.xml"/><Relationship Id="rId318" Type="http://schemas.openxmlformats.org/officeDocument/2006/relationships/customXml" Target="../ink/ink1688.xml"/><Relationship Id="rId525" Type="http://schemas.openxmlformats.org/officeDocument/2006/relationships/image" Target="../media/image1732.png"/><Relationship Id="rId567" Type="http://schemas.openxmlformats.org/officeDocument/2006/relationships/image" Target="../media/image1753.png"/><Relationship Id="rId99" Type="http://schemas.openxmlformats.org/officeDocument/2006/relationships/image" Target="../media/image1519.png"/><Relationship Id="rId122" Type="http://schemas.openxmlformats.org/officeDocument/2006/relationships/customXml" Target="../ink/ink1590.xml"/><Relationship Id="rId164" Type="http://schemas.openxmlformats.org/officeDocument/2006/relationships/customXml" Target="../ink/ink1611.xml"/><Relationship Id="rId371" Type="http://schemas.openxmlformats.org/officeDocument/2006/relationships/image" Target="../media/image1655.png"/><Relationship Id="rId427" Type="http://schemas.openxmlformats.org/officeDocument/2006/relationships/image" Target="../media/image1683.png"/><Relationship Id="rId469" Type="http://schemas.openxmlformats.org/officeDocument/2006/relationships/image" Target="../media/image1704.png"/><Relationship Id="rId634" Type="http://schemas.openxmlformats.org/officeDocument/2006/relationships/customXml" Target="../ink/ink1846.xml"/><Relationship Id="rId26" Type="http://schemas.openxmlformats.org/officeDocument/2006/relationships/customXml" Target="../ink/ink1542.xml"/><Relationship Id="rId231" Type="http://schemas.openxmlformats.org/officeDocument/2006/relationships/image" Target="../media/image1585.png"/><Relationship Id="rId273" Type="http://schemas.openxmlformats.org/officeDocument/2006/relationships/image" Target="../media/image1606.png"/><Relationship Id="rId329" Type="http://schemas.openxmlformats.org/officeDocument/2006/relationships/image" Target="../media/image1634.png"/><Relationship Id="rId480" Type="http://schemas.openxmlformats.org/officeDocument/2006/relationships/customXml" Target="../ink/ink1769.xml"/><Relationship Id="rId536" Type="http://schemas.openxmlformats.org/officeDocument/2006/relationships/customXml" Target="../ink/ink1797.xml"/><Relationship Id="rId68" Type="http://schemas.openxmlformats.org/officeDocument/2006/relationships/customXml" Target="../ink/ink1563.xml"/><Relationship Id="rId133" Type="http://schemas.openxmlformats.org/officeDocument/2006/relationships/image" Target="../media/image1536.png"/><Relationship Id="rId175" Type="http://schemas.openxmlformats.org/officeDocument/2006/relationships/image" Target="../media/image1557.png"/><Relationship Id="rId340" Type="http://schemas.openxmlformats.org/officeDocument/2006/relationships/customXml" Target="../ink/ink1699.xml"/><Relationship Id="rId578" Type="http://schemas.openxmlformats.org/officeDocument/2006/relationships/customXml" Target="../ink/ink1818.xml"/><Relationship Id="rId200" Type="http://schemas.openxmlformats.org/officeDocument/2006/relationships/customXml" Target="../ink/ink1629.xml"/><Relationship Id="rId382" Type="http://schemas.openxmlformats.org/officeDocument/2006/relationships/customXml" Target="../ink/ink1720.xml"/><Relationship Id="rId438" Type="http://schemas.openxmlformats.org/officeDocument/2006/relationships/customXml" Target="../ink/ink1748.xml"/><Relationship Id="rId603" Type="http://schemas.openxmlformats.org/officeDocument/2006/relationships/image" Target="../media/image1771.png"/><Relationship Id="rId645" Type="http://schemas.openxmlformats.org/officeDocument/2006/relationships/image" Target="../media/image1792.png"/><Relationship Id="rId242" Type="http://schemas.openxmlformats.org/officeDocument/2006/relationships/customXml" Target="../ink/ink1650.xml"/><Relationship Id="rId284" Type="http://schemas.openxmlformats.org/officeDocument/2006/relationships/customXml" Target="../ink/ink1671.xml"/><Relationship Id="rId491" Type="http://schemas.openxmlformats.org/officeDocument/2006/relationships/image" Target="../media/image1715.png"/><Relationship Id="rId505" Type="http://schemas.openxmlformats.org/officeDocument/2006/relationships/image" Target="../media/image1722.png"/><Relationship Id="rId37" Type="http://schemas.openxmlformats.org/officeDocument/2006/relationships/image" Target="../media/image1489.png"/><Relationship Id="rId79" Type="http://schemas.openxmlformats.org/officeDocument/2006/relationships/image" Target="../media/image1509.png"/><Relationship Id="rId102" Type="http://schemas.openxmlformats.org/officeDocument/2006/relationships/customXml" Target="../ink/ink1580.xml"/><Relationship Id="rId144" Type="http://schemas.openxmlformats.org/officeDocument/2006/relationships/customXml" Target="../ink/ink1601.xml"/><Relationship Id="rId547" Type="http://schemas.openxmlformats.org/officeDocument/2006/relationships/image" Target="../media/image1743.png"/><Relationship Id="rId589" Type="http://schemas.openxmlformats.org/officeDocument/2006/relationships/image" Target="../media/image1764.png"/><Relationship Id="rId90" Type="http://schemas.openxmlformats.org/officeDocument/2006/relationships/customXml" Target="../ink/ink1574.xml"/><Relationship Id="rId186" Type="http://schemas.openxmlformats.org/officeDocument/2006/relationships/customXml" Target="../ink/ink1622.xml"/><Relationship Id="rId351" Type="http://schemas.openxmlformats.org/officeDocument/2006/relationships/image" Target="../media/image1645.png"/><Relationship Id="rId393" Type="http://schemas.openxmlformats.org/officeDocument/2006/relationships/image" Target="../media/image1666.png"/><Relationship Id="rId407" Type="http://schemas.openxmlformats.org/officeDocument/2006/relationships/image" Target="../media/image1673.png"/><Relationship Id="rId449" Type="http://schemas.openxmlformats.org/officeDocument/2006/relationships/image" Target="../media/image1694.png"/><Relationship Id="rId614" Type="http://schemas.openxmlformats.org/officeDocument/2006/relationships/customXml" Target="../ink/ink1836.xml"/><Relationship Id="rId656" Type="http://schemas.openxmlformats.org/officeDocument/2006/relationships/customXml" Target="../ink/ink1857.xml"/><Relationship Id="rId211" Type="http://schemas.openxmlformats.org/officeDocument/2006/relationships/image" Target="../media/image1575.png"/><Relationship Id="rId253" Type="http://schemas.openxmlformats.org/officeDocument/2006/relationships/image" Target="../media/image1596.png"/><Relationship Id="rId295" Type="http://schemas.openxmlformats.org/officeDocument/2006/relationships/image" Target="../media/image1617.png"/><Relationship Id="rId309" Type="http://schemas.openxmlformats.org/officeDocument/2006/relationships/image" Target="../media/image1624.png"/><Relationship Id="rId460" Type="http://schemas.openxmlformats.org/officeDocument/2006/relationships/customXml" Target="../ink/ink1759.xml"/><Relationship Id="rId516" Type="http://schemas.openxmlformats.org/officeDocument/2006/relationships/customXml" Target="../ink/ink1787.xml"/><Relationship Id="rId48" Type="http://schemas.openxmlformats.org/officeDocument/2006/relationships/customXml" Target="../ink/ink1553.xml"/><Relationship Id="rId113" Type="http://schemas.openxmlformats.org/officeDocument/2006/relationships/image" Target="../media/image1526.png"/><Relationship Id="rId320" Type="http://schemas.openxmlformats.org/officeDocument/2006/relationships/customXml" Target="../ink/ink1689.xml"/><Relationship Id="rId558" Type="http://schemas.openxmlformats.org/officeDocument/2006/relationships/customXml" Target="../ink/ink1808.xml"/><Relationship Id="rId155" Type="http://schemas.openxmlformats.org/officeDocument/2006/relationships/image" Target="../media/image1547.png"/><Relationship Id="rId197" Type="http://schemas.openxmlformats.org/officeDocument/2006/relationships/image" Target="../media/image1568.png"/><Relationship Id="rId362" Type="http://schemas.openxmlformats.org/officeDocument/2006/relationships/customXml" Target="../ink/ink1710.xml"/><Relationship Id="rId418" Type="http://schemas.openxmlformats.org/officeDocument/2006/relationships/customXml" Target="../ink/ink1738.xml"/><Relationship Id="rId625" Type="http://schemas.openxmlformats.org/officeDocument/2006/relationships/image" Target="../media/image1782.png"/><Relationship Id="rId222" Type="http://schemas.openxmlformats.org/officeDocument/2006/relationships/customXml" Target="../ink/ink1640.xml"/><Relationship Id="rId264" Type="http://schemas.openxmlformats.org/officeDocument/2006/relationships/customXml" Target="../ink/ink1661.xml"/><Relationship Id="rId471" Type="http://schemas.openxmlformats.org/officeDocument/2006/relationships/image" Target="../media/image1705.png"/><Relationship Id="rId667" Type="http://schemas.openxmlformats.org/officeDocument/2006/relationships/image" Target="../media/image1803.png"/><Relationship Id="rId17" Type="http://schemas.openxmlformats.org/officeDocument/2006/relationships/image" Target="../media/image1479.png"/><Relationship Id="rId59" Type="http://schemas.openxmlformats.org/officeDocument/2006/relationships/image" Target="../media/image1499.png"/><Relationship Id="rId124" Type="http://schemas.openxmlformats.org/officeDocument/2006/relationships/customXml" Target="../ink/ink1591.xml"/><Relationship Id="rId527" Type="http://schemas.openxmlformats.org/officeDocument/2006/relationships/image" Target="../media/image1733.png"/><Relationship Id="rId569" Type="http://schemas.openxmlformats.org/officeDocument/2006/relationships/image" Target="../media/image1754.png"/><Relationship Id="rId70" Type="http://schemas.openxmlformats.org/officeDocument/2006/relationships/customXml" Target="../ink/ink1564.xml"/><Relationship Id="rId166" Type="http://schemas.openxmlformats.org/officeDocument/2006/relationships/customXml" Target="../ink/ink1612.xml"/><Relationship Id="rId331" Type="http://schemas.openxmlformats.org/officeDocument/2006/relationships/image" Target="../media/image1635.png"/><Relationship Id="rId373" Type="http://schemas.openxmlformats.org/officeDocument/2006/relationships/image" Target="../media/image1656.png"/><Relationship Id="rId429" Type="http://schemas.openxmlformats.org/officeDocument/2006/relationships/image" Target="../media/image1684.png"/><Relationship Id="rId580" Type="http://schemas.openxmlformats.org/officeDocument/2006/relationships/customXml" Target="../ink/ink1819.xml"/><Relationship Id="rId636" Type="http://schemas.openxmlformats.org/officeDocument/2006/relationships/customXml" Target="../ink/ink184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86.png"/><Relationship Id="rId440" Type="http://schemas.openxmlformats.org/officeDocument/2006/relationships/customXml" Target="../ink/ink1749.xml"/><Relationship Id="rId28" Type="http://schemas.openxmlformats.org/officeDocument/2006/relationships/customXml" Target="../ink/ink1543.xml"/><Relationship Id="rId275" Type="http://schemas.openxmlformats.org/officeDocument/2006/relationships/image" Target="../media/image1607.png"/><Relationship Id="rId300" Type="http://schemas.openxmlformats.org/officeDocument/2006/relationships/customXml" Target="../ink/ink1679.xml"/><Relationship Id="rId482" Type="http://schemas.openxmlformats.org/officeDocument/2006/relationships/customXml" Target="../ink/ink1770.xml"/><Relationship Id="rId538" Type="http://schemas.openxmlformats.org/officeDocument/2006/relationships/customXml" Target="../ink/ink1798.xml"/><Relationship Id="rId81" Type="http://schemas.openxmlformats.org/officeDocument/2006/relationships/image" Target="../media/image1510.png"/><Relationship Id="rId135" Type="http://schemas.openxmlformats.org/officeDocument/2006/relationships/image" Target="../media/image1537.png"/><Relationship Id="rId177" Type="http://schemas.openxmlformats.org/officeDocument/2006/relationships/image" Target="../media/image1558.png"/><Relationship Id="rId342" Type="http://schemas.openxmlformats.org/officeDocument/2006/relationships/customXml" Target="../ink/ink1700.xml"/><Relationship Id="rId384" Type="http://schemas.openxmlformats.org/officeDocument/2006/relationships/customXml" Target="../ink/ink1721.xml"/><Relationship Id="rId591" Type="http://schemas.openxmlformats.org/officeDocument/2006/relationships/image" Target="../media/image1765.png"/><Relationship Id="rId605" Type="http://schemas.openxmlformats.org/officeDocument/2006/relationships/image" Target="../media/image1772.png"/><Relationship Id="rId202" Type="http://schemas.openxmlformats.org/officeDocument/2006/relationships/customXml" Target="../ink/ink1630.xml"/><Relationship Id="rId244" Type="http://schemas.openxmlformats.org/officeDocument/2006/relationships/customXml" Target="../ink/ink1651.xml"/><Relationship Id="rId647" Type="http://schemas.openxmlformats.org/officeDocument/2006/relationships/image" Target="../media/image1793.png"/><Relationship Id="rId39" Type="http://schemas.openxmlformats.org/officeDocument/2006/relationships/image" Target="../media/image1490.png"/><Relationship Id="rId286" Type="http://schemas.openxmlformats.org/officeDocument/2006/relationships/customXml" Target="../ink/ink1672.xml"/><Relationship Id="rId451" Type="http://schemas.openxmlformats.org/officeDocument/2006/relationships/image" Target="../media/image1695.png"/><Relationship Id="rId493" Type="http://schemas.openxmlformats.org/officeDocument/2006/relationships/image" Target="../media/image1716.png"/><Relationship Id="rId507" Type="http://schemas.openxmlformats.org/officeDocument/2006/relationships/image" Target="../media/image1723.png"/><Relationship Id="rId549" Type="http://schemas.openxmlformats.org/officeDocument/2006/relationships/image" Target="../media/image1744.png"/><Relationship Id="rId50" Type="http://schemas.openxmlformats.org/officeDocument/2006/relationships/customXml" Target="../ink/ink1554.xml"/><Relationship Id="rId104" Type="http://schemas.openxmlformats.org/officeDocument/2006/relationships/customXml" Target="../ink/ink1581.xml"/><Relationship Id="rId146" Type="http://schemas.openxmlformats.org/officeDocument/2006/relationships/customXml" Target="../ink/ink1602.xml"/><Relationship Id="rId188" Type="http://schemas.openxmlformats.org/officeDocument/2006/relationships/customXml" Target="../ink/ink1623.xml"/><Relationship Id="rId311" Type="http://schemas.openxmlformats.org/officeDocument/2006/relationships/image" Target="../media/image1625.png"/><Relationship Id="rId353" Type="http://schemas.openxmlformats.org/officeDocument/2006/relationships/image" Target="../media/image1646.png"/><Relationship Id="rId395" Type="http://schemas.openxmlformats.org/officeDocument/2006/relationships/image" Target="../media/image1667.png"/><Relationship Id="rId409" Type="http://schemas.openxmlformats.org/officeDocument/2006/relationships/image" Target="../media/image1674.png"/><Relationship Id="rId560" Type="http://schemas.openxmlformats.org/officeDocument/2006/relationships/customXml" Target="../ink/ink1809.xml"/><Relationship Id="rId92" Type="http://schemas.openxmlformats.org/officeDocument/2006/relationships/customXml" Target="../ink/ink1575.xml"/><Relationship Id="rId213" Type="http://schemas.openxmlformats.org/officeDocument/2006/relationships/image" Target="../media/image1576.png"/><Relationship Id="rId420" Type="http://schemas.openxmlformats.org/officeDocument/2006/relationships/customXml" Target="../ink/ink1739.xml"/><Relationship Id="rId616" Type="http://schemas.openxmlformats.org/officeDocument/2006/relationships/customXml" Target="../ink/ink1837.xml"/><Relationship Id="rId658" Type="http://schemas.openxmlformats.org/officeDocument/2006/relationships/customXml" Target="../ink/ink1858.xml"/><Relationship Id="rId255" Type="http://schemas.openxmlformats.org/officeDocument/2006/relationships/image" Target="../media/image1597.png"/><Relationship Id="rId297" Type="http://schemas.openxmlformats.org/officeDocument/2006/relationships/image" Target="../media/image1618.png"/><Relationship Id="rId462" Type="http://schemas.openxmlformats.org/officeDocument/2006/relationships/customXml" Target="../ink/ink1760.xml"/><Relationship Id="rId518" Type="http://schemas.openxmlformats.org/officeDocument/2006/relationships/customXml" Target="../ink/ink1788.xml"/><Relationship Id="rId115" Type="http://schemas.openxmlformats.org/officeDocument/2006/relationships/image" Target="../media/image1527.png"/><Relationship Id="rId157" Type="http://schemas.openxmlformats.org/officeDocument/2006/relationships/image" Target="../media/image1548.png"/><Relationship Id="rId322" Type="http://schemas.openxmlformats.org/officeDocument/2006/relationships/customXml" Target="../ink/ink1690.xml"/><Relationship Id="rId364" Type="http://schemas.openxmlformats.org/officeDocument/2006/relationships/customXml" Target="../ink/ink1711.xml"/><Relationship Id="rId61" Type="http://schemas.openxmlformats.org/officeDocument/2006/relationships/image" Target="../media/image1500.png"/><Relationship Id="rId199" Type="http://schemas.openxmlformats.org/officeDocument/2006/relationships/image" Target="../media/image1569.png"/><Relationship Id="rId571" Type="http://schemas.openxmlformats.org/officeDocument/2006/relationships/image" Target="../media/image1755.png"/><Relationship Id="rId627" Type="http://schemas.openxmlformats.org/officeDocument/2006/relationships/image" Target="../media/image1783.png"/><Relationship Id="rId669" Type="http://schemas.openxmlformats.org/officeDocument/2006/relationships/image" Target="../media/image1804.png"/><Relationship Id="rId19" Type="http://schemas.openxmlformats.org/officeDocument/2006/relationships/image" Target="../media/image1480.png"/><Relationship Id="rId224" Type="http://schemas.openxmlformats.org/officeDocument/2006/relationships/customXml" Target="../ink/ink1641.xml"/><Relationship Id="rId266" Type="http://schemas.openxmlformats.org/officeDocument/2006/relationships/customXml" Target="../ink/ink1662.xml"/><Relationship Id="rId431" Type="http://schemas.openxmlformats.org/officeDocument/2006/relationships/image" Target="../media/image1685.png"/><Relationship Id="rId473" Type="http://schemas.openxmlformats.org/officeDocument/2006/relationships/image" Target="../media/image1706.png"/><Relationship Id="rId529" Type="http://schemas.openxmlformats.org/officeDocument/2006/relationships/image" Target="../media/image1734.png"/><Relationship Id="rId30" Type="http://schemas.openxmlformats.org/officeDocument/2006/relationships/customXml" Target="../ink/ink1544.xml"/><Relationship Id="rId126" Type="http://schemas.openxmlformats.org/officeDocument/2006/relationships/customXml" Target="../ink/ink1592.xml"/><Relationship Id="rId168" Type="http://schemas.openxmlformats.org/officeDocument/2006/relationships/customXml" Target="../ink/ink1613.xml"/><Relationship Id="rId333" Type="http://schemas.openxmlformats.org/officeDocument/2006/relationships/image" Target="../media/image1636.png"/><Relationship Id="rId540" Type="http://schemas.openxmlformats.org/officeDocument/2006/relationships/customXml" Target="../ink/ink1799.xml"/><Relationship Id="rId72" Type="http://schemas.openxmlformats.org/officeDocument/2006/relationships/customXml" Target="../ink/ink1565.xml"/><Relationship Id="rId375" Type="http://schemas.openxmlformats.org/officeDocument/2006/relationships/image" Target="../media/image1657.png"/><Relationship Id="rId582" Type="http://schemas.openxmlformats.org/officeDocument/2006/relationships/customXml" Target="../ink/ink1820.xml"/><Relationship Id="rId638" Type="http://schemas.openxmlformats.org/officeDocument/2006/relationships/customXml" Target="../ink/ink1848.xml"/><Relationship Id="rId3" Type="http://schemas.openxmlformats.org/officeDocument/2006/relationships/image" Target="../media/image1472.png"/><Relationship Id="rId235" Type="http://schemas.openxmlformats.org/officeDocument/2006/relationships/image" Target="../media/image1587.png"/><Relationship Id="rId277" Type="http://schemas.openxmlformats.org/officeDocument/2006/relationships/image" Target="../media/image1608.png"/><Relationship Id="rId400" Type="http://schemas.openxmlformats.org/officeDocument/2006/relationships/customXml" Target="../ink/ink1729.xml"/><Relationship Id="rId442" Type="http://schemas.openxmlformats.org/officeDocument/2006/relationships/customXml" Target="../ink/ink1750.xml"/><Relationship Id="rId484" Type="http://schemas.openxmlformats.org/officeDocument/2006/relationships/customXml" Target="../ink/ink1771.xml"/><Relationship Id="rId137" Type="http://schemas.openxmlformats.org/officeDocument/2006/relationships/image" Target="../media/image1538.png"/><Relationship Id="rId302" Type="http://schemas.openxmlformats.org/officeDocument/2006/relationships/customXml" Target="../ink/ink1680.xml"/><Relationship Id="rId344" Type="http://schemas.openxmlformats.org/officeDocument/2006/relationships/customXml" Target="../ink/ink1701.xml"/><Relationship Id="rId41" Type="http://schemas.openxmlformats.org/officeDocument/2006/relationships/image" Target="../media/image1491.png"/><Relationship Id="rId83" Type="http://schemas.openxmlformats.org/officeDocument/2006/relationships/image" Target="../media/image1511.png"/><Relationship Id="rId179" Type="http://schemas.openxmlformats.org/officeDocument/2006/relationships/image" Target="../media/image1559.png"/><Relationship Id="rId386" Type="http://schemas.openxmlformats.org/officeDocument/2006/relationships/customXml" Target="../ink/ink1722.xml"/><Relationship Id="rId551" Type="http://schemas.openxmlformats.org/officeDocument/2006/relationships/image" Target="../media/image1745.png"/><Relationship Id="rId593" Type="http://schemas.openxmlformats.org/officeDocument/2006/relationships/image" Target="../media/image1766.png"/><Relationship Id="rId607" Type="http://schemas.openxmlformats.org/officeDocument/2006/relationships/image" Target="../media/image1773.png"/><Relationship Id="rId649" Type="http://schemas.openxmlformats.org/officeDocument/2006/relationships/image" Target="../media/image1794.png"/><Relationship Id="rId190" Type="http://schemas.openxmlformats.org/officeDocument/2006/relationships/customXml" Target="../ink/ink1624.xml"/><Relationship Id="rId204" Type="http://schemas.openxmlformats.org/officeDocument/2006/relationships/customXml" Target="../ink/ink1631.xml"/><Relationship Id="rId246" Type="http://schemas.openxmlformats.org/officeDocument/2006/relationships/customXml" Target="../ink/ink1652.xml"/><Relationship Id="rId288" Type="http://schemas.openxmlformats.org/officeDocument/2006/relationships/customXml" Target="../ink/ink1673.xml"/><Relationship Id="rId411" Type="http://schemas.openxmlformats.org/officeDocument/2006/relationships/image" Target="../media/image1675.png"/><Relationship Id="rId453" Type="http://schemas.openxmlformats.org/officeDocument/2006/relationships/image" Target="../media/image1696.png"/><Relationship Id="rId509" Type="http://schemas.openxmlformats.org/officeDocument/2006/relationships/image" Target="../media/image1724.png"/><Relationship Id="rId660" Type="http://schemas.openxmlformats.org/officeDocument/2006/relationships/customXml" Target="../ink/ink1859.xml"/><Relationship Id="rId106" Type="http://schemas.openxmlformats.org/officeDocument/2006/relationships/customXml" Target="../ink/ink1582.xml"/><Relationship Id="rId313" Type="http://schemas.openxmlformats.org/officeDocument/2006/relationships/image" Target="../media/image1626.png"/><Relationship Id="rId495" Type="http://schemas.openxmlformats.org/officeDocument/2006/relationships/image" Target="../media/image1717.png"/><Relationship Id="rId10" Type="http://schemas.openxmlformats.org/officeDocument/2006/relationships/customXml" Target="../ink/ink1534.xml"/><Relationship Id="rId52" Type="http://schemas.openxmlformats.org/officeDocument/2006/relationships/customXml" Target="../ink/ink1555.xml"/><Relationship Id="rId94" Type="http://schemas.openxmlformats.org/officeDocument/2006/relationships/customXml" Target="../ink/ink1576.xml"/><Relationship Id="rId148" Type="http://schemas.openxmlformats.org/officeDocument/2006/relationships/customXml" Target="../ink/ink1603.xml"/><Relationship Id="rId355" Type="http://schemas.openxmlformats.org/officeDocument/2006/relationships/image" Target="../media/image1647.png"/><Relationship Id="rId397" Type="http://schemas.openxmlformats.org/officeDocument/2006/relationships/image" Target="../media/image1668.png"/><Relationship Id="rId520" Type="http://schemas.openxmlformats.org/officeDocument/2006/relationships/customXml" Target="../ink/ink1789.xml"/><Relationship Id="rId562" Type="http://schemas.openxmlformats.org/officeDocument/2006/relationships/customXml" Target="../ink/ink1810.xml"/><Relationship Id="rId618" Type="http://schemas.openxmlformats.org/officeDocument/2006/relationships/customXml" Target="../ink/ink1838.xml"/><Relationship Id="rId215" Type="http://schemas.openxmlformats.org/officeDocument/2006/relationships/image" Target="../media/image1577.png"/><Relationship Id="rId257" Type="http://schemas.openxmlformats.org/officeDocument/2006/relationships/image" Target="../media/image1598.png"/><Relationship Id="rId422" Type="http://schemas.openxmlformats.org/officeDocument/2006/relationships/customXml" Target="../ink/ink1740.xml"/><Relationship Id="rId464" Type="http://schemas.openxmlformats.org/officeDocument/2006/relationships/customXml" Target="../ink/ink1761.xml"/><Relationship Id="rId299" Type="http://schemas.openxmlformats.org/officeDocument/2006/relationships/image" Target="../media/image1619.png"/><Relationship Id="rId63" Type="http://schemas.openxmlformats.org/officeDocument/2006/relationships/image" Target="../media/image1501.png"/><Relationship Id="rId159" Type="http://schemas.openxmlformats.org/officeDocument/2006/relationships/image" Target="../media/image1549.png"/><Relationship Id="rId366" Type="http://schemas.openxmlformats.org/officeDocument/2006/relationships/customXml" Target="../ink/ink1712.xml"/><Relationship Id="rId573" Type="http://schemas.openxmlformats.org/officeDocument/2006/relationships/image" Target="../media/image1756.png"/><Relationship Id="rId226" Type="http://schemas.openxmlformats.org/officeDocument/2006/relationships/customXml" Target="../ink/ink1642.xml"/><Relationship Id="rId433" Type="http://schemas.openxmlformats.org/officeDocument/2006/relationships/image" Target="../media/image1686.png"/><Relationship Id="rId640" Type="http://schemas.openxmlformats.org/officeDocument/2006/relationships/customXml" Target="../ink/ink1849.xml"/><Relationship Id="rId74" Type="http://schemas.openxmlformats.org/officeDocument/2006/relationships/customXml" Target="../ink/ink1566.xml"/><Relationship Id="rId377" Type="http://schemas.openxmlformats.org/officeDocument/2006/relationships/image" Target="../media/image1658.png"/><Relationship Id="rId500" Type="http://schemas.openxmlformats.org/officeDocument/2006/relationships/customXml" Target="../ink/ink1779.xml"/><Relationship Id="rId584" Type="http://schemas.openxmlformats.org/officeDocument/2006/relationships/customXml" Target="../ink/ink1821.xml"/><Relationship Id="rId5" Type="http://schemas.openxmlformats.org/officeDocument/2006/relationships/image" Target="../media/image1473.png"/><Relationship Id="rId237" Type="http://schemas.openxmlformats.org/officeDocument/2006/relationships/image" Target="../media/image1588.png"/><Relationship Id="rId444" Type="http://schemas.openxmlformats.org/officeDocument/2006/relationships/customXml" Target="../ink/ink1751.xml"/><Relationship Id="rId651" Type="http://schemas.openxmlformats.org/officeDocument/2006/relationships/image" Target="../media/image1795.png"/><Relationship Id="rId290" Type="http://schemas.openxmlformats.org/officeDocument/2006/relationships/customXml" Target="../ink/ink1674.xml"/><Relationship Id="rId304" Type="http://schemas.openxmlformats.org/officeDocument/2006/relationships/customXml" Target="../ink/ink1681.xml"/><Relationship Id="rId388" Type="http://schemas.openxmlformats.org/officeDocument/2006/relationships/customXml" Target="../ink/ink1723.xml"/><Relationship Id="rId511" Type="http://schemas.openxmlformats.org/officeDocument/2006/relationships/image" Target="../media/image1725.png"/><Relationship Id="rId609" Type="http://schemas.openxmlformats.org/officeDocument/2006/relationships/image" Target="../media/image1774.png"/><Relationship Id="rId85" Type="http://schemas.openxmlformats.org/officeDocument/2006/relationships/image" Target="../media/image1512.png"/><Relationship Id="rId150" Type="http://schemas.openxmlformats.org/officeDocument/2006/relationships/customXml" Target="../ink/ink1604.xml"/><Relationship Id="rId595" Type="http://schemas.openxmlformats.org/officeDocument/2006/relationships/image" Target="../media/image1767.png"/><Relationship Id="rId248" Type="http://schemas.openxmlformats.org/officeDocument/2006/relationships/customXml" Target="../ink/ink1653.xml"/><Relationship Id="rId455" Type="http://schemas.openxmlformats.org/officeDocument/2006/relationships/image" Target="../media/image1697.png"/><Relationship Id="rId662" Type="http://schemas.openxmlformats.org/officeDocument/2006/relationships/customXml" Target="../ink/ink1860.xml"/><Relationship Id="rId12" Type="http://schemas.openxmlformats.org/officeDocument/2006/relationships/customXml" Target="../ink/ink1535.xml"/><Relationship Id="rId108" Type="http://schemas.openxmlformats.org/officeDocument/2006/relationships/customXml" Target="../ink/ink1583.xml"/><Relationship Id="rId315" Type="http://schemas.openxmlformats.org/officeDocument/2006/relationships/image" Target="../media/image1627.png"/><Relationship Id="rId522" Type="http://schemas.openxmlformats.org/officeDocument/2006/relationships/customXml" Target="../ink/ink1790.xml"/><Relationship Id="rId96" Type="http://schemas.openxmlformats.org/officeDocument/2006/relationships/customXml" Target="../ink/ink1577.xml"/><Relationship Id="rId161" Type="http://schemas.openxmlformats.org/officeDocument/2006/relationships/image" Target="../media/image1550.png"/><Relationship Id="rId399" Type="http://schemas.openxmlformats.org/officeDocument/2006/relationships/image" Target="../media/image1669.png"/><Relationship Id="rId259" Type="http://schemas.openxmlformats.org/officeDocument/2006/relationships/image" Target="../media/image1599.png"/><Relationship Id="rId466" Type="http://schemas.openxmlformats.org/officeDocument/2006/relationships/customXml" Target="../ink/ink1762.xml"/><Relationship Id="rId673" Type="http://schemas.openxmlformats.org/officeDocument/2006/relationships/image" Target="../media/image1806.png"/><Relationship Id="rId23" Type="http://schemas.openxmlformats.org/officeDocument/2006/relationships/image" Target="../media/image1482.png"/><Relationship Id="rId119" Type="http://schemas.openxmlformats.org/officeDocument/2006/relationships/image" Target="../media/image1529.png"/><Relationship Id="rId326" Type="http://schemas.openxmlformats.org/officeDocument/2006/relationships/customXml" Target="../ink/ink1692.xml"/><Relationship Id="rId533" Type="http://schemas.openxmlformats.org/officeDocument/2006/relationships/image" Target="../media/image1736.png"/><Relationship Id="rId172" Type="http://schemas.openxmlformats.org/officeDocument/2006/relationships/customXml" Target="../ink/ink1615.xml"/><Relationship Id="rId477" Type="http://schemas.openxmlformats.org/officeDocument/2006/relationships/image" Target="../media/image1708.png"/><Relationship Id="rId600" Type="http://schemas.openxmlformats.org/officeDocument/2006/relationships/customXml" Target="../ink/ink1829.xml"/><Relationship Id="rId337" Type="http://schemas.openxmlformats.org/officeDocument/2006/relationships/image" Target="../media/image1638.png"/><Relationship Id="rId34" Type="http://schemas.openxmlformats.org/officeDocument/2006/relationships/customXml" Target="../ink/ink1546.xml"/><Relationship Id="rId544" Type="http://schemas.openxmlformats.org/officeDocument/2006/relationships/customXml" Target="../ink/ink1801.xml"/><Relationship Id="rId183" Type="http://schemas.openxmlformats.org/officeDocument/2006/relationships/image" Target="../media/image1561.png"/><Relationship Id="rId390" Type="http://schemas.openxmlformats.org/officeDocument/2006/relationships/customXml" Target="../ink/ink1724.xml"/><Relationship Id="rId404" Type="http://schemas.openxmlformats.org/officeDocument/2006/relationships/customXml" Target="../ink/ink1731.xml"/><Relationship Id="rId611" Type="http://schemas.openxmlformats.org/officeDocument/2006/relationships/image" Target="../media/image1775.png"/><Relationship Id="rId250" Type="http://schemas.openxmlformats.org/officeDocument/2006/relationships/customXml" Target="../ink/ink1654.xml"/><Relationship Id="rId488" Type="http://schemas.openxmlformats.org/officeDocument/2006/relationships/customXml" Target="../ink/ink1773.xml"/><Relationship Id="rId45" Type="http://schemas.openxmlformats.org/officeDocument/2006/relationships/image" Target="../media/image1493.png"/><Relationship Id="rId110" Type="http://schemas.openxmlformats.org/officeDocument/2006/relationships/customXml" Target="../ink/ink1584.xml"/><Relationship Id="rId348" Type="http://schemas.openxmlformats.org/officeDocument/2006/relationships/customXml" Target="../ink/ink1703.xml"/><Relationship Id="rId555" Type="http://schemas.openxmlformats.org/officeDocument/2006/relationships/image" Target="../media/image1747.png"/><Relationship Id="rId194" Type="http://schemas.openxmlformats.org/officeDocument/2006/relationships/customXml" Target="../ink/ink1626.xml"/><Relationship Id="rId208" Type="http://schemas.openxmlformats.org/officeDocument/2006/relationships/customXml" Target="../ink/ink1633.xml"/><Relationship Id="rId415" Type="http://schemas.openxmlformats.org/officeDocument/2006/relationships/image" Target="../media/image1677.png"/><Relationship Id="rId622" Type="http://schemas.openxmlformats.org/officeDocument/2006/relationships/customXml" Target="../ink/ink1840.xml"/><Relationship Id="rId261" Type="http://schemas.openxmlformats.org/officeDocument/2006/relationships/image" Target="../media/image1600.png"/><Relationship Id="rId499" Type="http://schemas.openxmlformats.org/officeDocument/2006/relationships/image" Target="../media/image1719.png"/><Relationship Id="rId56" Type="http://schemas.openxmlformats.org/officeDocument/2006/relationships/customXml" Target="../ink/ink1557.xml"/><Relationship Id="rId359" Type="http://schemas.openxmlformats.org/officeDocument/2006/relationships/image" Target="../media/image1649.png"/><Relationship Id="rId566" Type="http://schemas.openxmlformats.org/officeDocument/2006/relationships/customXml" Target="../ink/ink1812.xml"/><Relationship Id="rId121" Type="http://schemas.openxmlformats.org/officeDocument/2006/relationships/image" Target="../media/image1530.png"/><Relationship Id="rId219" Type="http://schemas.openxmlformats.org/officeDocument/2006/relationships/image" Target="../media/image1579.png"/><Relationship Id="rId426" Type="http://schemas.openxmlformats.org/officeDocument/2006/relationships/customXml" Target="../ink/ink1742.xml"/><Relationship Id="rId633" Type="http://schemas.openxmlformats.org/officeDocument/2006/relationships/image" Target="../media/image1786.png"/><Relationship Id="rId67" Type="http://schemas.openxmlformats.org/officeDocument/2006/relationships/image" Target="../media/image1503.png"/><Relationship Id="rId272" Type="http://schemas.openxmlformats.org/officeDocument/2006/relationships/customXml" Target="../ink/ink1665.xml"/><Relationship Id="rId577" Type="http://schemas.openxmlformats.org/officeDocument/2006/relationships/image" Target="../media/image1758.png"/><Relationship Id="rId132" Type="http://schemas.openxmlformats.org/officeDocument/2006/relationships/customXml" Target="../ink/ink1595.xml"/><Relationship Id="rId437" Type="http://schemas.openxmlformats.org/officeDocument/2006/relationships/image" Target="../media/image1688.png"/><Relationship Id="rId644" Type="http://schemas.openxmlformats.org/officeDocument/2006/relationships/customXml" Target="../ink/ink1851.xml"/><Relationship Id="rId283" Type="http://schemas.openxmlformats.org/officeDocument/2006/relationships/image" Target="../media/image1611.png"/><Relationship Id="rId490" Type="http://schemas.openxmlformats.org/officeDocument/2006/relationships/customXml" Target="../ink/ink1774.xml"/><Relationship Id="rId504" Type="http://schemas.openxmlformats.org/officeDocument/2006/relationships/customXml" Target="../ink/ink1781.xml"/><Relationship Id="rId78" Type="http://schemas.openxmlformats.org/officeDocument/2006/relationships/customXml" Target="../ink/ink1568.xml"/><Relationship Id="rId143" Type="http://schemas.openxmlformats.org/officeDocument/2006/relationships/image" Target="../media/image1541.png"/><Relationship Id="rId350" Type="http://schemas.openxmlformats.org/officeDocument/2006/relationships/customXml" Target="../ink/ink1704.xml"/><Relationship Id="rId588" Type="http://schemas.openxmlformats.org/officeDocument/2006/relationships/customXml" Target="../ink/ink1823.xml"/><Relationship Id="rId9" Type="http://schemas.openxmlformats.org/officeDocument/2006/relationships/image" Target="../media/image1475.png"/><Relationship Id="rId210" Type="http://schemas.openxmlformats.org/officeDocument/2006/relationships/customXml" Target="../ink/ink1634.xml"/><Relationship Id="rId448" Type="http://schemas.openxmlformats.org/officeDocument/2006/relationships/customXml" Target="../ink/ink1753.xml"/><Relationship Id="rId655" Type="http://schemas.openxmlformats.org/officeDocument/2006/relationships/image" Target="../media/image1797.png"/><Relationship Id="rId294" Type="http://schemas.openxmlformats.org/officeDocument/2006/relationships/customXml" Target="../ink/ink1676.xml"/><Relationship Id="rId308" Type="http://schemas.openxmlformats.org/officeDocument/2006/relationships/customXml" Target="../ink/ink1683.xml"/><Relationship Id="rId515" Type="http://schemas.openxmlformats.org/officeDocument/2006/relationships/image" Target="../media/image1727.png"/><Relationship Id="rId89" Type="http://schemas.openxmlformats.org/officeDocument/2006/relationships/image" Target="../media/image1514.png"/><Relationship Id="rId154" Type="http://schemas.openxmlformats.org/officeDocument/2006/relationships/customXml" Target="../ink/ink1606.xml"/><Relationship Id="rId361" Type="http://schemas.openxmlformats.org/officeDocument/2006/relationships/image" Target="../media/image1650.png"/><Relationship Id="rId599" Type="http://schemas.openxmlformats.org/officeDocument/2006/relationships/image" Target="../media/image1769.png"/><Relationship Id="rId459" Type="http://schemas.openxmlformats.org/officeDocument/2006/relationships/image" Target="../media/image1699.png"/><Relationship Id="rId666" Type="http://schemas.openxmlformats.org/officeDocument/2006/relationships/customXml" Target="../ink/ink1862.xml"/><Relationship Id="rId16" Type="http://schemas.openxmlformats.org/officeDocument/2006/relationships/customXml" Target="../ink/ink1537.xml"/><Relationship Id="rId221" Type="http://schemas.openxmlformats.org/officeDocument/2006/relationships/image" Target="../media/image1580.png"/><Relationship Id="rId319" Type="http://schemas.openxmlformats.org/officeDocument/2006/relationships/image" Target="../media/image1629.png"/><Relationship Id="rId526" Type="http://schemas.openxmlformats.org/officeDocument/2006/relationships/customXml" Target="../ink/ink1792.xml"/><Relationship Id="rId165" Type="http://schemas.openxmlformats.org/officeDocument/2006/relationships/image" Target="../media/image1552.png"/><Relationship Id="rId372" Type="http://schemas.openxmlformats.org/officeDocument/2006/relationships/customXml" Target="../ink/ink1715.xml"/><Relationship Id="rId232" Type="http://schemas.openxmlformats.org/officeDocument/2006/relationships/customXml" Target="../ink/ink1645.xml"/><Relationship Id="rId27" Type="http://schemas.openxmlformats.org/officeDocument/2006/relationships/image" Target="../media/image1484.png"/><Relationship Id="rId537" Type="http://schemas.openxmlformats.org/officeDocument/2006/relationships/image" Target="../media/image1738.png"/><Relationship Id="rId80" Type="http://schemas.openxmlformats.org/officeDocument/2006/relationships/customXml" Target="../ink/ink1569.xml"/><Relationship Id="rId176" Type="http://schemas.openxmlformats.org/officeDocument/2006/relationships/customXml" Target="../ink/ink1617.xml"/><Relationship Id="rId383" Type="http://schemas.openxmlformats.org/officeDocument/2006/relationships/image" Target="../media/image1661.png"/><Relationship Id="rId590" Type="http://schemas.openxmlformats.org/officeDocument/2006/relationships/customXml" Target="../ink/ink1824.xml"/><Relationship Id="rId604" Type="http://schemas.openxmlformats.org/officeDocument/2006/relationships/customXml" Target="../ink/ink183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7.png"/><Relationship Id="rId299" Type="http://schemas.openxmlformats.org/officeDocument/2006/relationships/customXml" Target="../ink/ink2016.xml"/><Relationship Id="rId21" Type="http://schemas.openxmlformats.org/officeDocument/2006/relationships/image" Target="../media/image1809.png"/><Relationship Id="rId63" Type="http://schemas.openxmlformats.org/officeDocument/2006/relationships/image" Target="../media/image1830.png"/><Relationship Id="rId159" Type="http://schemas.openxmlformats.org/officeDocument/2006/relationships/image" Target="../media/image1877.png"/><Relationship Id="rId324" Type="http://schemas.openxmlformats.org/officeDocument/2006/relationships/image" Target="../media/image1959.png"/><Relationship Id="rId366" Type="http://schemas.openxmlformats.org/officeDocument/2006/relationships/image" Target="../media/image1980.png"/><Relationship Id="rId170" Type="http://schemas.openxmlformats.org/officeDocument/2006/relationships/customXml" Target="../ink/ink1951.xml"/><Relationship Id="rId226" Type="http://schemas.openxmlformats.org/officeDocument/2006/relationships/customXml" Target="../ink/ink1979.xml"/><Relationship Id="rId268" Type="http://schemas.openxmlformats.org/officeDocument/2006/relationships/customXml" Target="../ink/ink2000.xml"/><Relationship Id="rId32" Type="http://schemas.openxmlformats.org/officeDocument/2006/relationships/customXml" Target="../ink/ink1882.xml"/><Relationship Id="rId74" Type="http://schemas.openxmlformats.org/officeDocument/2006/relationships/customXml" Target="../ink/ink1903.xml"/><Relationship Id="rId128" Type="http://schemas.openxmlformats.org/officeDocument/2006/relationships/customXml" Target="../ink/ink1930.xml"/><Relationship Id="rId335" Type="http://schemas.openxmlformats.org/officeDocument/2006/relationships/customXml" Target="../ink/ink2034.xml"/><Relationship Id="rId377" Type="http://schemas.openxmlformats.org/officeDocument/2006/relationships/customXml" Target="../ink/ink2055.xml"/><Relationship Id="rId5" Type="http://schemas.openxmlformats.org/officeDocument/2006/relationships/image" Target="../media/image18010.png"/><Relationship Id="rId181" Type="http://schemas.openxmlformats.org/officeDocument/2006/relationships/image" Target="../media/image1888.png"/><Relationship Id="rId237" Type="http://schemas.openxmlformats.org/officeDocument/2006/relationships/image" Target="../media/image1916.png"/><Relationship Id="rId279" Type="http://schemas.openxmlformats.org/officeDocument/2006/relationships/customXml" Target="../ink/ink2006.xml"/><Relationship Id="rId43" Type="http://schemas.openxmlformats.org/officeDocument/2006/relationships/image" Target="../media/image1820.png"/><Relationship Id="rId139" Type="http://schemas.openxmlformats.org/officeDocument/2006/relationships/image" Target="../media/image1868.png"/><Relationship Id="rId290" Type="http://schemas.openxmlformats.org/officeDocument/2006/relationships/image" Target="../media/image1942.png"/><Relationship Id="rId304" Type="http://schemas.openxmlformats.org/officeDocument/2006/relationships/image" Target="../media/image1949.png"/><Relationship Id="rId346" Type="http://schemas.openxmlformats.org/officeDocument/2006/relationships/image" Target="../media/image1970.png"/><Relationship Id="rId85" Type="http://schemas.openxmlformats.org/officeDocument/2006/relationships/image" Target="../media/image1841.png"/><Relationship Id="rId150" Type="http://schemas.openxmlformats.org/officeDocument/2006/relationships/customXml" Target="../ink/ink1941.xml"/><Relationship Id="rId192" Type="http://schemas.openxmlformats.org/officeDocument/2006/relationships/customXml" Target="../ink/ink1962.xml"/><Relationship Id="rId206" Type="http://schemas.openxmlformats.org/officeDocument/2006/relationships/customXml" Target="../ink/ink1969.xml"/><Relationship Id="rId248" Type="http://schemas.openxmlformats.org/officeDocument/2006/relationships/customXml" Target="../ink/ink1990.xml"/><Relationship Id="rId12" Type="http://schemas.openxmlformats.org/officeDocument/2006/relationships/customXml" Target="../ink/ink1872.xml"/><Relationship Id="rId108" Type="http://schemas.openxmlformats.org/officeDocument/2006/relationships/customXml" Target="../ink/ink1920.xml"/><Relationship Id="rId315" Type="http://schemas.openxmlformats.org/officeDocument/2006/relationships/customXml" Target="../ink/ink2024.xml"/><Relationship Id="rId357" Type="http://schemas.openxmlformats.org/officeDocument/2006/relationships/customXml" Target="../ink/ink2045.xml"/><Relationship Id="rId54" Type="http://schemas.openxmlformats.org/officeDocument/2006/relationships/customXml" Target="../ink/ink1893.xml"/><Relationship Id="rId96" Type="http://schemas.openxmlformats.org/officeDocument/2006/relationships/customXml" Target="../ink/ink1914.xml"/><Relationship Id="rId161" Type="http://schemas.openxmlformats.org/officeDocument/2006/relationships/image" Target="../media/image1878.png"/><Relationship Id="rId217" Type="http://schemas.openxmlformats.org/officeDocument/2006/relationships/image" Target="../media/image1906.png"/><Relationship Id="rId259" Type="http://schemas.openxmlformats.org/officeDocument/2006/relationships/image" Target="../media/image1927.png"/><Relationship Id="rId23" Type="http://schemas.openxmlformats.org/officeDocument/2006/relationships/image" Target="../media/image1810.png"/><Relationship Id="rId119" Type="http://schemas.openxmlformats.org/officeDocument/2006/relationships/image" Target="../media/image1858.png"/><Relationship Id="rId270" Type="http://schemas.openxmlformats.org/officeDocument/2006/relationships/customXml" Target="../ink/ink2001.xml"/><Relationship Id="rId326" Type="http://schemas.openxmlformats.org/officeDocument/2006/relationships/image" Target="../media/image1960.png"/><Relationship Id="rId65" Type="http://schemas.openxmlformats.org/officeDocument/2006/relationships/image" Target="../media/image1831.png"/><Relationship Id="rId130" Type="http://schemas.openxmlformats.org/officeDocument/2006/relationships/customXml" Target="../ink/ink1931.xml"/><Relationship Id="rId368" Type="http://schemas.openxmlformats.org/officeDocument/2006/relationships/image" Target="../media/image1981.png"/><Relationship Id="rId172" Type="http://schemas.openxmlformats.org/officeDocument/2006/relationships/customXml" Target="../ink/ink1952.xml"/><Relationship Id="rId228" Type="http://schemas.openxmlformats.org/officeDocument/2006/relationships/customXml" Target="../ink/ink1980.xml"/><Relationship Id="rId281" Type="http://schemas.openxmlformats.org/officeDocument/2006/relationships/customXml" Target="../ink/ink2007.xml"/><Relationship Id="rId337" Type="http://schemas.openxmlformats.org/officeDocument/2006/relationships/customXml" Target="../ink/ink2035.xml"/><Relationship Id="rId34" Type="http://schemas.openxmlformats.org/officeDocument/2006/relationships/customXml" Target="../ink/ink1883.xml"/><Relationship Id="rId76" Type="http://schemas.openxmlformats.org/officeDocument/2006/relationships/customXml" Target="../ink/ink1904.xml"/><Relationship Id="rId141" Type="http://schemas.openxmlformats.org/officeDocument/2006/relationships/image" Target="../media/image1869.png"/><Relationship Id="rId379" Type="http://schemas.openxmlformats.org/officeDocument/2006/relationships/customXml" Target="../ink/ink2056.xml"/><Relationship Id="rId7" Type="http://schemas.openxmlformats.org/officeDocument/2006/relationships/image" Target="../media/image18020.png"/><Relationship Id="rId183" Type="http://schemas.openxmlformats.org/officeDocument/2006/relationships/image" Target="../media/image1889.png"/><Relationship Id="rId239" Type="http://schemas.openxmlformats.org/officeDocument/2006/relationships/image" Target="../media/image1917.png"/><Relationship Id="rId250" Type="http://schemas.openxmlformats.org/officeDocument/2006/relationships/customXml" Target="../ink/ink1991.xml"/><Relationship Id="rId292" Type="http://schemas.openxmlformats.org/officeDocument/2006/relationships/image" Target="../media/image1943.png"/><Relationship Id="rId306" Type="http://schemas.openxmlformats.org/officeDocument/2006/relationships/image" Target="../media/image1950.png"/><Relationship Id="rId45" Type="http://schemas.openxmlformats.org/officeDocument/2006/relationships/image" Target="../media/image1821.png"/><Relationship Id="rId87" Type="http://schemas.openxmlformats.org/officeDocument/2006/relationships/image" Target="../media/image1842.png"/><Relationship Id="rId110" Type="http://schemas.openxmlformats.org/officeDocument/2006/relationships/customXml" Target="../ink/ink1921.xml"/><Relationship Id="rId348" Type="http://schemas.openxmlformats.org/officeDocument/2006/relationships/image" Target="../media/image1971.png"/><Relationship Id="rId152" Type="http://schemas.openxmlformats.org/officeDocument/2006/relationships/customXml" Target="../ink/ink1942.xml"/><Relationship Id="rId194" Type="http://schemas.openxmlformats.org/officeDocument/2006/relationships/customXml" Target="../ink/ink1963.xml"/><Relationship Id="rId208" Type="http://schemas.openxmlformats.org/officeDocument/2006/relationships/customXml" Target="../ink/ink1970.xml"/><Relationship Id="rId261" Type="http://schemas.openxmlformats.org/officeDocument/2006/relationships/image" Target="../media/image1928.png"/><Relationship Id="rId14" Type="http://schemas.openxmlformats.org/officeDocument/2006/relationships/customXml" Target="../ink/ink1873.xml"/><Relationship Id="rId56" Type="http://schemas.openxmlformats.org/officeDocument/2006/relationships/customXml" Target="../ink/ink1894.xml"/><Relationship Id="rId317" Type="http://schemas.openxmlformats.org/officeDocument/2006/relationships/customXml" Target="../ink/ink2025.xml"/><Relationship Id="rId359" Type="http://schemas.openxmlformats.org/officeDocument/2006/relationships/customXml" Target="../ink/ink2046.xml"/><Relationship Id="rId98" Type="http://schemas.openxmlformats.org/officeDocument/2006/relationships/customXml" Target="../ink/ink1915.xml"/><Relationship Id="rId121" Type="http://schemas.openxmlformats.org/officeDocument/2006/relationships/image" Target="../media/image1859.png"/><Relationship Id="rId163" Type="http://schemas.openxmlformats.org/officeDocument/2006/relationships/image" Target="../media/image1879.png"/><Relationship Id="rId219" Type="http://schemas.openxmlformats.org/officeDocument/2006/relationships/image" Target="../media/image1907.png"/><Relationship Id="rId370" Type="http://schemas.openxmlformats.org/officeDocument/2006/relationships/image" Target="../media/image1982.png"/><Relationship Id="rId230" Type="http://schemas.openxmlformats.org/officeDocument/2006/relationships/customXml" Target="../ink/ink1981.xml"/><Relationship Id="rId25" Type="http://schemas.openxmlformats.org/officeDocument/2006/relationships/image" Target="../media/image1811.png"/><Relationship Id="rId67" Type="http://schemas.openxmlformats.org/officeDocument/2006/relationships/image" Target="../media/image1832.png"/><Relationship Id="rId272" Type="http://schemas.openxmlformats.org/officeDocument/2006/relationships/customXml" Target="../ink/ink2002.xml"/><Relationship Id="rId328" Type="http://schemas.openxmlformats.org/officeDocument/2006/relationships/image" Target="../media/image1961.png"/><Relationship Id="rId132" Type="http://schemas.openxmlformats.org/officeDocument/2006/relationships/customXml" Target="../ink/ink1932.xml"/><Relationship Id="rId174" Type="http://schemas.openxmlformats.org/officeDocument/2006/relationships/customXml" Target="../ink/ink1953.xml"/><Relationship Id="rId381" Type="http://schemas.openxmlformats.org/officeDocument/2006/relationships/customXml" Target="../ink/ink2057.xml"/><Relationship Id="rId241" Type="http://schemas.openxmlformats.org/officeDocument/2006/relationships/image" Target="../media/image1918.png"/><Relationship Id="rId36" Type="http://schemas.openxmlformats.org/officeDocument/2006/relationships/customXml" Target="../ink/ink1884.xml"/><Relationship Id="rId283" Type="http://schemas.openxmlformats.org/officeDocument/2006/relationships/customXml" Target="../ink/ink2008.xml"/><Relationship Id="rId339" Type="http://schemas.openxmlformats.org/officeDocument/2006/relationships/customXml" Target="../ink/ink2036.xml"/><Relationship Id="rId78" Type="http://schemas.openxmlformats.org/officeDocument/2006/relationships/customXml" Target="../ink/ink1905.xml"/><Relationship Id="rId101" Type="http://schemas.openxmlformats.org/officeDocument/2006/relationships/image" Target="../media/image1849.png"/><Relationship Id="rId143" Type="http://schemas.openxmlformats.org/officeDocument/2006/relationships/image" Target="../media/image1870.png"/><Relationship Id="rId185" Type="http://schemas.openxmlformats.org/officeDocument/2006/relationships/image" Target="../media/image1890.png"/><Relationship Id="rId350" Type="http://schemas.openxmlformats.org/officeDocument/2006/relationships/image" Target="../media/image1972.png"/><Relationship Id="rId9" Type="http://schemas.openxmlformats.org/officeDocument/2006/relationships/image" Target="../media/image18030.png"/><Relationship Id="rId210" Type="http://schemas.openxmlformats.org/officeDocument/2006/relationships/customXml" Target="../ink/ink1971.xml"/><Relationship Id="rId26" Type="http://schemas.openxmlformats.org/officeDocument/2006/relationships/customXml" Target="../ink/ink1879.xml"/><Relationship Id="rId231" Type="http://schemas.openxmlformats.org/officeDocument/2006/relationships/image" Target="../media/image1913.png"/><Relationship Id="rId252" Type="http://schemas.openxmlformats.org/officeDocument/2006/relationships/customXml" Target="../ink/ink1992.xml"/><Relationship Id="rId273" Type="http://schemas.openxmlformats.org/officeDocument/2006/relationships/image" Target="../media/image1934.png"/><Relationship Id="rId294" Type="http://schemas.openxmlformats.org/officeDocument/2006/relationships/image" Target="../media/image1944.png"/><Relationship Id="rId308" Type="http://schemas.openxmlformats.org/officeDocument/2006/relationships/image" Target="../media/image1951.png"/><Relationship Id="rId329" Type="http://schemas.openxmlformats.org/officeDocument/2006/relationships/customXml" Target="../ink/ink2031.xml"/><Relationship Id="rId47" Type="http://schemas.openxmlformats.org/officeDocument/2006/relationships/image" Target="../media/image1822.png"/><Relationship Id="rId68" Type="http://schemas.openxmlformats.org/officeDocument/2006/relationships/customXml" Target="../ink/ink1900.xml"/><Relationship Id="rId89" Type="http://schemas.openxmlformats.org/officeDocument/2006/relationships/image" Target="../media/image1843.png"/><Relationship Id="rId112" Type="http://schemas.openxmlformats.org/officeDocument/2006/relationships/customXml" Target="../ink/ink1922.xml"/><Relationship Id="rId133" Type="http://schemas.openxmlformats.org/officeDocument/2006/relationships/image" Target="../media/image1865.png"/><Relationship Id="rId154" Type="http://schemas.openxmlformats.org/officeDocument/2006/relationships/customXml" Target="../ink/ink1943.xml"/><Relationship Id="rId175" Type="http://schemas.openxmlformats.org/officeDocument/2006/relationships/image" Target="../media/image1885.png"/><Relationship Id="rId340" Type="http://schemas.openxmlformats.org/officeDocument/2006/relationships/image" Target="../media/image1967.png"/><Relationship Id="rId361" Type="http://schemas.openxmlformats.org/officeDocument/2006/relationships/customXml" Target="../ink/ink2047.xml"/><Relationship Id="rId196" Type="http://schemas.openxmlformats.org/officeDocument/2006/relationships/customXml" Target="../ink/ink1964.xml"/><Relationship Id="rId200" Type="http://schemas.openxmlformats.org/officeDocument/2006/relationships/customXml" Target="../ink/ink1966.xml"/><Relationship Id="rId382" Type="http://schemas.openxmlformats.org/officeDocument/2006/relationships/image" Target="../media/image1988.png"/><Relationship Id="rId16" Type="http://schemas.openxmlformats.org/officeDocument/2006/relationships/customXml" Target="../ink/ink1874.xml"/><Relationship Id="rId221" Type="http://schemas.openxmlformats.org/officeDocument/2006/relationships/image" Target="../media/image1908.png"/><Relationship Id="rId242" Type="http://schemas.openxmlformats.org/officeDocument/2006/relationships/customXml" Target="../ink/ink1987.xml"/><Relationship Id="rId263" Type="http://schemas.openxmlformats.org/officeDocument/2006/relationships/image" Target="../media/image1929.png"/><Relationship Id="rId284" Type="http://schemas.openxmlformats.org/officeDocument/2006/relationships/image" Target="../media/image1939.png"/><Relationship Id="rId319" Type="http://schemas.openxmlformats.org/officeDocument/2006/relationships/customXml" Target="../ink/ink2026.xml"/><Relationship Id="rId37" Type="http://schemas.openxmlformats.org/officeDocument/2006/relationships/image" Target="../media/image1817.png"/><Relationship Id="rId58" Type="http://schemas.openxmlformats.org/officeDocument/2006/relationships/customXml" Target="../ink/ink1895.xml"/><Relationship Id="rId79" Type="http://schemas.openxmlformats.org/officeDocument/2006/relationships/image" Target="../media/image1838.png"/><Relationship Id="rId102" Type="http://schemas.openxmlformats.org/officeDocument/2006/relationships/customXml" Target="../ink/ink1917.xml"/><Relationship Id="rId123" Type="http://schemas.openxmlformats.org/officeDocument/2006/relationships/image" Target="../media/image1860.png"/><Relationship Id="rId144" Type="http://schemas.openxmlformats.org/officeDocument/2006/relationships/customXml" Target="../ink/ink1938.xml"/><Relationship Id="rId330" Type="http://schemas.openxmlformats.org/officeDocument/2006/relationships/image" Target="../media/image1962.png"/><Relationship Id="rId90" Type="http://schemas.openxmlformats.org/officeDocument/2006/relationships/customXml" Target="../ink/ink1911.xml"/><Relationship Id="rId165" Type="http://schemas.openxmlformats.org/officeDocument/2006/relationships/image" Target="../media/image1880.png"/><Relationship Id="rId186" Type="http://schemas.openxmlformats.org/officeDocument/2006/relationships/customXml" Target="../ink/ink1959.xml"/><Relationship Id="rId351" Type="http://schemas.openxmlformats.org/officeDocument/2006/relationships/customXml" Target="../ink/ink2042.xml"/><Relationship Id="rId372" Type="http://schemas.openxmlformats.org/officeDocument/2006/relationships/image" Target="../media/image1983.png"/><Relationship Id="rId211" Type="http://schemas.openxmlformats.org/officeDocument/2006/relationships/image" Target="../media/image1903.png"/><Relationship Id="rId232" Type="http://schemas.openxmlformats.org/officeDocument/2006/relationships/customXml" Target="../ink/ink1982.xml"/><Relationship Id="rId253" Type="http://schemas.openxmlformats.org/officeDocument/2006/relationships/image" Target="../media/image1924.png"/><Relationship Id="rId274" Type="http://schemas.openxmlformats.org/officeDocument/2006/relationships/customXml" Target="../ink/ink2003.xml"/><Relationship Id="rId295" Type="http://schemas.openxmlformats.org/officeDocument/2006/relationships/customXml" Target="../ink/ink2014.xml"/><Relationship Id="rId309" Type="http://schemas.openxmlformats.org/officeDocument/2006/relationships/customXml" Target="../ink/ink2021.xml"/><Relationship Id="rId27" Type="http://schemas.openxmlformats.org/officeDocument/2006/relationships/image" Target="../media/image1812.png"/><Relationship Id="rId48" Type="http://schemas.openxmlformats.org/officeDocument/2006/relationships/customXml" Target="../ink/ink1890.xml"/><Relationship Id="rId69" Type="http://schemas.openxmlformats.org/officeDocument/2006/relationships/image" Target="../media/image1833.png"/><Relationship Id="rId113" Type="http://schemas.openxmlformats.org/officeDocument/2006/relationships/image" Target="../media/image1855.png"/><Relationship Id="rId134" Type="http://schemas.openxmlformats.org/officeDocument/2006/relationships/customXml" Target="../ink/ink1933.xml"/><Relationship Id="rId320" Type="http://schemas.openxmlformats.org/officeDocument/2006/relationships/image" Target="../media/image1957.png"/><Relationship Id="rId80" Type="http://schemas.openxmlformats.org/officeDocument/2006/relationships/customXml" Target="../ink/ink1906.xml"/><Relationship Id="rId155" Type="http://schemas.openxmlformats.org/officeDocument/2006/relationships/image" Target="../media/image1875.png"/><Relationship Id="rId176" Type="http://schemas.openxmlformats.org/officeDocument/2006/relationships/customXml" Target="../ink/ink1954.xml"/><Relationship Id="rId197" Type="http://schemas.openxmlformats.org/officeDocument/2006/relationships/image" Target="../media/image1896.png"/><Relationship Id="rId341" Type="http://schemas.openxmlformats.org/officeDocument/2006/relationships/customXml" Target="../ink/ink2037.xml"/><Relationship Id="rId362" Type="http://schemas.openxmlformats.org/officeDocument/2006/relationships/image" Target="../media/image1978.png"/><Relationship Id="rId383" Type="http://schemas.openxmlformats.org/officeDocument/2006/relationships/customXml" Target="../ink/ink2058.xml"/><Relationship Id="rId201" Type="http://schemas.openxmlformats.org/officeDocument/2006/relationships/image" Target="../media/image1898.png"/><Relationship Id="rId222" Type="http://schemas.openxmlformats.org/officeDocument/2006/relationships/customXml" Target="../ink/ink1977.xml"/><Relationship Id="rId243" Type="http://schemas.openxmlformats.org/officeDocument/2006/relationships/image" Target="../media/image1919.png"/><Relationship Id="rId264" Type="http://schemas.openxmlformats.org/officeDocument/2006/relationships/customXml" Target="../ink/ink1998.xml"/><Relationship Id="rId285" Type="http://schemas.openxmlformats.org/officeDocument/2006/relationships/customXml" Target="../ink/ink2009.xml"/><Relationship Id="rId17" Type="http://schemas.openxmlformats.org/officeDocument/2006/relationships/image" Target="../media/image18070.png"/><Relationship Id="rId38" Type="http://schemas.openxmlformats.org/officeDocument/2006/relationships/customXml" Target="../ink/ink1885.xml"/><Relationship Id="rId59" Type="http://schemas.openxmlformats.org/officeDocument/2006/relationships/image" Target="../media/image1828.png"/><Relationship Id="rId103" Type="http://schemas.openxmlformats.org/officeDocument/2006/relationships/image" Target="../media/image1850.png"/><Relationship Id="rId124" Type="http://schemas.openxmlformats.org/officeDocument/2006/relationships/customXml" Target="../ink/ink1928.xml"/><Relationship Id="rId310" Type="http://schemas.openxmlformats.org/officeDocument/2006/relationships/image" Target="../media/image1952.png"/><Relationship Id="rId70" Type="http://schemas.openxmlformats.org/officeDocument/2006/relationships/customXml" Target="../ink/ink1901.xml"/><Relationship Id="rId91" Type="http://schemas.openxmlformats.org/officeDocument/2006/relationships/image" Target="../media/image1844.png"/><Relationship Id="rId145" Type="http://schemas.openxmlformats.org/officeDocument/2006/relationships/image" Target="../media/image1871.png"/><Relationship Id="rId166" Type="http://schemas.openxmlformats.org/officeDocument/2006/relationships/customXml" Target="../ink/ink1949.xml"/><Relationship Id="rId187" Type="http://schemas.openxmlformats.org/officeDocument/2006/relationships/image" Target="../media/image1891.png"/><Relationship Id="rId331" Type="http://schemas.openxmlformats.org/officeDocument/2006/relationships/customXml" Target="../ink/ink2032.xml"/><Relationship Id="rId352" Type="http://schemas.openxmlformats.org/officeDocument/2006/relationships/image" Target="../media/image1973.png"/><Relationship Id="rId373" Type="http://schemas.openxmlformats.org/officeDocument/2006/relationships/customXml" Target="../ink/ink205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72.xml"/><Relationship Id="rId233" Type="http://schemas.openxmlformats.org/officeDocument/2006/relationships/image" Target="../media/image1914.png"/><Relationship Id="rId254" Type="http://schemas.openxmlformats.org/officeDocument/2006/relationships/customXml" Target="../ink/ink1993.xml"/><Relationship Id="rId28" Type="http://schemas.openxmlformats.org/officeDocument/2006/relationships/customXml" Target="../ink/ink1880.xml"/><Relationship Id="rId49" Type="http://schemas.openxmlformats.org/officeDocument/2006/relationships/image" Target="../media/image1823.png"/><Relationship Id="rId114" Type="http://schemas.openxmlformats.org/officeDocument/2006/relationships/customXml" Target="../ink/ink1923.xml"/><Relationship Id="rId275" Type="http://schemas.openxmlformats.org/officeDocument/2006/relationships/image" Target="../media/image1935.png"/><Relationship Id="rId296" Type="http://schemas.openxmlformats.org/officeDocument/2006/relationships/image" Target="../media/image1945.png"/><Relationship Id="rId300" Type="http://schemas.openxmlformats.org/officeDocument/2006/relationships/image" Target="../media/image1947.png"/><Relationship Id="rId60" Type="http://schemas.openxmlformats.org/officeDocument/2006/relationships/customXml" Target="../ink/ink1896.xml"/><Relationship Id="rId81" Type="http://schemas.openxmlformats.org/officeDocument/2006/relationships/image" Target="../media/image1839.png"/><Relationship Id="rId135" Type="http://schemas.openxmlformats.org/officeDocument/2006/relationships/image" Target="../media/image1866.png"/><Relationship Id="rId156" Type="http://schemas.openxmlformats.org/officeDocument/2006/relationships/customXml" Target="../ink/ink1944.xml"/><Relationship Id="rId177" Type="http://schemas.openxmlformats.org/officeDocument/2006/relationships/image" Target="../media/image1886.png"/><Relationship Id="rId198" Type="http://schemas.openxmlformats.org/officeDocument/2006/relationships/customXml" Target="../ink/ink1965.xml"/><Relationship Id="rId321" Type="http://schemas.openxmlformats.org/officeDocument/2006/relationships/customXml" Target="../ink/ink2027.xml"/><Relationship Id="rId342" Type="http://schemas.openxmlformats.org/officeDocument/2006/relationships/image" Target="../media/image1968.png"/><Relationship Id="rId363" Type="http://schemas.openxmlformats.org/officeDocument/2006/relationships/customXml" Target="../ink/ink2048.xml"/><Relationship Id="rId384" Type="http://schemas.openxmlformats.org/officeDocument/2006/relationships/image" Target="../media/image1989.png"/><Relationship Id="rId202" Type="http://schemas.openxmlformats.org/officeDocument/2006/relationships/customXml" Target="../ink/ink1967.xml"/><Relationship Id="rId223" Type="http://schemas.openxmlformats.org/officeDocument/2006/relationships/image" Target="../media/image1909.png"/><Relationship Id="rId244" Type="http://schemas.openxmlformats.org/officeDocument/2006/relationships/customXml" Target="../ink/ink1988.xml"/><Relationship Id="rId18" Type="http://schemas.openxmlformats.org/officeDocument/2006/relationships/customXml" Target="../ink/ink1875.xml"/><Relationship Id="rId39" Type="http://schemas.openxmlformats.org/officeDocument/2006/relationships/image" Target="../media/image1818.png"/><Relationship Id="rId265" Type="http://schemas.openxmlformats.org/officeDocument/2006/relationships/image" Target="../media/image1930.png"/><Relationship Id="rId286" Type="http://schemas.openxmlformats.org/officeDocument/2006/relationships/image" Target="../media/image1940.png"/><Relationship Id="rId50" Type="http://schemas.openxmlformats.org/officeDocument/2006/relationships/customXml" Target="../ink/ink1891.xml"/><Relationship Id="rId104" Type="http://schemas.openxmlformats.org/officeDocument/2006/relationships/customXml" Target="../ink/ink1918.xml"/><Relationship Id="rId125" Type="http://schemas.openxmlformats.org/officeDocument/2006/relationships/image" Target="../media/image1861.png"/><Relationship Id="rId146" Type="http://schemas.openxmlformats.org/officeDocument/2006/relationships/customXml" Target="../ink/ink1939.xml"/><Relationship Id="rId167" Type="http://schemas.openxmlformats.org/officeDocument/2006/relationships/image" Target="../media/image1881.png"/><Relationship Id="rId188" Type="http://schemas.openxmlformats.org/officeDocument/2006/relationships/customXml" Target="../ink/ink1960.xml"/><Relationship Id="rId311" Type="http://schemas.openxmlformats.org/officeDocument/2006/relationships/customXml" Target="../ink/ink2022.xml"/><Relationship Id="rId332" Type="http://schemas.openxmlformats.org/officeDocument/2006/relationships/image" Target="../media/image1963.png"/><Relationship Id="rId353" Type="http://schemas.openxmlformats.org/officeDocument/2006/relationships/customXml" Target="../ink/ink2043.xml"/><Relationship Id="rId374" Type="http://schemas.openxmlformats.org/officeDocument/2006/relationships/image" Target="../media/image1984.png"/><Relationship Id="rId71" Type="http://schemas.openxmlformats.org/officeDocument/2006/relationships/image" Target="../media/image1834.png"/><Relationship Id="rId92" Type="http://schemas.openxmlformats.org/officeDocument/2006/relationships/customXml" Target="../ink/ink1912.xml"/><Relationship Id="rId213" Type="http://schemas.openxmlformats.org/officeDocument/2006/relationships/image" Target="../media/image1904.png"/><Relationship Id="rId234" Type="http://schemas.openxmlformats.org/officeDocument/2006/relationships/customXml" Target="../ink/ink1983.xml"/><Relationship Id="rId2" Type="http://schemas.openxmlformats.org/officeDocument/2006/relationships/customXml" Target="../ink/ink1867.xml"/><Relationship Id="rId29" Type="http://schemas.openxmlformats.org/officeDocument/2006/relationships/image" Target="../media/image1813.png"/><Relationship Id="rId255" Type="http://schemas.openxmlformats.org/officeDocument/2006/relationships/image" Target="../media/image1925.png"/><Relationship Id="rId276" Type="http://schemas.openxmlformats.org/officeDocument/2006/relationships/customXml" Target="../ink/ink2004.xml"/><Relationship Id="rId297" Type="http://schemas.openxmlformats.org/officeDocument/2006/relationships/customXml" Target="../ink/ink2015.xml"/><Relationship Id="rId40" Type="http://schemas.openxmlformats.org/officeDocument/2006/relationships/customXml" Target="../ink/ink1886.xml"/><Relationship Id="rId115" Type="http://schemas.openxmlformats.org/officeDocument/2006/relationships/image" Target="../media/image1856.png"/><Relationship Id="rId136" Type="http://schemas.openxmlformats.org/officeDocument/2006/relationships/customXml" Target="../ink/ink1934.xml"/><Relationship Id="rId157" Type="http://schemas.openxmlformats.org/officeDocument/2006/relationships/image" Target="../media/image1876.png"/><Relationship Id="rId178" Type="http://schemas.openxmlformats.org/officeDocument/2006/relationships/customXml" Target="../ink/ink1955.xml"/><Relationship Id="rId301" Type="http://schemas.openxmlformats.org/officeDocument/2006/relationships/customXml" Target="../ink/ink2017.xml"/><Relationship Id="rId322" Type="http://schemas.openxmlformats.org/officeDocument/2006/relationships/image" Target="../media/image1958.png"/><Relationship Id="rId343" Type="http://schemas.openxmlformats.org/officeDocument/2006/relationships/customXml" Target="../ink/ink2038.xml"/><Relationship Id="rId364" Type="http://schemas.openxmlformats.org/officeDocument/2006/relationships/image" Target="../media/image1979.png"/><Relationship Id="rId61" Type="http://schemas.openxmlformats.org/officeDocument/2006/relationships/image" Target="../media/image1829.png"/><Relationship Id="rId82" Type="http://schemas.openxmlformats.org/officeDocument/2006/relationships/customXml" Target="../ink/ink1907.xml"/><Relationship Id="rId199" Type="http://schemas.openxmlformats.org/officeDocument/2006/relationships/image" Target="../media/image1897.png"/><Relationship Id="rId203" Type="http://schemas.openxmlformats.org/officeDocument/2006/relationships/image" Target="../media/image1899.png"/><Relationship Id="rId19" Type="http://schemas.openxmlformats.org/officeDocument/2006/relationships/image" Target="../media/image1808.png"/><Relationship Id="rId224" Type="http://schemas.openxmlformats.org/officeDocument/2006/relationships/customXml" Target="../ink/ink1978.xml"/><Relationship Id="rId245" Type="http://schemas.openxmlformats.org/officeDocument/2006/relationships/image" Target="../media/image1920.png"/><Relationship Id="rId266" Type="http://schemas.openxmlformats.org/officeDocument/2006/relationships/customXml" Target="../ink/ink1999.xml"/><Relationship Id="rId287" Type="http://schemas.openxmlformats.org/officeDocument/2006/relationships/customXml" Target="../ink/ink2010.xml"/><Relationship Id="rId30" Type="http://schemas.openxmlformats.org/officeDocument/2006/relationships/customXml" Target="../ink/ink1881.xml"/><Relationship Id="rId105" Type="http://schemas.openxmlformats.org/officeDocument/2006/relationships/image" Target="../media/image1851.png"/><Relationship Id="rId126" Type="http://schemas.openxmlformats.org/officeDocument/2006/relationships/customXml" Target="../ink/ink1929.xml"/><Relationship Id="rId147" Type="http://schemas.openxmlformats.org/officeDocument/2006/relationships/image" Target="../media/image1872.png"/><Relationship Id="rId168" Type="http://schemas.openxmlformats.org/officeDocument/2006/relationships/customXml" Target="../ink/ink1950.xml"/><Relationship Id="rId312" Type="http://schemas.openxmlformats.org/officeDocument/2006/relationships/image" Target="../media/image1953.png"/><Relationship Id="rId333" Type="http://schemas.openxmlformats.org/officeDocument/2006/relationships/customXml" Target="../ink/ink2033.xml"/><Relationship Id="rId354" Type="http://schemas.openxmlformats.org/officeDocument/2006/relationships/image" Target="../media/image1974.png"/><Relationship Id="rId51" Type="http://schemas.openxmlformats.org/officeDocument/2006/relationships/image" Target="../media/image1824.png"/><Relationship Id="rId72" Type="http://schemas.openxmlformats.org/officeDocument/2006/relationships/customXml" Target="../ink/ink1902.xml"/><Relationship Id="rId93" Type="http://schemas.openxmlformats.org/officeDocument/2006/relationships/image" Target="../media/image1845.png"/><Relationship Id="rId189" Type="http://schemas.openxmlformats.org/officeDocument/2006/relationships/image" Target="../media/image1892.png"/><Relationship Id="rId375" Type="http://schemas.openxmlformats.org/officeDocument/2006/relationships/customXml" Target="../ink/ink2054.xml"/><Relationship Id="rId3" Type="http://schemas.openxmlformats.org/officeDocument/2006/relationships/image" Target="../media/image18000.png"/><Relationship Id="rId214" Type="http://schemas.openxmlformats.org/officeDocument/2006/relationships/customXml" Target="../ink/ink1973.xml"/><Relationship Id="rId235" Type="http://schemas.openxmlformats.org/officeDocument/2006/relationships/image" Target="../media/image1915.png"/><Relationship Id="rId256" Type="http://schemas.openxmlformats.org/officeDocument/2006/relationships/customXml" Target="../ink/ink1994.xml"/><Relationship Id="rId277" Type="http://schemas.openxmlformats.org/officeDocument/2006/relationships/customXml" Target="../ink/ink2005.xml"/><Relationship Id="rId298" Type="http://schemas.openxmlformats.org/officeDocument/2006/relationships/image" Target="../media/image1946.png"/><Relationship Id="rId116" Type="http://schemas.openxmlformats.org/officeDocument/2006/relationships/customXml" Target="../ink/ink1924.xml"/><Relationship Id="rId137" Type="http://schemas.openxmlformats.org/officeDocument/2006/relationships/image" Target="../media/image1867.png"/><Relationship Id="rId158" Type="http://schemas.openxmlformats.org/officeDocument/2006/relationships/customXml" Target="../ink/ink1945.xml"/><Relationship Id="rId302" Type="http://schemas.openxmlformats.org/officeDocument/2006/relationships/image" Target="../media/image1948.png"/><Relationship Id="rId323" Type="http://schemas.openxmlformats.org/officeDocument/2006/relationships/customXml" Target="../ink/ink2028.xml"/><Relationship Id="rId344" Type="http://schemas.openxmlformats.org/officeDocument/2006/relationships/image" Target="../media/image1969.png"/><Relationship Id="rId20" Type="http://schemas.openxmlformats.org/officeDocument/2006/relationships/customXml" Target="../ink/ink1876.xml"/><Relationship Id="rId41" Type="http://schemas.openxmlformats.org/officeDocument/2006/relationships/image" Target="../media/image1819.png"/><Relationship Id="rId62" Type="http://schemas.openxmlformats.org/officeDocument/2006/relationships/customXml" Target="../ink/ink1897.xml"/><Relationship Id="rId83" Type="http://schemas.openxmlformats.org/officeDocument/2006/relationships/image" Target="../media/image1840.png"/><Relationship Id="rId179" Type="http://schemas.openxmlformats.org/officeDocument/2006/relationships/image" Target="../media/image1887.png"/><Relationship Id="rId365" Type="http://schemas.openxmlformats.org/officeDocument/2006/relationships/customXml" Target="../ink/ink2049.xml"/><Relationship Id="rId190" Type="http://schemas.openxmlformats.org/officeDocument/2006/relationships/customXml" Target="../ink/ink1961.xml"/><Relationship Id="rId204" Type="http://schemas.openxmlformats.org/officeDocument/2006/relationships/customXml" Target="../ink/ink1968.xml"/><Relationship Id="rId225" Type="http://schemas.openxmlformats.org/officeDocument/2006/relationships/image" Target="../media/image1910.png"/><Relationship Id="rId246" Type="http://schemas.openxmlformats.org/officeDocument/2006/relationships/customXml" Target="../ink/ink1989.xml"/><Relationship Id="rId267" Type="http://schemas.openxmlformats.org/officeDocument/2006/relationships/image" Target="../media/image1931.png"/><Relationship Id="rId288" Type="http://schemas.openxmlformats.org/officeDocument/2006/relationships/image" Target="../media/image1941.png"/><Relationship Id="rId106" Type="http://schemas.openxmlformats.org/officeDocument/2006/relationships/customXml" Target="../ink/ink1919.xml"/><Relationship Id="rId127" Type="http://schemas.openxmlformats.org/officeDocument/2006/relationships/image" Target="../media/image1862.png"/><Relationship Id="rId313" Type="http://schemas.openxmlformats.org/officeDocument/2006/relationships/customXml" Target="../ink/ink2023.xml"/><Relationship Id="rId10" Type="http://schemas.openxmlformats.org/officeDocument/2006/relationships/customXml" Target="../ink/ink1871.xml"/><Relationship Id="rId31" Type="http://schemas.openxmlformats.org/officeDocument/2006/relationships/image" Target="../media/image1814.png"/><Relationship Id="rId52" Type="http://schemas.openxmlformats.org/officeDocument/2006/relationships/customXml" Target="../ink/ink1892.xml"/><Relationship Id="rId73" Type="http://schemas.openxmlformats.org/officeDocument/2006/relationships/image" Target="../media/image1835.png"/><Relationship Id="rId94" Type="http://schemas.openxmlformats.org/officeDocument/2006/relationships/customXml" Target="../ink/ink1913.xml"/><Relationship Id="rId148" Type="http://schemas.openxmlformats.org/officeDocument/2006/relationships/customXml" Target="../ink/ink1940.xml"/><Relationship Id="rId169" Type="http://schemas.openxmlformats.org/officeDocument/2006/relationships/image" Target="../media/image1882.png"/><Relationship Id="rId334" Type="http://schemas.openxmlformats.org/officeDocument/2006/relationships/image" Target="../media/image1964.png"/><Relationship Id="rId355" Type="http://schemas.openxmlformats.org/officeDocument/2006/relationships/customXml" Target="../ink/ink2044.xml"/><Relationship Id="rId376" Type="http://schemas.openxmlformats.org/officeDocument/2006/relationships/image" Target="../media/image1985.png"/><Relationship Id="rId4" Type="http://schemas.openxmlformats.org/officeDocument/2006/relationships/customXml" Target="../ink/ink1868.xml"/><Relationship Id="rId180" Type="http://schemas.openxmlformats.org/officeDocument/2006/relationships/customXml" Target="../ink/ink1956.xml"/><Relationship Id="rId215" Type="http://schemas.openxmlformats.org/officeDocument/2006/relationships/image" Target="../media/image1905.png"/><Relationship Id="rId236" Type="http://schemas.openxmlformats.org/officeDocument/2006/relationships/customXml" Target="../ink/ink1984.xml"/><Relationship Id="rId257" Type="http://schemas.openxmlformats.org/officeDocument/2006/relationships/image" Target="../media/image1926.png"/><Relationship Id="rId278" Type="http://schemas.openxmlformats.org/officeDocument/2006/relationships/image" Target="../media/image1936.png"/><Relationship Id="rId303" Type="http://schemas.openxmlformats.org/officeDocument/2006/relationships/customXml" Target="../ink/ink2018.xml"/><Relationship Id="rId42" Type="http://schemas.openxmlformats.org/officeDocument/2006/relationships/customXml" Target="../ink/ink1887.xml"/><Relationship Id="rId84" Type="http://schemas.openxmlformats.org/officeDocument/2006/relationships/customXml" Target="../ink/ink1908.xml"/><Relationship Id="rId138" Type="http://schemas.openxmlformats.org/officeDocument/2006/relationships/customXml" Target="../ink/ink1935.xml"/><Relationship Id="rId345" Type="http://schemas.openxmlformats.org/officeDocument/2006/relationships/customXml" Target="../ink/ink2039.xml"/><Relationship Id="rId191" Type="http://schemas.openxmlformats.org/officeDocument/2006/relationships/image" Target="../media/image1893.png"/><Relationship Id="rId205" Type="http://schemas.openxmlformats.org/officeDocument/2006/relationships/image" Target="../media/image1900.png"/><Relationship Id="rId247" Type="http://schemas.openxmlformats.org/officeDocument/2006/relationships/image" Target="../media/image1921.png"/><Relationship Id="rId107" Type="http://schemas.openxmlformats.org/officeDocument/2006/relationships/image" Target="../media/image1852.png"/><Relationship Id="rId289" Type="http://schemas.openxmlformats.org/officeDocument/2006/relationships/customXml" Target="../ink/ink2011.xml"/><Relationship Id="rId11" Type="http://schemas.openxmlformats.org/officeDocument/2006/relationships/image" Target="../media/image18040.png"/><Relationship Id="rId53" Type="http://schemas.openxmlformats.org/officeDocument/2006/relationships/image" Target="../media/image1825.png"/><Relationship Id="rId149" Type="http://schemas.openxmlformats.org/officeDocument/2006/relationships/image" Target="../media/image1873.png"/><Relationship Id="rId314" Type="http://schemas.openxmlformats.org/officeDocument/2006/relationships/image" Target="../media/image1954.png"/><Relationship Id="rId356" Type="http://schemas.openxmlformats.org/officeDocument/2006/relationships/image" Target="../media/image1975.png"/><Relationship Id="rId95" Type="http://schemas.openxmlformats.org/officeDocument/2006/relationships/image" Target="../media/image1846.png"/><Relationship Id="rId160" Type="http://schemas.openxmlformats.org/officeDocument/2006/relationships/customXml" Target="../ink/ink1946.xml"/><Relationship Id="rId216" Type="http://schemas.openxmlformats.org/officeDocument/2006/relationships/customXml" Target="../ink/ink1974.xml"/><Relationship Id="rId258" Type="http://schemas.openxmlformats.org/officeDocument/2006/relationships/customXml" Target="../ink/ink1995.xml"/><Relationship Id="rId22" Type="http://schemas.openxmlformats.org/officeDocument/2006/relationships/customXml" Target="../ink/ink1877.xml"/><Relationship Id="rId64" Type="http://schemas.openxmlformats.org/officeDocument/2006/relationships/customXml" Target="../ink/ink1898.xml"/><Relationship Id="rId118" Type="http://schemas.openxmlformats.org/officeDocument/2006/relationships/customXml" Target="../ink/ink1925.xml"/><Relationship Id="rId325" Type="http://schemas.openxmlformats.org/officeDocument/2006/relationships/customXml" Target="../ink/ink2029.xml"/><Relationship Id="rId367" Type="http://schemas.openxmlformats.org/officeDocument/2006/relationships/customXml" Target="../ink/ink2050.xml"/><Relationship Id="rId171" Type="http://schemas.openxmlformats.org/officeDocument/2006/relationships/image" Target="../media/image1883.png"/><Relationship Id="rId227" Type="http://schemas.openxmlformats.org/officeDocument/2006/relationships/image" Target="../media/image1911.png"/><Relationship Id="rId269" Type="http://schemas.openxmlformats.org/officeDocument/2006/relationships/image" Target="../media/image1932.png"/><Relationship Id="rId33" Type="http://schemas.openxmlformats.org/officeDocument/2006/relationships/image" Target="../media/image1815.png"/><Relationship Id="rId129" Type="http://schemas.openxmlformats.org/officeDocument/2006/relationships/image" Target="../media/image1863.png"/><Relationship Id="rId280" Type="http://schemas.openxmlformats.org/officeDocument/2006/relationships/image" Target="../media/image1937.png"/><Relationship Id="rId336" Type="http://schemas.openxmlformats.org/officeDocument/2006/relationships/image" Target="../media/image1965.png"/><Relationship Id="rId75" Type="http://schemas.openxmlformats.org/officeDocument/2006/relationships/image" Target="../media/image1836.png"/><Relationship Id="rId140" Type="http://schemas.openxmlformats.org/officeDocument/2006/relationships/customXml" Target="../ink/ink1936.xml"/><Relationship Id="rId182" Type="http://schemas.openxmlformats.org/officeDocument/2006/relationships/customXml" Target="../ink/ink1957.xml"/><Relationship Id="rId378" Type="http://schemas.openxmlformats.org/officeDocument/2006/relationships/image" Target="../media/image1986.png"/><Relationship Id="rId6" Type="http://schemas.openxmlformats.org/officeDocument/2006/relationships/customXml" Target="../ink/ink1869.xml"/><Relationship Id="rId238" Type="http://schemas.openxmlformats.org/officeDocument/2006/relationships/customXml" Target="../ink/ink1985.xml"/><Relationship Id="rId291" Type="http://schemas.openxmlformats.org/officeDocument/2006/relationships/customXml" Target="../ink/ink2012.xml"/><Relationship Id="rId305" Type="http://schemas.openxmlformats.org/officeDocument/2006/relationships/customXml" Target="../ink/ink2019.xml"/><Relationship Id="rId347" Type="http://schemas.openxmlformats.org/officeDocument/2006/relationships/customXml" Target="../ink/ink2040.xml"/><Relationship Id="rId44" Type="http://schemas.openxmlformats.org/officeDocument/2006/relationships/customXml" Target="../ink/ink1888.xml"/><Relationship Id="rId86" Type="http://schemas.openxmlformats.org/officeDocument/2006/relationships/customXml" Target="../ink/ink1909.xml"/><Relationship Id="rId151" Type="http://schemas.openxmlformats.org/officeDocument/2006/relationships/image" Target="../media/image155.png"/><Relationship Id="rId193" Type="http://schemas.openxmlformats.org/officeDocument/2006/relationships/image" Target="../media/image1894.png"/><Relationship Id="rId207" Type="http://schemas.openxmlformats.org/officeDocument/2006/relationships/image" Target="../media/image1901.png"/><Relationship Id="rId249" Type="http://schemas.openxmlformats.org/officeDocument/2006/relationships/image" Target="../media/image1922.png"/><Relationship Id="rId13" Type="http://schemas.openxmlformats.org/officeDocument/2006/relationships/image" Target="../media/image18050.png"/><Relationship Id="rId109" Type="http://schemas.openxmlformats.org/officeDocument/2006/relationships/image" Target="../media/image1853.png"/><Relationship Id="rId260" Type="http://schemas.openxmlformats.org/officeDocument/2006/relationships/customXml" Target="../ink/ink1996.xml"/><Relationship Id="rId316" Type="http://schemas.openxmlformats.org/officeDocument/2006/relationships/image" Target="../media/image1955.png"/><Relationship Id="rId55" Type="http://schemas.openxmlformats.org/officeDocument/2006/relationships/image" Target="../media/image1826.png"/><Relationship Id="rId97" Type="http://schemas.openxmlformats.org/officeDocument/2006/relationships/image" Target="../media/image1847.png"/><Relationship Id="rId120" Type="http://schemas.openxmlformats.org/officeDocument/2006/relationships/customXml" Target="../ink/ink1926.xml"/><Relationship Id="rId358" Type="http://schemas.openxmlformats.org/officeDocument/2006/relationships/image" Target="../media/image1976.png"/><Relationship Id="rId162" Type="http://schemas.openxmlformats.org/officeDocument/2006/relationships/customXml" Target="../ink/ink1947.xml"/><Relationship Id="rId218" Type="http://schemas.openxmlformats.org/officeDocument/2006/relationships/customXml" Target="../ink/ink1975.xml"/><Relationship Id="rId271" Type="http://schemas.openxmlformats.org/officeDocument/2006/relationships/image" Target="../media/image1933.png"/><Relationship Id="rId24" Type="http://schemas.openxmlformats.org/officeDocument/2006/relationships/customXml" Target="../ink/ink1878.xml"/><Relationship Id="rId66" Type="http://schemas.openxmlformats.org/officeDocument/2006/relationships/customXml" Target="../ink/ink1899.xml"/><Relationship Id="rId131" Type="http://schemas.openxmlformats.org/officeDocument/2006/relationships/image" Target="../media/image1864.png"/><Relationship Id="rId327" Type="http://schemas.openxmlformats.org/officeDocument/2006/relationships/customXml" Target="../ink/ink2030.xml"/><Relationship Id="rId369" Type="http://schemas.openxmlformats.org/officeDocument/2006/relationships/customXml" Target="../ink/ink2051.xml"/><Relationship Id="rId173" Type="http://schemas.openxmlformats.org/officeDocument/2006/relationships/image" Target="../media/image1884.png"/><Relationship Id="rId229" Type="http://schemas.openxmlformats.org/officeDocument/2006/relationships/image" Target="../media/image1912.png"/><Relationship Id="rId380" Type="http://schemas.openxmlformats.org/officeDocument/2006/relationships/image" Target="../media/image1987.png"/><Relationship Id="rId240" Type="http://schemas.openxmlformats.org/officeDocument/2006/relationships/customXml" Target="../ink/ink1986.xml"/><Relationship Id="rId35" Type="http://schemas.openxmlformats.org/officeDocument/2006/relationships/image" Target="../media/image1816.png"/><Relationship Id="rId77" Type="http://schemas.openxmlformats.org/officeDocument/2006/relationships/image" Target="../media/image1837.png"/><Relationship Id="rId100" Type="http://schemas.openxmlformats.org/officeDocument/2006/relationships/customXml" Target="../ink/ink1916.xml"/><Relationship Id="rId282" Type="http://schemas.openxmlformats.org/officeDocument/2006/relationships/image" Target="../media/image1938.png"/><Relationship Id="rId338" Type="http://schemas.openxmlformats.org/officeDocument/2006/relationships/image" Target="../media/image1966.png"/><Relationship Id="rId8" Type="http://schemas.openxmlformats.org/officeDocument/2006/relationships/customXml" Target="../ink/ink1870.xml"/><Relationship Id="rId142" Type="http://schemas.openxmlformats.org/officeDocument/2006/relationships/customXml" Target="../ink/ink1937.xml"/><Relationship Id="rId184" Type="http://schemas.openxmlformats.org/officeDocument/2006/relationships/customXml" Target="../ink/ink1958.xml"/><Relationship Id="rId251" Type="http://schemas.openxmlformats.org/officeDocument/2006/relationships/image" Target="../media/image1923.png"/><Relationship Id="rId46" Type="http://schemas.openxmlformats.org/officeDocument/2006/relationships/customXml" Target="../ink/ink1889.xml"/><Relationship Id="rId293" Type="http://schemas.openxmlformats.org/officeDocument/2006/relationships/customXml" Target="../ink/ink2013.xml"/><Relationship Id="rId307" Type="http://schemas.openxmlformats.org/officeDocument/2006/relationships/customXml" Target="../ink/ink2020.xml"/><Relationship Id="rId349" Type="http://schemas.openxmlformats.org/officeDocument/2006/relationships/customXml" Target="../ink/ink2041.xml"/><Relationship Id="rId88" Type="http://schemas.openxmlformats.org/officeDocument/2006/relationships/customXml" Target="../ink/ink1910.xml"/><Relationship Id="rId111" Type="http://schemas.openxmlformats.org/officeDocument/2006/relationships/image" Target="../media/image1854.png"/><Relationship Id="rId153" Type="http://schemas.openxmlformats.org/officeDocument/2006/relationships/image" Target="../media/image1874.png"/><Relationship Id="rId195" Type="http://schemas.openxmlformats.org/officeDocument/2006/relationships/image" Target="../media/image1895.png"/><Relationship Id="rId209" Type="http://schemas.openxmlformats.org/officeDocument/2006/relationships/image" Target="../media/image1902.png"/><Relationship Id="rId360" Type="http://schemas.openxmlformats.org/officeDocument/2006/relationships/image" Target="../media/image1977.png"/><Relationship Id="rId220" Type="http://schemas.openxmlformats.org/officeDocument/2006/relationships/customXml" Target="../ink/ink1976.xml"/><Relationship Id="rId15" Type="http://schemas.openxmlformats.org/officeDocument/2006/relationships/image" Target="../media/image18060.png"/><Relationship Id="rId57" Type="http://schemas.openxmlformats.org/officeDocument/2006/relationships/image" Target="../media/image1827.png"/><Relationship Id="rId262" Type="http://schemas.openxmlformats.org/officeDocument/2006/relationships/customXml" Target="../ink/ink1997.xml"/><Relationship Id="rId318" Type="http://schemas.openxmlformats.org/officeDocument/2006/relationships/image" Target="../media/image1956.png"/><Relationship Id="rId99" Type="http://schemas.openxmlformats.org/officeDocument/2006/relationships/image" Target="../media/image1848.png"/><Relationship Id="rId122" Type="http://schemas.openxmlformats.org/officeDocument/2006/relationships/customXml" Target="../ink/ink1927.xml"/><Relationship Id="rId164" Type="http://schemas.openxmlformats.org/officeDocument/2006/relationships/customXml" Target="../ink/ink1948.xml"/><Relationship Id="rId371" Type="http://schemas.openxmlformats.org/officeDocument/2006/relationships/customXml" Target="../ink/ink205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5.png"/><Relationship Id="rId21" Type="http://schemas.openxmlformats.org/officeDocument/2006/relationships/image" Target="../media/image1998.png"/><Relationship Id="rId324" Type="http://schemas.openxmlformats.org/officeDocument/2006/relationships/customXml" Target="../ink/ink2220.xml"/><Relationship Id="rId531" Type="http://schemas.openxmlformats.org/officeDocument/2006/relationships/image" Target="../media/image2250.png"/><Relationship Id="rId170" Type="http://schemas.openxmlformats.org/officeDocument/2006/relationships/customXml" Target="../ink/ink2143.xml"/><Relationship Id="rId268" Type="http://schemas.openxmlformats.org/officeDocument/2006/relationships/customXml" Target="../ink/ink2192.xml"/><Relationship Id="rId475" Type="http://schemas.openxmlformats.org/officeDocument/2006/relationships/customXml" Target="../ink/ink2296.xml"/><Relationship Id="rId32" Type="http://schemas.openxmlformats.org/officeDocument/2006/relationships/customXml" Target="../ink/ink2074.xml"/><Relationship Id="rId128" Type="http://schemas.openxmlformats.org/officeDocument/2006/relationships/customXml" Target="../ink/ink2122.xml"/><Relationship Id="rId335" Type="http://schemas.openxmlformats.org/officeDocument/2006/relationships/image" Target="../media/image2153.png"/><Relationship Id="rId181" Type="http://schemas.openxmlformats.org/officeDocument/2006/relationships/image" Target="../media/image2076.png"/><Relationship Id="rId402" Type="http://schemas.openxmlformats.org/officeDocument/2006/relationships/customXml" Target="../ink/ink2259.xml"/><Relationship Id="rId279" Type="http://schemas.openxmlformats.org/officeDocument/2006/relationships/image" Target="../media/image2125.png"/><Relationship Id="rId486" Type="http://schemas.openxmlformats.org/officeDocument/2006/relationships/image" Target="../media/image2228.png"/><Relationship Id="rId43" Type="http://schemas.openxmlformats.org/officeDocument/2006/relationships/image" Target="../media/image2009.png"/><Relationship Id="rId139" Type="http://schemas.openxmlformats.org/officeDocument/2006/relationships/image" Target="../media/image2056.png"/><Relationship Id="rId290" Type="http://schemas.openxmlformats.org/officeDocument/2006/relationships/customXml" Target="../ink/ink2203.xml"/><Relationship Id="rId304" Type="http://schemas.openxmlformats.org/officeDocument/2006/relationships/customXml" Target="../ink/ink2210.xml"/><Relationship Id="rId346" Type="http://schemas.openxmlformats.org/officeDocument/2006/relationships/customXml" Target="../ink/ink2231.xml"/><Relationship Id="rId388" Type="http://schemas.openxmlformats.org/officeDocument/2006/relationships/customXml" Target="../ink/ink2252.xml"/><Relationship Id="rId511" Type="http://schemas.openxmlformats.org/officeDocument/2006/relationships/image" Target="../media/image2240.png"/><Relationship Id="rId85" Type="http://schemas.openxmlformats.org/officeDocument/2006/relationships/image" Target="../media/image2030.png"/><Relationship Id="rId150" Type="http://schemas.openxmlformats.org/officeDocument/2006/relationships/customXml" Target="../ink/ink2133.xml"/><Relationship Id="rId192" Type="http://schemas.openxmlformats.org/officeDocument/2006/relationships/customXml" Target="../ink/ink2154.xml"/><Relationship Id="rId206" Type="http://schemas.openxmlformats.org/officeDocument/2006/relationships/customXml" Target="../ink/ink2161.xml"/><Relationship Id="rId413" Type="http://schemas.openxmlformats.org/officeDocument/2006/relationships/image" Target="../media/image2192.png"/><Relationship Id="rId248" Type="http://schemas.openxmlformats.org/officeDocument/2006/relationships/customXml" Target="../ink/ink2182.xml"/><Relationship Id="rId455" Type="http://schemas.openxmlformats.org/officeDocument/2006/relationships/customXml" Target="../ink/ink2286.xml"/><Relationship Id="rId497" Type="http://schemas.openxmlformats.org/officeDocument/2006/relationships/image" Target="../media/image2233.png"/><Relationship Id="rId12" Type="http://schemas.openxmlformats.org/officeDocument/2006/relationships/customXml" Target="../ink/ink2064.xml"/><Relationship Id="rId108" Type="http://schemas.openxmlformats.org/officeDocument/2006/relationships/customXml" Target="../ink/ink2112.xml"/><Relationship Id="rId315" Type="http://schemas.openxmlformats.org/officeDocument/2006/relationships/image" Target="../media/image2143.png"/><Relationship Id="rId357" Type="http://schemas.openxmlformats.org/officeDocument/2006/relationships/image" Target="../media/image2164.png"/><Relationship Id="rId522" Type="http://schemas.openxmlformats.org/officeDocument/2006/relationships/customXml" Target="../ink/ink2320.xml"/><Relationship Id="rId54" Type="http://schemas.openxmlformats.org/officeDocument/2006/relationships/customXml" Target="../ink/ink2085.xml"/><Relationship Id="rId96" Type="http://schemas.openxmlformats.org/officeDocument/2006/relationships/customXml" Target="../ink/ink2106.xml"/><Relationship Id="rId161" Type="http://schemas.openxmlformats.org/officeDocument/2006/relationships/image" Target="../media/image2067.png"/><Relationship Id="rId217" Type="http://schemas.openxmlformats.org/officeDocument/2006/relationships/image" Target="../media/image2094.png"/><Relationship Id="rId399" Type="http://schemas.openxmlformats.org/officeDocument/2006/relationships/image" Target="../media/image2185.png"/><Relationship Id="rId259" Type="http://schemas.openxmlformats.org/officeDocument/2006/relationships/image" Target="../media/image2115.png"/><Relationship Id="rId424" Type="http://schemas.openxmlformats.org/officeDocument/2006/relationships/customXml" Target="../ink/ink2270.xml"/><Relationship Id="rId466" Type="http://schemas.openxmlformats.org/officeDocument/2006/relationships/image" Target="../media/image2218.png"/><Relationship Id="rId23" Type="http://schemas.openxmlformats.org/officeDocument/2006/relationships/image" Target="../media/image1999.png"/><Relationship Id="rId119" Type="http://schemas.openxmlformats.org/officeDocument/2006/relationships/image" Target="../media/image2046.png"/><Relationship Id="rId270" Type="http://schemas.openxmlformats.org/officeDocument/2006/relationships/customXml" Target="../ink/ink2193.xml"/><Relationship Id="rId326" Type="http://schemas.openxmlformats.org/officeDocument/2006/relationships/customXml" Target="../ink/ink2221.xml"/><Relationship Id="rId533" Type="http://schemas.openxmlformats.org/officeDocument/2006/relationships/image" Target="../media/image2251.png"/><Relationship Id="rId65" Type="http://schemas.openxmlformats.org/officeDocument/2006/relationships/image" Target="../media/image2020.png"/><Relationship Id="rId130" Type="http://schemas.openxmlformats.org/officeDocument/2006/relationships/customXml" Target="../ink/ink2123.xml"/><Relationship Id="rId368" Type="http://schemas.openxmlformats.org/officeDocument/2006/relationships/customXml" Target="../ink/ink2242.xml"/><Relationship Id="rId172" Type="http://schemas.openxmlformats.org/officeDocument/2006/relationships/customXml" Target="../ink/ink2144.xml"/><Relationship Id="rId228" Type="http://schemas.openxmlformats.org/officeDocument/2006/relationships/customXml" Target="../ink/ink2172.xml"/><Relationship Id="rId435" Type="http://schemas.openxmlformats.org/officeDocument/2006/relationships/image" Target="../media/image2203.png"/><Relationship Id="rId477" Type="http://schemas.openxmlformats.org/officeDocument/2006/relationships/customXml" Target="../ink/ink2297.xml"/><Relationship Id="rId281" Type="http://schemas.openxmlformats.org/officeDocument/2006/relationships/image" Target="../media/image2126.png"/><Relationship Id="rId337" Type="http://schemas.openxmlformats.org/officeDocument/2006/relationships/image" Target="../media/image2154.png"/><Relationship Id="rId502" Type="http://schemas.openxmlformats.org/officeDocument/2006/relationships/customXml" Target="../ink/ink2310.xml"/><Relationship Id="rId34" Type="http://schemas.openxmlformats.org/officeDocument/2006/relationships/customXml" Target="../ink/ink2075.xml"/><Relationship Id="rId76" Type="http://schemas.openxmlformats.org/officeDocument/2006/relationships/customXml" Target="../ink/ink2096.xml"/><Relationship Id="rId141" Type="http://schemas.openxmlformats.org/officeDocument/2006/relationships/image" Target="../media/image2057.png"/><Relationship Id="rId379" Type="http://schemas.openxmlformats.org/officeDocument/2006/relationships/image" Target="../media/image2175.png"/><Relationship Id="rId7" Type="http://schemas.openxmlformats.org/officeDocument/2006/relationships/image" Target="../media/image1992.png"/><Relationship Id="rId183" Type="http://schemas.openxmlformats.org/officeDocument/2006/relationships/image" Target="../media/image2077.png"/><Relationship Id="rId239" Type="http://schemas.openxmlformats.org/officeDocument/2006/relationships/image" Target="../media/image2105.png"/><Relationship Id="rId390" Type="http://schemas.openxmlformats.org/officeDocument/2006/relationships/customXml" Target="../ink/ink2253.xml"/><Relationship Id="rId404" Type="http://schemas.openxmlformats.org/officeDocument/2006/relationships/customXml" Target="../ink/ink2260.xml"/><Relationship Id="rId446" Type="http://schemas.openxmlformats.org/officeDocument/2006/relationships/image" Target="../media/image2208.png"/><Relationship Id="rId250" Type="http://schemas.openxmlformats.org/officeDocument/2006/relationships/customXml" Target="../ink/ink2183.xml"/><Relationship Id="rId292" Type="http://schemas.openxmlformats.org/officeDocument/2006/relationships/customXml" Target="../ink/ink2204.xml"/><Relationship Id="rId306" Type="http://schemas.openxmlformats.org/officeDocument/2006/relationships/customXml" Target="../ink/ink2211.xml"/><Relationship Id="rId488" Type="http://schemas.openxmlformats.org/officeDocument/2006/relationships/customXml" Target="../ink/ink2303.xml"/><Relationship Id="rId45" Type="http://schemas.openxmlformats.org/officeDocument/2006/relationships/image" Target="../media/image2010.png"/><Relationship Id="rId87" Type="http://schemas.openxmlformats.org/officeDocument/2006/relationships/image" Target="../media/image2031.png"/><Relationship Id="rId110" Type="http://schemas.openxmlformats.org/officeDocument/2006/relationships/customXml" Target="../ink/ink2113.xml"/><Relationship Id="rId348" Type="http://schemas.openxmlformats.org/officeDocument/2006/relationships/customXml" Target="../ink/ink2232.xml"/><Relationship Id="rId513" Type="http://schemas.openxmlformats.org/officeDocument/2006/relationships/image" Target="../media/image2241.png"/><Relationship Id="rId152" Type="http://schemas.openxmlformats.org/officeDocument/2006/relationships/customXml" Target="../ink/ink2134.xml"/><Relationship Id="rId194" Type="http://schemas.openxmlformats.org/officeDocument/2006/relationships/customXml" Target="../ink/ink2155.xml"/><Relationship Id="rId208" Type="http://schemas.openxmlformats.org/officeDocument/2006/relationships/customXml" Target="../ink/ink2162.xml"/><Relationship Id="rId415" Type="http://schemas.openxmlformats.org/officeDocument/2006/relationships/image" Target="../media/image2193.png"/><Relationship Id="rId457" Type="http://schemas.openxmlformats.org/officeDocument/2006/relationships/customXml" Target="../ink/ink2287.xml"/><Relationship Id="rId261" Type="http://schemas.openxmlformats.org/officeDocument/2006/relationships/image" Target="../media/image2116.png"/><Relationship Id="rId499" Type="http://schemas.openxmlformats.org/officeDocument/2006/relationships/image" Target="../media/image2234.png"/><Relationship Id="rId14" Type="http://schemas.openxmlformats.org/officeDocument/2006/relationships/customXml" Target="../ink/ink2065.xml"/><Relationship Id="rId56" Type="http://schemas.openxmlformats.org/officeDocument/2006/relationships/customXml" Target="../ink/ink2086.xml"/><Relationship Id="rId317" Type="http://schemas.openxmlformats.org/officeDocument/2006/relationships/image" Target="../media/image2144.png"/><Relationship Id="rId359" Type="http://schemas.openxmlformats.org/officeDocument/2006/relationships/image" Target="../media/image2165.png"/><Relationship Id="rId524" Type="http://schemas.openxmlformats.org/officeDocument/2006/relationships/customXml" Target="../ink/ink2321.xml"/><Relationship Id="rId98" Type="http://schemas.openxmlformats.org/officeDocument/2006/relationships/customXml" Target="../ink/ink2107.xml"/><Relationship Id="rId121" Type="http://schemas.openxmlformats.org/officeDocument/2006/relationships/image" Target="../media/image2047.png"/><Relationship Id="rId163" Type="http://schemas.openxmlformats.org/officeDocument/2006/relationships/image" Target="../media/image2068.png"/><Relationship Id="rId219" Type="http://schemas.openxmlformats.org/officeDocument/2006/relationships/image" Target="../media/image2095.png"/><Relationship Id="rId370" Type="http://schemas.openxmlformats.org/officeDocument/2006/relationships/customXml" Target="../ink/ink2243.xml"/><Relationship Id="rId426" Type="http://schemas.openxmlformats.org/officeDocument/2006/relationships/customXml" Target="../ink/ink2271.xml"/><Relationship Id="rId230" Type="http://schemas.openxmlformats.org/officeDocument/2006/relationships/customXml" Target="../ink/ink2173.xml"/><Relationship Id="rId468" Type="http://schemas.openxmlformats.org/officeDocument/2006/relationships/image" Target="../media/image2219.png"/><Relationship Id="rId25" Type="http://schemas.openxmlformats.org/officeDocument/2006/relationships/image" Target="../media/image2000.png"/><Relationship Id="rId67" Type="http://schemas.openxmlformats.org/officeDocument/2006/relationships/image" Target="../media/image2021.png"/><Relationship Id="rId272" Type="http://schemas.openxmlformats.org/officeDocument/2006/relationships/customXml" Target="../ink/ink2194.xml"/><Relationship Id="rId328" Type="http://schemas.openxmlformats.org/officeDocument/2006/relationships/customXml" Target="../ink/ink2222.xml"/><Relationship Id="rId535" Type="http://schemas.openxmlformats.org/officeDocument/2006/relationships/image" Target="../media/image2252.png"/><Relationship Id="rId132" Type="http://schemas.openxmlformats.org/officeDocument/2006/relationships/customXml" Target="../ink/ink2124.xml"/><Relationship Id="rId174" Type="http://schemas.openxmlformats.org/officeDocument/2006/relationships/customXml" Target="../ink/ink2145.xml"/><Relationship Id="rId381" Type="http://schemas.openxmlformats.org/officeDocument/2006/relationships/image" Target="../media/image2176.png"/><Relationship Id="rId241" Type="http://schemas.openxmlformats.org/officeDocument/2006/relationships/image" Target="../media/image2106.png"/><Relationship Id="rId437" Type="http://schemas.openxmlformats.org/officeDocument/2006/relationships/image" Target="../media/image2204.png"/><Relationship Id="rId479" Type="http://schemas.openxmlformats.org/officeDocument/2006/relationships/customXml" Target="../ink/ink2298.xml"/><Relationship Id="rId36" Type="http://schemas.openxmlformats.org/officeDocument/2006/relationships/customXml" Target="../ink/ink2076.xml"/><Relationship Id="rId283" Type="http://schemas.openxmlformats.org/officeDocument/2006/relationships/image" Target="../media/image2127.png"/><Relationship Id="rId339" Type="http://schemas.openxmlformats.org/officeDocument/2006/relationships/image" Target="../media/image2155.png"/><Relationship Id="rId490" Type="http://schemas.openxmlformats.org/officeDocument/2006/relationships/customXml" Target="../ink/ink2304.xml"/><Relationship Id="rId504" Type="http://schemas.openxmlformats.org/officeDocument/2006/relationships/customXml" Target="../ink/ink2311.xml"/><Relationship Id="rId78" Type="http://schemas.openxmlformats.org/officeDocument/2006/relationships/customXml" Target="../ink/ink2097.xml"/><Relationship Id="rId101" Type="http://schemas.openxmlformats.org/officeDocument/2006/relationships/image" Target="../media/image2038.png"/><Relationship Id="rId143" Type="http://schemas.openxmlformats.org/officeDocument/2006/relationships/image" Target="../media/image2058.png"/><Relationship Id="rId185" Type="http://schemas.openxmlformats.org/officeDocument/2006/relationships/image" Target="../media/image2078.png"/><Relationship Id="rId350" Type="http://schemas.openxmlformats.org/officeDocument/2006/relationships/customXml" Target="../ink/ink2233.xml"/><Relationship Id="rId406" Type="http://schemas.openxmlformats.org/officeDocument/2006/relationships/customXml" Target="../ink/ink2261.xml"/><Relationship Id="rId9" Type="http://schemas.openxmlformats.org/officeDocument/2006/relationships/image" Target="../media/image1993.png"/><Relationship Id="rId210" Type="http://schemas.openxmlformats.org/officeDocument/2006/relationships/customXml" Target="../ink/ink2163.xml"/><Relationship Id="rId392" Type="http://schemas.openxmlformats.org/officeDocument/2006/relationships/customXml" Target="../ink/ink2254.xml"/><Relationship Id="rId448" Type="http://schemas.openxmlformats.org/officeDocument/2006/relationships/image" Target="../media/image2209.png"/><Relationship Id="rId252" Type="http://schemas.openxmlformats.org/officeDocument/2006/relationships/customXml" Target="../ink/ink2184.xml"/><Relationship Id="rId294" Type="http://schemas.openxmlformats.org/officeDocument/2006/relationships/customXml" Target="../ink/ink2205.xml"/><Relationship Id="rId308" Type="http://schemas.openxmlformats.org/officeDocument/2006/relationships/customXml" Target="../ink/ink2212.xml"/><Relationship Id="rId515" Type="http://schemas.openxmlformats.org/officeDocument/2006/relationships/image" Target="../media/image2242.png"/><Relationship Id="rId47" Type="http://schemas.openxmlformats.org/officeDocument/2006/relationships/image" Target="../media/image2011.png"/><Relationship Id="rId89" Type="http://schemas.openxmlformats.org/officeDocument/2006/relationships/image" Target="../media/image2032.png"/><Relationship Id="rId112" Type="http://schemas.openxmlformats.org/officeDocument/2006/relationships/customXml" Target="../ink/ink2114.xml"/><Relationship Id="rId154" Type="http://schemas.openxmlformats.org/officeDocument/2006/relationships/customXml" Target="../ink/ink2135.xml"/><Relationship Id="rId361" Type="http://schemas.openxmlformats.org/officeDocument/2006/relationships/image" Target="../media/image2166.png"/><Relationship Id="rId196" Type="http://schemas.openxmlformats.org/officeDocument/2006/relationships/customXml" Target="../ink/ink2156.xml"/><Relationship Id="rId417" Type="http://schemas.openxmlformats.org/officeDocument/2006/relationships/image" Target="../media/image2194.png"/><Relationship Id="rId459" Type="http://schemas.openxmlformats.org/officeDocument/2006/relationships/customXml" Target="../ink/ink2288.xml"/><Relationship Id="rId16" Type="http://schemas.openxmlformats.org/officeDocument/2006/relationships/customXml" Target="../ink/ink2066.xml"/><Relationship Id="rId221" Type="http://schemas.openxmlformats.org/officeDocument/2006/relationships/image" Target="../media/image2096.png"/><Relationship Id="rId263" Type="http://schemas.openxmlformats.org/officeDocument/2006/relationships/image" Target="../media/image2117.png"/><Relationship Id="rId319" Type="http://schemas.openxmlformats.org/officeDocument/2006/relationships/image" Target="../media/image2145.png"/><Relationship Id="rId470" Type="http://schemas.openxmlformats.org/officeDocument/2006/relationships/image" Target="../media/image2220.png"/><Relationship Id="rId526" Type="http://schemas.openxmlformats.org/officeDocument/2006/relationships/customXml" Target="../ink/ink2322.xml"/><Relationship Id="rId58" Type="http://schemas.openxmlformats.org/officeDocument/2006/relationships/customXml" Target="../ink/ink2087.xml"/><Relationship Id="rId123" Type="http://schemas.openxmlformats.org/officeDocument/2006/relationships/image" Target="../media/image2048.png"/><Relationship Id="rId330" Type="http://schemas.openxmlformats.org/officeDocument/2006/relationships/customXml" Target="../ink/ink2223.xml"/><Relationship Id="rId165" Type="http://schemas.openxmlformats.org/officeDocument/2006/relationships/image" Target="../media/image2069.png"/><Relationship Id="rId372" Type="http://schemas.openxmlformats.org/officeDocument/2006/relationships/customXml" Target="../ink/ink2244.xml"/><Relationship Id="rId428" Type="http://schemas.openxmlformats.org/officeDocument/2006/relationships/customXml" Target="../ink/ink2272.xml"/><Relationship Id="rId232" Type="http://schemas.openxmlformats.org/officeDocument/2006/relationships/customXml" Target="../ink/ink2174.xml"/><Relationship Id="rId274" Type="http://schemas.openxmlformats.org/officeDocument/2006/relationships/customXml" Target="../ink/ink2195.xml"/><Relationship Id="rId481" Type="http://schemas.openxmlformats.org/officeDocument/2006/relationships/customXml" Target="../ink/ink2299.xml"/><Relationship Id="rId27" Type="http://schemas.openxmlformats.org/officeDocument/2006/relationships/image" Target="../media/image2001.png"/><Relationship Id="rId69" Type="http://schemas.openxmlformats.org/officeDocument/2006/relationships/image" Target="../media/image2022.png"/><Relationship Id="rId134" Type="http://schemas.openxmlformats.org/officeDocument/2006/relationships/customXml" Target="../ink/ink2125.xml"/><Relationship Id="rId537" Type="http://schemas.openxmlformats.org/officeDocument/2006/relationships/image" Target="../media/image2253.png"/><Relationship Id="rId80" Type="http://schemas.openxmlformats.org/officeDocument/2006/relationships/customXml" Target="../ink/ink2098.xml"/><Relationship Id="rId176" Type="http://schemas.openxmlformats.org/officeDocument/2006/relationships/customXml" Target="../ink/ink2146.xml"/><Relationship Id="rId341" Type="http://schemas.openxmlformats.org/officeDocument/2006/relationships/image" Target="../media/image2156.png"/><Relationship Id="rId383" Type="http://schemas.openxmlformats.org/officeDocument/2006/relationships/image" Target="../media/image2177.png"/><Relationship Id="rId439" Type="http://schemas.openxmlformats.org/officeDocument/2006/relationships/image" Target="../media/image2205.png"/><Relationship Id="rId201" Type="http://schemas.openxmlformats.org/officeDocument/2006/relationships/image" Target="../media/image2086.png"/><Relationship Id="rId243" Type="http://schemas.openxmlformats.org/officeDocument/2006/relationships/image" Target="../media/image2107.png"/><Relationship Id="rId285" Type="http://schemas.openxmlformats.org/officeDocument/2006/relationships/image" Target="../media/image2128.png"/><Relationship Id="rId450" Type="http://schemas.openxmlformats.org/officeDocument/2006/relationships/image" Target="../media/image2210.png"/><Relationship Id="rId506" Type="http://schemas.openxmlformats.org/officeDocument/2006/relationships/customXml" Target="../ink/ink2312.xml"/><Relationship Id="rId38" Type="http://schemas.openxmlformats.org/officeDocument/2006/relationships/customXml" Target="../ink/ink2077.xml"/><Relationship Id="rId103" Type="http://schemas.openxmlformats.org/officeDocument/2006/relationships/image" Target="../media/image2039.png"/><Relationship Id="rId310" Type="http://schemas.openxmlformats.org/officeDocument/2006/relationships/customXml" Target="../ink/ink2213.xml"/><Relationship Id="rId492" Type="http://schemas.openxmlformats.org/officeDocument/2006/relationships/customXml" Target="../ink/ink2305.xml"/><Relationship Id="rId91" Type="http://schemas.openxmlformats.org/officeDocument/2006/relationships/image" Target="../media/image2033.png"/><Relationship Id="rId145" Type="http://schemas.openxmlformats.org/officeDocument/2006/relationships/image" Target="../media/image2059.png"/><Relationship Id="rId187" Type="http://schemas.openxmlformats.org/officeDocument/2006/relationships/image" Target="../media/image2079.png"/><Relationship Id="rId352" Type="http://schemas.openxmlformats.org/officeDocument/2006/relationships/customXml" Target="../ink/ink2234.xml"/><Relationship Id="rId394" Type="http://schemas.openxmlformats.org/officeDocument/2006/relationships/customXml" Target="../ink/ink2255.xml"/><Relationship Id="rId408" Type="http://schemas.openxmlformats.org/officeDocument/2006/relationships/customXml" Target="../ink/ink2262.xml"/><Relationship Id="rId212" Type="http://schemas.openxmlformats.org/officeDocument/2006/relationships/customXml" Target="../ink/ink2164.xml"/><Relationship Id="rId254" Type="http://schemas.openxmlformats.org/officeDocument/2006/relationships/customXml" Target="../ink/ink2185.xml"/><Relationship Id="rId49" Type="http://schemas.openxmlformats.org/officeDocument/2006/relationships/image" Target="../media/image2012.png"/><Relationship Id="rId114" Type="http://schemas.openxmlformats.org/officeDocument/2006/relationships/customXml" Target="../ink/ink2115.xml"/><Relationship Id="rId296" Type="http://schemas.openxmlformats.org/officeDocument/2006/relationships/customXml" Target="../ink/ink2206.xml"/><Relationship Id="rId461" Type="http://schemas.openxmlformats.org/officeDocument/2006/relationships/customXml" Target="../ink/ink2289.xml"/><Relationship Id="rId517" Type="http://schemas.openxmlformats.org/officeDocument/2006/relationships/image" Target="../media/image2243.png"/><Relationship Id="rId60" Type="http://schemas.openxmlformats.org/officeDocument/2006/relationships/customXml" Target="../ink/ink2088.xml"/><Relationship Id="rId156" Type="http://schemas.openxmlformats.org/officeDocument/2006/relationships/customXml" Target="../ink/ink2136.xml"/><Relationship Id="rId198" Type="http://schemas.openxmlformats.org/officeDocument/2006/relationships/customXml" Target="../ink/ink2157.xml"/><Relationship Id="rId321" Type="http://schemas.openxmlformats.org/officeDocument/2006/relationships/image" Target="../media/image2146.png"/><Relationship Id="rId363" Type="http://schemas.openxmlformats.org/officeDocument/2006/relationships/image" Target="../media/image2167.png"/><Relationship Id="rId419" Type="http://schemas.openxmlformats.org/officeDocument/2006/relationships/image" Target="../media/image2195.png"/><Relationship Id="rId223" Type="http://schemas.openxmlformats.org/officeDocument/2006/relationships/image" Target="../media/image2097.png"/><Relationship Id="rId430" Type="http://schemas.openxmlformats.org/officeDocument/2006/relationships/customXml" Target="../ink/ink2273.xml"/><Relationship Id="rId18" Type="http://schemas.openxmlformats.org/officeDocument/2006/relationships/customXml" Target="../ink/ink2067.xml"/><Relationship Id="rId265" Type="http://schemas.openxmlformats.org/officeDocument/2006/relationships/image" Target="../media/image2118.png"/><Relationship Id="rId472" Type="http://schemas.openxmlformats.org/officeDocument/2006/relationships/image" Target="../media/image2221.png"/><Relationship Id="rId528" Type="http://schemas.openxmlformats.org/officeDocument/2006/relationships/customXml" Target="../ink/ink2323.xml"/><Relationship Id="rId125" Type="http://schemas.openxmlformats.org/officeDocument/2006/relationships/image" Target="../media/image2049.png"/><Relationship Id="rId167" Type="http://schemas.openxmlformats.org/officeDocument/2006/relationships/image" Target="../media/image2070.png"/><Relationship Id="rId332" Type="http://schemas.openxmlformats.org/officeDocument/2006/relationships/customXml" Target="../ink/ink2224.xml"/><Relationship Id="rId374" Type="http://schemas.openxmlformats.org/officeDocument/2006/relationships/customXml" Target="../ink/ink2245.xml"/><Relationship Id="rId71" Type="http://schemas.openxmlformats.org/officeDocument/2006/relationships/image" Target="../media/image2023.png"/><Relationship Id="rId234" Type="http://schemas.openxmlformats.org/officeDocument/2006/relationships/customXml" Target="../ink/ink2175.xml"/><Relationship Id="rId2" Type="http://schemas.openxmlformats.org/officeDocument/2006/relationships/customXml" Target="../ink/ink2059.xml"/><Relationship Id="rId29" Type="http://schemas.openxmlformats.org/officeDocument/2006/relationships/image" Target="../media/image2002.png"/><Relationship Id="rId276" Type="http://schemas.openxmlformats.org/officeDocument/2006/relationships/customXml" Target="../ink/ink2196.xml"/><Relationship Id="rId441" Type="http://schemas.openxmlformats.org/officeDocument/2006/relationships/image" Target="../media/image2206.png"/><Relationship Id="rId483" Type="http://schemas.openxmlformats.org/officeDocument/2006/relationships/customXml" Target="../ink/ink2300.xml"/><Relationship Id="rId40" Type="http://schemas.openxmlformats.org/officeDocument/2006/relationships/customXml" Target="../ink/ink2078.xml"/><Relationship Id="rId136" Type="http://schemas.openxmlformats.org/officeDocument/2006/relationships/customXml" Target="../ink/ink2126.xml"/><Relationship Id="rId178" Type="http://schemas.openxmlformats.org/officeDocument/2006/relationships/customXml" Target="../ink/ink2147.xml"/><Relationship Id="rId301" Type="http://schemas.openxmlformats.org/officeDocument/2006/relationships/image" Target="../media/image2136.png"/><Relationship Id="rId343" Type="http://schemas.openxmlformats.org/officeDocument/2006/relationships/image" Target="../media/image2157.png"/><Relationship Id="rId82" Type="http://schemas.openxmlformats.org/officeDocument/2006/relationships/customXml" Target="../ink/ink2099.xml"/><Relationship Id="rId203" Type="http://schemas.openxmlformats.org/officeDocument/2006/relationships/image" Target="../media/image2087.png"/><Relationship Id="rId385" Type="http://schemas.openxmlformats.org/officeDocument/2006/relationships/image" Target="../media/image2178.png"/><Relationship Id="rId245" Type="http://schemas.openxmlformats.org/officeDocument/2006/relationships/image" Target="../media/image2108.png"/><Relationship Id="rId287" Type="http://schemas.openxmlformats.org/officeDocument/2006/relationships/image" Target="../media/image2129.png"/><Relationship Id="rId410" Type="http://schemas.openxmlformats.org/officeDocument/2006/relationships/customXml" Target="../ink/ink2263.xml"/><Relationship Id="rId452" Type="http://schemas.openxmlformats.org/officeDocument/2006/relationships/image" Target="../media/image2211.png"/><Relationship Id="rId494" Type="http://schemas.openxmlformats.org/officeDocument/2006/relationships/customXml" Target="../ink/ink2306.xml"/><Relationship Id="rId508" Type="http://schemas.openxmlformats.org/officeDocument/2006/relationships/customXml" Target="../ink/ink2313.xml"/><Relationship Id="rId105" Type="http://schemas.openxmlformats.org/officeDocument/2006/relationships/image" Target="../media/image2040.png"/><Relationship Id="rId147" Type="http://schemas.openxmlformats.org/officeDocument/2006/relationships/image" Target="../media/image2060.png"/><Relationship Id="rId312" Type="http://schemas.openxmlformats.org/officeDocument/2006/relationships/customXml" Target="../ink/ink2214.xml"/><Relationship Id="rId354" Type="http://schemas.openxmlformats.org/officeDocument/2006/relationships/customXml" Target="../ink/ink2235.xml"/><Relationship Id="rId51" Type="http://schemas.openxmlformats.org/officeDocument/2006/relationships/image" Target="../media/image2013.png"/><Relationship Id="rId93" Type="http://schemas.openxmlformats.org/officeDocument/2006/relationships/image" Target="../media/image2034.png"/><Relationship Id="rId189" Type="http://schemas.openxmlformats.org/officeDocument/2006/relationships/image" Target="../media/image2080.png"/><Relationship Id="rId396" Type="http://schemas.openxmlformats.org/officeDocument/2006/relationships/customXml" Target="../ink/ink2256.xml"/><Relationship Id="rId214" Type="http://schemas.openxmlformats.org/officeDocument/2006/relationships/customXml" Target="../ink/ink2165.xml"/><Relationship Id="rId256" Type="http://schemas.openxmlformats.org/officeDocument/2006/relationships/customXml" Target="../ink/ink2186.xml"/><Relationship Id="rId298" Type="http://schemas.openxmlformats.org/officeDocument/2006/relationships/customXml" Target="../ink/ink2207.xml"/><Relationship Id="rId421" Type="http://schemas.openxmlformats.org/officeDocument/2006/relationships/image" Target="../media/image2196.png"/><Relationship Id="rId463" Type="http://schemas.openxmlformats.org/officeDocument/2006/relationships/customXml" Target="../ink/ink2290.xml"/><Relationship Id="rId519" Type="http://schemas.openxmlformats.org/officeDocument/2006/relationships/image" Target="../media/image2244.png"/><Relationship Id="rId116" Type="http://schemas.openxmlformats.org/officeDocument/2006/relationships/customXml" Target="../ink/ink2116.xml"/><Relationship Id="rId158" Type="http://schemas.openxmlformats.org/officeDocument/2006/relationships/customXml" Target="../ink/ink2137.xml"/><Relationship Id="rId323" Type="http://schemas.openxmlformats.org/officeDocument/2006/relationships/image" Target="../media/image2147.png"/><Relationship Id="rId530" Type="http://schemas.openxmlformats.org/officeDocument/2006/relationships/customXml" Target="../ink/ink2324.xml"/><Relationship Id="rId20" Type="http://schemas.openxmlformats.org/officeDocument/2006/relationships/customXml" Target="../ink/ink2068.xml"/><Relationship Id="rId62" Type="http://schemas.openxmlformats.org/officeDocument/2006/relationships/customXml" Target="../ink/ink2089.xml"/><Relationship Id="rId365" Type="http://schemas.openxmlformats.org/officeDocument/2006/relationships/image" Target="../media/image2168.png"/><Relationship Id="rId225" Type="http://schemas.openxmlformats.org/officeDocument/2006/relationships/image" Target="../media/image2098.png"/><Relationship Id="rId267" Type="http://schemas.openxmlformats.org/officeDocument/2006/relationships/image" Target="../media/image2119.png"/><Relationship Id="rId432" Type="http://schemas.openxmlformats.org/officeDocument/2006/relationships/customXml" Target="../ink/ink2274.xml"/><Relationship Id="rId474" Type="http://schemas.openxmlformats.org/officeDocument/2006/relationships/image" Target="../media/image2222.png"/><Relationship Id="rId127" Type="http://schemas.openxmlformats.org/officeDocument/2006/relationships/image" Target="../media/image2050.png"/><Relationship Id="rId31" Type="http://schemas.openxmlformats.org/officeDocument/2006/relationships/image" Target="../media/image2003.png"/><Relationship Id="rId73" Type="http://schemas.openxmlformats.org/officeDocument/2006/relationships/image" Target="../media/image2024.png"/><Relationship Id="rId169" Type="http://schemas.openxmlformats.org/officeDocument/2006/relationships/image" Target="../media/image260.png"/><Relationship Id="rId334" Type="http://schemas.openxmlformats.org/officeDocument/2006/relationships/customXml" Target="../ink/ink2225.xml"/><Relationship Id="rId376" Type="http://schemas.openxmlformats.org/officeDocument/2006/relationships/customXml" Target="../ink/ink2246.xml"/><Relationship Id="rId4" Type="http://schemas.openxmlformats.org/officeDocument/2006/relationships/customXml" Target="../ink/ink2060.xml"/><Relationship Id="rId180" Type="http://schemas.openxmlformats.org/officeDocument/2006/relationships/customXml" Target="../ink/ink2148.xml"/><Relationship Id="rId236" Type="http://schemas.openxmlformats.org/officeDocument/2006/relationships/customXml" Target="../ink/ink2176.xml"/><Relationship Id="rId278" Type="http://schemas.openxmlformats.org/officeDocument/2006/relationships/customXml" Target="../ink/ink2197.xml"/><Relationship Id="rId401" Type="http://schemas.openxmlformats.org/officeDocument/2006/relationships/image" Target="../media/image2186.png"/><Relationship Id="rId443" Type="http://schemas.openxmlformats.org/officeDocument/2006/relationships/image" Target="../media/image2207.png"/><Relationship Id="rId303" Type="http://schemas.openxmlformats.org/officeDocument/2006/relationships/image" Target="../media/image2137.png"/><Relationship Id="rId485" Type="http://schemas.openxmlformats.org/officeDocument/2006/relationships/customXml" Target="../ink/ink2301.xml"/><Relationship Id="rId42" Type="http://schemas.openxmlformats.org/officeDocument/2006/relationships/customXml" Target="../ink/ink2079.xml"/><Relationship Id="rId84" Type="http://schemas.openxmlformats.org/officeDocument/2006/relationships/customXml" Target="../ink/ink2100.xml"/><Relationship Id="rId138" Type="http://schemas.openxmlformats.org/officeDocument/2006/relationships/customXml" Target="../ink/ink2127.xml"/><Relationship Id="rId345" Type="http://schemas.openxmlformats.org/officeDocument/2006/relationships/image" Target="../media/image2158.png"/><Relationship Id="rId387" Type="http://schemas.openxmlformats.org/officeDocument/2006/relationships/image" Target="../media/image2179.png"/><Relationship Id="rId510" Type="http://schemas.openxmlformats.org/officeDocument/2006/relationships/customXml" Target="../ink/ink2314.xml"/><Relationship Id="rId191" Type="http://schemas.openxmlformats.org/officeDocument/2006/relationships/image" Target="../media/image2081.png"/><Relationship Id="rId205" Type="http://schemas.openxmlformats.org/officeDocument/2006/relationships/image" Target="../media/image2088.png"/><Relationship Id="rId247" Type="http://schemas.openxmlformats.org/officeDocument/2006/relationships/image" Target="../media/image2109.png"/><Relationship Id="rId412" Type="http://schemas.openxmlformats.org/officeDocument/2006/relationships/customXml" Target="../ink/ink2264.xml"/><Relationship Id="rId107" Type="http://schemas.openxmlformats.org/officeDocument/2006/relationships/image" Target="../media/image2041.png"/><Relationship Id="rId289" Type="http://schemas.openxmlformats.org/officeDocument/2006/relationships/image" Target="../media/image2130.png"/><Relationship Id="rId454" Type="http://schemas.openxmlformats.org/officeDocument/2006/relationships/image" Target="../media/image2212.png"/><Relationship Id="rId496" Type="http://schemas.openxmlformats.org/officeDocument/2006/relationships/customXml" Target="../ink/ink2307.xml"/><Relationship Id="rId11" Type="http://schemas.openxmlformats.org/officeDocument/2006/relationships/image" Target="../media/image1994.png"/><Relationship Id="rId53" Type="http://schemas.openxmlformats.org/officeDocument/2006/relationships/image" Target="../media/image2014.png"/><Relationship Id="rId149" Type="http://schemas.openxmlformats.org/officeDocument/2006/relationships/image" Target="../media/image2061.png"/><Relationship Id="rId314" Type="http://schemas.openxmlformats.org/officeDocument/2006/relationships/customXml" Target="../ink/ink2215.xml"/><Relationship Id="rId356" Type="http://schemas.openxmlformats.org/officeDocument/2006/relationships/customXml" Target="../ink/ink2236.xml"/><Relationship Id="rId398" Type="http://schemas.openxmlformats.org/officeDocument/2006/relationships/customXml" Target="../ink/ink2257.xml"/><Relationship Id="rId521" Type="http://schemas.openxmlformats.org/officeDocument/2006/relationships/image" Target="../media/image2245.png"/><Relationship Id="rId95" Type="http://schemas.openxmlformats.org/officeDocument/2006/relationships/image" Target="../media/image2035.png"/><Relationship Id="rId160" Type="http://schemas.openxmlformats.org/officeDocument/2006/relationships/customXml" Target="../ink/ink2138.xml"/><Relationship Id="rId216" Type="http://schemas.openxmlformats.org/officeDocument/2006/relationships/customXml" Target="../ink/ink2166.xml"/><Relationship Id="rId423" Type="http://schemas.openxmlformats.org/officeDocument/2006/relationships/image" Target="../media/image2197.png"/><Relationship Id="rId258" Type="http://schemas.openxmlformats.org/officeDocument/2006/relationships/customXml" Target="../ink/ink2187.xml"/><Relationship Id="rId465" Type="http://schemas.openxmlformats.org/officeDocument/2006/relationships/customXml" Target="../ink/ink2291.xml"/><Relationship Id="rId22" Type="http://schemas.openxmlformats.org/officeDocument/2006/relationships/customXml" Target="../ink/ink2069.xml"/><Relationship Id="rId64" Type="http://schemas.openxmlformats.org/officeDocument/2006/relationships/customXml" Target="../ink/ink2090.xml"/><Relationship Id="rId118" Type="http://schemas.openxmlformats.org/officeDocument/2006/relationships/customXml" Target="../ink/ink2117.xml"/><Relationship Id="rId325" Type="http://schemas.openxmlformats.org/officeDocument/2006/relationships/image" Target="../media/image2148.png"/><Relationship Id="rId367" Type="http://schemas.openxmlformats.org/officeDocument/2006/relationships/image" Target="../media/image2169.png"/><Relationship Id="rId532" Type="http://schemas.openxmlformats.org/officeDocument/2006/relationships/customXml" Target="../ink/ink2325.xml"/><Relationship Id="rId171" Type="http://schemas.openxmlformats.org/officeDocument/2006/relationships/image" Target="../media/image2071.png"/><Relationship Id="rId227" Type="http://schemas.openxmlformats.org/officeDocument/2006/relationships/image" Target="../media/image2099.png"/><Relationship Id="rId269" Type="http://schemas.openxmlformats.org/officeDocument/2006/relationships/image" Target="../media/image2120.png"/><Relationship Id="rId434" Type="http://schemas.openxmlformats.org/officeDocument/2006/relationships/customXml" Target="../ink/ink2275.xml"/><Relationship Id="rId476" Type="http://schemas.openxmlformats.org/officeDocument/2006/relationships/image" Target="../media/image2223.png"/><Relationship Id="rId33" Type="http://schemas.openxmlformats.org/officeDocument/2006/relationships/image" Target="../media/image2004.png"/><Relationship Id="rId129" Type="http://schemas.openxmlformats.org/officeDocument/2006/relationships/image" Target="../media/image2051.png"/><Relationship Id="rId280" Type="http://schemas.openxmlformats.org/officeDocument/2006/relationships/customXml" Target="../ink/ink2198.xml"/><Relationship Id="rId336" Type="http://schemas.openxmlformats.org/officeDocument/2006/relationships/customXml" Target="../ink/ink2226.xml"/><Relationship Id="rId501" Type="http://schemas.openxmlformats.org/officeDocument/2006/relationships/image" Target="../media/image2235.png"/><Relationship Id="rId75" Type="http://schemas.openxmlformats.org/officeDocument/2006/relationships/image" Target="../media/image2025.png"/><Relationship Id="rId140" Type="http://schemas.openxmlformats.org/officeDocument/2006/relationships/customXml" Target="../ink/ink2128.xml"/><Relationship Id="rId182" Type="http://schemas.openxmlformats.org/officeDocument/2006/relationships/customXml" Target="../ink/ink2149.xml"/><Relationship Id="rId378" Type="http://schemas.openxmlformats.org/officeDocument/2006/relationships/customXml" Target="../ink/ink2247.xml"/><Relationship Id="rId403" Type="http://schemas.openxmlformats.org/officeDocument/2006/relationships/image" Target="../media/image2187.png"/><Relationship Id="rId6" Type="http://schemas.openxmlformats.org/officeDocument/2006/relationships/customXml" Target="../ink/ink2061.xml"/><Relationship Id="rId238" Type="http://schemas.openxmlformats.org/officeDocument/2006/relationships/customXml" Target="../ink/ink2177.xml"/><Relationship Id="rId445" Type="http://schemas.openxmlformats.org/officeDocument/2006/relationships/customXml" Target="../ink/ink2281.xml"/><Relationship Id="rId487" Type="http://schemas.openxmlformats.org/officeDocument/2006/relationships/customXml" Target="../ink/ink2302.xml"/><Relationship Id="rId291" Type="http://schemas.openxmlformats.org/officeDocument/2006/relationships/image" Target="../media/image2131.png"/><Relationship Id="rId305" Type="http://schemas.openxmlformats.org/officeDocument/2006/relationships/image" Target="../media/image2138.png"/><Relationship Id="rId347" Type="http://schemas.openxmlformats.org/officeDocument/2006/relationships/image" Target="../media/image2159.png"/><Relationship Id="rId512" Type="http://schemas.openxmlformats.org/officeDocument/2006/relationships/customXml" Target="../ink/ink2315.xml"/><Relationship Id="rId44" Type="http://schemas.openxmlformats.org/officeDocument/2006/relationships/customXml" Target="../ink/ink2080.xml"/><Relationship Id="rId86" Type="http://schemas.openxmlformats.org/officeDocument/2006/relationships/customXml" Target="../ink/ink2101.xml"/><Relationship Id="rId151" Type="http://schemas.openxmlformats.org/officeDocument/2006/relationships/image" Target="../media/image2062.png"/><Relationship Id="rId389" Type="http://schemas.openxmlformats.org/officeDocument/2006/relationships/image" Target="../media/image2180.png"/><Relationship Id="rId193" Type="http://schemas.openxmlformats.org/officeDocument/2006/relationships/image" Target="../media/image2082.png"/><Relationship Id="rId207" Type="http://schemas.openxmlformats.org/officeDocument/2006/relationships/image" Target="../media/image2089.png"/><Relationship Id="rId249" Type="http://schemas.openxmlformats.org/officeDocument/2006/relationships/image" Target="../media/image2110.png"/><Relationship Id="rId414" Type="http://schemas.openxmlformats.org/officeDocument/2006/relationships/customXml" Target="../ink/ink2265.xml"/><Relationship Id="rId456" Type="http://schemas.openxmlformats.org/officeDocument/2006/relationships/image" Target="../media/image2213.png"/><Relationship Id="rId498" Type="http://schemas.openxmlformats.org/officeDocument/2006/relationships/customXml" Target="../ink/ink2308.xml"/><Relationship Id="rId13" Type="http://schemas.openxmlformats.org/officeDocument/2006/relationships/image" Target="../media/image1179.png"/><Relationship Id="rId109" Type="http://schemas.openxmlformats.org/officeDocument/2006/relationships/image" Target="../media/image2042.png"/><Relationship Id="rId260" Type="http://schemas.openxmlformats.org/officeDocument/2006/relationships/customXml" Target="../ink/ink2188.xml"/><Relationship Id="rId316" Type="http://schemas.openxmlformats.org/officeDocument/2006/relationships/customXml" Target="../ink/ink2216.xml"/><Relationship Id="rId523" Type="http://schemas.openxmlformats.org/officeDocument/2006/relationships/image" Target="../media/image2246.png"/><Relationship Id="rId55" Type="http://schemas.openxmlformats.org/officeDocument/2006/relationships/image" Target="../media/image2015.png"/><Relationship Id="rId97" Type="http://schemas.openxmlformats.org/officeDocument/2006/relationships/image" Target="../media/image2036.png"/><Relationship Id="rId120" Type="http://schemas.openxmlformats.org/officeDocument/2006/relationships/customXml" Target="../ink/ink2118.xml"/><Relationship Id="rId358" Type="http://schemas.openxmlformats.org/officeDocument/2006/relationships/customXml" Target="../ink/ink2237.xml"/><Relationship Id="rId162" Type="http://schemas.openxmlformats.org/officeDocument/2006/relationships/customXml" Target="../ink/ink2139.xml"/><Relationship Id="rId218" Type="http://schemas.openxmlformats.org/officeDocument/2006/relationships/customXml" Target="../ink/ink2167.xml"/><Relationship Id="rId425" Type="http://schemas.openxmlformats.org/officeDocument/2006/relationships/image" Target="../media/image2198.png"/><Relationship Id="rId467" Type="http://schemas.openxmlformats.org/officeDocument/2006/relationships/customXml" Target="../ink/ink2292.xml"/><Relationship Id="rId271" Type="http://schemas.openxmlformats.org/officeDocument/2006/relationships/image" Target="../media/image2121.png"/><Relationship Id="rId24" Type="http://schemas.openxmlformats.org/officeDocument/2006/relationships/customXml" Target="../ink/ink2070.xml"/><Relationship Id="rId66" Type="http://schemas.openxmlformats.org/officeDocument/2006/relationships/customXml" Target="../ink/ink2091.xml"/><Relationship Id="rId131" Type="http://schemas.openxmlformats.org/officeDocument/2006/relationships/image" Target="../media/image2052.png"/><Relationship Id="rId327" Type="http://schemas.openxmlformats.org/officeDocument/2006/relationships/image" Target="../media/image2149.png"/><Relationship Id="rId369" Type="http://schemas.openxmlformats.org/officeDocument/2006/relationships/image" Target="../media/image2170.png"/><Relationship Id="rId534" Type="http://schemas.openxmlformats.org/officeDocument/2006/relationships/customXml" Target="../ink/ink2326.xml"/><Relationship Id="rId173" Type="http://schemas.openxmlformats.org/officeDocument/2006/relationships/image" Target="../media/image2072.png"/><Relationship Id="rId229" Type="http://schemas.openxmlformats.org/officeDocument/2006/relationships/image" Target="../media/image2100.png"/><Relationship Id="rId380" Type="http://schemas.openxmlformats.org/officeDocument/2006/relationships/customXml" Target="../ink/ink2248.xml"/><Relationship Id="rId436" Type="http://schemas.openxmlformats.org/officeDocument/2006/relationships/customXml" Target="../ink/ink2276.xml"/><Relationship Id="rId240" Type="http://schemas.openxmlformats.org/officeDocument/2006/relationships/customXml" Target="../ink/ink2178.xml"/><Relationship Id="rId478" Type="http://schemas.openxmlformats.org/officeDocument/2006/relationships/image" Target="../media/image2224.png"/><Relationship Id="rId35" Type="http://schemas.openxmlformats.org/officeDocument/2006/relationships/image" Target="../media/image2005.png"/><Relationship Id="rId77" Type="http://schemas.openxmlformats.org/officeDocument/2006/relationships/image" Target="../media/image2026.png"/><Relationship Id="rId100" Type="http://schemas.openxmlformats.org/officeDocument/2006/relationships/customXml" Target="../ink/ink2108.xml"/><Relationship Id="rId282" Type="http://schemas.openxmlformats.org/officeDocument/2006/relationships/customXml" Target="../ink/ink2199.xml"/><Relationship Id="rId338" Type="http://schemas.openxmlformats.org/officeDocument/2006/relationships/customXml" Target="../ink/ink2227.xml"/><Relationship Id="rId503" Type="http://schemas.openxmlformats.org/officeDocument/2006/relationships/image" Target="../media/image2236.png"/><Relationship Id="rId8" Type="http://schemas.openxmlformats.org/officeDocument/2006/relationships/customXml" Target="../ink/ink2062.xml"/><Relationship Id="rId142" Type="http://schemas.openxmlformats.org/officeDocument/2006/relationships/customXml" Target="../ink/ink2129.xml"/><Relationship Id="rId184" Type="http://schemas.openxmlformats.org/officeDocument/2006/relationships/customXml" Target="../ink/ink2150.xml"/><Relationship Id="rId391" Type="http://schemas.openxmlformats.org/officeDocument/2006/relationships/image" Target="../media/image2181.png"/><Relationship Id="rId405" Type="http://schemas.openxmlformats.org/officeDocument/2006/relationships/image" Target="../media/image2188.png"/><Relationship Id="rId447" Type="http://schemas.openxmlformats.org/officeDocument/2006/relationships/customXml" Target="../ink/ink2282.xml"/><Relationship Id="rId251" Type="http://schemas.openxmlformats.org/officeDocument/2006/relationships/image" Target="../media/image2111.png"/><Relationship Id="rId489" Type="http://schemas.openxmlformats.org/officeDocument/2006/relationships/image" Target="../media/image2229.png"/><Relationship Id="rId46" Type="http://schemas.openxmlformats.org/officeDocument/2006/relationships/customXml" Target="../ink/ink2081.xml"/><Relationship Id="rId293" Type="http://schemas.openxmlformats.org/officeDocument/2006/relationships/image" Target="../media/image2132.png"/><Relationship Id="rId307" Type="http://schemas.openxmlformats.org/officeDocument/2006/relationships/image" Target="../media/image2139.png"/><Relationship Id="rId349" Type="http://schemas.openxmlformats.org/officeDocument/2006/relationships/image" Target="../media/image2160.png"/><Relationship Id="rId514" Type="http://schemas.openxmlformats.org/officeDocument/2006/relationships/customXml" Target="../ink/ink2316.xml"/><Relationship Id="rId88" Type="http://schemas.openxmlformats.org/officeDocument/2006/relationships/customXml" Target="../ink/ink2102.xml"/><Relationship Id="rId111" Type="http://schemas.openxmlformats.org/officeDocument/2006/relationships/image" Target="../media/image2043.png"/><Relationship Id="rId153" Type="http://schemas.openxmlformats.org/officeDocument/2006/relationships/image" Target="../media/image2063.png"/><Relationship Id="rId195" Type="http://schemas.openxmlformats.org/officeDocument/2006/relationships/image" Target="../media/image2083.png"/><Relationship Id="rId209" Type="http://schemas.openxmlformats.org/officeDocument/2006/relationships/image" Target="../media/image2090.png"/><Relationship Id="rId360" Type="http://schemas.openxmlformats.org/officeDocument/2006/relationships/customXml" Target="../ink/ink2238.xml"/><Relationship Id="rId416" Type="http://schemas.openxmlformats.org/officeDocument/2006/relationships/customXml" Target="../ink/ink2266.xml"/><Relationship Id="rId220" Type="http://schemas.openxmlformats.org/officeDocument/2006/relationships/customXml" Target="../ink/ink2168.xml"/><Relationship Id="rId458" Type="http://schemas.openxmlformats.org/officeDocument/2006/relationships/image" Target="../media/image2214.png"/><Relationship Id="rId15" Type="http://schemas.openxmlformats.org/officeDocument/2006/relationships/image" Target="../media/image1995.png"/><Relationship Id="rId57" Type="http://schemas.openxmlformats.org/officeDocument/2006/relationships/image" Target="../media/image2016.png"/><Relationship Id="rId262" Type="http://schemas.openxmlformats.org/officeDocument/2006/relationships/customXml" Target="../ink/ink2189.xml"/><Relationship Id="rId318" Type="http://schemas.openxmlformats.org/officeDocument/2006/relationships/customXml" Target="../ink/ink2217.xml"/><Relationship Id="rId525" Type="http://schemas.openxmlformats.org/officeDocument/2006/relationships/image" Target="../media/image2247.png"/><Relationship Id="rId99" Type="http://schemas.openxmlformats.org/officeDocument/2006/relationships/image" Target="../media/image2037.png"/><Relationship Id="rId122" Type="http://schemas.openxmlformats.org/officeDocument/2006/relationships/customXml" Target="../ink/ink2119.xml"/><Relationship Id="rId164" Type="http://schemas.openxmlformats.org/officeDocument/2006/relationships/customXml" Target="../ink/ink2140.xml"/><Relationship Id="rId371" Type="http://schemas.openxmlformats.org/officeDocument/2006/relationships/image" Target="../media/image2171.png"/><Relationship Id="rId427" Type="http://schemas.openxmlformats.org/officeDocument/2006/relationships/image" Target="../media/image2199.png"/><Relationship Id="rId469" Type="http://schemas.openxmlformats.org/officeDocument/2006/relationships/customXml" Target="../ink/ink2293.xml"/><Relationship Id="rId26" Type="http://schemas.openxmlformats.org/officeDocument/2006/relationships/customXml" Target="../ink/ink2071.xml"/><Relationship Id="rId231" Type="http://schemas.openxmlformats.org/officeDocument/2006/relationships/image" Target="../media/image2101.png"/><Relationship Id="rId273" Type="http://schemas.openxmlformats.org/officeDocument/2006/relationships/image" Target="../media/image2122.png"/><Relationship Id="rId329" Type="http://schemas.openxmlformats.org/officeDocument/2006/relationships/image" Target="../media/image2150.png"/><Relationship Id="rId480" Type="http://schemas.openxmlformats.org/officeDocument/2006/relationships/image" Target="../media/image2225.png"/><Relationship Id="rId536" Type="http://schemas.openxmlformats.org/officeDocument/2006/relationships/customXml" Target="../ink/ink2327.xml"/><Relationship Id="rId68" Type="http://schemas.openxmlformats.org/officeDocument/2006/relationships/customXml" Target="../ink/ink2092.xml"/><Relationship Id="rId133" Type="http://schemas.openxmlformats.org/officeDocument/2006/relationships/image" Target="../media/image2053.png"/><Relationship Id="rId175" Type="http://schemas.openxmlformats.org/officeDocument/2006/relationships/image" Target="../media/image2073.png"/><Relationship Id="rId340" Type="http://schemas.openxmlformats.org/officeDocument/2006/relationships/customXml" Target="../ink/ink2228.xml"/><Relationship Id="rId200" Type="http://schemas.openxmlformats.org/officeDocument/2006/relationships/customXml" Target="../ink/ink2158.xml"/><Relationship Id="rId382" Type="http://schemas.openxmlformats.org/officeDocument/2006/relationships/customXml" Target="../ink/ink2249.xml"/><Relationship Id="rId438" Type="http://schemas.openxmlformats.org/officeDocument/2006/relationships/customXml" Target="../ink/ink2277.xml"/><Relationship Id="rId242" Type="http://schemas.openxmlformats.org/officeDocument/2006/relationships/customXml" Target="../ink/ink2179.xml"/><Relationship Id="rId284" Type="http://schemas.openxmlformats.org/officeDocument/2006/relationships/customXml" Target="../ink/ink2200.xml"/><Relationship Id="rId491" Type="http://schemas.openxmlformats.org/officeDocument/2006/relationships/image" Target="../media/image2230.png"/><Relationship Id="rId505" Type="http://schemas.openxmlformats.org/officeDocument/2006/relationships/image" Target="../media/image2237.png"/><Relationship Id="rId37" Type="http://schemas.openxmlformats.org/officeDocument/2006/relationships/image" Target="../media/image2006.png"/><Relationship Id="rId79" Type="http://schemas.openxmlformats.org/officeDocument/2006/relationships/image" Target="../media/image2027.png"/><Relationship Id="rId102" Type="http://schemas.openxmlformats.org/officeDocument/2006/relationships/customXml" Target="../ink/ink2109.xml"/><Relationship Id="rId144" Type="http://schemas.openxmlformats.org/officeDocument/2006/relationships/customXml" Target="../ink/ink2130.xml"/><Relationship Id="rId90" Type="http://schemas.openxmlformats.org/officeDocument/2006/relationships/customXml" Target="../ink/ink2103.xml"/><Relationship Id="rId186" Type="http://schemas.openxmlformats.org/officeDocument/2006/relationships/customXml" Target="../ink/ink2151.xml"/><Relationship Id="rId351" Type="http://schemas.openxmlformats.org/officeDocument/2006/relationships/image" Target="../media/image2161.png"/><Relationship Id="rId393" Type="http://schemas.openxmlformats.org/officeDocument/2006/relationships/image" Target="../media/image2182.png"/><Relationship Id="rId407" Type="http://schemas.openxmlformats.org/officeDocument/2006/relationships/image" Target="../media/image2189.png"/><Relationship Id="rId449" Type="http://schemas.openxmlformats.org/officeDocument/2006/relationships/customXml" Target="../ink/ink2283.xml"/><Relationship Id="rId211" Type="http://schemas.openxmlformats.org/officeDocument/2006/relationships/image" Target="../media/image2091.png"/><Relationship Id="rId253" Type="http://schemas.openxmlformats.org/officeDocument/2006/relationships/image" Target="../media/image2112.png"/><Relationship Id="rId295" Type="http://schemas.openxmlformats.org/officeDocument/2006/relationships/image" Target="../media/image2133.png"/><Relationship Id="rId309" Type="http://schemas.openxmlformats.org/officeDocument/2006/relationships/image" Target="../media/image2140.png"/><Relationship Id="rId460" Type="http://schemas.openxmlformats.org/officeDocument/2006/relationships/image" Target="../media/image2215.png"/><Relationship Id="rId516" Type="http://schemas.openxmlformats.org/officeDocument/2006/relationships/customXml" Target="../ink/ink2317.xml"/><Relationship Id="rId48" Type="http://schemas.openxmlformats.org/officeDocument/2006/relationships/customXml" Target="../ink/ink2082.xml"/><Relationship Id="rId113" Type="http://schemas.openxmlformats.org/officeDocument/2006/relationships/image" Target="../media/image2044.png"/><Relationship Id="rId320" Type="http://schemas.openxmlformats.org/officeDocument/2006/relationships/customXml" Target="../ink/ink2218.xml"/><Relationship Id="rId155" Type="http://schemas.openxmlformats.org/officeDocument/2006/relationships/image" Target="../media/image2064.png"/><Relationship Id="rId197" Type="http://schemas.openxmlformats.org/officeDocument/2006/relationships/image" Target="../media/image2084.png"/><Relationship Id="rId362" Type="http://schemas.openxmlformats.org/officeDocument/2006/relationships/customXml" Target="../ink/ink2239.xml"/><Relationship Id="rId418" Type="http://schemas.openxmlformats.org/officeDocument/2006/relationships/customXml" Target="../ink/ink2267.xml"/><Relationship Id="rId222" Type="http://schemas.openxmlformats.org/officeDocument/2006/relationships/customXml" Target="../ink/ink2169.xml"/><Relationship Id="rId264" Type="http://schemas.openxmlformats.org/officeDocument/2006/relationships/customXml" Target="../ink/ink2190.xml"/><Relationship Id="rId471" Type="http://schemas.openxmlformats.org/officeDocument/2006/relationships/customXml" Target="../ink/ink2294.xml"/><Relationship Id="rId17" Type="http://schemas.openxmlformats.org/officeDocument/2006/relationships/image" Target="../media/image1996.png"/><Relationship Id="rId59" Type="http://schemas.openxmlformats.org/officeDocument/2006/relationships/image" Target="../media/image2017.png"/><Relationship Id="rId124" Type="http://schemas.openxmlformats.org/officeDocument/2006/relationships/customXml" Target="../ink/ink2120.xml"/><Relationship Id="rId527" Type="http://schemas.openxmlformats.org/officeDocument/2006/relationships/image" Target="../media/image2248.png"/><Relationship Id="rId70" Type="http://schemas.openxmlformats.org/officeDocument/2006/relationships/customXml" Target="../ink/ink2093.xml"/><Relationship Id="rId166" Type="http://schemas.openxmlformats.org/officeDocument/2006/relationships/customXml" Target="../ink/ink2141.xml"/><Relationship Id="rId331" Type="http://schemas.openxmlformats.org/officeDocument/2006/relationships/image" Target="../media/image2151.png"/><Relationship Id="rId373" Type="http://schemas.openxmlformats.org/officeDocument/2006/relationships/image" Target="../media/image2172.png"/><Relationship Id="rId429" Type="http://schemas.openxmlformats.org/officeDocument/2006/relationships/image" Target="../media/image22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02.png"/><Relationship Id="rId440" Type="http://schemas.openxmlformats.org/officeDocument/2006/relationships/customXml" Target="../ink/ink2278.xml"/><Relationship Id="rId28" Type="http://schemas.openxmlformats.org/officeDocument/2006/relationships/customXml" Target="../ink/ink2072.xml"/><Relationship Id="rId275" Type="http://schemas.openxmlformats.org/officeDocument/2006/relationships/image" Target="../media/image2123.png"/><Relationship Id="rId300" Type="http://schemas.openxmlformats.org/officeDocument/2006/relationships/customXml" Target="../ink/ink2208.xml"/><Relationship Id="rId482" Type="http://schemas.openxmlformats.org/officeDocument/2006/relationships/image" Target="../media/image2226.png"/><Relationship Id="rId81" Type="http://schemas.openxmlformats.org/officeDocument/2006/relationships/image" Target="../media/image2028.png"/><Relationship Id="rId135" Type="http://schemas.openxmlformats.org/officeDocument/2006/relationships/image" Target="../media/image2054.png"/><Relationship Id="rId177" Type="http://schemas.openxmlformats.org/officeDocument/2006/relationships/image" Target="../media/image2074.png"/><Relationship Id="rId342" Type="http://schemas.openxmlformats.org/officeDocument/2006/relationships/customXml" Target="../ink/ink2229.xml"/><Relationship Id="rId384" Type="http://schemas.openxmlformats.org/officeDocument/2006/relationships/customXml" Target="../ink/ink2250.xml"/><Relationship Id="rId202" Type="http://schemas.openxmlformats.org/officeDocument/2006/relationships/customXml" Target="../ink/ink2159.xml"/><Relationship Id="rId244" Type="http://schemas.openxmlformats.org/officeDocument/2006/relationships/customXml" Target="../ink/ink2180.xml"/><Relationship Id="rId39" Type="http://schemas.openxmlformats.org/officeDocument/2006/relationships/image" Target="../media/image2007.png"/><Relationship Id="rId286" Type="http://schemas.openxmlformats.org/officeDocument/2006/relationships/customXml" Target="../ink/ink2201.xml"/><Relationship Id="rId451" Type="http://schemas.openxmlformats.org/officeDocument/2006/relationships/customXml" Target="../ink/ink2284.xml"/><Relationship Id="rId493" Type="http://schemas.openxmlformats.org/officeDocument/2006/relationships/image" Target="../media/image2231.png"/><Relationship Id="rId507" Type="http://schemas.openxmlformats.org/officeDocument/2006/relationships/image" Target="../media/image2238.png"/><Relationship Id="rId50" Type="http://schemas.openxmlformats.org/officeDocument/2006/relationships/customXml" Target="../ink/ink2083.xml"/><Relationship Id="rId104" Type="http://schemas.openxmlformats.org/officeDocument/2006/relationships/customXml" Target="../ink/ink2110.xml"/><Relationship Id="rId146" Type="http://schemas.openxmlformats.org/officeDocument/2006/relationships/customXml" Target="../ink/ink2131.xml"/><Relationship Id="rId188" Type="http://schemas.openxmlformats.org/officeDocument/2006/relationships/customXml" Target="../ink/ink2152.xml"/><Relationship Id="rId311" Type="http://schemas.openxmlformats.org/officeDocument/2006/relationships/image" Target="../media/image2141.png"/><Relationship Id="rId353" Type="http://schemas.openxmlformats.org/officeDocument/2006/relationships/image" Target="../media/image2162.png"/><Relationship Id="rId395" Type="http://schemas.openxmlformats.org/officeDocument/2006/relationships/image" Target="../media/image2183.png"/><Relationship Id="rId409" Type="http://schemas.openxmlformats.org/officeDocument/2006/relationships/image" Target="../media/image2190.png"/><Relationship Id="rId92" Type="http://schemas.openxmlformats.org/officeDocument/2006/relationships/customXml" Target="../ink/ink2104.xml"/><Relationship Id="rId213" Type="http://schemas.openxmlformats.org/officeDocument/2006/relationships/image" Target="../media/image2092.png"/><Relationship Id="rId420" Type="http://schemas.openxmlformats.org/officeDocument/2006/relationships/customXml" Target="../ink/ink2268.xml"/><Relationship Id="rId255" Type="http://schemas.openxmlformats.org/officeDocument/2006/relationships/image" Target="../media/image2113.png"/><Relationship Id="rId297" Type="http://schemas.openxmlformats.org/officeDocument/2006/relationships/image" Target="../media/image2134.png"/><Relationship Id="rId462" Type="http://schemas.openxmlformats.org/officeDocument/2006/relationships/image" Target="../media/image2216.png"/><Relationship Id="rId518" Type="http://schemas.openxmlformats.org/officeDocument/2006/relationships/customXml" Target="../ink/ink2318.xml"/><Relationship Id="rId115" Type="http://schemas.openxmlformats.org/officeDocument/2006/relationships/image" Target="../media/image155.png"/><Relationship Id="rId157" Type="http://schemas.openxmlformats.org/officeDocument/2006/relationships/image" Target="../media/image2065.png"/><Relationship Id="rId322" Type="http://schemas.openxmlformats.org/officeDocument/2006/relationships/customXml" Target="../ink/ink2219.xml"/><Relationship Id="rId364" Type="http://schemas.openxmlformats.org/officeDocument/2006/relationships/customXml" Target="../ink/ink2240.xml"/><Relationship Id="rId61" Type="http://schemas.openxmlformats.org/officeDocument/2006/relationships/image" Target="../media/image2018.png"/><Relationship Id="rId199" Type="http://schemas.openxmlformats.org/officeDocument/2006/relationships/image" Target="../media/image2085.png"/><Relationship Id="rId19" Type="http://schemas.openxmlformats.org/officeDocument/2006/relationships/image" Target="../media/image1997.png"/><Relationship Id="rId224" Type="http://schemas.openxmlformats.org/officeDocument/2006/relationships/customXml" Target="../ink/ink2170.xml"/><Relationship Id="rId266" Type="http://schemas.openxmlformats.org/officeDocument/2006/relationships/customXml" Target="../ink/ink2191.xml"/><Relationship Id="rId431" Type="http://schemas.openxmlformats.org/officeDocument/2006/relationships/image" Target="../media/image2201.png"/><Relationship Id="rId473" Type="http://schemas.openxmlformats.org/officeDocument/2006/relationships/customXml" Target="../ink/ink2295.xml"/><Relationship Id="rId529" Type="http://schemas.openxmlformats.org/officeDocument/2006/relationships/image" Target="../media/image2249.png"/><Relationship Id="rId30" Type="http://schemas.openxmlformats.org/officeDocument/2006/relationships/customXml" Target="../ink/ink2073.xml"/><Relationship Id="rId126" Type="http://schemas.openxmlformats.org/officeDocument/2006/relationships/customXml" Target="../ink/ink2121.xml"/><Relationship Id="rId168" Type="http://schemas.openxmlformats.org/officeDocument/2006/relationships/customXml" Target="../ink/ink2142.xml"/><Relationship Id="rId333" Type="http://schemas.openxmlformats.org/officeDocument/2006/relationships/image" Target="../media/image2152.png"/><Relationship Id="rId72" Type="http://schemas.openxmlformats.org/officeDocument/2006/relationships/customXml" Target="../ink/ink2094.xml"/><Relationship Id="rId375" Type="http://schemas.openxmlformats.org/officeDocument/2006/relationships/image" Target="../media/image2173.png"/><Relationship Id="rId3" Type="http://schemas.openxmlformats.org/officeDocument/2006/relationships/image" Target="../media/image1990.png"/><Relationship Id="rId235" Type="http://schemas.openxmlformats.org/officeDocument/2006/relationships/image" Target="../media/image2103.png"/><Relationship Id="rId277" Type="http://schemas.openxmlformats.org/officeDocument/2006/relationships/image" Target="../media/image2124.png"/><Relationship Id="rId400" Type="http://schemas.openxmlformats.org/officeDocument/2006/relationships/customXml" Target="../ink/ink2258.xml"/><Relationship Id="rId442" Type="http://schemas.openxmlformats.org/officeDocument/2006/relationships/customXml" Target="../ink/ink2279.xml"/><Relationship Id="rId484" Type="http://schemas.openxmlformats.org/officeDocument/2006/relationships/image" Target="../media/image2227.png"/><Relationship Id="rId137" Type="http://schemas.openxmlformats.org/officeDocument/2006/relationships/image" Target="../media/image2055.png"/><Relationship Id="rId302" Type="http://schemas.openxmlformats.org/officeDocument/2006/relationships/customXml" Target="../ink/ink2209.xml"/><Relationship Id="rId344" Type="http://schemas.openxmlformats.org/officeDocument/2006/relationships/customXml" Target="../ink/ink2230.xml"/><Relationship Id="rId41" Type="http://schemas.openxmlformats.org/officeDocument/2006/relationships/image" Target="../media/image2008.png"/><Relationship Id="rId83" Type="http://schemas.openxmlformats.org/officeDocument/2006/relationships/image" Target="../media/image2029.png"/><Relationship Id="rId179" Type="http://schemas.openxmlformats.org/officeDocument/2006/relationships/image" Target="../media/image2075.png"/><Relationship Id="rId386" Type="http://schemas.openxmlformats.org/officeDocument/2006/relationships/customXml" Target="../ink/ink2251.xml"/><Relationship Id="rId190" Type="http://schemas.openxmlformats.org/officeDocument/2006/relationships/customXml" Target="../ink/ink2153.xml"/><Relationship Id="rId204" Type="http://schemas.openxmlformats.org/officeDocument/2006/relationships/customXml" Target="../ink/ink2160.xml"/><Relationship Id="rId246" Type="http://schemas.openxmlformats.org/officeDocument/2006/relationships/customXml" Target="../ink/ink2181.xml"/><Relationship Id="rId288" Type="http://schemas.openxmlformats.org/officeDocument/2006/relationships/customXml" Target="../ink/ink2202.xml"/><Relationship Id="rId411" Type="http://schemas.openxmlformats.org/officeDocument/2006/relationships/image" Target="../media/image2191.png"/><Relationship Id="rId453" Type="http://schemas.openxmlformats.org/officeDocument/2006/relationships/customXml" Target="../ink/ink2285.xml"/><Relationship Id="rId509" Type="http://schemas.openxmlformats.org/officeDocument/2006/relationships/image" Target="../media/image2239.png"/><Relationship Id="rId106" Type="http://schemas.openxmlformats.org/officeDocument/2006/relationships/customXml" Target="../ink/ink2111.xml"/><Relationship Id="rId313" Type="http://schemas.openxmlformats.org/officeDocument/2006/relationships/image" Target="../media/image2142.png"/><Relationship Id="rId495" Type="http://schemas.openxmlformats.org/officeDocument/2006/relationships/image" Target="../media/image2232.png"/><Relationship Id="rId10" Type="http://schemas.openxmlformats.org/officeDocument/2006/relationships/customXml" Target="../ink/ink2063.xml"/><Relationship Id="rId52" Type="http://schemas.openxmlformats.org/officeDocument/2006/relationships/customXml" Target="../ink/ink2084.xml"/><Relationship Id="rId94" Type="http://schemas.openxmlformats.org/officeDocument/2006/relationships/customXml" Target="../ink/ink2105.xml"/><Relationship Id="rId148" Type="http://schemas.openxmlformats.org/officeDocument/2006/relationships/customXml" Target="../ink/ink2132.xml"/><Relationship Id="rId355" Type="http://schemas.openxmlformats.org/officeDocument/2006/relationships/image" Target="../media/image2163.png"/><Relationship Id="rId397" Type="http://schemas.openxmlformats.org/officeDocument/2006/relationships/image" Target="../media/image2184.png"/><Relationship Id="rId520" Type="http://schemas.openxmlformats.org/officeDocument/2006/relationships/customXml" Target="../ink/ink2319.xml"/><Relationship Id="rId215" Type="http://schemas.openxmlformats.org/officeDocument/2006/relationships/image" Target="../media/image2093.png"/><Relationship Id="rId257" Type="http://schemas.openxmlformats.org/officeDocument/2006/relationships/image" Target="../media/image2114.png"/><Relationship Id="rId422" Type="http://schemas.openxmlformats.org/officeDocument/2006/relationships/customXml" Target="../ink/ink2269.xml"/><Relationship Id="rId464" Type="http://schemas.openxmlformats.org/officeDocument/2006/relationships/image" Target="../media/image2217.png"/><Relationship Id="rId299" Type="http://schemas.openxmlformats.org/officeDocument/2006/relationships/image" Target="../media/image2135.png"/><Relationship Id="rId63" Type="http://schemas.openxmlformats.org/officeDocument/2006/relationships/image" Target="../media/image2019.png"/><Relationship Id="rId159" Type="http://schemas.openxmlformats.org/officeDocument/2006/relationships/image" Target="../media/image2066.png"/><Relationship Id="rId366" Type="http://schemas.openxmlformats.org/officeDocument/2006/relationships/customXml" Target="../ink/ink2241.xml"/><Relationship Id="rId226" Type="http://schemas.openxmlformats.org/officeDocument/2006/relationships/customXml" Target="../ink/ink2171.xml"/><Relationship Id="rId433" Type="http://schemas.openxmlformats.org/officeDocument/2006/relationships/image" Target="../media/image2202.png"/><Relationship Id="rId74" Type="http://schemas.openxmlformats.org/officeDocument/2006/relationships/customXml" Target="../ink/ink2095.xml"/><Relationship Id="rId377" Type="http://schemas.openxmlformats.org/officeDocument/2006/relationships/image" Target="../media/image2174.png"/><Relationship Id="rId500" Type="http://schemas.openxmlformats.org/officeDocument/2006/relationships/customXml" Target="../ink/ink2309.xml"/><Relationship Id="rId5" Type="http://schemas.openxmlformats.org/officeDocument/2006/relationships/image" Target="../media/image1991.png"/><Relationship Id="rId237" Type="http://schemas.openxmlformats.org/officeDocument/2006/relationships/image" Target="../media/image2104.png"/><Relationship Id="rId444" Type="http://schemas.openxmlformats.org/officeDocument/2006/relationships/customXml" Target="../ink/ink22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86B3-0859-463C-BC81-0F37AC450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DB672-C276-4BC8-BE77-2803370F3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4 Commonly Used Distributions</a:t>
            </a:r>
          </a:p>
          <a:p>
            <a:r>
              <a:rPr lang="en-US" dirty="0"/>
              <a:t>Sections 4.1 (The Bernoulli Distribution) and 4.2 (The Binomial Distribution)</a:t>
            </a:r>
          </a:p>
          <a:p>
            <a:r>
              <a:rPr lang="en-US" dirty="0"/>
              <a:t>03/04/2021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1FB1B0-C321-46B2-A745-4A592D74DB43}"/>
              </a:ext>
            </a:extLst>
          </p:cNvPr>
          <p:cNvGrpSpPr/>
          <p:nvPr/>
        </p:nvGrpSpPr>
        <p:grpSpPr>
          <a:xfrm>
            <a:off x="794959" y="375478"/>
            <a:ext cx="1027800" cy="472320"/>
            <a:chOff x="794959" y="375478"/>
            <a:chExt cx="102780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D536D6-DE41-42AA-9A6B-B91025916E6C}"/>
                    </a:ext>
                  </a:extLst>
                </p14:cNvPr>
                <p14:cNvContentPartPr/>
                <p14:nvPr/>
              </p14:nvContentPartPr>
              <p14:xfrm>
                <a:off x="794959" y="375478"/>
                <a:ext cx="421920" cy="366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D536D6-DE41-42AA-9A6B-B91025916E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5959" y="366478"/>
                  <a:ext cx="439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9099D4-9B87-4946-9BCC-313A4E796F93}"/>
                    </a:ext>
                  </a:extLst>
                </p14:cNvPr>
                <p14:cNvContentPartPr/>
                <p14:nvPr/>
              </p14:nvContentPartPr>
              <p14:xfrm>
                <a:off x="1045159" y="585358"/>
                <a:ext cx="45720" cy="26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9099D4-9B87-4946-9BCC-313A4E796F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159" y="576358"/>
                  <a:ext cx="63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C34CB8-E869-4120-9C89-947649B708EC}"/>
                    </a:ext>
                  </a:extLst>
                </p14:cNvPr>
                <p14:cNvContentPartPr/>
                <p14:nvPr/>
              </p14:nvContentPartPr>
              <p14:xfrm>
                <a:off x="1269079" y="555118"/>
                <a:ext cx="178200" cy="16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C34CB8-E869-4120-9C89-947649B708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0439" y="546478"/>
                  <a:ext cx="19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505E85-6E24-47CC-9FEE-81EA2622ADBD}"/>
                    </a:ext>
                  </a:extLst>
                </p14:cNvPr>
                <p14:cNvContentPartPr/>
                <p14:nvPr/>
              </p14:nvContentPartPr>
              <p14:xfrm>
                <a:off x="1541239" y="566278"/>
                <a:ext cx="3996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505E85-6E24-47CC-9FEE-81EA2622AD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2239" y="557278"/>
                  <a:ext cx="57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AF8F72-0BE6-496C-8096-5F7E34AB01A5}"/>
                    </a:ext>
                  </a:extLst>
                </p14:cNvPr>
                <p14:cNvContentPartPr/>
                <p14:nvPr/>
              </p14:nvContentPartPr>
              <p14:xfrm>
                <a:off x="1685959" y="526318"/>
                <a:ext cx="136800" cy="206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AF8F72-0BE6-496C-8096-5F7E34AB01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7319" y="517678"/>
                  <a:ext cx="1544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7EE5A6-4536-4EDA-A162-15A454D3DAFB}"/>
              </a:ext>
            </a:extLst>
          </p:cNvPr>
          <p:cNvGrpSpPr/>
          <p:nvPr/>
        </p:nvGrpSpPr>
        <p:grpSpPr>
          <a:xfrm>
            <a:off x="2227759" y="402838"/>
            <a:ext cx="970560" cy="334080"/>
            <a:chOff x="2227759" y="402838"/>
            <a:chExt cx="97056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62CA4B-87BA-46AF-98A6-46B2DF8780C7}"/>
                    </a:ext>
                  </a:extLst>
                </p14:cNvPr>
                <p14:cNvContentPartPr/>
                <p14:nvPr/>
              </p14:nvContentPartPr>
              <p14:xfrm>
                <a:off x="2227759" y="402838"/>
                <a:ext cx="260280" cy="30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62CA4B-87BA-46AF-98A6-46B2DF8780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8759" y="393838"/>
                  <a:ext cx="277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E7A330-D674-42E4-A8B3-E83AAD6B76EB}"/>
                    </a:ext>
                  </a:extLst>
                </p14:cNvPr>
                <p14:cNvContentPartPr/>
                <p14:nvPr/>
              </p14:nvContentPartPr>
              <p14:xfrm>
                <a:off x="2653999" y="625318"/>
                <a:ext cx="9720" cy="5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E7A330-D674-42E4-A8B3-E83AAD6B76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5359" y="616678"/>
                  <a:ext cx="2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9836E5-5B76-46FC-B1E8-A4223B0E7575}"/>
                    </a:ext>
                  </a:extLst>
                </p14:cNvPr>
                <p14:cNvContentPartPr/>
                <p14:nvPr/>
              </p14:nvContentPartPr>
              <p14:xfrm>
                <a:off x="2813839" y="445678"/>
                <a:ext cx="384480" cy="29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9836E5-5B76-46FC-B1E8-A4223B0E75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4839" y="436678"/>
                  <a:ext cx="4021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B64D21-2A4B-4C62-B94B-00D869A5BF38}"/>
              </a:ext>
            </a:extLst>
          </p:cNvPr>
          <p:cNvGrpSpPr/>
          <p:nvPr/>
        </p:nvGrpSpPr>
        <p:grpSpPr>
          <a:xfrm>
            <a:off x="3572954" y="226788"/>
            <a:ext cx="2932560" cy="1001160"/>
            <a:chOff x="3572954" y="226788"/>
            <a:chExt cx="2932560" cy="10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E59FC7-4B62-4C76-B385-1B577BBAD464}"/>
                    </a:ext>
                  </a:extLst>
                </p14:cNvPr>
                <p14:cNvContentPartPr/>
                <p14:nvPr/>
              </p14:nvContentPartPr>
              <p14:xfrm>
                <a:off x="3572954" y="340188"/>
                <a:ext cx="675000" cy="396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E59FC7-4B62-4C76-B385-1B577BBAD4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64314" y="331548"/>
                  <a:ext cx="692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40EDA8-00FE-40BD-89B0-81FE66CAE127}"/>
                    </a:ext>
                  </a:extLst>
                </p14:cNvPr>
                <p14:cNvContentPartPr/>
                <p14:nvPr/>
              </p14:nvContentPartPr>
              <p14:xfrm>
                <a:off x="4183874" y="523788"/>
                <a:ext cx="241200" cy="23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40EDA8-00FE-40BD-89B0-81FE66CAE1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74874" y="514788"/>
                  <a:ext cx="258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B73403-E07E-489F-B346-17BFB1C39E70}"/>
                    </a:ext>
                  </a:extLst>
                </p14:cNvPr>
                <p14:cNvContentPartPr/>
                <p14:nvPr/>
              </p14:nvContentPartPr>
              <p14:xfrm>
                <a:off x="4472954" y="550068"/>
                <a:ext cx="252000" cy="20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B73403-E07E-489F-B346-17BFB1C39E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64314" y="541428"/>
                  <a:ext cx="269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D02C70-8E1B-438C-9F09-0DCACCCCD2C5}"/>
                    </a:ext>
                  </a:extLst>
                </p14:cNvPr>
                <p14:cNvContentPartPr/>
                <p14:nvPr/>
              </p14:nvContentPartPr>
              <p14:xfrm>
                <a:off x="4629194" y="267828"/>
                <a:ext cx="212400" cy="46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D02C70-8E1B-438C-9F09-0DCACCCCD2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0194" y="259188"/>
                  <a:ext cx="2300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EB1BA3-AC94-4035-A5ED-771798A977C6}"/>
                    </a:ext>
                  </a:extLst>
                </p14:cNvPr>
                <p14:cNvContentPartPr/>
                <p14:nvPr/>
              </p14:nvContentPartPr>
              <p14:xfrm>
                <a:off x="4867514" y="469068"/>
                <a:ext cx="219240" cy="29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EB1BA3-AC94-4035-A5ED-771798A977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58874" y="460068"/>
                  <a:ext cx="236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82E2B8-440D-4AFA-B8BB-9F427209C2A3}"/>
                    </a:ext>
                  </a:extLst>
                </p14:cNvPr>
                <p14:cNvContentPartPr/>
                <p14:nvPr/>
              </p14:nvContentPartPr>
              <p14:xfrm>
                <a:off x="5078474" y="488148"/>
                <a:ext cx="290520" cy="29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82E2B8-440D-4AFA-B8BB-9F427209C2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69834" y="479508"/>
                  <a:ext cx="308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BEFAE7-F845-41BA-9583-8B96C916C1AA}"/>
                    </a:ext>
                  </a:extLst>
                </p14:cNvPr>
                <p14:cNvContentPartPr/>
                <p14:nvPr/>
              </p14:nvContentPartPr>
              <p14:xfrm>
                <a:off x="5417594" y="449628"/>
                <a:ext cx="238680" cy="260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BEFAE7-F845-41BA-9583-8B96C916C1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8954" y="440628"/>
                  <a:ext cx="2563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628CE17-6ABB-422A-A7BB-8CBB7F53E8D3}"/>
                    </a:ext>
                  </a:extLst>
                </p14:cNvPr>
                <p14:cNvContentPartPr/>
                <p14:nvPr/>
              </p14:nvContentPartPr>
              <p14:xfrm>
                <a:off x="5685074" y="502908"/>
                <a:ext cx="262440" cy="232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628CE17-6ABB-422A-A7BB-8CBB7F53E8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6074" y="493908"/>
                  <a:ext cx="280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0CE877-6AB2-4341-8479-80791A433EED}"/>
                    </a:ext>
                  </a:extLst>
                </p14:cNvPr>
                <p14:cNvContentPartPr/>
                <p14:nvPr/>
              </p14:nvContentPartPr>
              <p14:xfrm>
                <a:off x="5890634" y="226788"/>
                <a:ext cx="139320" cy="421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0CE877-6AB2-4341-8479-80791A433E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81994" y="217788"/>
                  <a:ext cx="1569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E1A080-D692-45B0-B305-C9B5E545CA55}"/>
                    </a:ext>
                  </a:extLst>
                </p14:cNvPr>
                <p14:cNvContentPartPr/>
                <p14:nvPr/>
              </p14:nvContentPartPr>
              <p14:xfrm>
                <a:off x="6027434" y="479868"/>
                <a:ext cx="209160" cy="20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E1A080-D692-45B0-B305-C9B5E545CA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18794" y="471228"/>
                  <a:ext cx="226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F5BD96-21CC-4B96-BBD5-9C31981926ED}"/>
                    </a:ext>
                  </a:extLst>
                </p14:cNvPr>
                <p14:cNvContentPartPr/>
                <p14:nvPr/>
              </p14:nvContentPartPr>
              <p14:xfrm>
                <a:off x="6301034" y="518748"/>
                <a:ext cx="87480" cy="14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F5BD96-21CC-4B96-BBD5-9C31981926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2394" y="510108"/>
                  <a:ext cx="105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F64459-524C-4965-965C-CC33D1BBE82D}"/>
                    </a:ext>
                  </a:extLst>
                </p14:cNvPr>
                <p14:cNvContentPartPr/>
                <p14:nvPr/>
              </p14:nvContentPartPr>
              <p14:xfrm>
                <a:off x="6142634" y="484548"/>
                <a:ext cx="362880" cy="743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F64459-524C-4965-965C-CC33D1BBE8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33994" y="475548"/>
                  <a:ext cx="380520" cy="76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CB5D03-EE89-45FA-80FD-A3E2BC23F315}"/>
              </a:ext>
            </a:extLst>
          </p:cNvPr>
          <p:cNvGrpSpPr/>
          <p:nvPr/>
        </p:nvGrpSpPr>
        <p:grpSpPr>
          <a:xfrm>
            <a:off x="6940394" y="220668"/>
            <a:ext cx="1163520" cy="797400"/>
            <a:chOff x="6940394" y="220668"/>
            <a:chExt cx="116352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BFE28B-0191-4F86-9545-7155D3C776AD}"/>
                    </a:ext>
                  </a:extLst>
                </p14:cNvPr>
                <p14:cNvContentPartPr/>
                <p14:nvPr/>
              </p14:nvContentPartPr>
              <p14:xfrm>
                <a:off x="6940394" y="258828"/>
                <a:ext cx="313920" cy="417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BFE28B-0191-4F86-9545-7155D3C776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31394" y="250188"/>
                  <a:ext cx="331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2BCF55-9233-47D5-B41D-746FFD626DF0}"/>
                    </a:ext>
                  </a:extLst>
                </p14:cNvPr>
                <p14:cNvContentPartPr/>
                <p14:nvPr/>
              </p14:nvContentPartPr>
              <p14:xfrm>
                <a:off x="7324874" y="220668"/>
                <a:ext cx="207360" cy="79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2BCF55-9233-47D5-B41D-746FFD626D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16234" y="212028"/>
                  <a:ext cx="2250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69A805-A9E1-45C0-9606-B4A326019D2D}"/>
                    </a:ext>
                  </a:extLst>
                </p14:cNvPr>
                <p14:cNvContentPartPr/>
                <p14:nvPr/>
              </p14:nvContentPartPr>
              <p14:xfrm>
                <a:off x="7656074" y="405708"/>
                <a:ext cx="144360" cy="31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69A805-A9E1-45C0-9606-B4A326019D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47074" y="397068"/>
                  <a:ext cx="162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499293-32D9-41E7-912B-116827D38800}"/>
                    </a:ext>
                  </a:extLst>
                </p14:cNvPr>
                <p14:cNvContentPartPr/>
                <p14:nvPr/>
              </p14:nvContentPartPr>
              <p14:xfrm>
                <a:off x="7800794" y="381228"/>
                <a:ext cx="303120" cy="334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499293-32D9-41E7-912B-116827D388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1794" y="372228"/>
                  <a:ext cx="3207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51CA12-534B-4E39-B69E-AD211F5F0DA8}"/>
              </a:ext>
            </a:extLst>
          </p:cNvPr>
          <p:cNvGrpSpPr/>
          <p:nvPr/>
        </p:nvGrpSpPr>
        <p:grpSpPr>
          <a:xfrm>
            <a:off x="8499914" y="226788"/>
            <a:ext cx="719280" cy="437040"/>
            <a:chOff x="8499914" y="226788"/>
            <a:chExt cx="71928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06D435-356F-47F3-80E6-E86ED92E518E}"/>
                    </a:ext>
                  </a:extLst>
                </p14:cNvPr>
                <p14:cNvContentPartPr/>
                <p14:nvPr/>
              </p14:nvContentPartPr>
              <p14:xfrm>
                <a:off x="8499914" y="439908"/>
                <a:ext cx="74520" cy="169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06D435-356F-47F3-80E6-E86ED92E51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1274" y="430908"/>
                  <a:ext cx="92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F2753E-363A-4395-A07F-055720B25222}"/>
                    </a:ext>
                  </a:extLst>
                </p14:cNvPr>
                <p14:cNvContentPartPr/>
                <p14:nvPr/>
              </p14:nvContentPartPr>
              <p14:xfrm>
                <a:off x="8528354" y="226788"/>
                <a:ext cx="24840" cy="3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F2753E-363A-4395-A07F-055720B252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9714" y="217788"/>
                  <a:ext cx="42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41894F-B376-4DF6-A0B3-B7003DCD802C}"/>
                    </a:ext>
                  </a:extLst>
                </p14:cNvPr>
                <p14:cNvContentPartPr/>
                <p14:nvPr/>
              </p14:nvContentPartPr>
              <p14:xfrm>
                <a:off x="8719874" y="323628"/>
                <a:ext cx="226800" cy="340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41894F-B376-4DF6-A0B3-B7003DCD80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1234" y="314628"/>
                  <a:ext cx="244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4554CF-5C80-43A6-A530-E69AB2AC9D16}"/>
                    </a:ext>
                  </a:extLst>
                </p14:cNvPr>
                <p14:cNvContentPartPr/>
                <p14:nvPr/>
              </p14:nvContentPartPr>
              <p14:xfrm>
                <a:off x="9096074" y="445668"/>
                <a:ext cx="123120" cy="3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4554CF-5C80-43A6-A530-E69AB2AC9D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87074" y="437028"/>
                  <a:ext cx="1407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94500D3-D4DF-4EE6-9FA4-99AA277E4F55}"/>
              </a:ext>
            </a:extLst>
          </p:cNvPr>
          <p:cNvGrpSpPr/>
          <p:nvPr/>
        </p:nvGrpSpPr>
        <p:grpSpPr>
          <a:xfrm>
            <a:off x="9456434" y="78468"/>
            <a:ext cx="1152360" cy="478800"/>
            <a:chOff x="9456434" y="78468"/>
            <a:chExt cx="115236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E3D880-BC21-4F5F-B93A-3E025B3A2827}"/>
                    </a:ext>
                  </a:extLst>
                </p14:cNvPr>
                <p14:cNvContentPartPr/>
                <p14:nvPr/>
              </p14:nvContentPartPr>
              <p14:xfrm>
                <a:off x="9456434" y="343428"/>
                <a:ext cx="212400" cy="206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E3D880-BC21-4F5F-B93A-3E025B3A28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47794" y="334788"/>
                  <a:ext cx="230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E71941-6CC2-44A6-84B5-21A52C3402EA}"/>
                    </a:ext>
                  </a:extLst>
                </p14:cNvPr>
                <p14:cNvContentPartPr/>
                <p14:nvPr/>
              </p14:nvContentPartPr>
              <p14:xfrm>
                <a:off x="9791594" y="78468"/>
                <a:ext cx="97920" cy="45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E71941-6CC2-44A6-84B5-21A52C340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82594" y="69828"/>
                  <a:ext cx="1155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CC201A-4435-42E2-ABD1-C87516C4BD8E}"/>
                    </a:ext>
                  </a:extLst>
                </p14:cNvPr>
                <p14:cNvContentPartPr/>
                <p14:nvPr/>
              </p14:nvContentPartPr>
              <p14:xfrm>
                <a:off x="9977714" y="370068"/>
                <a:ext cx="126720" cy="114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CC201A-4435-42E2-ABD1-C87516C4BD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68714" y="361428"/>
                  <a:ext cx="144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5C8E59-0DA7-4E6B-BABC-9CD875CA9625}"/>
                    </a:ext>
                  </a:extLst>
                </p14:cNvPr>
                <p14:cNvContentPartPr/>
                <p14:nvPr/>
              </p14:nvContentPartPr>
              <p14:xfrm>
                <a:off x="10215314" y="319308"/>
                <a:ext cx="140040" cy="23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5C8E59-0DA7-4E6B-BABC-9CD875CA96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6674" y="310668"/>
                  <a:ext cx="157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8287B5-19C1-4D94-A449-CEF6B786D3E6}"/>
                    </a:ext>
                  </a:extLst>
                </p14:cNvPr>
                <p14:cNvContentPartPr/>
                <p14:nvPr/>
              </p14:nvContentPartPr>
              <p14:xfrm>
                <a:off x="10428434" y="326868"/>
                <a:ext cx="180360" cy="230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8287B5-19C1-4D94-A449-CEF6B786D3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19434" y="317868"/>
                  <a:ext cx="198000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1254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7459621-6A3F-4381-BB87-34C084262076}"/>
              </a:ext>
            </a:extLst>
          </p:cNvPr>
          <p:cNvGrpSpPr/>
          <p:nvPr/>
        </p:nvGrpSpPr>
        <p:grpSpPr>
          <a:xfrm>
            <a:off x="460879" y="29158"/>
            <a:ext cx="8596800" cy="2784600"/>
            <a:chOff x="460879" y="29158"/>
            <a:chExt cx="8596800" cy="27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47F001-0F8F-47BD-B96A-2D653127C6C8}"/>
                    </a:ext>
                  </a:extLst>
                </p14:cNvPr>
                <p14:cNvContentPartPr/>
                <p14:nvPr/>
              </p14:nvContentPartPr>
              <p14:xfrm>
                <a:off x="460879" y="197638"/>
                <a:ext cx="467280" cy="551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47F001-0F8F-47BD-B96A-2D653127C6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79" y="188638"/>
                  <a:ext cx="4849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65912D-87BD-4328-9B56-9DEC5CA4490A}"/>
                    </a:ext>
                  </a:extLst>
                </p14:cNvPr>
                <p14:cNvContentPartPr/>
                <p14:nvPr/>
              </p14:nvContentPartPr>
              <p14:xfrm>
                <a:off x="824119" y="522718"/>
                <a:ext cx="165600" cy="206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65912D-87BD-4328-9B56-9DEC5CA449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479" y="514078"/>
                  <a:ext cx="18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209A7F-BA38-41A2-B985-8B4A40114672}"/>
                    </a:ext>
                  </a:extLst>
                </p14:cNvPr>
                <p14:cNvContentPartPr/>
                <p14:nvPr/>
              </p14:nvContentPartPr>
              <p14:xfrm>
                <a:off x="1478599" y="331918"/>
                <a:ext cx="259920" cy="48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209A7F-BA38-41A2-B985-8B4A401146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9959" y="323278"/>
                  <a:ext cx="277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2521EB-530B-4499-9574-9828CE80B441}"/>
                    </a:ext>
                  </a:extLst>
                </p14:cNvPr>
                <p14:cNvContentPartPr/>
                <p14:nvPr/>
              </p14:nvContentPartPr>
              <p14:xfrm>
                <a:off x="1392559" y="315358"/>
                <a:ext cx="369000" cy="40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2521EB-530B-4499-9574-9828CE80B4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3919" y="306718"/>
                  <a:ext cx="386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B728B5-513C-42EC-AD1D-5BE0AFEE87CD}"/>
                    </a:ext>
                  </a:extLst>
                </p14:cNvPr>
                <p14:cNvContentPartPr/>
                <p14:nvPr/>
              </p14:nvContentPartPr>
              <p14:xfrm>
                <a:off x="1995919" y="464758"/>
                <a:ext cx="362160" cy="14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B728B5-513C-42EC-AD1D-5BE0AFEE87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7279" y="455758"/>
                  <a:ext cx="379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E0D9C2-06E7-4DEC-8578-00D00FC03840}"/>
                    </a:ext>
                  </a:extLst>
                </p14:cNvPr>
                <p14:cNvContentPartPr/>
                <p14:nvPr/>
              </p14:nvContentPartPr>
              <p14:xfrm>
                <a:off x="2418919" y="373678"/>
                <a:ext cx="167400" cy="31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E0D9C2-06E7-4DEC-8578-00D00FC038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9919" y="364678"/>
                  <a:ext cx="185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929A02-A75B-4EC7-9C70-D39C009676F9}"/>
                    </a:ext>
                  </a:extLst>
                </p14:cNvPr>
                <p14:cNvContentPartPr/>
                <p14:nvPr/>
              </p14:nvContentPartPr>
              <p14:xfrm>
                <a:off x="2499199" y="258478"/>
                <a:ext cx="319320" cy="41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929A02-A75B-4EC7-9C70-D39C009676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0559" y="249478"/>
                  <a:ext cx="336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D601C1-776F-4372-B609-F9E9B5520EBB}"/>
                    </a:ext>
                  </a:extLst>
                </p14:cNvPr>
                <p14:cNvContentPartPr/>
                <p14:nvPr/>
              </p14:nvContentPartPr>
              <p14:xfrm>
                <a:off x="2823919" y="478078"/>
                <a:ext cx="49320" cy="12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D601C1-776F-4372-B609-F9E9B5520E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4919" y="469438"/>
                  <a:ext cx="66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EA3521-97F5-4F1A-A90A-C2BC4C057E30}"/>
                    </a:ext>
                  </a:extLst>
                </p14:cNvPr>
                <p14:cNvContentPartPr/>
                <p14:nvPr/>
              </p14:nvContentPartPr>
              <p14:xfrm>
                <a:off x="2900239" y="457918"/>
                <a:ext cx="216000" cy="16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EA3521-97F5-4F1A-A90A-C2BC4C057E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1599" y="449278"/>
                  <a:ext cx="233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A8D7DA-E2C2-4345-A8F1-531B780A2D6B}"/>
                    </a:ext>
                  </a:extLst>
                </p14:cNvPr>
                <p14:cNvContentPartPr/>
                <p14:nvPr/>
              </p14:nvContentPartPr>
              <p14:xfrm>
                <a:off x="3355279" y="285478"/>
                <a:ext cx="212400" cy="35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A8D7DA-E2C2-4345-A8F1-531B780A2D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6639" y="276838"/>
                  <a:ext cx="230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EA391D-8BB1-4171-A6C5-AF5AEAF7F0CA}"/>
                    </a:ext>
                  </a:extLst>
                </p14:cNvPr>
                <p14:cNvContentPartPr/>
                <p14:nvPr/>
              </p14:nvContentPartPr>
              <p14:xfrm>
                <a:off x="3605839" y="363958"/>
                <a:ext cx="252000" cy="24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EA391D-8BB1-4171-A6C5-AF5AEAF7F0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7199" y="354958"/>
                  <a:ext cx="269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32BB61-9EFB-42AE-B2CE-FA7D1F75DFA1}"/>
                    </a:ext>
                  </a:extLst>
                </p14:cNvPr>
                <p14:cNvContentPartPr/>
                <p14:nvPr/>
              </p14:nvContentPartPr>
              <p14:xfrm>
                <a:off x="3896359" y="313918"/>
                <a:ext cx="29484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32BB61-9EFB-42AE-B2CE-FA7D1F75DF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7719" y="304918"/>
                  <a:ext cx="312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EB0EB4-A80A-4876-B557-ED101BB8DBDF}"/>
                    </a:ext>
                  </a:extLst>
                </p14:cNvPr>
                <p14:cNvContentPartPr/>
                <p14:nvPr/>
              </p14:nvContentPartPr>
              <p14:xfrm>
                <a:off x="4161679" y="601198"/>
                <a:ext cx="107280" cy="178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EB0EB4-A80A-4876-B557-ED101BB8DB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53039" y="592558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ECEAFE-B318-47E9-B97D-44DE926983B2}"/>
                    </a:ext>
                  </a:extLst>
                </p14:cNvPr>
                <p14:cNvContentPartPr/>
                <p14:nvPr/>
              </p14:nvContentPartPr>
              <p14:xfrm>
                <a:off x="4392079" y="541798"/>
                <a:ext cx="6120" cy="2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ECEAFE-B318-47E9-B97D-44DE926983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83439" y="533158"/>
                  <a:ext cx="23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A0DD9F-149B-4641-9EE1-8130F576F5FD}"/>
                    </a:ext>
                  </a:extLst>
                </p14:cNvPr>
                <p14:cNvContentPartPr/>
                <p14:nvPr/>
              </p14:nvContentPartPr>
              <p14:xfrm>
                <a:off x="4484959" y="368278"/>
                <a:ext cx="18720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A0DD9F-149B-4641-9EE1-8130F576F5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6319" y="359278"/>
                  <a:ext cx="20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95EEB4-E17E-4E6D-B95B-2C99E120CF78}"/>
                    </a:ext>
                  </a:extLst>
                </p14:cNvPr>
                <p14:cNvContentPartPr/>
                <p14:nvPr/>
              </p14:nvContentPartPr>
              <p14:xfrm>
                <a:off x="4802839" y="268198"/>
                <a:ext cx="220320" cy="25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95EEB4-E17E-4E6D-B95B-2C99E120CF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3839" y="259558"/>
                  <a:ext cx="23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2B9B15-1D84-4DD2-868F-16907A564542}"/>
                    </a:ext>
                  </a:extLst>
                </p14:cNvPr>
                <p14:cNvContentPartPr/>
                <p14:nvPr/>
              </p14:nvContentPartPr>
              <p14:xfrm>
                <a:off x="5192719" y="101158"/>
                <a:ext cx="212760" cy="49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2B9B15-1D84-4DD2-868F-16907A564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3719" y="92518"/>
                  <a:ext cx="2304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2340C2-D64C-4D09-8D04-D10595DB6AEC}"/>
                    </a:ext>
                  </a:extLst>
                </p14:cNvPr>
                <p14:cNvContentPartPr/>
                <p14:nvPr/>
              </p14:nvContentPartPr>
              <p14:xfrm>
                <a:off x="4767199" y="716758"/>
                <a:ext cx="44640" cy="29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2340C2-D64C-4D09-8D04-D10595DB6A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8559" y="707758"/>
                  <a:ext cx="622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A9BDCD-13BB-4F15-97DE-24AF1B42C845}"/>
                    </a:ext>
                  </a:extLst>
                </p14:cNvPr>
                <p14:cNvContentPartPr/>
                <p14:nvPr/>
              </p14:nvContentPartPr>
              <p14:xfrm>
                <a:off x="4625359" y="692998"/>
                <a:ext cx="380520" cy="13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A9BDCD-13BB-4F15-97DE-24AF1B42C8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6719" y="684358"/>
                  <a:ext cx="398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C8C14D-E375-42BA-8B13-D61D2BD6641B}"/>
                    </a:ext>
                  </a:extLst>
                </p14:cNvPr>
                <p14:cNvContentPartPr/>
                <p14:nvPr/>
              </p14:nvContentPartPr>
              <p14:xfrm>
                <a:off x="4632559" y="1150198"/>
                <a:ext cx="258840" cy="23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C8C14D-E375-42BA-8B13-D61D2BD664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3559" y="1141558"/>
                  <a:ext cx="276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F697B1-770D-4DFD-84BC-C84E4BC824F0}"/>
                    </a:ext>
                  </a:extLst>
                </p14:cNvPr>
                <p14:cNvContentPartPr/>
                <p14:nvPr/>
              </p14:nvContentPartPr>
              <p14:xfrm>
                <a:off x="4910479" y="1233718"/>
                <a:ext cx="121680" cy="128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F697B1-770D-4DFD-84BC-C84E4BC824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839" y="1224718"/>
                  <a:ext cx="139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AD8AF8-46EC-481D-A728-90712DC62D8A}"/>
                    </a:ext>
                  </a:extLst>
                </p14:cNvPr>
                <p14:cNvContentPartPr/>
                <p14:nvPr/>
              </p14:nvContentPartPr>
              <p14:xfrm>
                <a:off x="4640119" y="1476358"/>
                <a:ext cx="47880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AD8AF8-46EC-481D-A728-90712DC62D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31479" y="1467358"/>
                  <a:ext cx="49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E47427-0B05-495C-8592-BA72E7E2DBFF}"/>
                    </a:ext>
                  </a:extLst>
                </p14:cNvPr>
                <p14:cNvContentPartPr/>
                <p14:nvPr/>
              </p14:nvContentPartPr>
              <p14:xfrm>
                <a:off x="4652359" y="1627918"/>
                <a:ext cx="104400" cy="177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E47427-0B05-495C-8592-BA72E7E2DB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43359" y="1619278"/>
                  <a:ext cx="122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0F3868-096C-45FB-9577-C7B1AE39CDEC}"/>
                    </a:ext>
                  </a:extLst>
                </p14:cNvPr>
                <p14:cNvContentPartPr/>
                <p14:nvPr/>
              </p14:nvContentPartPr>
              <p14:xfrm>
                <a:off x="4790959" y="1635838"/>
                <a:ext cx="133200" cy="14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0F3868-096C-45FB-9577-C7B1AE39CD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1959" y="1626838"/>
                  <a:ext cx="150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5ADBB9-5BB1-459D-A939-FEFD26F51344}"/>
                    </a:ext>
                  </a:extLst>
                </p14:cNvPr>
                <p14:cNvContentPartPr/>
                <p14:nvPr/>
              </p14:nvContentPartPr>
              <p14:xfrm>
                <a:off x="4983919" y="1653478"/>
                <a:ext cx="90720" cy="12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5ADBB9-5BB1-459D-A939-FEFD26F513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75279" y="1644838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BDAEDF-28D7-4E32-AB5D-97EEB09763D1}"/>
                    </a:ext>
                  </a:extLst>
                </p14:cNvPr>
                <p14:cNvContentPartPr/>
                <p14:nvPr/>
              </p14:nvContentPartPr>
              <p14:xfrm>
                <a:off x="5118919" y="1650238"/>
                <a:ext cx="140040" cy="154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BDAEDF-28D7-4E32-AB5D-97EEB09763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10279" y="1641598"/>
                  <a:ext cx="157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78F2ED-975C-4F5D-9763-55E117F6E425}"/>
                    </a:ext>
                  </a:extLst>
                </p14:cNvPr>
                <p14:cNvContentPartPr/>
                <p14:nvPr/>
              </p14:nvContentPartPr>
              <p14:xfrm>
                <a:off x="5869519" y="314278"/>
                <a:ext cx="226440" cy="19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78F2ED-975C-4F5D-9763-55E117F6E4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60519" y="305638"/>
                  <a:ext cx="244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E4B180-A9B5-4AA6-9C42-F167801C11D3}"/>
                    </a:ext>
                  </a:extLst>
                </p14:cNvPr>
                <p14:cNvContentPartPr/>
                <p14:nvPr/>
              </p14:nvContentPartPr>
              <p14:xfrm>
                <a:off x="6013879" y="408598"/>
                <a:ext cx="218880" cy="34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E4B180-A9B5-4AA6-9C42-F167801C11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04879" y="399598"/>
                  <a:ext cx="236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AC018C-06C8-47E6-8166-A539B7B7EE55}"/>
                    </a:ext>
                  </a:extLst>
                </p14:cNvPr>
                <p14:cNvContentPartPr/>
                <p14:nvPr/>
              </p14:nvContentPartPr>
              <p14:xfrm>
                <a:off x="6134479" y="309958"/>
                <a:ext cx="27216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AC018C-06C8-47E6-8166-A539B7B7EE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5479" y="300958"/>
                  <a:ext cx="289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1DD1DB8-CAA8-435F-9728-F5EBB9BA6D67}"/>
                    </a:ext>
                  </a:extLst>
                </p14:cNvPr>
                <p14:cNvContentPartPr/>
                <p14:nvPr/>
              </p14:nvContentPartPr>
              <p14:xfrm>
                <a:off x="6305479" y="358198"/>
                <a:ext cx="244080" cy="43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1DD1DB8-CAA8-435F-9728-F5EBB9BA6D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96479" y="349558"/>
                  <a:ext cx="2617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C74C27-1FC2-4309-AF4D-57D2D3C7813A}"/>
                    </a:ext>
                  </a:extLst>
                </p14:cNvPr>
                <p14:cNvContentPartPr/>
                <p14:nvPr/>
              </p14:nvContentPartPr>
              <p14:xfrm>
                <a:off x="6471079" y="233638"/>
                <a:ext cx="493560" cy="230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C74C27-1FC2-4309-AF4D-57D2D3C781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2079" y="224638"/>
                  <a:ext cx="511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5118C3-E948-4D42-87D3-FE1CB5101B83}"/>
                    </a:ext>
                  </a:extLst>
                </p14:cNvPr>
                <p14:cNvContentPartPr/>
                <p14:nvPr/>
              </p14:nvContentPartPr>
              <p14:xfrm>
                <a:off x="7003519" y="303478"/>
                <a:ext cx="14436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5118C3-E948-4D42-87D3-FE1CB5101B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94879" y="294478"/>
                  <a:ext cx="162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A29AB1-54FB-4A07-9BD9-203E75560588}"/>
                    </a:ext>
                  </a:extLst>
                </p14:cNvPr>
                <p14:cNvContentPartPr/>
                <p14:nvPr/>
              </p14:nvContentPartPr>
              <p14:xfrm>
                <a:off x="7158679" y="224278"/>
                <a:ext cx="285840" cy="230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A29AB1-54FB-4A07-9BD9-203E755605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50039" y="215638"/>
                  <a:ext cx="303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11C5E1-76B9-4134-9141-BEDD23DB16CF}"/>
                    </a:ext>
                  </a:extLst>
                </p14:cNvPr>
                <p14:cNvContentPartPr/>
                <p14:nvPr/>
              </p14:nvContentPartPr>
              <p14:xfrm>
                <a:off x="7425079" y="258838"/>
                <a:ext cx="113040" cy="15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11C5E1-76B9-4134-9141-BEDD23DB16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6079" y="249838"/>
                  <a:ext cx="13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3F45C4-A20B-458F-88D4-9E193EE0D2F2}"/>
                    </a:ext>
                  </a:extLst>
                </p14:cNvPr>
                <p14:cNvContentPartPr/>
                <p14:nvPr/>
              </p14:nvContentPartPr>
              <p14:xfrm>
                <a:off x="7596079" y="317518"/>
                <a:ext cx="285480" cy="8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3F45C4-A20B-458F-88D4-9E193EE0D2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7439" y="308878"/>
                  <a:ext cx="303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15985C-1F75-4683-A778-C6862E45A780}"/>
                    </a:ext>
                  </a:extLst>
                </p14:cNvPr>
                <p14:cNvContentPartPr/>
                <p14:nvPr/>
              </p14:nvContentPartPr>
              <p14:xfrm>
                <a:off x="7942759" y="271438"/>
                <a:ext cx="16164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15985C-1F75-4683-A778-C6862E45A7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34119" y="262798"/>
                  <a:ext cx="179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D2A12A-235E-43CE-AD3D-18FF0E7E2D76}"/>
                    </a:ext>
                  </a:extLst>
                </p14:cNvPr>
                <p14:cNvContentPartPr/>
                <p14:nvPr/>
              </p14:nvContentPartPr>
              <p14:xfrm>
                <a:off x="8174599" y="64078"/>
                <a:ext cx="194400" cy="36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D2A12A-235E-43CE-AD3D-18FF0E7E2D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5959" y="55438"/>
                  <a:ext cx="212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8C5625-34F2-486B-A3B2-240983927D24}"/>
                    </a:ext>
                  </a:extLst>
                </p14:cNvPr>
                <p14:cNvContentPartPr/>
                <p14:nvPr/>
              </p14:nvContentPartPr>
              <p14:xfrm>
                <a:off x="8135719" y="229318"/>
                <a:ext cx="259200" cy="4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8C5625-34F2-486B-A3B2-240983927D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7079" y="220678"/>
                  <a:ext cx="276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69E48E-9045-4AE7-B754-923789AFAFAE}"/>
                    </a:ext>
                  </a:extLst>
                </p14:cNvPr>
                <p14:cNvContentPartPr/>
                <p14:nvPr/>
              </p14:nvContentPartPr>
              <p14:xfrm>
                <a:off x="8322559" y="29158"/>
                <a:ext cx="522360" cy="36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69E48E-9045-4AE7-B754-923789AFAF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13559" y="20158"/>
                  <a:ext cx="540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049977-34D5-43BF-AE82-57D609025745}"/>
                    </a:ext>
                  </a:extLst>
                </p14:cNvPr>
                <p14:cNvContentPartPr/>
                <p14:nvPr/>
              </p14:nvContentPartPr>
              <p14:xfrm>
                <a:off x="8734039" y="314278"/>
                <a:ext cx="197280" cy="43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049977-34D5-43BF-AE82-57D6090257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25399" y="305278"/>
                  <a:ext cx="214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3D704AD-99DF-4B7D-B42F-497E5C564E42}"/>
                    </a:ext>
                  </a:extLst>
                </p14:cNvPr>
                <p14:cNvContentPartPr/>
                <p14:nvPr/>
              </p14:nvContentPartPr>
              <p14:xfrm>
                <a:off x="481759" y="2206798"/>
                <a:ext cx="586440" cy="420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3D704AD-99DF-4B7D-B42F-497E5C564E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119" y="2197798"/>
                  <a:ext cx="604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15379C-C7C3-4C77-898C-7C460F44B376}"/>
                    </a:ext>
                  </a:extLst>
                </p14:cNvPr>
                <p14:cNvContentPartPr/>
                <p14:nvPr/>
              </p14:nvContentPartPr>
              <p14:xfrm>
                <a:off x="508759" y="2481838"/>
                <a:ext cx="252720" cy="63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15379C-C7C3-4C77-898C-7C460F44B3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0119" y="2473198"/>
                  <a:ext cx="27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ECD4F-F92E-4D5B-96ED-FBD576F33D9E}"/>
                    </a:ext>
                  </a:extLst>
                </p14:cNvPr>
                <p14:cNvContentPartPr/>
                <p14:nvPr/>
              </p14:nvContentPartPr>
              <p14:xfrm>
                <a:off x="821599" y="2489038"/>
                <a:ext cx="28800" cy="88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ECD4F-F92E-4D5B-96ED-FBD576F33D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2959" y="2480038"/>
                  <a:ext cx="4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57F5D7-2CD5-4CB3-9BA5-2867F1051AEA}"/>
                    </a:ext>
                  </a:extLst>
                </p14:cNvPr>
                <p14:cNvContentPartPr/>
                <p14:nvPr/>
              </p14:nvContentPartPr>
              <p14:xfrm>
                <a:off x="961279" y="2451598"/>
                <a:ext cx="177840" cy="176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57F5D7-2CD5-4CB3-9BA5-2867F1051A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2639" y="2442598"/>
                  <a:ext cx="195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A27D23-A5BB-479B-9DC1-19C54061CFA6}"/>
                    </a:ext>
                  </a:extLst>
                </p14:cNvPr>
                <p14:cNvContentPartPr/>
                <p14:nvPr/>
              </p14:nvContentPartPr>
              <p14:xfrm>
                <a:off x="1246039" y="2498758"/>
                <a:ext cx="21240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A27D23-A5BB-479B-9DC1-19C54061CF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37039" y="2489758"/>
                  <a:ext cx="230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74F97E-F7A9-4BA3-9B64-0C3F334C720E}"/>
                    </a:ext>
                  </a:extLst>
                </p14:cNvPr>
                <p14:cNvContentPartPr/>
                <p14:nvPr/>
              </p14:nvContentPartPr>
              <p14:xfrm>
                <a:off x="1436479" y="2281678"/>
                <a:ext cx="193680" cy="34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74F97E-F7A9-4BA3-9B64-0C3F334C72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7839" y="2273038"/>
                  <a:ext cx="211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17FBC6-A02D-4067-9EDB-F9AA151E0324}"/>
                    </a:ext>
                  </a:extLst>
                </p14:cNvPr>
                <p14:cNvContentPartPr/>
                <p14:nvPr/>
              </p14:nvContentPartPr>
              <p14:xfrm>
                <a:off x="1895119" y="2371678"/>
                <a:ext cx="177840" cy="261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17FBC6-A02D-4067-9EDB-F9AA151E03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86479" y="2362678"/>
                  <a:ext cx="195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DF5319-9478-4FB5-BDE7-29131F8664C2}"/>
                    </a:ext>
                  </a:extLst>
                </p14:cNvPr>
                <p14:cNvContentPartPr/>
                <p14:nvPr/>
              </p14:nvContentPartPr>
              <p14:xfrm>
                <a:off x="2007439" y="2168278"/>
                <a:ext cx="321840" cy="28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DF5319-9478-4FB5-BDE7-29131F8664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98439" y="2159278"/>
                  <a:ext cx="339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94FA3EF-65EB-452B-A0E4-F4869D4EF5F1}"/>
                    </a:ext>
                  </a:extLst>
                </p14:cNvPr>
                <p14:cNvContentPartPr/>
                <p14:nvPr/>
              </p14:nvContentPartPr>
              <p14:xfrm>
                <a:off x="2391199" y="2253598"/>
                <a:ext cx="209880" cy="35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94FA3EF-65EB-452B-A0E4-F4869D4EF5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82199" y="2244958"/>
                  <a:ext cx="2275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E6B0BE-C5A8-41E5-AB4A-D776347409E3}"/>
                    </a:ext>
                  </a:extLst>
                </p14:cNvPr>
                <p14:cNvContentPartPr/>
                <p14:nvPr/>
              </p14:nvContentPartPr>
              <p14:xfrm>
                <a:off x="2662279" y="2304358"/>
                <a:ext cx="230760" cy="359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E6B0BE-C5A8-41E5-AB4A-D776347409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53639" y="2295358"/>
                  <a:ext cx="248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44C2ED-D0FE-49B5-A222-C87FEB948A7B}"/>
                    </a:ext>
                  </a:extLst>
                </p14:cNvPr>
                <p14:cNvContentPartPr/>
                <p14:nvPr/>
              </p14:nvContentPartPr>
              <p14:xfrm>
                <a:off x="2610079" y="2270878"/>
                <a:ext cx="27468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44C2ED-D0FE-49B5-A222-C87FEB948A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01439" y="2261878"/>
                  <a:ext cx="292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14328B-7A9A-41AF-8669-8FEE121EE870}"/>
                    </a:ext>
                  </a:extLst>
                </p14:cNvPr>
                <p14:cNvContentPartPr/>
                <p14:nvPr/>
              </p14:nvContentPartPr>
              <p14:xfrm>
                <a:off x="3039199" y="2399038"/>
                <a:ext cx="128520" cy="124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14328B-7A9A-41AF-8669-8FEE121EE8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0559" y="2390398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F0D2ED-8B32-40B3-A11D-1C76C7778EF4}"/>
                    </a:ext>
                  </a:extLst>
                </p14:cNvPr>
                <p14:cNvContentPartPr/>
                <p14:nvPr/>
              </p14:nvContentPartPr>
              <p14:xfrm>
                <a:off x="3281839" y="2316598"/>
                <a:ext cx="280440" cy="26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F0D2ED-8B32-40B3-A11D-1C76C7778E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72839" y="2307958"/>
                  <a:ext cx="298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F80CEB-1793-4500-AFF1-D22CFA95E3A5}"/>
                    </a:ext>
                  </a:extLst>
                </p14:cNvPr>
                <p14:cNvContentPartPr/>
                <p14:nvPr/>
              </p14:nvContentPartPr>
              <p14:xfrm>
                <a:off x="3595399" y="2162518"/>
                <a:ext cx="185760" cy="483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F80CEB-1793-4500-AFF1-D22CFA95E3A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86759" y="2153518"/>
                  <a:ext cx="2034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D4331C-FCB5-455C-9BD9-3BBC415A22CD}"/>
                    </a:ext>
                  </a:extLst>
                </p14:cNvPr>
                <p14:cNvContentPartPr/>
                <p14:nvPr/>
              </p14:nvContentPartPr>
              <p14:xfrm>
                <a:off x="4140799" y="2354398"/>
                <a:ext cx="196920" cy="4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D4331C-FCB5-455C-9BD9-3BBC415A22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31799" y="2345758"/>
                  <a:ext cx="214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EF83C7-8946-49D7-A8E3-E0F49364272D}"/>
                    </a:ext>
                  </a:extLst>
                </p14:cNvPr>
                <p14:cNvContentPartPr/>
                <p14:nvPr/>
              </p14:nvContentPartPr>
              <p14:xfrm>
                <a:off x="4163119" y="2450878"/>
                <a:ext cx="197280" cy="40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EF83C7-8946-49D7-A8E3-E0F4936427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4119" y="2441878"/>
                  <a:ext cx="21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7D80D3-304E-42B3-849D-D1611F991516}"/>
                    </a:ext>
                  </a:extLst>
                </p14:cNvPr>
                <p14:cNvContentPartPr/>
                <p14:nvPr/>
              </p14:nvContentPartPr>
              <p14:xfrm>
                <a:off x="4527439" y="2196358"/>
                <a:ext cx="299520" cy="56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7D80D3-304E-42B3-849D-D1611F9915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18439" y="2187718"/>
                  <a:ext cx="3171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087D15-1F69-41F0-AE8D-6C108C6B2223}"/>
                    </a:ext>
                  </a:extLst>
                </p14:cNvPr>
                <p14:cNvContentPartPr/>
                <p14:nvPr/>
              </p14:nvContentPartPr>
              <p14:xfrm>
                <a:off x="4938559" y="2180158"/>
                <a:ext cx="212040" cy="18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087D15-1F69-41F0-AE8D-6C108C6B22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9919" y="2171518"/>
                  <a:ext cx="229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716A49-BA0E-45FF-9B1F-10B392CAE9D2}"/>
                    </a:ext>
                  </a:extLst>
                </p14:cNvPr>
                <p14:cNvContentPartPr/>
                <p14:nvPr/>
              </p14:nvContentPartPr>
              <p14:xfrm>
                <a:off x="5252839" y="2094838"/>
                <a:ext cx="262080" cy="22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716A49-BA0E-45FF-9B1F-10B392CAE9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4199" y="2086198"/>
                  <a:ext cx="279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A5E231-109E-4520-A34F-4581BDCFEDBB}"/>
                    </a:ext>
                  </a:extLst>
                </p14:cNvPr>
                <p14:cNvContentPartPr/>
                <p14:nvPr/>
              </p14:nvContentPartPr>
              <p14:xfrm>
                <a:off x="5034679" y="2539078"/>
                <a:ext cx="199800" cy="18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A5E231-109E-4520-A34F-4581BDCFED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5679" y="2530438"/>
                  <a:ext cx="217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0ECFA8-ADD8-4E4C-AB80-C1543703BC4F}"/>
                    </a:ext>
                  </a:extLst>
                </p14:cNvPr>
                <p14:cNvContentPartPr/>
                <p14:nvPr/>
              </p14:nvContentPartPr>
              <p14:xfrm>
                <a:off x="5495479" y="1949758"/>
                <a:ext cx="335520" cy="864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0ECFA8-ADD8-4E4C-AB80-C1543703BC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6479" y="1941118"/>
                  <a:ext cx="35316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B4BED77-EEE2-4630-A6E6-BDA843F02B4A}"/>
                    </a:ext>
                  </a:extLst>
                </p14:cNvPr>
                <p14:cNvContentPartPr/>
                <p14:nvPr/>
              </p14:nvContentPartPr>
              <p14:xfrm>
                <a:off x="5982559" y="2093038"/>
                <a:ext cx="221040" cy="368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B4BED77-EEE2-4630-A6E6-BDA843F02B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73919" y="2084038"/>
                  <a:ext cx="238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2FA031-BA64-4803-88F4-44F58B266703}"/>
                    </a:ext>
                  </a:extLst>
                </p14:cNvPr>
                <p14:cNvContentPartPr/>
                <p14:nvPr/>
              </p14:nvContentPartPr>
              <p14:xfrm>
                <a:off x="6188479" y="2382478"/>
                <a:ext cx="24120" cy="48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2FA031-BA64-4803-88F4-44F58B2667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9479" y="2373838"/>
                  <a:ext cx="41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73FF6C-66F8-4F9B-80A8-A5DE9D8DAC41}"/>
                    </a:ext>
                  </a:extLst>
                </p14:cNvPr>
                <p14:cNvContentPartPr/>
                <p14:nvPr/>
              </p14:nvContentPartPr>
              <p14:xfrm>
                <a:off x="6328879" y="2234158"/>
                <a:ext cx="140040" cy="155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73FF6C-66F8-4F9B-80A8-A5DE9D8DAC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20239" y="2225518"/>
                  <a:ext cx="157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4E9E4C-AEEA-4B06-B0C3-7B2C75085D01}"/>
                    </a:ext>
                  </a:extLst>
                </p14:cNvPr>
                <p14:cNvContentPartPr/>
                <p14:nvPr/>
              </p14:nvContentPartPr>
              <p14:xfrm>
                <a:off x="6555319" y="2117878"/>
                <a:ext cx="281160" cy="28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4E9E4C-AEEA-4B06-B0C3-7B2C75085D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46679" y="2108878"/>
                  <a:ext cx="298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D881D3-7735-420E-B792-891747477A37}"/>
                    </a:ext>
                  </a:extLst>
                </p14:cNvPr>
                <p14:cNvContentPartPr/>
                <p14:nvPr/>
              </p14:nvContentPartPr>
              <p14:xfrm>
                <a:off x="6797239" y="1955878"/>
                <a:ext cx="286560" cy="572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D881D3-7735-420E-B792-891747477A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8239" y="1946878"/>
                  <a:ext cx="3042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6FBB3C-B25D-40EF-8B51-3425B650BE7A}"/>
                    </a:ext>
                  </a:extLst>
                </p14:cNvPr>
                <p14:cNvContentPartPr/>
                <p14:nvPr/>
              </p14:nvContentPartPr>
              <p14:xfrm>
                <a:off x="7051759" y="1772278"/>
                <a:ext cx="154440" cy="178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6FBB3C-B25D-40EF-8B51-3425B650BE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43119" y="1763638"/>
                  <a:ext cx="172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41DD94-4E29-4B5B-A312-6C17A33EE6AF}"/>
                    </a:ext>
                  </a:extLst>
                </p14:cNvPr>
                <p14:cNvContentPartPr/>
                <p14:nvPr/>
              </p14:nvContentPartPr>
              <p14:xfrm>
                <a:off x="7245799" y="2026078"/>
                <a:ext cx="263520" cy="42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41DD94-4E29-4B5B-A312-6C17A33EE6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36799" y="2017078"/>
                  <a:ext cx="2811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0AD61D4-C27E-4F36-877C-D057282676E9}"/>
                    </a:ext>
                  </a:extLst>
                </p14:cNvPr>
                <p14:cNvContentPartPr/>
                <p14:nvPr/>
              </p14:nvContentPartPr>
              <p14:xfrm>
                <a:off x="7509679" y="2317318"/>
                <a:ext cx="25200" cy="56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0AD61D4-C27E-4F36-877C-D057282676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00679" y="2308678"/>
                  <a:ext cx="42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FA2B25-2DCA-41FC-9D75-C3D333C74B87}"/>
                    </a:ext>
                  </a:extLst>
                </p14:cNvPr>
                <p14:cNvContentPartPr/>
                <p14:nvPr/>
              </p14:nvContentPartPr>
              <p14:xfrm>
                <a:off x="7639279" y="2099158"/>
                <a:ext cx="216720" cy="29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FA2B25-2DCA-41FC-9D75-C3D333C74B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30279" y="2090518"/>
                  <a:ext cx="234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6C8833-AEBB-4292-9FCC-66D53AB20D8C}"/>
                    </a:ext>
                  </a:extLst>
                </p14:cNvPr>
                <p14:cNvContentPartPr/>
                <p14:nvPr/>
              </p14:nvContentPartPr>
              <p14:xfrm>
                <a:off x="7918279" y="2087278"/>
                <a:ext cx="352440" cy="28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6C8833-AEBB-4292-9FCC-66D53AB20D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09639" y="2078278"/>
                  <a:ext cx="370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C3EFCA-F1B6-4A97-8C22-414FCEE362F5}"/>
                    </a:ext>
                  </a:extLst>
                </p14:cNvPr>
                <p14:cNvContentPartPr/>
                <p14:nvPr/>
              </p14:nvContentPartPr>
              <p14:xfrm>
                <a:off x="8218159" y="1760038"/>
                <a:ext cx="294120" cy="72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C3EFCA-F1B6-4A97-8C22-414FCEE362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09159" y="1751038"/>
                  <a:ext cx="3117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901DCB-67B4-46CC-9708-7D35A8A46FAD}"/>
                    </a:ext>
                  </a:extLst>
                </p14:cNvPr>
                <p14:cNvContentPartPr/>
                <p14:nvPr/>
              </p14:nvContentPartPr>
              <p14:xfrm>
                <a:off x="8397439" y="1625038"/>
                <a:ext cx="214560" cy="171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901DCB-67B4-46CC-9708-7D35A8A46F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88439" y="1616038"/>
                  <a:ext cx="232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45C870-227D-4CC7-819E-9E787982CDBF}"/>
                    </a:ext>
                  </a:extLst>
                </p14:cNvPr>
                <p14:cNvContentPartPr/>
                <p14:nvPr/>
              </p14:nvContentPartPr>
              <p14:xfrm>
                <a:off x="8717479" y="1572478"/>
                <a:ext cx="340200" cy="184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45C870-227D-4CC7-819E-9E787982CD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08479" y="1563838"/>
                  <a:ext cx="3578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801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37681-4676-4303-A2D2-35626531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757237"/>
            <a:ext cx="9334500" cy="5991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2FAE04-C6F6-4262-A391-A7F0FE78E14F}"/>
              </a:ext>
            </a:extLst>
          </p:cNvPr>
          <p:cNvGrpSpPr/>
          <p:nvPr/>
        </p:nvGrpSpPr>
        <p:grpSpPr>
          <a:xfrm>
            <a:off x="6070634" y="4126668"/>
            <a:ext cx="1632240" cy="64800"/>
            <a:chOff x="6070634" y="4126668"/>
            <a:chExt cx="1632240" cy="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4ED1B1-FC2A-4746-9C4D-1F60C92FFBAB}"/>
                    </a:ext>
                  </a:extLst>
                </p14:cNvPr>
                <p14:cNvContentPartPr/>
                <p14:nvPr/>
              </p14:nvContentPartPr>
              <p14:xfrm>
                <a:off x="6098354" y="4165188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4ED1B1-FC2A-4746-9C4D-1F60C92FFB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9354" y="4156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24DBB0-ED1D-461D-8F15-9CB5481129DD}"/>
                    </a:ext>
                  </a:extLst>
                </p14:cNvPr>
                <p14:cNvContentPartPr/>
                <p14:nvPr/>
              </p14:nvContentPartPr>
              <p14:xfrm>
                <a:off x="6070634" y="4126668"/>
                <a:ext cx="1632240" cy="64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24DBB0-ED1D-461D-8F15-9CB5481129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1634" y="4118028"/>
                  <a:ext cx="164988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471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E388EF2-B715-4F20-83D2-E507065DCBB3}"/>
              </a:ext>
            </a:extLst>
          </p:cNvPr>
          <p:cNvGrpSpPr/>
          <p:nvPr/>
        </p:nvGrpSpPr>
        <p:grpSpPr>
          <a:xfrm>
            <a:off x="441674" y="419344"/>
            <a:ext cx="497160" cy="308160"/>
            <a:chOff x="441674" y="419344"/>
            <a:chExt cx="49716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CA7F1D-E2D0-43BB-BAAC-83E9529EE6B9}"/>
                    </a:ext>
                  </a:extLst>
                </p14:cNvPr>
                <p14:cNvContentPartPr/>
                <p14:nvPr/>
              </p14:nvContentPartPr>
              <p14:xfrm>
                <a:off x="441674" y="494944"/>
                <a:ext cx="240840" cy="190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CA7F1D-E2D0-43BB-BAAC-83E9529EE6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74" y="485944"/>
                  <a:ext cx="25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E225DE-B6AA-4C2E-A610-275FA8CE860C}"/>
                    </a:ext>
                  </a:extLst>
                </p14:cNvPr>
                <p14:cNvContentPartPr/>
                <p14:nvPr/>
              </p14:nvContentPartPr>
              <p14:xfrm>
                <a:off x="759554" y="419344"/>
                <a:ext cx="179280" cy="308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E225DE-B6AA-4C2E-A610-275FA8CE86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0554" y="410344"/>
                  <a:ext cx="1969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B9E72-F594-41D5-A5DA-972073B1830E}"/>
              </a:ext>
            </a:extLst>
          </p:cNvPr>
          <p:cNvGrpSpPr/>
          <p:nvPr/>
        </p:nvGrpSpPr>
        <p:grpSpPr>
          <a:xfrm>
            <a:off x="2598434" y="359944"/>
            <a:ext cx="289800" cy="322560"/>
            <a:chOff x="2598434" y="359944"/>
            <a:chExt cx="28980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B1A264-5119-4741-AB24-39A79B138621}"/>
                    </a:ext>
                  </a:extLst>
                </p14:cNvPr>
                <p14:cNvContentPartPr/>
                <p14:nvPr/>
              </p14:nvContentPartPr>
              <p14:xfrm>
                <a:off x="2658554" y="391984"/>
                <a:ext cx="212760" cy="290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B1A264-5119-4741-AB24-39A79B1386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49554" y="383344"/>
                  <a:ext cx="230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4BC1EA-192E-406A-B3E8-F32D0D23DAFA}"/>
                    </a:ext>
                  </a:extLst>
                </p14:cNvPr>
                <p14:cNvContentPartPr/>
                <p14:nvPr/>
              </p14:nvContentPartPr>
              <p14:xfrm>
                <a:off x="2598434" y="359944"/>
                <a:ext cx="289800" cy="30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4BC1EA-192E-406A-B3E8-F32D0D23DA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9434" y="350944"/>
                  <a:ext cx="3074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2609F2-4F52-42F8-A7F4-DD152687DA33}"/>
              </a:ext>
            </a:extLst>
          </p:cNvPr>
          <p:cNvGrpSpPr/>
          <p:nvPr/>
        </p:nvGrpSpPr>
        <p:grpSpPr>
          <a:xfrm>
            <a:off x="3273794" y="251944"/>
            <a:ext cx="482760" cy="450360"/>
            <a:chOff x="3273794" y="251944"/>
            <a:chExt cx="48276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F095CF-0F74-4378-9480-9E1FBB0E3B5C}"/>
                    </a:ext>
                  </a:extLst>
                </p14:cNvPr>
                <p14:cNvContentPartPr/>
                <p14:nvPr/>
              </p14:nvContentPartPr>
              <p14:xfrm>
                <a:off x="3273794" y="251944"/>
                <a:ext cx="234720" cy="43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F095CF-0F74-4378-9480-9E1FBB0E3B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5154" y="242944"/>
                  <a:ext cx="252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149E4C-E7DB-4592-A224-D1DB6BDE40B3}"/>
                    </a:ext>
                  </a:extLst>
                </p14:cNvPr>
                <p14:cNvContentPartPr/>
                <p14:nvPr/>
              </p14:nvContentPartPr>
              <p14:xfrm>
                <a:off x="3549554" y="500704"/>
                <a:ext cx="207000" cy="20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149E4C-E7DB-4592-A224-D1DB6BDE40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0554" y="491704"/>
                  <a:ext cx="2246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9A351-3E81-4F89-88DA-7F29C5C521DA}"/>
              </a:ext>
            </a:extLst>
          </p:cNvPr>
          <p:cNvGrpSpPr/>
          <p:nvPr/>
        </p:nvGrpSpPr>
        <p:grpSpPr>
          <a:xfrm>
            <a:off x="4168394" y="211264"/>
            <a:ext cx="711360" cy="448920"/>
            <a:chOff x="4168394" y="211264"/>
            <a:chExt cx="71136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8FB107-493B-4512-9D23-2AF8ACD3C61E}"/>
                    </a:ext>
                  </a:extLst>
                </p14:cNvPr>
                <p14:cNvContentPartPr/>
                <p14:nvPr/>
              </p14:nvContentPartPr>
              <p14:xfrm>
                <a:off x="4170194" y="223504"/>
                <a:ext cx="279720" cy="436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8FB107-493B-4512-9D23-2AF8ACD3C6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61194" y="214504"/>
                  <a:ext cx="2973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7C4F49-FC5F-4BD3-B2DE-5133B58F6FA1}"/>
                    </a:ext>
                  </a:extLst>
                </p14:cNvPr>
                <p14:cNvContentPartPr/>
                <p14:nvPr/>
              </p14:nvContentPartPr>
              <p14:xfrm>
                <a:off x="4168394" y="395944"/>
                <a:ext cx="330120" cy="90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7C4F49-FC5F-4BD3-B2DE-5133B58F6F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59394" y="387304"/>
                  <a:ext cx="347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04245E-A232-44F9-8587-D22D3DB92024}"/>
                    </a:ext>
                  </a:extLst>
                </p14:cNvPr>
                <p14:cNvContentPartPr/>
                <p14:nvPr/>
              </p14:nvContentPartPr>
              <p14:xfrm>
                <a:off x="4480514" y="211264"/>
                <a:ext cx="264240" cy="36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04245E-A232-44F9-8587-D22D3DB920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71514" y="202264"/>
                  <a:ext cx="281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275C1B-CB0E-43F9-8190-3FA2178B1F3D}"/>
                    </a:ext>
                  </a:extLst>
                </p14:cNvPr>
                <p14:cNvContentPartPr/>
                <p14:nvPr/>
              </p14:nvContentPartPr>
              <p14:xfrm>
                <a:off x="4724954" y="431224"/>
                <a:ext cx="154800" cy="142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275C1B-CB0E-43F9-8190-3FA2178B1F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5954" y="42222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F61564-E1BF-4AE4-90E3-CEB36B83E8BA}"/>
              </a:ext>
            </a:extLst>
          </p:cNvPr>
          <p:cNvGrpSpPr/>
          <p:nvPr/>
        </p:nvGrpSpPr>
        <p:grpSpPr>
          <a:xfrm>
            <a:off x="5161634" y="192544"/>
            <a:ext cx="1662840" cy="388800"/>
            <a:chOff x="5161634" y="192544"/>
            <a:chExt cx="166284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CD0BE7-F1F3-49F6-94D9-56DB9211DA2F}"/>
                    </a:ext>
                  </a:extLst>
                </p14:cNvPr>
                <p14:cNvContentPartPr/>
                <p14:nvPr/>
              </p14:nvContentPartPr>
              <p14:xfrm>
                <a:off x="5161634" y="397384"/>
                <a:ext cx="231480" cy="149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CD0BE7-F1F3-49F6-94D9-56DB9211DA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52994" y="388384"/>
                  <a:ext cx="24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B9BFE3-5505-4D5D-91FD-5DBB506D0B75}"/>
                    </a:ext>
                  </a:extLst>
                </p14:cNvPr>
                <p14:cNvContentPartPr/>
                <p14:nvPr/>
              </p14:nvContentPartPr>
              <p14:xfrm>
                <a:off x="5478434" y="424384"/>
                <a:ext cx="131040" cy="125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B9BFE3-5505-4D5D-91FD-5DBB506D0B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9434" y="415744"/>
                  <a:ext cx="148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84A640-5A1B-4BD8-8C77-D8D7DBE46BEF}"/>
                    </a:ext>
                  </a:extLst>
                </p14:cNvPr>
                <p14:cNvContentPartPr/>
                <p14:nvPr/>
              </p14:nvContentPartPr>
              <p14:xfrm>
                <a:off x="5632154" y="437704"/>
                <a:ext cx="319680" cy="108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84A640-5A1B-4BD8-8C77-D8D7DBE46B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23154" y="429064"/>
                  <a:ext cx="337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F773F2-A0DC-4F3A-A8C6-D9BA0FBBDF81}"/>
                    </a:ext>
                  </a:extLst>
                </p14:cNvPr>
                <p14:cNvContentPartPr/>
                <p14:nvPr/>
              </p14:nvContentPartPr>
              <p14:xfrm>
                <a:off x="6078194" y="192544"/>
                <a:ext cx="163800" cy="388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F773F2-A0DC-4F3A-A8C6-D9BA0FBBDF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69194" y="183544"/>
                  <a:ext cx="1814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4DEC03-E856-495C-9D5F-9DF9E12F5649}"/>
                    </a:ext>
                  </a:extLst>
                </p14:cNvPr>
                <p14:cNvContentPartPr/>
                <p14:nvPr/>
              </p14:nvContentPartPr>
              <p14:xfrm>
                <a:off x="6320474" y="415024"/>
                <a:ext cx="137160" cy="13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4DEC03-E856-495C-9D5F-9DF9E12F56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1834" y="406024"/>
                  <a:ext cx="154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5EA514-92AE-4886-A739-0D78AE4DB48C}"/>
                    </a:ext>
                  </a:extLst>
                </p14:cNvPr>
                <p14:cNvContentPartPr/>
                <p14:nvPr/>
              </p14:nvContentPartPr>
              <p14:xfrm>
                <a:off x="6548714" y="388744"/>
                <a:ext cx="275760" cy="191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5EA514-92AE-4886-A739-0D78AE4DB4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0074" y="380104"/>
                  <a:ext cx="2934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7078C7-B36F-4236-A641-C6EB0265FBBA}"/>
              </a:ext>
            </a:extLst>
          </p:cNvPr>
          <p:cNvGrpSpPr/>
          <p:nvPr/>
        </p:nvGrpSpPr>
        <p:grpSpPr>
          <a:xfrm>
            <a:off x="7042994" y="196144"/>
            <a:ext cx="1897200" cy="408960"/>
            <a:chOff x="7042994" y="196144"/>
            <a:chExt cx="189720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A48592-7D90-405E-836D-CB08F806E48A}"/>
                    </a:ext>
                  </a:extLst>
                </p14:cNvPr>
                <p14:cNvContentPartPr/>
                <p14:nvPr/>
              </p14:nvContentPartPr>
              <p14:xfrm>
                <a:off x="7125074" y="255904"/>
                <a:ext cx="214560" cy="349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A48592-7D90-405E-836D-CB08F806E4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16434" y="246904"/>
                  <a:ext cx="232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E2C759-D46B-4D64-B6DA-EF612DE24BF1}"/>
                    </a:ext>
                  </a:extLst>
                </p14:cNvPr>
                <p14:cNvContentPartPr/>
                <p14:nvPr/>
              </p14:nvContentPartPr>
              <p14:xfrm>
                <a:off x="7042994" y="434824"/>
                <a:ext cx="344160" cy="9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E2C759-D46B-4D64-B6DA-EF612DE24B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34354" y="426184"/>
                  <a:ext cx="361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D38E67-E46C-4453-98D9-61EB01722358}"/>
                    </a:ext>
                  </a:extLst>
                </p14:cNvPr>
                <p14:cNvContentPartPr/>
                <p14:nvPr/>
              </p14:nvContentPartPr>
              <p14:xfrm>
                <a:off x="7390394" y="196144"/>
                <a:ext cx="268920" cy="357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D38E67-E46C-4453-98D9-61EB017223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81754" y="187504"/>
                  <a:ext cx="2865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1C90C7C-4CFE-4F28-9587-A0B79F045CE0}"/>
                    </a:ext>
                  </a:extLst>
                </p14:cNvPr>
                <p14:cNvContentPartPr/>
                <p14:nvPr/>
              </p14:nvContentPartPr>
              <p14:xfrm>
                <a:off x="7631954" y="449224"/>
                <a:ext cx="129240" cy="119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1C90C7C-4CFE-4F28-9587-A0B79F045C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3314" y="440224"/>
                  <a:ext cx="146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2BBCF1-2CEA-4F07-A6EC-8209BAEF4079}"/>
                    </a:ext>
                  </a:extLst>
                </p14:cNvPr>
                <p14:cNvContentPartPr/>
                <p14:nvPr/>
              </p14:nvContentPartPr>
              <p14:xfrm>
                <a:off x="7940834" y="249784"/>
                <a:ext cx="208800" cy="341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2BBCF1-2CEA-4F07-A6EC-8209BAEF40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1834" y="241144"/>
                  <a:ext cx="226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E2A415-4CB0-408B-9450-27DDBB27644D}"/>
                    </a:ext>
                  </a:extLst>
                </p14:cNvPr>
                <p14:cNvContentPartPr/>
                <p14:nvPr/>
              </p14:nvContentPartPr>
              <p14:xfrm>
                <a:off x="7907354" y="422584"/>
                <a:ext cx="250920" cy="2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E2A415-4CB0-408B-9450-27DDBB276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98714" y="413584"/>
                  <a:ext cx="268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E54F04-A56F-4130-8168-47F7D0D56532}"/>
                    </a:ext>
                  </a:extLst>
                </p14:cNvPr>
                <p14:cNvContentPartPr/>
                <p14:nvPr/>
              </p14:nvContentPartPr>
              <p14:xfrm>
                <a:off x="8339714" y="440944"/>
                <a:ext cx="159480" cy="12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E54F04-A56F-4130-8168-47F7D0D565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1074" y="431944"/>
                  <a:ext cx="177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A4770C-EBB8-4810-9D9B-D71C2E3B7D28}"/>
                    </a:ext>
                  </a:extLst>
                </p14:cNvPr>
                <p14:cNvContentPartPr/>
                <p14:nvPr/>
              </p14:nvContentPartPr>
              <p14:xfrm>
                <a:off x="8558234" y="439144"/>
                <a:ext cx="151560" cy="143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A4770C-EBB8-4810-9D9B-D71C2E3B7D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49234" y="430504"/>
                  <a:ext cx="169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03C61E-24B1-4C22-95AA-BFD35F824AB7}"/>
                    </a:ext>
                  </a:extLst>
                </p14:cNvPr>
                <p14:cNvContentPartPr/>
                <p14:nvPr/>
              </p14:nvContentPartPr>
              <p14:xfrm>
                <a:off x="8761634" y="424744"/>
                <a:ext cx="178560" cy="15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03C61E-24B1-4C22-95AA-BFD35F824A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52994" y="415744"/>
                  <a:ext cx="1962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C8DF3-D763-442A-896A-C3B5446D4CA1}"/>
              </a:ext>
            </a:extLst>
          </p:cNvPr>
          <p:cNvGrpSpPr/>
          <p:nvPr/>
        </p:nvGrpSpPr>
        <p:grpSpPr>
          <a:xfrm>
            <a:off x="9200114" y="405664"/>
            <a:ext cx="1380960" cy="333360"/>
            <a:chOff x="9200114" y="405664"/>
            <a:chExt cx="13809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19EE20-3180-42E4-9B65-56E5CDDE8187}"/>
                    </a:ext>
                  </a:extLst>
                </p14:cNvPr>
                <p14:cNvContentPartPr/>
                <p14:nvPr/>
              </p14:nvContentPartPr>
              <p14:xfrm>
                <a:off x="9200114" y="405664"/>
                <a:ext cx="276480" cy="200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19EE20-3180-42E4-9B65-56E5CDDE81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91114" y="397024"/>
                  <a:ext cx="294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0AF5AC-46FD-4382-ABB4-66524840B824}"/>
                    </a:ext>
                  </a:extLst>
                </p14:cNvPr>
                <p14:cNvContentPartPr/>
                <p14:nvPr/>
              </p14:nvContentPartPr>
              <p14:xfrm>
                <a:off x="9485594" y="446344"/>
                <a:ext cx="152280" cy="137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0AF5AC-46FD-4382-ABB4-66524840B8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76594" y="437704"/>
                  <a:ext cx="169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CE0BAC-0553-4606-9E26-20006CB2F8B3}"/>
                    </a:ext>
                  </a:extLst>
                </p14:cNvPr>
                <p14:cNvContentPartPr/>
                <p14:nvPr/>
              </p14:nvContentPartPr>
              <p14:xfrm>
                <a:off x="9787634" y="452824"/>
                <a:ext cx="255960" cy="15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CE0BAC-0553-4606-9E26-20006CB2F8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78994" y="444184"/>
                  <a:ext cx="273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C9692C-CA9A-4E19-8D1E-CF325FF6D82E}"/>
                    </a:ext>
                  </a:extLst>
                </p14:cNvPr>
                <p14:cNvContentPartPr/>
                <p14:nvPr/>
              </p14:nvContentPartPr>
              <p14:xfrm>
                <a:off x="10057274" y="481264"/>
                <a:ext cx="103680" cy="84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C9692C-CA9A-4E19-8D1E-CF325FF6D8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48274" y="472624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C732EB-BF23-4826-A455-943318901BE5}"/>
                    </a:ext>
                  </a:extLst>
                </p14:cNvPr>
                <p14:cNvContentPartPr/>
                <p14:nvPr/>
              </p14:nvContentPartPr>
              <p14:xfrm>
                <a:off x="10218554" y="416464"/>
                <a:ext cx="362520" cy="322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C732EB-BF23-4826-A455-943318901B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09914" y="407464"/>
                  <a:ext cx="38016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13AAE9-0039-405C-951F-76C6F4A1AA31}"/>
              </a:ext>
            </a:extLst>
          </p:cNvPr>
          <p:cNvGrpSpPr/>
          <p:nvPr/>
        </p:nvGrpSpPr>
        <p:grpSpPr>
          <a:xfrm>
            <a:off x="1335914" y="351304"/>
            <a:ext cx="930960" cy="1056600"/>
            <a:chOff x="1335914" y="351304"/>
            <a:chExt cx="930960" cy="10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FB220C-6A12-4B6E-BDFD-CA2F339F6E65}"/>
                    </a:ext>
                  </a:extLst>
                </p14:cNvPr>
                <p14:cNvContentPartPr/>
                <p14:nvPr/>
              </p14:nvContentPartPr>
              <p14:xfrm>
                <a:off x="1354634" y="380464"/>
                <a:ext cx="272520" cy="384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FB220C-6A12-4B6E-BDFD-CA2F339F6E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45994" y="371464"/>
                  <a:ext cx="290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39E4C2-7E1D-406A-B70C-4AC5C05EEEBA}"/>
                    </a:ext>
                  </a:extLst>
                </p14:cNvPr>
                <p14:cNvContentPartPr/>
                <p14:nvPr/>
              </p14:nvContentPartPr>
              <p14:xfrm>
                <a:off x="1635074" y="547504"/>
                <a:ext cx="156600" cy="188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39E4C2-7E1D-406A-B70C-4AC5C05EEE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6074" y="538504"/>
                  <a:ext cx="174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78113E-0626-4812-ADBA-F3FB67C92B5F}"/>
                    </a:ext>
                  </a:extLst>
                </p14:cNvPr>
                <p14:cNvContentPartPr/>
                <p14:nvPr/>
              </p14:nvContentPartPr>
              <p14:xfrm>
                <a:off x="1996514" y="351304"/>
                <a:ext cx="184680" cy="39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78113E-0626-4812-ADBA-F3FB67C92B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87874" y="342664"/>
                  <a:ext cx="202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24D317-662E-4F63-B407-7CB343820B30}"/>
                    </a:ext>
                  </a:extLst>
                </p14:cNvPr>
                <p14:cNvContentPartPr/>
                <p14:nvPr/>
              </p14:nvContentPartPr>
              <p14:xfrm>
                <a:off x="1976354" y="525184"/>
                <a:ext cx="223920" cy="3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24D317-662E-4F63-B407-7CB343820B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67714" y="516544"/>
                  <a:ext cx="241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8D709C-77D9-4B8F-B9D5-C81F805782AF}"/>
                    </a:ext>
                  </a:extLst>
                </p14:cNvPr>
                <p14:cNvContentPartPr/>
                <p14:nvPr/>
              </p14:nvContentPartPr>
              <p14:xfrm>
                <a:off x="1335914" y="1046104"/>
                <a:ext cx="236160" cy="32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8D709C-77D9-4B8F-B9D5-C81F805782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6914" y="1037464"/>
                  <a:ext cx="253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240471-FE99-4428-BD49-792DB08ED029}"/>
                    </a:ext>
                  </a:extLst>
                </p14:cNvPr>
                <p14:cNvContentPartPr/>
                <p14:nvPr/>
              </p14:nvContentPartPr>
              <p14:xfrm>
                <a:off x="1599074" y="1227904"/>
                <a:ext cx="111600" cy="140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240471-FE99-4428-BD49-792DB08ED0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0074" y="1218904"/>
                  <a:ext cx="129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66A5E7-43B0-4616-8B5D-1329436D3630}"/>
                    </a:ext>
                  </a:extLst>
                </p14:cNvPr>
                <p14:cNvContentPartPr/>
                <p14:nvPr/>
              </p14:nvContentPartPr>
              <p14:xfrm>
                <a:off x="1937834" y="876184"/>
                <a:ext cx="329040" cy="531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66A5E7-43B0-4616-8B5D-1329436D36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28834" y="867544"/>
                  <a:ext cx="34668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C2C51E-59C9-42B4-9C33-016BA5211EED}"/>
                    </a:ext>
                  </a:extLst>
                </p14:cNvPr>
                <p14:cNvContentPartPr/>
                <p14:nvPr/>
              </p14:nvContentPartPr>
              <p14:xfrm>
                <a:off x="1906154" y="1218904"/>
                <a:ext cx="239400" cy="74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C2C51E-59C9-42B4-9C33-016BA5211E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7514" y="1209904"/>
                  <a:ext cx="2570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E29C63-131F-4B4C-BEC4-4124AAC8A027}"/>
              </a:ext>
            </a:extLst>
          </p:cNvPr>
          <p:cNvGrpSpPr/>
          <p:nvPr/>
        </p:nvGrpSpPr>
        <p:grpSpPr>
          <a:xfrm>
            <a:off x="2586554" y="918304"/>
            <a:ext cx="685080" cy="426600"/>
            <a:chOff x="2586554" y="918304"/>
            <a:chExt cx="68508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A29133-DC13-4260-BC60-7B9EEB861904}"/>
                    </a:ext>
                  </a:extLst>
                </p14:cNvPr>
                <p14:cNvContentPartPr/>
                <p14:nvPr/>
              </p14:nvContentPartPr>
              <p14:xfrm>
                <a:off x="2660354" y="941344"/>
                <a:ext cx="200160" cy="403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A29133-DC13-4260-BC60-7B9EEB8619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51354" y="932704"/>
                  <a:ext cx="2178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4A58E2-3E42-4ACB-A9CE-292308CE4D5C}"/>
                    </a:ext>
                  </a:extLst>
                </p14:cNvPr>
                <p14:cNvContentPartPr/>
                <p14:nvPr/>
              </p14:nvContentPartPr>
              <p14:xfrm>
                <a:off x="2586554" y="1115944"/>
                <a:ext cx="321120" cy="9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74A58E2-3E42-4ACB-A9CE-292308CE4D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7914" y="1107304"/>
                  <a:ext cx="338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93D23B-E914-412E-9761-38A145EDC035}"/>
                    </a:ext>
                  </a:extLst>
                </p14:cNvPr>
                <p14:cNvContentPartPr/>
                <p14:nvPr/>
              </p14:nvContentPartPr>
              <p14:xfrm>
                <a:off x="2852234" y="918304"/>
                <a:ext cx="276480" cy="42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93D23B-E914-412E-9761-38A145EDC0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43594" y="909304"/>
                  <a:ext cx="2941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FFAE3D-087D-4485-B143-AE508E285206}"/>
                    </a:ext>
                  </a:extLst>
                </p14:cNvPr>
                <p14:cNvContentPartPr/>
                <p14:nvPr/>
              </p14:nvContentPartPr>
              <p14:xfrm>
                <a:off x="3119354" y="1170304"/>
                <a:ext cx="152280" cy="153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FFAE3D-087D-4485-B143-AE508E2852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0354" y="1161664"/>
                  <a:ext cx="1699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C3752B7-515D-45CB-AB31-6CFEFD2F828D}"/>
              </a:ext>
            </a:extLst>
          </p:cNvPr>
          <p:cNvGrpSpPr/>
          <p:nvPr/>
        </p:nvGrpSpPr>
        <p:grpSpPr>
          <a:xfrm>
            <a:off x="3583034" y="940984"/>
            <a:ext cx="659520" cy="438480"/>
            <a:chOff x="3583034" y="940984"/>
            <a:chExt cx="65952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5A62B3-EA76-4AE7-B75C-67CE6AEA3265}"/>
                    </a:ext>
                  </a:extLst>
                </p14:cNvPr>
                <p14:cNvContentPartPr/>
                <p14:nvPr/>
              </p14:nvContentPartPr>
              <p14:xfrm>
                <a:off x="3583034" y="1059064"/>
                <a:ext cx="124920" cy="23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5A62B3-EA76-4AE7-B75C-67CE6AEA32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74034" y="1050424"/>
                  <a:ext cx="142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4BA113-CDD3-42A2-A7EE-E54DD155DB10}"/>
                    </a:ext>
                  </a:extLst>
                </p14:cNvPr>
                <p14:cNvContentPartPr/>
                <p14:nvPr/>
              </p14:nvContentPartPr>
              <p14:xfrm>
                <a:off x="3785354" y="1120624"/>
                <a:ext cx="140400" cy="145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4BA113-CDD3-42A2-A7EE-E54DD155DB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76354" y="1111624"/>
                  <a:ext cx="15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A3E0C1-73C6-4AB5-92C3-2E0A14003B9C}"/>
                    </a:ext>
                  </a:extLst>
                </p14:cNvPr>
                <p14:cNvContentPartPr/>
                <p14:nvPr/>
              </p14:nvContentPartPr>
              <p14:xfrm>
                <a:off x="4028354" y="940984"/>
                <a:ext cx="214200" cy="438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A3E0C1-73C6-4AB5-92C3-2E0A14003B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9354" y="931984"/>
                  <a:ext cx="231840" cy="45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F01B86-C9A9-47B2-9D3E-606270C27404}"/>
                  </a:ext>
                </a:extLst>
              </p14:cNvPr>
              <p14:cNvContentPartPr/>
              <p14:nvPr/>
            </p14:nvContentPartPr>
            <p14:xfrm>
              <a:off x="1739834" y="1885624"/>
              <a:ext cx="200880" cy="36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F01B86-C9A9-47B2-9D3E-606270C2740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31194" y="1876984"/>
                <a:ext cx="21852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AB8C83DB-2920-40DD-8DAA-E79ED09B3531}"/>
              </a:ext>
            </a:extLst>
          </p:cNvPr>
          <p:cNvGrpSpPr/>
          <p:nvPr/>
        </p:nvGrpSpPr>
        <p:grpSpPr>
          <a:xfrm>
            <a:off x="2296394" y="1546504"/>
            <a:ext cx="1248480" cy="421920"/>
            <a:chOff x="2296394" y="1546504"/>
            <a:chExt cx="12484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CD9681-8F55-4F34-8E95-A9FEA9EF589B}"/>
                    </a:ext>
                  </a:extLst>
                </p14:cNvPr>
                <p14:cNvContentPartPr/>
                <p14:nvPr/>
              </p14:nvContentPartPr>
              <p14:xfrm>
                <a:off x="2296394" y="1546504"/>
                <a:ext cx="587880" cy="421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CD9681-8F55-4F34-8E95-A9FEA9EF58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7754" y="1537504"/>
                  <a:ext cx="605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CFFA89-D865-4856-9EDA-3A308DCECFEC}"/>
                    </a:ext>
                  </a:extLst>
                </p14:cNvPr>
                <p14:cNvContentPartPr/>
                <p14:nvPr/>
              </p14:nvContentPartPr>
              <p14:xfrm>
                <a:off x="2366954" y="1790944"/>
                <a:ext cx="182520" cy="33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CFFA89-D865-4856-9EDA-3A308DCECF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57954" y="1781944"/>
                  <a:ext cx="200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CA7FE3-A44D-46B6-9AD8-780AA6117920}"/>
                    </a:ext>
                  </a:extLst>
                </p14:cNvPr>
                <p14:cNvContentPartPr/>
                <p14:nvPr/>
              </p14:nvContentPartPr>
              <p14:xfrm>
                <a:off x="2582234" y="1812904"/>
                <a:ext cx="83160" cy="127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CA7FE3-A44D-46B6-9AD8-780AA61179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73234" y="1803904"/>
                  <a:ext cx="100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9405DD-6B7F-47A6-A04B-A952CDC34389}"/>
                    </a:ext>
                  </a:extLst>
                </p14:cNvPr>
                <p14:cNvContentPartPr/>
                <p14:nvPr/>
              </p14:nvContentPartPr>
              <p14:xfrm>
                <a:off x="2761874" y="1730104"/>
                <a:ext cx="221760" cy="23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9405DD-6B7F-47A6-A04B-A952CDC343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2874" y="1721104"/>
                  <a:ext cx="239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2B851-3B31-4ECC-B4FE-C53F4B1722B9}"/>
                    </a:ext>
                  </a:extLst>
                </p14:cNvPr>
                <p14:cNvContentPartPr/>
                <p14:nvPr/>
              </p14:nvContentPartPr>
              <p14:xfrm>
                <a:off x="3017834" y="1770784"/>
                <a:ext cx="183600" cy="165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2B851-3B31-4ECC-B4FE-C53F4B1722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09194" y="1762144"/>
                  <a:ext cx="20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AE0CB9-4C8A-45BA-9A60-1CCD19CFF713}"/>
                    </a:ext>
                  </a:extLst>
                </p14:cNvPr>
                <p14:cNvContentPartPr/>
                <p14:nvPr/>
              </p14:nvContentPartPr>
              <p14:xfrm>
                <a:off x="3192434" y="1801744"/>
                <a:ext cx="251640" cy="137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AE0CB9-4C8A-45BA-9A60-1CCD19CFF7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83794" y="1793104"/>
                  <a:ext cx="269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31796B-6225-491E-A571-87750BA03829}"/>
                    </a:ext>
                  </a:extLst>
                </p14:cNvPr>
                <p14:cNvContentPartPr/>
                <p14:nvPr/>
              </p14:nvContentPartPr>
              <p14:xfrm>
                <a:off x="3381794" y="1635064"/>
                <a:ext cx="163080" cy="284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31796B-6225-491E-A571-87750BA038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72794" y="1626064"/>
                  <a:ext cx="1807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397B835-C17C-4158-8993-9DB56D9E4437}"/>
              </a:ext>
            </a:extLst>
          </p:cNvPr>
          <p:cNvGrpSpPr/>
          <p:nvPr/>
        </p:nvGrpSpPr>
        <p:grpSpPr>
          <a:xfrm>
            <a:off x="3801194" y="1484584"/>
            <a:ext cx="1823400" cy="468000"/>
            <a:chOff x="3801194" y="1484584"/>
            <a:chExt cx="182340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8BB7DE-0BB7-4772-B57D-8F9546ADCFAB}"/>
                    </a:ext>
                  </a:extLst>
                </p14:cNvPr>
                <p14:cNvContentPartPr/>
                <p14:nvPr/>
              </p14:nvContentPartPr>
              <p14:xfrm>
                <a:off x="3902714" y="1588624"/>
                <a:ext cx="106920" cy="22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8BB7DE-0BB7-4772-B57D-8F9546ADCF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93714" y="1579624"/>
                  <a:ext cx="124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A4F042-5781-4725-B43E-6C375EF61009}"/>
                    </a:ext>
                  </a:extLst>
                </p14:cNvPr>
                <p14:cNvContentPartPr/>
                <p14:nvPr/>
              </p14:nvContentPartPr>
              <p14:xfrm>
                <a:off x="4039154" y="1571704"/>
                <a:ext cx="72360" cy="214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A4F042-5781-4725-B43E-6C375EF6100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30154" y="1562704"/>
                  <a:ext cx="90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DC674D-2C3F-4497-8FD8-5A0EA7AE0681}"/>
                    </a:ext>
                  </a:extLst>
                </p14:cNvPr>
                <p14:cNvContentPartPr/>
                <p14:nvPr/>
              </p14:nvContentPartPr>
              <p14:xfrm>
                <a:off x="3801194" y="1706704"/>
                <a:ext cx="396720" cy="63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DC674D-2C3F-4497-8FD8-5A0EA7AE06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92194" y="1698064"/>
                  <a:ext cx="414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CC4602A-FB9A-4CAC-A9D2-FD4607B4942B}"/>
                    </a:ext>
                  </a:extLst>
                </p14:cNvPr>
                <p14:cNvContentPartPr/>
                <p14:nvPr/>
              </p14:nvContentPartPr>
              <p14:xfrm>
                <a:off x="3835754" y="1599424"/>
                <a:ext cx="398880" cy="45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CC4602A-FB9A-4CAC-A9D2-FD4607B494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6754" y="1590784"/>
                  <a:ext cx="416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B4E6F8E-10F9-4403-A007-4E70C11787E1}"/>
                    </a:ext>
                  </a:extLst>
                </p14:cNvPr>
                <p14:cNvContentPartPr/>
                <p14:nvPr/>
              </p14:nvContentPartPr>
              <p14:xfrm>
                <a:off x="4536674" y="1484584"/>
                <a:ext cx="237600" cy="46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B4E6F8E-10F9-4403-A007-4E70C11787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27674" y="1475584"/>
                  <a:ext cx="255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B0875A-C046-4C29-9A81-CBDC9A884EDC}"/>
                    </a:ext>
                  </a:extLst>
                </p14:cNvPr>
                <p14:cNvContentPartPr/>
                <p14:nvPr/>
              </p14:nvContentPartPr>
              <p14:xfrm>
                <a:off x="4429394" y="1713184"/>
                <a:ext cx="372960" cy="88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B0875A-C046-4C29-9A81-CBDC9A884E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20754" y="1704544"/>
                  <a:ext cx="390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7E27FE-D61F-40FF-9278-267DEF03EE9A}"/>
                    </a:ext>
                  </a:extLst>
                </p14:cNvPr>
                <p14:cNvContentPartPr/>
                <p14:nvPr/>
              </p14:nvContentPartPr>
              <p14:xfrm>
                <a:off x="4769234" y="1729384"/>
                <a:ext cx="213840" cy="182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7E27FE-D61F-40FF-9278-267DEF03EE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60594" y="1720744"/>
                  <a:ext cx="231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598A57-3EAB-499A-9919-8D3F217ABEF1}"/>
                    </a:ext>
                  </a:extLst>
                </p14:cNvPr>
                <p14:cNvContentPartPr/>
                <p14:nvPr/>
              </p14:nvContentPartPr>
              <p14:xfrm>
                <a:off x="4963994" y="1653784"/>
                <a:ext cx="175680" cy="27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598A57-3EAB-499A-9919-8D3F217ABE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54994" y="1644784"/>
                  <a:ext cx="193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DDB687-118D-4ABC-B72A-AA7B2A110082}"/>
                    </a:ext>
                  </a:extLst>
                </p14:cNvPr>
                <p14:cNvContentPartPr/>
                <p14:nvPr/>
              </p14:nvContentPartPr>
              <p14:xfrm>
                <a:off x="5089274" y="1781584"/>
                <a:ext cx="149040" cy="113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DDB687-118D-4ABC-B72A-AA7B2A1100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80274" y="1772944"/>
                  <a:ext cx="166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226254-E2CA-42C4-88CD-28CD140F2997}"/>
                    </a:ext>
                  </a:extLst>
                </p14:cNvPr>
                <p14:cNvContentPartPr/>
                <p14:nvPr/>
              </p14:nvContentPartPr>
              <p14:xfrm>
                <a:off x="5358914" y="1567744"/>
                <a:ext cx="174600" cy="331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226254-E2CA-42C4-88CD-28CD140F29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0274" y="1559104"/>
                  <a:ext cx="192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EA0554-ECB1-41C7-85F8-7F7D9AE62680}"/>
                    </a:ext>
                  </a:extLst>
                </p14:cNvPr>
                <p14:cNvContentPartPr/>
                <p14:nvPr/>
              </p14:nvContentPartPr>
              <p14:xfrm>
                <a:off x="5438834" y="1726144"/>
                <a:ext cx="185760" cy="226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EA0554-ECB1-41C7-85F8-7F7D9AE626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0194" y="1717504"/>
                  <a:ext cx="2034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85F501C-D4FA-4B5F-B501-E7BF6CAE3A68}"/>
              </a:ext>
            </a:extLst>
          </p:cNvPr>
          <p:cNvGrpSpPr/>
          <p:nvPr/>
        </p:nvGrpSpPr>
        <p:grpSpPr>
          <a:xfrm>
            <a:off x="6079634" y="1695184"/>
            <a:ext cx="198000" cy="127440"/>
            <a:chOff x="6079634" y="1695184"/>
            <a:chExt cx="19800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FA8A0B-1C4A-4105-9C09-53A1268EAF0D}"/>
                    </a:ext>
                  </a:extLst>
                </p14:cNvPr>
                <p14:cNvContentPartPr/>
                <p14:nvPr/>
              </p14:nvContentPartPr>
              <p14:xfrm>
                <a:off x="6141554" y="1695184"/>
                <a:ext cx="136080" cy="24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FA8A0B-1C4A-4105-9C09-53A1268EAF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32554" y="1686544"/>
                  <a:ext cx="153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3F8D50-D964-4B14-8812-BC67023C8947}"/>
                    </a:ext>
                  </a:extLst>
                </p14:cNvPr>
                <p14:cNvContentPartPr/>
                <p14:nvPr/>
              </p14:nvContentPartPr>
              <p14:xfrm>
                <a:off x="6079634" y="1803544"/>
                <a:ext cx="180000" cy="1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3F8D50-D964-4B14-8812-BC67023C89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70634" y="1794904"/>
                  <a:ext cx="19764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7C5A29F-33BD-4C41-9149-0CFA265A6CB8}"/>
                  </a:ext>
                </a:extLst>
              </p14:cNvPr>
              <p14:cNvContentPartPr/>
              <p14:nvPr/>
            </p14:nvContentPartPr>
            <p14:xfrm>
              <a:off x="1699874" y="2370544"/>
              <a:ext cx="213480" cy="56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7C5A29F-33BD-4C41-9149-0CFA265A6CB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91234" y="2361544"/>
                <a:ext cx="23112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FCB3D57-2272-4831-A079-8F697FADCDC0}"/>
              </a:ext>
            </a:extLst>
          </p:cNvPr>
          <p:cNvGrpSpPr/>
          <p:nvPr/>
        </p:nvGrpSpPr>
        <p:grpSpPr>
          <a:xfrm>
            <a:off x="2266154" y="2134744"/>
            <a:ext cx="4031280" cy="521280"/>
            <a:chOff x="2266154" y="2134744"/>
            <a:chExt cx="403128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DACE41-482E-4113-9F87-8C767171D81B}"/>
                    </a:ext>
                  </a:extLst>
                </p14:cNvPr>
                <p14:cNvContentPartPr/>
                <p14:nvPr/>
              </p14:nvContentPartPr>
              <p14:xfrm>
                <a:off x="2266154" y="2391784"/>
                <a:ext cx="101160" cy="263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DACE41-482E-4113-9F87-8C767171D8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7154" y="2383144"/>
                  <a:ext cx="118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DC19408-9C63-44A5-BA43-66AA6CE5F34C}"/>
                    </a:ext>
                  </a:extLst>
                </p14:cNvPr>
                <p14:cNvContentPartPr/>
                <p14:nvPr/>
              </p14:nvContentPartPr>
              <p14:xfrm>
                <a:off x="2368394" y="2216104"/>
                <a:ext cx="263160" cy="189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DC19408-9C63-44A5-BA43-66AA6CE5F34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59394" y="2207104"/>
                  <a:ext cx="280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46E356-561F-4DB9-A801-FEF437685DBB}"/>
                    </a:ext>
                  </a:extLst>
                </p14:cNvPr>
                <p14:cNvContentPartPr/>
                <p14:nvPr/>
              </p14:nvContentPartPr>
              <p14:xfrm>
                <a:off x="2650994" y="2283784"/>
                <a:ext cx="230760" cy="352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46E356-561F-4DB9-A801-FEF437685D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1994" y="2275144"/>
                  <a:ext cx="248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9551CE5-0D5B-4F9D-8B3E-F32BAAF69556}"/>
                    </a:ext>
                  </a:extLst>
                </p14:cNvPr>
                <p14:cNvContentPartPr/>
                <p14:nvPr/>
              </p14:nvContentPartPr>
              <p14:xfrm>
                <a:off x="2960954" y="2280904"/>
                <a:ext cx="355680" cy="313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9551CE5-0D5B-4F9D-8B3E-F32BAAF695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51954" y="2272264"/>
                  <a:ext cx="373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E7CD74C-3A99-4285-A731-B7FF558F415D}"/>
                    </a:ext>
                  </a:extLst>
                </p14:cNvPr>
                <p14:cNvContentPartPr/>
                <p14:nvPr/>
              </p14:nvContentPartPr>
              <p14:xfrm>
                <a:off x="3466754" y="2237704"/>
                <a:ext cx="142560" cy="418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E7CD74C-3A99-4285-A731-B7FF558F41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58114" y="2229064"/>
                  <a:ext cx="160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7E1A42-2259-454A-A7AD-A878217B994B}"/>
                    </a:ext>
                  </a:extLst>
                </p14:cNvPr>
                <p14:cNvContentPartPr/>
                <p14:nvPr/>
              </p14:nvContentPartPr>
              <p14:xfrm>
                <a:off x="3831434" y="2400424"/>
                <a:ext cx="118080" cy="21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7E1A42-2259-454A-A7AD-A878217B99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22794" y="2391424"/>
                  <a:ext cx="13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8548A0-D515-4AC5-BD3E-D344C4395C5F}"/>
                    </a:ext>
                  </a:extLst>
                </p14:cNvPr>
                <p14:cNvContentPartPr/>
                <p14:nvPr/>
              </p14:nvContentPartPr>
              <p14:xfrm>
                <a:off x="3787514" y="2476744"/>
                <a:ext cx="207360" cy="28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8548A0-D515-4AC5-BD3E-D344C4395C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78874" y="2468104"/>
                  <a:ext cx="225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A88336-B632-4B3E-8C1C-CCFC446CE3B1}"/>
                    </a:ext>
                  </a:extLst>
                </p14:cNvPr>
                <p14:cNvContentPartPr/>
                <p14:nvPr/>
              </p14:nvContentPartPr>
              <p14:xfrm>
                <a:off x="4211594" y="2342824"/>
                <a:ext cx="148320" cy="217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A88336-B632-4B3E-8C1C-CCFC446CE3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02954" y="2333824"/>
                  <a:ext cx="165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95CA04-88C4-4198-BC95-833F7B8B9D33}"/>
                    </a:ext>
                  </a:extLst>
                </p14:cNvPr>
                <p14:cNvContentPartPr/>
                <p14:nvPr/>
              </p14:nvContentPartPr>
              <p14:xfrm>
                <a:off x="4286834" y="2191984"/>
                <a:ext cx="275760" cy="22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95CA04-88C4-4198-BC95-833F7B8B9D3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78194" y="2182984"/>
                  <a:ext cx="293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3EDCA56-4E70-46DA-A87A-0567A7A5EB76}"/>
                    </a:ext>
                  </a:extLst>
                </p14:cNvPr>
                <p14:cNvContentPartPr/>
                <p14:nvPr/>
              </p14:nvContentPartPr>
              <p14:xfrm>
                <a:off x="4659074" y="2178664"/>
                <a:ext cx="253440" cy="369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3EDCA56-4E70-46DA-A87A-0567A7A5EB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50434" y="2169664"/>
                  <a:ext cx="271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52EA54-10A5-4FF5-A0A3-964A90528887}"/>
                    </a:ext>
                  </a:extLst>
                </p14:cNvPr>
                <p14:cNvContentPartPr/>
                <p14:nvPr/>
              </p14:nvContentPartPr>
              <p14:xfrm>
                <a:off x="4961114" y="2290264"/>
                <a:ext cx="180000" cy="214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52EA54-10A5-4FF5-A0A3-964A905288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52474" y="2281624"/>
                  <a:ext cx="197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634BB1-F31D-4FF5-8868-CB0575F6C7C2}"/>
                    </a:ext>
                  </a:extLst>
                </p14:cNvPr>
                <p14:cNvContentPartPr/>
                <p14:nvPr/>
              </p14:nvContentPartPr>
              <p14:xfrm>
                <a:off x="5204474" y="2325904"/>
                <a:ext cx="139320" cy="122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634BB1-F31D-4FF5-8868-CB0575F6C7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95474" y="2317264"/>
                  <a:ext cx="15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D90213-10E1-4197-ABC8-7676E4BD9F99}"/>
                    </a:ext>
                  </a:extLst>
                </p14:cNvPr>
                <p14:cNvContentPartPr/>
                <p14:nvPr/>
              </p14:nvContentPartPr>
              <p14:xfrm>
                <a:off x="5381594" y="2296384"/>
                <a:ext cx="207720" cy="167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D90213-10E1-4197-ABC8-7676E4BD9F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72594" y="2287384"/>
                  <a:ext cx="225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29E92A-8AC8-4940-B4D4-5D0E4203A4E0}"/>
                    </a:ext>
                  </a:extLst>
                </p14:cNvPr>
                <p14:cNvContentPartPr/>
                <p14:nvPr/>
              </p14:nvContentPartPr>
              <p14:xfrm>
                <a:off x="5595074" y="2359744"/>
                <a:ext cx="112320" cy="72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29E92A-8AC8-4940-B4D4-5D0E4203A4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86074" y="2350744"/>
                  <a:ext cx="129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340144-B5F7-460A-B2C4-8D2588926C61}"/>
                    </a:ext>
                  </a:extLst>
                </p14:cNvPr>
                <p14:cNvContentPartPr/>
                <p14:nvPr/>
              </p14:nvContentPartPr>
              <p14:xfrm>
                <a:off x="5689034" y="2353624"/>
                <a:ext cx="174960" cy="292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340144-B5F7-460A-B2C4-8D2588926C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80394" y="2344984"/>
                  <a:ext cx="192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208FF6C-8C85-45C3-A05B-0D078D4DB632}"/>
                    </a:ext>
                  </a:extLst>
                </p14:cNvPr>
                <p14:cNvContentPartPr/>
                <p14:nvPr/>
              </p14:nvContentPartPr>
              <p14:xfrm>
                <a:off x="5845994" y="2267944"/>
                <a:ext cx="195480" cy="162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208FF6C-8C85-45C3-A05B-0D078D4DB6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37354" y="2259304"/>
                  <a:ext cx="213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62AF72-49C1-4F77-8E50-9B8953AD3F9F}"/>
                    </a:ext>
                  </a:extLst>
                </p14:cNvPr>
                <p14:cNvContentPartPr/>
                <p14:nvPr/>
              </p14:nvContentPartPr>
              <p14:xfrm>
                <a:off x="6101594" y="2134744"/>
                <a:ext cx="195840" cy="411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62AF72-49C1-4F77-8E50-9B8953AD3F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92594" y="2125744"/>
                  <a:ext cx="21348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30EDE66-031E-4AB2-B578-76E3838EFD70}"/>
              </a:ext>
            </a:extLst>
          </p:cNvPr>
          <p:cNvGrpSpPr/>
          <p:nvPr/>
        </p:nvGrpSpPr>
        <p:grpSpPr>
          <a:xfrm>
            <a:off x="6536834" y="1571704"/>
            <a:ext cx="3180600" cy="939960"/>
            <a:chOff x="6536834" y="1571704"/>
            <a:chExt cx="3180600" cy="93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B0E3BF-0B6D-4FA2-B4BA-CCFF2E4F136A}"/>
                    </a:ext>
                  </a:extLst>
                </p14:cNvPr>
                <p14:cNvContentPartPr/>
                <p14:nvPr/>
              </p14:nvContentPartPr>
              <p14:xfrm>
                <a:off x="6536834" y="1698424"/>
                <a:ext cx="105480" cy="207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B0E3BF-0B6D-4FA2-B4BA-CCFF2E4F13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28194" y="1689424"/>
                  <a:ext cx="12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750114-72D3-46CA-8B9D-4ABBE2FAD206}"/>
                    </a:ext>
                  </a:extLst>
                </p14:cNvPr>
                <p14:cNvContentPartPr/>
                <p14:nvPr/>
              </p14:nvContentPartPr>
              <p14:xfrm>
                <a:off x="6697754" y="1713904"/>
                <a:ext cx="217440" cy="20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750114-72D3-46CA-8B9D-4ABBE2FAD2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89114" y="1704904"/>
                  <a:ext cx="235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309AE7-E57A-4E9F-AC14-5F260F49BD93}"/>
                    </a:ext>
                  </a:extLst>
                </p14:cNvPr>
                <p14:cNvContentPartPr/>
                <p14:nvPr/>
              </p14:nvContentPartPr>
              <p14:xfrm>
                <a:off x="7229834" y="1571704"/>
                <a:ext cx="430920" cy="261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309AE7-E57A-4E9F-AC14-5F260F49BD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21194" y="1562704"/>
                  <a:ext cx="448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D44ABF-F914-460F-86C5-1E8735625D7A}"/>
                    </a:ext>
                  </a:extLst>
                </p14:cNvPr>
                <p14:cNvContentPartPr/>
                <p14:nvPr/>
              </p14:nvContentPartPr>
              <p14:xfrm>
                <a:off x="6764354" y="1952224"/>
                <a:ext cx="358560" cy="559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D44ABF-F914-460F-86C5-1E8735625D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55714" y="1943584"/>
                  <a:ext cx="3762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4AA0B2-E876-4D84-BB51-49CE41B161C6}"/>
                    </a:ext>
                  </a:extLst>
                </p14:cNvPr>
                <p14:cNvContentPartPr/>
                <p14:nvPr/>
              </p14:nvContentPartPr>
              <p14:xfrm>
                <a:off x="6792434" y="2322664"/>
                <a:ext cx="216720" cy="5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4AA0B2-E876-4D84-BB51-49CE41B161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83434" y="2314024"/>
                  <a:ext cx="234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A1E158-AB09-4297-A2FD-EF3C659895DA}"/>
                    </a:ext>
                  </a:extLst>
                </p14:cNvPr>
                <p14:cNvContentPartPr/>
                <p14:nvPr/>
              </p14:nvContentPartPr>
              <p14:xfrm>
                <a:off x="7077554" y="2226904"/>
                <a:ext cx="182520" cy="210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A1E158-AB09-4297-A2FD-EF3C659895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68554" y="2218264"/>
                  <a:ext cx="200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F14F75-AF0D-44D0-9C96-9A843ADDF361}"/>
                    </a:ext>
                  </a:extLst>
                </p14:cNvPr>
                <p14:cNvContentPartPr/>
                <p14:nvPr/>
              </p14:nvContentPartPr>
              <p14:xfrm>
                <a:off x="7322354" y="2267224"/>
                <a:ext cx="166320" cy="200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F14F75-AF0D-44D0-9C96-9A843ADDF3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13714" y="2258224"/>
                  <a:ext cx="183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E1BB8ED-E5DF-40B9-AF9C-CFF4632F0904}"/>
                    </a:ext>
                  </a:extLst>
                </p14:cNvPr>
                <p14:cNvContentPartPr/>
                <p14:nvPr/>
              </p14:nvContentPartPr>
              <p14:xfrm>
                <a:off x="7321274" y="2265784"/>
                <a:ext cx="145800" cy="147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E1BB8ED-E5DF-40B9-AF9C-CFF4632F09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12274" y="2257144"/>
                  <a:ext cx="163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F18955-168F-4974-B223-9AC85EF1C3EA}"/>
                    </a:ext>
                  </a:extLst>
                </p14:cNvPr>
                <p14:cNvContentPartPr/>
                <p14:nvPr/>
              </p14:nvContentPartPr>
              <p14:xfrm>
                <a:off x="7569674" y="2279104"/>
                <a:ext cx="195840" cy="146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F18955-168F-4974-B223-9AC85EF1C3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61034" y="2270104"/>
                  <a:ext cx="213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D0F058-4A08-4851-AC7C-1AD5D69BD99A}"/>
                    </a:ext>
                  </a:extLst>
                </p14:cNvPr>
                <p14:cNvContentPartPr/>
                <p14:nvPr/>
              </p14:nvContentPartPr>
              <p14:xfrm>
                <a:off x="7912754" y="2289184"/>
                <a:ext cx="262440" cy="155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D0F058-4A08-4851-AC7C-1AD5D69BD9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03754" y="2280544"/>
                  <a:ext cx="28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798628-A773-4A09-8CD4-0443144EBDDB}"/>
                    </a:ext>
                  </a:extLst>
                </p14:cNvPr>
                <p14:cNvContentPartPr/>
                <p14:nvPr/>
              </p14:nvContentPartPr>
              <p14:xfrm>
                <a:off x="8142074" y="2069224"/>
                <a:ext cx="193320" cy="321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798628-A773-4A09-8CD4-0443144EBDD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33434" y="2060584"/>
                  <a:ext cx="210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26121E-A307-4972-9C4A-AA90696C588B}"/>
                    </a:ext>
                  </a:extLst>
                </p14:cNvPr>
                <p14:cNvContentPartPr/>
                <p14:nvPr/>
              </p14:nvContentPartPr>
              <p14:xfrm>
                <a:off x="8551754" y="2181904"/>
                <a:ext cx="183240" cy="38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26121E-A307-4972-9C4A-AA90696C58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2754" y="2172904"/>
                  <a:ext cx="200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D0A2BF-BEF4-4C4A-A59F-FC2FB1F7BFD7}"/>
                    </a:ext>
                  </a:extLst>
                </p14:cNvPr>
                <p14:cNvContentPartPr/>
                <p14:nvPr/>
              </p14:nvContentPartPr>
              <p14:xfrm>
                <a:off x="8554274" y="2309344"/>
                <a:ext cx="152640" cy="31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D0A2BF-BEF4-4C4A-A59F-FC2FB1F7BF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45634" y="2300704"/>
                  <a:ext cx="17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43371F4-C611-4568-80DC-C249F3E49C9A}"/>
                    </a:ext>
                  </a:extLst>
                </p14:cNvPr>
                <p14:cNvContentPartPr/>
                <p14:nvPr/>
              </p14:nvContentPartPr>
              <p14:xfrm>
                <a:off x="8925074" y="2377024"/>
                <a:ext cx="45360" cy="18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43371F4-C611-4568-80DC-C249F3E49C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16074" y="236802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D80150-C826-4A07-9E84-8FAE925F4B30}"/>
                    </a:ext>
                  </a:extLst>
                </p14:cNvPr>
                <p14:cNvContentPartPr/>
                <p14:nvPr/>
              </p14:nvContentPartPr>
              <p14:xfrm>
                <a:off x="9053954" y="2218264"/>
                <a:ext cx="204480" cy="159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D80150-C826-4A07-9E84-8FAE925F4B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45314" y="2209264"/>
                  <a:ext cx="222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B30EB1-CD38-47FA-9C9D-CE1C77E5BF45}"/>
                    </a:ext>
                  </a:extLst>
                </p14:cNvPr>
                <p14:cNvContentPartPr/>
                <p14:nvPr/>
              </p14:nvContentPartPr>
              <p14:xfrm>
                <a:off x="9410714" y="2119624"/>
                <a:ext cx="306720" cy="28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B30EB1-CD38-47FA-9C9D-CE1C77E5BF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02074" y="2110984"/>
                  <a:ext cx="32436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7FC0622-B68B-4AE9-B917-74B859F902DC}"/>
                  </a:ext>
                </a:extLst>
              </p14:cNvPr>
              <p14:cNvContentPartPr/>
              <p14:nvPr/>
            </p14:nvContentPartPr>
            <p14:xfrm>
              <a:off x="1747034" y="3134104"/>
              <a:ext cx="186120" cy="28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7FC0622-B68B-4AE9-B917-74B859F902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38034" y="3125104"/>
                <a:ext cx="2037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46F30E6-A134-4962-9FED-BD52EB630F2C}"/>
              </a:ext>
            </a:extLst>
          </p:cNvPr>
          <p:cNvGrpSpPr/>
          <p:nvPr/>
        </p:nvGrpSpPr>
        <p:grpSpPr>
          <a:xfrm>
            <a:off x="2213234" y="2830624"/>
            <a:ext cx="3129480" cy="617760"/>
            <a:chOff x="2213234" y="2830624"/>
            <a:chExt cx="312948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2D6993C-E40A-4CE7-A58F-537DB211211C}"/>
                    </a:ext>
                  </a:extLst>
                </p14:cNvPr>
                <p14:cNvContentPartPr/>
                <p14:nvPr/>
              </p14:nvContentPartPr>
              <p14:xfrm>
                <a:off x="2462714" y="3017464"/>
                <a:ext cx="83520" cy="137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2D6993C-E40A-4CE7-A58F-537DB21121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53714" y="3008464"/>
                  <a:ext cx="101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69616FE-E078-4236-BE55-A58A5A180B0A}"/>
                    </a:ext>
                  </a:extLst>
                </p14:cNvPr>
                <p14:cNvContentPartPr/>
                <p14:nvPr/>
              </p14:nvContentPartPr>
              <p14:xfrm>
                <a:off x="2213234" y="3201064"/>
                <a:ext cx="466920" cy="36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69616FE-E078-4236-BE55-A58A5A180B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04234" y="3192064"/>
                  <a:ext cx="484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6A5175-2B84-4191-A8F1-C7BBB4E145B7}"/>
                    </a:ext>
                  </a:extLst>
                </p14:cNvPr>
                <p14:cNvContentPartPr/>
                <p14:nvPr/>
              </p14:nvContentPartPr>
              <p14:xfrm>
                <a:off x="2222234" y="3004504"/>
                <a:ext cx="552960" cy="9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6A5175-2B84-4191-A8F1-C7BBB4E145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13234" y="2995864"/>
                  <a:ext cx="570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832991-AC18-4431-A530-CAA4F30D6504}"/>
                    </a:ext>
                  </a:extLst>
                </p14:cNvPr>
                <p14:cNvContentPartPr/>
                <p14:nvPr/>
              </p14:nvContentPartPr>
              <p14:xfrm>
                <a:off x="2721914" y="3092344"/>
                <a:ext cx="220320" cy="123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832991-AC18-4431-A530-CAA4F30D65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12914" y="3083704"/>
                  <a:ext cx="237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16B111-2A96-407A-8F93-9FA64B2FF532}"/>
                    </a:ext>
                  </a:extLst>
                </p14:cNvPr>
                <p14:cNvContentPartPr/>
                <p14:nvPr/>
              </p14:nvContentPartPr>
              <p14:xfrm>
                <a:off x="2995874" y="3089824"/>
                <a:ext cx="241920" cy="133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16B111-2A96-407A-8F93-9FA64B2FF53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86874" y="3081184"/>
                  <a:ext cx="259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6DA9BB-C64F-4994-898C-D62E35CBABF0}"/>
                    </a:ext>
                  </a:extLst>
                </p14:cNvPr>
                <p14:cNvContentPartPr/>
                <p14:nvPr/>
              </p14:nvContentPartPr>
              <p14:xfrm>
                <a:off x="3156794" y="2876704"/>
                <a:ext cx="257040" cy="317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6DA9BB-C64F-4994-898C-D62E35CBABF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47794" y="2867704"/>
                  <a:ext cx="274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2006B8A-2E05-455D-B94E-1811E6B41102}"/>
                    </a:ext>
                  </a:extLst>
                </p14:cNvPr>
                <p14:cNvContentPartPr/>
                <p14:nvPr/>
              </p14:nvContentPartPr>
              <p14:xfrm>
                <a:off x="3331394" y="3065344"/>
                <a:ext cx="163080" cy="122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2006B8A-2E05-455D-B94E-1811E6B411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22754" y="3056704"/>
                  <a:ext cx="18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EF4440-166D-4816-B5C9-E5F78185DE61}"/>
                    </a:ext>
                  </a:extLst>
                </p14:cNvPr>
                <p14:cNvContentPartPr/>
                <p14:nvPr/>
              </p14:nvContentPartPr>
              <p14:xfrm>
                <a:off x="3388634" y="3124744"/>
                <a:ext cx="225000" cy="323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EF4440-166D-4816-B5C9-E5F78185DE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79634" y="3116104"/>
                  <a:ext cx="242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1A5B3A-7400-4833-AAAB-51AA7A584E28}"/>
                    </a:ext>
                  </a:extLst>
                </p14:cNvPr>
                <p14:cNvContentPartPr/>
                <p14:nvPr/>
              </p14:nvContentPartPr>
              <p14:xfrm>
                <a:off x="3568274" y="3097024"/>
                <a:ext cx="152640" cy="151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1A5B3A-7400-4833-AAAB-51AA7A584E2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59634" y="3088024"/>
                  <a:ext cx="170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683FEC-700F-498B-B67E-36D145027967}"/>
                    </a:ext>
                  </a:extLst>
                </p14:cNvPr>
                <p14:cNvContentPartPr/>
                <p14:nvPr/>
              </p14:nvContentPartPr>
              <p14:xfrm>
                <a:off x="3737114" y="3077944"/>
                <a:ext cx="195480" cy="141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683FEC-700F-498B-B67E-36D14502796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28474" y="3068944"/>
                  <a:ext cx="213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F6602A-54D8-4FD8-AE41-1039364FD44C}"/>
                    </a:ext>
                  </a:extLst>
                </p14:cNvPr>
                <p14:cNvContentPartPr/>
                <p14:nvPr/>
              </p14:nvContentPartPr>
              <p14:xfrm>
                <a:off x="3981194" y="3124384"/>
                <a:ext cx="211680" cy="130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F6602A-54D8-4FD8-AE41-1039364FD44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72554" y="3115384"/>
                  <a:ext cx="229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797725-D32F-4100-A6D3-ED667A7E7368}"/>
                    </a:ext>
                  </a:extLst>
                </p14:cNvPr>
                <p14:cNvContentPartPr/>
                <p14:nvPr/>
              </p14:nvContentPartPr>
              <p14:xfrm>
                <a:off x="4288994" y="3108904"/>
                <a:ext cx="207360" cy="140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797725-D32F-4100-A6D3-ED667A7E73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0354" y="3100264"/>
                  <a:ext cx="225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3F6B95-BDF7-4E8D-AF2C-041523621B72}"/>
                    </a:ext>
                  </a:extLst>
                </p14:cNvPr>
                <p14:cNvContentPartPr/>
                <p14:nvPr/>
              </p14:nvContentPartPr>
              <p14:xfrm>
                <a:off x="4424354" y="2895424"/>
                <a:ext cx="258120" cy="312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3F6B95-BDF7-4E8D-AF2C-041523621B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5354" y="2886424"/>
                  <a:ext cx="275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F31A92F-9A93-4404-A060-93188A480809}"/>
                    </a:ext>
                  </a:extLst>
                </p14:cNvPr>
                <p14:cNvContentPartPr/>
                <p14:nvPr/>
              </p14:nvContentPartPr>
              <p14:xfrm>
                <a:off x="4610474" y="3105664"/>
                <a:ext cx="159840" cy="94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F31A92F-9A93-4404-A060-93188A4808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01834" y="3097024"/>
                  <a:ext cx="177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759E5A0-249D-476B-8D99-5965A0B23247}"/>
                    </a:ext>
                  </a:extLst>
                </p14:cNvPr>
                <p14:cNvContentPartPr/>
                <p14:nvPr/>
              </p14:nvContentPartPr>
              <p14:xfrm>
                <a:off x="4772114" y="3108544"/>
                <a:ext cx="172080" cy="82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59E5A0-249D-476B-8D99-5965A0B2324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63474" y="3099904"/>
                  <a:ext cx="18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CA901FF-8970-4119-B168-7B45B7C26ABD}"/>
                    </a:ext>
                  </a:extLst>
                </p14:cNvPr>
                <p14:cNvContentPartPr/>
                <p14:nvPr/>
              </p14:nvContentPartPr>
              <p14:xfrm>
                <a:off x="5089274" y="2830624"/>
                <a:ext cx="194400" cy="378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CA901FF-8970-4119-B168-7B45B7C26A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80634" y="2821984"/>
                  <a:ext cx="2120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95A687A-33A2-44EE-8882-CBAED6E465DF}"/>
                    </a:ext>
                  </a:extLst>
                </p14:cNvPr>
                <p14:cNvContentPartPr/>
                <p14:nvPr/>
              </p14:nvContentPartPr>
              <p14:xfrm>
                <a:off x="4990994" y="3032944"/>
                <a:ext cx="351720" cy="34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95A687A-33A2-44EE-8882-CBAED6E465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81994" y="3023944"/>
                  <a:ext cx="36936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FFB0FEA-9757-40A0-B159-DDAA37F1F9B3}"/>
                  </a:ext>
                </a:extLst>
              </p14:cNvPr>
              <p14:cNvContentPartPr/>
              <p14:nvPr/>
            </p14:nvContentPartPr>
            <p14:xfrm>
              <a:off x="5721434" y="2855464"/>
              <a:ext cx="472320" cy="291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FFB0FEA-9757-40A0-B159-DDAA37F1F9B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712434" y="2846464"/>
                <a:ext cx="48996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77FFEB-7537-4A21-81D5-DD5137317FD2}"/>
              </a:ext>
            </a:extLst>
          </p:cNvPr>
          <p:cNvGrpSpPr/>
          <p:nvPr/>
        </p:nvGrpSpPr>
        <p:grpSpPr>
          <a:xfrm>
            <a:off x="6656354" y="2778424"/>
            <a:ext cx="1697040" cy="408240"/>
            <a:chOff x="6656354" y="2778424"/>
            <a:chExt cx="169704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AAD02B2-B58A-4CE5-A160-6AC55E6E292B}"/>
                    </a:ext>
                  </a:extLst>
                </p14:cNvPr>
                <p14:cNvContentPartPr/>
                <p14:nvPr/>
              </p14:nvContentPartPr>
              <p14:xfrm>
                <a:off x="6656354" y="2908384"/>
                <a:ext cx="213120" cy="278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AAD02B2-B58A-4CE5-A160-6AC55E6E29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47714" y="2899384"/>
                  <a:ext cx="23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A683B3B-32CE-43F5-B3D1-DBD65C2DEE02}"/>
                    </a:ext>
                  </a:extLst>
                </p14:cNvPr>
                <p14:cNvContentPartPr/>
                <p14:nvPr/>
              </p14:nvContentPartPr>
              <p14:xfrm>
                <a:off x="6884954" y="3000544"/>
                <a:ext cx="276480" cy="170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A683B3B-32CE-43F5-B3D1-DBD65C2DEE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75954" y="2991904"/>
                  <a:ext cx="294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322F2A-3E9D-4051-B02F-9CDA9E0773D4}"/>
                    </a:ext>
                  </a:extLst>
                </p14:cNvPr>
                <p14:cNvContentPartPr/>
                <p14:nvPr/>
              </p14:nvContentPartPr>
              <p14:xfrm>
                <a:off x="7140914" y="3027904"/>
                <a:ext cx="124560" cy="10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322F2A-3E9D-4051-B02F-9CDA9E0773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31914" y="3019264"/>
                  <a:ext cx="142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C81846-CFA1-4CBE-942C-1CDDBF3F02F4}"/>
                    </a:ext>
                  </a:extLst>
                </p14:cNvPr>
                <p14:cNvContentPartPr/>
                <p14:nvPr/>
              </p14:nvContentPartPr>
              <p14:xfrm>
                <a:off x="7346834" y="3050584"/>
                <a:ext cx="145800" cy="82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C81846-CFA1-4CBE-942C-1CDDBF3F02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8194" y="3041944"/>
                  <a:ext cx="163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BE6708-5115-4839-AC52-0BFC7F0F7643}"/>
                    </a:ext>
                  </a:extLst>
                </p14:cNvPr>
                <p14:cNvContentPartPr/>
                <p14:nvPr/>
              </p14:nvContentPartPr>
              <p14:xfrm>
                <a:off x="7584794" y="2980384"/>
                <a:ext cx="218880" cy="146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BE6708-5115-4839-AC52-0BFC7F0F76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75794" y="2971384"/>
                  <a:ext cx="236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69CAB2-560C-48CB-BC4C-6C89497AA083}"/>
                    </a:ext>
                  </a:extLst>
                </p14:cNvPr>
                <p14:cNvContentPartPr/>
                <p14:nvPr/>
              </p14:nvContentPartPr>
              <p14:xfrm>
                <a:off x="7727714" y="2778424"/>
                <a:ext cx="281520" cy="287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69CAB2-560C-48CB-BC4C-6C89497AA0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18714" y="2769424"/>
                  <a:ext cx="299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8001F4-302A-4B33-8D60-FD6277D58EDD}"/>
                    </a:ext>
                  </a:extLst>
                </p14:cNvPr>
                <p14:cNvContentPartPr/>
                <p14:nvPr/>
              </p14:nvContentPartPr>
              <p14:xfrm>
                <a:off x="7864874" y="2986504"/>
                <a:ext cx="100440" cy="158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8001F4-302A-4B33-8D60-FD6277D58E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55874" y="2977504"/>
                  <a:ext cx="118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B660C2-27CA-4567-82DB-1292A5E3D510}"/>
                    </a:ext>
                  </a:extLst>
                </p14:cNvPr>
                <p14:cNvContentPartPr/>
                <p14:nvPr/>
              </p14:nvContentPartPr>
              <p14:xfrm>
                <a:off x="8060354" y="3007024"/>
                <a:ext cx="293040" cy="138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B660C2-27CA-4567-82DB-1292A5E3D5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51714" y="2998384"/>
                  <a:ext cx="3106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727E4C-7E1B-4ED9-885B-90DBF9120948}"/>
              </a:ext>
            </a:extLst>
          </p:cNvPr>
          <p:cNvGrpSpPr/>
          <p:nvPr/>
        </p:nvGrpSpPr>
        <p:grpSpPr>
          <a:xfrm>
            <a:off x="8621954" y="2755744"/>
            <a:ext cx="1659960" cy="532080"/>
            <a:chOff x="8621954" y="2755744"/>
            <a:chExt cx="16599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4FFEFB-7429-4E39-A873-008E668A830B}"/>
                    </a:ext>
                  </a:extLst>
                </p14:cNvPr>
                <p14:cNvContentPartPr/>
                <p14:nvPr/>
              </p14:nvContentPartPr>
              <p14:xfrm>
                <a:off x="8621954" y="2953744"/>
                <a:ext cx="216360" cy="203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4FFEFB-7429-4E39-A873-008E668A83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13314" y="2944744"/>
                  <a:ext cx="234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6C4304-5E40-419D-B47C-6E0B994A1C58}"/>
                    </a:ext>
                  </a:extLst>
                </p14:cNvPr>
                <p14:cNvContentPartPr/>
                <p14:nvPr/>
              </p14:nvContentPartPr>
              <p14:xfrm>
                <a:off x="8979074" y="3017824"/>
                <a:ext cx="146160" cy="102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6C4304-5E40-419D-B47C-6E0B994A1C5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70074" y="3008824"/>
                  <a:ext cx="163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12A56B5-8C3E-4CB3-9B41-DA95C1257E76}"/>
                    </a:ext>
                  </a:extLst>
                </p14:cNvPr>
                <p14:cNvContentPartPr/>
                <p14:nvPr/>
              </p14:nvContentPartPr>
              <p14:xfrm>
                <a:off x="9156194" y="3015664"/>
                <a:ext cx="239040" cy="113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12A56B5-8C3E-4CB3-9B41-DA95C1257E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47194" y="3006664"/>
                  <a:ext cx="256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0AEC284-CE35-40A7-AB71-7E6C6FCDCB24}"/>
                    </a:ext>
                  </a:extLst>
                </p14:cNvPr>
                <p14:cNvContentPartPr/>
                <p14:nvPr/>
              </p14:nvContentPartPr>
              <p14:xfrm>
                <a:off x="9334394" y="3045904"/>
                <a:ext cx="138600" cy="241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0AEC284-CE35-40A7-AB71-7E6C6FCDCB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25754" y="3037264"/>
                  <a:ext cx="156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1D47C0-BBC4-4B79-B67E-4907ACF5D23B}"/>
                    </a:ext>
                  </a:extLst>
                </p14:cNvPr>
                <p14:cNvContentPartPr/>
                <p14:nvPr/>
              </p14:nvContentPartPr>
              <p14:xfrm>
                <a:off x="9487394" y="2983984"/>
                <a:ext cx="177840" cy="146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1D47C0-BBC4-4B79-B67E-4907ACF5D23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78754" y="2975344"/>
                  <a:ext cx="195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BD7C5F-0B35-4F9F-BE4D-C95D567EBF34}"/>
                    </a:ext>
                  </a:extLst>
                </p14:cNvPr>
                <p14:cNvContentPartPr/>
                <p14:nvPr/>
              </p14:nvContentPartPr>
              <p14:xfrm>
                <a:off x="9718514" y="2813344"/>
                <a:ext cx="215640" cy="281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BD7C5F-0B35-4F9F-BE4D-C95D567EBF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09514" y="2804344"/>
                  <a:ext cx="233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01F61A-00F9-4406-803D-E6AF883F3A05}"/>
                    </a:ext>
                  </a:extLst>
                </p14:cNvPr>
                <p14:cNvContentPartPr/>
                <p14:nvPr/>
              </p14:nvContentPartPr>
              <p14:xfrm>
                <a:off x="9880514" y="2964904"/>
                <a:ext cx="175320" cy="153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01F61A-00F9-4406-803D-E6AF883F3A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71874" y="2956264"/>
                  <a:ext cx="19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90DE77-F220-4D9F-9C20-E73A203B358F}"/>
                    </a:ext>
                  </a:extLst>
                </p14:cNvPr>
                <p14:cNvContentPartPr/>
                <p14:nvPr/>
              </p14:nvContentPartPr>
              <p14:xfrm>
                <a:off x="10114514" y="2755744"/>
                <a:ext cx="167400" cy="433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90DE77-F220-4D9F-9C20-E73A203B35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05874" y="2747104"/>
                  <a:ext cx="1850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38CA3A5-E0F0-4AFA-A441-97D35CBBB239}"/>
              </a:ext>
            </a:extLst>
          </p:cNvPr>
          <p:cNvGrpSpPr/>
          <p:nvPr/>
        </p:nvGrpSpPr>
        <p:grpSpPr>
          <a:xfrm>
            <a:off x="968354" y="3662224"/>
            <a:ext cx="758520" cy="397800"/>
            <a:chOff x="968354" y="3662224"/>
            <a:chExt cx="75852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7EF8980-3390-4E11-A5A3-67B7C14DBFC2}"/>
                    </a:ext>
                  </a:extLst>
                </p14:cNvPr>
                <p14:cNvContentPartPr/>
                <p14:nvPr/>
              </p14:nvContentPartPr>
              <p14:xfrm>
                <a:off x="968354" y="3662224"/>
                <a:ext cx="267120" cy="397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7EF8980-3390-4E11-A5A3-67B7C14DBFC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9354" y="3653584"/>
                  <a:ext cx="2847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2E50BB0-6E4E-4E87-B4C6-689941CCFBA0}"/>
                    </a:ext>
                  </a:extLst>
                </p14:cNvPr>
                <p14:cNvContentPartPr/>
                <p14:nvPr/>
              </p14:nvContentPartPr>
              <p14:xfrm>
                <a:off x="1008314" y="3664384"/>
                <a:ext cx="250200" cy="299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2E50BB0-6E4E-4E87-B4C6-689941CCFB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9674" y="3655744"/>
                  <a:ext cx="267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F9660C-0D3D-4D6D-97BC-C072D4F4A041}"/>
                    </a:ext>
                  </a:extLst>
                </p14:cNvPr>
                <p14:cNvContentPartPr/>
                <p14:nvPr/>
              </p14:nvContentPartPr>
              <p14:xfrm>
                <a:off x="1475234" y="3754384"/>
                <a:ext cx="25164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F9660C-0D3D-4D6D-97BC-C072D4F4A0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66234" y="3745384"/>
                  <a:ext cx="269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52D5D03-60DC-4AF9-9C7D-DB3D03A6FD13}"/>
              </a:ext>
            </a:extLst>
          </p:cNvPr>
          <p:cNvGrpSpPr/>
          <p:nvPr/>
        </p:nvGrpSpPr>
        <p:grpSpPr>
          <a:xfrm>
            <a:off x="2033954" y="3620464"/>
            <a:ext cx="692640" cy="352080"/>
            <a:chOff x="2033954" y="3620464"/>
            <a:chExt cx="6926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003F2AD-11BC-4350-8887-ECFB1525DD8F}"/>
                    </a:ext>
                  </a:extLst>
                </p14:cNvPr>
                <p14:cNvContentPartPr/>
                <p14:nvPr/>
              </p14:nvContentPartPr>
              <p14:xfrm>
                <a:off x="2033954" y="3714424"/>
                <a:ext cx="142560" cy="258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003F2AD-11BC-4350-8887-ECFB1525DD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25314" y="3705424"/>
                  <a:ext cx="160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43E467A-E39A-4D6D-B066-B91F8EEDBFC0}"/>
                    </a:ext>
                  </a:extLst>
                </p14:cNvPr>
                <p14:cNvContentPartPr/>
                <p14:nvPr/>
              </p14:nvContentPartPr>
              <p14:xfrm>
                <a:off x="2124314" y="3620464"/>
                <a:ext cx="270000" cy="339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43E467A-E39A-4D6D-B066-B91F8EEDBF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15674" y="3611824"/>
                  <a:ext cx="2876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8FAE905-3755-4F97-910A-695C4FCAFC14}"/>
                    </a:ext>
                  </a:extLst>
                </p14:cNvPr>
                <p14:cNvContentPartPr/>
                <p14:nvPr/>
              </p14:nvContentPartPr>
              <p14:xfrm>
                <a:off x="2452994" y="3815944"/>
                <a:ext cx="61200" cy="79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8FAE905-3755-4F97-910A-695C4FCAFC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43994" y="3807304"/>
                  <a:ext cx="78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444F9BD-8F33-465B-8139-767C97926B97}"/>
                    </a:ext>
                  </a:extLst>
                </p14:cNvPr>
                <p14:cNvContentPartPr/>
                <p14:nvPr/>
              </p14:nvContentPartPr>
              <p14:xfrm>
                <a:off x="2595194" y="3774184"/>
                <a:ext cx="131400" cy="125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444F9BD-8F33-465B-8139-767C97926B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86194" y="3765544"/>
                  <a:ext cx="1490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0E1F49E-1EF6-4EB7-8B77-27B8A45DE4D7}"/>
              </a:ext>
            </a:extLst>
          </p:cNvPr>
          <p:cNvGrpSpPr/>
          <p:nvPr/>
        </p:nvGrpSpPr>
        <p:grpSpPr>
          <a:xfrm>
            <a:off x="2935754" y="3512464"/>
            <a:ext cx="2013480" cy="554040"/>
            <a:chOff x="2935754" y="3512464"/>
            <a:chExt cx="201348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062B06-4B30-40BA-BF17-AC636D24EEA4}"/>
                    </a:ext>
                  </a:extLst>
                </p14:cNvPr>
                <p14:cNvContentPartPr/>
                <p14:nvPr/>
              </p14:nvContentPartPr>
              <p14:xfrm>
                <a:off x="2935754" y="3642424"/>
                <a:ext cx="194040" cy="284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062B06-4B30-40BA-BF17-AC636D24EE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27114" y="3633784"/>
                  <a:ext cx="211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9F4BE10-E6B6-4C59-A133-A23470D75639}"/>
                    </a:ext>
                  </a:extLst>
                </p14:cNvPr>
                <p14:cNvContentPartPr/>
                <p14:nvPr/>
              </p14:nvContentPartPr>
              <p14:xfrm>
                <a:off x="3230594" y="3721984"/>
                <a:ext cx="89640" cy="129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9F4BE10-E6B6-4C59-A133-A23470D7563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21594" y="3713344"/>
                  <a:ext cx="10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4BA783-870D-4B76-A715-8BC937321BA7}"/>
                    </a:ext>
                  </a:extLst>
                </p14:cNvPr>
                <p14:cNvContentPartPr/>
                <p14:nvPr/>
              </p14:nvContentPartPr>
              <p14:xfrm>
                <a:off x="3365594" y="3717664"/>
                <a:ext cx="155160" cy="139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4BA783-870D-4B76-A715-8BC937321B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56594" y="3708664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0E0BA8-93FB-4D3D-888A-86A2C778CAAF}"/>
                    </a:ext>
                  </a:extLst>
                </p14:cNvPr>
                <p14:cNvContentPartPr/>
                <p14:nvPr/>
              </p14:nvContentPartPr>
              <p14:xfrm>
                <a:off x="3681674" y="3916024"/>
                <a:ext cx="22320" cy="2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0E0BA8-93FB-4D3D-888A-86A2C778CAA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72674" y="3907024"/>
                  <a:ext cx="39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87468AF-8E83-487F-8E0F-45AF3CEC8351}"/>
                    </a:ext>
                  </a:extLst>
                </p14:cNvPr>
                <p14:cNvContentPartPr/>
                <p14:nvPr/>
              </p14:nvContentPartPr>
              <p14:xfrm>
                <a:off x="3628394" y="3880384"/>
                <a:ext cx="78480" cy="186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87468AF-8E83-487F-8E0F-45AF3CEC83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19394" y="3871744"/>
                  <a:ext cx="96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F291BE-5EA7-4617-BA44-D1F081B3B232}"/>
                    </a:ext>
                  </a:extLst>
                </p14:cNvPr>
                <p14:cNvContentPartPr/>
                <p14:nvPr/>
              </p14:nvContentPartPr>
              <p14:xfrm>
                <a:off x="3885434" y="3844744"/>
                <a:ext cx="38880" cy="57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F291BE-5EA7-4617-BA44-D1F081B3B23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76434" y="3836104"/>
                  <a:ext cx="56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7BDBF56-1769-4632-9211-C9DE55F62B32}"/>
                    </a:ext>
                  </a:extLst>
                </p14:cNvPr>
                <p14:cNvContentPartPr/>
                <p14:nvPr/>
              </p14:nvContentPartPr>
              <p14:xfrm>
                <a:off x="4029434" y="3723424"/>
                <a:ext cx="135360" cy="155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7BDBF56-1769-4632-9211-C9DE55F62B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0794" y="3714424"/>
                  <a:ext cx="153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A46D24D-7C1D-4890-BB10-A39CA64B1908}"/>
                    </a:ext>
                  </a:extLst>
                </p14:cNvPr>
                <p14:cNvContentPartPr/>
                <p14:nvPr/>
              </p14:nvContentPartPr>
              <p14:xfrm>
                <a:off x="4324994" y="3660784"/>
                <a:ext cx="270000" cy="235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A46D24D-7C1D-4890-BB10-A39CA64B190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16354" y="3651784"/>
                  <a:ext cx="287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D8F2A9B-6721-473E-BD3C-B28F2E9715DC}"/>
                    </a:ext>
                  </a:extLst>
                </p14:cNvPr>
                <p14:cNvContentPartPr/>
                <p14:nvPr/>
              </p14:nvContentPartPr>
              <p14:xfrm>
                <a:off x="4726754" y="3512464"/>
                <a:ext cx="222480" cy="369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D8F2A9B-6721-473E-BD3C-B28F2E9715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17754" y="3503824"/>
                  <a:ext cx="24012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B77B79E-8DEB-4F3D-81DF-90625727A165}"/>
              </a:ext>
            </a:extLst>
          </p:cNvPr>
          <p:cNvGrpSpPr/>
          <p:nvPr/>
        </p:nvGrpSpPr>
        <p:grpSpPr>
          <a:xfrm>
            <a:off x="1478474" y="4261264"/>
            <a:ext cx="646560" cy="445320"/>
            <a:chOff x="1478474" y="4261264"/>
            <a:chExt cx="64656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EFF4D9-7967-45D5-A2B0-FE9917FDC8B3}"/>
                    </a:ext>
                  </a:extLst>
                </p14:cNvPr>
                <p14:cNvContentPartPr/>
                <p14:nvPr/>
              </p14:nvContentPartPr>
              <p14:xfrm>
                <a:off x="1478474" y="4432984"/>
                <a:ext cx="124200" cy="246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EFF4D9-7967-45D5-A2B0-FE9917FDC8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69834" y="4423984"/>
                  <a:ext cx="14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CDA0A6F-6949-4A9D-A2D8-9DB5FE5AA946}"/>
                    </a:ext>
                  </a:extLst>
                </p14:cNvPr>
                <p14:cNvContentPartPr/>
                <p14:nvPr/>
              </p14:nvContentPartPr>
              <p14:xfrm>
                <a:off x="1552994" y="4286104"/>
                <a:ext cx="282960" cy="214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CDA0A6F-6949-4A9D-A2D8-9DB5FE5AA94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44354" y="4277464"/>
                  <a:ext cx="300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42D144-3A10-49FC-BA69-71570CF01260}"/>
                    </a:ext>
                  </a:extLst>
                </p14:cNvPr>
                <p14:cNvContentPartPr/>
                <p14:nvPr/>
              </p14:nvContentPartPr>
              <p14:xfrm>
                <a:off x="1879514" y="4261264"/>
                <a:ext cx="245520" cy="445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42D144-3A10-49FC-BA69-71570CF0126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70514" y="4252624"/>
                  <a:ext cx="26316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1DB1E30-5057-4A94-849D-F860C54C8739}"/>
              </a:ext>
            </a:extLst>
          </p:cNvPr>
          <p:cNvGrpSpPr/>
          <p:nvPr/>
        </p:nvGrpSpPr>
        <p:grpSpPr>
          <a:xfrm>
            <a:off x="2219714" y="4260544"/>
            <a:ext cx="1147680" cy="353160"/>
            <a:chOff x="2219714" y="4260544"/>
            <a:chExt cx="114768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9C752B4-CBDC-447C-9562-391C0F2394BA}"/>
                    </a:ext>
                  </a:extLst>
                </p14:cNvPr>
                <p14:cNvContentPartPr/>
                <p14:nvPr/>
              </p14:nvContentPartPr>
              <p14:xfrm>
                <a:off x="2228714" y="4391584"/>
                <a:ext cx="202680" cy="219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9C752B4-CBDC-447C-9562-391C0F2394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19714" y="4382584"/>
                  <a:ext cx="220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AEFF5D-9BC8-4F8B-80C7-C6EF9BB01279}"/>
                    </a:ext>
                  </a:extLst>
                </p14:cNvPr>
                <p14:cNvContentPartPr/>
                <p14:nvPr/>
              </p14:nvContentPartPr>
              <p14:xfrm>
                <a:off x="2219714" y="4318504"/>
                <a:ext cx="280440" cy="230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AEFF5D-9BC8-4F8B-80C7-C6EF9BB0127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11074" y="4309864"/>
                  <a:ext cx="298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07A406C-5F06-4553-BFF5-1210900197BA}"/>
                    </a:ext>
                  </a:extLst>
                </p14:cNvPr>
                <p14:cNvContentPartPr/>
                <p14:nvPr/>
              </p14:nvContentPartPr>
              <p14:xfrm>
                <a:off x="2598434" y="4355584"/>
                <a:ext cx="201240" cy="159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07A406C-5F06-4553-BFF5-1210900197B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89434" y="4346584"/>
                  <a:ext cx="218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2CFC9E-2F9E-4057-9A16-29CEDB5282B9}"/>
                    </a:ext>
                  </a:extLst>
                </p14:cNvPr>
                <p14:cNvContentPartPr/>
                <p14:nvPr/>
              </p14:nvContentPartPr>
              <p14:xfrm>
                <a:off x="2675834" y="4497064"/>
                <a:ext cx="194400" cy="116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2CFC9E-2F9E-4057-9A16-29CEDB5282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67194" y="4488064"/>
                  <a:ext cx="21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E366E2-D9F7-40B8-A2A3-FD0DD11702EE}"/>
                    </a:ext>
                  </a:extLst>
                </p14:cNvPr>
                <p14:cNvContentPartPr/>
                <p14:nvPr/>
              </p14:nvContentPartPr>
              <p14:xfrm>
                <a:off x="3039794" y="4383304"/>
                <a:ext cx="85320" cy="191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E366E2-D9F7-40B8-A2A3-FD0DD11702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30794" y="4374304"/>
                  <a:ext cx="10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79E4AC1-B699-4AC5-A0FF-7825A0662B3C}"/>
                    </a:ext>
                  </a:extLst>
                </p14:cNvPr>
                <p14:cNvContentPartPr/>
                <p14:nvPr/>
              </p14:nvContentPartPr>
              <p14:xfrm>
                <a:off x="3190274" y="4260544"/>
                <a:ext cx="177120" cy="325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79E4AC1-B699-4AC5-A0FF-7825A0662B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81634" y="4251544"/>
                  <a:ext cx="1947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0A092AA-E568-472F-8277-15C7C12309D0}"/>
              </a:ext>
            </a:extLst>
          </p:cNvPr>
          <p:cNvGrpSpPr/>
          <p:nvPr/>
        </p:nvGrpSpPr>
        <p:grpSpPr>
          <a:xfrm>
            <a:off x="3632354" y="4369264"/>
            <a:ext cx="140760" cy="115560"/>
            <a:chOff x="3632354" y="4369264"/>
            <a:chExt cx="14076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A1CF2A1-D232-4C75-BEAE-FA7A3F2C045C}"/>
                    </a:ext>
                  </a:extLst>
                </p14:cNvPr>
                <p14:cNvContentPartPr/>
                <p14:nvPr/>
              </p14:nvContentPartPr>
              <p14:xfrm>
                <a:off x="3638834" y="4369264"/>
                <a:ext cx="131040" cy="16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A1CF2A1-D232-4C75-BEAE-FA7A3F2C04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30194" y="4360264"/>
                  <a:ext cx="148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4913E1-53CF-42E3-B1D0-D2561B098132}"/>
                    </a:ext>
                  </a:extLst>
                </p14:cNvPr>
                <p14:cNvContentPartPr/>
                <p14:nvPr/>
              </p14:nvContentPartPr>
              <p14:xfrm>
                <a:off x="3632354" y="4463944"/>
                <a:ext cx="140760" cy="20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4913E1-53CF-42E3-B1D0-D2561B0981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23714" y="4455304"/>
                  <a:ext cx="1584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0578E90-0F67-42A6-8EE3-144F76342F44}"/>
              </a:ext>
            </a:extLst>
          </p:cNvPr>
          <p:cNvGrpSpPr/>
          <p:nvPr/>
        </p:nvGrpSpPr>
        <p:grpSpPr>
          <a:xfrm>
            <a:off x="4136714" y="4125904"/>
            <a:ext cx="2253600" cy="491040"/>
            <a:chOff x="4136714" y="4125904"/>
            <a:chExt cx="225360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DF2DCE5-12E9-482E-8237-142BB73F13A3}"/>
                    </a:ext>
                  </a:extLst>
                </p14:cNvPr>
                <p14:cNvContentPartPr/>
                <p14:nvPr/>
              </p14:nvContentPartPr>
              <p14:xfrm>
                <a:off x="4136714" y="4307704"/>
                <a:ext cx="105480" cy="278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DF2DCE5-12E9-482E-8237-142BB73F13A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27714" y="4298704"/>
                  <a:ext cx="123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330068-0A6F-483C-BCC8-1A285E057DB8}"/>
                    </a:ext>
                  </a:extLst>
                </p14:cNvPr>
                <p14:cNvContentPartPr/>
                <p14:nvPr/>
              </p14:nvContentPartPr>
              <p14:xfrm>
                <a:off x="4348754" y="4422544"/>
                <a:ext cx="17280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330068-0A6F-483C-BCC8-1A285E057DB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39754" y="4413904"/>
                  <a:ext cx="190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ADDAE09-AA13-47A3-89A0-68FE373499BE}"/>
                    </a:ext>
                  </a:extLst>
                </p14:cNvPr>
                <p14:cNvContentPartPr/>
                <p14:nvPr/>
              </p14:nvContentPartPr>
              <p14:xfrm>
                <a:off x="4733954" y="4353784"/>
                <a:ext cx="115560" cy="182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ADDAE09-AA13-47A3-89A0-68FE373499B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24954" y="4344784"/>
                  <a:ext cx="133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51E88F-2E1C-436F-990B-0C8EF1129F04}"/>
                    </a:ext>
                  </a:extLst>
                </p14:cNvPr>
                <p14:cNvContentPartPr/>
                <p14:nvPr/>
              </p14:nvContentPartPr>
              <p14:xfrm>
                <a:off x="4807034" y="4193584"/>
                <a:ext cx="276120" cy="195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51E88F-2E1C-436F-990B-0C8EF1129F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8034" y="4184944"/>
                  <a:ext cx="29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5780344-3547-4685-900C-D844BA85CBF5}"/>
                    </a:ext>
                  </a:extLst>
                </p14:cNvPr>
                <p14:cNvContentPartPr/>
                <p14:nvPr/>
              </p14:nvContentPartPr>
              <p14:xfrm>
                <a:off x="5104394" y="4237864"/>
                <a:ext cx="196200" cy="297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5780344-3547-4685-900C-D844BA85CBF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95394" y="4228864"/>
                  <a:ext cx="213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E902BC-0AE6-4625-911E-AD9CE279B4F5}"/>
                    </a:ext>
                  </a:extLst>
                </p14:cNvPr>
                <p14:cNvContentPartPr/>
                <p14:nvPr/>
              </p14:nvContentPartPr>
              <p14:xfrm>
                <a:off x="5355314" y="4335424"/>
                <a:ext cx="217080" cy="223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E902BC-0AE6-4625-911E-AD9CE279B4F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46314" y="4326424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0E59846-087A-4561-8AFD-E6E52AA298F3}"/>
                    </a:ext>
                  </a:extLst>
                </p14:cNvPr>
                <p14:cNvContentPartPr/>
                <p14:nvPr/>
              </p14:nvContentPartPr>
              <p14:xfrm>
                <a:off x="5371874" y="4329304"/>
                <a:ext cx="195480" cy="201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0E59846-087A-4561-8AFD-E6E52AA298F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62874" y="4320664"/>
                  <a:ext cx="213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E63A26D-1754-4BE1-8A26-A59A8C91D73A}"/>
                    </a:ext>
                  </a:extLst>
                </p14:cNvPr>
                <p14:cNvContentPartPr/>
                <p14:nvPr/>
              </p14:nvContentPartPr>
              <p14:xfrm>
                <a:off x="5645114" y="4299064"/>
                <a:ext cx="232200" cy="186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E63A26D-1754-4BE1-8A26-A59A8C91D73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36474" y="4290064"/>
                  <a:ext cx="249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1868BE-3B79-48C7-827F-0E2CAB3FB1AC}"/>
                    </a:ext>
                  </a:extLst>
                </p14:cNvPr>
                <p14:cNvContentPartPr/>
                <p14:nvPr/>
              </p14:nvContentPartPr>
              <p14:xfrm>
                <a:off x="6027074" y="4337944"/>
                <a:ext cx="56880" cy="176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1868BE-3B79-48C7-827F-0E2CAB3FB1A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18434" y="4329304"/>
                  <a:ext cx="74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6DEAB1A-013A-4954-A231-AE726BE8963A}"/>
                    </a:ext>
                  </a:extLst>
                </p14:cNvPr>
                <p14:cNvContentPartPr/>
                <p14:nvPr/>
              </p14:nvContentPartPr>
              <p14:xfrm>
                <a:off x="6193754" y="4125904"/>
                <a:ext cx="196560" cy="491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6DEAB1A-013A-4954-A231-AE726BE896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85114" y="4117264"/>
                  <a:ext cx="214200" cy="5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DB52649-0C1C-4CB8-934B-98984C2E3D0D}"/>
              </a:ext>
            </a:extLst>
          </p:cNvPr>
          <p:cNvGrpSpPr/>
          <p:nvPr/>
        </p:nvGrpSpPr>
        <p:grpSpPr>
          <a:xfrm>
            <a:off x="6708554" y="4334704"/>
            <a:ext cx="168120" cy="128520"/>
            <a:chOff x="6708554" y="4334704"/>
            <a:chExt cx="16812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3B63720-D20F-4519-92A8-938B75030A7F}"/>
                    </a:ext>
                  </a:extLst>
                </p14:cNvPr>
                <p14:cNvContentPartPr/>
                <p14:nvPr/>
              </p14:nvContentPartPr>
              <p14:xfrm>
                <a:off x="6708554" y="4334704"/>
                <a:ext cx="155160" cy="11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3B63720-D20F-4519-92A8-938B75030A7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99554" y="4326064"/>
                  <a:ext cx="172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EB9B87C-7B17-4541-B372-B08D8FFD9334}"/>
                    </a:ext>
                  </a:extLst>
                </p14:cNvPr>
                <p14:cNvContentPartPr/>
                <p14:nvPr/>
              </p14:nvContentPartPr>
              <p14:xfrm>
                <a:off x="6721874" y="4442704"/>
                <a:ext cx="154800" cy="20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EB9B87C-7B17-4541-B372-B08D8FFD933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713234" y="4434064"/>
                  <a:ext cx="172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B917734-C4CC-4992-893D-73DC4284DC9C}"/>
              </a:ext>
            </a:extLst>
          </p:cNvPr>
          <p:cNvGrpSpPr/>
          <p:nvPr/>
        </p:nvGrpSpPr>
        <p:grpSpPr>
          <a:xfrm>
            <a:off x="7228754" y="4132024"/>
            <a:ext cx="1830960" cy="440280"/>
            <a:chOff x="7228754" y="4132024"/>
            <a:chExt cx="18309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D03D35-1D78-4E04-AF74-FDBBAA887CF8}"/>
                    </a:ext>
                  </a:extLst>
                </p14:cNvPr>
                <p14:cNvContentPartPr/>
                <p14:nvPr/>
              </p14:nvContentPartPr>
              <p14:xfrm>
                <a:off x="7228754" y="4239664"/>
                <a:ext cx="172440" cy="296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D03D35-1D78-4E04-AF74-FDBBAA887C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19754" y="4231024"/>
                  <a:ext cx="190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04602AB-9610-4A95-A4A7-27E644E68623}"/>
                    </a:ext>
                  </a:extLst>
                </p14:cNvPr>
                <p14:cNvContentPartPr/>
                <p14:nvPr/>
              </p14:nvContentPartPr>
              <p14:xfrm>
                <a:off x="7534394" y="4377544"/>
                <a:ext cx="205200" cy="52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04602AB-9610-4A95-A4A7-27E644E6862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25394" y="4368544"/>
                  <a:ext cx="222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3EE1FBE-5C09-4F57-BCF3-593C96508AA4}"/>
                    </a:ext>
                  </a:extLst>
                </p14:cNvPr>
                <p14:cNvContentPartPr/>
                <p14:nvPr/>
              </p14:nvContentPartPr>
              <p14:xfrm>
                <a:off x="7890074" y="4315264"/>
                <a:ext cx="91440" cy="198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3EE1FBE-5C09-4F57-BCF3-593C96508AA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81074" y="4306624"/>
                  <a:ext cx="109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6909CD2-1E03-4EC7-B725-80DC07B40D96}"/>
                    </a:ext>
                  </a:extLst>
                </p14:cNvPr>
                <p14:cNvContentPartPr/>
                <p14:nvPr/>
              </p14:nvContentPartPr>
              <p14:xfrm>
                <a:off x="8027594" y="4132024"/>
                <a:ext cx="309240" cy="231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6909CD2-1E03-4EC7-B725-80DC07B40D9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18594" y="4123384"/>
                  <a:ext cx="326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BD3D9A2-8C2A-446C-A289-D0A49667DB5D}"/>
                    </a:ext>
                  </a:extLst>
                </p14:cNvPr>
                <p14:cNvContentPartPr/>
                <p14:nvPr/>
              </p14:nvContentPartPr>
              <p14:xfrm>
                <a:off x="8364194" y="4265584"/>
                <a:ext cx="177120" cy="239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BD3D9A2-8C2A-446C-A289-D0A49667DB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55194" y="4256584"/>
                  <a:ext cx="194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D5E6E42-A4AA-493D-A1D9-9DD95A24353D}"/>
                    </a:ext>
                  </a:extLst>
                </p14:cNvPr>
                <p14:cNvContentPartPr/>
                <p14:nvPr/>
              </p14:nvContentPartPr>
              <p14:xfrm>
                <a:off x="8573354" y="4351624"/>
                <a:ext cx="129960" cy="133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D5E6E42-A4AA-493D-A1D9-9DD95A2435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64714" y="4342984"/>
                  <a:ext cx="147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B801B1-2575-427F-84F8-B907CC895C2B}"/>
                    </a:ext>
                  </a:extLst>
                </p14:cNvPr>
                <p14:cNvContentPartPr/>
                <p14:nvPr/>
              </p14:nvContentPartPr>
              <p14:xfrm>
                <a:off x="8854154" y="4178464"/>
                <a:ext cx="205560" cy="393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B801B1-2575-427F-84F8-B907CC895C2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45154" y="4169464"/>
                  <a:ext cx="22320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BD08D97-E38F-4027-B6C6-4C486E0A30F1}"/>
              </a:ext>
            </a:extLst>
          </p:cNvPr>
          <p:cNvGrpSpPr/>
          <p:nvPr/>
        </p:nvGrpSpPr>
        <p:grpSpPr>
          <a:xfrm>
            <a:off x="3495914" y="5089624"/>
            <a:ext cx="206640" cy="168480"/>
            <a:chOff x="3495914" y="5089624"/>
            <a:chExt cx="2066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160B35F-E4CC-427A-B5A1-945FCD93172E}"/>
                    </a:ext>
                  </a:extLst>
                </p14:cNvPr>
                <p14:cNvContentPartPr/>
                <p14:nvPr/>
              </p14:nvContentPartPr>
              <p14:xfrm>
                <a:off x="3521834" y="5089624"/>
                <a:ext cx="180720" cy="30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160B35F-E4CC-427A-B5A1-945FCD9317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13194" y="5080984"/>
                  <a:ext cx="198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16417BB-80C5-48A5-BD93-035A3833B2F9}"/>
                    </a:ext>
                  </a:extLst>
                </p14:cNvPr>
                <p14:cNvContentPartPr/>
                <p14:nvPr/>
              </p14:nvContentPartPr>
              <p14:xfrm>
                <a:off x="3495914" y="5211304"/>
                <a:ext cx="178920" cy="46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16417BB-80C5-48A5-BD93-035A3833B2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87274" y="5202304"/>
                  <a:ext cx="1965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AF4630A-F403-4BE0-B297-3E475A8100A7}"/>
              </a:ext>
            </a:extLst>
          </p:cNvPr>
          <p:cNvGrpSpPr/>
          <p:nvPr/>
        </p:nvGrpSpPr>
        <p:grpSpPr>
          <a:xfrm>
            <a:off x="9003554" y="5167744"/>
            <a:ext cx="1120680" cy="307440"/>
            <a:chOff x="9003554" y="5167744"/>
            <a:chExt cx="11206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71F7641-464E-47F0-80AA-728D4369F07F}"/>
                    </a:ext>
                  </a:extLst>
                </p14:cNvPr>
                <p14:cNvContentPartPr/>
                <p14:nvPr/>
              </p14:nvContentPartPr>
              <p14:xfrm>
                <a:off x="9006074" y="5430184"/>
                <a:ext cx="23040" cy="22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71F7641-464E-47F0-80AA-728D4369F0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97434" y="5421544"/>
                  <a:ext cx="40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FF76A1-D671-4493-8DEC-FDE6A157AAFD}"/>
                    </a:ext>
                  </a:extLst>
                </p14:cNvPr>
                <p14:cNvContentPartPr/>
                <p14:nvPr/>
              </p14:nvContentPartPr>
              <p14:xfrm>
                <a:off x="9003554" y="5456104"/>
                <a:ext cx="14760" cy="19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FF76A1-D671-4493-8DEC-FDE6A157AAF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94554" y="5447104"/>
                  <a:ext cx="32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753F9B0-8A90-442D-B7C0-51C4D71DB2C8}"/>
                    </a:ext>
                  </a:extLst>
                </p14:cNvPr>
                <p14:cNvContentPartPr/>
                <p14:nvPr/>
              </p14:nvContentPartPr>
              <p14:xfrm>
                <a:off x="9188234" y="5235064"/>
                <a:ext cx="165960" cy="1335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753F9B0-8A90-442D-B7C0-51C4D71DB2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79594" y="5226064"/>
                  <a:ext cx="183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B30EEB6-4001-441C-8E92-01D41D013C19}"/>
                    </a:ext>
                  </a:extLst>
                </p14:cNvPr>
                <p14:cNvContentPartPr/>
                <p14:nvPr/>
              </p14:nvContentPartPr>
              <p14:xfrm>
                <a:off x="9310994" y="5167744"/>
                <a:ext cx="214920" cy="280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B30EEB6-4001-441C-8E92-01D41D013C1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2354" y="5159104"/>
                  <a:ext cx="232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BF878B-288C-43AB-AE96-9259FE609005}"/>
                    </a:ext>
                  </a:extLst>
                </p14:cNvPr>
                <p14:cNvContentPartPr/>
                <p14:nvPr/>
              </p14:nvContentPartPr>
              <p14:xfrm>
                <a:off x="9496754" y="5268544"/>
                <a:ext cx="120240" cy="1530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BF878B-288C-43AB-AE96-9259FE6090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88114" y="5259904"/>
                  <a:ext cx="137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67039E9-863D-402C-99D4-8A5E912369E7}"/>
                    </a:ext>
                  </a:extLst>
                </p14:cNvPr>
                <p14:cNvContentPartPr/>
                <p14:nvPr/>
              </p14:nvContentPartPr>
              <p14:xfrm>
                <a:off x="9722114" y="5273224"/>
                <a:ext cx="96480" cy="165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67039E9-863D-402C-99D4-8A5E912369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13474" y="5264584"/>
                  <a:ext cx="114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4071D38-1B32-4724-8243-706ACC74CD9A}"/>
                    </a:ext>
                  </a:extLst>
                </p14:cNvPr>
                <p14:cNvContentPartPr/>
                <p14:nvPr/>
              </p14:nvContentPartPr>
              <p14:xfrm>
                <a:off x="9858554" y="5202664"/>
                <a:ext cx="265680" cy="268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4071D38-1B32-4724-8243-706ACC74CD9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49914" y="5194024"/>
                  <a:ext cx="28332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D39DC18-3C90-4E68-96A9-1719A095ADC9}"/>
                  </a:ext>
                </a:extLst>
              </p14:cNvPr>
              <p14:cNvContentPartPr/>
              <p14:nvPr/>
            </p14:nvContentPartPr>
            <p14:xfrm>
              <a:off x="10004354" y="1624668"/>
              <a:ext cx="508320" cy="6764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D39DC18-3C90-4E68-96A9-1719A095ADC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995354" y="1615668"/>
                <a:ext cx="52596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A722B02-6E23-4438-BA00-644A45FA1694}"/>
              </a:ext>
            </a:extLst>
          </p:cNvPr>
          <p:cNvGrpSpPr/>
          <p:nvPr/>
        </p:nvGrpSpPr>
        <p:grpSpPr>
          <a:xfrm>
            <a:off x="4018994" y="4824664"/>
            <a:ext cx="4762440" cy="1341764"/>
            <a:chOff x="4018994" y="4824664"/>
            <a:chExt cx="4762440" cy="13417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0F290C0-7AF7-4EB8-A2E3-B108BB909F22}"/>
                    </a:ext>
                  </a:extLst>
                </p14:cNvPr>
                <p14:cNvContentPartPr/>
                <p14:nvPr/>
              </p14:nvContentPartPr>
              <p14:xfrm>
                <a:off x="4018994" y="4988104"/>
                <a:ext cx="163080" cy="306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0F290C0-7AF7-4EB8-A2E3-B108BB909F2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10354" y="4979464"/>
                  <a:ext cx="180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988F13-1162-4D62-B306-268179DFAFBB}"/>
                    </a:ext>
                  </a:extLst>
                </p14:cNvPr>
                <p14:cNvContentPartPr/>
                <p14:nvPr/>
              </p14:nvContentPartPr>
              <p14:xfrm>
                <a:off x="4264514" y="5153704"/>
                <a:ext cx="185760" cy="24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988F13-1162-4D62-B306-268179DFAF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55874" y="5144704"/>
                  <a:ext cx="203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F7E328-2D8C-4B00-87DC-F5E498DC5A9C}"/>
                    </a:ext>
                  </a:extLst>
                </p14:cNvPr>
                <p14:cNvContentPartPr/>
                <p14:nvPr/>
              </p14:nvContentPartPr>
              <p14:xfrm>
                <a:off x="4947794" y="4957144"/>
                <a:ext cx="109440" cy="169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F7E328-2D8C-4B00-87DC-F5E498DC5A9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38794" y="4948144"/>
                  <a:ext cx="127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BA6BC36-F7EA-4393-918D-A84491D884C1}"/>
                    </a:ext>
                  </a:extLst>
                </p14:cNvPr>
                <p14:cNvContentPartPr/>
                <p14:nvPr/>
              </p14:nvContentPartPr>
              <p14:xfrm>
                <a:off x="5041034" y="4966864"/>
                <a:ext cx="186120" cy="190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BA6BC36-F7EA-4393-918D-A84491D884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32394" y="4957864"/>
                  <a:ext cx="203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67F2E5-B78F-4222-9A73-79C479941223}"/>
                    </a:ext>
                  </a:extLst>
                </p14:cNvPr>
                <p14:cNvContentPartPr/>
                <p14:nvPr/>
              </p14:nvContentPartPr>
              <p14:xfrm>
                <a:off x="5416874" y="4882264"/>
                <a:ext cx="104400" cy="207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67F2E5-B78F-4222-9A73-79C47994122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08234" y="4873264"/>
                  <a:ext cx="122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0B3B0C7-2330-48A2-91AD-D2D9033A7BD3}"/>
                    </a:ext>
                  </a:extLst>
                </p14:cNvPr>
                <p14:cNvContentPartPr/>
                <p14:nvPr/>
              </p14:nvContentPartPr>
              <p14:xfrm>
                <a:off x="5350274" y="5252344"/>
                <a:ext cx="43560" cy="8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0B3B0C7-2330-48A2-91AD-D2D9033A7B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341634" y="5243704"/>
                  <a:ext cx="61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CE2D075-28C2-4F7B-85DA-C3371389E9C1}"/>
                    </a:ext>
                  </a:extLst>
                </p14:cNvPr>
                <p14:cNvContentPartPr/>
                <p14:nvPr/>
              </p14:nvContentPartPr>
              <p14:xfrm>
                <a:off x="4872914" y="5400664"/>
                <a:ext cx="660240" cy="66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CE2D075-28C2-4F7B-85DA-C3371389E9C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63914" y="5391664"/>
                  <a:ext cx="677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A115AA9-A375-4E61-B191-4E3C3EC38123}"/>
                    </a:ext>
                  </a:extLst>
                </p14:cNvPr>
                <p14:cNvContentPartPr/>
                <p14:nvPr/>
              </p14:nvContentPartPr>
              <p14:xfrm>
                <a:off x="4827194" y="5571304"/>
                <a:ext cx="95040" cy="178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A115AA9-A375-4E61-B191-4E3C3EC3812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818554" y="5562304"/>
                  <a:ext cx="112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A00FD2E-54EF-4F6B-BFA9-BC0102C56153}"/>
                    </a:ext>
                  </a:extLst>
                </p14:cNvPr>
                <p14:cNvContentPartPr/>
                <p14:nvPr/>
              </p14:nvContentPartPr>
              <p14:xfrm>
                <a:off x="4972994" y="5590744"/>
                <a:ext cx="120600" cy="130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A00FD2E-54EF-4F6B-BFA9-BC0102C561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63994" y="5581744"/>
                  <a:ext cx="138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7F5A1D6-2071-45FB-B32C-C16273FE2E9E}"/>
                    </a:ext>
                  </a:extLst>
                </p14:cNvPr>
                <p14:cNvContentPartPr/>
                <p14:nvPr/>
              </p14:nvContentPartPr>
              <p14:xfrm>
                <a:off x="5304554" y="5636464"/>
                <a:ext cx="107640" cy="20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7F5A1D6-2071-45FB-B32C-C16273FE2E9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95554" y="5627464"/>
                  <a:ext cx="125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981A061-33B2-490B-9003-D03EB267FD71}"/>
                    </a:ext>
                  </a:extLst>
                </p14:cNvPr>
                <p14:cNvContentPartPr/>
                <p14:nvPr/>
              </p14:nvContentPartPr>
              <p14:xfrm>
                <a:off x="5630354" y="5574904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981A061-33B2-490B-9003-D03EB267FD7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21354" y="5566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8EAB23-2EED-40A7-A54A-E3D4F5480756}"/>
                    </a:ext>
                  </a:extLst>
                </p14:cNvPr>
                <p14:cNvContentPartPr/>
                <p14:nvPr/>
              </p14:nvContentPartPr>
              <p14:xfrm>
                <a:off x="5555834" y="5556184"/>
                <a:ext cx="164880" cy="117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8EAB23-2EED-40A7-A54A-E3D4F548075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46834" y="5547184"/>
                  <a:ext cx="182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068875-4E1D-41C2-B810-22670C0951DB}"/>
                    </a:ext>
                  </a:extLst>
                </p14:cNvPr>
                <p14:cNvContentPartPr/>
                <p14:nvPr/>
              </p14:nvContentPartPr>
              <p14:xfrm>
                <a:off x="4623434" y="5543224"/>
                <a:ext cx="148320" cy="258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068875-4E1D-41C2-B810-22670C0951D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614794" y="5534584"/>
                  <a:ext cx="165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419B462-7E55-45D4-82B7-600E7E3E5AEE}"/>
                    </a:ext>
                  </a:extLst>
                </p14:cNvPr>
                <p14:cNvContentPartPr/>
                <p14:nvPr/>
              </p14:nvContentPartPr>
              <p14:xfrm>
                <a:off x="5806754" y="5447824"/>
                <a:ext cx="129960" cy="2912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419B462-7E55-45D4-82B7-600E7E3E5A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97754" y="5438824"/>
                  <a:ext cx="147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7ACFA59-A631-47E4-9071-9CF84296EB6C}"/>
                    </a:ext>
                  </a:extLst>
                </p14:cNvPr>
                <p14:cNvContentPartPr/>
                <p14:nvPr/>
              </p14:nvContentPartPr>
              <p14:xfrm>
                <a:off x="6056234" y="5497504"/>
                <a:ext cx="79200" cy="207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7ACFA59-A631-47E4-9071-9CF84296EB6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047234" y="5488504"/>
                  <a:ext cx="9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2CC0722-0EAE-4B8C-A662-75914F38C302}"/>
                    </a:ext>
                  </a:extLst>
                </p14:cNvPr>
                <p14:cNvContentPartPr/>
                <p14:nvPr/>
              </p14:nvContentPartPr>
              <p14:xfrm>
                <a:off x="6067034" y="5851024"/>
                <a:ext cx="12960" cy="6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2CC0722-0EAE-4B8C-A662-75914F38C30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58034" y="5842024"/>
                  <a:ext cx="30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2C49FD6-44C7-4544-94AD-BBF59D42CF7C}"/>
                    </a:ext>
                  </a:extLst>
                </p14:cNvPr>
                <p14:cNvContentPartPr/>
                <p14:nvPr/>
              </p14:nvContentPartPr>
              <p14:xfrm>
                <a:off x="6155594" y="5021224"/>
                <a:ext cx="223560" cy="257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2C49FD6-44C7-4544-94AD-BBF59D42CF7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46594" y="5012224"/>
                  <a:ext cx="241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791AC3-8312-44F8-BD72-8C88D0C9B26D}"/>
                    </a:ext>
                  </a:extLst>
                </p14:cNvPr>
                <p14:cNvContentPartPr/>
                <p14:nvPr/>
              </p14:nvContentPartPr>
              <p14:xfrm>
                <a:off x="6347474" y="5257744"/>
                <a:ext cx="11160" cy="23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791AC3-8312-44F8-BD72-8C88D0C9B26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38474" y="5248744"/>
                  <a:ext cx="28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4A3B555-7F38-47D7-998A-2276E47CD765}"/>
                    </a:ext>
                  </a:extLst>
                </p14:cNvPr>
                <p14:cNvContentPartPr/>
                <p14:nvPr/>
              </p14:nvContentPartPr>
              <p14:xfrm>
                <a:off x="6483914" y="5144704"/>
                <a:ext cx="130320" cy="134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4A3B555-7F38-47D7-998A-2276E47CD76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75274" y="5135704"/>
                  <a:ext cx="147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875B4D2-7E71-4F23-A958-D22F8EA4A4AA}"/>
                    </a:ext>
                  </a:extLst>
                </p14:cNvPr>
                <p14:cNvContentPartPr/>
                <p14:nvPr/>
              </p14:nvContentPartPr>
              <p14:xfrm>
                <a:off x="6720074" y="5071624"/>
                <a:ext cx="193680" cy="205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875B4D2-7E71-4F23-A958-D22F8EA4A4A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11074" y="5062984"/>
                  <a:ext cx="211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5123562-325E-4C7C-BBAA-64C0968680DE}"/>
                    </a:ext>
                  </a:extLst>
                </p14:cNvPr>
                <p14:cNvContentPartPr/>
                <p14:nvPr/>
              </p14:nvContentPartPr>
              <p14:xfrm>
                <a:off x="6880274" y="4949944"/>
                <a:ext cx="253800" cy="408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5123562-325E-4C7C-BBAA-64C0968680D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71634" y="4941304"/>
                  <a:ext cx="271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5359B3-3D5E-4CB3-9BFC-18298C064115}"/>
                    </a:ext>
                  </a:extLst>
                </p14:cNvPr>
                <p14:cNvContentPartPr/>
                <p14:nvPr/>
              </p14:nvContentPartPr>
              <p14:xfrm>
                <a:off x="7086914" y="4870384"/>
                <a:ext cx="103320" cy="70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5359B3-3D5E-4CB3-9BFC-18298C06411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77914" y="4861744"/>
                  <a:ext cx="120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FBA07BC-312E-47B9-92CA-D5FD874152AE}"/>
                    </a:ext>
                  </a:extLst>
                </p14:cNvPr>
                <p14:cNvContentPartPr/>
                <p14:nvPr/>
              </p14:nvContentPartPr>
              <p14:xfrm>
                <a:off x="7253234" y="5020504"/>
                <a:ext cx="185400" cy="339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FBA07BC-312E-47B9-92CA-D5FD874152A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44594" y="5011504"/>
                  <a:ext cx="203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80F425B-85BB-4FEB-B754-68CEF48E6448}"/>
                    </a:ext>
                  </a:extLst>
                </p14:cNvPr>
                <p14:cNvContentPartPr/>
                <p14:nvPr/>
              </p14:nvContentPartPr>
              <p14:xfrm>
                <a:off x="7492274" y="5266384"/>
                <a:ext cx="43560" cy="30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80F425B-85BB-4FEB-B754-68CEF48E644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83634" y="5257384"/>
                  <a:ext cx="6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4D99580-DC19-4632-BCC1-B1BAB4CEBD98}"/>
                    </a:ext>
                  </a:extLst>
                </p14:cNvPr>
                <p14:cNvContentPartPr/>
                <p14:nvPr/>
              </p14:nvContentPartPr>
              <p14:xfrm>
                <a:off x="7687754" y="5058664"/>
                <a:ext cx="155520" cy="240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4D99580-DC19-4632-BCC1-B1BAB4CEBD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79114" y="5049664"/>
                  <a:ext cx="173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9A80E43-2EDF-47F9-8867-1D4B47AB17E3}"/>
                    </a:ext>
                  </a:extLst>
                </p14:cNvPr>
                <p14:cNvContentPartPr/>
                <p14:nvPr/>
              </p14:nvContentPartPr>
              <p14:xfrm>
                <a:off x="7858034" y="5056864"/>
                <a:ext cx="270720" cy="237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9A80E43-2EDF-47F9-8867-1D4B47AB17E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49394" y="5048224"/>
                  <a:ext cx="288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1AFE4CE-27B2-455D-ACE7-A27EDE9DE4BB}"/>
                    </a:ext>
                  </a:extLst>
                </p14:cNvPr>
                <p14:cNvContentPartPr/>
                <p14:nvPr/>
              </p14:nvContentPartPr>
              <p14:xfrm>
                <a:off x="8117954" y="4901704"/>
                <a:ext cx="200520" cy="461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1AFE4CE-27B2-455D-ACE7-A27EDE9DE4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108954" y="4892704"/>
                  <a:ext cx="2181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A094F44-D64F-401C-B80C-892D0B139354}"/>
                    </a:ext>
                  </a:extLst>
                </p14:cNvPr>
                <p14:cNvContentPartPr/>
                <p14:nvPr/>
              </p14:nvContentPartPr>
              <p14:xfrm>
                <a:off x="8379674" y="4824664"/>
                <a:ext cx="60480" cy="118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A094F44-D64F-401C-B80C-892D0B13935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371034" y="4815664"/>
                  <a:ext cx="78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90F8167-39DF-4566-9536-C9226C5E309F}"/>
                    </a:ext>
                  </a:extLst>
                </p14:cNvPr>
                <p14:cNvContentPartPr/>
                <p14:nvPr/>
              </p14:nvContentPartPr>
              <p14:xfrm>
                <a:off x="8467154" y="4857784"/>
                <a:ext cx="99000" cy="116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90F8167-39DF-4566-9536-C9226C5E309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58154" y="4848784"/>
                  <a:ext cx="116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B9BC085-9BF8-4866-8601-180A044C8052}"/>
                    </a:ext>
                  </a:extLst>
                </p14:cNvPr>
                <p14:cNvContentPartPr/>
                <p14:nvPr/>
              </p14:nvContentPartPr>
              <p14:xfrm>
                <a:off x="8569034" y="5173144"/>
                <a:ext cx="212400" cy="478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B9BC085-9BF8-4866-8601-180A044C805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60394" y="5164144"/>
                  <a:ext cx="230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A73A742-728E-43D1-89C3-EDF009993776}"/>
                    </a:ext>
                  </a:extLst>
                </p14:cNvPr>
                <p14:cNvContentPartPr/>
                <p14:nvPr/>
              </p14:nvContentPartPr>
              <p14:xfrm>
                <a:off x="8566154" y="5298064"/>
                <a:ext cx="191520" cy="24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A73A742-728E-43D1-89C3-EDF00999377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57154" y="5289064"/>
                  <a:ext cx="20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16DEC22-F0B7-49A2-B6E2-ABF5467A4474}"/>
                    </a:ext>
                  </a:extLst>
                </p14:cNvPr>
                <p14:cNvContentPartPr/>
                <p14:nvPr/>
              </p14:nvContentPartPr>
              <p14:xfrm>
                <a:off x="4268474" y="5487828"/>
                <a:ext cx="146160" cy="199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16DEC22-F0B7-49A2-B6E2-ABF5467A447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259834" y="5478828"/>
                  <a:ext cx="163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DF8295-B274-4763-8586-ECA99BF394AE}"/>
                    </a:ext>
                  </a:extLst>
                </p14:cNvPr>
                <p14:cNvContentPartPr/>
                <p14:nvPr/>
              </p14:nvContentPartPr>
              <p14:xfrm>
                <a:off x="4505714" y="5423028"/>
                <a:ext cx="43560" cy="325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DF8295-B274-4763-8586-ECA99BF394A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496714" y="5414388"/>
                  <a:ext cx="61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50AF0F8-5F4D-4ECD-9840-7826DC5C17F0}"/>
                    </a:ext>
                  </a:extLst>
                </p14:cNvPr>
                <p14:cNvContentPartPr/>
                <p14:nvPr/>
              </p14:nvContentPartPr>
              <p14:xfrm>
                <a:off x="4528754" y="5942148"/>
                <a:ext cx="62280" cy="14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50AF0F8-5F4D-4ECD-9840-7826DC5C17F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20114" y="5933148"/>
                  <a:ext cx="79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2892E28-71E3-4BF0-852C-6AAE836F37C8}"/>
                    </a:ext>
                  </a:extLst>
                </p14:cNvPr>
                <p14:cNvContentPartPr/>
                <p14:nvPr/>
              </p14:nvContentPartPr>
              <p14:xfrm>
                <a:off x="5076314" y="5794548"/>
                <a:ext cx="3089160" cy="371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2892E28-71E3-4BF0-852C-6AAE836F37C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67674" y="5785908"/>
                  <a:ext cx="3106800" cy="38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685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7B093A-644A-4251-B691-9B89B8B4160C}"/>
              </a:ext>
            </a:extLst>
          </p:cNvPr>
          <p:cNvGrpSpPr/>
          <p:nvPr/>
        </p:nvGrpSpPr>
        <p:grpSpPr>
          <a:xfrm>
            <a:off x="408914" y="281464"/>
            <a:ext cx="454320" cy="427320"/>
            <a:chOff x="408914" y="281464"/>
            <a:chExt cx="45432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356FF0-CD32-45BB-B75E-F421F3671783}"/>
                    </a:ext>
                  </a:extLst>
                </p14:cNvPr>
                <p14:cNvContentPartPr/>
                <p14:nvPr/>
              </p14:nvContentPartPr>
              <p14:xfrm>
                <a:off x="408914" y="281464"/>
                <a:ext cx="190800" cy="368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356FF0-CD32-45BB-B75E-F421F36717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914" y="272824"/>
                  <a:ext cx="2084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F2B6AA-B9CA-47C3-A5D5-6E406B4093F8}"/>
                    </a:ext>
                  </a:extLst>
                </p14:cNvPr>
                <p14:cNvContentPartPr/>
                <p14:nvPr/>
              </p14:nvContentPartPr>
              <p14:xfrm>
                <a:off x="683234" y="291184"/>
                <a:ext cx="180000" cy="417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F2B6AA-B9CA-47C3-A5D5-6E406B4093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234" y="282184"/>
                  <a:ext cx="19764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51FD00-987B-485A-A7DC-86D27217679C}"/>
              </a:ext>
            </a:extLst>
          </p:cNvPr>
          <p:cNvGrpSpPr/>
          <p:nvPr/>
        </p:nvGrpSpPr>
        <p:grpSpPr>
          <a:xfrm>
            <a:off x="1315394" y="239704"/>
            <a:ext cx="1761480" cy="844920"/>
            <a:chOff x="1315394" y="239704"/>
            <a:chExt cx="1761480" cy="84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0BAA5B-5E04-4A39-B20A-EB01F007EE7F}"/>
                    </a:ext>
                  </a:extLst>
                </p14:cNvPr>
                <p14:cNvContentPartPr/>
                <p14:nvPr/>
              </p14:nvContentPartPr>
              <p14:xfrm>
                <a:off x="1315394" y="291184"/>
                <a:ext cx="484560" cy="452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0BAA5B-5E04-4A39-B20A-EB01F007EE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6394" y="282544"/>
                  <a:ext cx="5022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BCC3DB-338B-4215-84F4-D9DF2EDAAC95}"/>
                    </a:ext>
                  </a:extLst>
                </p14:cNvPr>
                <p14:cNvContentPartPr/>
                <p14:nvPr/>
              </p14:nvContentPartPr>
              <p14:xfrm>
                <a:off x="1408994" y="539584"/>
                <a:ext cx="175680" cy="28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BCC3DB-338B-4215-84F4-D9DF2EDAAC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0354" y="530584"/>
                  <a:ext cx="193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ED2B0E-1B49-4BD0-8F37-7FC7FF01EAC5}"/>
                    </a:ext>
                  </a:extLst>
                </p14:cNvPr>
                <p14:cNvContentPartPr/>
                <p14:nvPr/>
              </p14:nvContentPartPr>
              <p14:xfrm>
                <a:off x="1627154" y="578824"/>
                <a:ext cx="75600" cy="10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ED2B0E-1B49-4BD0-8F37-7FC7FF01E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8154" y="570184"/>
                  <a:ext cx="93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D9C1F3-3904-44B2-AD8F-9B284232C3FC}"/>
                    </a:ext>
                  </a:extLst>
                </p14:cNvPr>
                <p14:cNvContentPartPr/>
                <p14:nvPr/>
              </p14:nvContentPartPr>
              <p14:xfrm>
                <a:off x="1781234" y="462544"/>
                <a:ext cx="7560" cy="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D9C1F3-3904-44B2-AD8F-9B284232C3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2594" y="453904"/>
                  <a:ext cx="25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1DE3FD-779E-4F86-B815-4A488F097504}"/>
                    </a:ext>
                  </a:extLst>
                </p14:cNvPr>
                <p14:cNvContentPartPr/>
                <p14:nvPr/>
              </p14:nvContentPartPr>
              <p14:xfrm>
                <a:off x="1684394" y="548944"/>
                <a:ext cx="240840" cy="53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1DE3FD-779E-4F86-B815-4A488F0975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5754" y="539944"/>
                  <a:ext cx="2584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7CA6AB-7E9D-4DEF-A0A1-873DAB4168B0}"/>
                    </a:ext>
                  </a:extLst>
                </p14:cNvPr>
                <p14:cNvContentPartPr/>
                <p14:nvPr/>
              </p14:nvContentPartPr>
              <p14:xfrm>
                <a:off x="1968434" y="239704"/>
                <a:ext cx="222120" cy="46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7CA6AB-7E9D-4DEF-A0A1-873DAB4168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9434" y="231064"/>
                  <a:ext cx="2397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8F7179-12E3-4A97-8771-480F17A9065F}"/>
                    </a:ext>
                  </a:extLst>
                </p14:cNvPr>
                <p14:cNvContentPartPr/>
                <p14:nvPr/>
              </p14:nvContentPartPr>
              <p14:xfrm>
                <a:off x="2247434" y="254464"/>
                <a:ext cx="210600" cy="42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8F7179-12E3-4A97-8771-480F17A906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8434" y="245824"/>
                  <a:ext cx="2282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A50554-1F1B-4CA1-9F07-030E866596B1}"/>
                    </a:ext>
                  </a:extLst>
                </p14:cNvPr>
                <p14:cNvContentPartPr/>
                <p14:nvPr/>
              </p14:nvContentPartPr>
              <p14:xfrm>
                <a:off x="2221514" y="457504"/>
                <a:ext cx="262080" cy="57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A50554-1F1B-4CA1-9F07-030E866596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12514" y="448504"/>
                  <a:ext cx="279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931E74-2762-47F8-B4B5-B2CE4F61C510}"/>
                    </a:ext>
                  </a:extLst>
                </p14:cNvPr>
                <p14:cNvContentPartPr/>
                <p14:nvPr/>
              </p14:nvContentPartPr>
              <p14:xfrm>
                <a:off x="2636954" y="485584"/>
                <a:ext cx="135000" cy="12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931E74-2762-47F8-B4B5-B2CE4F61C5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7954" y="476584"/>
                  <a:ext cx="15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CE17FE-0851-4997-8CF6-E10BDD4E7CA2}"/>
                    </a:ext>
                  </a:extLst>
                </p14:cNvPr>
                <p14:cNvContentPartPr/>
                <p14:nvPr/>
              </p14:nvContentPartPr>
              <p14:xfrm>
                <a:off x="2851514" y="435544"/>
                <a:ext cx="225360" cy="19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CE17FE-0851-4997-8CF6-E10BDD4E7C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2874" y="426544"/>
                  <a:ext cx="2430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9E4AE4-450A-4A73-9EB2-E8F6D5EA7693}"/>
              </a:ext>
            </a:extLst>
          </p:cNvPr>
          <p:cNvGrpSpPr/>
          <p:nvPr/>
        </p:nvGrpSpPr>
        <p:grpSpPr>
          <a:xfrm>
            <a:off x="3335714" y="427624"/>
            <a:ext cx="989280" cy="223920"/>
            <a:chOff x="3335714" y="427624"/>
            <a:chExt cx="98928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341D26-3505-4A92-AF24-E21DA791E746}"/>
                    </a:ext>
                  </a:extLst>
                </p14:cNvPr>
                <p14:cNvContentPartPr/>
                <p14:nvPr/>
              </p14:nvContentPartPr>
              <p14:xfrm>
                <a:off x="3335714" y="488104"/>
                <a:ext cx="307440" cy="16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341D26-3505-4A92-AF24-E21DA791E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7074" y="479464"/>
                  <a:ext cx="325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3431B1-7D16-4B4F-A80D-63F7A5901FCC}"/>
                    </a:ext>
                  </a:extLst>
                </p14:cNvPr>
                <p14:cNvContentPartPr/>
                <p14:nvPr/>
              </p14:nvContentPartPr>
              <p14:xfrm>
                <a:off x="3718394" y="468304"/>
                <a:ext cx="110880" cy="140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3431B1-7D16-4B4F-A80D-63F7A5901F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9754" y="459664"/>
                  <a:ext cx="128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B8D638-21A5-4684-9C32-6B8AA5DFDEA3}"/>
                    </a:ext>
                  </a:extLst>
                </p14:cNvPr>
                <p14:cNvContentPartPr/>
                <p14:nvPr/>
              </p14:nvContentPartPr>
              <p14:xfrm>
                <a:off x="3930434" y="427624"/>
                <a:ext cx="251280" cy="178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B8D638-21A5-4684-9C32-6B8AA5DFDE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21434" y="418984"/>
                  <a:ext cx="26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CC8A48-13B7-42AE-AD6B-09903E0EDDF2}"/>
                    </a:ext>
                  </a:extLst>
                </p14:cNvPr>
                <p14:cNvContentPartPr/>
                <p14:nvPr/>
              </p14:nvContentPartPr>
              <p14:xfrm>
                <a:off x="4165874" y="433744"/>
                <a:ext cx="159120" cy="16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CC8A48-13B7-42AE-AD6B-09903E0EDD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6874" y="424744"/>
                  <a:ext cx="1767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C37880-BB38-4CFD-83CE-3BFA0A7B71F9}"/>
              </a:ext>
            </a:extLst>
          </p:cNvPr>
          <p:cNvGrpSpPr/>
          <p:nvPr/>
        </p:nvGrpSpPr>
        <p:grpSpPr>
          <a:xfrm>
            <a:off x="4691474" y="434464"/>
            <a:ext cx="556200" cy="169560"/>
            <a:chOff x="4691474" y="434464"/>
            <a:chExt cx="55620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E7BBC8-8C6D-45DE-9ACF-9E756DA082EE}"/>
                    </a:ext>
                  </a:extLst>
                </p14:cNvPr>
                <p14:cNvContentPartPr/>
                <p14:nvPr/>
              </p14:nvContentPartPr>
              <p14:xfrm>
                <a:off x="4691474" y="447064"/>
                <a:ext cx="138960" cy="14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E7BBC8-8C6D-45DE-9ACF-9E756DA082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2474" y="438064"/>
                  <a:ext cx="156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8E906A-0FF7-401F-A290-E263E5DC54AE}"/>
                    </a:ext>
                  </a:extLst>
                </p14:cNvPr>
                <p14:cNvContentPartPr/>
                <p14:nvPr/>
              </p14:nvContentPartPr>
              <p14:xfrm>
                <a:off x="4902074" y="448504"/>
                <a:ext cx="144720" cy="15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8E906A-0FF7-401F-A290-E263E5DC54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93434" y="439504"/>
                  <a:ext cx="162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A1C3D3-279A-4DE0-86E7-E4F6FB1E8D59}"/>
                    </a:ext>
                  </a:extLst>
                </p14:cNvPr>
                <p14:cNvContentPartPr/>
                <p14:nvPr/>
              </p14:nvContentPartPr>
              <p14:xfrm>
                <a:off x="5079914" y="434464"/>
                <a:ext cx="167760" cy="149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A1C3D3-279A-4DE0-86E7-E4F6FB1E8D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70914" y="425464"/>
                  <a:ext cx="1854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8B251-7F56-45D7-AE0E-F7916E84FFDF}"/>
              </a:ext>
            </a:extLst>
          </p:cNvPr>
          <p:cNvGrpSpPr/>
          <p:nvPr/>
        </p:nvGrpSpPr>
        <p:grpSpPr>
          <a:xfrm>
            <a:off x="5588234" y="260584"/>
            <a:ext cx="2104560" cy="496440"/>
            <a:chOff x="5588234" y="260584"/>
            <a:chExt cx="21045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BFB7FB-F7A1-4AC7-8B81-09B5BEAB7F71}"/>
                    </a:ext>
                  </a:extLst>
                </p14:cNvPr>
                <p14:cNvContentPartPr/>
                <p14:nvPr/>
              </p14:nvContentPartPr>
              <p14:xfrm>
                <a:off x="5588234" y="427264"/>
                <a:ext cx="207000" cy="135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BFB7FB-F7A1-4AC7-8B81-09B5BEAB7F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79594" y="418624"/>
                  <a:ext cx="224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963838-5260-4CC4-B20E-9F2B03F5FEB0}"/>
                    </a:ext>
                  </a:extLst>
                </p14:cNvPr>
                <p14:cNvContentPartPr/>
                <p14:nvPr/>
              </p14:nvContentPartPr>
              <p14:xfrm>
                <a:off x="5880914" y="470824"/>
                <a:ext cx="84240" cy="78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963838-5260-4CC4-B20E-9F2B03F5FE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72274" y="462184"/>
                  <a:ext cx="101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F364E5-F679-42C5-BEEB-1C3942E27825}"/>
                    </a:ext>
                  </a:extLst>
                </p14:cNvPr>
                <p14:cNvContentPartPr/>
                <p14:nvPr/>
              </p14:nvContentPartPr>
              <p14:xfrm>
                <a:off x="6131834" y="260584"/>
                <a:ext cx="222840" cy="343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F364E5-F679-42C5-BEEB-1C3942E278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2834" y="251584"/>
                  <a:ext cx="240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E649E4-2594-4734-B817-691BBDE20B52}"/>
                    </a:ext>
                  </a:extLst>
                </p14:cNvPr>
                <p14:cNvContentPartPr/>
                <p14:nvPr/>
              </p14:nvContentPartPr>
              <p14:xfrm>
                <a:off x="6074234" y="408904"/>
                <a:ext cx="335160" cy="48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E649E4-2594-4734-B817-691BBDE20B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65594" y="400264"/>
                  <a:ext cx="352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3E6034-AB44-43CC-B9F7-43285FCC09A2}"/>
                    </a:ext>
                  </a:extLst>
                </p14:cNvPr>
                <p14:cNvContentPartPr/>
                <p14:nvPr/>
              </p14:nvContentPartPr>
              <p14:xfrm>
                <a:off x="6530354" y="393064"/>
                <a:ext cx="248040" cy="21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3E6034-AB44-43CC-B9F7-43285FCC09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1714" y="384064"/>
                  <a:ext cx="265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D5805C-743F-481D-A76F-4A8CA23E550E}"/>
                    </a:ext>
                  </a:extLst>
                </p14:cNvPr>
                <p14:cNvContentPartPr/>
                <p14:nvPr/>
              </p14:nvContentPartPr>
              <p14:xfrm>
                <a:off x="6826994" y="428344"/>
                <a:ext cx="173520" cy="171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D5805C-743F-481D-A76F-4A8CA23E55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7994" y="419344"/>
                  <a:ext cx="191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3AD8FA-DCC7-4CE3-A662-00D656DC4652}"/>
                    </a:ext>
                  </a:extLst>
                </p14:cNvPr>
                <p14:cNvContentPartPr/>
                <p14:nvPr/>
              </p14:nvContentPartPr>
              <p14:xfrm>
                <a:off x="7055954" y="407824"/>
                <a:ext cx="236880" cy="19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3AD8FA-DCC7-4CE3-A662-00D656DC46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47314" y="398824"/>
                  <a:ext cx="254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7AC11B-ADFE-4426-B7F2-0AB7E9C0ACFC}"/>
                    </a:ext>
                  </a:extLst>
                </p14:cNvPr>
                <p14:cNvContentPartPr/>
                <p14:nvPr/>
              </p14:nvContentPartPr>
              <p14:xfrm>
                <a:off x="7232714" y="483784"/>
                <a:ext cx="126000" cy="90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7AC11B-ADFE-4426-B7F2-0AB7E9C0AC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23714" y="474784"/>
                  <a:ext cx="143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D28B6F-E5D3-4E61-A285-CDBF0B2053D4}"/>
                    </a:ext>
                  </a:extLst>
                </p14:cNvPr>
                <p14:cNvContentPartPr/>
                <p14:nvPr/>
              </p14:nvContentPartPr>
              <p14:xfrm>
                <a:off x="7332074" y="507904"/>
                <a:ext cx="182520" cy="24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D28B6F-E5D3-4E61-A285-CDBF0B2053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3434" y="498904"/>
                  <a:ext cx="200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3AF800-3063-4FA3-A38F-3436C7FFC2AF}"/>
                    </a:ext>
                  </a:extLst>
                </p14:cNvPr>
                <p14:cNvContentPartPr/>
                <p14:nvPr/>
              </p14:nvContentPartPr>
              <p14:xfrm>
                <a:off x="7463834" y="400264"/>
                <a:ext cx="228960" cy="163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3AF800-3063-4FA3-A38F-3436C7FFC2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55194" y="391264"/>
                  <a:ext cx="2466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9ABA17-FD85-49EF-B580-319CA315845A}"/>
              </a:ext>
            </a:extLst>
          </p:cNvPr>
          <p:cNvGrpSpPr/>
          <p:nvPr/>
        </p:nvGrpSpPr>
        <p:grpSpPr>
          <a:xfrm>
            <a:off x="7980794" y="31984"/>
            <a:ext cx="4129920" cy="645480"/>
            <a:chOff x="7980794" y="31984"/>
            <a:chExt cx="4129920" cy="6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250B1E-62F2-432D-B37B-A822E3CD9A5C}"/>
                    </a:ext>
                  </a:extLst>
                </p14:cNvPr>
                <p14:cNvContentPartPr/>
                <p14:nvPr/>
              </p14:nvContentPartPr>
              <p14:xfrm>
                <a:off x="7980794" y="448144"/>
                <a:ext cx="64440" cy="106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250B1E-62F2-432D-B37B-A822E3CD9A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71794" y="439144"/>
                  <a:ext cx="82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7888FA-9ACA-4DEB-876F-BC8A2C8D629A}"/>
                    </a:ext>
                  </a:extLst>
                </p14:cNvPr>
                <p14:cNvContentPartPr/>
                <p14:nvPr/>
              </p14:nvContentPartPr>
              <p14:xfrm>
                <a:off x="8126594" y="272464"/>
                <a:ext cx="49320" cy="2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7888FA-9ACA-4DEB-876F-BC8A2C8D62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7594" y="263824"/>
                  <a:ext cx="66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C00AEF-0399-4FCB-829E-AB7C449133C8}"/>
                    </a:ext>
                  </a:extLst>
                </p14:cNvPr>
                <p14:cNvContentPartPr/>
                <p14:nvPr/>
              </p14:nvContentPartPr>
              <p14:xfrm>
                <a:off x="8239274" y="77344"/>
                <a:ext cx="369360" cy="510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C00AEF-0399-4FCB-829E-AB7C449133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30634" y="68704"/>
                  <a:ext cx="387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DF21C6-5D1F-40F6-9693-1C48A6473337}"/>
                    </a:ext>
                  </a:extLst>
                </p14:cNvPr>
                <p14:cNvContentPartPr/>
                <p14:nvPr/>
              </p14:nvContentPartPr>
              <p14:xfrm>
                <a:off x="8255834" y="368224"/>
                <a:ext cx="266040" cy="9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DF21C6-5D1F-40F6-9693-1C48A64733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6834" y="359224"/>
                  <a:ext cx="283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298CA0-5A9F-4CE3-B343-B9675C427535}"/>
                    </a:ext>
                  </a:extLst>
                </p14:cNvPr>
                <p14:cNvContentPartPr/>
                <p14:nvPr/>
              </p14:nvContentPartPr>
              <p14:xfrm>
                <a:off x="8581994" y="31984"/>
                <a:ext cx="399240" cy="570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298CA0-5A9F-4CE3-B343-B9675C4275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2994" y="23344"/>
                  <a:ext cx="4168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E315DD-5FD9-40DB-AC94-903DEE951513}"/>
                    </a:ext>
                  </a:extLst>
                </p14:cNvPr>
                <p14:cNvContentPartPr/>
                <p14:nvPr/>
              </p14:nvContentPartPr>
              <p14:xfrm>
                <a:off x="8574434" y="364984"/>
                <a:ext cx="280080" cy="70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E315DD-5FD9-40DB-AC94-903DEE9515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65434" y="356344"/>
                  <a:ext cx="297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8FEC99-EC18-40F2-ADA5-5EA73EB88E19}"/>
                    </a:ext>
                  </a:extLst>
                </p14:cNvPr>
                <p14:cNvContentPartPr/>
                <p14:nvPr/>
              </p14:nvContentPartPr>
              <p14:xfrm>
                <a:off x="9091034" y="243304"/>
                <a:ext cx="312480" cy="340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8FEC99-EC18-40F2-ADA5-5EA73EB88E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82034" y="234664"/>
                  <a:ext cx="330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F900B1-D140-478C-B237-B6E6147B6A72}"/>
                    </a:ext>
                  </a:extLst>
                </p14:cNvPr>
                <p14:cNvContentPartPr/>
                <p14:nvPr/>
              </p14:nvContentPartPr>
              <p14:xfrm>
                <a:off x="9299474" y="491704"/>
                <a:ext cx="44280" cy="51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F900B1-D140-478C-B237-B6E6147B6A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90834" y="482704"/>
                  <a:ext cx="61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8DEE33-EE98-40CB-8272-25CC0E34A9C3}"/>
                    </a:ext>
                  </a:extLst>
                </p14:cNvPr>
                <p14:cNvContentPartPr/>
                <p14:nvPr/>
              </p14:nvContentPartPr>
              <p14:xfrm>
                <a:off x="9536714" y="114424"/>
                <a:ext cx="325080" cy="452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8DEE33-EE98-40CB-8272-25CC0E34A9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8074" y="105424"/>
                  <a:ext cx="342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06A7F0-771A-4ABF-8049-B0EBF1B8E382}"/>
                    </a:ext>
                  </a:extLst>
                </p14:cNvPr>
                <p14:cNvContentPartPr/>
                <p14:nvPr/>
              </p14:nvContentPartPr>
              <p14:xfrm>
                <a:off x="9532394" y="395224"/>
                <a:ext cx="289440" cy="67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06A7F0-771A-4ABF-8049-B0EBF1B8E3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23394" y="386584"/>
                  <a:ext cx="307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77828B-28EB-4D64-A953-E95A44662760}"/>
                    </a:ext>
                  </a:extLst>
                </p14:cNvPr>
                <p14:cNvContentPartPr/>
                <p14:nvPr/>
              </p14:nvContentPartPr>
              <p14:xfrm>
                <a:off x="9868994" y="390904"/>
                <a:ext cx="138600" cy="128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77828B-28EB-4D64-A953-E95A446627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59994" y="381904"/>
                  <a:ext cx="156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98C26F-21DB-496E-B137-EAA9EEA1AF7F}"/>
                    </a:ext>
                  </a:extLst>
                </p14:cNvPr>
                <p14:cNvContentPartPr/>
                <p14:nvPr/>
              </p14:nvContentPartPr>
              <p14:xfrm>
                <a:off x="10087154" y="427264"/>
                <a:ext cx="151920" cy="9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98C26F-21DB-496E-B137-EAA9EEA1AF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78514" y="418264"/>
                  <a:ext cx="169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B62BFB-F9FC-44FC-AADB-0605704F33E6}"/>
                    </a:ext>
                  </a:extLst>
                </p14:cNvPr>
                <p14:cNvContentPartPr/>
                <p14:nvPr/>
              </p14:nvContentPartPr>
              <p14:xfrm>
                <a:off x="10291634" y="389464"/>
                <a:ext cx="160200" cy="132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B62BFB-F9FC-44FC-AADB-0605704F33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82634" y="380464"/>
                  <a:ext cx="177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765497-F741-4491-ABD2-975B27FF0400}"/>
                    </a:ext>
                  </a:extLst>
                </p14:cNvPr>
                <p14:cNvContentPartPr/>
                <p14:nvPr/>
              </p14:nvContentPartPr>
              <p14:xfrm>
                <a:off x="10427354" y="208744"/>
                <a:ext cx="205200" cy="313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765497-F741-4491-ABD2-975B27FF04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18714" y="199744"/>
                  <a:ext cx="22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9AD5CB-F9A6-4E24-B48A-7EAA07112F2E}"/>
                    </a:ext>
                  </a:extLst>
                </p14:cNvPr>
                <p14:cNvContentPartPr/>
                <p14:nvPr/>
              </p14:nvContentPartPr>
              <p14:xfrm>
                <a:off x="10639394" y="410344"/>
                <a:ext cx="188280" cy="140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9AD5CB-F9A6-4E24-B48A-7EAA07112F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30754" y="401704"/>
                  <a:ext cx="205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0626D0-A5FE-4E96-86A1-5D073EB83F91}"/>
                    </a:ext>
                  </a:extLst>
                </p14:cNvPr>
                <p14:cNvContentPartPr/>
                <p14:nvPr/>
              </p14:nvContentPartPr>
              <p14:xfrm>
                <a:off x="10890314" y="426184"/>
                <a:ext cx="151920" cy="138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0626D0-A5FE-4E96-86A1-5D073EB83F9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81314" y="417184"/>
                  <a:ext cx="169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0784B6-A42E-4D43-8C0F-3921DDCADB0A}"/>
                    </a:ext>
                  </a:extLst>
                </p14:cNvPr>
                <p14:cNvContentPartPr/>
                <p14:nvPr/>
              </p14:nvContentPartPr>
              <p14:xfrm>
                <a:off x="11137274" y="177424"/>
                <a:ext cx="165600" cy="341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0784B6-A42E-4D43-8C0F-3921DDCADB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28274" y="168784"/>
                  <a:ext cx="183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F98B9C-DF75-43FE-A1F0-78C0FF3DC826}"/>
                    </a:ext>
                  </a:extLst>
                </p14:cNvPr>
                <p14:cNvContentPartPr/>
                <p14:nvPr/>
              </p14:nvContentPartPr>
              <p14:xfrm>
                <a:off x="11228354" y="405664"/>
                <a:ext cx="83160" cy="10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F98B9C-DF75-43FE-A1F0-78C0FF3DC8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19354" y="397024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CE011A-E005-485E-A089-88111082145C}"/>
                    </a:ext>
                  </a:extLst>
                </p14:cNvPr>
                <p14:cNvContentPartPr/>
                <p14:nvPr/>
              </p14:nvContentPartPr>
              <p14:xfrm>
                <a:off x="11278394" y="364264"/>
                <a:ext cx="123480" cy="313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CE011A-E005-485E-A089-8811108214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69394" y="355624"/>
                  <a:ext cx="141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B0E07E-15C8-480C-9E85-9C2E9DB37320}"/>
                    </a:ext>
                  </a:extLst>
                </p14:cNvPr>
                <p14:cNvContentPartPr/>
                <p14:nvPr/>
              </p14:nvContentPartPr>
              <p14:xfrm>
                <a:off x="11545514" y="419344"/>
                <a:ext cx="50040" cy="91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B0E07E-15C8-480C-9E85-9C2E9DB373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536874" y="410344"/>
                  <a:ext cx="67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885AA2-0CAF-4E89-AC2A-8ADD5DA4A0C7}"/>
                    </a:ext>
                  </a:extLst>
                </p14:cNvPr>
                <p14:cNvContentPartPr/>
                <p14:nvPr/>
              </p14:nvContentPartPr>
              <p14:xfrm>
                <a:off x="11686994" y="52864"/>
                <a:ext cx="271440" cy="52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885AA2-0CAF-4E89-AC2A-8ADD5DA4A0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78354" y="43864"/>
                  <a:ext cx="2890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9EFC45-7CEE-4143-A4A8-A1E413FB8ED9}"/>
                    </a:ext>
                  </a:extLst>
                </p14:cNvPr>
                <p14:cNvContentPartPr/>
                <p14:nvPr/>
              </p14:nvContentPartPr>
              <p14:xfrm>
                <a:off x="11685914" y="385504"/>
                <a:ext cx="195480" cy="4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9EFC45-7CEE-4143-A4A8-A1E413FB8E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76914" y="376864"/>
                  <a:ext cx="213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617B32-82A0-4501-9BD3-964C9DAFAEC4}"/>
                    </a:ext>
                  </a:extLst>
                </p14:cNvPr>
                <p14:cNvContentPartPr/>
                <p14:nvPr/>
              </p14:nvContentPartPr>
              <p14:xfrm>
                <a:off x="11951954" y="119464"/>
                <a:ext cx="158760" cy="474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617B32-82A0-4501-9BD3-964C9DAFAE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943314" y="110464"/>
                  <a:ext cx="176400" cy="49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73E229-94F3-4970-86D2-4D06DD60F0D2}"/>
              </a:ext>
            </a:extLst>
          </p:cNvPr>
          <p:cNvGrpSpPr/>
          <p:nvPr/>
        </p:nvGrpSpPr>
        <p:grpSpPr>
          <a:xfrm>
            <a:off x="1214594" y="949264"/>
            <a:ext cx="833760" cy="447120"/>
            <a:chOff x="1214594" y="949264"/>
            <a:chExt cx="83376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050DC7-C6D3-4DE8-AD53-34749452283D}"/>
                    </a:ext>
                  </a:extLst>
                </p14:cNvPr>
                <p14:cNvContentPartPr/>
                <p14:nvPr/>
              </p14:nvContentPartPr>
              <p14:xfrm>
                <a:off x="1308194" y="949264"/>
                <a:ext cx="218160" cy="447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050DC7-C6D3-4DE8-AD53-3474945228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9554" y="940624"/>
                  <a:ext cx="2358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300CF7-00C8-4716-9EEF-035962307483}"/>
                    </a:ext>
                  </a:extLst>
                </p14:cNvPr>
                <p14:cNvContentPartPr/>
                <p14:nvPr/>
              </p14:nvContentPartPr>
              <p14:xfrm>
                <a:off x="1214594" y="1128184"/>
                <a:ext cx="396000" cy="91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300CF7-00C8-4716-9EEF-0359623074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05594" y="1119544"/>
                  <a:ext cx="413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E96B81-D0C0-4F28-AAA4-8D55797E2962}"/>
                    </a:ext>
                  </a:extLst>
                </p14:cNvPr>
                <p14:cNvContentPartPr/>
                <p14:nvPr/>
              </p14:nvContentPartPr>
              <p14:xfrm>
                <a:off x="1579634" y="1200184"/>
                <a:ext cx="267840" cy="13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E96B81-D0C0-4F28-AAA4-8D55797E29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0634" y="1191184"/>
                  <a:ext cx="285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03A407-B7AF-4E41-A347-6FE18D09A5A7}"/>
                    </a:ext>
                  </a:extLst>
                </p14:cNvPr>
                <p14:cNvContentPartPr/>
                <p14:nvPr/>
              </p14:nvContentPartPr>
              <p14:xfrm>
                <a:off x="1872674" y="1200544"/>
                <a:ext cx="175680" cy="131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03A407-B7AF-4E41-A347-6FE18D09A5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63674" y="1191544"/>
                  <a:ext cx="1933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D47D40-4887-4B22-857A-CBDBE35E39AA}"/>
              </a:ext>
            </a:extLst>
          </p:cNvPr>
          <p:cNvGrpSpPr/>
          <p:nvPr/>
        </p:nvGrpSpPr>
        <p:grpSpPr>
          <a:xfrm>
            <a:off x="2412674" y="1146544"/>
            <a:ext cx="487800" cy="229680"/>
            <a:chOff x="2412674" y="1146544"/>
            <a:chExt cx="48780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C1E537-235B-485E-BDA9-BF020C370BE4}"/>
                    </a:ext>
                  </a:extLst>
                </p14:cNvPr>
                <p14:cNvContentPartPr/>
                <p14:nvPr/>
              </p14:nvContentPartPr>
              <p14:xfrm>
                <a:off x="2412674" y="1194784"/>
                <a:ext cx="173160" cy="146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C1E537-235B-485E-BDA9-BF020C370B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03674" y="1186144"/>
                  <a:ext cx="190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CE46FF-28DA-4DC9-89EC-C1829AB7AD83}"/>
                    </a:ext>
                  </a:extLst>
                </p14:cNvPr>
                <p14:cNvContentPartPr/>
                <p14:nvPr/>
              </p14:nvContentPartPr>
              <p14:xfrm>
                <a:off x="2656394" y="1146544"/>
                <a:ext cx="244080" cy="229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CE46FF-28DA-4DC9-89EC-C1829AB7AD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47754" y="1137544"/>
                  <a:ext cx="261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9D7C13-BC11-4512-A078-10BC63A8008A}"/>
              </a:ext>
            </a:extLst>
          </p:cNvPr>
          <p:cNvGrpSpPr/>
          <p:nvPr/>
        </p:nvGrpSpPr>
        <p:grpSpPr>
          <a:xfrm>
            <a:off x="3216194" y="822184"/>
            <a:ext cx="2142000" cy="535680"/>
            <a:chOff x="3216194" y="822184"/>
            <a:chExt cx="21420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6CA321-1CB3-4060-890F-E3CF5EEEDBC4}"/>
                    </a:ext>
                  </a:extLst>
                </p14:cNvPr>
                <p14:cNvContentPartPr/>
                <p14:nvPr/>
              </p14:nvContentPartPr>
              <p14:xfrm>
                <a:off x="3276314" y="822184"/>
                <a:ext cx="374760" cy="53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6CA321-1CB3-4060-890F-E3CF5EEEDB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67674" y="813184"/>
                  <a:ext cx="3924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AA6EF3-2E89-42DB-8E77-21F3C47972A7}"/>
                    </a:ext>
                  </a:extLst>
                </p14:cNvPr>
                <p14:cNvContentPartPr/>
                <p14:nvPr/>
              </p14:nvContentPartPr>
              <p14:xfrm>
                <a:off x="3216194" y="1189384"/>
                <a:ext cx="241560" cy="18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AA6EF3-2E89-42DB-8E77-21F3C47972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07554" y="1180744"/>
                  <a:ext cx="259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1A5316-69DF-4068-82E6-E81B256BC647}"/>
                    </a:ext>
                  </a:extLst>
                </p14:cNvPr>
                <p14:cNvContentPartPr/>
                <p14:nvPr/>
              </p14:nvContentPartPr>
              <p14:xfrm>
                <a:off x="3507074" y="1125664"/>
                <a:ext cx="193680" cy="183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1A5316-69DF-4068-82E6-E81B256BC6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98074" y="1117024"/>
                  <a:ext cx="211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3E60293-ACB2-438E-B9B9-DDB273C359BE}"/>
                    </a:ext>
                  </a:extLst>
                </p14:cNvPr>
                <p14:cNvContentPartPr/>
                <p14:nvPr/>
              </p14:nvContentPartPr>
              <p14:xfrm>
                <a:off x="3712994" y="1120984"/>
                <a:ext cx="292680" cy="186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3E60293-ACB2-438E-B9B9-DDB273C359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03994" y="1111984"/>
                  <a:ext cx="310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B5CF06-4639-4B98-8CDD-ECE61F3E70A3}"/>
                    </a:ext>
                  </a:extLst>
                </p14:cNvPr>
                <p14:cNvContentPartPr/>
                <p14:nvPr/>
              </p14:nvContentPartPr>
              <p14:xfrm>
                <a:off x="4085954" y="1115584"/>
                <a:ext cx="134640" cy="165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B5CF06-4639-4B98-8CDD-ECE61F3E70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76954" y="1106584"/>
                  <a:ext cx="152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0D9447-239C-4289-B727-C3A9C4F6AFEE}"/>
                    </a:ext>
                  </a:extLst>
                </p14:cNvPr>
                <p14:cNvContentPartPr/>
                <p14:nvPr/>
              </p14:nvContentPartPr>
              <p14:xfrm>
                <a:off x="4216634" y="1097944"/>
                <a:ext cx="304200" cy="20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0D9447-239C-4289-B727-C3A9C4F6AF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07994" y="1088944"/>
                  <a:ext cx="321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90FC75-0B03-45A2-8476-57179E3641E0}"/>
                    </a:ext>
                  </a:extLst>
                </p14:cNvPr>
                <p14:cNvContentPartPr/>
                <p14:nvPr/>
              </p14:nvContentPartPr>
              <p14:xfrm>
                <a:off x="4727474" y="1104424"/>
                <a:ext cx="241920" cy="177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90FC75-0B03-45A2-8476-57179E3641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18474" y="1095784"/>
                  <a:ext cx="259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04A4C8-727E-4315-9CDC-371C7C8E9560}"/>
                    </a:ext>
                  </a:extLst>
                </p14:cNvPr>
                <p14:cNvContentPartPr/>
                <p14:nvPr/>
              </p14:nvContentPartPr>
              <p14:xfrm>
                <a:off x="4990634" y="1104424"/>
                <a:ext cx="190080" cy="183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04A4C8-727E-4315-9CDC-371C7C8E95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81994" y="1095424"/>
                  <a:ext cx="20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173E106-709E-4D95-8E44-0F97347CC568}"/>
                    </a:ext>
                  </a:extLst>
                </p14:cNvPr>
                <p14:cNvContentPartPr/>
                <p14:nvPr/>
              </p14:nvContentPartPr>
              <p14:xfrm>
                <a:off x="5169554" y="1077784"/>
                <a:ext cx="188640" cy="18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173E106-709E-4D95-8E44-0F97347CC5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60914" y="1069144"/>
                  <a:ext cx="2062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E52594-7182-455E-A2F7-489A39ECA8AA}"/>
              </a:ext>
            </a:extLst>
          </p:cNvPr>
          <p:cNvGrpSpPr/>
          <p:nvPr/>
        </p:nvGrpSpPr>
        <p:grpSpPr>
          <a:xfrm>
            <a:off x="5766074" y="1020184"/>
            <a:ext cx="1403640" cy="453240"/>
            <a:chOff x="5766074" y="1020184"/>
            <a:chExt cx="140364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24AD3E-1928-41D3-8693-02A006B75352}"/>
                    </a:ext>
                  </a:extLst>
                </p14:cNvPr>
                <p14:cNvContentPartPr/>
                <p14:nvPr/>
              </p14:nvContentPartPr>
              <p14:xfrm>
                <a:off x="5766074" y="1047544"/>
                <a:ext cx="214200" cy="19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24AD3E-1928-41D3-8693-02A006B753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57074" y="1038544"/>
                  <a:ext cx="231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01B554-17A3-421D-9B39-3F7FCC28BBEE}"/>
                    </a:ext>
                  </a:extLst>
                </p14:cNvPr>
                <p14:cNvContentPartPr/>
                <p14:nvPr/>
              </p14:nvContentPartPr>
              <p14:xfrm>
                <a:off x="6024554" y="1094704"/>
                <a:ext cx="169560" cy="12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01B554-17A3-421D-9B39-3F7FCC28BB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15914" y="1085704"/>
                  <a:ext cx="187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4B0513-33E9-4165-B771-225249C4F7D7}"/>
                    </a:ext>
                  </a:extLst>
                </p14:cNvPr>
                <p14:cNvContentPartPr/>
                <p14:nvPr/>
              </p14:nvContentPartPr>
              <p14:xfrm>
                <a:off x="6218594" y="1111984"/>
                <a:ext cx="275760" cy="174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4B0513-33E9-4165-B771-225249C4F7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09594" y="1102984"/>
                  <a:ext cx="293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6A3CF2-1BBF-4D4C-B75D-6735063FDAD1}"/>
                    </a:ext>
                  </a:extLst>
                </p14:cNvPr>
                <p14:cNvContentPartPr/>
                <p14:nvPr/>
              </p14:nvContentPartPr>
              <p14:xfrm>
                <a:off x="6461954" y="1094344"/>
                <a:ext cx="174600" cy="129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6A3CF2-1BBF-4D4C-B75D-6735063FDA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2954" y="1085344"/>
                  <a:ext cx="192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D65B89-6A2B-4DAD-B3B0-01B87101C66C}"/>
                    </a:ext>
                  </a:extLst>
                </p14:cNvPr>
                <p14:cNvContentPartPr/>
                <p14:nvPr/>
              </p14:nvContentPartPr>
              <p14:xfrm>
                <a:off x="6587594" y="1124584"/>
                <a:ext cx="209880" cy="348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D65B89-6A2B-4DAD-B3B0-01B87101C6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78594" y="1115584"/>
                  <a:ext cx="227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35B08E-5CF3-460B-836D-14803B7F5B8F}"/>
                    </a:ext>
                  </a:extLst>
                </p14:cNvPr>
                <p14:cNvContentPartPr/>
                <p14:nvPr/>
              </p14:nvContentPartPr>
              <p14:xfrm>
                <a:off x="6772274" y="1020184"/>
                <a:ext cx="249120" cy="158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35B08E-5CF3-460B-836D-14803B7F5B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63274" y="1011184"/>
                  <a:ext cx="266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4858D81-040D-4CAD-9048-089560994432}"/>
                    </a:ext>
                  </a:extLst>
                </p14:cNvPr>
                <p14:cNvContentPartPr/>
                <p14:nvPr/>
              </p14:nvContentPartPr>
              <p14:xfrm>
                <a:off x="7168634" y="1219984"/>
                <a:ext cx="1080" cy="6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4858D81-040D-4CAD-9048-08956099443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9634" y="1211344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ADE30E0-5B7A-48A4-BBAB-11E0210092C6}"/>
              </a:ext>
            </a:extLst>
          </p:cNvPr>
          <p:cNvGrpSpPr/>
          <p:nvPr/>
        </p:nvGrpSpPr>
        <p:grpSpPr>
          <a:xfrm>
            <a:off x="1251314" y="1620664"/>
            <a:ext cx="2658240" cy="525600"/>
            <a:chOff x="1251314" y="1620664"/>
            <a:chExt cx="265824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81D425-0AB8-4AE3-8A0A-E1FEE7BA4565}"/>
                    </a:ext>
                  </a:extLst>
                </p14:cNvPr>
                <p14:cNvContentPartPr/>
                <p14:nvPr/>
              </p14:nvContentPartPr>
              <p14:xfrm>
                <a:off x="1251314" y="1876264"/>
                <a:ext cx="150840" cy="270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81D425-0AB8-4AE3-8A0A-E1FEE7BA45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42674" y="1867264"/>
                  <a:ext cx="168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A62ADA-C5CF-4BE6-9168-18F49E2A33C1}"/>
                    </a:ext>
                  </a:extLst>
                </p14:cNvPr>
                <p14:cNvContentPartPr/>
                <p14:nvPr/>
              </p14:nvContentPartPr>
              <p14:xfrm>
                <a:off x="1358594" y="1681144"/>
                <a:ext cx="303480" cy="260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A62ADA-C5CF-4BE6-9168-18F49E2A33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49954" y="1672504"/>
                  <a:ext cx="321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66FE13-193E-4A13-9217-FE5C20DC1BB8}"/>
                    </a:ext>
                  </a:extLst>
                </p14:cNvPr>
                <p14:cNvContentPartPr/>
                <p14:nvPr/>
              </p14:nvContentPartPr>
              <p14:xfrm>
                <a:off x="1702034" y="1767544"/>
                <a:ext cx="149400" cy="28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66FE13-193E-4A13-9217-FE5C20DC1B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93034" y="1758544"/>
                  <a:ext cx="167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03BA32-E2D5-4B31-9C54-A8F300A9DA47}"/>
                    </a:ext>
                  </a:extLst>
                </p14:cNvPr>
                <p14:cNvContentPartPr/>
                <p14:nvPr/>
              </p14:nvContentPartPr>
              <p14:xfrm>
                <a:off x="2011274" y="1815424"/>
                <a:ext cx="251640" cy="29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03BA32-E2D5-4B31-9C54-A8F300A9DA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02634" y="1806424"/>
                  <a:ext cx="269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167C39-BBD1-43BD-BA28-38BC0B604772}"/>
                    </a:ext>
                  </a:extLst>
                </p14:cNvPr>
                <p14:cNvContentPartPr/>
                <p14:nvPr/>
              </p14:nvContentPartPr>
              <p14:xfrm>
                <a:off x="2030714" y="1808224"/>
                <a:ext cx="196920" cy="239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167C39-BBD1-43BD-BA28-38BC0B6047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22074" y="1799584"/>
                  <a:ext cx="21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4539DD-E592-4BA6-9214-D0A31764C598}"/>
                    </a:ext>
                  </a:extLst>
                </p14:cNvPr>
                <p14:cNvContentPartPr/>
                <p14:nvPr/>
              </p14:nvContentPartPr>
              <p14:xfrm>
                <a:off x="2348234" y="1750624"/>
                <a:ext cx="241560" cy="187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4539DD-E592-4BA6-9214-D0A31764C5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9234" y="1741984"/>
                  <a:ext cx="259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D55D0D-34B8-4730-B264-36E1E91327C4}"/>
                    </a:ext>
                  </a:extLst>
                </p14:cNvPr>
                <p14:cNvContentPartPr/>
                <p14:nvPr/>
              </p14:nvContentPartPr>
              <p14:xfrm>
                <a:off x="2385674" y="2010184"/>
                <a:ext cx="184320" cy="28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D55D0D-34B8-4730-B264-36E1E91327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76674" y="2001544"/>
                  <a:ext cx="201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6E459C-BA04-4ED4-9243-23E119CCCCCD}"/>
                    </a:ext>
                  </a:extLst>
                </p14:cNvPr>
                <p14:cNvContentPartPr/>
                <p14:nvPr/>
              </p14:nvContentPartPr>
              <p14:xfrm>
                <a:off x="2740994" y="1835224"/>
                <a:ext cx="258480" cy="237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6E459C-BA04-4ED4-9243-23E119CCCC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31994" y="1826224"/>
                  <a:ext cx="276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5DD75B-04D4-4AFA-BD5B-D6FA2A57B7F4}"/>
                    </a:ext>
                  </a:extLst>
                </p14:cNvPr>
                <p14:cNvContentPartPr/>
                <p14:nvPr/>
              </p14:nvContentPartPr>
              <p14:xfrm>
                <a:off x="3119354" y="1620664"/>
                <a:ext cx="249480" cy="491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5DD75B-04D4-4AFA-BD5B-D6FA2A57B7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0714" y="1612024"/>
                  <a:ext cx="2671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5BF9718-01E6-43AE-B6B9-61929D7868F8}"/>
                    </a:ext>
                  </a:extLst>
                </p14:cNvPr>
                <p14:cNvContentPartPr/>
                <p14:nvPr/>
              </p14:nvContentPartPr>
              <p14:xfrm>
                <a:off x="3591674" y="1822264"/>
                <a:ext cx="317880" cy="46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5BF9718-01E6-43AE-B6B9-61929D7868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83034" y="1813624"/>
                  <a:ext cx="335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A77F2E-D07C-4332-809F-933B93614A13}"/>
                    </a:ext>
                  </a:extLst>
                </p14:cNvPr>
                <p14:cNvContentPartPr/>
                <p14:nvPr/>
              </p14:nvContentPartPr>
              <p14:xfrm>
                <a:off x="3643514" y="1916224"/>
                <a:ext cx="226080" cy="64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A77F2E-D07C-4332-809F-933B93614A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34514" y="1907224"/>
                  <a:ext cx="2437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D7723A1-30F5-47F0-BC7A-99BCE6C5E894}"/>
              </a:ext>
            </a:extLst>
          </p:cNvPr>
          <p:cNvGrpSpPr/>
          <p:nvPr/>
        </p:nvGrpSpPr>
        <p:grpSpPr>
          <a:xfrm>
            <a:off x="4178114" y="1569904"/>
            <a:ext cx="4037760" cy="507600"/>
            <a:chOff x="4178114" y="1569904"/>
            <a:chExt cx="403776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70F03D-7E55-4ADD-9CE7-4A058A272DCE}"/>
                    </a:ext>
                  </a:extLst>
                </p14:cNvPr>
                <p14:cNvContentPartPr/>
                <p14:nvPr/>
              </p14:nvContentPartPr>
              <p14:xfrm>
                <a:off x="4178114" y="1773304"/>
                <a:ext cx="138240" cy="304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70F03D-7E55-4ADD-9CE7-4A058A272D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69474" y="1764664"/>
                  <a:ext cx="155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EA3FD2-5EEA-4536-8302-AA6EF999EB74}"/>
                    </a:ext>
                  </a:extLst>
                </p14:cNvPr>
                <p14:cNvContentPartPr/>
                <p14:nvPr/>
              </p14:nvContentPartPr>
              <p14:xfrm>
                <a:off x="4311674" y="1611304"/>
                <a:ext cx="212400" cy="256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EA3FD2-5EEA-4536-8302-AA6EF999EB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03034" y="1602304"/>
                  <a:ext cx="230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A9913C-FC77-495B-ADD9-2D600552E5D4}"/>
                    </a:ext>
                  </a:extLst>
                </p14:cNvPr>
                <p14:cNvContentPartPr/>
                <p14:nvPr/>
              </p14:nvContentPartPr>
              <p14:xfrm>
                <a:off x="4585994" y="1727944"/>
                <a:ext cx="195840" cy="27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A9913C-FC77-495B-ADD9-2D600552E5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77354" y="1719304"/>
                  <a:ext cx="213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F462B9-27BA-4A73-98A5-F8F0EEE8D494}"/>
                    </a:ext>
                  </a:extLst>
                </p14:cNvPr>
                <p14:cNvContentPartPr/>
                <p14:nvPr/>
              </p14:nvContentPartPr>
              <p14:xfrm>
                <a:off x="4776794" y="1824424"/>
                <a:ext cx="160560" cy="137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F462B9-27BA-4A73-98A5-F8F0EEE8D49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68154" y="1815424"/>
                  <a:ext cx="178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CC4089-D74B-44B1-8A56-08FC714499EA}"/>
                    </a:ext>
                  </a:extLst>
                </p14:cNvPr>
                <p14:cNvContentPartPr/>
                <p14:nvPr/>
              </p14:nvContentPartPr>
              <p14:xfrm>
                <a:off x="5009714" y="1664224"/>
                <a:ext cx="192240" cy="384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CC4089-D74B-44B1-8A56-08FC714499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01074" y="1655224"/>
                  <a:ext cx="209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5C406B3-E24E-4D42-B7F9-78499D2EC249}"/>
                    </a:ext>
                  </a:extLst>
                </p14:cNvPr>
                <p14:cNvContentPartPr/>
                <p14:nvPr/>
              </p14:nvContentPartPr>
              <p14:xfrm>
                <a:off x="5363954" y="1839184"/>
                <a:ext cx="265320" cy="41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5C406B3-E24E-4D42-B7F9-78499D2EC2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55314" y="1830544"/>
                  <a:ext cx="282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F3E084-CC9D-41B2-BF5B-C25665971B4A}"/>
                    </a:ext>
                  </a:extLst>
                </p14:cNvPr>
                <p14:cNvContentPartPr/>
                <p14:nvPr/>
              </p14:nvContentPartPr>
              <p14:xfrm>
                <a:off x="5491394" y="1740544"/>
                <a:ext cx="16200" cy="207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F3E084-CC9D-41B2-BF5B-C25665971B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82394" y="1731544"/>
                  <a:ext cx="33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ABEF0A-B3FF-4CA2-B45C-07BF504F2F51}"/>
                    </a:ext>
                  </a:extLst>
                </p14:cNvPr>
                <p14:cNvContentPartPr/>
                <p14:nvPr/>
              </p14:nvContentPartPr>
              <p14:xfrm>
                <a:off x="5776514" y="1755304"/>
                <a:ext cx="84960" cy="20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ABEF0A-B3FF-4CA2-B45C-07BF504F2F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67514" y="1746304"/>
                  <a:ext cx="102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44D017-C7C4-4DCB-A1D5-3782F439C684}"/>
                    </a:ext>
                  </a:extLst>
                </p14:cNvPr>
                <p14:cNvContentPartPr/>
                <p14:nvPr/>
              </p14:nvContentPartPr>
              <p14:xfrm>
                <a:off x="5771474" y="1635424"/>
                <a:ext cx="267840" cy="221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44D017-C7C4-4DCB-A1D5-3782F439C6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62834" y="1626784"/>
                  <a:ext cx="285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61081D-FDC9-4B41-962C-1C2B5116ABD4}"/>
                    </a:ext>
                  </a:extLst>
                </p14:cNvPr>
                <p14:cNvContentPartPr/>
                <p14:nvPr/>
              </p14:nvContentPartPr>
              <p14:xfrm>
                <a:off x="6059474" y="1696984"/>
                <a:ext cx="207000" cy="258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61081D-FDC9-4B41-962C-1C2B5116AB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50834" y="1688344"/>
                  <a:ext cx="224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C5C031-37D2-4F4A-9A95-ED1E4206F798}"/>
                    </a:ext>
                  </a:extLst>
                </p14:cNvPr>
                <p14:cNvContentPartPr/>
                <p14:nvPr/>
              </p14:nvContentPartPr>
              <p14:xfrm>
                <a:off x="6303194" y="1634344"/>
                <a:ext cx="275400" cy="362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C5C031-37D2-4F4A-9A95-ED1E4206F7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94194" y="1625704"/>
                  <a:ext cx="293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08FC22A-AD45-4BC6-B15D-4E0A1A517775}"/>
                    </a:ext>
                  </a:extLst>
                </p14:cNvPr>
                <p14:cNvContentPartPr/>
                <p14:nvPr/>
              </p14:nvContentPartPr>
              <p14:xfrm>
                <a:off x="6769034" y="1789504"/>
                <a:ext cx="324720" cy="81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08FC22A-AD45-4BC6-B15D-4E0A1A5177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60394" y="1780504"/>
                  <a:ext cx="342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4EF779-683A-4E60-B841-DC51DC0BB6B6}"/>
                    </a:ext>
                  </a:extLst>
                </p14:cNvPr>
                <p14:cNvContentPartPr/>
                <p14:nvPr/>
              </p14:nvContentPartPr>
              <p14:xfrm>
                <a:off x="6895034" y="1743064"/>
                <a:ext cx="36000" cy="196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4EF779-683A-4E60-B841-DC51DC0BB6B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86394" y="1734064"/>
                  <a:ext cx="5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8C5447-88BE-4841-9D00-AF00BFAA46C9}"/>
                    </a:ext>
                  </a:extLst>
                </p14:cNvPr>
                <p14:cNvContentPartPr/>
                <p14:nvPr/>
              </p14:nvContentPartPr>
              <p14:xfrm>
                <a:off x="7165394" y="1765744"/>
                <a:ext cx="77400" cy="191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8C5447-88BE-4841-9D00-AF00BFAA46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56394" y="1756744"/>
                  <a:ext cx="95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AB69B7-F5A6-4B4D-8D92-30F8A27AE17E}"/>
                    </a:ext>
                  </a:extLst>
                </p14:cNvPr>
                <p14:cNvContentPartPr/>
                <p14:nvPr/>
              </p14:nvContentPartPr>
              <p14:xfrm>
                <a:off x="7171154" y="1662064"/>
                <a:ext cx="235080" cy="195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AB69B7-F5A6-4B4D-8D92-30F8A27AE1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2154" y="1653064"/>
                  <a:ext cx="252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9B5EEE-F90E-4A46-8A2E-F057BDD8234F}"/>
                    </a:ext>
                  </a:extLst>
                </p14:cNvPr>
                <p14:cNvContentPartPr/>
                <p14:nvPr/>
              </p14:nvContentPartPr>
              <p14:xfrm>
                <a:off x="7480034" y="1684744"/>
                <a:ext cx="181440" cy="244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9B5EEE-F90E-4A46-8A2E-F057BDD823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71394" y="1676104"/>
                  <a:ext cx="199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D80194F-7E6C-4E00-93F5-0EA2F6AA3783}"/>
                    </a:ext>
                  </a:extLst>
                </p14:cNvPr>
                <p14:cNvContentPartPr/>
                <p14:nvPr/>
              </p14:nvContentPartPr>
              <p14:xfrm>
                <a:off x="7682714" y="1735864"/>
                <a:ext cx="236520" cy="190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D80194F-7E6C-4E00-93F5-0EA2F6AA37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74074" y="1726864"/>
                  <a:ext cx="254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B1F91C1-798D-4E54-8CC3-2735272BB2C5}"/>
                    </a:ext>
                  </a:extLst>
                </p14:cNvPr>
                <p14:cNvContentPartPr/>
                <p14:nvPr/>
              </p14:nvContentPartPr>
              <p14:xfrm>
                <a:off x="8044514" y="1569904"/>
                <a:ext cx="171360" cy="430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B1F91C1-798D-4E54-8CC3-2735272BB2C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35514" y="1560904"/>
                  <a:ext cx="18900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89DEEE7-C610-4FEC-9028-BFE7650DA014}"/>
              </a:ext>
            </a:extLst>
          </p:cNvPr>
          <p:cNvGrpSpPr/>
          <p:nvPr/>
        </p:nvGrpSpPr>
        <p:grpSpPr>
          <a:xfrm>
            <a:off x="3517514" y="2585824"/>
            <a:ext cx="230400" cy="162000"/>
            <a:chOff x="3517514" y="2585824"/>
            <a:chExt cx="23040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B2E9EE-1872-42EE-A4B8-0C9A2A8FE372}"/>
                    </a:ext>
                  </a:extLst>
                </p14:cNvPr>
                <p14:cNvContentPartPr/>
                <p14:nvPr/>
              </p14:nvContentPartPr>
              <p14:xfrm>
                <a:off x="3517514" y="2585824"/>
                <a:ext cx="230400" cy="66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B2E9EE-1872-42EE-A4B8-0C9A2A8FE3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08514" y="2577184"/>
                  <a:ext cx="248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5D391B-0DE8-44C5-89B1-B4870DEF44DD}"/>
                    </a:ext>
                  </a:extLst>
                </p14:cNvPr>
                <p14:cNvContentPartPr/>
                <p14:nvPr/>
              </p14:nvContentPartPr>
              <p14:xfrm>
                <a:off x="3542714" y="2708584"/>
                <a:ext cx="179640" cy="39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5D391B-0DE8-44C5-89B1-B4870DEF44D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34074" y="2699584"/>
                  <a:ext cx="1972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A0F1303-86C5-4132-BDB0-F06162362AEA}"/>
              </a:ext>
            </a:extLst>
          </p:cNvPr>
          <p:cNvGrpSpPr/>
          <p:nvPr/>
        </p:nvGrpSpPr>
        <p:grpSpPr>
          <a:xfrm>
            <a:off x="4071914" y="2317624"/>
            <a:ext cx="4942440" cy="1110960"/>
            <a:chOff x="4071914" y="2317624"/>
            <a:chExt cx="4942440" cy="11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33562BE-67F8-4C48-8A6B-139901158C4E}"/>
                    </a:ext>
                  </a:extLst>
                </p14:cNvPr>
                <p14:cNvContentPartPr/>
                <p14:nvPr/>
              </p14:nvContentPartPr>
              <p14:xfrm>
                <a:off x="4239314" y="2498344"/>
                <a:ext cx="84960" cy="18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33562BE-67F8-4C48-8A6B-139901158C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30674" y="2489704"/>
                  <a:ext cx="10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3330FF-86CD-4EAF-B32A-2C1680995489}"/>
                    </a:ext>
                  </a:extLst>
                </p14:cNvPr>
                <p14:cNvContentPartPr/>
                <p14:nvPr/>
              </p14:nvContentPartPr>
              <p14:xfrm>
                <a:off x="4429754" y="2509504"/>
                <a:ext cx="147600" cy="160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3330FF-86CD-4EAF-B32A-2C16809954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20754" y="2500504"/>
                  <a:ext cx="16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825A10-6751-4A3B-9767-4B012889340F}"/>
                    </a:ext>
                  </a:extLst>
                </p14:cNvPr>
                <p14:cNvContentPartPr/>
                <p14:nvPr/>
              </p14:nvContentPartPr>
              <p14:xfrm>
                <a:off x="4775714" y="2419144"/>
                <a:ext cx="65160" cy="205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825A10-6751-4A3B-9767-4B01288934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7074" y="2410144"/>
                  <a:ext cx="8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59A273-251C-4940-88E0-5A21F0B6D26B}"/>
                    </a:ext>
                  </a:extLst>
                </p14:cNvPr>
                <p14:cNvContentPartPr/>
                <p14:nvPr/>
              </p14:nvContentPartPr>
              <p14:xfrm>
                <a:off x="4761674" y="2814064"/>
                <a:ext cx="2880" cy="10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59A273-251C-4940-88E0-5A21F0B6D2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52674" y="2805064"/>
                  <a:ext cx="20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0EF75EA-EF21-4637-A285-A8AF916D9CC8}"/>
                    </a:ext>
                  </a:extLst>
                </p14:cNvPr>
                <p14:cNvContentPartPr/>
                <p14:nvPr/>
              </p14:nvContentPartPr>
              <p14:xfrm>
                <a:off x="4195394" y="2888224"/>
                <a:ext cx="789480" cy="81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0EF75EA-EF21-4637-A285-A8AF916D9C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86754" y="2879224"/>
                  <a:ext cx="807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14C18B-DF56-4CAA-A581-2F104C137411}"/>
                    </a:ext>
                  </a:extLst>
                </p14:cNvPr>
                <p14:cNvContentPartPr/>
                <p14:nvPr/>
              </p14:nvContentPartPr>
              <p14:xfrm>
                <a:off x="4071914" y="3098824"/>
                <a:ext cx="192240" cy="245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14C18B-DF56-4CAA-A581-2F104C1374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63274" y="3090184"/>
                  <a:ext cx="209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E5ECD-2314-47BD-8A2F-922801BD80F8}"/>
                    </a:ext>
                  </a:extLst>
                </p14:cNvPr>
                <p14:cNvContentPartPr/>
                <p14:nvPr/>
              </p14:nvContentPartPr>
              <p14:xfrm>
                <a:off x="4258394" y="3165424"/>
                <a:ext cx="75600" cy="120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E5ECD-2314-47BD-8A2F-922801BD80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9754" y="3156784"/>
                  <a:ext cx="93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D46C63B-93A4-484B-BC4D-6B77A01D3702}"/>
                    </a:ext>
                  </a:extLst>
                </p14:cNvPr>
                <p14:cNvContentPartPr/>
                <p14:nvPr/>
              </p14:nvContentPartPr>
              <p14:xfrm>
                <a:off x="4380074" y="3155344"/>
                <a:ext cx="110160" cy="117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D46C63B-93A4-484B-BC4D-6B77A01D370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1434" y="3146344"/>
                  <a:ext cx="127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3ED7A2-E70F-4D78-928D-21540582CFD3}"/>
                    </a:ext>
                  </a:extLst>
                </p14:cNvPr>
                <p14:cNvContentPartPr/>
                <p14:nvPr/>
              </p14:nvContentPartPr>
              <p14:xfrm>
                <a:off x="4695074" y="3166864"/>
                <a:ext cx="152280" cy="42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3ED7A2-E70F-4D78-928D-21540582CFD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86074" y="3157864"/>
                  <a:ext cx="16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6A7975-78F5-4C91-8DFB-B99D2BA51298}"/>
                    </a:ext>
                  </a:extLst>
                </p14:cNvPr>
                <p14:cNvContentPartPr/>
                <p14:nvPr/>
              </p14:nvContentPartPr>
              <p14:xfrm>
                <a:off x="4923314" y="3131224"/>
                <a:ext cx="121680" cy="13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6A7975-78F5-4C91-8DFB-B99D2BA512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14674" y="3122584"/>
                  <a:ext cx="139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C1C5BD-4EDD-4698-B8B0-85B0AECBF23D}"/>
                    </a:ext>
                  </a:extLst>
                </p14:cNvPr>
                <p14:cNvContentPartPr/>
                <p14:nvPr/>
              </p14:nvContentPartPr>
              <p14:xfrm>
                <a:off x="5059394" y="2973544"/>
                <a:ext cx="195120" cy="368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C1C5BD-4EDD-4698-B8B0-85B0AECBF2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50394" y="2964904"/>
                  <a:ext cx="2127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7443B1-B2C1-49D5-896D-702FD0C5BD60}"/>
                    </a:ext>
                  </a:extLst>
                </p14:cNvPr>
                <p14:cNvContentPartPr/>
                <p14:nvPr/>
              </p14:nvContentPartPr>
              <p14:xfrm>
                <a:off x="5336954" y="2964904"/>
                <a:ext cx="90000" cy="336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7443B1-B2C1-49D5-896D-702FD0C5BD6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27954" y="2955904"/>
                  <a:ext cx="107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D3DA21-B594-4F93-B10C-4C0FE211CC3E}"/>
                    </a:ext>
                  </a:extLst>
                </p14:cNvPr>
                <p14:cNvContentPartPr/>
                <p14:nvPr/>
              </p14:nvContentPartPr>
              <p14:xfrm>
                <a:off x="5343794" y="3421384"/>
                <a:ext cx="36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D3DA21-B594-4F93-B10C-4C0FE211CC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35154" y="3412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0B451B-AA43-46EF-AD82-AF0FDAC78D51}"/>
                    </a:ext>
                  </a:extLst>
                </p14:cNvPr>
                <p14:cNvContentPartPr/>
                <p14:nvPr/>
              </p14:nvContentPartPr>
              <p14:xfrm>
                <a:off x="5514074" y="2740984"/>
                <a:ext cx="1800" cy="5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0B451B-AA43-46EF-AD82-AF0FDAC78D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05074" y="2731984"/>
                  <a:ext cx="19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039C5E-09E3-4D50-9645-9898D2DEE195}"/>
                    </a:ext>
                  </a:extLst>
                </p14:cNvPr>
                <p14:cNvContentPartPr/>
                <p14:nvPr/>
              </p14:nvContentPartPr>
              <p14:xfrm>
                <a:off x="5504714" y="2493304"/>
                <a:ext cx="207360" cy="303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039C5E-09E3-4D50-9645-9898D2DEE19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95714" y="2484664"/>
                  <a:ext cx="2250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CE6D9B-0DBB-492F-AE2B-66573CBD9AF9}"/>
                    </a:ext>
                  </a:extLst>
                </p14:cNvPr>
                <p14:cNvContentPartPr/>
                <p14:nvPr/>
              </p14:nvContentPartPr>
              <p14:xfrm>
                <a:off x="5726114" y="2748544"/>
                <a:ext cx="13680" cy="36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CE6D9B-0DBB-492F-AE2B-66573CBD9A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17114" y="2739904"/>
                  <a:ext cx="3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628DD70-849D-4028-B096-D5830582B516}"/>
                    </a:ext>
                  </a:extLst>
                </p14:cNvPr>
                <p14:cNvContentPartPr/>
                <p14:nvPr/>
              </p14:nvContentPartPr>
              <p14:xfrm>
                <a:off x="5816114" y="2629024"/>
                <a:ext cx="111240" cy="135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628DD70-849D-4028-B096-D5830582B5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07474" y="2620384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201C3CB-F2BC-4C6E-AABB-7A08E8EB50C6}"/>
                    </a:ext>
                  </a:extLst>
                </p14:cNvPr>
                <p14:cNvContentPartPr/>
                <p14:nvPr/>
              </p14:nvContentPartPr>
              <p14:xfrm>
                <a:off x="6013034" y="2537944"/>
                <a:ext cx="191880" cy="237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201C3CB-F2BC-4C6E-AABB-7A08E8EB50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04034" y="2528944"/>
                  <a:ext cx="209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FCB0137-7D5C-4D58-A65C-3913FAB7032F}"/>
                    </a:ext>
                  </a:extLst>
                </p14:cNvPr>
                <p14:cNvContentPartPr/>
                <p14:nvPr/>
              </p14:nvContentPartPr>
              <p14:xfrm>
                <a:off x="6218594" y="2425624"/>
                <a:ext cx="165240" cy="407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FCB0137-7D5C-4D58-A65C-3913FAB703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09594" y="2416624"/>
                  <a:ext cx="182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5132B4-9186-4A82-A57C-168F3C040BAB}"/>
                    </a:ext>
                  </a:extLst>
                </p14:cNvPr>
                <p14:cNvContentPartPr/>
                <p14:nvPr/>
              </p14:nvContentPartPr>
              <p14:xfrm>
                <a:off x="6373034" y="2321584"/>
                <a:ext cx="126360" cy="96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5132B4-9186-4A82-A57C-168F3C040B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64034" y="2312944"/>
                  <a:ext cx="144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CC3857C-8C1C-4514-BD94-3B2CC51A5992}"/>
                    </a:ext>
                  </a:extLst>
                </p14:cNvPr>
                <p14:cNvContentPartPr/>
                <p14:nvPr/>
              </p14:nvContentPartPr>
              <p14:xfrm>
                <a:off x="6502994" y="2500864"/>
                <a:ext cx="141480" cy="28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CC3857C-8C1C-4514-BD94-3B2CC51A59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93994" y="2491864"/>
                  <a:ext cx="159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915655-4749-4232-A1D4-0ABAE278BE3E}"/>
                    </a:ext>
                  </a:extLst>
                </p14:cNvPr>
                <p14:cNvContentPartPr/>
                <p14:nvPr/>
              </p14:nvContentPartPr>
              <p14:xfrm>
                <a:off x="6701714" y="2715064"/>
                <a:ext cx="11520" cy="24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915655-4749-4232-A1D4-0ABAE278BE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92714" y="2706064"/>
                  <a:ext cx="29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8C7417-E764-45DA-80F6-FD9640143A17}"/>
                    </a:ext>
                  </a:extLst>
                </p14:cNvPr>
                <p14:cNvContentPartPr/>
                <p14:nvPr/>
              </p14:nvContentPartPr>
              <p14:xfrm>
                <a:off x="6835994" y="2490064"/>
                <a:ext cx="144000" cy="232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8C7417-E764-45DA-80F6-FD9640143A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27354" y="2481424"/>
                  <a:ext cx="16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C04436F-F284-4349-B9B5-5EA6A74CCB8F}"/>
                    </a:ext>
                  </a:extLst>
                </p14:cNvPr>
                <p14:cNvContentPartPr/>
                <p14:nvPr/>
              </p14:nvContentPartPr>
              <p14:xfrm>
                <a:off x="6967394" y="2500504"/>
                <a:ext cx="221400" cy="225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C04436F-F284-4349-B9B5-5EA6A74CCB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58754" y="2491504"/>
                  <a:ext cx="239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7A5A8A-228C-4280-B4EC-82E59CA9365E}"/>
                    </a:ext>
                  </a:extLst>
                </p14:cNvPr>
                <p14:cNvContentPartPr/>
                <p14:nvPr/>
              </p14:nvContentPartPr>
              <p14:xfrm>
                <a:off x="7198874" y="2373064"/>
                <a:ext cx="160560" cy="406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7A5A8A-228C-4280-B4EC-82E59CA936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90234" y="2364424"/>
                  <a:ext cx="178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772403-A35B-4C3B-AEE0-5725FE4896D3}"/>
                    </a:ext>
                  </a:extLst>
                </p14:cNvPr>
                <p14:cNvContentPartPr/>
                <p14:nvPr/>
              </p14:nvContentPartPr>
              <p14:xfrm>
                <a:off x="7401194" y="2317624"/>
                <a:ext cx="51480" cy="113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772403-A35B-4C3B-AEE0-5725FE4896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92554" y="2308624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15B98C-FE3D-4A64-8EFD-DC8957A02BFA}"/>
                    </a:ext>
                  </a:extLst>
                </p14:cNvPr>
                <p14:cNvContentPartPr/>
                <p14:nvPr/>
              </p14:nvContentPartPr>
              <p14:xfrm>
                <a:off x="7496234" y="2338864"/>
                <a:ext cx="121320" cy="72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15B98C-FE3D-4A64-8EFD-DC8957A02BF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87594" y="2330224"/>
                  <a:ext cx="138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7B600D-75AC-4915-803F-831D01ADEB73}"/>
                    </a:ext>
                  </a:extLst>
                </p14:cNvPr>
                <p14:cNvContentPartPr/>
                <p14:nvPr/>
              </p14:nvContentPartPr>
              <p14:xfrm>
                <a:off x="7683074" y="2618584"/>
                <a:ext cx="279000" cy="60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7B600D-75AC-4915-803F-831D01ADEB7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74434" y="2609944"/>
                  <a:ext cx="296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BFA884A-DE3D-491C-A3CA-F8B4F8562A61}"/>
                    </a:ext>
                  </a:extLst>
                </p14:cNvPr>
                <p14:cNvContentPartPr/>
                <p14:nvPr/>
              </p14:nvContentPartPr>
              <p14:xfrm>
                <a:off x="7797914" y="2548384"/>
                <a:ext cx="58680" cy="187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BFA884A-DE3D-491C-A3CA-F8B4F8562A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89274" y="2539384"/>
                  <a:ext cx="76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B7FAD11-CA77-4DAA-A1ED-A635ED2CFAA5}"/>
                    </a:ext>
                  </a:extLst>
                </p14:cNvPr>
                <p14:cNvContentPartPr/>
                <p14:nvPr/>
              </p14:nvContentPartPr>
              <p14:xfrm>
                <a:off x="8175554" y="2478184"/>
                <a:ext cx="79200" cy="188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B7FAD11-CA77-4DAA-A1ED-A635ED2CFA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66914" y="2469184"/>
                  <a:ext cx="96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A0B995-A683-4FCB-A056-BAB8E6140BAF}"/>
                    </a:ext>
                  </a:extLst>
                </p14:cNvPr>
                <p14:cNvContentPartPr/>
                <p14:nvPr/>
              </p14:nvContentPartPr>
              <p14:xfrm>
                <a:off x="8314154" y="2465584"/>
                <a:ext cx="144000" cy="174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A0B995-A683-4FCB-A056-BAB8E6140B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05154" y="2456944"/>
                  <a:ext cx="161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90F54FA-BFC0-4571-812E-B8615A321317}"/>
                    </a:ext>
                  </a:extLst>
                </p14:cNvPr>
                <p14:cNvContentPartPr/>
                <p14:nvPr/>
              </p14:nvContentPartPr>
              <p14:xfrm>
                <a:off x="8565794" y="2412664"/>
                <a:ext cx="106920" cy="232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90F54FA-BFC0-4571-812E-B8615A32131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57154" y="2403664"/>
                  <a:ext cx="124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E73BFDC-1421-48F4-B2CF-51202D6262CF}"/>
                    </a:ext>
                  </a:extLst>
                </p14:cNvPr>
                <p14:cNvContentPartPr/>
                <p14:nvPr/>
              </p14:nvContentPartPr>
              <p14:xfrm>
                <a:off x="8490194" y="2819824"/>
                <a:ext cx="5040" cy="5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E73BFDC-1421-48F4-B2CF-51202D6262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81554" y="2810824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A65C920-1F2B-47B6-B235-7593CC6AB7CE}"/>
                    </a:ext>
                  </a:extLst>
                </p14:cNvPr>
                <p14:cNvContentPartPr/>
                <p14:nvPr/>
              </p14:nvContentPartPr>
              <p14:xfrm>
                <a:off x="8074394" y="2909824"/>
                <a:ext cx="564120" cy="43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A65C920-1F2B-47B6-B235-7593CC6AB7C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65754" y="2900824"/>
                  <a:ext cx="58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6B0692-4C67-4C7D-BB73-952FF37098E8}"/>
                    </a:ext>
                  </a:extLst>
                </p14:cNvPr>
                <p14:cNvContentPartPr/>
                <p14:nvPr/>
              </p14:nvContentPartPr>
              <p14:xfrm>
                <a:off x="7831394" y="3116824"/>
                <a:ext cx="166680" cy="235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6B0692-4C67-4C7D-BB73-952FF37098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2754" y="3107824"/>
                  <a:ext cx="184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C7A6245-2E4D-4EA4-ADB1-F528C6046B45}"/>
                    </a:ext>
                  </a:extLst>
                </p14:cNvPr>
                <p14:cNvContentPartPr/>
                <p14:nvPr/>
              </p14:nvContentPartPr>
              <p14:xfrm>
                <a:off x="8051354" y="3126904"/>
                <a:ext cx="81720" cy="161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C7A6245-2E4D-4EA4-ADB1-F528C6046B4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42714" y="3117904"/>
                  <a:ext cx="99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E5D5BE-0A77-440E-A62B-C743EB432AF3}"/>
                    </a:ext>
                  </a:extLst>
                </p14:cNvPr>
                <p14:cNvContentPartPr/>
                <p14:nvPr/>
              </p14:nvContentPartPr>
              <p14:xfrm>
                <a:off x="8169074" y="3126184"/>
                <a:ext cx="84600" cy="157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E5D5BE-0A77-440E-A62B-C743EB432AF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60434" y="3117544"/>
                  <a:ext cx="102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8A3A9AD-9262-4D6E-8977-9227295E4322}"/>
                    </a:ext>
                  </a:extLst>
                </p14:cNvPr>
                <p14:cNvContentPartPr/>
                <p14:nvPr/>
              </p14:nvContentPartPr>
              <p14:xfrm>
                <a:off x="8446274" y="3187744"/>
                <a:ext cx="74160" cy="23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8A3A9AD-9262-4D6E-8977-9227295E43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37634" y="3178744"/>
                  <a:ext cx="91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DE8493-71C5-48B6-9A0E-7DB646B9D5A6}"/>
                    </a:ext>
                  </a:extLst>
                </p14:cNvPr>
                <p14:cNvContentPartPr/>
                <p14:nvPr/>
              </p14:nvContentPartPr>
              <p14:xfrm>
                <a:off x="8641394" y="3136984"/>
                <a:ext cx="46440" cy="119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DE8493-71C5-48B6-9A0E-7DB646B9D5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32394" y="3128344"/>
                  <a:ext cx="6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6FCD7D-4F76-4F20-81C5-FAA9300A9116}"/>
                    </a:ext>
                  </a:extLst>
                </p14:cNvPr>
                <p14:cNvContentPartPr/>
                <p14:nvPr/>
              </p14:nvContentPartPr>
              <p14:xfrm>
                <a:off x="8716274" y="3023224"/>
                <a:ext cx="136800" cy="306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6FCD7D-4F76-4F20-81C5-FAA9300A91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07274" y="3014584"/>
                  <a:ext cx="154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9D252EA-7699-411E-B9AB-E1224B8AEC37}"/>
                    </a:ext>
                  </a:extLst>
                </p14:cNvPr>
                <p14:cNvContentPartPr/>
                <p14:nvPr/>
              </p14:nvContentPartPr>
              <p14:xfrm>
                <a:off x="8959634" y="2996944"/>
                <a:ext cx="54720" cy="254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9D252EA-7699-411E-B9AB-E1224B8AEC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50634" y="2987944"/>
                  <a:ext cx="72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D96DCFF-F962-4DCD-AAD4-7AB79E793ED1}"/>
                    </a:ext>
                  </a:extLst>
                </p14:cNvPr>
                <p14:cNvContentPartPr/>
                <p14:nvPr/>
              </p14:nvContentPartPr>
              <p14:xfrm>
                <a:off x="8930474" y="3411664"/>
                <a:ext cx="11880" cy="16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D96DCFF-F962-4DCD-AAD4-7AB79E793E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1834" y="3403024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171E012-F090-4F1A-82B3-B8A6886EAD45}"/>
              </a:ext>
            </a:extLst>
          </p:cNvPr>
          <p:cNvGrpSpPr/>
          <p:nvPr/>
        </p:nvGrpSpPr>
        <p:grpSpPr>
          <a:xfrm>
            <a:off x="8967914" y="2071384"/>
            <a:ext cx="1875240" cy="641520"/>
            <a:chOff x="8967914" y="2071384"/>
            <a:chExt cx="18752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2973F4-0DC3-4A1F-BC1A-D5073457478D}"/>
                    </a:ext>
                  </a:extLst>
                </p14:cNvPr>
                <p14:cNvContentPartPr/>
                <p14:nvPr/>
              </p14:nvContentPartPr>
              <p14:xfrm>
                <a:off x="8967914" y="2438584"/>
                <a:ext cx="196200" cy="248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2973F4-0DC3-4A1F-BC1A-D507345747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59274" y="2429584"/>
                  <a:ext cx="213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BA3D6E-CC4A-4B91-A5D6-00F3D488936E}"/>
                    </a:ext>
                  </a:extLst>
                </p14:cNvPr>
                <p14:cNvContentPartPr/>
                <p14:nvPr/>
              </p14:nvContentPartPr>
              <p14:xfrm>
                <a:off x="9108314" y="2633344"/>
                <a:ext cx="10080" cy="24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BA3D6E-CC4A-4B91-A5D6-00F3D48893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9314" y="2624704"/>
                  <a:ext cx="2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65BFD5-DF2C-48A7-894D-03C0415FF7F1}"/>
                    </a:ext>
                  </a:extLst>
                </p14:cNvPr>
                <p14:cNvContentPartPr/>
                <p14:nvPr/>
              </p14:nvContentPartPr>
              <p14:xfrm>
                <a:off x="9211634" y="2499784"/>
                <a:ext cx="75240" cy="131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65BFD5-DF2C-48A7-894D-03C0415FF7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02634" y="2491144"/>
                  <a:ext cx="9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731AF88-4A77-4845-87AA-CA1BA21C4A0C}"/>
                    </a:ext>
                  </a:extLst>
                </p14:cNvPr>
                <p14:cNvContentPartPr/>
                <p14:nvPr/>
              </p14:nvContentPartPr>
              <p14:xfrm>
                <a:off x="9344114" y="2433544"/>
                <a:ext cx="198720" cy="212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731AF88-4A77-4845-87AA-CA1BA21C4A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35114" y="2424904"/>
                  <a:ext cx="21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B38F11E-B309-4C1B-9EB3-52BEE3B8C323}"/>
                    </a:ext>
                  </a:extLst>
                </p14:cNvPr>
                <p14:cNvContentPartPr/>
                <p14:nvPr/>
              </p14:nvContentPartPr>
              <p14:xfrm>
                <a:off x="9501794" y="2333824"/>
                <a:ext cx="132480" cy="379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B38F11E-B309-4C1B-9EB3-52BEE3B8C32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93154" y="2324824"/>
                  <a:ext cx="150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79077C7-F436-48EB-BEBB-9C921DC44522}"/>
                    </a:ext>
                  </a:extLst>
                </p14:cNvPr>
                <p14:cNvContentPartPr/>
                <p14:nvPr/>
              </p14:nvContentPartPr>
              <p14:xfrm>
                <a:off x="9716354" y="2148784"/>
                <a:ext cx="12240" cy="105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79077C7-F436-48EB-BEBB-9C921DC445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07354" y="2140144"/>
                  <a:ext cx="29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4FF9CAD-BAF7-4392-B6CC-4B53ACFFCF5B}"/>
                    </a:ext>
                  </a:extLst>
                </p14:cNvPr>
                <p14:cNvContentPartPr/>
                <p14:nvPr/>
              </p14:nvContentPartPr>
              <p14:xfrm>
                <a:off x="9766394" y="2371264"/>
                <a:ext cx="155880" cy="330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4FF9CAD-BAF7-4392-B6CC-4B53ACFFCF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57754" y="2362264"/>
                  <a:ext cx="173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0D67273-9C0F-4321-93B6-73EF23727937}"/>
                    </a:ext>
                  </a:extLst>
                </p14:cNvPr>
                <p14:cNvContentPartPr/>
                <p14:nvPr/>
              </p14:nvContentPartPr>
              <p14:xfrm>
                <a:off x="9922634" y="2643784"/>
                <a:ext cx="21600" cy="39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0D67273-9C0F-4321-93B6-73EF2372793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13994" y="2635144"/>
                  <a:ext cx="3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5051D7F-2415-41DD-BCFF-555564A8A8BB}"/>
                    </a:ext>
                  </a:extLst>
                </p14:cNvPr>
                <p14:cNvContentPartPr/>
                <p14:nvPr/>
              </p14:nvContentPartPr>
              <p14:xfrm>
                <a:off x="10064474" y="2417704"/>
                <a:ext cx="158040" cy="267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5051D7F-2415-41DD-BCFF-555564A8A8B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55474" y="2409064"/>
                  <a:ext cx="175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B0D4652-503A-4C67-BC90-768CB3DEBD20}"/>
                    </a:ext>
                  </a:extLst>
                </p14:cNvPr>
                <p14:cNvContentPartPr/>
                <p14:nvPr/>
              </p14:nvContentPartPr>
              <p14:xfrm>
                <a:off x="10246274" y="2417704"/>
                <a:ext cx="218880" cy="250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B0D4652-503A-4C67-BC90-768CB3DEBD2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37274" y="2409064"/>
                  <a:ext cx="236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41EE79-46AA-4A66-A68B-7FE00EFF7A88}"/>
                    </a:ext>
                  </a:extLst>
                </p14:cNvPr>
                <p14:cNvContentPartPr/>
                <p14:nvPr/>
              </p14:nvContentPartPr>
              <p14:xfrm>
                <a:off x="10450754" y="2252104"/>
                <a:ext cx="252000" cy="454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41EE79-46AA-4A66-A68B-7FE00EFF7A8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41754" y="2243464"/>
                  <a:ext cx="2696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54C0C2-764B-49C2-9BAE-2C9DED6F90DD}"/>
                    </a:ext>
                  </a:extLst>
                </p14:cNvPr>
                <p14:cNvContentPartPr/>
                <p14:nvPr/>
              </p14:nvContentPartPr>
              <p14:xfrm>
                <a:off x="10713914" y="2071384"/>
                <a:ext cx="129240" cy="212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54C0C2-764B-49C2-9BAE-2C9DED6F90D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04914" y="2062744"/>
                  <a:ext cx="1468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7B489C9-4553-46B1-9E53-8729D6CB358C}"/>
              </a:ext>
            </a:extLst>
          </p:cNvPr>
          <p:cNvGrpSpPr/>
          <p:nvPr/>
        </p:nvGrpSpPr>
        <p:grpSpPr>
          <a:xfrm>
            <a:off x="3529754" y="3722704"/>
            <a:ext cx="1919880" cy="1018080"/>
            <a:chOff x="3529754" y="3722704"/>
            <a:chExt cx="1919880" cy="10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0515F2-B68F-4695-B2B8-A89970767E06}"/>
                    </a:ext>
                  </a:extLst>
                </p14:cNvPr>
                <p14:cNvContentPartPr/>
                <p14:nvPr/>
              </p14:nvContentPartPr>
              <p14:xfrm>
                <a:off x="3529754" y="3994864"/>
                <a:ext cx="362160" cy="50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0515F2-B68F-4695-B2B8-A89970767E0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20754" y="3985864"/>
                  <a:ext cx="37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CBB1945-FAC2-47DA-9647-A93FBB336AC7}"/>
                    </a:ext>
                  </a:extLst>
                </p14:cNvPr>
                <p14:cNvContentPartPr/>
                <p14:nvPr/>
              </p14:nvContentPartPr>
              <p14:xfrm>
                <a:off x="3719474" y="3882904"/>
                <a:ext cx="24120" cy="280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CBB1945-FAC2-47DA-9647-A93FBB336A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10474" y="3874264"/>
                  <a:ext cx="41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9C1C413-F02F-449C-A5E2-380C228C2E74}"/>
                    </a:ext>
                  </a:extLst>
                </p14:cNvPr>
                <p14:cNvContentPartPr/>
                <p14:nvPr/>
              </p14:nvContentPartPr>
              <p14:xfrm>
                <a:off x="4435874" y="3802264"/>
                <a:ext cx="108720" cy="2156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9C1C413-F02F-449C-A5E2-380C228C2E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26874" y="3793264"/>
                  <a:ext cx="126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35A74C-B2F8-4189-A75B-D8ECCDF54F19}"/>
                    </a:ext>
                  </a:extLst>
                </p14:cNvPr>
                <p14:cNvContentPartPr/>
                <p14:nvPr/>
              </p14:nvContentPartPr>
              <p14:xfrm>
                <a:off x="4580954" y="3815224"/>
                <a:ext cx="154800" cy="183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35A74C-B2F8-4189-A75B-D8ECCDF54F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72314" y="3806224"/>
                  <a:ext cx="17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88BE0CC-CF63-4A95-8A70-0AB6AED004C1}"/>
                    </a:ext>
                  </a:extLst>
                </p14:cNvPr>
                <p14:cNvContentPartPr/>
                <p14:nvPr/>
              </p14:nvContentPartPr>
              <p14:xfrm>
                <a:off x="4848794" y="3722704"/>
                <a:ext cx="130320" cy="231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88BE0CC-CF63-4A95-8A70-0AB6AED004C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40154" y="3713704"/>
                  <a:ext cx="147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695EDB-B191-4CAB-BF7E-5FD3C8245329}"/>
                    </a:ext>
                  </a:extLst>
                </p14:cNvPr>
                <p14:cNvContentPartPr/>
                <p14:nvPr/>
              </p14:nvContentPartPr>
              <p14:xfrm>
                <a:off x="4773554" y="4148584"/>
                <a:ext cx="2520" cy="6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695EDB-B191-4CAB-BF7E-5FD3C82453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64914" y="4139584"/>
                  <a:ext cx="20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1BC987-E97D-4AEF-BBFE-449599260A3E}"/>
                    </a:ext>
                  </a:extLst>
                </p14:cNvPr>
                <p14:cNvContentPartPr/>
                <p14:nvPr/>
              </p14:nvContentPartPr>
              <p14:xfrm>
                <a:off x="4270994" y="4199704"/>
                <a:ext cx="738000" cy="104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1BC987-E97D-4AEF-BBFE-449599260A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62354" y="4190704"/>
                  <a:ext cx="755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64A6A8-E2D7-424E-8CBD-F548E19D6DC9}"/>
                    </a:ext>
                  </a:extLst>
                </p14:cNvPr>
                <p14:cNvContentPartPr/>
                <p14:nvPr/>
              </p14:nvContentPartPr>
              <p14:xfrm>
                <a:off x="4269554" y="4452424"/>
                <a:ext cx="50400" cy="141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64A6A8-E2D7-424E-8CBD-F548E19D6D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0914" y="4443424"/>
                  <a:ext cx="68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6947C1-DCA7-4FE9-BA26-E6F92553BDE3}"/>
                    </a:ext>
                  </a:extLst>
                </p14:cNvPr>
                <p14:cNvContentPartPr/>
                <p14:nvPr/>
              </p14:nvContentPartPr>
              <p14:xfrm>
                <a:off x="4378274" y="4415344"/>
                <a:ext cx="140040" cy="186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6947C1-DCA7-4FE9-BA26-E6F92553BD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69634" y="4406344"/>
                  <a:ext cx="15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71E4969-D51F-4904-88D5-7747EB096508}"/>
                    </a:ext>
                  </a:extLst>
                </p14:cNvPr>
                <p14:cNvContentPartPr/>
                <p14:nvPr/>
              </p14:nvContentPartPr>
              <p14:xfrm>
                <a:off x="4690394" y="4505344"/>
                <a:ext cx="88560" cy="30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71E4969-D51F-4904-88D5-7747EB09650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81754" y="4496704"/>
                  <a:ext cx="106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C307845-1163-445E-B8F5-868469C5B4B3}"/>
                    </a:ext>
                  </a:extLst>
                </p14:cNvPr>
                <p14:cNvContentPartPr/>
                <p14:nvPr/>
              </p14:nvContentPartPr>
              <p14:xfrm>
                <a:off x="4905674" y="4355224"/>
                <a:ext cx="189000" cy="205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C307845-1163-445E-B8F5-868469C5B4B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97034" y="4346584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2692E27-D4FD-427E-994F-E1BD8F277DE2}"/>
                    </a:ext>
                  </a:extLst>
                </p14:cNvPr>
                <p14:cNvContentPartPr/>
                <p14:nvPr/>
              </p14:nvContentPartPr>
              <p14:xfrm>
                <a:off x="4022594" y="4395904"/>
                <a:ext cx="151920" cy="277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2692E27-D4FD-427E-994F-E1BD8F277D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13594" y="4386904"/>
                  <a:ext cx="169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0A92A26-B3C6-4BDC-A2E0-1CF93D458D97}"/>
                    </a:ext>
                  </a:extLst>
                </p14:cNvPr>
                <p14:cNvContentPartPr/>
                <p14:nvPr/>
              </p14:nvContentPartPr>
              <p14:xfrm>
                <a:off x="5075594" y="4281784"/>
                <a:ext cx="203400" cy="339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0A92A26-B3C6-4BDC-A2E0-1CF93D458D9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66954" y="4272784"/>
                  <a:ext cx="221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7A863F0-86BF-4598-BAF5-A98593FCDD4E}"/>
                    </a:ext>
                  </a:extLst>
                </p14:cNvPr>
                <p14:cNvContentPartPr/>
                <p14:nvPr/>
              </p14:nvContentPartPr>
              <p14:xfrm>
                <a:off x="5374394" y="4253704"/>
                <a:ext cx="75240" cy="226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7A863F0-86BF-4598-BAF5-A98593FCDD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65394" y="4245064"/>
                  <a:ext cx="92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A6A8E8-21B2-4ABB-A6A5-A52CE3F1381B}"/>
                    </a:ext>
                  </a:extLst>
                </p14:cNvPr>
                <p14:cNvContentPartPr/>
                <p14:nvPr/>
              </p14:nvContentPartPr>
              <p14:xfrm>
                <a:off x="5292314" y="4723144"/>
                <a:ext cx="15120" cy="17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A6A8E8-21B2-4ABB-A6A5-A52CE3F1381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83314" y="4714504"/>
                  <a:ext cx="32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23FDE66-841F-4EF6-87B1-90B064D8A525}"/>
              </a:ext>
            </a:extLst>
          </p:cNvPr>
          <p:cNvGrpSpPr/>
          <p:nvPr/>
        </p:nvGrpSpPr>
        <p:grpSpPr>
          <a:xfrm>
            <a:off x="5496434" y="3445504"/>
            <a:ext cx="2035800" cy="647280"/>
            <a:chOff x="5496434" y="3445504"/>
            <a:chExt cx="203580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3E4BFBF-AB94-4AEF-AC2C-0144466261A2}"/>
                    </a:ext>
                  </a:extLst>
                </p14:cNvPr>
                <p14:cNvContentPartPr/>
                <p14:nvPr/>
              </p14:nvContentPartPr>
              <p14:xfrm>
                <a:off x="5496434" y="3789304"/>
                <a:ext cx="191160" cy="261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3E4BFBF-AB94-4AEF-AC2C-0144466261A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87794" y="3780304"/>
                  <a:ext cx="208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B1804DE-1997-4714-994D-C080511D2269}"/>
                    </a:ext>
                  </a:extLst>
                </p14:cNvPr>
                <p14:cNvContentPartPr/>
                <p14:nvPr/>
              </p14:nvContentPartPr>
              <p14:xfrm>
                <a:off x="5660594" y="4029424"/>
                <a:ext cx="18360" cy="7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B1804DE-1997-4714-994D-C080511D22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51954" y="4020424"/>
                  <a:ext cx="36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530E060-98D7-4995-8832-046825A4626B}"/>
                    </a:ext>
                  </a:extLst>
                </p14:cNvPr>
                <p14:cNvContentPartPr/>
                <p14:nvPr/>
              </p14:nvContentPartPr>
              <p14:xfrm>
                <a:off x="5783714" y="3864544"/>
                <a:ext cx="127800" cy="156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530E060-98D7-4995-8832-046825A462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74714" y="3855904"/>
                  <a:ext cx="145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6A4CD6E-E159-4DE4-9D64-A9FBA89BBEBE}"/>
                    </a:ext>
                  </a:extLst>
                </p14:cNvPr>
                <p14:cNvContentPartPr/>
                <p14:nvPr/>
              </p14:nvContentPartPr>
              <p14:xfrm>
                <a:off x="5976674" y="3803344"/>
                <a:ext cx="238320" cy="235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6A4CD6E-E159-4DE4-9D64-A9FBA89BBEB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68034" y="3794704"/>
                  <a:ext cx="255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80BC75B-9E4B-4B78-B7E9-9401F2362263}"/>
                    </a:ext>
                  </a:extLst>
                </p14:cNvPr>
                <p14:cNvContentPartPr/>
                <p14:nvPr/>
              </p14:nvContentPartPr>
              <p14:xfrm>
                <a:off x="6169274" y="3707224"/>
                <a:ext cx="162000" cy="371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80BC75B-9E4B-4B78-B7E9-9401F236226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60274" y="3698224"/>
                  <a:ext cx="179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BCB7F6-046C-4749-B313-CD90DF79BD14}"/>
                    </a:ext>
                  </a:extLst>
                </p14:cNvPr>
                <p14:cNvContentPartPr/>
                <p14:nvPr/>
              </p14:nvContentPartPr>
              <p14:xfrm>
                <a:off x="6356834" y="3534064"/>
                <a:ext cx="119160" cy="145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BCB7F6-046C-4749-B313-CD90DF79BD1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47834" y="3525424"/>
                  <a:ext cx="13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317C3EA-4C07-48A8-A342-4D69A8772E44}"/>
                    </a:ext>
                  </a:extLst>
                </p14:cNvPr>
                <p14:cNvContentPartPr/>
                <p14:nvPr/>
              </p14:nvContentPartPr>
              <p14:xfrm>
                <a:off x="6479594" y="3748624"/>
                <a:ext cx="177480" cy="298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317C3EA-4C07-48A8-A342-4D69A8772E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70594" y="3739984"/>
                  <a:ext cx="195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47000F2-F10B-4743-8947-94016DC9DC49}"/>
                    </a:ext>
                  </a:extLst>
                </p14:cNvPr>
                <p14:cNvContentPartPr/>
                <p14:nvPr/>
              </p14:nvContentPartPr>
              <p14:xfrm>
                <a:off x="6656354" y="3970744"/>
                <a:ext cx="9360" cy="46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47000F2-F10B-4743-8947-94016DC9DC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47714" y="3962104"/>
                  <a:ext cx="27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9DA3133-3FAF-4467-9FEB-57F1FFC0FC63}"/>
                    </a:ext>
                  </a:extLst>
                </p14:cNvPr>
                <p14:cNvContentPartPr/>
                <p14:nvPr/>
              </p14:nvContentPartPr>
              <p14:xfrm>
                <a:off x="6808274" y="3750424"/>
                <a:ext cx="151560" cy="272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9DA3133-3FAF-4467-9FEB-57F1FFC0FC6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99274" y="3741784"/>
                  <a:ext cx="169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D4D89C6-F294-46FD-8918-CDE625E6B8F8}"/>
                    </a:ext>
                  </a:extLst>
                </p14:cNvPr>
                <p14:cNvContentPartPr/>
                <p14:nvPr/>
              </p14:nvContentPartPr>
              <p14:xfrm>
                <a:off x="6927794" y="3711184"/>
                <a:ext cx="290880" cy="279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D4D89C6-F294-46FD-8918-CDE625E6B8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8794" y="3702184"/>
                  <a:ext cx="308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1F62003-33B9-4F2C-A123-8604AA24EAA1}"/>
                    </a:ext>
                  </a:extLst>
                </p14:cNvPr>
                <p14:cNvContentPartPr/>
                <p14:nvPr/>
              </p14:nvContentPartPr>
              <p14:xfrm>
                <a:off x="7109594" y="3594184"/>
                <a:ext cx="238680" cy="498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1F62003-33B9-4F2C-A123-8604AA24EAA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00954" y="3585184"/>
                  <a:ext cx="2563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1635E27-F01F-4BD2-B32D-12316F607F68}"/>
                    </a:ext>
                  </a:extLst>
                </p14:cNvPr>
                <p14:cNvContentPartPr/>
                <p14:nvPr/>
              </p14:nvContentPartPr>
              <p14:xfrm>
                <a:off x="7298594" y="3445504"/>
                <a:ext cx="233640" cy="225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1635E27-F01F-4BD2-B32D-12316F607F6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89594" y="3436864"/>
                  <a:ext cx="2512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FF43062-C692-42B5-A33E-EB323E6A39E5}"/>
              </a:ext>
            </a:extLst>
          </p:cNvPr>
          <p:cNvGrpSpPr/>
          <p:nvPr/>
        </p:nvGrpSpPr>
        <p:grpSpPr>
          <a:xfrm>
            <a:off x="7758674" y="3823504"/>
            <a:ext cx="203400" cy="159840"/>
            <a:chOff x="7758674" y="3823504"/>
            <a:chExt cx="20340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4036DA-76FB-4BF9-8FE3-775899385CBD}"/>
                    </a:ext>
                  </a:extLst>
                </p14:cNvPr>
                <p14:cNvContentPartPr/>
                <p14:nvPr/>
              </p14:nvContentPartPr>
              <p14:xfrm>
                <a:off x="7765874" y="3823504"/>
                <a:ext cx="184680" cy="6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4036DA-76FB-4BF9-8FE3-775899385CB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56874" y="3814504"/>
                  <a:ext cx="202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FB999B-AF4D-49E9-8BCA-BF77C9E4DF8B}"/>
                    </a:ext>
                  </a:extLst>
                </p14:cNvPr>
                <p14:cNvContentPartPr/>
                <p14:nvPr/>
              </p14:nvContentPartPr>
              <p14:xfrm>
                <a:off x="7758674" y="3934024"/>
                <a:ext cx="203400" cy="49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FB999B-AF4D-49E9-8BCA-BF77C9E4DF8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49674" y="3925024"/>
                  <a:ext cx="22104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A470876-0588-469D-B381-B5D530278344}"/>
                  </a:ext>
                </a:extLst>
              </p14:cNvPr>
              <p14:cNvContentPartPr/>
              <p14:nvPr/>
            </p14:nvContentPartPr>
            <p14:xfrm>
              <a:off x="8170874" y="3992704"/>
              <a:ext cx="20880" cy="349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A470876-0588-469D-B381-B5D53027834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162234" y="3984064"/>
                <a:ext cx="385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745002E-F6D4-47F8-BB87-518B04EBB4F6}"/>
              </a:ext>
            </a:extLst>
          </p:cNvPr>
          <p:cNvGrpSpPr/>
          <p:nvPr/>
        </p:nvGrpSpPr>
        <p:grpSpPr>
          <a:xfrm>
            <a:off x="8400914" y="3728464"/>
            <a:ext cx="1065600" cy="315360"/>
            <a:chOff x="8400914" y="3728464"/>
            <a:chExt cx="106560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52896FB-5FD7-4250-BDFC-C7A51CA16375}"/>
                    </a:ext>
                  </a:extLst>
                </p14:cNvPr>
                <p14:cNvContentPartPr/>
                <p14:nvPr/>
              </p14:nvContentPartPr>
              <p14:xfrm>
                <a:off x="8400914" y="3756544"/>
                <a:ext cx="144720" cy="256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52896FB-5FD7-4250-BDFC-C7A51CA163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92274" y="3747544"/>
                  <a:ext cx="162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3E02F95-0FCA-415F-9E21-FDD768BC3867}"/>
                    </a:ext>
                  </a:extLst>
                </p14:cNvPr>
                <p14:cNvContentPartPr/>
                <p14:nvPr/>
              </p14:nvContentPartPr>
              <p14:xfrm>
                <a:off x="8646794" y="3737104"/>
                <a:ext cx="192960" cy="292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3E02F95-0FCA-415F-9E21-FDD768BC386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38154" y="3728104"/>
                  <a:ext cx="210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84F489C-D760-4506-AE66-8F2DD2F6C057}"/>
                    </a:ext>
                  </a:extLst>
                </p14:cNvPr>
                <p14:cNvContentPartPr/>
                <p14:nvPr/>
              </p14:nvContentPartPr>
              <p14:xfrm>
                <a:off x="8921114" y="3755104"/>
                <a:ext cx="197640" cy="281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84F489C-D760-4506-AE66-8F2DD2F6C05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12114" y="3746464"/>
                  <a:ext cx="21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D7478E-55C8-4787-A670-ACC1A1007993}"/>
                    </a:ext>
                  </a:extLst>
                </p14:cNvPr>
                <p14:cNvContentPartPr/>
                <p14:nvPr/>
              </p14:nvContentPartPr>
              <p14:xfrm>
                <a:off x="9219554" y="3728464"/>
                <a:ext cx="246960" cy="315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D7478E-55C8-4787-A670-ACC1A100799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10554" y="3719464"/>
                  <a:ext cx="2646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B225AC3-E631-4797-BBB3-35725AA8651F}"/>
              </a:ext>
            </a:extLst>
          </p:cNvPr>
          <p:cNvGrpSpPr/>
          <p:nvPr/>
        </p:nvGrpSpPr>
        <p:grpSpPr>
          <a:xfrm>
            <a:off x="911474" y="4929784"/>
            <a:ext cx="668520" cy="370440"/>
            <a:chOff x="911474" y="4929784"/>
            <a:chExt cx="66852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667285-2B1B-4B74-AC9D-CF9304CF8F4D}"/>
                    </a:ext>
                  </a:extLst>
                </p14:cNvPr>
                <p14:cNvContentPartPr/>
                <p14:nvPr/>
              </p14:nvContentPartPr>
              <p14:xfrm>
                <a:off x="911474" y="5034544"/>
                <a:ext cx="237960" cy="218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667285-2B1B-4B74-AC9D-CF9304CF8F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834" y="5025904"/>
                  <a:ext cx="255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08F7542-7B77-4AC9-AF16-44E9769ACB70}"/>
                    </a:ext>
                  </a:extLst>
                </p14:cNvPr>
                <p14:cNvContentPartPr/>
                <p14:nvPr/>
              </p14:nvContentPartPr>
              <p14:xfrm>
                <a:off x="1216394" y="5030224"/>
                <a:ext cx="120600" cy="215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08F7542-7B77-4AC9-AF16-44E9769ACB7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07754" y="5021584"/>
                  <a:ext cx="138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27AF3BF-7318-479A-8833-D9A81F2FBA5E}"/>
                    </a:ext>
                  </a:extLst>
                </p14:cNvPr>
                <p14:cNvContentPartPr/>
                <p14:nvPr/>
              </p14:nvContentPartPr>
              <p14:xfrm>
                <a:off x="1291994" y="4929784"/>
                <a:ext cx="288000" cy="370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27AF3BF-7318-479A-8833-D9A81F2FBA5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283354" y="4920784"/>
                  <a:ext cx="305640" cy="38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8CA008B-08BC-4FC7-83FE-D0D08557F395}"/>
              </a:ext>
            </a:extLst>
          </p:cNvPr>
          <p:cNvGrpSpPr/>
          <p:nvPr/>
        </p:nvGrpSpPr>
        <p:grpSpPr>
          <a:xfrm>
            <a:off x="2042234" y="4950664"/>
            <a:ext cx="722880" cy="448920"/>
            <a:chOff x="2042234" y="4950664"/>
            <a:chExt cx="7228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0328EBC-21CA-45EF-9390-4469E6DFB711}"/>
                    </a:ext>
                  </a:extLst>
                </p14:cNvPr>
                <p14:cNvContentPartPr/>
                <p14:nvPr/>
              </p14:nvContentPartPr>
              <p14:xfrm>
                <a:off x="2042234" y="5015464"/>
                <a:ext cx="104040" cy="131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0328EBC-21CA-45EF-9390-4469E6DFB71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33234" y="5006464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F56EF54-4D5D-4B87-AD2F-AE8527DC1AEB}"/>
                    </a:ext>
                  </a:extLst>
                </p14:cNvPr>
                <p14:cNvContentPartPr/>
                <p14:nvPr/>
              </p14:nvContentPartPr>
              <p14:xfrm>
                <a:off x="2066714" y="4950664"/>
                <a:ext cx="369360" cy="448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F56EF54-4D5D-4B87-AD2F-AE8527DC1A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57714" y="4942024"/>
                  <a:ext cx="3870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4F9EE43-38F1-44EE-A6E9-42994D8E36D3}"/>
                    </a:ext>
                  </a:extLst>
                </p14:cNvPr>
                <p14:cNvContentPartPr/>
                <p14:nvPr/>
              </p14:nvContentPartPr>
              <p14:xfrm>
                <a:off x="2569994" y="5125624"/>
                <a:ext cx="176760" cy="20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4F9EE43-38F1-44EE-A6E9-42994D8E36D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60994" y="5116984"/>
                  <a:ext cx="194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EC25C14-333D-4748-96B8-AFDFA2A3EF80}"/>
                    </a:ext>
                  </a:extLst>
                </p14:cNvPr>
                <p14:cNvContentPartPr/>
                <p14:nvPr/>
              </p14:nvContentPartPr>
              <p14:xfrm>
                <a:off x="2572154" y="5230024"/>
                <a:ext cx="192960" cy="284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EC25C14-333D-4748-96B8-AFDFA2A3EF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63154" y="5221024"/>
                  <a:ext cx="2106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E14C205-42E6-4066-994E-95425B9DA9AC}"/>
              </a:ext>
            </a:extLst>
          </p:cNvPr>
          <p:cNvGrpSpPr/>
          <p:nvPr/>
        </p:nvGrpSpPr>
        <p:grpSpPr>
          <a:xfrm>
            <a:off x="2981474" y="4998544"/>
            <a:ext cx="460080" cy="193320"/>
            <a:chOff x="2981474" y="4998544"/>
            <a:chExt cx="46008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D155A83-99F6-4EA3-9CFE-3DBA60877F2A}"/>
                    </a:ext>
                  </a:extLst>
                </p14:cNvPr>
                <p14:cNvContentPartPr/>
                <p14:nvPr/>
              </p14:nvContentPartPr>
              <p14:xfrm>
                <a:off x="3087314" y="5027704"/>
                <a:ext cx="70560" cy="149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D155A83-99F6-4EA3-9CFE-3DBA60877F2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78674" y="5018704"/>
                  <a:ext cx="88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D15C73-B0CC-4D7C-A205-87A1196839B0}"/>
                    </a:ext>
                  </a:extLst>
                </p14:cNvPr>
                <p14:cNvContentPartPr/>
                <p14:nvPr/>
              </p14:nvContentPartPr>
              <p14:xfrm>
                <a:off x="3236354" y="4998544"/>
                <a:ext cx="79920" cy="186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D15C73-B0CC-4D7C-A205-87A1196839B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27354" y="4989544"/>
                  <a:ext cx="97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4DB4CE4-4C76-4FBD-94FB-AC3BE6A5D3E3}"/>
                    </a:ext>
                  </a:extLst>
                </p14:cNvPr>
                <p14:cNvContentPartPr/>
                <p14:nvPr/>
              </p14:nvContentPartPr>
              <p14:xfrm>
                <a:off x="2981474" y="5021224"/>
                <a:ext cx="460080" cy="1706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4DB4CE4-4C76-4FBD-94FB-AC3BE6A5D3E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72834" y="5012224"/>
                  <a:ext cx="4777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CEA3FE0-F6F8-47DB-BA7A-0EACB2435A32}"/>
              </a:ext>
            </a:extLst>
          </p:cNvPr>
          <p:cNvGrpSpPr/>
          <p:nvPr/>
        </p:nvGrpSpPr>
        <p:grpSpPr>
          <a:xfrm>
            <a:off x="3655034" y="4963624"/>
            <a:ext cx="658800" cy="325440"/>
            <a:chOff x="3655034" y="4963624"/>
            <a:chExt cx="65880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22A3C89-E8A2-4B8C-B8A2-15D74B18DDFC}"/>
                    </a:ext>
                  </a:extLst>
                </p14:cNvPr>
                <p14:cNvContentPartPr/>
                <p14:nvPr/>
              </p14:nvContentPartPr>
              <p14:xfrm>
                <a:off x="3655034" y="5165944"/>
                <a:ext cx="212040" cy="123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22A3C89-E8A2-4B8C-B8A2-15D74B18DDF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46394" y="5157304"/>
                  <a:ext cx="229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CA52D2C-A916-459A-A389-80EFDFF701E7}"/>
                    </a:ext>
                  </a:extLst>
                </p14:cNvPr>
                <p14:cNvContentPartPr/>
                <p14:nvPr/>
              </p14:nvContentPartPr>
              <p14:xfrm>
                <a:off x="3934754" y="5163784"/>
                <a:ext cx="78840" cy="102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CA52D2C-A916-459A-A389-80EFDFF701E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26114" y="5155144"/>
                  <a:ext cx="96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23A13DA-42F8-4B70-9CE4-6AC576311DB1}"/>
                    </a:ext>
                  </a:extLst>
                </p14:cNvPr>
                <p14:cNvContentPartPr/>
                <p14:nvPr/>
              </p14:nvContentPartPr>
              <p14:xfrm>
                <a:off x="4153274" y="4963624"/>
                <a:ext cx="106920" cy="321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23A13DA-42F8-4B70-9CE4-6AC576311D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44634" y="4954624"/>
                  <a:ext cx="124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A13DF6-9317-4A50-AEBB-35F951823EEB}"/>
                    </a:ext>
                  </a:extLst>
                </p14:cNvPr>
                <p14:cNvContentPartPr/>
                <p14:nvPr/>
              </p14:nvContentPartPr>
              <p14:xfrm>
                <a:off x="4083434" y="5129224"/>
                <a:ext cx="230400" cy="428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A13DF6-9317-4A50-AEBB-35F951823EE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74434" y="5120584"/>
                  <a:ext cx="2480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4FB4629-FFBB-45D0-BCB2-4B575555BB5C}"/>
              </a:ext>
            </a:extLst>
          </p:cNvPr>
          <p:cNvGrpSpPr/>
          <p:nvPr/>
        </p:nvGrpSpPr>
        <p:grpSpPr>
          <a:xfrm>
            <a:off x="4562954" y="5078104"/>
            <a:ext cx="1174320" cy="404280"/>
            <a:chOff x="4562954" y="5078104"/>
            <a:chExt cx="11743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FF6E7C4-C900-411E-9232-B6F302A201BF}"/>
                    </a:ext>
                  </a:extLst>
                </p14:cNvPr>
                <p14:cNvContentPartPr/>
                <p14:nvPr/>
              </p14:nvContentPartPr>
              <p14:xfrm>
                <a:off x="4562954" y="5082424"/>
                <a:ext cx="215280" cy="198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FF6E7C4-C900-411E-9232-B6F302A201B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53954" y="5073784"/>
                  <a:ext cx="232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E4A0ECF-FA1E-43F2-809F-A438A318B07E}"/>
                    </a:ext>
                  </a:extLst>
                </p14:cNvPr>
                <p14:cNvContentPartPr/>
                <p14:nvPr/>
              </p14:nvContentPartPr>
              <p14:xfrm>
                <a:off x="4782194" y="5129584"/>
                <a:ext cx="131040" cy="139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E4A0ECF-FA1E-43F2-809F-A438A318B07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773194" y="5120944"/>
                  <a:ext cx="148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E3496D4-6676-4AB8-B8E8-54499D48C173}"/>
                    </a:ext>
                  </a:extLst>
                </p14:cNvPr>
                <p14:cNvContentPartPr/>
                <p14:nvPr/>
              </p14:nvContentPartPr>
              <p14:xfrm>
                <a:off x="4994954" y="5127064"/>
                <a:ext cx="194760" cy="173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E3496D4-6676-4AB8-B8E8-54499D48C17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85954" y="5118424"/>
                  <a:ext cx="212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3B97459-C09D-40C0-8AEB-9C2394001717}"/>
                    </a:ext>
                  </a:extLst>
                </p14:cNvPr>
                <p14:cNvContentPartPr/>
                <p14:nvPr/>
              </p14:nvContentPartPr>
              <p14:xfrm>
                <a:off x="5177834" y="5171344"/>
                <a:ext cx="95400" cy="102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3B97459-C09D-40C0-8AEB-9C239400171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69194" y="5162344"/>
                  <a:ext cx="113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3F8B874-D0B6-4568-BEB8-EF68C1D018E1}"/>
                    </a:ext>
                  </a:extLst>
                </p14:cNvPr>
                <p14:cNvContentPartPr/>
                <p14:nvPr/>
              </p14:nvContentPartPr>
              <p14:xfrm>
                <a:off x="5260634" y="5199424"/>
                <a:ext cx="104040" cy="282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3F8B874-D0B6-4568-BEB8-EF68C1D018E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51634" y="5190784"/>
                  <a:ext cx="121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357EE8F-2B7D-413E-A6EA-A861CBAE9DB7}"/>
                    </a:ext>
                  </a:extLst>
                </p14:cNvPr>
                <p14:cNvContentPartPr/>
                <p14:nvPr/>
              </p14:nvContentPartPr>
              <p14:xfrm>
                <a:off x="5372954" y="5078104"/>
                <a:ext cx="180360" cy="183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357EE8F-2B7D-413E-A6EA-A861CBAE9DB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64314" y="5069104"/>
                  <a:ext cx="19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B249F48-098D-41E4-AAB8-E4E22394E3A4}"/>
                    </a:ext>
                  </a:extLst>
                </p14:cNvPr>
                <p14:cNvContentPartPr/>
                <p14:nvPr/>
              </p14:nvContentPartPr>
              <p14:xfrm>
                <a:off x="5694434" y="5266744"/>
                <a:ext cx="42840" cy="17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B249F48-098D-41E4-AAB8-E4E22394E3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85434" y="5257744"/>
                  <a:ext cx="604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4B8FB25E-F4AF-4A7D-8D73-E823F89668A5}"/>
              </a:ext>
            </a:extLst>
          </p:cNvPr>
          <p:cNvGrpSpPr/>
          <p:nvPr/>
        </p:nvGrpSpPr>
        <p:grpSpPr>
          <a:xfrm>
            <a:off x="6070994" y="5010784"/>
            <a:ext cx="751320" cy="345960"/>
            <a:chOff x="6070994" y="5010784"/>
            <a:chExt cx="75132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C4AF213-F6AB-493C-B8B8-2D0EC9DFEFD9}"/>
                    </a:ext>
                  </a:extLst>
                </p14:cNvPr>
                <p14:cNvContentPartPr/>
                <p14:nvPr/>
              </p14:nvContentPartPr>
              <p14:xfrm>
                <a:off x="6070994" y="5026984"/>
                <a:ext cx="136080" cy="132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C4AF213-F6AB-493C-B8B8-2D0EC9DFEFD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062354" y="5017984"/>
                  <a:ext cx="153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BE0AD67-E412-4826-A82F-899AF9F8F704}"/>
                    </a:ext>
                  </a:extLst>
                </p14:cNvPr>
                <p14:cNvContentPartPr/>
                <p14:nvPr/>
              </p14:nvContentPartPr>
              <p14:xfrm>
                <a:off x="6133994" y="5010784"/>
                <a:ext cx="344160" cy="3459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BE0AD67-E412-4826-A82F-899AF9F8F70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24994" y="5001784"/>
                  <a:ext cx="361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C627BB-F6F4-4A1C-9439-18E92CDEFD14}"/>
                    </a:ext>
                  </a:extLst>
                </p14:cNvPr>
                <p14:cNvContentPartPr/>
                <p14:nvPr/>
              </p14:nvContentPartPr>
              <p14:xfrm>
                <a:off x="6513074" y="5156944"/>
                <a:ext cx="309240" cy="122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C627BB-F6F4-4A1C-9439-18E92CDEFD1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04074" y="5147944"/>
                  <a:ext cx="3268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390B2947-1F8C-48A0-A2CB-EAF360ABD70D}"/>
              </a:ext>
            </a:extLst>
          </p:cNvPr>
          <p:cNvGrpSpPr/>
          <p:nvPr/>
        </p:nvGrpSpPr>
        <p:grpSpPr>
          <a:xfrm>
            <a:off x="944954" y="5517664"/>
            <a:ext cx="8445240" cy="1329120"/>
            <a:chOff x="944954" y="5517664"/>
            <a:chExt cx="8445240" cy="13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90F566E-0F02-4D7D-A0D6-30DBD5AEBE0A}"/>
                    </a:ext>
                  </a:extLst>
                </p14:cNvPr>
                <p14:cNvContentPartPr/>
                <p14:nvPr/>
              </p14:nvContentPartPr>
              <p14:xfrm>
                <a:off x="5797754" y="5724304"/>
                <a:ext cx="214920" cy="540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90F566E-0F02-4D7D-A0D6-30DBD5AEBE0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88754" y="5715664"/>
                  <a:ext cx="232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CBCC7CE-2238-40C0-9518-4EA5F492FEA4}"/>
                    </a:ext>
                  </a:extLst>
                </p14:cNvPr>
                <p14:cNvContentPartPr/>
                <p14:nvPr/>
              </p14:nvContentPartPr>
              <p14:xfrm>
                <a:off x="5887394" y="5653024"/>
                <a:ext cx="21960" cy="176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CBCC7CE-2238-40C0-9518-4EA5F492FEA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78754" y="5644384"/>
                  <a:ext cx="39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5798E0F-69B4-402B-9EFE-A7569948E974}"/>
                    </a:ext>
                  </a:extLst>
                </p14:cNvPr>
                <p14:cNvContentPartPr/>
                <p14:nvPr/>
              </p14:nvContentPartPr>
              <p14:xfrm>
                <a:off x="6072074" y="5669224"/>
                <a:ext cx="96840" cy="262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5798E0F-69B4-402B-9EFE-A7569948E97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63434" y="5660584"/>
                  <a:ext cx="114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B1940C9-9FB0-44C1-A587-BAA0171C60B2}"/>
                    </a:ext>
                  </a:extLst>
                </p14:cNvPr>
                <p14:cNvContentPartPr/>
                <p14:nvPr/>
              </p14:nvContentPartPr>
              <p14:xfrm>
                <a:off x="6109874" y="5583904"/>
                <a:ext cx="221400" cy="195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B1940C9-9FB0-44C1-A587-BAA0171C60B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00874" y="5574904"/>
                  <a:ext cx="239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1AF0EAB-9088-42BA-B6BF-F693CF872815}"/>
                    </a:ext>
                  </a:extLst>
                </p14:cNvPr>
                <p14:cNvContentPartPr/>
                <p14:nvPr/>
              </p14:nvContentPartPr>
              <p14:xfrm>
                <a:off x="6396434" y="5632504"/>
                <a:ext cx="163800" cy="224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1AF0EAB-9088-42BA-B6BF-F693CF87281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87434" y="5623864"/>
                  <a:ext cx="181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F315F8C-19E5-4EBD-8BFF-11D5E89D4FC0}"/>
                    </a:ext>
                  </a:extLst>
                </p14:cNvPr>
                <p14:cNvContentPartPr/>
                <p14:nvPr/>
              </p14:nvContentPartPr>
              <p14:xfrm>
                <a:off x="6594074" y="5726104"/>
                <a:ext cx="41040" cy="94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F315F8C-19E5-4EBD-8BFF-11D5E89D4FC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85074" y="5717464"/>
                  <a:ext cx="5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55BFC32-EEEA-4B73-A85E-94FA355D4CB4}"/>
                    </a:ext>
                  </a:extLst>
                </p14:cNvPr>
                <p14:cNvContentPartPr/>
                <p14:nvPr/>
              </p14:nvContentPartPr>
              <p14:xfrm>
                <a:off x="6710714" y="5687584"/>
                <a:ext cx="129960" cy="150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55BFC32-EEEA-4B73-A85E-94FA355D4CB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01714" y="5678584"/>
                  <a:ext cx="147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B0EF30A-EF05-4D6C-A5B2-D008FF5C9D23}"/>
                    </a:ext>
                  </a:extLst>
                </p14:cNvPr>
                <p14:cNvContentPartPr/>
                <p14:nvPr/>
              </p14:nvContentPartPr>
              <p14:xfrm>
                <a:off x="6872714" y="5527744"/>
                <a:ext cx="139680" cy="4345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B0EF30A-EF05-4D6C-A5B2-D008FF5C9D2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863714" y="5519104"/>
                  <a:ext cx="1573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6835FF2-AD9E-40E8-8A3A-3CB3448AA050}"/>
                    </a:ext>
                  </a:extLst>
                </p14:cNvPr>
                <p14:cNvContentPartPr/>
                <p14:nvPr/>
              </p14:nvContentPartPr>
              <p14:xfrm>
                <a:off x="944954" y="5743024"/>
                <a:ext cx="121320" cy="2458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6835FF2-AD9E-40E8-8A3A-3CB3448AA05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36314" y="5734384"/>
                  <a:ext cx="138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C296531-157C-4B4C-BB97-BFE75DC44962}"/>
                    </a:ext>
                  </a:extLst>
                </p14:cNvPr>
                <p14:cNvContentPartPr/>
                <p14:nvPr/>
              </p14:nvContentPartPr>
              <p14:xfrm>
                <a:off x="1009754" y="5636824"/>
                <a:ext cx="259920" cy="199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C296531-157C-4B4C-BB97-BFE75DC4496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0754" y="5628184"/>
                  <a:ext cx="277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F711683-6B5F-4BB4-953D-E4386C3529CE}"/>
                    </a:ext>
                  </a:extLst>
                </p14:cNvPr>
                <p14:cNvContentPartPr/>
                <p14:nvPr/>
              </p14:nvContentPartPr>
              <p14:xfrm>
                <a:off x="1332314" y="5709544"/>
                <a:ext cx="183600" cy="236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F711683-6B5F-4BB4-953D-E4386C3529C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323314" y="5700544"/>
                  <a:ext cx="201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5F22AB4-2ECF-4518-BF37-9FA6C4165D40}"/>
                    </a:ext>
                  </a:extLst>
                </p14:cNvPr>
                <p14:cNvContentPartPr/>
                <p14:nvPr/>
              </p14:nvContentPartPr>
              <p14:xfrm>
                <a:off x="1650914" y="5668864"/>
                <a:ext cx="95760" cy="103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5F22AB4-2ECF-4518-BF37-9FA6C4165D4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642274" y="5659864"/>
                  <a:ext cx="113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7651F3D-D7C0-40C9-BEC0-83B85C51F05E}"/>
                    </a:ext>
                  </a:extLst>
                </p14:cNvPr>
                <p14:cNvContentPartPr/>
                <p14:nvPr/>
              </p14:nvContentPartPr>
              <p14:xfrm>
                <a:off x="1704554" y="5622784"/>
                <a:ext cx="245880" cy="3301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7651F3D-D7C0-40C9-BEC0-83B85C51F05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695554" y="5614144"/>
                  <a:ext cx="2635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75BB354-BFEE-472F-9833-2785F076BA5E}"/>
                    </a:ext>
                  </a:extLst>
                </p14:cNvPr>
                <p14:cNvContentPartPr/>
                <p14:nvPr/>
              </p14:nvContentPartPr>
              <p14:xfrm>
                <a:off x="1973834" y="5744104"/>
                <a:ext cx="164160" cy="149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75BB354-BFEE-472F-9833-2785F076BA5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65194" y="5735464"/>
                  <a:ext cx="18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41D8B1F-96E8-4077-B33D-2655FD256A9F}"/>
                    </a:ext>
                  </a:extLst>
                </p14:cNvPr>
                <p14:cNvContentPartPr/>
                <p14:nvPr/>
              </p14:nvContentPartPr>
              <p14:xfrm>
                <a:off x="2082554" y="5871544"/>
                <a:ext cx="160560" cy="87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41D8B1F-96E8-4077-B33D-2655FD256A9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073914" y="5862904"/>
                  <a:ext cx="178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7368A5A-4BF6-43EF-ACA2-15D2EB188A05}"/>
                    </a:ext>
                  </a:extLst>
                </p14:cNvPr>
                <p14:cNvContentPartPr/>
                <p14:nvPr/>
              </p14:nvContentPartPr>
              <p14:xfrm>
                <a:off x="2333834" y="5730784"/>
                <a:ext cx="189000" cy="235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7368A5A-4BF6-43EF-ACA2-15D2EB188A0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25194" y="5722144"/>
                  <a:ext cx="206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842F549-1001-4BD9-860E-D1BFD826F80A}"/>
                    </a:ext>
                  </a:extLst>
                </p14:cNvPr>
                <p14:cNvContentPartPr/>
                <p14:nvPr/>
              </p14:nvContentPartPr>
              <p14:xfrm>
                <a:off x="2561714" y="5620984"/>
                <a:ext cx="134280" cy="368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842F549-1001-4BD9-860E-D1BFD826F80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553074" y="5611984"/>
                  <a:ext cx="151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07C8BA1-10B4-4660-B639-ED7AEB46B6AA}"/>
                    </a:ext>
                  </a:extLst>
                </p14:cNvPr>
                <p14:cNvContentPartPr/>
                <p14:nvPr/>
              </p14:nvContentPartPr>
              <p14:xfrm>
                <a:off x="2886074" y="5714224"/>
                <a:ext cx="171360" cy="414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07C8BA1-10B4-4660-B639-ED7AEB46B6A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77074" y="5705224"/>
                  <a:ext cx="189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EAEA59-E4F2-47C6-8662-25BB05C20A18}"/>
                    </a:ext>
                  </a:extLst>
                </p14:cNvPr>
                <p14:cNvContentPartPr/>
                <p14:nvPr/>
              </p14:nvContentPartPr>
              <p14:xfrm>
                <a:off x="2879594" y="5817904"/>
                <a:ext cx="172800" cy="23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EAEA59-E4F2-47C6-8662-25BB05C20A1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870594" y="5808904"/>
                  <a:ext cx="190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23B1BC6-6555-4299-9A05-F7B26F534664}"/>
                    </a:ext>
                  </a:extLst>
                </p14:cNvPr>
                <p14:cNvContentPartPr/>
                <p14:nvPr/>
              </p14:nvContentPartPr>
              <p14:xfrm>
                <a:off x="3311954" y="5697304"/>
                <a:ext cx="131040" cy="248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23B1BC6-6555-4299-9A05-F7B26F53466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02954" y="5688304"/>
                  <a:ext cx="148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77E8B24-3AE2-44EE-95A6-47E0A6199014}"/>
                    </a:ext>
                  </a:extLst>
                </p14:cNvPr>
                <p14:cNvContentPartPr/>
                <p14:nvPr/>
              </p14:nvContentPartPr>
              <p14:xfrm>
                <a:off x="3425714" y="5603704"/>
                <a:ext cx="241920" cy="199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77E8B24-3AE2-44EE-95A6-47E0A619901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16714" y="5594704"/>
                  <a:ext cx="259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5E5D637-0975-45E4-9940-959B18314797}"/>
                    </a:ext>
                  </a:extLst>
                </p14:cNvPr>
                <p14:cNvContentPartPr/>
                <p14:nvPr/>
              </p14:nvContentPartPr>
              <p14:xfrm>
                <a:off x="3690674" y="5651944"/>
                <a:ext cx="128880" cy="247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5E5D637-0975-45E4-9940-959B1831479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81674" y="5642944"/>
                  <a:ext cx="146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3A691F1-801B-4A2D-A12D-2676889E4EDA}"/>
                    </a:ext>
                  </a:extLst>
                </p14:cNvPr>
                <p14:cNvContentPartPr/>
                <p14:nvPr/>
              </p14:nvContentPartPr>
              <p14:xfrm>
                <a:off x="3892994" y="5660944"/>
                <a:ext cx="126000" cy="218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3A691F1-801B-4A2D-A12D-2676889E4ED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83994" y="5651944"/>
                  <a:ext cx="143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5CF1347-8A54-4DFC-AC47-349434F1C4EB}"/>
                    </a:ext>
                  </a:extLst>
                </p14:cNvPr>
                <p14:cNvContentPartPr/>
                <p14:nvPr/>
              </p14:nvContentPartPr>
              <p14:xfrm>
                <a:off x="4093874" y="5570584"/>
                <a:ext cx="131040" cy="354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5CF1347-8A54-4DFC-AC47-349434F1C4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85234" y="5561584"/>
                  <a:ext cx="1486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8958403-49DB-47A5-B256-5BA377CBA153}"/>
                    </a:ext>
                  </a:extLst>
                </p14:cNvPr>
                <p14:cNvContentPartPr/>
                <p14:nvPr/>
              </p14:nvContentPartPr>
              <p14:xfrm>
                <a:off x="4442354" y="5750944"/>
                <a:ext cx="235080" cy="44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8958403-49DB-47A5-B256-5BA377CBA15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433354" y="5741944"/>
                  <a:ext cx="252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C641F63-43D6-4EF7-A413-27F2FF78FFC9}"/>
                    </a:ext>
                  </a:extLst>
                </p14:cNvPr>
                <p14:cNvContentPartPr/>
                <p14:nvPr/>
              </p14:nvContentPartPr>
              <p14:xfrm>
                <a:off x="4537394" y="5656624"/>
                <a:ext cx="18000" cy="200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C641F63-43D6-4EF7-A413-27F2FF78FFC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528394" y="5647624"/>
                  <a:ext cx="35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7F6C0F6-5141-4B30-AD30-EBE213A7DEB2}"/>
                    </a:ext>
                  </a:extLst>
                </p14:cNvPr>
                <p14:cNvContentPartPr/>
                <p14:nvPr/>
              </p14:nvContentPartPr>
              <p14:xfrm>
                <a:off x="4715594" y="5707384"/>
                <a:ext cx="67680" cy="2167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7F6C0F6-5141-4B30-AD30-EBE213A7DEB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06954" y="5698744"/>
                  <a:ext cx="85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B2E0D9A-A717-4C4E-B19E-DE358016FD7A}"/>
                    </a:ext>
                  </a:extLst>
                </p14:cNvPr>
                <p14:cNvContentPartPr/>
                <p14:nvPr/>
              </p14:nvContentPartPr>
              <p14:xfrm>
                <a:off x="4765994" y="5622064"/>
                <a:ext cx="199440" cy="158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B2E0D9A-A717-4C4E-B19E-DE358016FD7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757354" y="5613064"/>
                  <a:ext cx="217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791F17D-B525-4FA9-A68B-B0F6CAC8B7F1}"/>
                    </a:ext>
                  </a:extLst>
                </p14:cNvPr>
                <p14:cNvContentPartPr/>
                <p14:nvPr/>
              </p14:nvContentPartPr>
              <p14:xfrm>
                <a:off x="5027354" y="5618824"/>
                <a:ext cx="135360" cy="2343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791F17D-B525-4FA9-A68B-B0F6CAC8B7F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18354" y="5610184"/>
                  <a:ext cx="153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31BDEF3-B048-415B-BC5C-8EF22BE2F14D}"/>
                    </a:ext>
                  </a:extLst>
                </p14:cNvPr>
                <p14:cNvContentPartPr/>
                <p14:nvPr/>
              </p14:nvContentPartPr>
              <p14:xfrm>
                <a:off x="5256674" y="5618464"/>
                <a:ext cx="132840" cy="205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31BDEF3-B048-415B-BC5C-8EF22BE2F14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248034" y="5609824"/>
                  <a:ext cx="150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CC7ED06-3C83-4DF7-9CF3-6A275B5138C1}"/>
                    </a:ext>
                  </a:extLst>
                </p14:cNvPr>
                <p14:cNvContentPartPr/>
                <p14:nvPr/>
              </p14:nvContentPartPr>
              <p14:xfrm>
                <a:off x="5424434" y="5517664"/>
                <a:ext cx="159480" cy="3996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CC7ED06-3C83-4DF7-9CF3-6A275B5138C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415794" y="5508664"/>
                  <a:ext cx="177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28B1248-0E3A-4585-9A93-73B7CB3D6352}"/>
                    </a:ext>
                  </a:extLst>
                </p14:cNvPr>
                <p14:cNvContentPartPr/>
                <p14:nvPr/>
              </p14:nvContentPartPr>
              <p14:xfrm>
                <a:off x="1529954" y="6196624"/>
                <a:ext cx="360" cy="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28B1248-0E3A-4585-9A93-73B7CB3D63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0954" y="6187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00E0B80-849B-49D7-B7A5-9AFEA901E0E7}"/>
                    </a:ext>
                  </a:extLst>
                </p14:cNvPr>
                <p14:cNvContentPartPr/>
                <p14:nvPr/>
              </p14:nvContentPartPr>
              <p14:xfrm>
                <a:off x="1478834" y="6174304"/>
                <a:ext cx="72720" cy="124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00E0B80-849B-49D7-B7A5-9AFEA901E0E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470194" y="6165304"/>
                  <a:ext cx="90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0AA6E7A-61B6-4DA3-81F7-EFCCD7EAFB11}"/>
                    </a:ext>
                  </a:extLst>
                </p14:cNvPr>
                <p14:cNvContentPartPr/>
                <p14:nvPr/>
              </p14:nvContentPartPr>
              <p14:xfrm>
                <a:off x="1592594" y="6172144"/>
                <a:ext cx="149760" cy="98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0AA6E7A-61B6-4DA3-81F7-EFCCD7EAFB1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583594" y="6163144"/>
                  <a:ext cx="16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7E3414B-F3C8-4135-B121-361B00AB9774}"/>
                    </a:ext>
                  </a:extLst>
                </p14:cNvPr>
                <p14:cNvContentPartPr/>
                <p14:nvPr/>
              </p14:nvContentPartPr>
              <p14:xfrm>
                <a:off x="1849994" y="6136144"/>
                <a:ext cx="46440" cy="1198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7E3414B-F3C8-4135-B121-361B00AB977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40994" y="6127144"/>
                  <a:ext cx="6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64928E6-2CEB-465F-BF99-9D7B9128DFF8}"/>
                    </a:ext>
                  </a:extLst>
                </p14:cNvPr>
                <p14:cNvContentPartPr/>
                <p14:nvPr/>
              </p14:nvContentPartPr>
              <p14:xfrm>
                <a:off x="1837034" y="6376624"/>
                <a:ext cx="2160" cy="3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64928E6-2CEB-465F-BF99-9D7B9128DFF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828034" y="6367624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CA8CA29-D723-4A23-8C85-C2E74921D0E1}"/>
                    </a:ext>
                  </a:extLst>
                </p14:cNvPr>
                <p14:cNvContentPartPr/>
                <p14:nvPr/>
              </p14:nvContentPartPr>
              <p14:xfrm>
                <a:off x="1330874" y="6463744"/>
                <a:ext cx="718920" cy="54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CA8CA29-D723-4A23-8C85-C2E74921D0E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321874" y="6454744"/>
                  <a:ext cx="736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D13CB8B-BD23-4B52-93FE-9848C8F8A084}"/>
                    </a:ext>
                  </a:extLst>
                </p14:cNvPr>
                <p14:cNvContentPartPr/>
                <p14:nvPr/>
              </p14:nvContentPartPr>
              <p14:xfrm>
                <a:off x="1082114" y="6583984"/>
                <a:ext cx="158400" cy="2109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D13CB8B-BD23-4B52-93FE-9848C8F8A08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73474" y="6574984"/>
                  <a:ext cx="176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B055000-1635-4A2B-8A38-E1E84DE990ED}"/>
                    </a:ext>
                  </a:extLst>
                </p14:cNvPr>
                <p14:cNvContentPartPr/>
                <p14:nvPr/>
              </p14:nvContentPartPr>
              <p14:xfrm>
                <a:off x="1312514" y="6631864"/>
                <a:ext cx="68400" cy="136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B055000-1635-4A2B-8A38-E1E84DE990E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303874" y="6622864"/>
                  <a:ext cx="8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56BD96E-1041-47A8-A609-80FCBEAC256C}"/>
                    </a:ext>
                  </a:extLst>
                </p14:cNvPr>
                <p14:cNvContentPartPr/>
                <p14:nvPr/>
              </p14:nvContentPartPr>
              <p14:xfrm>
                <a:off x="1473074" y="6638704"/>
                <a:ext cx="118080" cy="128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56BD96E-1041-47A8-A609-80FCBEAC256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464074" y="6630064"/>
                  <a:ext cx="135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9157CD3-BD55-459E-AFC4-FE9915079E78}"/>
                    </a:ext>
                  </a:extLst>
                </p14:cNvPr>
                <p14:cNvContentPartPr/>
                <p14:nvPr/>
              </p14:nvContentPartPr>
              <p14:xfrm>
                <a:off x="1761434" y="6655624"/>
                <a:ext cx="72720" cy="280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9157CD3-BD55-459E-AFC4-FE9915079E7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52434" y="6646984"/>
                  <a:ext cx="90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C147AAE-7545-4653-A8EF-EB88A7F55F8A}"/>
                    </a:ext>
                  </a:extLst>
                </p14:cNvPr>
                <p14:cNvContentPartPr/>
                <p14:nvPr/>
              </p14:nvContentPartPr>
              <p14:xfrm>
                <a:off x="1968074" y="6595504"/>
                <a:ext cx="160920" cy="195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C147AAE-7545-4653-A8EF-EB88A7F55F8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959434" y="6586864"/>
                  <a:ext cx="178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33FA43D-697D-4E80-8CF2-AD8C23F856D2}"/>
                    </a:ext>
                  </a:extLst>
                </p14:cNvPr>
                <p14:cNvContentPartPr/>
                <p14:nvPr/>
              </p14:nvContentPartPr>
              <p14:xfrm>
                <a:off x="2183354" y="6499744"/>
                <a:ext cx="121320" cy="306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33FA43D-697D-4E80-8CF2-AD8C23F856D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174354" y="6491104"/>
                  <a:ext cx="138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33CE2B8-D536-428F-BAC8-94DA2D377366}"/>
                    </a:ext>
                  </a:extLst>
                </p14:cNvPr>
                <p14:cNvContentPartPr/>
                <p14:nvPr/>
              </p14:nvContentPartPr>
              <p14:xfrm>
                <a:off x="2384954" y="6535384"/>
                <a:ext cx="75240" cy="1915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33CE2B8-D536-428F-BAC8-94DA2D37736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6314" y="6526744"/>
                  <a:ext cx="92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DAAA3C3-42E6-4BBA-82F8-C25D5765716E}"/>
                    </a:ext>
                  </a:extLst>
                </p14:cNvPr>
                <p14:cNvContentPartPr/>
                <p14:nvPr/>
              </p14:nvContentPartPr>
              <p14:xfrm>
                <a:off x="2351834" y="6833464"/>
                <a:ext cx="9360" cy="133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DAAA3C3-42E6-4BBA-82F8-C25D5765716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43194" y="6824464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3A2B22-FE92-45FF-B5CA-AAC9D5E0180E}"/>
                    </a:ext>
                  </a:extLst>
                </p14:cNvPr>
                <p14:cNvContentPartPr/>
                <p14:nvPr/>
              </p14:nvContentPartPr>
              <p14:xfrm>
                <a:off x="2612474" y="6249184"/>
                <a:ext cx="155880" cy="202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3A2B22-FE92-45FF-B5CA-AAC9D5E0180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603834" y="6240544"/>
                  <a:ext cx="173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45F4A32-8E08-4A56-A8CD-5F6E78B3834F}"/>
                    </a:ext>
                  </a:extLst>
                </p14:cNvPr>
                <p14:cNvContentPartPr/>
                <p14:nvPr/>
              </p14:nvContentPartPr>
              <p14:xfrm>
                <a:off x="2801834" y="6414784"/>
                <a:ext cx="17640" cy="399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45F4A32-8E08-4A56-A8CD-5F6E78B3834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93194" y="6405784"/>
                  <a:ext cx="35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869B3F8-9007-434B-A30A-26398CE1CD7A}"/>
                    </a:ext>
                  </a:extLst>
                </p14:cNvPr>
                <p14:cNvContentPartPr/>
                <p14:nvPr/>
              </p14:nvContentPartPr>
              <p14:xfrm>
                <a:off x="2935754" y="6241264"/>
                <a:ext cx="115200" cy="202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869B3F8-9007-434B-A30A-26398CE1CD7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927114" y="6232264"/>
                  <a:ext cx="13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23BA81B-F083-49B8-B963-D0E052E3A80D}"/>
                    </a:ext>
                  </a:extLst>
                </p14:cNvPr>
                <p14:cNvContentPartPr/>
                <p14:nvPr/>
              </p14:nvContentPartPr>
              <p14:xfrm>
                <a:off x="3082994" y="6216064"/>
                <a:ext cx="162000" cy="239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23BA81B-F083-49B8-B963-D0E052E3A80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074354" y="6207424"/>
                  <a:ext cx="179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AF17ED7-BF72-4EED-90CB-1AF7C24DF357}"/>
                    </a:ext>
                  </a:extLst>
                </p14:cNvPr>
                <p14:cNvContentPartPr/>
                <p14:nvPr/>
              </p14:nvContentPartPr>
              <p14:xfrm>
                <a:off x="3275594" y="6165664"/>
                <a:ext cx="151560" cy="313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AF17ED7-BF72-4EED-90CB-1AF7C24DF35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266954" y="6157024"/>
                  <a:ext cx="169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032DD7D-8331-4DED-B6B1-A9D7CD6C18D1}"/>
                    </a:ext>
                  </a:extLst>
                </p14:cNvPr>
                <p14:cNvContentPartPr/>
                <p14:nvPr/>
              </p14:nvContentPartPr>
              <p14:xfrm>
                <a:off x="3373154" y="6037864"/>
                <a:ext cx="135000" cy="1656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032DD7D-8331-4DED-B6B1-A9D7CD6C18D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364154" y="6029224"/>
                  <a:ext cx="152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97F2034-8374-4514-AB82-72BE73DF9AE4}"/>
                    </a:ext>
                  </a:extLst>
                </p14:cNvPr>
                <p14:cNvContentPartPr/>
                <p14:nvPr/>
              </p14:nvContentPartPr>
              <p14:xfrm>
                <a:off x="3537314" y="6171424"/>
                <a:ext cx="162360" cy="2588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97F2034-8374-4514-AB82-72BE73DF9AE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528314" y="6162784"/>
                  <a:ext cx="180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5804040-4887-44D6-B6A9-7021D14F3828}"/>
                    </a:ext>
                  </a:extLst>
                </p14:cNvPr>
                <p14:cNvContentPartPr/>
                <p14:nvPr/>
              </p14:nvContentPartPr>
              <p14:xfrm>
                <a:off x="3733154" y="6338824"/>
                <a:ext cx="17280" cy="417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5804040-4887-44D6-B6A9-7021D14F382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724514" y="6330184"/>
                  <a:ext cx="3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C5A02FE-3CA9-4561-BD7C-352FCBB8DF47}"/>
                    </a:ext>
                  </a:extLst>
                </p14:cNvPr>
                <p14:cNvContentPartPr/>
                <p14:nvPr/>
              </p14:nvContentPartPr>
              <p14:xfrm>
                <a:off x="3818114" y="6255664"/>
                <a:ext cx="104400" cy="1357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C5A02FE-3CA9-4561-BD7C-352FCBB8DF4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809474" y="6246664"/>
                  <a:ext cx="12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4EC2C77-2581-4162-983B-5461A9C6CEA5}"/>
                    </a:ext>
                  </a:extLst>
                </p14:cNvPr>
                <p14:cNvContentPartPr/>
                <p14:nvPr/>
              </p14:nvContentPartPr>
              <p14:xfrm>
                <a:off x="3941954" y="6205624"/>
                <a:ext cx="169920" cy="204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4EC2C77-2581-4162-983B-5461A9C6CEA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933314" y="6196624"/>
                  <a:ext cx="187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F57D318-0EF8-44E9-AF9D-50E172160586}"/>
                    </a:ext>
                  </a:extLst>
                </p14:cNvPr>
                <p14:cNvContentPartPr/>
                <p14:nvPr/>
              </p14:nvContentPartPr>
              <p14:xfrm>
                <a:off x="4134194" y="6124984"/>
                <a:ext cx="168120" cy="336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F57D318-0EF8-44E9-AF9D-50E17216058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125194" y="6116344"/>
                  <a:ext cx="185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129D2A7-1FF9-4BD4-8200-3FE6A23CDE75}"/>
                    </a:ext>
                  </a:extLst>
                </p14:cNvPr>
                <p14:cNvContentPartPr/>
                <p14:nvPr/>
              </p14:nvContentPartPr>
              <p14:xfrm>
                <a:off x="4301594" y="6054424"/>
                <a:ext cx="99000" cy="1004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129D2A7-1FF9-4BD4-8200-3FE6A23CDE7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292954" y="6045784"/>
                  <a:ext cx="116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00B42A3-A720-4310-A88B-E754EF404878}"/>
                    </a:ext>
                  </a:extLst>
                </p14:cNvPr>
                <p14:cNvContentPartPr/>
                <p14:nvPr/>
              </p14:nvContentPartPr>
              <p14:xfrm>
                <a:off x="4521194" y="6297784"/>
                <a:ext cx="245880" cy="338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00B42A3-A720-4310-A88B-E754EF40487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512194" y="6289144"/>
                  <a:ext cx="263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2F9A52C-962E-4A29-98A6-B5649B73E62F}"/>
                    </a:ext>
                  </a:extLst>
                </p14:cNvPr>
                <p14:cNvContentPartPr/>
                <p14:nvPr/>
              </p14:nvContentPartPr>
              <p14:xfrm>
                <a:off x="4663394" y="6220744"/>
                <a:ext cx="30960" cy="1857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2F9A52C-962E-4A29-98A6-B5649B73E62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654394" y="6211744"/>
                  <a:ext cx="4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A11B3B8-77A5-4569-B383-BE5E4E8B2650}"/>
                    </a:ext>
                  </a:extLst>
                </p14:cNvPr>
                <p14:cNvContentPartPr/>
                <p14:nvPr/>
              </p14:nvContentPartPr>
              <p14:xfrm>
                <a:off x="5064794" y="6108784"/>
                <a:ext cx="67680" cy="1544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A11B3B8-77A5-4569-B383-BE5E4E8B265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056154" y="6100144"/>
                  <a:ext cx="8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92CAE97-C426-48C1-BB02-09A5BFBB0F9D}"/>
                    </a:ext>
                  </a:extLst>
                </p14:cNvPr>
                <p14:cNvContentPartPr/>
                <p14:nvPr/>
              </p14:nvContentPartPr>
              <p14:xfrm>
                <a:off x="5187914" y="6120664"/>
                <a:ext cx="117000" cy="1231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92CAE97-C426-48C1-BB02-09A5BFBB0F9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179274" y="6111664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7A1AB74-F587-4D0E-873C-3C8CDCB059AC}"/>
                    </a:ext>
                  </a:extLst>
                </p14:cNvPr>
                <p14:cNvContentPartPr/>
                <p14:nvPr/>
              </p14:nvContentPartPr>
              <p14:xfrm>
                <a:off x="5410754" y="6063784"/>
                <a:ext cx="48600" cy="111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7A1AB74-F587-4D0E-873C-3C8CDCB059A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402114" y="6054784"/>
                  <a:ext cx="66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A69062A-09E4-4821-BCBC-70079EBF324D}"/>
                    </a:ext>
                  </a:extLst>
                </p14:cNvPr>
                <p14:cNvContentPartPr/>
                <p14:nvPr/>
              </p14:nvContentPartPr>
              <p14:xfrm>
                <a:off x="5377634" y="6303544"/>
                <a:ext cx="13320" cy="13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A69062A-09E4-4821-BCBC-70079EBF324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368634" y="629454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E848596-EABE-4CE0-B949-9EDFC1E29FC5}"/>
                    </a:ext>
                  </a:extLst>
                </p14:cNvPr>
                <p14:cNvContentPartPr/>
                <p14:nvPr/>
              </p14:nvContentPartPr>
              <p14:xfrm>
                <a:off x="5023394" y="6405424"/>
                <a:ext cx="489600" cy="56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E848596-EABE-4CE0-B949-9EDFC1E29FC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014394" y="6396784"/>
                  <a:ext cx="507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E8AE11A-A41E-42B0-94D5-AF591C03B52E}"/>
                    </a:ext>
                  </a:extLst>
                </p14:cNvPr>
                <p14:cNvContentPartPr/>
                <p14:nvPr/>
              </p14:nvContentPartPr>
              <p14:xfrm>
                <a:off x="4748714" y="6559504"/>
                <a:ext cx="120960" cy="1569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E8AE11A-A41E-42B0-94D5-AF591C03B52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40074" y="6550504"/>
                  <a:ext cx="138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959F2F2-BAC7-4EF6-B5FE-64038F359CC8}"/>
                    </a:ext>
                  </a:extLst>
                </p14:cNvPr>
                <p14:cNvContentPartPr/>
                <p14:nvPr/>
              </p14:nvContentPartPr>
              <p14:xfrm>
                <a:off x="4958954" y="6578224"/>
                <a:ext cx="27000" cy="90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959F2F2-BAC7-4EF6-B5FE-64038F359C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50314" y="6569224"/>
                  <a:ext cx="4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0ED8A77-9D33-4182-AED4-A08C3A20A5FC}"/>
                    </a:ext>
                  </a:extLst>
                </p14:cNvPr>
                <p14:cNvContentPartPr/>
                <p14:nvPr/>
              </p14:nvContentPartPr>
              <p14:xfrm>
                <a:off x="5050754" y="6581104"/>
                <a:ext cx="114840" cy="1105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0ED8A77-9D33-4182-AED4-A08C3A20A5F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041754" y="6572104"/>
                  <a:ext cx="132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16B52BA-AC09-4580-9846-5811BC2D069C}"/>
                    </a:ext>
                  </a:extLst>
                </p14:cNvPr>
                <p14:cNvContentPartPr/>
                <p14:nvPr/>
              </p14:nvContentPartPr>
              <p14:xfrm>
                <a:off x="5299154" y="6625744"/>
                <a:ext cx="90360" cy="230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16B52BA-AC09-4580-9846-5811BC2D069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290514" y="6617104"/>
                  <a:ext cx="10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175D967-22C4-4C24-AD92-845B67427409}"/>
                    </a:ext>
                  </a:extLst>
                </p14:cNvPr>
                <p14:cNvContentPartPr/>
                <p14:nvPr/>
              </p14:nvContentPartPr>
              <p14:xfrm>
                <a:off x="5555834" y="6540424"/>
                <a:ext cx="103320" cy="169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175D967-22C4-4C24-AD92-845B6742740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547194" y="6531424"/>
                  <a:ext cx="12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D5286E-A75E-490F-9C42-E3A170878C32}"/>
                    </a:ext>
                  </a:extLst>
                </p14:cNvPr>
                <p14:cNvContentPartPr/>
                <p14:nvPr/>
              </p14:nvContentPartPr>
              <p14:xfrm>
                <a:off x="5696954" y="6433504"/>
                <a:ext cx="169920" cy="2970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D5286E-A75E-490F-9C42-E3A170878C3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88314" y="6424504"/>
                  <a:ext cx="187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30F0651-9A4D-4FED-A1F5-FF6092F93637}"/>
                    </a:ext>
                  </a:extLst>
                </p14:cNvPr>
                <p14:cNvContentPartPr/>
                <p14:nvPr/>
              </p14:nvContentPartPr>
              <p14:xfrm>
                <a:off x="6009074" y="6474544"/>
                <a:ext cx="50760" cy="1314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30F0651-9A4D-4FED-A1F5-FF6092F9363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000434" y="6465904"/>
                  <a:ext cx="68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0F66289-A473-4693-A29D-F1625AD148DC}"/>
                    </a:ext>
                  </a:extLst>
                </p14:cNvPr>
                <p14:cNvContentPartPr/>
                <p14:nvPr/>
              </p14:nvContentPartPr>
              <p14:xfrm>
                <a:off x="5929514" y="6771544"/>
                <a:ext cx="13680" cy="115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0F66289-A473-4693-A29D-F1625AD148D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920874" y="6762904"/>
                  <a:ext cx="31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67C467B-E5DC-49BE-9B8E-A8A4AE960453}"/>
                    </a:ext>
                  </a:extLst>
                </p14:cNvPr>
                <p14:cNvContentPartPr/>
                <p14:nvPr/>
              </p14:nvContentPartPr>
              <p14:xfrm>
                <a:off x="6015914" y="6095464"/>
                <a:ext cx="143280" cy="213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67C467B-E5DC-49BE-9B8E-A8A4AE96045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007274" y="6086464"/>
                  <a:ext cx="160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FEE9BB4-216F-439A-92DA-5A11C1083FF1}"/>
                    </a:ext>
                  </a:extLst>
                </p14:cNvPr>
                <p14:cNvContentPartPr/>
                <p14:nvPr/>
              </p14:nvContentPartPr>
              <p14:xfrm>
                <a:off x="6232274" y="6276904"/>
                <a:ext cx="29160" cy="190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FEE9BB4-216F-439A-92DA-5A11C1083FF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223634" y="6268264"/>
                  <a:ext cx="46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84AE47A-EAD0-4A14-9EE6-5311756551C2}"/>
                    </a:ext>
                  </a:extLst>
                </p14:cNvPr>
                <p14:cNvContentPartPr/>
                <p14:nvPr/>
              </p14:nvContentPartPr>
              <p14:xfrm>
                <a:off x="6348194" y="6126424"/>
                <a:ext cx="128520" cy="1915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84AE47A-EAD0-4A14-9EE6-5311756551C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339554" y="6117784"/>
                  <a:ext cx="146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02B5247-49B0-411B-BD34-6FAB7B513FC9}"/>
                    </a:ext>
                  </a:extLst>
                </p14:cNvPr>
                <p14:cNvContentPartPr/>
                <p14:nvPr/>
              </p14:nvContentPartPr>
              <p14:xfrm>
                <a:off x="6545834" y="6128944"/>
                <a:ext cx="135000" cy="160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02B5247-49B0-411B-BD34-6FAB7B513FC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536834" y="6119944"/>
                  <a:ext cx="152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68DEC53-6E4A-4C51-8AC3-C86CBEFA7353}"/>
                    </a:ext>
                  </a:extLst>
                </p14:cNvPr>
                <p14:cNvContentPartPr/>
                <p14:nvPr/>
              </p14:nvContentPartPr>
              <p14:xfrm>
                <a:off x="6690554" y="6064864"/>
                <a:ext cx="159480" cy="3088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68DEC53-6E4A-4C51-8AC3-C86CBEFA735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81554" y="6055864"/>
                  <a:ext cx="177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2C089C8-B44A-4B1D-9696-1AAE28C1CB60}"/>
                    </a:ext>
                  </a:extLst>
                </p14:cNvPr>
                <p14:cNvContentPartPr/>
                <p14:nvPr/>
              </p14:nvContentPartPr>
              <p14:xfrm>
                <a:off x="6893234" y="5946784"/>
                <a:ext cx="107280" cy="1868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2C089C8-B44A-4B1D-9696-1AAE28C1CB6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884234" y="5938144"/>
                  <a:ext cx="124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3DCD5EB-06F9-4662-8C3F-21F6F3FA883A}"/>
                    </a:ext>
                  </a:extLst>
                </p14:cNvPr>
                <p14:cNvContentPartPr/>
                <p14:nvPr/>
              </p14:nvContentPartPr>
              <p14:xfrm>
                <a:off x="7017074" y="6034624"/>
                <a:ext cx="188280" cy="2948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3DCD5EB-06F9-4662-8C3F-21F6F3FA883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008074" y="6025624"/>
                  <a:ext cx="205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BDEAE5F-0382-4ADF-A771-502D0580B70F}"/>
                    </a:ext>
                  </a:extLst>
                </p14:cNvPr>
                <p14:cNvContentPartPr/>
                <p14:nvPr/>
              </p14:nvContentPartPr>
              <p14:xfrm>
                <a:off x="7210034" y="6238024"/>
                <a:ext cx="10800" cy="295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BDEAE5F-0382-4ADF-A771-502D0580B70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201034" y="6229384"/>
                  <a:ext cx="28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0362C38-6EE6-4B81-88AF-755AC9402DB9}"/>
                    </a:ext>
                  </a:extLst>
                </p14:cNvPr>
                <p14:cNvContentPartPr/>
                <p14:nvPr/>
              </p14:nvContentPartPr>
              <p14:xfrm>
                <a:off x="7318394" y="6131464"/>
                <a:ext cx="104400" cy="1382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0362C38-6EE6-4B81-88AF-755AC9402DB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309754" y="6122824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CA87B11-90B0-44BC-9949-1107D1E62F1D}"/>
                    </a:ext>
                  </a:extLst>
                </p14:cNvPr>
                <p14:cNvContentPartPr/>
                <p14:nvPr/>
              </p14:nvContentPartPr>
              <p14:xfrm>
                <a:off x="7480394" y="6076024"/>
                <a:ext cx="189360" cy="2030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CA87B11-90B0-44BC-9949-1107D1E62F1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471754" y="6067024"/>
                  <a:ext cx="207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013D538-0594-4165-BDB9-AABE00C4BAC2}"/>
                    </a:ext>
                  </a:extLst>
                </p14:cNvPr>
                <p14:cNvContentPartPr/>
                <p14:nvPr/>
              </p14:nvContentPartPr>
              <p14:xfrm>
                <a:off x="7641674" y="5942104"/>
                <a:ext cx="185760" cy="394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013D538-0594-4165-BDB9-AABE00C4BAC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632674" y="5933464"/>
                  <a:ext cx="203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7D68F94-079F-43B2-8FC1-FEC76DE46ADC}"/>
                    </a:ext>
                  </a:extLst>
                </p14:cNvPr>
                <p14:cNvContentPartPr/>
                <p14:nvPr/>
              </p14:nvContentPartPr>
              <p14:xfrm>
                <a:off x="7824914" y="5798824"/>
                <a:ext cx="30600" cy="1083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7D68F94-079F-43B2-8FC1-FEC76DE46AD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815914" y="5789824"/>
                  <a:ext cx="48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557F163-0AA3-413C-978A-8E2307C357D4}"/>
                    </a:ext>
                  </a:extLst>
                </p14:cNvPr>
                <p14:cNvContentPartPr/>
                <p14:nvPr/>
              </p14:nvContentPartPr>
              <p14:xfrm>
                <a:off x="7950194" y="6173584"/>
                <a:ext cx="279360" cy="46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557F163-0AA3-413C-978A-8E2307C357D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941194" y="6164944"/>
                  <a:ext cx="297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227355F-268B-48CA-A69A-21681F845392}"/>
                    </a:ext>
                  </a:extLst>
                </p14:cNvPr>
                <p14:cNvContentPartPr/>
                <p14:nvPr/>
              </p14:nvContentPartPr>
              <p14:xfrm>
                <a:off x="8079794" y="6105184"/>
                <a:ext cx="47520" cy="175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227355F-268B-48CA-A69A-21681F84539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071154" y="6096184"/>
                  <a:ext cx="65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F811668-AD39-49D4-B520-9B3D6DA03DCB}"/>
                    </a:ext>
                  </a:extLst>
                </p14:cNvPr>
                <p14:cNvContentPartPr/>
                <p14:nvPr/>
              </p14:nvContentPartPr>
              <p14:xfrm>
                <a:off x="8452754" y="6044344"/>
                <a:ext cx="67680" cy="1605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F811668-AD39-49D4-B520-9B3D6DA03DC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444114" y="6035704"/>
                  <a:ext cx="85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E566A3F-F066-4429-AFD0-B181C0502050}"/>
                    </a:ext>
                  </a:extLst>
                </p14:cNvPr>
                <p14:cNvContentPartPr/>
                <p14:nvPr/>
              </p14:nvContentPartPr>
              <p14:xfrm>
                <a:off x="8576234" y="6041104"/>
                <a:ext cx="143640" cy="1630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E566A3F-F066-4429-AFD0-B181C050205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567594" y="6032104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3A552D3-18B1-41A0-B0D2-DE4D35A37C81}"/>
                    </a:ext>
                  </a:extLst>
                </p14:cNvPr>
                <p14:cNvContentPartPr/>
                <p14:nvPr/>
              </p14:nvContentPartPr>
              <p14:xfrm>
                <a:off x="8841194" y="5978464"/>
                <a:ext cx="114120" cy="2415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3A552D3-18B1-41A0-B0D2-DE4D35A37C8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832554" y="5969464"/>
                  <a:ext cx="131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87330BD-6725-48ED-931D-615E585E632E}"/>
                    </a:ext>
                  </a:extLst>
                </p14:cNvPr>
                <p14:cNvContentPartPr/>
                <p14:nvPr/>
              </p14:nvContentPartPr>
              <p14:xfrm>
                <a:off x="8803754" y="6328744"/>
                <a:ext cx="12600" cy="14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87330BD-6725-48ED-931D-615E585E632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795114" y="6319744"/>
                  <a:ext cx="30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A26724A-0AEF-4E6F-AC40-CB478C83BB43}"/>
                    </a:ext>
                  </a:extLst>
                </p14:cNvPr>
                <p14:cNvContentPartPr/>
                <p14:nvPr/>
              </p14:nvContentPartPr>
              <p14:xfrm>
                <a:off x="8297234" y="6413344"/>
                <a:ext cx="653760" cy="500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A26724A-0AEF-4E6F-AC40-CB478C83BB4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288234" y="6404344"/>
                  <a:ext cx="671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7353AE1-424A-470B-AC0C-309507966682}"/>
                    </a:ext>
                  </a:extLst>
                </p14:cNvPr>
                <p14:cNvContentPartPr/>
                <p14:nvPr/>
              </p14:nvContentPartPr>
              <p14:xfrm>
                <a:off x="8160074" y="6563824"/>
                <a:ext cx="140400" cy="1508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7353AE1-424A-470B-AC0C-30950796668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151074" y="6555184"/>
                  <a:ext cx="158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8437CDD-EC41-4583-A042-C76D28CA0836}"/>
                    </a:ext>
                  </a:extLst>
                </p14:cNvPr>
                <p14:cNvContentPartPr/>
                <p14:nvPr/>
              </p14:nvContentPartPr>
              <p14:xfrm>
                <a:off x="8337194" y="6553744"/>
                <a:ext cx="73440" cy="1522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8437CDD-EC41-4583-A042-C76D28CA0836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328554" y="6545104"/>
                  <a:ext cx="91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D25FAC-DBF5-4CEE-BC1D-FE27CAB96484}"/>
                    </a:ext>
                  </a:extLst>
                </p14:cNvPr>
                <p14:cNvContentPartPr/>
                <p14:nvPr/>
              </p14:nvContentPartPr>
              <p14:xfrm>
                <a:off x="8454194" y="6574264"/>
                <a:ext cx="100800" cy="1306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D25FAC-DBF5-4CEE-BC1D-FE27CAB9648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445554" y="6565264"/>
                  <a:ext cx="118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4DB0861-78A9-40F7-A24E-C1CB395A22CE}"/>
                    </a:ext>
                  </a:extLst>
                </p14:cNvPr>
                <p14:cNvContentPartPr/>
                <p14:nvPr/>
              </p14:nvContentPartPr>
              <p14:xfrm>
                <a:off x="8690714" y="6610984"/>
                <a:ext cx="84240" cy="302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4DB0861-78A9-40F7-A24E-C1CB395A22C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681714" y="6602344"/>
                  <a:ext cx="10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B4E89EE-6FB6-47B3-BCCD-1863E8DF9E8D}"/>
                    </a:ext>
                  </a:extLst>
                </p14:cNvPr>
                <p14:cNvContentPartPr/>
                <p14:nvPr/>
              </p14:nvContentPartPr>
              <p14:xfrm>
                <a:off x="8862434" y="6579304"/>
                <a:ext cx="72000" cy="1029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B4E89EE-6FB6-47B3-BCCD-1863E8DF9E8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853794" y="6570664"/>
                  <a:ext cx="89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4804728-A237-4404-BE6D-CB7CB6C2B619}"/>
                    </a:ext>
                  </a:extLst>
                </p14:cNvPr>
                <p14:cNvContentPartPr/>
                <p14:nvPr/>
              </p14:nvContentPartPr>
              <p14:xfrm>
                <a:off x="8954234" y="6569224"/>
                <a:ext cx="88560" cy="1274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4804728-A237-4404-BE6D-CB7CB6C2B61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945234" y="6560584"/>
                  <a:ext cx="106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0731C28-EDC2-40C9-BB4F-79B6236725FE}"/>
                    </a:ext>
                  </a:extLst>
                </p14:cNvPr>
                <p14:cNvContentPartPr/>
                <p14:nvPr/>
              </p14:nvContentPartPr>
              <p14:xfrm>
                <a:off x="9082394" y="6475984"/>
                <a:ext cx="157680" cy="2685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0731C28-EDC2-40C9-BB4F-79B6236725F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073394" y="6467344"/>
                  <a:ext cx="175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D6B3817-3928-4B8A-9358-3A80E1466166}"/>
                    </a:ext>
                  </a:extLst>
                </p14:cNvPr>
                <p14:cNvContentPartPr/>
                <p14:nvPr/>
              </p14:nvContentPartPr>
              <p14:xfrm>
                <a:off x="9296234" y="6480664"/>
                <a:ext cx="93960" cy="20340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D6B3817-3928-4B8A-9358-3A80E146616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87594" y="6471664"/>
                  <a:ext cx="11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12B948A-4FC2-4FF5-902C-C3E3F0D431D6}"/>
                    </a:ext>
                  </a:extLst>
                </p14:cNvPr>
                <p14:cNvContentPartPr/>
                <p14:nvPr/>
              </p14:nvContentPartPr>
              <p14:xfrm>
                <a:off x="9238274" y="6805024"/>
                <a:ext cx="14760" cy="90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12B948A-4FC2-4FF5-902C-C3E3F0D431D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29274" y="6796024"/>
                  <a:ext cx="324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A5E6C93-729A-40B5-82F7-5797CC55A396}"/>
              </a:ext>
            </a:extLst>
          </p:cNvPr>
          <p:cNvGrpSpPr/>
          <p:nvPr/>
        </p:nvGrpSpPr>
        <p:grpSpPr>
          <a:xfrm>
            <a:off x="9155474" y="5769304"/>
            <a:ext cx="1866960" cy="528840"/>
            <a:chOff x="9155474" y="5769304"/>
            <a:chExt cx="186696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C09CAC4-9F03-4D3B-A98C-5A94756DDED1}"/>
                    </a:ext>
                  </a:extLst>
                </p14:cNvPr>
                <p14:cNvContentPartPr/>
                <p14:nvPr/>
              </p14:nvContentPartPr>
              <p14:xfrm>
                <a:off x="9155474" y="5997904"/>
                <a:ext cx="183240" cy="2512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C09CAC4-9F03-4D3B-A98C-5A94756DDED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146474" y="5989264"/>
                  <a:ext cx="200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A79415C-B1EB-47C9-B3F7-FAA0DDB16F3E}"/>
                    </a:ext>
                  </a:extLst>
                </p14:cNvPr>
                <p14:cNvContentPartPr/>
                <p14:nvPr/>
              </p14:nvContentPartPr>
              <p14:xfrm>
                <a:off x="9329714" y="6168184"/>
                <a:ext cx="21600" cy="327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A79415C-B1EB-47C9-B3F7-FAA0DDB16F3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320714" y="6159544"/>
                  <a:ext cx="3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7E036B0-1C4E-4B91-BA6B-6E84A1E8D0AF}"/>
                    </a:ext>
                  </a:extLst>
                </p14:cNvPr>
                <p14:cNvContentPartPr/>
                <p14:nvPr/>
              </p14:nvContentPartPr>
              <p14:xfrm>
                <a:off x="9428354" y="6016264"/>
                <a:ext cx="128880" cy="1857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7E036B0-1C4E-4B91-BA6B-6E84A1E8D0A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419714" y="6007624"/>
                  <a:ext cx="146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130166F-9A5E-4710-875B-E00E13BEBA9E}"/>
                    </a:ext>
                  </a:extLst>
                </p14:cNvPr>
                <p14:cNvContentPartPr/>
                <p14:nvPr/>
              </p14:nvContentPartPr>
              <p14:xfrm>
                <a:off x="9556154" y="6022384"/>
                <a:ext cx="217440" cy="177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130166F-9A5E-4710-875B-E00E13BEBA9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547154" y="6013384"/>
                  <a:ext cx="235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829150E-2D8B-493D-BCD0-B0E73B2A6D5F}"/>
                    </a:ext>
                  </a:extLst>
                </p14:cNvPr>
                <p14:cNvContentPartPr/>
                <p14:nvPr/>
              </p14:nvContentPartPr>
              <p14:xfrm>
                <a:off x="9699434" y="5885944"/>
                <a:ext cx="168480" cy="362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829150E-2D8B-493D-BCD0-B0E73B2A6D5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690434" y="5876944"/>
                  <a:ext cx="18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D8B54FD-2747-486D-8B3D-C6C193C58259}"/>
                    </a:ext>
                  </a:extLst>
                </p14:cNvPr>
                <p14:cNvContentPartPr/>
                <p14:nvPr/>
              </p14:nvContentPartPr>
              <p14:xfrm>
                <a:off x="9852074" y="5785864"/>
                <a:ext cx="29520" cy="986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D8B54FD-2747-486D-8B3D-C6C193C5825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843434" y="5776864"/>
                  <a:ext cx="47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3DB4732-FC22-4C4F-839A-A61F09E45838}"/>
                    </a:ext>
                  </a:extLst>
                </p14:cNvPr>
                <p14:cNvContentPartPr/>
                <p14:nvPr/>
              </p14:nvContentPartPr>
              <p14:xfrm>
                <a:off x="9942074" y="5778664"/>
                <a:ext cx="68040" cy="86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3DB4732-FC22-4C4F-839A-A61F09E4583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933434" y="5769664"/>
                  <a:ext cx="85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3CA6C87-9B5B-48DC-8679-458B67F7A5DA}"/>
                    </a:ext>
                  </a:extLst>
                </p14:cNvPr>
                <p14:cNvContentPartPr/>
                <p14:nvPr/>
              </p14:nvContentPartPr>
              <p14:xfrm>
                <a:off x="9964034" y="5968744"/>
                <a:ext cx="98640" cy="2426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3CA6C87-9B5B-48DC-8679-458B67F7A5D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955034" y="5959744"/>
                  <a:ext cx="116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13D05DF-E379-4A4C-906D-14CEAAC8D83C}"/>
                    </a:ext>
                  </a:extLst>
                </p14:cNvPr>
                <p14:cNvContentPartPr/>
                <p14:nvPr/>
              </p14:nvContentPartPr>
              <p14:xfrm>
                <a:off x="10119194" y="6151624"/>
                <a:ext cx="8280" cy="378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13D05DF-E379-4A4C-906D-14CEAAC8D83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110194" y="6142624"/>
                  <a:ext cx="25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17C8225-70F0-4C89-BDAD-01827BD40538}"/>
                    </a:ext>
                  </a:extLst>
                </p14:cNvPr>
                <p14:cNvContentPartPr/>
                <p14:nvPr/>
              </p14:nvContentPartPr>
              <p14:xfrm>
                <a:off x="10185434" y="6077104"/>
                <a:ext cx="103680" cy="1130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17C8225-70F0-4C89-BDAD-01827BD4053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176794" y="6068464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7A968B-35E9-4616-8747-A08C718850B1}"/>
                    </a:ext>
                  </a:extLst>
                </p14:cNvPr>
                <p14:cNvContentPartPr/>
                <p14:nvPr/>
              </p14:nvContentPartPr>
              <p14:xfrm>
                <a:off x="10343474" y="6017704"/>
                <a:ext cx="146520" cy="1767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7A968B-35E9-4616-8747-A08C718850B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334474" y="6009064"/>
                  <a:ext cx="164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24DFF9C-AA6C-4054-8B32-9EF1F171A962}"/>
                    </a:ext>
                  </a:extLst>
                </p14:cNvPr>
                <p14:cNvContentPartPr/>
                <p14:nvPr/>
              </p14:nvContentPartPr>
              <p14:xfrm>
                <a:off x="10441394" y="5871184"/>
                <a:ext cx="236880" cy="4269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24DFF9C-AA6C-4054-8B32-9EF1F171A96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432754" y="5862184"/>
                  <a:ext cx="254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78E7381-393B-4823-B8F8-197532588B73}"/>
                    </a:ext>
                  </a:extLst>
                </p14:cNvPr>
                <p14:cNvContentPartPr/>
                <p14:nvPr/>
              </p14:nvContentPartPr>
              <p14:xfrm>
                <a:off x="10550474" y="5769304"/>
                <a:ext cx="107280" cy="932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78E7381-393B-4823-B8F8-197532588B7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541834" y="5760304"/>
                  <a:ext cx="124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52FDE5C-1AFD-4635-8788-54B08BF866F4}"/>
                    </a:ext>
                  </a:extLst>
                </p14:cNvPr>
                <p14:cNvContentPartPr/>
                <p14:nvPr/>
              </p14:nvContentPartPr>
              <p14:xfrm>
                <a:off x="10813994" y="6024544"/>
                <a:ext cx="208440" cy="37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52FDE5C-1AFD-4635-8788-54B08BF866F4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804994" y="6015904"/>
                  <a:ext cx="226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32DE6D6-0BB1-4A3A-B4C8-DF330C5538FF}"/>
                    </a:ext>
                  </a:extLst>
                </p14:cNvPr>
                <p14:cNvContentPartPr/>
                <p14:nvPr/>
              </p14:nvContentPartPr>
              <p14:xfrm>
                <a:off x="10813994" y="6147664"/>
                <a:ext cx="142560" cy="15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32DE6D6-0BB1-4A3A-B4C8-DF330C5538F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804994" y="6139024"/>
                  <a:ext cx="160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8790A32-B505-454A-A6B1-B8FE30246B71}"/>
              </a:ext>
            </a:extLst>
          </p:cNvPr>
          <p:cNvGrpSpPr/>
          <p:nvPr/>
        </p:nvGrpSpPr>
        <p:grpSpPr>
          <a:xfrm>
            <a:off x="3593474" y="3054904"/>
            <a:ext cx="286200" cy="239760"/>
            <a:chOff x="3593474" y="3054904"/>
            <a:chExt cx="28620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56F492C-8FEC-4EB7-83B2-B3DC2378F6DE}"/>
                    </a:ext>
                  </a:extLst>
                </p14:cNvPr>
                <p14:cNvContentPartPr/>
                <p14:nvPr/>
              </p14:nvContentPartPr>
              <p14:xfrm>
                <a:off x="3593474" y="3117544"/>
                <a:ext cx="167760" cy="1771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56F492C-8FEC-4EB7-83B2-B3DC2378F6DE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584834" y="3108904"/>
                  <a:ext cx="185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7EE8E80-DE52-4F9B-8CFA-634BB7245329}"/>
                    </a:ext>
                  </a:extLst>
                </p14:cNvPr>
                <p14:cNvContentPartPr/>
                <p14:nvPr/>
              </p14:nvContentPartPr>
              <p14:xfrm>
                <a:off x="3809834" y="3054904"/>
                <a:ext cx="69840" cy="2253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7EE8E80-DE52-4F9B-8CFA-634BB724532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801194" y="3046264"/>
                  <a:ext cx="8748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3DC88F57-A598-4781-B4BF-5181EBF06EE0}"/>
                  </a:ext>
                </a:extLst>
              </p14:cNvPr>
              <p14:cNvContentPartPr/>
              <p14:nvPr/>
            </p14:nvContentPartPr>
            <p14:xfrm>
              <a:off x="3761234" y="3466744"/>
              <a:ext cx="12600" cy="1728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3DC88F57-A598-4781-B4BF-5181EBF06EE0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3752234" y="3457744"/>
                <a:ext cx="3024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" name="Group 414">
            <a:extLst>
              <a:ext uri="{FF2B5EF4-FFF2-40B4-BE49-F238E27FC236}">
                <a16:creationId xmlns:a16="http://schemas.microsoft.com/office/drawing/2014/main" id="{3ED4EB4E-2C2E-4E6A-8771-C6D7CD905794}"/>
              </a:ext>
            </a:extLst>
          </p:cNvPr>
          <p:cNvGrpSpPr/>
          <p:nvPr/>
        </p:nvGrpSpPr>
        <p:grpSpPr>
          <a:xfrm>
            <a:off x="7494434" y="3057064"/>
            <a:ext cx="222480" cy="339840"/>
            <a:chOff x="7494434" y="3057064"/>
            <a:chExt cx="22248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8A2D849-C55A-493E-AB7B-A4F4EED0B464}"/>
                    </a:ext>
                  </a:extLst>
                </p14:cNvPr>
                <p14:cNvContentPartPr/>
                <p14:nvPr/>
              </p14:nvContentPartPr>
              <p14:xfrm>
                <a:off x="7494434" y="3076504"/>
                <a:ext cx="57960" cy="2260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8A2D849-C55A-493E-AB7B-A4F4EED0B464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485434" y="3067504"/>
                  <a:ext cx="75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601CC00-0BF9-4CC0-A3DE-BA0D9955331C}"/>
                    </a:ext>
                  </a:extLst>
                </p14:cNvPr>
                <p14:cNvContentPartPr/>
                <p14:nvPr/>
              </p14:nvContentPartPr>
              <p14:xfrm>
                <a:off x="7679834" y="3057064"/>
                <a:ext cx="37080" cy="149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601CC00-0BF9-4CC0-A3DE-BA0D9955331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670834" y="3048064"/>
                  <a:ext cx="5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744CACE-86C6-4A4B-A4E7-084CA9C974BD}"/>
                    </a:ext>
                  </a:extLst>
                </p14:cNvPr>
                <p14:cNvContentPartPr/>
                <p14:nvPr/>
              </p14:nvContentPartPr>
              <p14:xfrm>
                <a:off x="7646714" y="3375664"/>
                <a:ext cx="37440" cy="212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744CACE-86C6-4A4B-A4E7-084CA9C974B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638074" y="3366664"/>
                  <a:ext cx="550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205CB52E-4949-400A-A29B-848CFCB8C12C}"/>
              </a:ext>
            </a:extLst>
          </p:cNvPr>
          <p:cNvGrpSpPr/>
          <p:nvPr/>
        </p:nvGrpSpPr>
        <p:grpSpPr>
          <a:xfrm>
            <a:off x="3550274" y="4370704"/>
            <a:ext cx="311760" cy="231120"/>
            <a:chOff x="3550274" y="4370704"/>
            <a:chExt cx="31176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B3BF8B7-48CF-4EDA-BA92-26CE807F1504}"/>
                    </a:ext>
                  </a:extLst>
                </p14:cNvPr>
                <p14:cNvContentPartPr/>
                <p14:nvPr/>
              </p14:nvContentPartPr>
              <p14:xfrm>
                <a:off x="3550274" y="4370704"/>
                <a:ext cx="181440" cy="2311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B3BF8B7-48CF-4EDA-BA92-26CE807F1504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541634" y="4362064"/>
                  <a:ext cx="199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74043B7-A4DB-4A2B-9E57-7B58B4683314}"/>
                    </a:ext>
                  </a:extLst>
                </p14:cNvPr>
                <p14:cNvContentPartPr/>
                <p14:nvPr/>
              </p14:nvContentPartPr>
              <p14:xfrm>
                <a:off x="3824234" y="4389064"/>
                <a:ext cx="37800" cy="1864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74043B7-A4DB-4A2B-9E57-7B58B4683314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815594" y="4380064"/>
                  <a:ext cx="5544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01DE8652-9DB0-4DDA-8BC2-37CE3FA8CC21}"/>
                  </a:ext>
                </a:extLst>
              </p14:cNvPr>
              <p14:cNvContentPartPr/>
              <p14:nvPr/>
            </p14:nvContentPartPr>
            <p14:xfrm>
              <a:off x="3811994" y="4714144"/>
              <a:ext cx="41400" cy="1872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01DE8652-9DB0-4DDA-8BC2-37CE3FA8CC21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3803354" y="4705144"/>
                <a:ext cx="5904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59FB801-86E7-4572-839F-005FA216C781}"/>
              </a:ext>
            </a:extLst>
          </p:cNvPr>
          <p:cNvGrpSpPr/>
          <p:nvPr/>
        </p:nvGrpSpPr>
        <p:grpSpPr>
          <a:xfrm>
            <a:off x="758474" y="6497584"/>
            <a:ext cx="266040" cy="342000"/>
            <a:chOff x="758474" y="6497584"/>
            <a:chExt cx="26604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9BADDB0-A2CA-4332-A388-D3854DF0CA52}"/>
                    </a:ext>
                  </a:extLst>
                </p14:cNvPr>
                <p14:cNvContentPartPr/>
                <p14:nvPr/>
              </p14:nvContentPartPr>
              <p14:xfrm>
                <a:off x="758474" y="6528904"/>
                <a:ext cx="148320" cy="2340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9BADDB0-A2CA-4332-A388-D3854DF0CA5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49834" y="6519904"/>
                  <a:ext cx="165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BA4DAB1-98B8-4008-BD15-C0FA73092FCB}"/>
                    </a:ext>
                  </a:extLst>
                </p14:cNvPr>
                <p14:cNvContentPartPr/>
                <p14:nvPr/>
              </p14:nvContentPartPr>
              <p14:xfrm>
                <a:off x="965474" y="6497584"/>
                <a:ext cx="59040" cy="2192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BA4DAB1-98B8-4008-BD15-C0FA73092FC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56834" y="6488584"/>
                  <a:ext cx="76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AF0B33E-C850-455E-B9F5-8FFD32999501}"/>
                    </a:ext>
                  </a:extLst>
                </p14:cNvPr>
                <p14:cNvContentPartPr/>
                <p14:nvPr/>
              </p14:nvContentPartPr>
              <p14:xfrm>
                <a:off x="935234" y="6812224"/>
                <a:ext cx="26280" cy="27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AF0B33E-C850-455E-B9F5-8FFD3299950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26594" y="6803224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9EB26B9-7E44-40DE-B153-10170E247A3F}"/>
              </a:ext>
            </a:extLst>
          </p:cNvPr>
          <p:cNvGrpSpPr/>
          <p:nvPr/>
        </p:nvGrpSpPr>
        <p:grpSpPr>
          <a:xfrm>
            <a:off x="190754" y="6287344"/>
            <a:ext cx="137880" cy="123480"/>
            <a:chOff x="190754" y="6287344"/>
            <a:chExt cx="13788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3FEA160-8E77-4405-8FC9-998C5C8770EF}"/>
                    </a:ext>
                  </a:extLst>
                </p14:cNvPr>
                <p14:cNvContentPartPr/>
                <p14:nvPr/>
              </p14:nvContentPartPr>
              <p14:xfrm>
                <a:off x="199034" y="6287344"/>
                <a:ext cx="129600" cy="223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3FEA160-8E77-4405-8FC9-998C5C8770E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90394" y="6278344"/>
                  <a:ext cx="147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B4D9D86-4A31-4BF9-ABF4-3AD8A6D11259}"/>
                    </a:ext>
                  </a:extLst>
                </p14:cNvPr>
                <p14:cNvContentPartPr/>
                <p14:nvPr/>
              </p14:nvContentPartPr>
              <p14:xfrm>
                <a:off x="190754" y="6402184"/>
                <a:ext cx="115920" cy="864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B4D9D86-4A31-4BF9-ABF4-3AD8A6D1125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81754" y="6393184"/>
                  <a:ext cx="1335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328019A1-DCCB-4BFD-988C-854FF4D3B041}"/>
              </a:ext>
            </a:extLst>
          </p:cNvPr>
          <p:cNvGrpSpPr/>
          <p:nvPr/>
        </p:nvGrpSpPr>
        <p:grpSpPr>
          <a:xfrm>
            <a:off x="4477274" y="6520624"/>
            <a:ext cx="192240" cy="293760"/>
            <a:chOff x="4477274" y="6520624"/>
            <a:chExt cx="19224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FDA66B3-69D6-4D51-8E12-A5119E498847}"/>
                    </a:ext>
                  </a:extLst>
                </p14:cNvPr>
                <p14:cNvContentPartPr/>
                <p14:nvPr/>
              </p14:nvContentPartPr>
              <p14:xfrm>
                <a:off x="4477274" y="6520624"/>
                <a:ext cx="100440" cy="2311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FDA66B3-69D6-4D51-8E12-A5119E498847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468274" y="6511624"/>
                  <a:ext cx="118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35F75E4-5F73-4994-AB66-F3E6FECB252C}"/>
                    </a:ext>
                  </a:extLst>
                </p14:cNvPr>
                <p14:cNvContentPartPr/>
                <p14:nvPr/>
              </p14:nvContentPartPr>
              <p14:xfrm>
                <a:off x="4637474" y="6567064"/>
                <a:ext cx="32040" cy="1173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35F75E4-5F73-4994-AB66-F3E6FECB252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628834" y="6558424"/>
                  <a:ext cx="49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154F046-046B-43F0-B517-EAD89722B829}"/>
                    </a:ext>
                  </a:extLst>
                </p14:cNvPr>
                <p14:cNvContentPartPr/>
                <p14:nvPr/>
              </p14:nvContentPartPr>
              <p14:xfrm>
                <a:off x="4612994" y="6804304"/>
                <a:ext cx="12240" cy="100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154F046-046B-43F0-B517-EAD89722B82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03994" y="6795664"/>
                  <a:ext cx="29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FB53B08-5DC5-4FDF-97E6-4E4F0CE9EF56}"/>
              </a:ext>
            </a:extLst>
          </p:cNvPr>
          <p:cNvGrpSpPr/>
          <p:nvPr/>
        </p:nvGrpSpPr>
        <p:grpSpPr>
          <a:xfrm>
            <a:off x="7784594" y="6573544"/>
            <a:ext cx="275760" cy="236880"/>
            <a:chOff x="7784594" y="6573544"/>
            <a:chExt cx="2757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E719837-0B51-41CA-998D-248A53010007}"/>
                    </a:ext>
                  </a:extLst>
                </p14:cNvPr>
                <p14:cNvContentPartPr/>
                <p14:nvPr/>
              </p14:nvContentPartPr>
              <p14:xfrm>
                <a:off x="7784594" y="6600184"/>
                <a:ext cx="82440" cy="1555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E719837-0B51-41CA-998D-248A5301000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775594" y="6591184"/>
                  <a:ext cx="10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C7AF7AC-9480-469E-91DC-BA3DBA90C669}"/>
                    </a:ext>
                  </a:extLst>
                </p14:cNvPr>
                <p14:cNvContentPartPr/>
                <p14:nvPr/>
              </p14:nvContentPartPr>
              <p14:xfrm>
                <a:off x="7896554" y="6610264"/>
                <a:ext cx="79560" cy="11484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C7AF7AC-9480-469E-91DC-BA3DBA90C66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887914" y="6601624"/>
                  <a:ext cx="97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51B2A66-28B3-474E-AF8F-44AB8B224CF8}"/>
                    </a:ext>
                  </a:extLst>
                </p14:cNvPr>
                <p14:cNvContentPartPr/>
                <p14:nvPr/>
              </p14:nvContentPartPr>
              <p14:xfrm>
                <a:off x="8038754" y="6573544"/>
                <a:ext cx="21600" cy="968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51B2A66-28B3-474E-AF8F-44AB8B224CF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029754" y="6564904"/>
                  <a:ext cx="39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D31DEAC-8D11-479F-BBD3-4C999B5914F8}"/>
                    </a:ext>
                  </a:extLst>
                </p14:cNvPr>
                <p14:cNvContentPartPr/>
                <p14:nvPr/>
              </p14:nvContentPartPr>
              <p14:xfrm>
                <a:off x="8020034" y="6785584"/>
                <a:ext cx="20160" cy="248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D31DEAC-8D11-479F-BBD3-4C999B5914F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011394" y="6776944"/>
                  <a:ext cx="378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17B4EEB-6F01-4BEF-A8EE-7E8B2ACED233}"/>
                  </a:ext>
                </a:extLst>
              </p14:cNvPr>
              <p14:cNvContentPartPr/>
              <p14:nvPr/>
            </p14:nvContentPartPr>
            <p14:xfrm>
              <a:off x="11109914" y="6245944"/>
              <a:ext cx="17640" cy="2052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17B4EEB-6F01-4BEF-A8EE-7E8B2ACED233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11101274" y="6236944"/>
                <a:ext cx="352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Group 444">
            <a:extLst>
              <a:ext uri="{FF2B5EF4-FFF2-40B4-BE49-F238E27FC236}">
                <a16:creationId xmlns:a16="http://schemas.microsoft.com/office/drawing/2014/main" id="{DA834F98-4F44-467F-94A6-E3310ADC39C0}"/>
              </a:ext>
            </a:extLst>
          </p:cNvPr>
          <p:cNvGrpSpPr/>
          <p:nvPr/>
        </p:nvGrpSpPr>
        <p:grpSpPr>
          <a:xfrm>
            <a:off x="11299274" y="5971624"/>
            <a:ext cx="704880" cy="306000"/>
            <a:chOff x="11299274" y="5971624"/>
            <a:chExt cx="70488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F4C985D-A573-42B1-B289-97CE30D5BA41}"/>
                    </a:ext>
                  </a:extLst>
                </p14:cNvPr>
                <p14:cNvContentPartPr/>
                <p14:nvPr/>
              </p14:nvContentPartPr>
              <p14:xfrm>
                <a:off x="11299274" y="5973784"/>
                <a:ext cx="101160" cy="2872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F4C985D-A573-42B1-B289-97CE30D5BA4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90634" y="5965144"/>
                  <a:ext cx="118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3ADCFC0-CDD0-4A8C-910E-5DE881AFB829}"/>
                    </a:ext>
                  </a:extLst>
                </p14:cNvPr>
                <p14:cNvContentPartPr/>
                <p14:nvPr/>
              </p14:nvContentPartPr>
              <p14:xfrm>
                <a:off x="11430674" y="5994664"/>
                <a:ext cx="138600" cy="2502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3ADCFC0-CDD0-4A8C-910E-5DE881AFB82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421674" y="5986024"/>
                  <a:ext cx="156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E249609E-4FDD-4999-85B1-389F7BA06DD3}"/>
                    </a:ext>
                  </a:extLst>
                </p14:cNvPr>
                <p14:cNvContentPartPr/>
                <p14:nvPr/>
              </p14:nvContentPartPr>
              <p14:xfrm>
                <a:off x="11623274" y="5997904"/>
                <a:ext cx="113040" cy="2271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E249609E-4FDD-4999-85B1-389F7BA06DD3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614274" y="5989264"/>
                  <a:ext cx="130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A83AA09-5717-4556-BBD7-570A9B3343BC}"/>
                    </a:ext>
                  </a:extLst>
                </p14:cNvPr>
                <p14:cNvContentPartPr/>
                <p14:nvPr/>
              </p14:nvContentPartPr>
              <p14:xfrm>
                <a:off x="11794994" y="5971624"/>
                <a:ext cx="209160" cy="3060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A83AA09-5717-4556-BBD7-570A9B3343B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786354" y="5962984"/>
                  <a:ext cx="22680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D124D2C3-140E-4322-A405-E1A7D24ACFC7}"/>
                  </a:ext>
                </a:extLst>
              </p14:cNvPr>
              <p14:cNvContentPartPr/>
              <p14:nvPr/>
            </p14:nvContentPartPr>
            <p14:xfrm>
              <a:off x="416114" y="983148"/>
              <a:ext cx="618120" cy="43776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D124D2C3-140E-4322-A405-E1A7D24ACFC7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407474" y="974148"/>
                <a:ext cx="63576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3" name="Group 452">
            <a:extLst>
              <a:ext uri="{FF2B5EF4-FFF2-40B4-BE49-F238E27FC236}">
                <a16:creationId xmlns:a16="http://schemas.microsoft.com/office/drawing/2014/main" id="{EEC41ACD-2C33-4F75-8FF1-6D2255403BFC}"/>
              </a:ext>
            </a:extLst>
          </p:cNvPr>
          <p:cNvGrpSpPr/>
          <p:nvPr/>
        </p:nvGrpSpPr>
        <p:grpSpPr>
          <a:xfrm>
            <a:off x="9301994" y="766428"/>
            <a:ext cx="421920" cy="537840"/>
            <a:chOff x="9301994" y="766428"/>
            <a:chExt cx="421920" cy="53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376960F-783D-4C88-AF8F-EAD6EFAB5ECF}"/>
                    </a:ext>
                  </a:extLst>
                </p14:cNvPr>
                <p14:cNvContentPartPr/>
                <p14:nvPr/>
              </p14:nvContentPartPr>
              <p14:xfrm>
                <a:off x="9583154" y="982068"/>
                <a:ext cx="26280" cy="205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376960F-783D-4C88-AF8F-EAD6EFAB5EC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574514" y="973428"/>
                  <a:ext cx="43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C942632-88F2-4EDC-9CB2-6E943E93042F}"/>
                    </a:ext>
                  </a:extLst>
                </p14:cNvPr>
                <p14:cNvContentPartPr/>
                <p14:nvPr/>
              </p14:nvContentPartPr>
              <p14:xfrm>
                <a:off x="9413234" y="844548"/>
                <a:ext cx="294480" cy="4597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C942632-88F2-4EDC-9CB2-6E943E93042F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404594" y="835548"/>
                  <a:ext cx="3121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3ED7AB-4F16-4D17-A3BF-17F299D3DEBF}"/>
                    </a:ext>
                  </a:extLst>
                </p14:cNvPr>
                <p14:cNvContentPartPr/>
                <p14:nvPr/>
              </p14:nvContentPartPr>
              <p14:xfrm>
                <a:off x="9301994" y="766428"/>
                <a:ext cx="421920" cy="3070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3ED7AB-4F16-4D17-A3BF-17F299D3DEB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293354" y="757428"/>
                  <a:ext cx="43956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AD10C1FD-794F-42B3-BDC9-D4526FF1C88C}"/>
              </a:ext>
            </a:extLst>
          </p:cNvPr>
          <p:cNvGrpSpPr/>
          <p:nvPr/>
        </p:nvGrpSpPr>
        <p:grpSpPr>
          <a:xfrm>
            <a:off x="7044434" y="4920424"/>
            <a:ext cx="2478960" cy="562364"/>
            <a:chOff x="7044434" y="4920424"/>
            <a:chExt cx="2478960" cy="5623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44D22D1-32FF-4C69-988C-08CE55A9BA8D}"/>
                    </a:ext>
                  </a:extLst>
                </p14:cNvPr>
                <p14:cNvContentPartPr/>
                <p14:nvPr/>
              </p14:nvContentPartPr>
              <p14:xfrm>
                <a:off x="7044434" y="5080624"/>
                <a:ext cx="117000" cy="201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44D22D1-32FF-4C69-988C-08CE55A9BA8D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035794" y="5071624"/>
                  <a:ext cx="134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2BB9F53-399F-4534-8AC2-DF38F14CE152}"/>
                    </a:ext>
                  </a:extLst>
                </p14:cNvPr>
                <p14:cNvContentPartPr/>
                <p14:nvPr/>
              </p14:nvContentPartPr>
              <p14:xfrm>
                <a:off x="7105634" y="5011864"/>
                <a:ext cx="276840" cy="274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2BB9F53-399F-4534-8AC2-DF38F14CE15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096634" y="5002864"/>
                  <a:ext cx="294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E6B1C2E-1E0F-4EE2-9930-29DDCA64A0A4}"/>
                    </a:ext>
                  </a:extLst>
                </p14:cNvPr>
                <p14:cNvContentPartPr/>
                <p14:nvPr/>
              </p14:nvContentPartPr>
              <p14:xfrm>
                <a:off x="7454114" y="5166664"/>
                <a:ext cx="72720" cy="77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E6B1C2E-1E0F-4EE2-9930-29DDCA64A0A4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445474" y="5157664"/>
                  <a:ext cx="90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9478779-F78B-41E9-AF68-2D58D0118810}"/>
                    </a:ext>
                  </a:extLst>
                </p14:cNvPr>
                <p14:cNvContentPartPr/>
                <p14:nvPr/>
              </p14:nvContentPartPr>
              <p14:xfrm>
                <a:off x="7605314" y="5135704"/>
                <a:ext cx="131400" cy="102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9478779-F78B-41E9-AF68-2D58D011881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596674" y="5127064"/>
                  <a:ext cx="149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7BCD576-4318-4EBB-A25A-B4DF75FF77B7}"/>
                    </a:ext>
                  </a:extLst>
                </p14:cNvPr>
                <p14:cNvContentPartPr/>
                <p14:nvPr/>
              </p14:nvContentPartPr>
              <p14:xfrm>
                <a:off x="7921754" y="5025544"/>
                <a:ext cx="172440" cy="245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7BCD576-4318-4EBB-A25A-B4DF75FF77B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912754" y="5016544"/>
                  <a:ext cx="190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9600521-785C-49DB-8C2F-2F83591B9F21}"/>
                    </a:ext>
                  </a:extLst>
                </p14:cNvPr>
                <p14:cNvContentPartPr/>
                <p14:nvPr/>
              </p14:nvContentPartPr>
              <p14:xfrm>
                <a:off x="8169074" y="5114824"/>
                <a:ext cx="70920" cy="128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9600521-785C-49DB-8C2F-2F83591B9F2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160434" y="5106184"/>
                  <a:ext cx="88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AFB0DB1-919A-44D7-A45C-CAC249514C48}"/>
                    </a:ext>
                  </a:extLst>
                </p14:cNvPr>
                <p14:cNvContentPartPr/>
                <p14:nvPr/>
              </p14:nvContentPartPr>
              <p14:xfrm>
                <a:off x="8266634" y="5099344"/>
                <a:ext cx="100800" cy="142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AFB0DB1-919A-44D7-A45C-CAC249514C4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257994" y="5090704"/>
                  <a:ext cx="118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AE34554-5331-4469-BC22-D3F736E4790E}"/>
                    </a:ext>
                  </a:extLst>
                </p14:cNvPr>
                <p14:cNvContentPartPr/>
                <p14:nvPr/>
              </p14:nvContentPartPr>
              <p14:xfrm>
                <a:off x="8468234" y="5249104"/>
                <a:ext cx="79200" cy="145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AE34554-5331-4469-BC22-D3F736E4790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459594" y="5240464"/>
                  <a:ext cx="96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B1BB85F-7EB8-4640-B2CB-4B2B77B5E46D}"/>
                    </a:ext>
                  </a:extLst>
                </p14:cNvPr>
                <p14:cNvContentPartPr/>
                <p14:nvPr/>
              </p14:nvContentPartPr>
              <p14:xfrm>
                <a:off x="8685674" y="5236504"/>
                <a:ext cx="14760" cy="248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B1BB85F-7EB8-4640-B2CB-4B2B77B5E46D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8676674" y="5227864"/>
                  <a:ext cx="32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EB0A89B-3480-4587-81B5-380553282328}"/>
                    </a:ext>
                  </a:extLst>
                </p14:cNvPr>
                <p14:cNvContentPartPr/>
                <p14:nvPr/>
              </p14:nvContentPartPr>
              <p14:xfrm>
                <a:off x="8827154" y="5017984"/>
                <a:ext cx="151560" cy="256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EB0A89B-3480-4587-81B5-38055328232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818514" y="5008984"/>
                  <a:ext cx="169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1916A6-D84E-4BFC-B286-6CFF49A8EC1A}"/>
                    </a:ext>
                  </a:extLst>
                </p14:cNvPr>
                <p14:cNvContentPartPr/>
                <p14:nvPr/>
              </p14:nvContentPartPr>
              <p14:xfrm>
                <a:off x="9060794" y="5030944"/>
                <a:ext cx="220320" cy="222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1916A6-D84E-4BFC-B286-6CFF49A8EC1A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052154" y="5021944"/>
                  <a:ext cx="237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A8E4F79-03F7-4693-AFE9-27E5270FAC8B}"/>
                    </a:ext>
                  </a:extLst>
                </p14:cNvPr>
                <p14:cNvContentPartPr/>
                <p14:nvPr/>
              </p14:nvContentPartPr>
              <p14:xfrm>
                <a:off x="9317834" y="4920424"/>
                <a:ext cx="205560" cy="350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A8E4F79-03F7-4693-AFE9-27E5270FAC8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08834" y="4911424"/>
                  <a:ext cx="223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AC163E6-A167-4E5D-9BA2-750F2E267D35}"/>
                    </a:ext>
                  </a:extLst>
                </p14:cNvPr>
                <p14:cNvContentPartPr/>
                <p14:nvPr/>
              </p14:nvContentPartPr>
              <p14:xfrm>
                <a:off x="7363754" y="5269308"/>
                <a:ext cx="2096280" cy="2134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AC163E6-A167-4E5D-9BA2-750F2E267D35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354754" y="5260308"/>
                  <a:ext cx="21139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5C400E0-017E-40FD-B354-5392973F3547}"/>
              </a:ext>
            </a:extLst>
          </p:cNvPr>
          <p:cNvGrpSpPr/>
          <p:nvPr/>
        </p:nvGrpSpPr>
        <p:grpSpPr>
          <a:xfrm>
            <a:off x="10484234" y="3230988"/>
            <a:ext cx="854280" cy="503640"/>
            <a:chOff x="10484234" y="3230988"/>
            <a:chExt cx="85428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95F4A6E-70CF-4323-81DE-0927535C79F0}"/>
                    </a:ext>
                  </a:extLst>
                </p14:cNvPr>
                <p14:cNvContentPartPr/>
                <p14:nvPr/>
              </p14:nvContentPartPr>
              <p14:xfrm>
                <a:off x="10536794" y="3315228"/>
                <a:ext cx="801720" cy="1951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95F4A6E-70CF-4323-81DE-0927535C79F0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528154" y="3306588"/>
                  <a:ext cx="819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4207853-8947-4D16-AFBE-C9C486E8929F}"/>
                    </a:ext>
                  </a:extLst>
                </p14:cNvPr>
                <p14:cNvContentPartPr/>
                <p14:nvPr/>
              </p14:nvContentPartPr>
              <p14:xfrm>
                <a:off x="10484234" y="3230988"/>
                <a:ext cx="267120" cy="50364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4207853-8947-4D16-AFBE-C9C486E8929F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475594" y="3221988"/>
                  <a:ext cx="284760" cy="52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609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289AD3-54A5-49BB-8FF7-1599ADA02659}"/>
              </a:ext>
            </a:extLst>
          </p:cNvPr>
          <p:cNvGrpSpPr/>
          <p:nvPr/>
        </p:nvGrpSpPr>
        <p:grpSpPr>
          <a:xfrm>
            <a:off x="421874" y="400984"/>
            <a:ext cx="405360" cy="209520"/>
            <a:chOff x="421874" y="400984"/>
            <a:chExt cx="40536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C18ED3-EF4C-4738-987B-2DCBBD24288F}"/>
                    </a:ext>
                  </a:extLst>
                </p14:cNvPr>
                <p14:cNvContentPartPr/>
                <p14:nvPr/>
              </p14:nvContentPartPr>
              <p14:xfrm>
                <a:off x="421874" y="400984"/>
                <a:ext cx="241200" cy="209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C18ED3-EF4C-4738-987B-2DCBBD2428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234" y="392344"/>
                  <a:ext cx="258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AF505CF-D561-4FEB-8786-B6306BF8BA09}"/>
                    </a:ext>
                  </a:extLst>
                </p14:cNvPr>
                <p14:cNvContentPartPr/>
                <p14:nvPr/>
              </p14:nvContentPartPr>
              <p14:xfrm>
                <a:off x="807794" y="576304"/>
                <a:ext cx="19440" cy="28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AF505CF-D561-4FEB-8786-B6306BF8B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9154" y="567664"/>
                  <a:ext cx="370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F40D9-AAFA-4C4B-8560-383780E9AAB6}"/>
              </a:ext>
            </a:extLst>
          </p:cNvPr>
          <p:cNvGrpSpPr/>
          <p:nvPr/>
        </p:nvGrpSpPr>
        <p:grpSpPr>
          <a:xfrm>
            <a:off x="1353194" y="130624"/>
            <a:ext cx="4720320" cy="711000"/>
            <a:chOff x="1353194" y="130624"/>
            <a:chExt cx="4720320" cy="71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7809C12-FE2E-4062-89F5-7923B69834C8}"/>
                    </a:ext>
                  </a:extLst>
                </p14:cNvPr>
                <p14:cNvContentPartPr/>
                <p14:nvPr/>
              </p14:nvContentPartPr>
              <p14:xfrm>
                <a:off x="1353194" y="383704"/>
                <a:ext cx="87840" cy="19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7809C12-FE2E-4062-89F5-7923B69834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554" y="375064"/>
                  <a:ext cx="105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9D0647C-ECC5-4B35-9EFD-B559FE58583F}"/>
                    </a:ext>
                  </a:extLst>
                </p14:cNvPr>
                <p14:cNvContentPartPr/>
                <p14:nvPr/>
              </p14:nvContentPartPr>
              <p14:xfrm>
                <a:off x="1399274" y="199024"/>
                <a:ext cx="267480" cy="221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9D0647C-ECC5-4B35-9EFD-B559FE5858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0634" y="190384"/>
                  <a:ext cx="285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EE9E57-B11D-43A8-B0DE-69CB4F39C61B}"/>
                    </a:ext>
                  </a:extLst>
                </p14:cNvPr>
                <p14:cNvContentPartPr/>
                <p14:nvPr/>
              </p14:nvContentPartPr>
              <p14:xfrm>
                <a:off x="1612034" y="277144"/>
                <a:ext cx="198000" cy="270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EE9E57-B11D-43A8-B0DE-69CB4F39C6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3394" y="268504"/>
                  <a:ext cx="215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98B3A6-3EE6-402E-9D01-3FDDB29C9651}"/>
                    </a:ext>
                  </a:extLst>
                </p14:cNvPr>
                <p14:cNvContentPartPr/>
                <p14:nvPr/>
              </p14:nvContentPartPr>
              <p14:xfrm>
                <a:off x="1875914" y="352384"/>
                <a:ext cx="185040" cy="173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98B3A6-3EE6-402E-9D01-3FDDB29C96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7274" y="343744"/>
                  <a:ext cx="202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E96C29-3923-4861-84BA-AD5FA2203EB4}"/>
                    </a:ext>
                  </a:extLst>
                </p14:cNvPr>
                <p14:cNvContentPartPr/>
                <p14:nvPr/>
              </p14:nvContentPartPr>
              <p14:xfrm>
                <a:off x="2011274" y="160144"/>
                <a:ext cx="234720" cy="32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E96C29-3923-4861-84BA-AD5FA2203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2274" y="151144"/>
                  <a:ext cx="252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585DA1-4F33-4F9F-98E9-05E01BD8B202}"/>
                    </a:ext>
                  </a:extLst>
                </p14:cNvPr>
                <p14:cNvContentPartPr/>
                <p14:nvPr/>
              </p14:nvContentPartPr>
              <p14:xfrm>
                <a:off x="2116754" y="353824"/>
                <a:ext cx="79920" cy="131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585DA1-4F33-4F9F-98E9-05E01BD8B2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7754" y="345184"/>
                  <a:ext cx="97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F4B12E-0E82-4E04-AB12-16C0B8B9989D}"/>
                    </a:ext>
                  </a:extLst>
                </p14:cNvPr>
                <p14:cNvContentPartPr/>
                <p14:nvPr/>
              </p14:nvContentPartPr>
              <p14:xfrm>
                <a:off x="2273714" y="379384"/>
                <a:ext cx="164520" cy="8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F4B12E-0E82-4E04-AB12-16C0B8B998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5074" y="370384"/>
                  <a:ext cx="182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B05505-CB78-4E63-98BA-B0E56F79DB00}"/>
                    </a:ext>
                  </a:extLst>
                </p14:cNvPr>
                <p14:cNvContentPartPr/>
                <p14:nvPr/>
              </p14:nvContentPartPr>
              <p14:xfrm>
                <a:off x="2487194" y="371464"/>
                <a:ext cx="130680" cy="13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B05505-CB78-4E63-98BA-B0E56F79DB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8554" y="362824"/>
                  <a:ext cx="14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312D96-3D80-4AC1-9A9B-8DC52987B19A}"/>
                    </a:ext>
                  </a:extLst>
                </p14:cNvPr>
                <p14:cNvContentPartPr/>
                <p14:nvPr/>
              </p14:nvContentPartPr>
              <p14:xfrm>
                <a:off x="2640914" y="360304"/>
                <a:ext cx="209160" cy="481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312D96-3D80-4AC1-9A9B-8DC52987B1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1914" y="351664"/>
                  <a:ext cx="226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4E04CE-98AD-4560-BD8A-A13E2E0F3863}"/>
                    </a:ext>
                  </a:extLst>
                </p14:cNvPr>
                <p14:cNvContentPartPr/>
                <p14:nvPr/>
              </p14:nvContentPartPr>
              <p14:xfrm>
                <a:off x="2978594" y="344824"/>
                <a:ext cx="165240" cy="147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4E04CE-98AD-4560-BD8A-A13E2E0F38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9594" y="336184"/>
                  <a:ext cx="182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C33597-F4A7-4883-BF55-10607C6183B7}"/>
                    </a:ext>
                  </a:extLst>
                </p14:cNvPr>
                <p14:cNvContentPartPr/>
                <p14:nvPr/>
              </p14:nvContentPartPr>
              <p14:xfrm>
                <a:off x="3083714" y="350224"/>
                <a:ext cx="145080" cy="11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C33597-F4A7-4883-BF55-10607C6183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714" y="341224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E95611-6E88-4C75-B71E-061D8F07D737}"/>
                    </a:ext>
                  </a:extLst>
                </p14:cNvPr>
                <p14:cNvContentPartPr/>
                <p14:nvPr/>
              </p14:nvContentPartPr>
              <p14:xfrm>
                <a:off x="3258314" y="383344"/>
                <a:ext cx="144720" cy="122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E95611-6E88-4C75-B71E-061D8F07D7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9314" y="374704"/>
                  <a:ext cx="162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FBB8D7-4C53-475B-86C9-7A6D9F82FCB0}"/>
                    </a:ext>
                  </a:extLst>
                </p14:cNvPr>
                <p14:cNvContentPartPr/>
                <p14:nvPr/>
              </p14:nvContentPartPr>
              <p14:xfrm>
                <a:off x="3418514" y="136744"/>
                <a:ext cx="163080" cy="285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FBB8D7-4C53-475B-86C9-7A6D9F82FC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9514" y="128104"/>
                  <a:ext cx="180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041C46-429B-4A2F-BFBE-B27142E6D2ED}"/>
                    </a:ext>
                  </a:extLst>
                </p14:cNvPr>
                <p14:cNvContentPartPr/>
                <p14:nvPr/>
              </p14:nvContentPartPr>
              <p14:xfrm>
                <a:off x="3504194" y="352024"/>
                <a:ext cx="114120" cy="102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041C46-429B-4A2F-BFBE-B27142E6D2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5554" y="343384"/>
                  <a:ext cx="13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50B66B-9AB6-417A-8CA8-72C62B459485}"/>
                    </a:ext>
                  </a:extLst>
                </p14:cNvPr>
                <p14:cNvContentPartPr/>
                <p14:nvPr/>
              </p14:nvContentPartPr>
              <p14:xfrm>
                <a:off x="3684194" y="348064"/>
                <a:ext cx="175320" cy="120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50B66B-9AB6-417A-8CA8-72C62B4594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5554" y="339424"/>
                  <a:ext cx="192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AF2ED0-A857-49DA-9E1D-4954EB688D2C}"/>
                    </a:ext>
                  </a:extLst>
                </p14:cNvPr>
                <p14:cNvContentPartPr/>
                <p14:nvPr/>
              </p14:nvContentPartPr>
              <p14:xfrm>
                <a:off x="3798674" y="148624"/>
                <a:ext cx="218880" cy="304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AF2ED0-A857-49DA-9E1D-4954EB688D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9674" y="139624"/>
                  <a:ext cx="236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98EC13-DCFC-4423-AE75-80C3EE8476A8}"/>
                    </a:ext>
                  </a:extLst>
                </p14:cNvPr>
                <p14:cNvContentPartPr/>
                <p14:nvPr/>
              </p14:nvContentPartPr>
              <p14:xfrm>
                <a:off x="4141754" y="335104"/>
                <a:ext cx="106200" cy="132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98EC13-DCFC-4423-AE75-80C3EE8476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3114" y="326104"/>
                  <a:ext cx="123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494D1E-1917-4842-9421-D1F8DA439E50}"/>
                    </a:ext>
                  </a:extLst>
                </p14:cNvPr>
                <p14:cNvContentPartPr/>
                <p14:nvPr/>
              </p14:nvContentPartPr>
              <p14:xfrm>
                <a:off x="4335074" y="293344"/>
                <a:ext cx="191160" cy="18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494D1E-1917-4842-9421-D1F8DA439E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26074" y="284344"/>
                  <a:ext cx="20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24282A-65DA-4298-A2DA-8FF7D391AC0E}"/>
                    </a:ext>
                  </a:extLst>
                </p14:cNvPr>
                <p14:cNvContentPartPr/>
                <p14:nvPr/>
              </p14:nvContentPartPr>
              <p14:xfrm>
                <a:off x="4698314" y="273544"/>
                <a:ext cx="270360" cy="17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24282A-65DA-4298-A2DA-8FF7D391A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89314" y="264544"/>
                  <a:ext cx="28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26A8E5-32EB-45F3-AF47-BB20054B676A}"/>
                    </a:ext>
                  </a:extLst>
                </p14:cNvPr>
                <p14:cNvContentPartPr/>
                <p14:nvPr/>
              </p14:nvContentPartPr>
              <p14:xfrm>
                <a:off x="4981994" y="310624"/>
                <a:ext cx="152280" cy="11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26A8E5-32EB-45F3-AF47-BB20054B67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72994" y="301984"/>
                  <a:ext cx="16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84D02D-8ED1-43BD-ACC3-89CA3FCF46B2}"/>
                    </a:ext>
                  </a:extLst>
                </p14:cNvPr>
                <p14:cNvContentPartPr/>
                <p14:nvPr/>
              </p14:nvContentPartPr>
              <p14:xfrm>
                <a:off x="5260634" y="268864"/>
                <a:ext cx="123120" cy="181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84D02D-8ED1-43BD-ACC3-89CA3FCF46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51634" y="259864"/>
                  <a:ext cx="140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E4F885-AAA3-40DE-B835-404ABE9E5A10}"/>
                    </a:ext>
                  </a:extLst>
                </p14:cNvPr>
                <p14:cNvContentPartPr/>
                <p14:nvPr/>
              </p14:nvContentPartPr>
              <p14:xfrm>
                <a:off x="5414354" y="308464"/>
                <a:ext cx="137160" cy="109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E4F885-AAA3-40DE-B835-404ABE9E5A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05714" y="299824"/>
                  <a:ext cx="154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496DFB-1751-44B6-9A6A-BD515E243202}"/>
                    </a:ext>
                  </a:extLst>
                </p14:cNvPr>
                <p14:cNvContentPartPr/>
                <p14:nvPr/>
              </p14:nvContentPartPr>
              <p14:xfrm>
                <a:off x="5553314" y="368224"/>
                <a:ext cx="91800" cy="239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496DFB-1751-44B6-9A6A-BD515E2432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44674" y="359224"/>
                  <a:ext cx="109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A0174F-4ECB-45BD-B806-79BD1FE37563}"/>
                    </a:ext>
                  </a:extLst>
                </p14:cNvPr>
                <p14:cNvContentPartPr/>
                <p14:nvPr/>
              </p14:nvContentPartPr>
              <p14:xfrm>
                <a:off x="5641874" y="245104"/>
                <a:ext cx="201240" cy="179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A0174F-4ECB-45BD-B806-79BD1FE375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3234" y="236464"/>
                  <a:ext cx="218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9A7C2-D0BC-4C9C-BF78-9C6BC5FD4515}"/>
                    </a:ext>
                  </a:extLst>
                </p14:cNvPr>
                <p14:cNvContentPartPr/>
                <p14:nvPr/>
              </p14:nvContentPartPr>
              <p14:xfrm>
                <a:off x="5864354" y="130624"/>
                <a:ext cx="209160" cy="420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9A7C2-D0BC-4C9C-BF78-9C6BC5FD45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5354" y="121984"/>
                  <a:ext cx="22680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2DE0A22-0600-4B56-8274-14AECB11CF60}"/>
                  </a:ext>
                </a:extLst>
              </p14:cNvPr>
              <p14:cNvContentPartPr/>
              <p14:nvPr/>
            </p14:nvContentPartPr>
            <p14:xfrm>
              <a:off x="6344954" y="313864"/>
              <a:ext cx="96840" cy="3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2DE0A22-0600-4B56-8274-14AECB11CF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36314" y="305224"/>
                <a:ext cx="114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888C08-B900-4C83-8AE8-32E9613791C9}"/>
                  </a:ext>
                </a:extLst>
              </p14:cNvPr>
              <p14:cNvContentPartPr/>
              <p14:nvPr/>
            </p14:nvContentPartPr>
            <p14:xfrm>
              <a:off x="6340634" y="430864"/>
              <a:ext cx="140040" cy="11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888C08-B900-4C83-8AE8-32E9613791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31634" y="422224"/>
                <a:ext cx="15768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3A7743C-7E17-4734-9DE3-409F2F2914B6}"/>
              </a:ext>
            </a:extLst>
          </p:cNvPr>
          <p:cNvGrpSpPr/>
          <p:nvPr/>
        </p:nvGrpSpPr>
        <p:grpSpPr>
          <a:xfrm>
            <a:off x="6670754" y="252304"/>
            <a:ext cx="528120" cy="288720"/>
            <a:chOff x="6670754" y="252304"/>
            <a:chExt cx="5281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33BB19-27EA-4FC6-9736-E1EFC9AC9AAD}"/>
                    </a:ext>
                  </a:extLst>
                </p14:cNvPr>
                <p14:cNvContentPartPr/>
                <p14:nvPr/>
              </p14:nvContentPartPr>
              <p14:xfrm>
                <a:off x="6670754" y="510424"/>
                <a:ext cx="55800" cy="3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33BB19-27EA-4FC6-9736-E1EFC9AC9A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62114" y="501424"/>
                  <a:ext cx="7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5ED653-F469-4DBC-8210-ECAE55395B07}"/>
                    </a:ext>
                  </a:extLst>
                </p14:cNvPr>
                <p14:cNvContentPartPr/>
                <p14:nvPr/>
              </p14:nvContentPartPr>
              <p14:xfrm>
                <a:off x="6878474" y="252304"/>
                <a:ext cx="320400" cy="26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5ED653-F469-4DBC-8210-ECAE55395B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9474" y="243304"/>
                  <a:ext cx="3380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4FD988F-A02F-4501-B4E9-F7C36558F5CA}"/>
              </a:ext>
            </a:extLst>
          </p:cNvPr>
          <p:cNvGrpSpPr/>
          <p:nvPr/>
        </p:nvGrpSpPr>
        <p:grpSpPr>
          <a:xfrm>
            <a:off x="2156354" y="688984"/>
            <a:ext cx="3902040" cy="844200"/>
            <a:chOff x="2156354" y="688984"/>
            <a:chExt cx="3902040" cy="84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F30248-8A72-440D-BF5E-0FB29C53D96A}"/>
                    </a:ext>
                  </a:extLst>
                </p14:cNvPr>
                <p14:cNvContentPartPr/>
                <p14:nvPr/>
              </p14:nvContentPartPr>
              <p14:xfrm>
                <a:off x="2156354" y="688984"/>
                <a:ext cx="3370320" cy="222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F30248-8A72-440D-BF5E-0FB29C53D9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47354" y="680344"/>
                  <a:ext cx="3387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0B5572-3A13-4DF3-91B8-9386B0B9AE86}"/>
                    </a:ext>
                  </a:extLst>
                </p14:cNvPr>
                <p14:cNvContentPartPr/>
                <p14:nvPr/>
              </p14:nvContentPartPr>
              <p14:xfrm>
                <a:off x="2877434" y="1072024"/>
                <a:ext cx="374040" cy="305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0B5572-3A13-4DF3-91B8-9386B0B9AE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68794" y="1063384"/>
                  <a:ext cx="391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FF4E9E-0306-49F3-87E3-B12997EE2C86}"/>
                    </a:ext>
                  </a:extLst>
                </p14:cNvPr>
                <p14:cNvContentPartPr/>
                <p14:nvPr/>
              </p14:nvContentPartPr>
              <p14:xfrm>
                <a:off x="3223754" y="1238344"/>
                <a:ext cx="111600" cy="84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FF4E9E-0306-49F3-87E3-B12997EE2C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15114" y="1229344"/>
                  <a:ext cx="129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B4DB96-63C7-4251-A824-9297A1841E20}"/>
                    </a:ext>
                  </a:extLst>
                </p14:cNvPr>
                <p14:cNvContentPartPr/>
                <p14:nvPr/>
              </p14:nvContentPartPr>
              <p14:xfrm>
                <a:off x="3410234" y="1048984"/>
                <a:ext cx="129960" cy="285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B4DB96-63C7-4251-A824-9297A1841E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1234" y="1039984"/>
                  <a:ext cx="147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21F36E-425A-4436-8E7F-FF65A1FBB2D1}"/>
                    </a:ext>
                  </a:extLst>
                </p14:cNvPr>
                <p14:cNvContentPartPr/>
                <p14:nvPr/>
              </p14:nvContentPartPr>
              <p14:xfrm>
                <a:off x="3343994" y="1163104"/>
                <a:ext cx="228600" cy="54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21F36E-425A-4436-8E7F-FF65A1FBB2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35354" y="1154464"/>
                  <a:ext cx="246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D89E20-FDA4-4D68-AB7A-6B4057E19259}"/>
                    </a:ext>
                  </a:extLst>
                </p14:cNvPr>
                <p14:cNvContentPartPr/>
                <p14:nvPr/>
              </p14:nvContentPartPr>
              <p14:xfrm>
                <a:off x="3545234" y="1187584"/>
                <a:ext cx="158040" cy="124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D89E20-FDA4-4D68-AB7A-6B4057E192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6234" y="1178944"/>
                  <a:ext cx="175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AFF98B-CFFD-4D93-A992-77F7E74DEEF6}"/>
                    </a:ext>
                  </a:extLst>
                </p14:cNvPr>
                <p14:cNvContentPartPr/>
                <p14:nvPr/>
              </p14:nvContentPartPr>
              <p14:xfrm>
                <a:off x="3702914" y="1207024"/>
                <a:ext cx="70200" cy="89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AFF98B-CFFD-4D93-A992-77F7E74DEE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93914" y="1198384"/>
                  <a:ext cx="87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791BFC-27E2-4416-8B26-CF0F9615D1BB}"/>
                    </a:ext>
                  </a:extLst>
                </p14:cNvPr>
                <p14:cNvContentPartPr/>
                <p14:nvPr/>
              </p14:nvContentPartPr>
              <p14:xfrm>
                <a:off x="3901994" y="1053304"/>
                <a:ext cx="209880" cy="253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791BFC-27E2-4416-8B26-CF0F9615D1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92994" y="1044664"/>
                  <a:ext cx="227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A6110F-79B1-4C9C-B946-FEB9DDA0AE2B}"/>
                    </a:ext>
                  </a:extLst>
                </p14:cNvPr>
                <p14:cNvContentPartPr/>
                <p14:nvPr/>
              </p14:nvContentPartPr>
              <p14:xfrm>
                <a:off x="4123034" y="1198744"/>
                <a:ext cx="105120" cy="10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A6110F-79B1-4C9C-B946-FEB9DDA0AE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14034" y="119010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0243C8-425B-42A2-88B3-22CE8101A594}"/>
                    </a:ext>
                  </a:extLst>
                </p14:cNvPr>
                <p14:cNvContentPartPr/>
                <p14:nvPr/>
              </p14:nvContentPartPr>
              <p14:xfrm>
                <a:off x="4177034" y="1153384"/>
                <a:ext cx="121320" cy="379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243C8-425B-42A2-88B3-22CE8101A5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68034" y="1144744"/>
                  <a:ext cx="1389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33DFF4-DE65-4BAD-89A4-8696A2B32CD1}"/>
                    </a:ext>
                  </a:extLst>
                </p14:cNvPr>
                <p14:cNvContentPartPr/>
                <p14:nvPr/>
              </p14:nvContentPartPr>
              <p14:xfrm>
                <a:off x="4466114" y="947464"/>
                <a:ext cx="444960" cy="364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33DFF4-DE65-4BAD-89A4-8696A2B32C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57474" y="938464"/>
                  <a:ext cx="46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F3D38C6-5C77-4530-87AD-AD9BE1D634B4}"/>
                    </a:ext>
                  </a:extLst>
                </p14:cNvPr>
                <p14:cNvContentPartPr/>
                <p14:nvPr/>
              </p14:nvContentPartPr>
              <p14:xfrm>
                <a:off x="4562594" y="1166704"/>
                <a:ext cx="147960" cy="56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F3D38C6-5C77-4530-87AD-AD9BE1D634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53594" y="1158064"/>
                  <a:ext cx="165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483A3D-1BAC-451F-A9FB-1295FBC9DA0E}"/>
                    </a:ext>
                  </a:extLst>
                </p14:cNvPr>
                <p14:cNvContentPartPr/>
                <p14:nvPr/>
              </p14:nvContentPartPr>
              <p14:xfrm>
                <a:off x="4797674" y="1156624"/>
                <a:ext cx="154080" cy="12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483A3D-1BAC-451F-A9FB-1295FBC9DA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9034" y="1147984"/>
                  <a:ext cx="171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BCCABC-3216-43DB-9220-19F97A4C400F}"/>
                    </a:ext>
                  </a:extLst>
                </p14:cNvPr>
                <p14:cNvContentPartPr/>
                <p14:nvPr/>
              </p14:nvContentPartPr>
              <p14:xfrm>
                <a:off x="4789394" y="1153024"/>
                <a:ext cx="127080" cy="12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BCCABC-3216-43DB-9220-19F97A4C40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80394" y="1144024"/>
                  <a:ext cx="144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966865-C97A-4DD7-BDC9-CBCA1F13617C}"/>
                    </a:ext>
                  </a:extLst>
                </p14:cNvPr>
                <p14:cNvContentPartPr/>
                <p14:nvPr/>
              </p14:nvContentPartPr>
              <p14:xfrm>
                <a:off x="4954994" y="1174624"/>
                <a:ext cx="102960" cy="10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966865-C97A-4DD7-BDC9-CBCA1F1361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46354" y="1165624"/>
                  <a:ext cx="12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D54ECB-9B79-4EC7-B11B-C38252FE44EF}"/>
                    </a:ext>
                  </a:extLst>
                </p14:cNvPr>
                <p14:cNvContentPartPr/>
                <p14:nvPr/>
              </p14:nvContentPartPr>
              <p14:xfrm>
                <a:off x="5190794" y="938824"/>
                <a:ext cx="94680" cy="26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D54ECB-9B79-4EC7-B11B-C38252FE44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1794" y="930184"/>
                  <a:ext cx="112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648625-A5CC-4CA1-9E2D-B55EDC9A209B}"/>
                    </a:ext>
                  </a:extLst>
                </p14:cNvPr>
                <p14:cNvContentPartPr/>
                <p14:nvPr/>
              </p14:nvContentPartPr>
              <p14:xfrm>
                <a:off x="5263514" y="1139344"/>
                <a:ext cx="77400" cy="109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648625-A5CC-4CA1-9E2D-B55EDC9A20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4514" y="1130344"/>
                  <a:ext cx="95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89138E-8A98-4141-9261-454E796E57D6}"/>
                    </a:ext>
                  </a:extLst>
                </p14:cNvPr>
                <p14:cNvContentPartPr/>
                <p14:nvPr/>
              </p14:nvContentPartPr>
              <p14:xfrm>
                <a:off x="5412554" y="1102624"/>
                <a:ext cx="187560" cy="14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89138E-8A98-4141-9261-454E796E57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03914" y="1093624"/>
                  <a:ext cx="205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E02327-9E37-4E79-91F6-A9A20248F2D3}"/>
                    </a:ext>
                  </a:extLst>
                </p14:cNvPr>
                <p14:cNvContentPartPr/>
                <p14:nvPr/>
              </p14:nvContentPartPr>
              <p14:xfrm>
                <a:off x="5731154" y="1094704"/>
                <a:ext cx="327240" cy="149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E02327-9E37-4E79-91F6-A9A20248F2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2514" y="1085704"/>
                  <a:ext cx="3448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F13C2AB-C16F-42B0-8B90-34489D7CBCEA}"/>
              </a:ext>
            </a:extLst>
          </p:cNvPr>
          <p:cNvGrpSpPr/>
          <p:nvPr/>
        </p:nvGrpSpPr>
        <p:grpSpPr>
          <a:xfrm>
            <a:off x="4802354" y="1618144"/>
            <a:ext cx="1420200" cy="354240"/>
            <a:chOff x="4802354" y="1618144"/>
            <a:chExt cx="142020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CA54B6-1087-4CD8-AC71-E391FAC48CF0}"/>
                    </a:ext>
                  </a:extLst>
                </p14:cNvPr>
                <p14:cNvContentPartPr/>
                <p14:nvPr/>
              </p14:nvContentPartPr>
              <p14:xfrm>
                <a:off x="4802354" y="1821904"/>
                <a:ext cx="182520" cy="133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CA54B6-1087-4CD8-AC71-E391FAC48C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93714" y="1812904"/>
                  <a:ext cx="20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0F07A4-12E1-435F-B2AE-A1248E3B6ADF}"/>
                    </a:ext>
                  </a:extLst>
                </p14:cNvPr>
                <p14:cNvContentPartPr/>
                <p14:nvPr/>
              </p14:nvContentPartPr>
              <p14:xfrm>
                <a:off x="5047874" y="1828384"/>
                <a:ext cx="159840" cy="144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0F07A4-12E1-435F-B2AE-A1248E3B6A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39234" y="1819384"/>
                  <a:ext cx="17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268A480-93EC-47AB-9847-0AA2403E2F86}"/>
                    </a:ext>
                  </a:extLst>
                </p14:cNvPr>
                <p14:cNvContentPartPr/>
                <p14:nvPr/>
              </p14:nvContentPartPr>
              <p14:xfrm>
                <a:off x="5258474" y="1840984"/>
                <a:ext cx="215640" cy="104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268A480-93EC-47AB-9847-0AA2403E2F8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49834" y="1832344"/>
                  <a:ext cx="23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4A30D6-FBE9-435E-B789-FC7F14128F7C}"/>
                    </a:ext>
                  </a:extLst>
                </p14:cNvPr>
                <p14:cNvContentPartPr/>
                <p14:nvPr/>
              </p14:nvContentPartPr>
              <p14:xfrm>
                <a:off x="5570234" y="1618144"/>
                <a:ext cx="176760" cy="33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4A30D6-FBE9-435E-B789-FC7F14128F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61234" y="1609504"/>
                  <a:ext cx="194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BA36BD-87A0-49D7-881C-29569EF71E3B}"/>
                    </a:ext>
                  </a:extLst>
                </p14:cNvPr>
                <p14:cNvContentPartPr/>
                <p14:nvPr/>
              </p14:nvContentPartPr>
              <p14:xfrm>
                <a:off x="5808554" y="1808224"/>
                <a:ext cx="122040" cy="12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BA36BD-87A0-49D7-881C-29569EF71E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99914" y="1799584"/>
                  <a:ext cx="13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B53CC3-BCE5-4F44-85CD-EEBB40D8F640}"/>
                    </a:ext>
                  </a:extLst>
                </p14:cNvPr>
                <p14:cNvContentPartPr/>
                <p14:nvPr/>
              </p14:nvContentPartPr>
              <p14:xfrm>
                <a:off x="6037154" y="1772584"/>
                <a:ext cx="185400" cy="151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B53CC3-BCE5-4F44-85CD-EEBB40D8F6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28514" y="1763944"/>
                  <a:ext cx="2030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0C956E7-FB54-4774-87A7-B70F0B2A4130}"/>
              </a:ext>
            </a:extLst>
          </p:cNvPr>
          <p:cNvGrpSpPr/>
          <p:nvPr/>
        </p:nvGrpSpPr>
        <p:grpSpPr>
          <a:xfrm>
            <a:off x="6437474" y="1437424"/>
            <a:ext cx="1478520" cy="470160"/>
            <a:chOff x="6437474" y="1437424"/>
            <a:chExt cx="147852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9C0836-9B47-4A06-8BFA-1E63A719F5A5}"/>
                    </a:ext>
                  </a:extLst>
                </p14:cNvPr>
                <p14:cNvContentPartPr/>
                <p14:nvPr/>
              </p14:nvContentPartPr>
              <p14:xfrm>
                <a:off x="6437474" y="1726864"/>
                <a:ext cx="260280" cy="180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9C0836-9B47-4A06-8BFA-1E63A719F5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8834" y="1717864"/>
                  <a:ext cx="277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F95C03-A8D7-4C75-8C5F-4E63FFDFB25C}"/>
                    </a:ext>
                  </a:extLst>
                </p14:cNvPr>
                <p14:cNvContentPartPr/>
                <p14:nvPr/>
              </p14:nvContentPartPr>
              <p14:xfrm>
                <a:off x="6698834" y="1794544"/>
                <a:ext cx="96840" cy="99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F95C03-A8D7-4C75-8C5F-4E63FFDFB2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89834" y="1785904"/>
                  <a:ext cx="114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74A5A4-041C-40D2-B0E7-5705DB63BD0D}"/>
                    </a:ext>
                  </a:extLst>
                </p14:cNvPr>
                <p14:cNvContentPartPr/>
                <p14:nvPr/>
              </p14:nvContentPartPr>
              <p14:xfrm>
                <a:off x="6933194" y="1470904"/>
                <a:ext cx="383760" cy="42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74A5A4-041C-40D2-B0E7-5705DB63BD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4554" y="1461904"/>
                  <a:ext cx="401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CF4E02-C319-4522-9101-31831277C01B}"/>
                    </a:ext>
                  </a:extLst>
                </p14:cNvPr>
                <p14:cNvContentPartPr/>
                <p14:nvPr/>
              </p14:nvContentPartPr>
              <p14:xfrm>
                <a:off x="7244234" y="1437424"/>
                <a:ext cx="256320" cy="41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CF4E02-C319-4522-9101-31831277C0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35594" y="1428424"/>
                  <a:ext cx="273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E19E3E-5D79-403B-8AD0-C1F04740D0DE}"/>
                    </a:ext>
                  </a:extLst>
                </p14:cNvPr>
                <p14:cNvContentPartPr/>
                <p14:nvPr/>
              </p14:nvContentPartPr>
              <p14:xfrm>
                <a:off x="7503434" y="1718944"/>
                <a:ext cx="132120" cy="10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E19E3E-5D79-403B-8AD0-C1F04740D0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94434" y="1709944"/>
                  <a:ext cx="149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61E9A3-FD16-46E9-B53D-B668BA74594B}"/>
                    </a:ext>
                  </a:extLst>
                </p14:cNvPr>
                <p14:cNvContentPartPr/>
                <p14:nvPr/>
              </p14:nvContentPartPr>
              <p14:xfrm>
                <a:off x="7663634" y="1673224"/>
                <a:ext cx="252360" cy="18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61E9A3-FD16-46E9-B53D-B668BA7459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54994" y="1664224"/>
                  <a:ext cx="2700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6230987-F18E-4F0C-BB80-5392C1D95ECD}"/>
              </a:ext>
            </a:extLst>
          </p:cNvPr>
          <p:cNvGrpSpPr/>
          <p:nvPr/>
        </p:nvGrpSpPr>
        <p:grpSpPr>
          <a:xfrm>
            <a:off x="8175194" y="1509064"/>
            <a:ext cx="3056760" cy="751320"/>
            <a:chOff x="8175194" y="1509064"/>
            <a:chExt cx="3056760" cy="7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EB5441-06A9-4AE4-A2E8-DA342B285109}"/>
                    </a:ext>
                  </a:extLst>
                </p14:cNvPr>
                <p14:cNvContentPartPr/>
                <p14:nvPr/>
              </p14:nvContentPartPr>
              <p14:xfrm>
                <a:off x="8175194" y="1738384"/>
                <a:ext cx="203040" cy="143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EB5441-06A9-4AE4-A2E8-DA342B2851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66194" y="1729744"/>
                  <a:ext cx="220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A8C01B6-592C-43F6-BD09-2C7E4F336F8A}"/>
                    </a:ext>
                  </a:extLst>
                </p14:cNvPr>
                <p14:cNvContentPartPr/>
                <p14:nvPr/>
              </p14:nvContentPartPr>
              <p14:xfrm>
                <a:off x="8264474" y="1518064"/>
                <a:ext cx="313920" cy="379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A8C01B6-592C-43F6-BD09-2C7E4F336F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55834" y="1509064"/>
                  <a:ext cx="331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4EEF88-9920-464D-81B7-3C8EBE477B0D}"/>
                    </a:ext>
                  </a:extLst>
                </p14:cNvPr>
                <p14:cNvContentPartPr/>
                <p14:nvPr/>
              </p14:nvContentPartPr>
              <p14:xfrm>
                <a:off x="8431154" y="1760344"/>
                <a:ext cx="106920" cy="137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4EEF88-9920-464D-81B7-3C8EBE477B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22154" y="1751704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94CBE5B-EF5D-44BC-AD5B-06229111135E}"/>
                    </a:ext>
                  </a:extLst>
                </p14:cNvPr>
                <p14:cNvContentPartPr/>
                <p14:nvPr/>
              </p14:nvContentPartPr>
              <p14:xfrm>
                <a:off x="8613314" y="1766824"/>
                <a:ext cx="223200" cy="114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94CBE5B-EF5D-44BC-AD5B-0622911113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04314" y="1758184"/>
                  <a:ext cx="240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D8A746-B8CC-4655-8E74-FA19C38D5D6C}"/>
                    </a:ext>
                  </a:extLst>
                </p14:cNvPr>
                <p14:cNvContentPartPr/>
                <p14:nvPr/>
              </p14:nvContentPartPr>
              <p14:xfrm>
                <a:off x="8876834" y="1739824"/>
                <a:ext cx="178920" cy="137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D8A746-B8CC-4655-8E74-FA19C38D5D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67834" y="1730824"/>
                  <a:ext cx="196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560667-03F6-496A-AEB0-AFC46920DF88}"/>
                    </a:ext>
                  </a:extLst>
                </p14:cNvPr>
                <p14:cNvContentPartPr/>
                <p14:nvPr/>
              </p14:nvContentPartPr>
              <p14:xfrm>
                <a:off x="8961434" y="1759624"/>
                <a:ext cx="300960" cy="500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560667-03F6-496A-AEB0-AFC46920DF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52794" y="1750624"/>
                  <a:ext cx="3186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A48C941-66FD-4AF0-80EB-235829EA2C7B}"/>
                    </a:ext>
                  </a:extLst>
                </p14:cNvPr>
                <p14:cNvContentPartPr/>
                <p14:nvPr/>
              </p14:nvContentPartPr>
              <p14:xfrm>
                <a:off x="9351314" y="1713904"/>
                <a:ext cx="173160" cy="151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A48C941-66FD-4AF0-80EB-235829EA2C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42674" y="1705264"/>
                  <a:ext cx="190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EEE45D-2BF0-4E0E-BB63-1BE47DC36206}"/>
                    </a:ext>
                  </a:extLst>
                </p14:cNvPr>
                <p14:cNvContentPartPr/>
                <p14:nvPr/>
              </p14:nvContentPartPr>
              <p14:xfrm>
                <a:off x="9575594" y="1753144"/>
                <a:ext cx="136440" cy="89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EEE45D-2BF0-4E0E-BB63-1BE47DC362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66954" y="1744144"/>
                  <a:ext cx="154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46AB24-E536-4D22-B2E2-957AA84554B0}"/>
                    </a:ext>
                  </a:extLst>
                </p14:cNvPr>
                <p14:cNvContentPartPr/>
                <p14:nvPr/>
              </p14:nvContentPartPr>
              <p14:xfrm>
                <a:off x="9777194" y="1743784"/>
                <a:ext cx="170280" cy="121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46AB24-E536-4D22-B2E2-957AA84554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68554" y="1734784"/>
                  <a:ext cx="187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1CCEF0B-9525-4568-9E0D-839A956D881B}"/>
                    </a:ext>
                  </a:extLst>
                </p14:cNvPr>
                <p14:cNvContentPartPr/>
                <p14:nvPr/>
              </p14:nvContentPartPr>
              <p14:xfrm>
                <a:off x="9859994" y="1565944"/>
                <a:ext cx="213840" cy="284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1CCEF0B-9525-4568-9E0D-839A956D88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50994" y="1556944"/>
                  <a:ext cx="231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CF5BA1-DFC4-4322-B670-4BE0DD45830F}"/>
                    </a:ext>
                  </a:extLst>
                </p14:cNvPr>
                <p14:cNvContentPartPr/>
                <p14:nvPr/>
              </p14:nvContentPartPr>
              <p14:xfrm>
                <a:off x="10059434" y="1736584"/>
                <a:ext cx="130320" cy="110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CF5BA1-DFC4-4322-B670-4BE0DD4583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50794" y="1727944"/>
                  <a:ext cx="147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EE0E82-C080-4365-9D5A-A99CDDD4F6B2}"/>
                    </a:ext>
                  </a:extLst>
                </p14:cNvPr>
                <p14:cNvContentPartPr/>
                <p14:nvPr/>
              </p14:nvContentPartPr>
              <p14:xfrm>
                <a:off x="10249154" y="1732624"/>
                <a:ext cx="205200" cy="139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EE0E82-C080-4365-9D5A-A99CDDD4F6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40154" y="1723984"/>
                  <a:ext cx="222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45F664D-AEE3-4F44-83DF-37EA7A53FA70}"/>
                    </a:ext>
                  </a:extLst>
                </p14:cNvPr>
                <p14:cNvContentPartPr/>
                <p14:nvPr/>
              </p14:nvContentPartPr>
              <p14:xfrm>
                <a:off x="10390994" y="1509064"/>
                <a:ext cx="226080" cy="352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45F664D-AEE3-4F44-83DF-37EA7A53FA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82354" y="1500064"/>
                  <a:ext cx="243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0F28AA-7777-4F04-B33E-2FAFF9CFAB07}"/>
                    </a:ext>
                  </a:extLst>
                </p14:cNvPr>
                <p14:cNvContentPartPr/>
                <p14:nvPr/>
              </p14:nvContentPartPr>
              <p14:xfrm>
                <a:off x="10714634" y="1713904"/>
                <a:ext cx="132120" cy="134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0F28AA-7777-4F04-B33E-2FAFF9CFAB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05634" y="1704904"/>
                  <a:ext cx="149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970991-391A-4CDB-AEC4-AAAD86597179}"/>
                    </a:ext>
                  </a:extLst>
                </p14:cNvPr>
                <p14:cNvContentPartPr/>
                <p14:nvPr/>
              </p14:nvContentPartPr>
              <p14:xfrm>
                <a:off x="10959434" y="1663504"/>
                <a:ext cx="272520" cy="191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970991-391A-4CDB-AEC4-AAAD865971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950434" y="1654504"/>
                  <a:ext cx="2901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0255885-E7EE-4F02-AC57-9A2AFE2C5660}"/>
              </a:ext>
            </a:extLst>
          </p:cNvPr>
          <p:cNvGrpSpPr/>
          <p:nvPr/>
        </p:nvGrpSpPr>
        <p:grpSpPr>
          <a:xfrm>
            <a:off x="1289474" y="1560184"/>
            <a:ext cx="3187080" cy="1235160"/>
            <a:chOff x="1289474" y="1560184"/>
            <a:chExt cx="3187080" cy="12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CEFAEF-6A57-4168-84D7-3E902C3754C8}"/>
                    </a:ext>
                  </a:extLst>
                </p14:cNvPr>
                <p14:cNvContentPartPr/>
                <p14:nvPr/>
              </p14:nvContentPartPr>
              <p14:xfrm>
                <a:off x="1289474" y="1669984"/>
                <a:ext cx="205200" cy="355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CEFAEF-6A57-4168-84D7-3E902C3754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80474" y="1660984"/>
                  <a:ext cx="222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537C52-B728-4E28-A3AD-46782809F23E}"/>
                    </a:ext>
                  </a:extLst>
                </p14:cNvPr>
                <p14:cNvContentPartPr/>
                <p14:nvPr/>
              </p14:nvContentPartPr>
              <p14:xfrm>
                <a:off x="1547954" y="1806424"/>
                <a:ext cx="165960" cy="164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537C52-B728-4E28-A3AD-46782809F2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38954" y="1797424"/>
                  <a:ext cx="183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DB67F25-5BE8-4668-B1D1-62A7A828B984}"/>
                    </a:ext>
                  </a:extLst>
                </p14:cNvPr>
                <p14:cNvContentPartPr/>
                <p14:nvPr/>
              </p14:nvContentPartPr>
              <p14:xfrm>
                <a:off x="1810394" y="1646584"/>
                <a:ext cx="180000" cy="37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DB67F25-5BE8-4668-B1D1-62A7A828B9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01754" y="1637944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B7E475-992A-48E1-AA1F-3D1BFA808455}"/>
                    </a:ext>
                  </a:extLst>
                </p14:cNvPr>
                <p14:cNvContentPartPr/>
                <p14:nvPr/>
              </p14:nvContentPartPr>
              <p14:xfrm>
                <a:off x="1777274" y="1803544"/>
                <a:ext cx="218880" cy="72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B7E475-992A-48E1-AA1F-3D1BFA8084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68634" y="1794904"/>
                  <a:ext cx="23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073B32-A4F6-4848-B90E-12917F050007}"/>
                    </a:ext>
                  </a:extLst>
                </p14:cNvPr>
                <p14:cNvContentPartPr/>
                <p14:nvPr/>
              </p14:nvContentPartPr>
              <p14:xfrm>
                <a:off x="2405114" y="1758544"/>
                <a:ext cx="254520" cy="25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073B32-A4F6-4848-B90E-12917F0500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96114" y="1749544"/>
                  <a:ext cx="272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D66F7FF-CB16-464D-992E-AB900C4E4FAA}"/>
                    </a:ext>
                  </a:extLst>
                </p14:cNvPr>
                <p14:cNvContentPartPr/>
                <p14:nvPr/>
              </p14:nvContentPartPr>
              <p14:xfrm>
                <a:off x="2347874" y="1742704"/>
                <a:ext cx="245880" cy="24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D66F7FF-CB16-464D-992E-AB900C4E4F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38874" y="1733704"/>
                  <a:ext cx="263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8C2B4AC-A324-452F-BFCC-6AE6ECEE7668}"/>
                    </a:ext>
                  </a:extLst>
                </p14:cNvPr>
                <p14:cNvContentPartPr/>
                <p14:nvPr/>
              </p14:nvContentPartPr>
              <p14:xfrm>
                <a:off x="2978954" y="1651264"/>
                <a:ext cx="196920" cy="375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8C2B4AC-A324-452F-BFCC-6AE6ECEE76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70314" y="1642264"/>
                  <a:ext cx="2145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F573D5-46E2-420E-9DB2-4282B0746E96}"/>
                    </a:ext>
                  </a:extLst>
                </p14:cNvPr>
                <p14:cNvContentPartPr/>
                <p14:nvPr/>
              </p14:nvContentPartPr>
              <p14:xfrm>
                <a:off x="3269834" y="1824784"/>
                <a:ext cx="131400" cy="17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F573D5-46E2-420E-9DB2-4282B0746E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61194" y="1815784"/>
                  <a:ext cx="149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144A26-DAC0-442A-9A75-11D8870D6AA0}"/>
                    </a:ext>
                  </a:extLst>
                </p14:cNvPr>
                <p14:cNvContentPartPr/>
                <p14:nvPr/>
              </p14:nvContentPartPr>
              <p14:xfrm>
                <a:off x="3895514" y="1602664"/>
                <a:ext cx="144360" cy="386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144A26-DAC0-442A-9A75-11D8870D6A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86514" y="1594024"/>
                  <a:ext cx="162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6D2406-3D68-449B-A0D9-131ACEFB71C9}"/>
                    </a:ext>
                  </a:extLst>
                </p14:cNvPr>
                <p14:cNvContentPartPr/>
                <p14:nvPr/>
              </p14:nvContentPartPr>
              <p14:xfrm>
                <a:off x="3775274" y="1804984"/>
                <a:ext cx="293040" cy="84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6D2406-3D68-449B-A0D9-131ACEFB71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66634" y="1796344"/>
                  <a:ext cx="310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569AB8-7D3C-4E2C-A9BC-6AEB1054C8ED}"/>
                    </a:ext>
                  </a:extLst>
                </p14:cNvPr>
                <p14:cNvContentPartPr/>
                <p14:nvPr/>
              </p14:nvContentPartPr>
              <p14:xfrm>
                <a:off x="4144274" y="1560184"/>
                <a:ext cx="178200" cy="377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569AB8-7D3C-4E2C-A9BC-6AEB1054C8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35634" y="1551184"/>
                  <a:ext cx="195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23DE59-60C5-4A3B-B228-E44BC51F6D4A}"/>
                    </a:ext>
                  </a:extLst>
                </p14:cNvPr>
                <p14:cNvContentPartPr/>
                <p14:nvPr/>
              </p14:nvContentPartPr>
              <p14:xfrm>
                <a:off x="4359554" y="1826944"/>
                <a:ext cx="117000" cy="142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23DE59-60C5-4A3B-B228-E44BC51F6D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50554" y="1817944"/>
                  <a:ext cx="13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D7EC07E-A319-44B5-A1D3-C0E502AD77A3}"/>
                    </a:ext>
                  </a:extLst>
                </p14:cNvPr>
                <p14:cNvContentPartPr/>
                <p14:nvPr/>
              </p14:nvContentPartPr>
              <p14:xfrm>
                <a:off x="1325834" y="2368024"/>
                <a:ext cx="245160" cy="244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D7EC07E-A319-44B5-A1D3-C0E502AD77A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16834" y="2359024"/>
                  <a:ext cx="262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5E8A99-92BC-448F-A990-242CC82720BC}"/>
                    </a:ext>
                  </a:extLst>
                </p14:cNvPr>
                <p14:cNvContentPartPr/>
                <p14:nvPr/>
              </p14:nvContentPartPr>
              <p14:xfrm>
                <a:off x="1686554" y="2404024"/>
                <a:ext cx="149400" cy="174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5E8A99-92BC-448F-A990-242CC82720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77554" y="2395384"/>
                  <a:ext cx="16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16A16F-3F89-4EBC-A233-F8BFDDDFDAA3}"/>
                    </a:ext>
                  </a:extLst>
                </p14:cNvPr>
                <p14:cNvContentPartPr/>
                <p14:nvPr/>
              </p14:nvContentPartPr>
              <p14:xfrm>
                <a:off x="1927394" y="2397184"/>
                <a:ext cx="136800" cy="180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16A16F-3F89-4EBC-A233-F8BFDDDFDA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18754" y="2388184"/>
                  <a:ext cx="154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C08F94D-2229-4134-A7D2-A0AB3472F3FB}"/>
                    </a:ext>
                  </a:extLst>
                </p14:cNvPr>
                <p14:cNvContentPartPr/>
                <p14:nvPr/>
              </p14:nvContentPartPr>
              <p14:xfrm>
                <a:off x="2058434" y="2427424"/>
                <a:ext cx="144000" cy="130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C08F94D-2229-4134-A7D2-A0AB3472F3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49794" y="2418424"/>
                  <a:ext cx="161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A4AAB3-0321-49FC-A14E-74675E6B8835}"/>
                    </a:ext>
                  </a:extLst>
                </p14:cNvPr>
                <p14:cNvContentPartPr/>
                <p14:nvPr/>
              </p14:nvContentPartPr>
              <p14:xfrm>
                <a:off x="2164994" y="2468464"/>
                <a:ext cx="163440" cy="326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A4AAB3-0321-49FC-A14E-74675E6B88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56354" y="2459464"/>
                  <a:ext cx="1810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4883B0-E5C7-402E-8C2D-1557F08C27B4}"/>
                    </a:ext>
                  </a:extLst>
                </p14:cNvPr>
                <p14:cNvContentPartPr/>
                <p14:nvPr/>
              </p14:nvContentPartPr>
              <p14:xfrm>
                <a:off x="2315834" y="2367304"/>
                <a:ext cx="195840" cy="215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4883B0-E5C7-402E-8C2D-1557F08C27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07194" y="2358664"/>
                  <a:ext cx="213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8CD4A1-655B-40CF-B302-0F4FC2D05026}"/>
                    </a:ext>
                  </a:extLst>
                </p14:cNvPr>
                <p14:cNvContentPartPr/>
                <p14:nvPr/>
              </p14:nvContentPartPr>
              <p14:xfrm>
                <a:off x="2864474" y="2438584"/>
                <a:ext cx="136080" cy="119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8CD4A1-655B-40CF-B302-0F4FC2D050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55834" y="2429944"/>
                  <a:ext cx="15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C76578-B71D-481D-953E-5F47001166F8}"/>
                    </a:ext>
                  </a:extLst>
                </p14:cNvPr>
                <p14:cNvContentPartPr/>
                <p14:nvPr/>
              </p14:nvContentPartPr>
              <p14:xfrm>
                <a:off x="3147074" y="2090464"/>
                <a:ext cx="326520" cy="502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C76578-B71D-481D-953E-5F47001166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38074" y="2081464"/>
                  <a:ext cx="3441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1284EF-FC13-4126-AE43-4AE33E4063AB}"/>
                    </a:ext>
                  </a:extLst>
                </p14:cNvPr>
                <p14:cNvContentPartPr/>
                <p14:nvPr/>
              </p14:nvContentPartPr>
              <p14:xfrm>
                <a:off x="3155354" y="2362624"/>
                <a:ext cx="249120" cy="90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1284EF-FC13-4126-AE43-4AE33E4063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46714" y="2353984"/>
                  <a:ext cx="26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777CD7E-F051-4A67-B945-A12FC98D4F81}"/>
                    </a:ext>
                  </a:extLst>
                </p14:cNvPr>
                <p14:cNvContentPartPr/>
                <p14:nvPr/>
              </p14:nvContentPartPr>
              <p14:xfrm>
                <a:off x="3729194" y="2114584"/>
                <a:ext cx="221760" cy="429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777CD7E-F051-4A67-B945-A12FC98D4F8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20194" y="2105944"/>
                  <a:ext cx="2394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2C6564-DB4C-48C3-B71F-945BC0FD228B}"/>
                    </a:ext>
                  </a:extLst>
                </p14:cNvPr>
                <p14:cNvContentPartPr/>
                <p14:nvPr/>
              </p14:nvContentPartPr>
              <p14:xfrm>
                <a:off x="3671234" y="2315464"/>
                <a:ext cx="291960" cy="84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2C6564-DB4C-48C3-B71F-945BC0FD22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62234" y="2306824"/>
                  <a:ext cx="309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509823-525D-4ADA-98F7-B1811C532C25}"/>
                    </a:ext>
                  </a:extLst>
                </p14:cNvPr>
                <p14:cNvContentPartPr/>
                <p14:nvPr/>
              </p14:nvContentPartPr>
              <p14:xfrm>
                <a:off x="3969314" y="2135104"/>
                <a:ext cx="240840" cy="360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509823-525D-4ADA-98F7-B1811C532C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60314" y="2126464"/>
                  <a:ext cx="258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B64BAFD-167F-4DCC-BF86-45D1BDAC09F4}"/>
                    </a:ext>
                  </a:extLst>
                </p14:cNvPr>
                <p14:cNvContentPartPr/>
                <p14:nvPr/>
              </p14:nvContentPartPr>
              <p14:xfrm>
                <a:off x="4228514" y="2347144"/>
                <a:ext cx="207000" cy="157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B64BAFD-167F-4DCC-BF86-45D1BDAC09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19874" y="2338144"/>
                  <a:ext cx="2246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1E64222-D54A-4847-83C9-3C4E8A4DB514}"/>
              </a:ext>
            </a:extLst>
          </p:cNvPr>
          <p:cNvGrpSpPr/>
          <p:nvPr/>
        </p:nvGrpSpPr>
        <p:grpSpPr>
          <a:xfrm>
            <a:off x="4739714" y="2266504"/>
            <a:ext cx="482400" cy="279000"/>
            <a:chOff x="4739714" y="2266504"/>
            <a:chExt cx="48240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2B951B-E21A-435D-9836-E7A20F071FA0}"/>
                    </a:ext>
                  </a:extLst>
                </p14:cNvPr>
                <p14:cNvContentPartPr/>
                <p14:nvPr/>
              </p14:nvContentPartPr>
              <p14:xfrm>
                <a:off x="4739714" y="2266504"/>
                <a:ext cx="130680" cy="214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2B951B-E21A-435D-9836-E7A20F071F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30714" y="2257504"/>
                  <a:ext cx="148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12F06C-AEA3-478F-A3CC-0B72236FABD7}"/>
                    </a:ext>
                  </a:extLst>
                </p14:cNvPr>
                <p14:cNvContentPartPr/>
                <p14:nvPr/>
              </p14:nvContentPartPr>
              <p14:xfrm>
                <a:off x="4924034" y="2276944"/>
                <a:ext cx="201240" cy="239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12F06C-AEA3-478F-A3CC-0B72236FAB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15034" y="2267944"/>
                  <a:ext cx="218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E246A6-AA3E-4C0C-8819-8B8E37F6302A}"/>
                    </a:ext>
                  </a:extLst>
                </p14:cNvPr>
                <p14:cNvContentPartPr/>
                <p14:nvPr/>
              </p14:nvContentPartPr>
              <p14:xfrm>
                <a:off x="5209514" y="2545144"/>
                <a:ext cx="1260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E246A6-AA3E-4C0C-8819-8B8E37F630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00514" y="2536144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C0164B8-C7DB-47F3-9DFF-3B075ECA0B98}"/>
              </a:ext>
            </a:extLst>
          </p:cNvPr>
          <p:cNvGrpSpPr/>
          <p:nvPr/>
        </p:nvGrpSpPr>
        <p:grpSpPr>
          <a:xfrm>
            <a:off x="1501874" y="2916664"/>
            <a:ext cx="3728160" cy="486360"/>
            <a:chOff x="1501874" y="2916664"/>
            <a:chExt cx="372816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40E91B-1B54-4460-A60E-8F2F7CF89341}"/>
                    </a:ext>
                  </a:extLst>
                </p14:cNvPr>
                <p14:cNvContentPartPr/>
                <p14:nvPr/>
              </p14:nvContentPartPr>
              <p14:xfrm>
                <a:off x="1501874" y="2994064"/>
                <a:ext cx="167400" cy="214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40E91B-1B54-4460-A60E-8F2F7CF8934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92874" y="2985064"/>
                  <a:ext cx="185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CB5123-2D18-412E-89C5-797C51998BD1}"/>
                    </a:ext>
                  </a:extLst>
                </p14:cNvPr>
                <p14:cNvContentPartPr/>
                <p14:nvPr/>
              </p14:nvContentPartPr>
              <p14:xfrm>
                <a:off x="1541474" y="2962024"/>
                <a:ext cx="361080" cy="425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CB5123-2D18-412E-89C5-797C51998B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32834" y="2953024"/>
                  <a:ext cx="378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B53EFA-4E38-400A-9266-61A5CEF06332}"/>
                    </a:ext>
                  </a:extLst>
                </p14:cNvPr>
                <p14:cNvContentPartPr/>
                <p14:nvPr/>
              </p14:nvContentPartPr>
              <p14:xfrm>
                <a:off x="1882034" y="3105304"/>
                <a:ext cx="321120" cy="14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B53EFA-4E38-400A-9266-61A5CEF063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73394" y="3096664"/>
                  <a:ext cx="338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C90C45F-D545-4088-BC52-BFBF819C630C}"/>
                    </a:ext>
                  </a:extLst>
                </p14:cNvPr>
                <p14:cNvContentPartPr/>
                <p14:nvPr/>
              </p14:nvContentPartPr>
              <p14:xfrm>
                <a:off x="2413754" y="3037624"/>
                <a:ext cx="140400" cy="237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C90C45F-D545-4088-BC52-BFBF819C63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04754" y="3028624"/>
                  <a:ext cx="158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BA35D87-6595-4750-8C11-38A88EF95203}"/>
                    </a:ext>
                  </a:extLst>
                </p14:cNvPr>
                <p14:cNvContentPartPr/>
                <p14:nvPr/>
              </p14:nvContentPartPr>
              <p14:xfrm>
                <a:off x="2409434" y="2929624"/>
                <a:ext cx="331560" cy="371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BA35D87-6595-4750-8C11-38A88EF952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00794" y="2920984"/>
                  <a:ext cx="34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E385CB-E7C8-4C58-870F-A91B315B141A}"/>
                    </a:ext>
                  </a:extLst>
                </p14:cNvPr>
                <p14:cNvContentPartPr/>
                <p14:nvPr/>
              </p14:nvContentPartPr>
              <p14:xfrm>
                <a:off x="2776634" y="3138424"/>
                <a:ext cx="55440" cy="131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E385CB-E7C8-4C58-870F-A91B315B14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67994" y="3129424"/>
                  <a:ext cx="7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CB49F8B-9CC1-4B1E-AE6C-3BE01DA73749}"/>
                    </a:ext>
                  </a:extLst>
                </p14:cNvPr>
                <p14:cNvContentPartPr/>
                <p14:nvPr/>
              </p14:nvContentPartPr>
              <p14:xfrm>
                <a:off x="2912354" y="3075784"/>
                <a:ext cx="192240" cy="179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CB49F8B-9CC1-4B1E-AE6C-3BE01DA737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03714" y="3066784"/>
                  <a:ext cx="209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F9D0E5F-F781-4BB3-B036-2CFB10EE4DA3}"/>
                    </a:ext>
                  </a:extLst>
                </p14:cNvPr>
                <p14:cNvContentPartPr/>
                <p14:nvPr/>
              </p14:nvContentPartPr>
              <p14:xfrm>
                <a:off x="3303314" y="2925664"/>
                <a:ext cx="269280" cy="375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F9D0E5F-F781-4BB3-B036-2CFB10EE4D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94674" y="2917024"/>
                  <a:ext cx="286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DB5D10-CCAC-4F13-91AC-6D8709AE3BA5}"/>
                    </a:ext>
                  </a:extLst>
                </p14:cNvPr>
                <p14:cNvContentPartPr/>
                <p14:nvPr/>
              </p14:nvContentPartPr>
              <p14:xfrm>
                <a:off x="3623714" y="3035104"/>
                <a:ext cx="111960" cy="176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DB5D10-CCAC-4F13-91AC-6D8709AE3B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14714" y="3026104"/>
                  <a:ext cx="129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E118C59-51C6-45AD-911B-6E0664A75993}"/>
                    </a:ext>
                  </a:extLst>
                </p14:cNvPr>
                <p14:cNvContentPartPr/>
                <p14:nvPr/>
              </p14:nvContentPartPr>
              <p14:xfrm>
                <a:off x="3796874" y="3003424"/>
                <a:ext cx="179640" cy="218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E118C59-51C6-45AD-911B-6E0664A759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87874" y="2994424"/>
                  <a:ext cx="197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65A95A-DDEA-4F9B-96BC-99A7E3424279}"/>
                    </a:ext>
                  </a:extLst>
                </p14:cNvPr>
                <p14:cNvContentPartPr/>
                <p14:nvPr/>
              </p14:nvContentPartPr>
              <p14:xfrm>
                <a:off x="4044194" y="3259744"/>
                <a:ext cx="121320" cy="143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65A95A-DDEA-4F9B-96BC-99A7E34242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35194" y="3251104"/>
                  <a:ext cx="138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A90449-8DE3-43E3-9121-3BD98D4424B9}"/>
                    </a:ext>
                  </a:extLst>
                </p14:cNvPr>
                <p14:cNvContentPartPr/>
                <p14:nvPr/>
              </p14:nvContentPartPr>
              <p14:xfrm>
                <a:off x="4292594" y="2993704"/>
                <a:ext cx="163800" cy="191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A90449-8DE3-43E3-9121-3BD98D4424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83954" y="2985064"/>
                  <a:ext cx="181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D47BAB-4E41-4EFB-9E1B-BF1646E306EB}"/>
                    </a:ext>
                  </a:extLst>
                </p14:cNvPr>
                <p14:cNvContentPartPr/>
                <p14:nvPr/>
              </p14:nvContentPartPr>
              <p14:xfrm>
                <a:off x="4579154" y="3184144"/>
                <a:ext cx="8640" cy="9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D47BAB-4E41-4EFB-9E1B-BF1646E306E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70514" y="3175504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946D59-FD4B-4521-9B95-8ED4FF75353D}"/>
                    </a:ext>
                  </a:extLst>
                </p14:cNvPr>
                <p14:cNvContentPartPr/>
                <p14:nvPr/>
              </p14:nvContentPartPr>
              <p14:xfrm>
                <a:off x="4709834" y="3008104"/>
                <a:ext cx="256680" cy="195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946D59-FD4B-4521-9B95-8ED4FF7535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00834" y="2999104"/>
                  <a:ext cx="274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C63303A-5494-42FE-B53C-44422F79A582}"/>
                    </a:ext>
                  </a:extLst>
                </p14:cNvPr>
                <p14:cNvContentPartPr/>
                <p14:nvPr/>
              </p14:nvContentPartPr>
              <p14:xfrm>
                <a:off x="5048594" y="2916664"/>
                <a:ext cx="181440" cy="298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C63303A-5494-42FE-B53C-44422F79A58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9594" y="2908024"/>
                  <a:ext cx="199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F9A2B9-CF83-4029-B50B-B17027E27B6A}"/>
                    </a:ext>
                  </a:extLst>
                </p14:cNvPr>
                <p14:cNvContentPartPr/>
                <p14:nvPr/>
              </p14:nvContentPartPr>
              <p14:xfrm>
                <a:off x="4535954" y="3206104"/>
                <a:ext cx="13320" cy="15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F9A2B9-CF83-4029-B50B-B17027E27B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27314" y="3197464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31726A7-812E-4D4C-A41F-CF15F9C426CE}"/>
              </a:ext>
            </a:extLst>
          </p:cNvPr>
          <p:cNvGrpSpPr/>
          <p:nvPr/>
        </p:nvGrpSpPr>
        <p:grpSpPr>
          <a:xfrm>
            <a:off x="1213154" y="3508864"/>
            <a:ext cx="10431360" cy="1884600"/>
            <a:chOff x="1213154" y="3508864"/>
            <a:chExt cx="10431360" cy="18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0E0ABA-6E4F-480D-BCC2-B64282DDA365}"/>
                    </a:ext>
                  </a:extLst>
                </p14:cNvPr>
                <p14:cNvContentPartPr/>
                <p14:nvPr/>
              </p14:nvContentPartPr>
              <p14:xfrm>
                <a:off x="3153554" y="3654304"/>
                <a:ext cx="215640" cy="404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0E0ABA-6E4F-480D-BCC2-B64282DDA36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44554" y="3645304"/>
                  <a:ext cx="233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9AF15B1-AEA4-42BA-B02B-2FBF4A029274}"/>
                    </a:ext>
                  </a:extLst>
                </p14:cNvPr>
                <p14:cNvContentPartPr/>
                <p14:nvPr/>
              </p14:nvContentPartPr>
              <p14:xfrm>
                <a:off x="3572234" y="3779224"/>
                <a:ext cx="201240" cy="32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9AF15B1-AEA4-42BA-B02B-2FBF4A0292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63594" y="3770224"/>
                  <a:ext cx="218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5681F1-1B57-4450-BD53-CC5F08F6FF92}"/>
                    </a:ext>
                  </a:extLst>
                </p14:cNvPr>
                <p14:cNvContentPartPr/>
                <p14:nvPr/>
              </p14:nvContentPartPr>
              <p14:xfrm>
                <a:off x="3631634" y="3887584"/>
                <a:ext cx="142560" cy="34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5681F1-1B57-4450-BD53-CC5F08F6FF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2994" y="3878584"/>
                  <a:ext cx="160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AC827CA-9C0B-4670-B598-8952C0089EE5}"/>
                    </a:ext>
                  </a:extLst>
                </p14:cNvPr>
                <p14:cNvContentPartPr/>
                <p14:nvPr/>
              </p14:nvContentPartPr>
              <p14:xfrm>
                <a:off x="6809714" y="3744304"/>
                <a:ext cx="138240" cy="25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AC827CA-9C0B-4670-B598-8952C0089EE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00714" y="3735664"/>
                  <a:ext cx="155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EC0A446-3AEC-498F-A806-ECDF94A0BF3E}"/>
                    </a:ext>
                  </a:extLst>
                </p14:cNvPr>
                <p14:cNvContentPartPr/>
                <p14:nvPr/>
              </p14:nvContentPartPr>
              <p14:xfrm>
                <a:off x="6821594" y="3847984"/>
                <a:ext cx="169560" cy="41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EC0A446-3AEC-498F-A806-ECDF94A0BF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12594" y="3839344"/>
                  <a:ext cx="187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9706C40-A514-466C-B557-50A67C8B69DD}"/>
                    </a:ext>
                  </a:extLst>
                </p14:cNvPr>
                <p14:cNvContentPartPr/>
                <p14:nvPr/>
              </p14:nvContentPartPr>
              <p14:xfrm>
                <a:off x="7192754" y="3671584"/>
                <a:ext cx="130680" cy="280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9706C40-A514-466C-B557-50A67C8B69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83754" y="3662944"/>
                  <a:ext cx="148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8BD782D-393F-4D3F-AAA5-C614A17316E0}"/>
                    </a:ext>
                  </a:extLst>
                </p14:cNvPr>
                <p14:cNvContentPartPr/>
                <p14:nvPr/>
              </p14:nvContentPartPr>
              <p14:xfrm>
                <a:off x="7480754" y="3766624"/>
                <a:ext cx="175680" cy="58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8BD782D-393F-4D3F-AAA5-C614A17316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71754" y="3757624"/>
                  <a:ext cx="193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7313D5-00C0-4846-9B8F-356A3D42951F}"/>
                    </a:ext>
                  </a:extLst>
                </p14:cNvPr>
                <p14:cNvContentPartPr/>
                <p14:nvPr/>
              </p14:nvContentPartPr>
              <p14:xfrm>
                <a:off x="7916354" y="3707224"/>
                <a:ext cx="104400" cy="241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7313D5-00C0-4846-9B8F-356A3D4295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07714" y="3698224"/>
                  <a:ext cx="122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EB898D8-1D1A-4909-808D-A198095AB2A4}"/>
                    </a:ext>
                  </a:extLst>
                </p14:cNvPr>
                <p14:cNvContentPartPr/>
                <p14:nvPr/>
              </p14:nvContentPartPr>
              <p14:xfrm>
                <a:off x="7980074" y="3598144"/>
                <a:ext cx="280800" cy="168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EB898D8-1D1A-4909-808D-A198095AB2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71434" y="3589144"/>
                  <a:ext cx="298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95628E-3A96-49F3-8E31-1C5C1AC1C279}"/>
                    </a:ext>
                  </a:extLst>
                </p14:cNvPr>
                <p14:cNvContentPartPr/>
                <p14:nvPr/>
              </p14:nvContentPartPr>
              <p14:xfrm>
                <a:off x="8285714" y="3660064"/>
                <a:ext cx="186120" cy="2552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95628E-3A96-49F3-8E31-1C5C1AC1C2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76714" y="3651064"/>
                  <a:ext cx="203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71973A6-A503-4850-8CBB-29DFB317C0D9}"/>
                    </a:ext>
                  </a:extLst>
                </p14:cNvPr>
                <p14:cNvContentPartPr/>
                <p14:nvPr/>
              </p14:nvContentPartPr>
              <p14:xfrm>
                <a:off x="8436194" y="3747184"/>
                <a:ext cx="128880" cy="155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71973A6-A503-4850-8CBB-29DFB317C0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27554" y="3738544"/>
                  <a:ext cx="14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4B719F-7F03-49C0-B01F-AA003B38B2AB}"/>
                    </a:ext>
                  </a:extLst>
                </p14:cNvPr>
                <p14:cNvContentPartPr/>
                <p14:nvPr/>
              </p14:nvContentPartPr>
              <p14:xfrm>
                <a:off x="8681714" y="3608944"/>
                <a:ext cx="175680" cy="361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4B719F-7F03-49C0-B01F-AA003B38B2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72714" y="3599944"/>
                  <a:ext cx="193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4904BBF-9AA0-47A7-9700-053603622E8F}"/>
                    </a:ext>
                  </a:extLst>
                </p14:cNvPr>
                <p14:cNvContentPartPr/>
                <p14:nvPr/>
              </p14:nvContentPartPr>
              <p14:xfrm>
                <a:off x="9082394" y="3778504"/>
                <a:ext cx="182160" cy="30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4904BBF-9AA0-47A7-9700-053603622E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73394" y="3769864"/>
                  <a:ext cx="199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CF73AEA-9F06-41D6-9733-23AF113E3B18}"/>
                    </a:ext>
                  </a:extLst>
                </p14:cNvPr>
                <p14:cNvContentPartPr/>
                <p14:nvPr/>
              </p14:nvContentPartPr>
              <p14:xfrm>
                <a:off x="9384794" y="3685984"/>
                <a:ext cx="102960" cy="244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CF73AEA-9F06-41D6-9733-23AF113E3B1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76154" y="3676984"/>
                  <a:ext cx="120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5DB536A-AA36-4194-B511-53F8F50D6164}"/>
                    </a:ext>
                  </a:extLst>
                </p14:cNvPr>
                <p14:cNvContentPartPr/>
                <p14:nvPr/>
              </p14:nvContentPartPr>
              <p14:xfrm>
                <a:off x="9412154" y="3593464"/>
                <a:ext cx="272880" cy="173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5DB536A-AA36-4194-B511-53F8F50D61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03514" y="3584464"/>
                  <a:ext cx="290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40F226-3B6B-44FA-9E6B-9D01EEDB15A2}"/>
                    </a:ext>
                  </a:extLst>
                </p14:cNvPr>
                <p14:cNvContentPartPr/>
                <p14:nvPr/>
              </p14:nvContentPartPr>
              <p14:xfrm>
                <a:off x="9737234" y="3656824"/>
                <a:ext cx="127440" cy="220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40F226-3B6B-44FA-9E6B-9D01EEDB15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8594" y="3647824"/>
                  <a:ext cx="145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56F2813-817F-4603-846F-69D07313FEF1}"/>
                    </a:ext>
                  </a:extLst>
                </p14:cNvPr>
                <p14:cNvContentPartPr/>
                <p14:nvPr/>
              </p14:nvContentPartPr>
              <p14:xfrm>
                <a:off x="9978794" y="3719464"/>
                <a:ext cx="45000" cy="133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56F2813-817F-4603-846F-69D07313FEF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69794" y="3710464"/>
                  <a:ext cx="62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BEBA143-064E-448B-8EF5-B9B2B5239A68}"/>
                    </a:ext>
                  </a:extLst>
                </p14:cNvPr>
                <p14:cNvContentPartPr/>
                <p14:nvPr/>
              </p14:nvContentPartPr>
              <p14:xfrm>
                <a:off x="10105514" y="3550624"/>
                <a:ext cx="157680" cy="437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BEBA143-064E-448B-8EF5-B9B2B5239A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96514" y="3541984"/>
                  <a:ext cx="1753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A5AD32-6CCD-4F19-B0EE-47F5C4FFCAA9}"/>
                    </a:ext>
                  </a:extLst>
                </p14:cNvPr>
                <p14:cNvContentPartPr/>
                <p14:nvPr/>
              </p14:nvContentPartPr>
              <p14:xfrm>
                <a:off x="1234394" y="4573384"/>
                <a:ext cx="151920" cy="35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A5AD32-6CCD-4F19-B0EE-47F5C4FFCA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25394" y="4564744"/>
                  <a:ext cx="169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C907776-5158-40F8-B66C-62DE5EBA235B}"/>
                    </a:ext>
                  </a:extLst>
                </p14:cNvPr>
                <p14:cNvContentPartPr/>
                <p14:nvPr/>
              </p14:nvContentPartPr>
              <p14:xfrm>
                <a:off x="1213154" y="4688944"/>
                <a:ext cx="159840" cy="18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C907776-5158-40F8-B66C-62DE5EBA235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04514" y="4679944"/>
                  <a:ext cx="177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D830427-A297-458D-8FD1-8845B250A916}"/>
                    </a:ext>
                  </a:extLst>
                </p14:cNvPr>
                <p14:cNvContentPartPr/>
                <p14:nvPr/>
              </p14:nvContentPartPr>
              <p14:xfrm>
                <a:off x="1547234" y="4481944"/>
                <a:ext cx="147600" cy="348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D830427-A297-458D-8FD1-8845B250A91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38594" y="4473304"/>
                  <a:ext cx="165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EE9189A-D037-4651-9BD0-3150322AC892}"/>
                    </a:ext>
                  </a:extLst>
                </p14:cNvPr>
                <p14:cNvContentPartPr/>
                <p14:nvPr/>
              </p14:nvContentPartPr>
              <p14:xfrm>
                <a:off x="1834874" y="4615864"/>
                <a:ext cx="211680" cy="42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EE9189A-D037-4651-9BD0-3150322AC89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26234" y="4606864"/>
                  <a:ext cx="229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57DA81-1028-4798-A507-C70F6DFEF50F}"/>
                    </a:ext>
                  </a:extLst>
                </p14:cNvPr>
                <p14:cNvContentPartPr/>
                <p14:nvPr/>
              </p14:nvContentPartPr>
              <p14:xfrm>
                <a:off x="1508714" y="3804784"/>
                <a:ext cx="137880" cy="286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57DA81-1028-4798-A507-C70F6DFEF5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99714" y="3796144"/>
                  <a:ext cx="155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4DD23ED-E9D3-4D69-B7FB-F8610FB80552}"/>
                    </a:ext>
                  </a:extLst>
                </p14:cNvPr>
                <p14:cNvContentPartPr/>
                <p14:nvPr/>
              </p14:nvContentPartPr>
              <p14:xfrm>
                <a:off x="1581074" y="3652504"/>
                <a:ext cx="302040" cy="251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4DD23ED-E9D3-4D69-B7FB-F8610FB805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72074" y="3643504"/>
                  <a:ext cx="319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D27779-D9C5-4FA1-AC01-CED9596ECA55}"/>
                    </a:ext>
                  </a:extLst>
                </p14:cNvPr>
                <p14:cNvContentPartPr/>
                <p14:nvPr/>
              </p14:nvContentPartPr>
              <p14:xfrm>
                <a:off x="1984994" y="3759424"/>
                <a:ext cx="161280" cy="271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D27779-D9C5-4FA1-AC01-CED9596ECA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76354" y="3750784"/>
                  <a:ext cx="178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1A38759-499F-47F8-85FE-FBA3AF901AC4}"/>
                    </a:ext>
                  </a:extLst>
                </p14:cNvPr>
                <p14:cNvContentPartPr/>
                <p14:nvPr/>
              </p14:nvContentPartPr>
              <p14:xfrm>
                <a:off x="2255354" y="3739984"/>
                <a:ext cx="106200" cy="142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1A38759-499F-47F8-85FE-FBA3AF901A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46714" y="3731344"/>
                  <a:ext cx="123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7DE3DF-F365-4382-BE9B-3A2D22E80FC0}"/>
                    </a:ext>
                  </a:extLst>
                </p14:cNvPr>
                <p14:cNvContentPartPr/>
                <p14:nvPr/>
              </p14:nvContentPartPr>
              <p14:xfrm>
                <a:off x="2298194" y="3735664"/>
                <a:ext cx="218520" cy="304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7DE3DF-F365-4382-BE9B-3A2D22E80F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89194" y="3726664"/>
                  <a:ext cx="2361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7E67853-E7E2-4AEE-946C-537F518D38EE}"/>
                    </a:ext>
                  </a:extLst>
                </p14:cNvPr>
                <p14:cNvContentPartPr/>
                <p14:nvPr/>
              </p14:nvContentPartPr>
              <p14:xfrm>
                <a:off x="2576834" y="3811984"/>
                <a:ext cx="230400" cy="184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7E67853-E7E2-4AEE-946C-537F518D38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67834" y="3803344"/>
                  <a:ext cx="248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1DBADCD-9D6F-4047-83DE-BEEB42D3649D}"/>
                    </a:ext>
                  </a:extLst>
                </p14:cNvPr>
                <p14:cNvContentPartPr/>
                <p14:nvPr/>
              </p14:nvContentPartPr>
              <p14:xfrm>
                <a:off x="2760434" y="3831784"/>
                <a:ext cx="271440" cy="260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1DBADCD-9D6F-4047-83DE-BEEB42D3649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51794" y="3823144"/>
                  <a:ext cx="289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642CACF-D407-459B-B0FD-5DA91F465ACA}"/>
                    </a:ext>
                  </a:extLst>
                </p14:cNvPr>
                <p14:cNvContentPartPr/>
                <p14:nvPr/>
              </p14:nvContentPartPr>
              <p14:xfrm>
                <a:off x="4039514" y="3711544"/>
                <a:ext cx="128160" cy="253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642CACF-D407-459B-B0FD-5DA91F465AC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30874" y="3702904"/>
                  <a:ext cx="145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37EC40-510F-47AA-99E5-35A7DC180A2B}"/>
                    </a:ext>
                  </a:extLst>
                </p14:cNvPr>
                <p14:cNvContentPartPr/>
                <p14:nvPr/>
              </p14:nvContentPartPr>
              <p14:xfrm>
                <a:off x="4295114" y="3780304"/>
                <a:ext cx="206640" cy="58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37EC40-510F-47AA-99E5-35A7DC180A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86114" y="3771304"/>
                  <a:ext cx="224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66C18A-A2E8-4C7C-8E0F-A414F04F4BD2}"/>
                    </a:ext>
                  </a:extLst>
                </p14:cNvPr>
                <p14:cNvContentPartPr/>
                <p14:nvPr/>
              </p14:nvContentPartPr>
              <p14:xfrm>
                <a:off x="4640354" y="3680584"/>
                <a:ext cx="144360" cy="281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66C18A-A2E8-4C7C-8E0F-A414F04F4B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31714" y="3671944"/>
                  <a:ext cx="162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477EC7D-D724-4793-8852-7F108A40CF59}"/>
                    </a:ext>
                  </a:extLst>
                </p14:cNvPr>
                <p14:cNvContentPartPr/>
                <p14:nvPr/>
              </p14:nvContentPartPr>
              <p14:xfrm>
                <a:off x="4776074" y="3615424"/>
                <a:ext cx="204120" cy="19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477EC7D-D724-4793-8852-7F108A40CF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67434" y="3606424"/>
                  <a:ext cx="221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7079B5-7ACA-469A-94C0-1305244DAAA6}"/>
                    </a:ext>
                  </a:extLst>
                </p14:cNvPr>
                <p14:cNvContentPartPr/>
                <p14:nvPr/>
              </p14:nvContentPartPr>
              <p14:xfrm>
                <a:off x="5173514" y="3644584"/>
                <a:ext cx="147240" cy="264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57079B5-7ACA-469A-94C0-1305244DAAA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64874" y="3635584"/>
                  <a:ext cx="164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AE31E9-9A4C-4508-8214-FFDFFEA2C619}"/>
                    </a:ext>
                  </a:extLst>
                </p14:cNvPr>
                <p14:cNvContentPartPr/>
                <p14:nvPr/>
              </p14:nvContentPartPr>
              <p14:xfrm>
                <a:off x="5403914" y="3591304"/>
                <a:ext cx="157320" cy="176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AE31E9-9A4C-4508-8214-FFDFFEA2C61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5274" y="3582304"/>
                  <a:ext cx="174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AD173E-81F4-4C58-9524-63A179BEF233}"/>
                    </a:ext>
                  </a:extLst>
                </p14:cNvPr>
                <p14:cNvContentPartPr/>
                <p14:nvPr/>
              </p14:nvContentPartPr>
              <p14:xfrm>
                <a:off x="5458994" y="3585544"/>
                <a:ext cx="270360" cy="366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AD173E-81F4-4C58-9524-63A179BEF23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9994" y="3576904"/>
                  <a:ext cx="2880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A8B5AF-52A6-4D13-A1F7-781431131409}"/>
                    </a:ext>
                  </a:extLst>
                </p14:cNvPr>
                <p14:cNvContentPartPr/>
                <p14:nvPr/>
              </p14:nvContentPartPr>
              <p14:xfrm>
                <a:off x="5806034" y="3600664"/>
                <a:ext cx="203400" cy="212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A8B5AF-52A6-4D13-A1F7-7814311314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97034" y="3591664"/>
                  <a:ext cx="221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D73C2D-0F9A-4206-B614-DC555CC3E425}"/>
                    </a:ext>
                  </a:extLst>
                </p14:cNvPr>
                <p14:cNvContentPartPr/>
                <p14:nvPr/>
              </p14:nvContentPartPr>
              <p14:xfrm>
                <a:off x="5829434" y="3853384"/>
                <a:ext cx="182520" cy="43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D73C2D-0F9A-4206-B614-DC555CC3E4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20434" y="3844384"/>
                  <a:ext cx="200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0EEBB34-D7A3-44E2-924F-BD6238767625}"/>
                    </a:ext>
                  </a:extLst>
                </p14:cNvPr>
                <p14:cNvContentPartPr/>
                <p14:nvPr/>
              </p14:nvContentPartPr>
              <p14:xfrm>
                <a:off x="6076754" y="3646024"/>
                <a:ext cx="291960" cy="272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0EEBB34-D7A3-44E2-924F-BD623876762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68114" y="3637024"/>
                  <a:ext cx="309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0A5172-F49F-4C9B-B9F5-FF7F6A9A9DD5}"/>
                    </a:ext>
                  </a:extLst>
                </p14:cNvPr>
                <p14:cNvContentPartPr/>
                <p14:nvPr/>
              </p14:nvContentPartPr>
              <p14:xfrm>
                <a:off x="6354314" y="3508864"/>
                <a:ext cx="237600" cy="54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0A5172-F49F-4C9B-B9F5-FF7F6A9A9DD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45314" y="3499864"/>
                  <a:ext cx="2552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183B43D-2DC7-4B8F-A25F-CB5745299B10}"/>
                    </a:ext>
                  </a:extLst>
                </p14:cNvPr>
                <p14:cNvContentPartPr/>
                <p14:nvPr/>
              </p14:nvContentPartPr>
              <p14:xfrm>
                <a:off x="10416554" y="3766624"/>
                <a:ext cx="158040" cy="37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183B43D-2DC7-4B8F-A25F-CB5745299B1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07554" y="3757624"/>
                  <a:ext cx="175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F7561A-87A7-4C0A-8C45-8BDBAB1AA684}"/>
                    </a:ext>
                  </a:extLst>
                </p14:cNvPr>
                <p14:cNvContentPartPr/>
                <p14:nvPr/>
              </p14:nvContentPartPr>
              <p14:xfrm>
                <a:off x="10623194" y="3722704"/>
                <a:ext cx="127800" cy="205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F7561A-87A7-4C0A-8C45-8BDBAB1AA6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14554" y="3713704"/>
                  <a:ext cx="145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4E3A36A-9545-4423-90EF-50991F8788AD}"/>
                    </a:ext>
                  </a:extLst>
                </p14:cNvPr>
                <p14:cNvContentPartPr/>
                <p14:nvPr/>
              </p14:nvContentPartPr>
              <p14:xfrm>
                <a:off x="10691234" y="3535144"/>
                <a:ext cx="286920" cy="232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4E3A36A-9545-4423-90EF-50991F8788A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82594" y="3526144"/>
                  <a:ext cx="304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737B93F-A167-4CC2-A57A-BF566840A25A}"/>
                    </a:ext>
                  </a:extLst>
                </p14:cNvPr>
                <p14:cNvContentPartPr/>
                <p14:nvPr/>
              </p14:nvContentPartPr>
              <p14:xfrm>
                <a:off x="10944674" y="3665824"/>
                <a:ext cx="210960" cy="225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737B93F-A167-4CC2-A57A-BF566840A25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36034" y="3656824"/>
                  <a:ext cx="228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7E72D4-B712-4A3C-A524-C8C6B1C9CD40}"/>
                    </a:ext>
                  </a:extLst>
                </p14:cNvPr>
                <p14:cNvContentPartPr/>
                <p14:nvPr/>
              </p14:nvContentPartPr>
              <p14:xfrm>
                <a:off x="11109194" y="3717304"/>
                <a:ext cx="183960" cy="146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7E72D4-B712-4A3C-A524-C8C6B1C9CD4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00554" y="3708664"/>
                  <a:ext cx="201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D0CF6CF-B034-4BAF-B62D-31BB20DB3A8F}"/>
                    </a:ext>
                  </a:extLst>
                </p14:cNvPr>
                <p14:cNvContentPartPr/>
                <p14:nvPr/>
              </p14:nvContentPartPr>
              <p14:xfrm>
                <a:off x="11381354" y="3526864"/>
                <a:ext cx="189000" cy="500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D0CF6CF-B034-4BAF-B62D-31BB20DB3A8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72714" y="3517864"/>
                  <a:ext cx="2066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A56AE54-8294-4F0D-A352-8F3DF578D968}"/>
                    </a:ext>
                  </a:extLst>
                </p14:cNvPr>
                <p14:cNvContentPartPr/>
                <p14:nvPr/>
              </p14:nvContentPartPr>
              <p14:xfrm>
                <a:off x="2496914" y="4449904"/>
                <a:ext cx="91800" cy="176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A56AE54-8294-4F0D-A352-8F3DF578D96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88274" y="4440904"/>
                  <a:ext cx="10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2B04AFF-9BF0-4C83-A038-8611C338E597}"/>
                    </a:ext>
                  </a:extLst>
                </p14:cNvPr>
                <p14:cNvContentPartPr/>
                <p14:nvPr/>
              </p14:nvContentPartPr>
              <p14:xfrm>
                <a:off x="2633714" y="4449184"/>
                <a:ext cx="138600" cy="138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2B04AFF-9BF0-4C83-A038-8611C338E59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24714" y="4440544"/>
                  <a:ext cx="156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5A5137-48F5-4310-984C-FF78A94A57BE}"/>
                    </a:ext>
                  </a:extLst>
                </p14:cNvPr>
                <p14:cNvContentPartPr/>
                <p14:nvPr/>
              </p14:nvContentPartPr>
              <p14:xfrm>
                <a:off x="2891114" y="4354144"/>
                <a:ext cx="83880" cy="236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5A5137-48F5-4310-984C-FF78A94A57B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82114" y="4345144"/>
                  <a:ext cx="101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4D3A2F8-BF66-4119-88B1-2A89946E2BF8}"/>
                    </a:ext>
                  </a:extLst>
                </p14:cNvPr>
                <p14:cNvContentPartPr/>
                <p14:nvPr/>
              </p14:nvContentPartPr>
              <p14:xfrm>
                <a:off x="2555594" y="4789744"/>
                <a:ext cx="8280" cy="23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4D3A2F8-BF66-4119-88B1-2A89946E2B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546954" y="4780744"/>
                  <a:ext cx="25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3B3184D-C460-4682-9D8C-6F1A2B8914FA}"/>
                    </a:ext>
                  </a:extLst>
                </p14:cNvPr>
                <p14:cNvContentPartPr/>
                <p14:nvPr/>
              </p14:nvContentPartPr>
              <p14:xfrm>
                <a:off x="2852954" y="4700464"/>
                <a:ext cx="15840" cy="26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3B3184D-C460-4682-9D8C-6F1A2B8914F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43954" y="4691824"/>
                  <a:ext cx="33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D8CD92F-AC76-4588-A9CB-DE5E41657662}"/>
                    </a:ext>
                  </a:extLst>
                </p14:cNvPr>
                <p14:cNvContentPartPr/>
                <p14:nvPr/>
              </p14:nvContentPartPr>
              <p14:xfrm>
                <a:off x="2310074" y="4773904"/>
                <a:ext cx="904680" cy="83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D8CD92F-AC76-4588-A9CB-DE5E4165766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01074" y="4764904"/>
                  <a:ext cx="922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519395-C7CF-427C-B91A-A849F19867B8}"/>
                    </a:ext>
                  </a:extLst>
                </p14:cNvPr>
                <p14:cNvContentPartPr/>
                <p14:nvPr/>
              </p14:nvContentPartPr>
              <p14:xfrm>
                <a:off x="2236634" y="4975864"/>
                <a:ext cx="176400" cy="173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519395-C7CF-427C-B91A-A849F19867B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27634" y="4967224"/>
                  <a:ext cx="194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86BA63E-68A0-4E26-86FC-9AFDC53D576B}"/>
                    </a:ext>
                  </a:extLst>
                </p14:cNvPr>
                <p14:cNvContentPartPr/>
                <p14:nvPr/>
              </p14:nvContentPartPr>
              <p14:xfrm>
                <a:off x="2437514" y="4931224"/>
                <a:ext cx="103320" cy="220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86BA63E-68A0-4E26-86FC-9AFDC53D576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28514" y="4922584"/>
                  <a:ext cx="120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BED0F6-AC72-46A2-93B4-F46C97505B89}"/>
                    </a:ext>
                  </a:extLst>
                </p14:cNvPr>
                <p14:cNvContentPartPr/>
                <p14:nvPr/>
              </p14:nvContentPartPr>
              <p14:xfrm>
                <a:off x="2452274" y="5252344"/>
                <a:ext cx="36720" cy="21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BED0F6-AC72-46A2-93B4-F46C97505B8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43274" y="5243704"/>
                  <a:ext cx="54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9F5004-8132-4E3E-88B8-46DFCA34CD78}"/>
                    </a:ext>
                  </a:extLst>
                </p14:cNvPr>
                <p14:cNvContentPartPr/>
                <p14:nvPr/>
              </p14:nvContentPartPr>
              <p14:xfrm>
                <a:off x="2654234" y="4922944"/>
                <a:ext cx="157320" cy="245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9F5004-8132-4E3E-88B8-46DFCA34CD7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45594" y="4913944"/>
                  <a:ext cx="174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1646A4-1865-46C9-8F7D-D383A2683611}"/>
                    </a:ext>
                  </a:extLst>
                </p14:cNvPr>
                <p14:cNvContentPartPr/>
                <p14:nvPr/>
              </p14:nvContentPartPr>
              <p14:xfrm>
                <a:off x="2829554" y="4991344"/>
                <a:ext cx="67680" cy="136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1646A4-1865-46C9-8F7D-D383A268361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20914" y="4982704"/>
                  <a:ext cx="8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1086E84-7CC4-4020-B532-F3A4A4589DCE}"/>
                    </a:ext>
                  </a:extLst>
                </p14:cNvPr>
                <p14:cNvContentPartPr/>
                <p14:nvPr/>
              </p14:nvContentPartPr>
              <p14:xfrm>
                <a:off x="2909114" y="4994584"/>
                <a:ext cx="139320" cy="147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1086E84-7CC4-4020-B532-F3A4A4589D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00474" y="4985944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2903A83-5F3D-4901-BCF4-2D182C31C823}"/>
                    </a:ext>
                  </a:extLst>
                </p14:cNvPr>
                <p14:cNvContentPartPr/>
                <p14:nvPr/>
              </p14:nvContentPartPr>
              <p14:xfrm>
                <a:off x="3179474" y="5020504"/>
                <a:ext cx="156600" cy="248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2903A83-5F3D-4901-BCF4-2D182C31C82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70474" y="5011504"/>
                  <a:ext cx="174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D1FC2B6-D022-42BC-B7B4-3432D0AE9C40}"/>
                    </a:ext>
                  </a:extLst>
                </p14:cNvPr>
                <p14:cNvContentPartPr/>
                <p14:nvPr/>
              </p14:nvContentPartPr>
              <p14:xfrm>
                <a:off x="3385034" y="4974064"/>
                <a:ext cx="136080" cy="129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D1FC2B6-D022-42BC-B7B4-3432D0AE9C4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76034" y="4965064"/>
                  <a:ext cx="153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FA6C122-1C5E-4F45-BF0B-07A9F6357FB7}"/>
                    </a:ext>
                  </a:extLst>
                </p14:cNvPr>
                <p14:cNvContentPartPr/>
                <p14:nvPr/>
              </p14:nvContentPartPr>
              <p14:xfrm>
                <a:off x="3534074" y="4843384"/>
                <a:ext cx="172080" cy="372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FA6C122-1C5E-4F45-BF0B-07A9F6357FB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25434" y="4834744"/>
                  <a:ext cx="189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EA4F3CE-127E-4ACA-88F1-B07E24AC4E4C}"/>
                    </a:ext>
                  </a:extLst>
                </p14:cNvPr>
                <p14:cNvContentPartPr/>
                <p14:nvPr/>
              </p14:nvContentPartPr>
              <p14:xfrm>
                <a:off x="3765554" y="4865344"/>
                <a:ext cx="115560" cy="302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EA4F3CE-127E-4ACA-88F1-B07E24AC4E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56914" y="4856704"/>
                  <a:ext cx="133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2028297-AF82-471E-9538-752893D58FEE}"/>
                    </a:ext>
                  </a:extLst>
                </p14:cNvPr>
                <p14:cNvContentPartPr/>
                <p14:nvPr/>
              </p14:nvContentPartPr>
              <p14:xfrm>
                <a:off x="3782474" y="5286904"/>
                <a:ext cx="16560" cy="24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2028297-AF82-471E-9538-752893D58F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73474" y="5277904"/>
                  <a:ext cx="34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307E4F4-6357-4A3E-967D-CC3D38373C10}"/>
                    </a:ext>
                  </a:extLst>
                </p14:cNvPr>
                <p14:cNvContentPartPr/>
                <p14:nvPr/>
              </p14:nvContentPartPr>
              <p14:xfrm>
                <a:off x="3853754" y="4448464"/>
                <a:ext cx="164880" cy="293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307E4F4-6357-4A3E-967D-CC3D38373C1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844754" y="4439824"/>
                  <a:ext cx="182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A24BD2-71DD-4507-9B46-B5E15B13CC58}"/>
                    </a:ext>
                  </a:extLst>
                </p14:cNvPr>
                <p14:cNvContentPartPr/>
                <p14:nvPr/>
              </p14:nvContentPartPr>
              <p14:xfrm>
                <a:off x="4023314" y="4699384"/>
                <a:ext cx="20880" cy="34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A24BD2-71DD-4507-9B46-B5E15B13CC5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14674" y="4690384"/>
                  <a:ext cx="38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009731-2F04-46D6-BD11-64C2B3B570A4}"/>
                    </a:ext>
                  </a:extLst>
                </p14:cNvPr>
                <p14:cNvContentPartPr/>
                <p14:nvPr/>
              </p14:nvContentPartPr>
              <p14:xfrm>
                <a:off x="4156874" y="4526944"/>
                <a:ext cx="167400" cy="190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009731-2F04-46D6-BD11-64C2B3B570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48234" y="4518304"/>
                  <a:ext cx="185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E932A6E-AF10-4891-B670-28FBC23520D8}"/>
                    </a:ext>
                  </a:extLst>
                </p14:cNvPr>
                <p14:cNvContentPartPr/>
                <p14:nvPr/>
              </p14:nvContentPartPr>
              <p14:xfrm>
                <a:off x="4395914" y="4368184"/>
                <a:ext cx="146160" cy="423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E932A6E-AF10-4891-B670-28FBC23520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86914" y="4359544"/>
                  <a:ext cx="163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333CB76-060D-48FC-B7C2-C9566313F471}"/>
                    </a:ext>
                  </a:extLst>
                </p14:cNvPr>
                <p14:cNvContentPartPr/>
                <p14:nvPr/>
              </p14:nvContentPartPr>
              <p14:xfrm>
                <a:off x="4524074" y="4260904"/>
                <a:ext cx="96840" cy="143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333CB76-060D-48FC-B7C2-C9566313F47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15434" y="4252264"/>
                  <a:ext cx="114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C876FC5-2E2C-48CB-B644-E3D72F1926A2}"/>
                    </a:ext>
                  </a:extLst>
                </p14:cNvPr>
                <p14:cNvContentPartPr/>
                <p14:nvPr/>
              </p14:nvContentPartPr>
              <p14:xfrm>
                <a:off x="4661954" y="4414624"/>
                <a:ext cx="220680" cy="356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C876FC5-2E2C-48CB-B644-E3D72F1926A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53314" y="4405984"/>
                  <a:ext cx="2383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0592B5-838F-4A9B-ACA0-AA8384F13B5A}"/>
                    </a:ext>
                  </a:extLst>
                </p14:cNvPr>
                <p14:cNvContentPartPr/>
                <p14:nvPr/>
              </p14:nvContentPartPr>
              <p14:xfrm>
                <a:off x="4882634" y="4696144"/>
                <a:ext cx="41040" cy="23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0592B5-838F-4A9B-ACA0-AA8384F13B5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73634" y="4687144"/>
                  <a:ext cx="58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CFA252F-5AE5-404A-80A0-3F80D9D28656}"/>
                    </a:ext>
                  </a:extLst>
                </p14:cNvPr>
                <p14:cNvContentPartPr/>
                <p14:nvPr/>
              </p14:nvContentPartPr>
              <p14:xfrm>
                <a:off x="5056514" y="4513984"/>
                <a:ext cx="178560" cy="221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CFA252F-5AE5-404A-80A0-3F80D9D286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047514" y="4504984"/>
                  <a:ext cx="196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1C5B3D0-508E-45C9-B774-AC2DF8F99769}"/>
                    </a:ext>
                  </a:extLst>
                </p14:cNvPr>
                <p14:cNvContentPartPr/>
                <p14:nvPr/>
              </p14:nvContentPartPr>
              <p14:xfrm>
                <a:off x="5305274" y="4413544"/>
                <a:ext cx="212400" cy="371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1C5B3D0-508E-45C9-B774-AC2DF8F9976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96274" y="4404904"/>
                  <a:ext cx="230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4430A26-FC8D-4235-B215-CF33BED5AB87}"/>
                    </a:ext>
                  </a:extLst>
                </p14:cNvPr>
                <p14:cNvContentPartPr/>
                <p14:nvPr/>
              </p14:nvContentPartPr>
              <p14:xfrm>
                <a:off x="5520914" y="4312744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4430A26-FC8D-4235-B215-CF33BED5AB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12274" y="4304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C0C5D6B-FBAF-487D-B669-09DE5E0CF098}"/>
                    </a:ext>
                  </a:extLst>
                </p14:cNvPr>
                <p14:cNvContentPartPr/>
                <p14:nvPr/>
              </p14:nvContentPartPr>
              <p14:xfrm>
                <a:off x="5479154" y="4280344"/>
                <a:ext cx="62280" cy="1368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C0C5D6B-FBAF-487D-B669-09DE5E0CF09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70154" y="4271704"/>
                  <a:ext cx="79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2A251C3-F3AC-4AE3-8F93-BDE28CFA9DCD}"/>
                    </a:ext>
                  </a:extLst>
                </p14:cNvPr>
                <p14:cNvContentPartPr/>
                <p14:nvPr/>
              </p14:nvContentPartPr>
              <p14:xfrm>
                <a:off x="5566634" y="4284304"/>
                <a:ext cx="121680" cy="152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2A251C3-F3AC-4AE3-8F93-BDE28CFA9DC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57994" y="4275664"/>
                  <a:ext cx="139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E2C8088-501D-43D2-AE45-E7917BC5A2EB}"/>
                    </a:ext>
                  </a:extLst>
                </p14:cNvPr>
                <p14:cNvContentPartPr/>
                <p14:nvPr/>
              </p14:nvContentPartPr>
              <p14:xfrm>
                <a:off x="5770754" y="4624864"/>
                <a:ext cx="250560" cy="46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E2C8088-501D-43D2-AE45-E7917BC5A2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61754" y="4616224"/>
                  <a:ext cx="268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6925EA0-D932-4AE6-A478-2AE1149B4EA1}"/>
                    </a:ext>
                  </a:extLst>
                </p14:cNvPr>
                <p14:cNvContentPartPr/>
                <p14:nvPr/>
              </p14:nvContentPartPr>
              <p14:xfrm>
                <a:off x="5876594" y="4590664"/>
                <a:ext cx="60480" cy="189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6925EA0-D932-4AE6-A478-2AE1149B4EA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67954" y="4582024"/>
                  <a:ext cx="78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2B9FA2-59FF-496D-AB73-2D47EF607967}"/>
                    </a:ext>
                  </a:extLst>
                </p14:cNvPr>
                <p14:cNvContentPartPr/>
                <p14:nvPr/>
              </p14:nvContentPartPr>
              <p14:xfrm>
                <a:off x="6299954" y="4474384"/>
                <a:ext cx="61560" cy="171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2B9FA2-59FF-496D-AB73-2D47EF60796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90954" y="4465384"/>
                  <a:ext cx="79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801E03-FCE8-47EB-BF76-AD4A52FF4E21}"/>
                    </a:ext>
                  </a:extLst>
                </p14:cNvPr>
                <p14:cNvContentPartPr/>
                <p14:nvPr/>
              </p14:nvContentPartPr>
              <p14:xfrm>
                <a:off x="6414074" y="4472224"/>
                <a:ext cx="160200" cy="158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801E03-FCE8-47EB-BF76-AD4A52FF4E2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05434" y="4463224"/>
                  <a:ext cx="17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0073848-328F-4A8D-AB5F-D5C3B9E5FF03}"/>
                    </a:ext>
                  </a:extLst>
                </p14:cNvPr>
                <p14:cNvContentPartPr/>
                <p14:nvPr/>
              </p14:nvContentPartPr>
              <p14:xfrm>
                <a:off x="6736274" y="4358104"/>
                <a:ext cx="73440" cy="213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0073848-328F-4A8D-AB5F-D5C3B9E5FF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27274" y="4349104"/>
                  <a:ext cx="91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72E3B32-93AB-432B-BC42-95476855969C}"/>
                    </a:ext>
                  </a:extLst>
                </p14:cNvPr>
                <p14:cNvContentPartPr/>
                <p14:nvPr/>
              </p14:nvContentPartPr>
              <p14:xfrm>
                <a:off x="6707834" y="4753384"/>
                <a:ext cx="27000" cy="11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72E3B32-93AB-432B-BC42-95476855969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698834" y="4744744"/>
                  <a:ext cx="44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0D6E753-74CF-416B-8CA6-FC1442EC9F4B}"/>
                    </a:ext>
                  </a:extLst>
                </p14:cNvPr>
                <p14:cNvContentPartPr/>
                <p14:nvPr/>
              </p14:nvContentPartPr>
              <p14:xfrm>
                <a:off x="6178994" y="4838704"/>
                <a:ext cx="721080" cy="86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0D6E753-74CF-416B-8CA6-FC1442EC9F4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170354" y="4830064"/>
                  <a:ext cx="738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A828B7F-CC5D-42F8-BCEC-7A7B1C65FC00}"/>
                    </a:ext>
                  </a:extLst>
                </p14:cNvPr>
                <p14:cNvContentPartPr/>
                <p14:nvPr/>
              </p14:nvContentPartPr>
              <p14:xfrm>
                <a:off x="6078914" y="5026624"/>
                <a:ext cx="99360" cy="232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A828B7F-CC5D-42F8-BCEC-7A7B1C65FC0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070274" y="5017624"/>
                  <a:ext cx="117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67A7958-D80E-42F9-B4C7-5F4A1548AF49}"/>
                    </a:ext>
                  </a:extLst>
                </p14:cNvPr>
                <p14:cNvContentPartPr/>
                <p14:nvPr/>
              </p14:nvContentPartPr>
              <p14:xfrm>
                <a:off x="6231914" y="4996024"/>
                <a:ext cx="87480" cy="226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67A7958-D80E-42F9-B4C7-5F4A1548AF4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23274" y="4987024"/>
                  <a:ext cx="105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C40AEE5-A0F0-40C8-B326-A687134AE2F0}"/>
                    </a:ext>
                  </a:extLst>
                </p14:cNvPr>
                <p14:cNvContentPartPr/>
                <p14:nvPr/>
              </p14:nvContentPartPr>
              <p14:xfrm>
                <a:off x="6226154" y="5318584"/>
                <a:ext cx="28800" cy="334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C40AEE5-A0F0-40C8-B326-A687134AE2F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17514" y="5309584"/>
                  <a:ext cx="46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59105D1-4E05-4022-8F59-C187F7F0F3BF}"/>
                    </a:ext>
                  </a:extLst>
                </p14:cNvPr>
                <p14:cNvContentPartPr/>
                <p14:nvPr/>
              </p14:nvContentPartPr>
              <p14:xfrm>
                <a:off x="6418394" y="5001784"/>
                <a:ext cx="156240" cy="243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59105D1-4E05-4022-8F59-C187F7F0F3B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409754" y="4992784"/>
                  <a:ext cx="173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99B1C8A-1CCC-442A-A327-0880F944BD4D}"/>
                    </a:ext>
                  </a:extLst>
                </p14:cNvPr>
                <p14:cNvContentPartPr/>
                <p14:nvPr/>
              </p14:nvContentPartPr>
              <p14:xfrm>
                <a:off x="6599114" y="5053264"/>
                <a:ext cx="53280" cy="149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99B1C8A-1CCC-442A-A327-0880F944BD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90474" y="5044624"/>
                  <a:ext cx="70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55EF74A-80D1-47D5-BE40-6AD0C66A7357}"/>
                    </a:ext>
                  </a:extLst>
                </p14:cNvPr>
                <p14:cNvContentPartPr/>
                <p14:nvPr/>
              </p14:nvContentPartPr>
              <p14:xfrm>
                <a:off x="6729074" y="5040664"/>
                <a:ext cx="95040" cy="172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55EF74A-80D1-47D5-BE40-6AD0C66A735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20074" y="5031664"/>
                  <a:ext cx="112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EEF77A-13C5-4947-8E9A-545A0851F49D}"/>
                    </a:ext>
                  </a:extLst>
                </p14:cNvPr>
                <p14:cNvContentPartPr/>
                <p14:nvPr/>
              </p14:nvContentPartPr>
              <p14:xfrm>
                <a:off x="6946154" y="5068384"/>
                <a:ext cx="145800" cy="40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EEF77A-13C5-4947-8E9A-545A0851F49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37514" y="5059384"/>
                  <a:ext cx="163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3B2D8C1-E5BB-44E8-AF8F-329D6A9F8830}"/>
                    </a:ext>
                  </a:extLst>
                </p14:cNvPr>
                <p14:cNvContentPartPr/>
                <p14:nvPr/>
              </p14:nvContentPartPr>
              <p14:xfrm>
                <a:off x="7206794" y="5024464"/>
                <a:ext cx="24120" cy="134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3B2D8C1-E5BB-44E8-AF8F-329D6A9F883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97794" y="5015464"/>
                  <a:ext cx="4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C31D606-A5FF-4BF4-828B-8716958B48E8}"/>
                    </a:ext>
                  </a:extLst>
                </p14:cNvPr>
                <p14:cNvContentPartPr/>
                <p14:nvPr/>
              </p14:nvContentPartPr>
              <p14:xfrm>
                <a:off x="7309394" y="4888744"/>
                <a:ext cx="133920" cy="371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C31D606-A5FF-4BF4-828B-8716958B48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00754" y="4879744"/>
                  <a:ext cx="151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3D31D2F-2135-426A-848C-3F286FF5AFB1}"/>
                    </a:ext>
                  </a:extLst>
                </p14:cNvPr>
                <p14:cNvContentPartPr/>
                <p14:nvPr/>
              </p14:nvContentPartPr>
              <p14:xfrm>
                <a:off x="7612514" y="4866064"/>
                <a:ext cx="32760" cy="238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3D31D2F-2135-426A-848C-3F286FF5AFB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03874" y="4857064"/>
                  <a:ext cx="50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E13DD6F-5F38-45CE-90C9-D6E073C16D2E}"/>
                    </a:ext>
                  </a:extLst>
                </p14:cNvPr>
                <p14:cNvContentPartPr/>
                <p14:nvPr/>
              </p14:nvContentPartPr>
              <p14:xfrm>
                <a:off x="7559594" y="5326144"/>
                <a:ext cx="24840" cy="37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E13DD6F-5F38-45CE-90C9-D6E073C16D2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50594" y="5317504"/>
                  <a:ext cx="42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D0F5C33-ABC6-4936-A037-9CC5CD27AA1C}"/>
                    </a:ext>
                  </a:extLst>
                </p14:cNvPr>
                <p14:cNvContentPartPr/>
                <p14:nvPr/>
              </p14:nvContentPartPr>
              <p14:xfrm>
                <a:off x="7484714" y="4414984"/>
                <a:ext cx="187560" cy="317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D0F5C33-ABC6-4936-A037-9CC5CD27AA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76074" y="4405984"/>
                  <a:ext cx="205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DE71A20-8723-46DE-A3F1-0FEB8D2E5269}"/>
                    </a:ext>
                  </a:extLst>
                </p14:cNvPr>
                <p14:cNvContentPartPr/>
                <p14:nvPr/>
              </p14:nvContentPartPr>
              <p14:xfrm>
                <a:off x="7714754" y="4656544"/>
                <a:ext cx="23040" cy="29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DE71A20-8723-46DE-A3F1-0FEB8D2E526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705754" y="4647904"/>
                  <a:ext cx="40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419B747-1927-47C7-B0A8-56E133C8F03D}"/>
                    </a:ext>
                  </a:extLst>
                </p14:cNvPr>
                <p14:cNvContentPartPr/>
                <p14:nvPr/>
              </p14:nvContentPartPr>
              <p14:xfrm>
                <a:off x="7861274" y="4500304"/>
                <a:ext cx="156240" cy="156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419B747-1927-47C7-B0A8-56E133C8F03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52274" y="4491304"/>
                  <a:ext cx="17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492C473-5687-4BFC-A409-7EB6DB2A29C9}"/>
                    </a:ext>
                  </a:extLst>
                </p14:cNvPr>
                <p14:cNvContentPartPr/>
                <p14:nvPr/>
              </p14:nvContentPartPr>
              <p14:xfrm>
                <a:off x="8070794" y="4421824"/>
                <a:ext cx="141840" cy="3247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492C473-5687-4BFC-A409-7EB6DB2A29C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62154" y="4413184"/>
                  <a:ext cx="159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F76E1AF-28BF-4F69-96D2-09A9C2FD8C6A}"/>
                    </a:ext>
                  </a:extLst>
                </p14:cNvPr>
                <p14:cNvContentPartPr/>
                <p14:nvPr/>
              </p14:nvContentPartPr>
              <p14:xfrm>
                <a:off x="8231714" y="4246864"/>
                <a:ext cx="33480" cy="129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F76E1AF-28BF-4F69-96D2-09A9C2FD8C6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23074" y="4237864"/>
                  <a:ext cx="5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CC89E8D-036B-476C-A449-0F469B8FCCB9}"/>
                    </a:ext>
                  </a:extLst>
                </p14:cNvPr>
                <p14:cNvContentPartPr/>
                <p14:nvPr/>
              </p14:nvContentPartPr>
              <p14:xfrm>
                <a:off x="8302634" y="4384024"/>
                <a:ext cx="165960" cy="340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CC89E8D-036B-476C-A449-0F469B8FCCB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93994" y="4375024"/>
                  <a:ext cx="183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77B246-5AF9-4482-A919-A3DF5C1AE132}"/>
                    </a:ext>
                  </a:extLst>
                </p14:cNvPr>
                <p14:cNvContentPartPr/>
                <p14:nvPr/>
              </p14:nvContentPartPr>
              <p14:xfrm>
                <a:off x="8488394" y="4623784"/>
                <a:ext cx="15120" cy="71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77B246-5AF9-4482-A919-A3DF5C1AE1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79394" y="4614784"/>
                  <a:ext cx="32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1240AE-7BE4-41BF-9566-43925C4541AE}"/>
                    </a:ext>
                  </a:extLst>
                </p14:cNvPr>
                <p14:cNvContentPartPr/>
                <p14:nvPr/>
              </p14:nvContentPartPr>
              <p14:xfrm>
                <a:off x="8641754" y="4461424"/>
                <a:ext cx="188640" cy="2257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1240AE-7BE4-41BF-9566-43925C4541A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32754" y="4452784"/>
                  <a:ext cx="206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B89C99-100A-4AA0-A755-DEB7918165C5}"/>
                    </a:ext>
                  </a:extLst>
                </p14:cNvPr>
                <p14:cNvContentPartPr/>
                <p14:nvPr/>
              </p14:nvContentPartPr>
              <p14:xfrm>
                <a:off x="8832914" y="4335424"/>
                <a:ext cx="165600" cy="390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B89C99-100A-4AA0-A755-DEB7918165C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23914" y="4326424"/>
                  <a:ext cx="183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002AE0A-4476-4413-86B4-8CE05A651171}"/>
                    </a:ext>
                  </a:extLst>
                </p14:cNvPr>
                <p14:cNvContentPartPr/>
                <p14:nvPr/>
              </p14:nvContentPartPr>
              <p14:xfrm>
                <a:off x="9041714" y="4171624"/>
                <a:ext cx="93960" cy="242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002AE0A-4476-4413-86B4-8CE05A65117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33074" y="4162624"/>
                  <a:ext cx="111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BB8533E-E331-4E19-888A-ECC9B22AE568}"/>
                    </a:ext>
                  </a:extLst>
                </p14:cNvPr>
                <p14:cNvContentPartPr/>
                <p14:nvPr/>
              </p14:nvContentPartPr>
              <p14:xfrm>
                <a:off x="9195434" y="4491664"/>
                <a:ext cx="318240" cy="88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BB8533E-E331-4E19-888A-ECC9B22AE56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6794" y="4483024"/>
                  <a:ext cx="335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7A8F181-DA47-485F-9E5E-2E754F120250}"/>
                    </a:ext>
                  </a:extLst>
                </p14:cNvPr>
                <p14:cNvContentPartPr/>
                <p14:nvPr/>
              </p14:nvContentPartPr>
              <p14:xfrm>
                <a:off x="9349154" y="4416064"/>
                <a:ext cx="66960" cy="239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7A8F181-DA47-485F-9E5E-2E754F12025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40154" y="4407424"/>
                  <a:ext cx="84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37AAF71-9799-42FE-B2AA-EFC564428844}"/>
                    </a:ext>
                  </a:extLst>
                </p14:cNvPr>
                <p14:cNvContentPartPr/>
                <p14:nvPr/>
              </p14:nvContentPartPr>
              <p14:xfrm>
                <a:off x="9625634" y="4412824"/>
                <a:ext cx="93600" cy="214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37AAF71-9799-42FE-B2AA-EFC56442884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616634" y="4404184"/>
                  <a:ext cx="111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0271212-DCCC-4766-9CB9-FF0B965B4F95}"/>
                    </a:ext>
                  </a:extLst>
                </p14:cNvPr>
                <p14:cNvContentPartPr/>
                <p14:nvPr/>
              </p14:nvContentPartPr>
              <p14:xfrm>
                <a:off x="9760994" y="4436224"/>
                <a:ext cx="112680" cy="179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0271212-DCCC-4766-9CB9-FF0B965B4F9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52354" y="4427224"/>
                  <a:ext cx="13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6C49523-0252-4D66-BCD0-946F8CFE8E13}"/>
                    </a:ext>
                  </a:extLst>
                </p14:cNvPr>
                <p14:cNvContentPartPr/>
                <p14:nvPr/>
              </p14:nvContentPartPr>
              <p14:xfrm>
                <a:off x="9952514" y="4368184"/>
                <a:ext cx="84240" cy="232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6C49523-0252-4D66-BCD0-946F8CFE8E1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43514" y="4359184"/>
                  <a:ext cx="101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D927AB-9682-4F6D-9B50-9DB81F457A61}"/>
                    </a:ext>
                  </a:extLst>
                </p14:cNvPr>
                <p14:cNvContentPartPr/>
                <p14:nvPr/>
              </p14:nvContentPartPr>
              <p14:xfrm>
                <a:off x="9936314" y="4730344"/>
                <a:ext cx="6120" cy="15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D927AB-9682-4F6D-9B50-9DB81F457A6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927314" y="4721344"/>
                  <a:ext cx="23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84271A5-135B-459F-86B4-DB563D843F96}"/>
                    </a:ext>
                  </a:extLst>
                </p14:cNvPr>
                <p14:cNvContentPartPr/>
                <p14:nvPr/>
              </p14:nvContentPartPr>
              <p14:xfrm>
                <a:off x="9521234" y="4829704"/>
                <a:ext cx="498600" cy="97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84271A5-135B-459F-86B4-DB563D843F9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512234" y="4821064"/>
                  <a:ext cx="516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D4C58D1-82B8-41C8-8041-9E0D583500D0}"/>
                    </a:ext>
                  </a:extLst>
                </p14:cNvPr>
                <p14:cNvContentPartPr/>
                <p14:nvPr/>
              </p14:nvContentPartPr>
              <p14:xfrm>
                <a:off x="9067634" y="5064424"/>
                <a:ext cx="263520" cy="2491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D4C58D1-82B8-41C8-8041-9E0D583500D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58634" y="5055784"/>
                  <a:ext cx="281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2469826-6FDB-4595-98B8-5BE4EB2175B8}"/>
                    </a:ext>
                  </a:extLst>
                </p14:cNvPr>
                <p14:cNvContentPartPr/>
                <p14:nvPr/>
              </p14:nvContentPartPr>
              <p14:xfrm>
                <a:off x="9459314" y="5044984"/>
                <a:ext cx="47160" cy="227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2469826-6FDB-4595-98B8-5BE4EB2175B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50314" y="5036344"/>
                  <a:ext cx="64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92F2A5E-426E-480A-8E8F-912509EBD8A8}"/>
                    </a:ext>
                  </a:extLst>
                </p14:cNvPr>
                <p14:cNvContentPartPr/>
                <p14:nvPr/>
              </p14:nvContentPartPr>
              <p14:xfrm>
                <a:off x="9435194" y="5372224"/>
                <a:ext cx="36720" cy="18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92F2A5E-426E-480A-8E8F-912509EBD8A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426554" y="5363224"/>
                  <a:ext cx="54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349C588-12BF-4262-9338-EB17DD0CF9F8}"/>
                    </a:ext>
                  </a:extLst>
                </p14:cNvPr>
                <p14:cNvContentPartPr/>
                <p14:nvPr/>
              </p14:nvContentPartPr>
              <p14:xfrm>
                <a:off x="9569114" y="5019064"/>
                <a:ext cx="183960" cy="2782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349C588-12BF-4262-9338-EB17DD0CF9F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560474" y="5010424"/>
                  <a:ext cx="201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F1037E5-2D5B-4BD0-B449-638BFC0091D5}"/>
                    </a:ext>
                  </a:extLst>
                </p14:cNvPr>
                <p14:cNvContentPartPr/>
                <p14:nvPr/>
              </p14:nvContentPartPr>
              <p14:xfrm>
                <a:off x="9760994" y="5073784"/>
                <a:ext cx="51840" cy="173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F1037E5-2D5B-4BD0-B449-638BFC0091D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752354" y="5064784"/>
                  <a:ext cx="69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C790113-A503-402A-8159-39CD2301A928}"/>
                    </a:ext>
                  </a:extLst>
                </p14:cNvPr>
                <p14:cNvContentPartPr/>
                <p14:nvPr/>
              </p14:nvContentPartPr>
              <p14:xfrm>
                <a:off x="9858554" y="5098984"/>
                <a:ext cx="106560" cy="149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C790113-A503-402A-8159-39CD2301A92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49914" y="5089984"/>
                  <a:ext cx="124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EA2A38F-C9E9-4CBC-821A-391E55809A93}"/>
                    </a:ext>
                  </a:extLst>
                </p14:cNvPr>
                <p14:cNvContentPartPr/>
                <p14:nvPr/>
              </p14:nvContentPartPr>
              <p14:xfrm>
                <a:off x="10038194" y="5129584"/>
                <a:ext cx="102960" cy="36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EA2A38F-C9E9-4CBC-821A-391E55809A9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29554" y="5120944"/>
                  <a:ext cx="120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20C4280-6A5E-4BD6-BDEA-FE6AFF441996}"/>
                    </a:ext>
                  </a:extLst>
                </p14:cNvPr>
                <p14:cNvContentPartPr/>
                <p14:nvPr/>
              </p14:nvContentPartPr>
              <p14:xfrm>
                <a:off x="10175354" y="5057224"/>
                <a:ext cx="163440" cy="1756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20C4280-6A5E-4BD6-BDEA-FE6AFF44199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166354" y="5048584"/>
                  <a:ext cx="181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D42D333-3CB2-480D-A6D0-6F6A009C13E0}"/>
                    </a:ext>
                  </a:extLst>
                </p14:cNvPr>
                <p14:cNvContentPartPr/>
                <p14:nvPr/>
              </p14:nvContentPartPr>
              <p14:xfrm>
                <a:off x="10364714" y="4950664"/>
                <a:ext cx="131400" cy="330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D42D333-3CB2-480D-A6D0-6F6A009C13E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355714" y="4942024"/>
                  <a:ext cx="149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61A107F-DCF4-4B48-9F2D-AC26CE057ADB}"/>
                    </a:ext>
                  </a:extLst>
                </p14:cNvPr>
                <p14:cNvContentPartPr/>
                <p14:nvPr/>
              </p14:nvContentPartPr>
              <p14:xfrm>
                <a:off x="10573514" y="4930144"/>
                <a:ext cx="106200" cy="303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61A107F-DCF4-4B48-9F2D-AC26CE057AD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564514" y="4921144"/>
                  <a:ext cx="123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09D0585-ED47-41CB-8BEE-4C420200A13C}"/>
                    </a:ext>
                  </a:extLst>
                </p14:cNvPr>
                <p14:cNvContentPartPr/>
                <p14:nvPr/>
              </p14:nvContentPartPr>
              <p14:xfrm>
                <a:off x="10530674" y="5364304"/>
                <a:ext cx="25560" cy="291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09D0585-ED47-41CB-8BEE-4C420200A13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522034" y="5355664"/>
                  <a:ext cx="43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223DFA3-CD8C-4796-B152-C19E3A307E04}"/>
                    </a:ext>
                  </a:extLst>
                </p14:cNvPr>
                <p14:cNvContentPartPr/>
                <p14:nvPr/>
              </p14:nvContentPartPr>
              <p14:xfrm>
                <a:off x="10180754" y="4481224"/>
                <a:ext cx="162360" cy="2599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223DFA3-CD8C-4796-B152-C19E3A307E0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72114" y="4472224"/>
                  <a:ext cx="180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660E558-440B-4728-A6CD-5A92FF5905AD}"/>
                    </a:ext>
                  </a:extLst>
                </p14:cNvPr>
                <p14:cNvContentPartPr/>
                <p14:nvPr/>
              </p14:nvContentPartPr>
              <p14:xfrm>
                <a:off x="10349954" y="4655824"/>
                <a:ext cx="9360" cy="48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660E558-440B-4728-A6CD-5A92FF5905A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340954" y="4647184"/>
                  <a:ext cx="27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85BE914-04A4-45AD-8922-6ABAFD18380D}"/>
                    </a:ext>
                  </a:extLst>
                </p14:cNvPr>
                <p14:cNvContentPartPr/>
                <p14:nvPr/>
              </p14:nvContentPartPr>
              <p14:xfrm>
                <a:off x="10452554" y="4506064"/>
                <a:ext cx="131040" cy="160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85BE914-04A4-45AD-8922-6ABAFD18380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443914" y="4497064"/>
                  <a:ext cx="148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E1AA967-2A47-49B9-873D-3253E1E784A5}"/>
                    </a:ext>
                  </a:extLst>
                </p14:cNvPr>
                <p14:cNvContentPartPr/>
                <p14:nvPr/>
              </p14:nvContentPartPr>
              <p14:xfrm>
                <a:off x="10601594" y="4414264"/>
                <a:ext cx="158040" cy="352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E1AA967-2A47-49B9-873D-3253E1E784A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592594" y="4405264"/>
                  <a:ext cx="175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B1C1F01-E0A5-4275-88E6-5A2A321D140F}"/>
                    </a:ext>
                  </a:extLst>
                </p14:cNvPr>
                <p14:cNvContentPartPr/>
                <p14:nvPr/>
              </p14:nvContentPartPr>
              <p14:xfrm>
                <a:off x="10719674" y="4214464"/>
                <a:ext cx="159480" cy="118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B1C1F01-E0A5-4275-88E6-5A2A321D140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710674" y="4205824"/>
                  <a:ext cx="17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8B39AB5-F56F-4719-93E9-1DCEB0726CE0}"/>
                    </a:ext>
                  </a:extLst>
                </p14:cNvPr>
                <p14:cNvContentPartPr/>
                <p14:nvPr/>
              </p14:nvContentPartPr>
              <p14:xfrm>
                <a:off x="10826234" y="4435504"/>
                <a:ext cx="220320" cy="3020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8B39AB5-F56F-4719-93E9-1DCEB0726CE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817234" y="4426864"/>
                  <a:ext cx="237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A5B4543-3303-48FF-AF3B-C2365BDD52AD}"/>
                    </a:ext>
                  </a:extLst>
                </p14:cNvPr>
                <p14:cNvContentPartPr/>
                <p14:nvPr/>
              </p14:nvContentPartPr>
              <p14:xfrm>
                <a:off x="11032514" y="4657264"/>
                <a:ext cx="31320" cy="44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A5B4543-3303-48FF-AF3B-C2365BDD52A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023514" y="4648264"/>
                  <a:ext cx="48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8E2416C-34E3-4BF8-ACAA-65688A86F49F}"/>
                    </a:ext>
                  </a:extLst>
                </p14:cNvPr>
                <p14:cNvContentPartPr/>
                <p14:nvPr/>
              </p14:nvContentPartPr>
              <p14:xfrm>
                <a:off x="11161394" y="4493464"/>
                <a:ext cx="171000" cy="2340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8E2416C-34E3-4BF8-ACAA-65688A86F49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152754" y="4484464"/>
                  <a:ext cx="188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E6FC401-9DD2-41D8-9C77-EC05C1094826}"/>
                    </a:ext>
                  </a:extLst>
                </p14:cNvPr>
                <p14:cNvContentPartPr/>
                <p14:nvPr/>
              </p14:nvContentPartPr>
              <p14:xfrm>
                <a:off x="11332394" y="4367104"/>
                <a:ext cx="197280" cy="405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E6FC401-9DD2-41D8-9C77-EC05C109482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323394" y="4358104"/>
                  <a:ext cx="214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75F1FB5-1406-4468-8E9F-2B50CFF04B2B}"/>
                    </a:ext>
                  </a:extLst>
                </p14:cNvPr>
                <p14:cNvContentPartPr/>
                <p14:nvPr/>
              </p14:nvContentPartPr>
              <p14:xfrm>
                <a:off x="11457674" y="4140304"/>
                <a:ext cx="186840" cy="176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75F1FB5-1406-4468-8E9F-2B50CFF04B2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449034" y="4131304"/>
                  <a:ext cx="20448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A68B0A55-0DB2-4BC6-A725-8A48C54E835A}"/>
                  </a:ext>
                </a:extLst>
              </p14:cNvPr>
              <p14:cNvContentPartPr/>
              <p14:nvPr/>
            </p14:nvContentPartPr>
            <p14:xfrm>
              <a:off x="1086434" y="5876224"/>
              <a:ext cx="162000" cy="165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A68B0A55-0DB2-4BC6-A725-8A48C54E835A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077794" y="5867224"/>
                <a:ext cx="179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5FD47EB-BF0F-46E4-8F8C-7A6EC1EBAF1C}"/>
                  </a:ext>
                </a:extLst>
              </p14:cNvPr>
              <p14:cNvContentPartPr/>
              <p14:nvPr/>
            </p14:nvContentPartPr>
            <p14:xfrm>
              <a:off x="1052234" y="6014464"/>
              <a:ext cx="270000" cy="360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5FD47EB-BF0F-46E4-8F8C-7A6EC1EBAF1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043594" y="6005824"/>
                <a:ext cx="28764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28522E6-AE7C-4811-A71A-D5F523210174}"/>
              </a:ext>
            </a:extLst>
          </p:cNvPr>
          <p:cNvGrpSpPr/>
          <p:nvPr/>
        </p:nvGrpSpPr>
        <p:grpSpPr>
          <a:xfrm>
            <a:off x="1786994" y="5844184"/>
            <a:ext cx="1917000" cy="320040"/>
            <a:chOff x="1786994" y="5844184"/>
            <a:chExt cx="19170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7C00F87-0ADB-45D3-96BD-5A2D3929D078}"/>
                    </a:ext>
                  </a:extLst>
                </p14:cNvPr>
                <p14:cNvContentPartPr/>
                <p14:nvPr/>
              </p14:nvContentPartPr>
              <p14:xfrm>
                <a:off x="1786994" y="5941384"/>
                <a:ext cx="250200" cy="207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7C00F87-0ADB-45D3-96BD-5A2D3929D07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777994" y="5932744"/>
                  <a:ext cx="267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3AC2B9C-6018-4423-843E-AC7E6620615B}"/>
                    </a:ext>
                  </a:extLst>
                </p14:cNvPr>
                <p14:cNvContentPartPr/>
                <p14:nvPr/>
              </p14:nvContentPartPr>
              <p14:xfrm>
                <a:off x="2121794" y="6095824"/>
                <a:ext cx="6480" cy="198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3AC2B9C-6018-4423-843E-AC7E6620615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113154" y="6087184"/>
                  <a:ext cx="24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C36876F-4141-4149-B80D-0CF158FAA963}"/>
                    </a:ext>
                  </a:extLst>
                </p14:cNvPr>
                <p14:cNvContentPartPr/>
                <p14:nvPr/>
              </p14:nvContentPartPr>
              <p14:xfrm>
                <a:off x="2311514" y="5876584"/>
                <a:ext cx="266760" cy="287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C36876F-4141-4149-B80D-0CF158FAA96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302514" y="5867584"/>
                  <a:ext cx="284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7450B4-1751-4E45-9778-8163B86B9B4A}"/>
                    </a:ext>
                  </a:extLst>
                </p14:cNvPr>
                <p14:cNvContentPartPr/>
                <p14:nvPr/>
              </p14:nvContentPartPr>
              <p14:xfrm>
                <a:off x="2688074" y="5890984"/>
                <a:ext cx="242640" cy="2113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7450B4-1751-4E45-9778-8163B86B9B4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679434" y="5881984"/>
                  <a:ext cx="260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407B1B7-28EE-4152-98AB-12EE7D4D3D86}"/>
                    </a:ext>
                  </a:extLst>
                </p14:cNvPr>
                <p14:cNvContentPartPr/>
                <p14:nvPr/>
              </p14:nvContentPartPr>
              <p14:xfrm>
                <a:off x="3062474" y="5893504"/>
                <a:ext cx="218880" cy="235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407B1B7-28EE-4152-98AB-12EE7D4D3D8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053834" y="5884504"/>
                  <a:ext cx="236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1A4DE95-4A7C-49C9-B967-736E25C29C53}"/>
                    </a:ext>
                  </a:extLst>
                </p14:cNvPr>
                <p14:cNvContentPartPr/>
                <p14:nvPr/>
              </p14:nvContentPartPr>
              <p14:xfrm>
                <a:off x="3377114" y="5844184"/>
                <a:ext cx="326880" cy="2696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1A4DE95-4A7C-49C9-B967-736E25C29C5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368474" y="5835544"/>
                  <a:ext cx="344520" cy="28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667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791E29-9B03-435E-AED5-32774E8A6E28}"/>
              </a:ext>
            </a:extLst>
          </p:cNvPr>
          <p:cNvGrpSpPr/>
          <p:nvPr/>
        </p:nvGrpSpPr>
        <p:grpSpPr>
          <a:xfrm>
            <a:off x="418274" y="352744"/>
            <a:ext cx="375120" cy="330480"/>
            <a:chOff x="418274" y="352744"/>
            <a:chExt cx="3751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7963456-6CA0-4BBD-A9D1-759CCA759976}"/>
                    </a:ext>
                  </a:extLst>
                </p14:cNvPr>
                <p14:cNvContentPartPr/>
                <p14:nvPr/>
              </p14:nvContentPartPr>
              <p14:xfrm>
                <a:off x="418274" y="508624"/>
                <a:ext cx="230760" cy="174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7963456-6CA0-4BBD-A9D1-759CCA7599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634" y="499984"/>
                  <a:ext cx="248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3A9DA8-88DE-4972-9F4E-602642A8BE61}"/>
                    </a:ext>
                  </a:extLst>
                </p14:cNvPr>
                <p14:cNvContentPartPr/>
                <p14:nvPr/>
              </p14:nvContentPartPr>
              <p14:xfrm>
                <a:off x="566954" y="352744"/>
                <a:ext cx="211680" cy="308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3A9DA8-88DE-4972-9F4E-602642A8BE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954" y="344104"/>
                  <a:ext cx="229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A231D3-2102-440B-A85B-914961A446D1}"/>
                    </a:ext>
                  </a:extLst>
                </p14:cNvPr>
                <p14:cNvContentPartPr/>
                <p14:nvPr/>
              </p14:nvContentPartPr>
              <p14:xfrm>
                <a:off x="784754" y="629944"/>
                <a:ext cx="8640" cy="2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A231D3-2102-440B-A85B-914961A446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754" y="620944"/>
                  <a:ext cx="262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CAC228-F096-4ADB-B6C9-F08FF86F6A13}"/>
              </a:ext>
            </a:extLst>
          </p:cNvPr>
          <p:cNvGrpSpPr/>
          <p:nvPr/>
        </p:nvGrpSpPr>
        <p:grpSpPr>
          <a:xfrm>
            <a:off x="1408274" y="99664"/>
            <a:ext cx="2893320" cy="993600"/>
            <a:chOff x="1408274" y="99664"/>
            <a:chExt cx="2893320" cy="9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B7564E-5993-4A6B-8086-CB386570B80B}"/>
                    </a:ext>
                  </a:extLst>
                </p14:cNvPr>
                <p14:cNvContentPartPr/>
                <p14:nvPr/>
              </p14:nvContentPartPr>
              <p14:xfrm>
                <a:off x="1408274" y="431584"/>
                <a:ext cx="103320" cy="21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B7564E-5993-4A6B-8086-CB386570B8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9274" y="422584"/>
                  <a:ext cx="12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9E63B8-E4CD-4F1E-8DB1-C9F4E01F170C}"/>
                    </a:ext>
                  </a:extLst>
                </p14:cNvPr>
                <p14:cNvContentPartPr/>
                <p14:nvPr/>
              </p14:nvContentPartPr>
              <p14:xfrm>
                <a:off x="1504034" y="240424"/>
                <a:ext cx="293760" cy="19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9E63B8-E4CD-4F1E-8DB1-C9F4E01F17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5394" y="231784"/>
                  <a:ext cx="31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9FB750-ACAB-4D50-8760-32FEBD6E2D0B}"/>
                    </a:ext>
                  </a:extLst>
                </p14:cNvPr>
                <p14:cNvContentPartPr/>
                <p14:nvPr/>
              </p14:nvContentPartPr>
              <p14:xfrm>
                <a:off x="1830194" y="286864"/>
                <a:ext cx="266400" cy="37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9FB750-ACAB-4D50-8760-32FEBD6E2D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1194" y="277864"/>
                  <a:ext cx="284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DDED6D-9D28-4F43-BB62-A6800AD5F633}"/>
                    </a:ext>
                  </a:extLst>
                </p14:cNvPr>
                <p14:cNvContentPartPr/>
                <p14:nvPr/>
              </p14:nvContentPartPr>
              <p14:xfrm>
                <a:off x="2242394" y="406384"/>
                <a:ext cx="183960" cy="211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DDED6D-9D28-4F43-BB62-A6800AD5F6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3394" y="397384"/>
                  <a:ext cx="201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102791-32F4-487B-B90A-F851DE8CB556}"/>
                    </a:ext>
                  </a:extLst>
                </p14:cNvPr>
                <p14:cNvContentPartPr/>
                <p14:nvPr/>
              </p14:nvContentPartPr>
              <p14:xfrm>
                <a:off x="2406914" y="494224"/>
                <a:ext cx="136440" cy="10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102791-32F4-487B-B90A-F851DE8CB5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8274" y="485224"/>
                  <a:ext cx="154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33A681-B4E0-4A05-AA49-77E3A898D31C}"/>
                    </a:ext>
                  </a:extLst>
                </p14:cNvPr>
                <p14:cNvContentPartPr/>
                <p14:nvPr/>
              </p14:nvContentPartPr>
              <p14:xfrm>
                <a:off x="2600234" y="431224"/>
                <a:ext cx="186120" cy="149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33A681-B4E0-4A05-AA49-77E3A898D3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1594" y="422224"/>
                  <a:ext cx="203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6AE4CE-0E51-4D37-BA16-BA4F04B372CE}"/>
                    </a:ext>
                  </a:extLst>
                </p14:cNvPr>
                <p14:cNvContentPartPr/>
                <p14:nvPr/>
              </p14:nvContentPartPr>
              <p14:xfrm>
                <a:off x="2900114" y="99664"/>
                <a:ext cx="303480" cy="51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6AE4CE-0E51-4D37-BA16-BA4F04B372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1474" y="91024"/>
                  <a:ext cx="3211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568801-E300-4BAD-B10C-8FD37EEC6582}"/>
                    </a:ext>
                  </a:extLst>
                </p14:cNvPr>
                <p14:cNvContentPartPr/>
                <p14:nvPr/>
              </p14:nvContentPartPr>
              <p14:xfrm>
                <a:off x="2833514" y="475504"/>
                <a:ext cx="222120" cy="42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568801-E300-4BAD-B10C-8FD37EEC65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4874" y="466864"/>
                  <a:ext cx="239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922845-47C8-41EE-A385-8EEC123481F1}"/>
                    </a:ext>
                  </a:extLst>
                </p14:cNvPr>
                <p14:cNvContentPartPr/>
                <p14:nvPr/>
              </p14:nvContentPartPr>
              <p14:xfrm>
                <a:off x="3054914" y="510424"/>
                <a:ext cx="125640" cy="131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922845-47C8-41EE-A385-8EEC123481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5914" y="501424"/>
                  <a:ext cx="143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6337E0-4344-4965-9F7B-F8FB25451F0D}"/>
                    </a:ext>
                  </a:extLst>
                </p14:cNvPr>
                <p14:cNvContentPartPr/>
                <p14:nvPr/>
              </p14:nvContentPartPr>
              <p14:xfrm>
                <a:off x="3260834" y="461464"/>
                <a:ext cx="163080" cy="18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6337E0-4344-4965-9F7B-F8FB25451F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2194" y="452464"/>
                  <a:ext cx="180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5E1A30-A09A-4671-A3EE-F1EFBC9B5C11}"/>
                    </a:ext>
                  </a:extLst>
                </p14:cNvPr>
                <p14:cNvContentPartPr/>
                <p14:nvPr/>
              </p14:nvContentPartPr>
              <p14:xfrm>
                <a:off x="3472154" y="466504"/>
                <a:ext cx="280080" cy="161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5E1A30-A09A-4671-A3EE-F1EFBC9B5C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3154" y="457504"/>
                  <a:ext cx="29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7BF999-01D2-4A92-A8BC-610D755F1EC5}"/>
                    </a:ext>
                  </a:extLst>
                </p14:cNvPr>
                <p14:cNvContentPartPr/>
                <p14:nvPr/>
              </p14:nvContentPartPr>
              <p14:xfrm>
                <a:off x="3853394" y="494224"/>
                <a:ext cx="57240" cy="109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7BF999-01D2-4A92-A8BC-610D755F1E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4754" y="485584"/>
                  <a:ext cx="74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68A978-393E-40BB-8E1D-EBB92EC87980}"/>
                    </a:ext>
                  </a:extLst>
                </p14:cNvPr>
                <p14:cNvContentPartPr/>
                <p14:nvPr/>
              </p14:nvContentPartPr>
              <p14:xfrm>
                <a:off x="3969314" y="507184"/>
                <a:ext cx="132120" cy="81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68A978-393E-40BB-8E1D-EBB92EC879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0314" y="498184"/>
                  <a:ext cx="149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ACCB0-C21F-4282-82B5-258D790ABE53}"/>
                    </a:ext>
                  </a:extLst>
                </p14:cNvPr>
                <p14:cNvContentPartPr/>
                <p14:nvPr/>
              </p14:nvContentPartPr>
              <p14:xfrm>
                <a:off x="4056434" y="491344"/>
                <a:ext cx="245160" cy="60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ACCB0-C21F-4282-82B5-258D790ABE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7794" y="482704"/>
                  <a:ext cx="262800" cy="6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DD6FA-3673-4CA0-AD84-09D2BEB87A1C}"/>
              </a:ext>
            </a:extLst>
          </p:cNvPr>
          <p:cNvGrpSpPr/>
          <p:nvPr/>
        </p:nvGrpSpPr>
        <p:grpSpPr>
          <a:xfrm>
            <a:off x="4524074" y="430144"/>
            <a:ext cx="411120" cy="182160"/>
            <a:chOff x="4524074" y="430144"/>
            <a:chExt cx="41112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E1AC39-2324-46DC-8899-C5EA6B5CB065}"/>
                    </a:ext>
                  </a:extLst>
                </p14:cNvPr>
                <p14:cNvContentPartPr/>
                <p14:nvPr/>
              </p14:nvContentPartPr>
              <p14:xfrm>
                <a:off x="4524074" y="490624"/>
                <a:ext cx="151560" cy="11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E1AC39-2324-46DC-8899-C5EA6B5CB0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15434" y="481984"/>
                  <a:ext cx="169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C0318D-193D-476D-906B-BD3A548138F1}"/>
                    </a:ext>
                  </a:extLst>
                </p14:cNvPr>
                <p14:cNvContentPartPr/>
                <p14:nvPr/>
              </p14:nvContentPartPr>
              <p14:xfrm>
                <a:off x="4758434" y="430144"/>
                <a:ext cx="176760" cy="182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C0318D-193D-476D-906B-BD3A548138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9794" y="421504"/>
                  <a:ext cx="1944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7F20C8-10FD-4552-BECF-BE3142DB463A}"/>
              </a:ext>
            </a:extLst>
          </p:cNvPr>
          <p:cNvGrpSpPr/>
          <p:nvPr/>
        </p:nvGrpSpPr>
        <p:grpSpPr>
          <a:xfrm>
            <a:off x="5178914" y="85264"/>
            <a:ext cx="2589120" cy="953640"/>
            <a:chOff x="5178914" y="85264"/>
            <a:chExt cx="2589120" cy="95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689E8A-7F4B-4627-86F1-28AE8004E950}"/>
                    </a:ext>
                  </a:extLst>
                </p14:cNvPr>
                <p14:cNvContentPartPr/>
                <p14:nvPr/>
              </p14:nvContentPartPr>
              <p14:xfrm>
                <a:off x="5178914" y="440944"/>
                <a:ext cx="277200" cy="18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689E8A-7F4B-4627-86F1-28AE8004E9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69914" y="432304"/>
                  <a:ext cx="294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8B71E6-4AAF-4A60-9128-6F3B9158D39B}"/>
                    </a:ext>
                  </a:extLst>
                </p14:cNvPr>
                <p14:cNvContentPartPr/>
                <p14:nvPr/>
              </p14:nvContentPartPr>
              <p14:xfrm>
                <a:off x="5354954" y="211984"/>
                <a:ext cx="260280" cy="36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8B71E6-4AAF-4A60-9128-6F3B9158D3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5954" y="202984"/>
                  <a:ext cx="277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F3B701-7AF8-4DB7-86F8-FB811FD5C7B6}"/>
                    </a:ext>
                  </a:extLst>
                </p14:cNvPr>
                <p14:cNvContentPartPr/>
                <p14:nvPr/>
              </p14:nvContentPartPr>
              <p14:xfrm>
                <a:off x="5517314" y="460024"/>
                <a:ext cx="88560" cy="14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F3B701-7AF8-4DB7-86F8-FB811FD5C7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08674" y="451024"/>
                  <a:ext cx="106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2D1AD6-3EDA-4342-8FA4-B05C42589F3D}"/>
                    </a:ext>
                  </a:extLst>
                </p14:cNvPr>
                <p14:cNvContentPartPr/>
                <p14:nvPr/>
              </p14:nvContentPartPr>
              <p14:xfrm>
                <a:off x="5678234" y="455344"/>
                <a:ext cx="253800" cy="134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2D1AD6-3EDA-4342-8FA4-B05C42589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9234" y="446704"/>
                  <a:ext cx="27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017CA3-FBDB-43A7-BE45-6AA78ABB9E6B}"/>
                    </a:ext>
                  </a:extLst>
                </p14:cNvPr>
                <p14:cNvContentPartPr/>
                <p14:nvPr/>
              </p14:nvContentPartPr>
              <p14:xfrm>
                <a:off x="5976674" y="465064"/>
                <a:ext cx="168480" cy="128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017CA3-FBDB-43A7-BE45-6AA78ABB9E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8034" y="456424"/>
                  <a:ext cx="186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74ABA9-C72F-468B-AAC7-8686DA6F38F2}"/>
                    </a:ext>
                  </a:extLst>
                </p14:cNvPr>
                <p14:cNvContentPartPr/>
                <p14:nvPr/>
              </p14:nvContentPartPr>
              <p14:xfrm>
                <a:off x="6111314" y="425824"/>
                <a:ext cx="274680" cy="613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74ABA9-C72F-468B-AAC7-8686DA6F38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02314" y="417184"/>
                  <a:ext cx="2923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A29A01-2856-434B-AD71-C8378B8D58DB}"/>
                    </a:ext>
                  </a:extLst>
                </p14:cNvPr>
                <p14:cNvContentPartPr/>
                <p14:nvPr/>
              </p14:nvContentPartPr>
              <p14:xfrm>
                <a:off x="6490034" y="400984"/>
                <a:ext cx="166320" cy="17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A29A01-2856-434B-AD71-C8378B8D58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1034" y="392344"/>
                  <a:ext cx="183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E351CC-4883-4C7F-B157-42789EAA2993}"/>
                    </a:ext>
                  </a:extLst>
                </p14:cNvPr>
                <p14:cNvContentPartPr/>
                <p14:nvPr/>
              </p14:nvContentPartPr>
              <p14:xfrm>
                <a:off x="6652034" y="459304"/>
                <a:ext cx="118080" cy="109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E351CC-4883-4C7F-B157-42789EAA29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3394" y="450664"/>
                  <a:ext cx="13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B2C04A-83EE-485E-A3B5-0DA5EBCA94D1}"/>
                    </a:ext>
                  </a:extLst>
                </p14:cNvPr>
                <p14:cNvContentPartPr/>
                <p14:nvPr/>
              </p14:nvContentPartPr>
              <p14:xfrm>
                <a:off x="6850754" y="411064"/>
                <a:ext cx="156240" cy="171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B2C04A-83EE-485E-A3B5-0DA5EBCA94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41754" y="402424"/>
                  <a:ext cx="17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253CE3-65C0-405F-A2A7-ADD1C7671F1A}"/>
                    </a:ext>
                  </a:extLst>
                </p14:cNvPr>
                <p14:cNvContentPartPr/>
                <p14:nvPr/>
              </p14:nvContentPartPr>
              <p14:xfrm>
                <a:off x="6944354" y="205504"/>
                <a:ext cx="223920" cy="33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253CE3-65C0-405F-A2A7-ADD1C7671F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5354" y="196504"/>
                  <a:ext cx="24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72537A-A57B-4CDE-986F-698D45953A53}"/>
                    </a:ext>
                  </a:extLst>
                </p14:cNvPr>
                <p14:cNvContentPartPr/>
                <p14:nvPr/>
              </p14:nvContentPartPr>
              <p14:xfrm>
                <a:off x="7090514" y="406744"/>
                <a:ext cx="123840" cy="129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72537A-A57B-4CDE-986F-698D45953A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81514" y="397744"/>
                  <a:ext cx="141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82142-6C35-4B3D-BE3C-30C984D75E6F}"/>
                    </a:ext>
                  </a:extLst>
                </p14:cNvPr>
                <p14:cNvContentPartPr/>
                <p14:nvPr/>
              </p14:nvContentPartPr>
              <p14:xfrm>
                <a:off x="7235594" y="418624"/>
                <a:ext cx="174240" cy="17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82142-6C35-4B3D-BE3C-30C984D75E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6954" y="409624"/>
                  <a:ext cx="191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D0988A-21F0-49CF-8A35-F270B0E01D71}"/>
                    </a:ext>
                  </a:extLst>
                </p14:cNvPr>
                <p14:cNvContentPartPr/>
                <p14:nvPr/>
              </p14:nvContentPartPr>
              <p14:xfrm>
                <a:off x="7390754" y="238984"/>
                <a:ext cx="128880" cy="29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D0988A-21F0-49CF-8A35-F270B0E01D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82114" y="229984"/>
                  <a:ext cx="146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0F2C8D-592E-440A-81BB-A4DA0C7786B2}"/>
                    </a:ext>
                  </a:extLst>
                </p14:cNvPr>
                <p14:cNvContentPartPr/>
                <p14:nvPr/>
              </p14:nvContentPartPr>
              <p14:xfrm>
                <a:off x="7590554" y="85264"/>
                <a:ext cx="177480" cy="523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0F2C8D-592E-440A-81BB-A4DA0C7786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81914" y="76264"/>
                  <a:ext cx="195120" cy="54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A754E98-6ADE-4F4E-BC14-9373B37F2272}"/>
                  </a:ext>
                </a:extLst>
              </p14:cNvPr>
              <p14:cNvContentPartPr/>
              <p14:nvPr/>
            </p14:nvContentPartPr>
            <p14:xfrm>
              <a:off x="8031554" y="341224"/>
              <a:ext cx="207360" cy="2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A754E98-6ADE-4F4E-BC14-9373B37F227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22554" y="332224"/>
                <a:ext cx="225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FD3E2CA-246E-48D4-80B0-96ECA53106C8}"/>
                  </a:ext>
                </a:extLst>
              </p14:cNvPr>
              <p14:cNvContentPartPr/>
              <p14:nvPr/>
            </p14:nvContentPartPr>
            <p14:xfrm>
              <a:off x="8038034" y="472624"/>
              <a:ext cx="177480" cy="28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FD3E2CA-246E-48D4-80B0-96ECA53106C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29034" y="463984"/>
                <a:ext cx="195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5D23A2-FE1F-4F3F-8A88-C07465B37AB7}"/>
                  </a:ext>
                </a:extLst>
              </p14:cNvPr>
              <p14:cNvContentPartPr/>
              <p14:nvPr/>
            </p14:nvContentPartPr>
            <p14:xfrm>
              <a:off x="10952954" y="340144"/>
              <a:ext cx="237240" cy="247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5D23A2-FE1F-4F3F-8A88-C07465B37A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43954" y="331144"/>
                <a:ext cx="25488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45DE9B6-A605-4925-9B04-8F72DEDB403F}"/>
              </a:ext>
            </a:extLst>
          </p:cNvPr>
          <p:cNvGrpSpPr/>
          <p:nvPr/>
        </p:nvGrpSpPr>
        <p:grpSpPr>
          <a:xfrm>
            <a:off x="8472194" y="303064"/>
            <a:ext cx="2380680" cy="319320"/>
            <a:chOff x="8472194" y="303064"/>
            <a:chExt cx="238068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537339-F5DD-4F2F-86B1-36B6576DA892}"/>
                    </a:ext>
                  </a:extLst>
                </p14:cNvPr>
                <p14:cNvContentPartPr/>
                <p14:nvPr/>
              </p14:nvContentPartPr>
              <p14:xfrm>
                <a:off x="8472194" y="509344"/>
                <a:ext cx="33480" cy="33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537339-F5DD-4F2F-86B1-36B6576DA8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63554" y="500344"/>
                  <a:ext cx="51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7FDCD3-3109-44FF-9045-FFE7DE05BB0A}"/>
                    </a:ext>
                  </a:extLst>
                </p14:cNvPr>
                <p14:cNvContentPartPr/>
                <p14:nvPr/>
              </p14:nvContentPartPr>
              <p14:xfrm>
                <a:off x="8674874" y="303064"/>
                <a:ext cx="248040" cy="27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7FDCD3-3109-44FF-9045-FFE7DE05BB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65874" y="294424"/>
                  <a:ext cx="265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AE210D-0069-47C2-9D9C-EFCE691EF436}"/>
                    </a:ext>
                  </a:extLst>
                </p14:cNvPr>
                <p14:cNvContentPartPr/>
                <p14:nvPr/>
              </p14:nvContentPartPr>
              <p14:xfrm>
                <a:off x="8988434" y="393424"/>
                <a:ext cx="289440" cy="5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AE210D-0069-47C2-9D9C-EFCE691EF4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79794" y="384784"/>
                  <a:ext cx="307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98157C-101B-41E0-8C48-54BBB572352C}"/>
                    </a:ext>
                  </a:extLst>
                </p14:cNvPr>
                <p14:cNvContentPartPr/>
                <p14:nvPr/>
              </p14:nvContentPartPr>
              <p14:xfrm>
                <a:off x="9150434" y="318544"/>
                <a:ext cx="55800" cy="20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98157C-101B-41E0-8C48-54BBB57235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41794" y="309544"/>
                  <a:ext cx="73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7EE146-7C20-4F53-8749-191D026ACABE}"/>
                    </a:ext>
                  </a:extLst>
                </p14:cNvPr>
                <p14:cNvContentPartPr/>
                <p14:nvPr/>
              </p14:nvContentPartPr>
              <p14:xfrm>
                <a:off x="9348074" y="550384"/>
                <a:ext cx="30240" cy="19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7EE146-7C20-4F53-8749-191D026ACA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39074" y="541744"/>
                  <a:ext cx="47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D603A1-C775-4C4D-A784-4874E5B5AC47}"/>
                    </a:ext>
                  </a:extLst>
                </p14:cNvPr>
                <p14:cNvContentPartPr/>
                <p14:nvPr/>
              </p14:nvContentPartPr>
              <p14:xfrm>
                <a:off x="9541754" y="348064"/>
                <a:ext cx="94680" cy="205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D603A1-C775-4C4D-A784-4874E5B5AC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33114" y="339424"/>
                  <a:ext cx="112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FCF203-4851-474A-B865-DB6FFFAF4399}"/>
                    </a:ext>
                  </a:extLst>
                </p14:cNvPr>
                <p14:cNvContentPartPr/>
                <p14:nvPr/>
              </p14:nvContentPartPr>
              <p14:xfrm>
                <a:off x="9753434" y="311344"/>
                <a:ext cx="275760" cy="27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FCF203-4851-474A-B865-DB6FFFAF43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44434" y="302344"/>
                  <a:ext cx="293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34261B-5F57-492B-974C-2E1BD8603C56}"/>
                    </a:ext>
                  </a:extLst>
                </p14:cNvPr>
                <p14:cNvContentPartPr/>
                <p14:nvPr/>
              </p14:nvContentPartPr>
              <p14:xfrm>
                <a:off x="10174634" y="396304"/>
                <a:ext cx="140760" cy="28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34261B-5F57-492B-974C-2E1BD8603C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65994" y="387664"/>
                  <a:ext cx="158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05D2A9-A49D-44DC-BEAB-F5565292319E}"/>
                    </a:ext>
                  </a:extLst>
                </p14:cNvPr>
                <p14:cNvContentPartPr/>
                <p14:nvPr/>
              </p14:nvContentPartPr>
              <p14:xfrm>
                <a:off x="10154114" y="499624"/>
                <a:ext cx="176760" cy="34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05D2A9-A49D-44DC-BEAB-F556529231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45114" y="490624"/>
                  <a:ext cx="194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B69941-B30B-42DA-8493-8C5D6A63FC2C}"/>
                    </a:ext>
                  </a:extLst>
                </p14:cNvPr>
                <p14:cNvContentPartPr/>
                <p14:nvPr/>
              </p14:nvContentPartPr>
              <p14:xfrm>
                <a:off x="10685834" y="305224"/>
                <a:ext cx="167040" cy="267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B69941-B30B-42DA-8493-8C5D6A63FC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77194" y="296224"/>
                  <a:ext cx="184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36A6A82-24F7-4D3A-A4A6-2EA36478EF6A}"/>
                    </a:ext>
                  </a:extLst>
                </p14:cNvPr>
                <p14:cNvContentPartPr/>
                <p14:nvPr/>
              </p14:nvContentPartPr>
              <p14:xfrm>
                <a:off x="10466234" y="598264"/>
                <a:ext cx="68760" cy="24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36A6A82-24F7-4D3A-A4A6-2EA36478EF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57234" y="589624"/>
                  <a:ext cx="864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85005D-F0C7-47E6-9D5B-5C2EC241F4B9}"/>
                  </a:ext>
                </a:extLst>
              </p14:cNvPr>
              <p14:cNvContentPartPr/>
              <p14:nvPr/>
            </p14:nvContentPartPr>
            <p14:xfrm>
              <a:off x="2357234" y="795544"/>
              <a:ext cx="4682520" cy="250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85005D-F0C7-47E6-9D5B-5C2EC241F4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8234" y="786544"/>
                <a:ext cx="47001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C53F971-F42C-4395-A33E-82C7D96BE55F}"/>
              </a:ext>
            </a:extLst>
          </p:cNvPr>
          <p:cNvGrpSpPr/>
          <p:nvPr/>
        </p:nvGrpSpPr>
        <p:grpSpPr>
          <a:xfrm>
            <a:off x="3392234" y="1269304"/>
            <a:ext cx="3720600" cy="573840"/>
            <a:chOff x="3392234" y="1269304"/>
            <a:chExt cx="372060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09D960-F804-443F-BCE7-A2159CC79458}"/>
                    </a:ext>
                  </a:extLst>
                </p14:cNvPr>
                <p14:cNvContentPartPr/>
                <p14:nvPr/>
              </p14:nvContentPartPr>
              <p14:xfrm>
                <a:off x="3392234" y="1461904"/>
                <a:ext cx="301680" cy="169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09D960-F804-443F-BCE7-A2159CC794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83594" y="1453264"/>
                  <a:ext cx="31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90765E-D0A2-45CF-BA0B-46432F466251}"/>
                    </a:ext>
                  </a:extLst>
                </p14:cNvPr>
                <p14:cNvContentPartPr/>
                <p14:nvPr/>
              </p14:nvContentPartPr>
              <p14:xfrm>
                <a:off x="3759074" y="1506904"/>
                <a:ext cx="119160" cy="123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90765E-D0A2-45CF-BA0B-46432F4662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50434" y="1498264"/>
                  <a:ext cx="136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6B7F85-329B-4C7B-8C2D-496CA0CFDB7F}"/>
                    </a:ext>
                  </a:extLst>
                </p14:cNvPr>
                <p14:cNvContentPartPr/>
                <p14:nvPr/>
              </p14:nvContentPartPr>
              <p14:xfrm>
                <a:off x="4022954" y="1271464"/>
                <a:ext cx="157320" cy="391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6B7F85-329B-4C7B-8C2D-496CA0CFDB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13954" y="1262464"/>
                  <a:ext cx="17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3902408-6132-4491-9571-B136FDFBF35A}"/>
                    </a:ext>
                  </a:extLst>
                </p14:cNvPr>
                <p14:cNvContentPartPr/>
                <p14:nvPr/>
              </p14:nvContentPartPr>
              <p14:xfrm>
                <a:off x="3968594" y="1474144"/>
                <a:ext cx="225000" cy="47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902408-6132-4491-9571-B136FDFBF3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59954" y="1465144"/>
                  <a:ext cx="242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89DB39-CF5F-4BA5-B6C7-D506A01C9059}"/>
                    </a:ext>
                  </a:extLst>
                </p14:cNvPr>
                <p14:cNvContentPartPr/>
                <p14:nvPr/>
              </p14:nvContentPartPr>
              <p14:xfrm>
                <a:off x="4202594" y="1475944"/>
                <a:ext cx="185040" cy="13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89DB39-CF5F-4BA5-B6C7-D506A01C905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93594" y="1467304"/>
                  <a:ext cx="20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A1B083-0682-49B8-8E1A-EF2155943122}"/>
                    </a:ext>
                  </a:extLst>
                </p14:cNvPr>
                <p14:cNvContentPartPr/>
                <p14:nvPr/>
              </p14:nvContentPartPr>
              <p14:xfrm>
                <a:off x="4378274" y="1507264"/>
                <a:ext cx="117360" cy="10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A1B083-0682-49B8-8E1A-EF21559431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69634" y="1498264"/>
                  <a:ext cx="135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380D83-2281-4A56-B863-21F6134076C5}"/>
                    </a:ext>
                  </a:extLst>
                </p14:cNvPr>
                <p14:cNvContentPartPr/>
                <p14:nvPr/>
              </p14:nvContentPartPr>
              <p14:xfrm>
                <a:off x="4626674" y="1370824"/>
                <a:ext cx="101160" cy="257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380D83-2281-4A56-B863-21F6134076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17674" y="1361824"/>
                  <a:ext cx="118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48DD68-F2C7-4F11-BE5F-1495035CA68D}"/>
                    </a:ext>
                  </a:extLst>
                </p14:cNvPr>
                <p14:cNvContentPartPr/>
                <p14:nvPr/>
              </p14:nvContentPartPr>
              <p14:xfrm>
                <a:off x="4768874" y="1318984"/>
                <a:ext cx="124200" cy="284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48DD68-F2C7-4F11-BE5F-1495035CA6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60234" y="1309984"/>
                  <a:ext cx="141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36E4A32-0B79-4686-A89B-5A75044C7F93}"/>
                    </a:ext>
                  </a:extLst>
                </p14:cNvPr>
                <p14:cNvContentPartPr/>
                <p14:nvPr/>
              </p14:nvContentPartPr>
              <p14:xfrm>
                <a:off x="4864994" y="1441024"/>
                <a:ext cx="182520" cy="40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36E4A32-0B79-4686-A89B-5A75044C7F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56354" y="1432384"/>
                  <a:ext cx="2001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BDC694B-CD0A-4DEA-A363-BE6FAF108E92}"/>
                    </a:ext>
                  </a:extLst>
                </p14:cNvPr>
                <p14:cNvContentPartPr/>
                <p14:nvPr/>
              </p14:nvContentPartPr>
              <p14:xfrm>
                <a:off x="5314994" y="1452904"/>
                <a:ext cx="217080" cy="17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BDC694B-CD0A-4DEA-A363-BE6FAF108E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06354" y="1444264"/>
                  <a:ext cx="234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6AAE21-D0B4-494D-8B7F-D697004C294D}"/>
                    </a:ext>
                  </a:extLst>
                </p14:cNvPr>
                <p14:cNvContentPartPr/>
                <p14:nvPr/>
              </p14:nvContentPartPr>
              <p14:xfrm>
                <a:off x="5592194" y="1467664"/>
                <a:ext cx="152640" cy="138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6AAE21-D0B4-494D-8B7F-D697004C29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83194" y="1458664"/>
                  <a:ext cx="170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F364AC-5102-4845-AA51-CDBD32E1076A}"/>
                    </a:ext>
                  </a:extLst>
                </p14:cNvPr>
                <p14:cNvContentPartPr/>
                <p14:nvPr/>
              </p14:nvContentPartPr>
              <p14:xfrm>
                <a:off x="5578514" y="1448224"/>
                <a:ext cx="196200" cy="144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F364AC-5102-4845-AA51-CDBD32E107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69874" y="1439584"/>
                  <a:ext cx="21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B9897E-9DB0-4DDA-8CA1-988CC04A9406}"/>
                    </a:ext>
                  </a:extLst>
                </p14:cNvPr>
                <p14:cNvContentPartPr/>
                <p14:nvPr/>
              </p14:nvContentPartPr>
              <p14:xfrm>
                <a:off x="5807474" y="1474144"/>
                <a:ext cx="129600" cy="132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B9897E-9DB0-4DDA-8CA1-988CC04A94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8474" y="1465144"/>
                  <a:ext cx="147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6A8CBC-B50C-4EA9-80DE-C4B89F8D01A0}"/>
                    </a:ext>
                  </a:extLst>
                </p14:cNvPr>
                <p14:cNvContentPartPr/>
                <p14:nvPr/>
              </p14:nvContentPartPr>
              <p14:xfrm>
                <a:off x="6057674" y="1269304"/>
                <a:ext cx="183600" cy="343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6A8CBC-B50C-4EA9-80DE-C4B89F8D01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49034" y="1260304"/>
                  <a:ext cx="201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F0116D-EDA2-40F5-8829-6FCB20E6514C}"/>
                    </a:ext>
                  </a:extLst>
                </p14:cNvPr>
                <p14:cNvContentPartPr/>
                <p14:nvPr/>
              </p14:nvContentPartPr>
              <p14:xfrm>
                <a:off x="6195914" y="1443184"/>
                <a:ext cx="154080" cy="150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F0116D-EDA2-40F5-8829-6FCB20E651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87274" y="1434184"/>
                  <a:ext cx="17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3B0E01-E762-4D28-B975-CBCF01BC40FB}"/>
                    </a:ext>
                  </a:extLst>
                </p14:cNvPr>
                <p14:cNvContentPartPr/>
                <p14:nvPr/>
              </p14:nvContentPartPr>
              <p14:xfrm>
                <a:off x="6367634" y="1374424"/>
                <a:ext cx="225720" cy="20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3B0E01-E762-4D28-B975-CBCF01BC40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58994" y="1365784"/>
                  <a:ext cx="243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8C1E1E-374D-4473-B717-715599D8E06B}"/>
                    </a:ext>
                  </a:extLst>
                </p14:cNvPr>
                <p14:cNvContentPartPr/>
                <p14:nvPr/>
              </p14:nvContentPartPr>
              <p14:xfrm>
                <a:off x="6729074" y="1418344"/>
                <a:ext cx="132840" cy="136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8C1E1E-374D-4473-B717-715599D8E0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20074" y="1409704"/>
                  <a:ext cx="150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162F80-3DF4-46FD-A866-D35E2C6629F6}"/>
                    </a:ext>
                  </a:extLst>
                </p14:cNvPr>
                <p14:cNvContentPartPr/>
                <p14:nvPr/>
              </p14:nvContentPartPr>
              <p14:xfrm>
                <a:off x="6927794" y="1370104"/>
                <a:ext cx="185040" cy="207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162F80-3DF4-46FD-A866-D35E2C6629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18794" y="1361104"/>
                  <a:ext cx="2026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0FC4120-C8D8-40A7-8C33-4B394A5F3F08}"/>
              </a:ext>
            </a:extLst>
          </p:cNvPr>
          <p:cNvGrpSpPr/>
          <p:nvPr/>
        </p:nvGrpSpPr>
        <p:grpSpPr>
          <a:xfrm>
            <a:off x="1006514" y="2119264"/>
            <a:ext cx="937080" cy="487440"/>
            <a:chOff x="1006514" y="2119264"/>
            <a:chExt cx="93708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4E04ECF-D170-4EF8-A271-0AE1DA87943E}"/>
                    </a:ext>
                  </a:extLst>
                </p14:cNvPr>
                <p14:cNvContentPartPr/>
                <p14:nvPr/>
              </p14:nvContentPartPr>
              <p14:xfrm>
                <a:off x="1074194" y="2334184"/>
                <a:ext cx="6840" cy="11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4E04ECF-D170-4EF8-A271-0AE1DA8794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5554" y="2325544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8F71E0-1DD1-4C70-9C7A-1B8D280586C3}"/>
                    </a:ext>
                  </a:extLst>
                </p14:cNvPr>
                <p14:cNvContentPartPr/>
                <p14:nvPr/>
              </p14:nvContentPartPr>
              <p14:xfrm>
                <a:off x="1006514" y="2269024"/>
                <a:ext cx="127080" cy="337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8F71E0-1DD1-4C70-9C7A-1B8D280586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7514" y="2260384"/>
                  <a:ext cx="144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7913BF-6954-4C54-990A-3A294CE5FDB8}"/>
                    </a:ext>
                  </a:extLst>
                </p14:cNvPr>
                <p14:cNvContentPartPr/>
                <p14:nvPr/>
              </p14:nvContentPartPr>
              <p14:xfrm>
                <a:off x="1034954" y="2508064"/>
                <a:ext cx="265320" cy="9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7913BF-6954-4C54-990A-3A294CE5FD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5954" y="2499424"/>
                  <a:ext cx="282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83F8D3F-C626-409F-99FC-6F6DE5E5D45B}"/>
                    </a:ext>
                  </a:extLst>
                </p14:cNvPr>
                <p14:cNvContentPartPr/>
                <p14:nvPr/>
              </p14:nvContentPartPr>
              <p14:xfrm>
                <a:off x="1357154" y="2404024"/>
                <a:ext cx="263160" cy="182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83F8D3F-C626-409F-99FC-6F6DE5E5D4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48154" y="2395024"/>
                  <a:ext cx="28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7EA829-3660-4EE2-9EA8-15EC7FFE09AB}"/>
                    </a:ext>
                  </a:extLst>
                </p14:cNvPr>
                <p14:cNvContentPartPr/>
                <p14:nvPr/>
              </p14:nvContentPartPr>
              <p14:xfrm>
                <a:off x="1747754" y="2119264"/>
                <a:ext cx="165240" cy="475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7EA829-3660-4EE2-9EA8-15EC7FFE09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9114" y="2110624"/>
                  <a:ext cx="1828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117613-E813-4B8F-A4F9-0515BC0D239E}"/>
                    </a:ext>
                  </a:extLst>
                </p14:cNvPr>
                <p14:cNvContentPartPr/>
                <p14:nvPr/>
              </p14:nvContentPartPr>
              <p14:xfrm>
                <a:off x="1698434" y="2389264"/>
                <a:ext cx="245160" cy="3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117613-E813-4B8F-A4F9-0515BC0D23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89794" y="2380624"/>
                  <a:ext cx="26280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107E7E-E949-47A5-BFD1-1C7B72D9A6CF}"/>
              </a:ext>
            </a:extLst>
          </p:cNvPr>
          <p:cNvGrpSpPr/>
          <p:nvPr/>
        </p:nvGrpSpPr>
        <p:grpSpPr>
          <a:xfrm>
            <a:off x="2321594" y="2252824"/>
            <a:ext cx="290520" cy="346680"/>
            <a:chOff x="2321594" y="2252824"/>
            <a:chExt cx="29052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0CBED5-8FC2-480A-823D-3497FFD48340}"/>
                    </a:ext>
                  </a:extLst>
                </p14:cNvPr>
                <p14:cNvContentPartPr/>
                <p14:nvPr/>
              </p14:nvContentPartPr>
              <p14:xfrm>
                <a:off x="2406194" y="2252824"/>
                <a:ext cx="205920" cy="339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0CBED5-8FC2-480A-823D-3497FFD483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7194" y="2244184"/>
                  <a:ext cx="223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714434-AF8D-4C60-9D72-F870F3AE2829}"/>
                    </a:ext>
                  </a:extLst>
                </p14:cNvPr>
                <p14:cNvContentPartPr/>
                <p14:nvPr/>
              </p14:nvContentPartPr>
              <p14:xfrm>
                <a:off x="2321594" y="2259304"/>
                <a:ext cx="288000" cy="340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714434-AF8D-4C60-9D72-F870F3AE28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12954" y="2250664"/>
                  <a:ext cx="3056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1724FC-6039-4183-AD55-8C04FD3AA42D}"/>
              </a:ext>
            </a:extLst>
          </p:cNvPr>
          <p:cNvGrpSpPr/>
          <p:nvPr/>
        </p:nvGrpSpPr>
        <p:grpSpPr>
          <a:xfrm>
            <a:off x="3089114" y="2146264"/>
            <a:ext cx="501840" cy="481680"/>
            <a:chOff x="3089114" y="2146264"/>
            <a:chExt cx="50184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D33BB1-D67D-45DA-A668-8D7E2106C2DC}"/>
                    </a:ext>
                  </a:extLst>
                </p14:cNvPr>
                <p14:cNvContentPartPr/>
                <p14:nvPr/>
              </p14:nvContentPartPr>
              <p14:xfrm>
                <a:off x="3089114" y="2146264"/>
                <a:ext cx="200160" cy="457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D33BB1-D67D-45DA-A668-8D7E2106C2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80474" y="2137624"/>
                  <a:ext cx="2178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AAEFD4-C2F6-4F4A-ACC0-622E7249FCEB}"/>
                    </a:ext>
                  </a:extLst>
                </p14:cNvPr>
                <p14:cNvContentPartPr/>
                <p14:nvPr/>
              </p14:nvContentPartPr>
              <p14:xfrm>
                <a:off x="3390794" y="2421664"/>
                <a:ext cx="200160" cy="20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AAEFD4-C2F6-4F4A-ACC0-622E7249FC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81794" y="2412664"/>
                  <a:ext cx="2178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3791CA-47C2-4A2C-910C-79FC55F12CE1}"/>
              </a:ext>
            </a:extLst>
          </p:cNvPr>
          <p:cNvGrpSpPr/>
          <p:nvPr/>
        </p:nvGrpSpPr>
        <p:grpSpPr>
          <a:xfrm>
            <a:off x="3945194" y="2137264"/>
            <a:ext cx="833040" cy="478080"/>
            <a:chOff x="3945194" y="2137264"/>
            <a:chExt cx="83304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E9F346-9388-4E74-A42A-775C9418C68B}"/>
                    </a:ext>
                  </a:extLst>
                </p14:cNvPr>
                <p14:cNvContentPartPr/>
                <p14:nvPr/>
              </p14:nvContentPartPr>
              <p14:xfrm>
                <a:off x="3964994" y="2221864"/>
                <a:ext cx="203400" cy="393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E9F346-9388-4E74-A42A-775C9418C6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56354" y="2212864"/>
                  <a:ext cx="221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EE4B75D-1343-4BA9-9022-B8ADA61E9B83}"/>
                    </a:ext>
                  </a:extLst>
                </p14:cNvPr>
                <p14:cNvContentPartPr/>
                <p14:nvPr/>
              </p14:nvContentPartPr>
              <p14:xfrm>
                <a:off x="3945194" y="2392504"/>
                <a:ext cx="249840" cy="68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EE4B75D-1343-4BA9-9022-B8ADA61E9B8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36554" y="2383864"/>
                  <a:ext cx="26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79416B-8AE5-4345-BE04-EBC110D50A32}"/>
                    </a:ext>
                  </a:extLst>
                </p14:cNvPr>
                <p14:cNvContentPartPr/>
                <p14:nvPr/>
              </p14:nvContentPartPr>
              <p14:xfrm>
                <a:off x="4322834" y="2137264"/>
                <a:ext cx="189720" cy="366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79416B-8AE5-4345-BE04-EBC110D50A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14194" y="2128264"/>
                  <a:ext cx="2073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EEC08F-C4A1-4D7A-B792-03CD0B12906B}"/>
                    </a:ext>
                  </a:extLst>
                </p14:cNvPr>
                <p14:cNvContentPartPr/>
                <p14:nvPr/>
              </p14:nvContentPartPr>
              <p14:xfrm>
                <a:off x="4575554" y="2355064"/>
                <a:ext cx="202680" cy="160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EEC08F-C4A1-4D7A-B792-03CD0B1290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66554" y="2346064"/>
                  <a:ext cx="2203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BFCDCF8-7A2B-4685-B7B3-F34CA42D54C1}"/>
              </a:ext>
            </a:extLst>
          </p:cNvPr>
          <p:cNvGrpSpPr/>
          <p:nvPr/>
        </p:nvGrpSpPr>
        <p:grpSpPr>
          <a:xfrm>
            <a:off x="5077754" y="2094064"/>
            <a:ext cx="1744560" cy="443520"/>
            <a:chOff x="5077754" y="2094064"/>
            <a:chExt cx="174456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467DAE-71A8-4F9F-AF0D-451F565C0D77}"/>
                    </a:ext>
                  </a:extLst>
                </p14:cNvPr>
                <p14:cNvContentPartPr/>
                <p14:nvPr/>
              </p14:nvContentPartPr>
              <p14:xfrm>
                <a:off x="5077754" y="2328064"/>
                <a:ext cx="281160" cy="196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467DAE-71A8-4F9F-AF0D-451F565C0D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68754" y="2319064"/>
                  <a:ext cx="298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1F3D6C-660F-44CD-9FFA-0DF150919061}"/>
                    </a:ext>
                  </a:extLst>
                </p14:cNvPr>
                <p14:cNvContentPartPr/>
                <p14:nvPr/>
              </p14:nvContentPartPr>
              <p14:xfrm>
                <a:off x="5411114" y="2356864"/>
                <a:ext cx="159480" cy="119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1F3D6C-660F-44CD-9FFA-0DF1509190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02114" y="2348224"/>
                  <a:ext cx="177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E5349D6-8EFD-4446-A42E-72D9B793E506}"/>
                    </a:ext>
                  </a:extLst>
                </p14:cNvPr>
                <p14:cNvContentPartPr/>
                <p14:nvPr/>
              </p14:nvContentPartPr>
              <p14:xfrm>
                <a:off x="5593274" y="2360824"/>
                <a:ext cx="233640" cy="110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E5349D6-8EFD-4446-A42E-72D9B793E5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84634" y="2352184"/>
                  <a:ext cx="251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E278AC-6D34-49AF-8D15-D66099A7BE46}"/>
                    </a:ext>
                  </a:extLst>
                </p14:cNvPr>
                <p14:cNvContentPartPr/>
                <p14:nvPr/>
              </p14:nvContentPartPr>
              <p14:xfrm>
                <a:off x="6025994" y="2094064"/>
                <a:ext cx="140760" cy="408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E278AC-6D34-49AF-8D15-D66099A7BE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16994" y="2085064"/>
                  <a:ext cx="158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5CBEEA-EE4F-479B-813E-D15709767E9A}"/>
                    </a:ext>
                  </a:extLst>
                </p14:cNvPr>
                <p14:cNvContentPartPr/>
                <p14:nvPr/>
              </p14:nvContentPartPr>
              <p14:xfrm>
                <a:off x="6318674" y="2334544"/>
                <a:ext cx="167760" cy="168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5CBEEA-EE4F-479B-813E-D15709767E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10034" y="2325904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121365-F778-433D-BE6F-111A30D26878}"/>
                    </a:ext>
                  </a:extLst>
                </p14:cNvPr>
                <p14:cNvContentPartPr/>
                <p14:nvPr/>
              </p14:nvContentPartPr>
              <p14:xfrm>
                <a:off x="6583994" y="2325904"/>
                <a:ext cx="238320" cy="211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121365-F778-433D-BE6F-111A30D2687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75354" y="2317264"/>
                  <a:ext cx="255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5064E68-C314-4DA5-A304-D77488E549E2}"/>
              </a:ext>
            </a:extLst>
          </p:cNvPr>
          <p:cNvGrpSpPr/>
          <p:nvPr/>
        </p:nvGrpSpPr>
        <p:grpSpPr>
          <a:xfrm>
            <a:off x="7167914" y="1840984"/>
            <a:ext cx="4933080" cy="1088280"/>
            <a:chOff x="7167914" y="1840984"/>
            <a:chExt cx="4933080" cy="10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AB5F78D-D5C7-40E1-A85D-AA033F7DCE92}"/>
                    </a:ext>
                  </a:extLst>
                </p14:cNvPr>
                <p14:cNvContentPartPr/>
                <p14:nvPr/>
              </p14:nvContentPartPr>
              <p14:xfrm>
                <a:off x="7252514" y="2346064"/>
                <a:ext cx="6840" cy="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AB5F78D-D5C7-40E1-A85D-AA033F7DCE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43874" y="2337064"/>
                  <a:ext cx="24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6141911-9C4A-4951-B480-525C20FB3F77}"/>
                    </a:ext>
                  </a:extLst>
                </p14:cNvPr>
                <p14:cNvContentPartPr/>
                <p14:nvPr/>
              </p14:nvContentPartPr>
              <p14:xfrm>
                <a:off x="7167914" y="2290264"/>
                <a:ext cx="152280" cy="203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6141911-9C4A-4951-B480-525C20FB3F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59274" y="2281624"/>
                  <a:ext cx="169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67215A-4192-4402-9779-F27802322B4A}"/>
                    </a:ext>
                  </a:extLst>
                </p14:cNvPr>
                <p14:cNvContentPartPr/>
                <p14:nvPr/>
              </p14:nvContentPartPr>
              <p14:xfrm>
                <a:off x="7376354" y="2358304"/>
                <a:ext cx="104760" cy="102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67215A-4192-4402-9779-F27802322B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67714" y="2349304"/>
                  <a:ext cx="12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A281CB-96DB-4E1F-8233-FE02C4AF93A5}"/>
                    </a:ext>
                  </a:extLst>
                </p14:cNvPr>
                <p14:cNvContentPartPr/>
                <p14:nvPr/>
              </p14:nvContentPartPr>
              <p14:xfrm>
                <a:off x="7546634" y="2339224"/>
                <a:ext cx="149400" cy="136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A281CB-96DB-4E1F-8233-FE02C4AF93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37994" y="2330224"/>
                  <a:ext cx="167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104948-746D-486A-A4BF-648E4D1D87C2}"/>
                    </a:ext>
                  </a:extLst>
                </p14:cNvPr>
                <p14:cNvContentPartPr/>
                <p14:nvPr/>
              </p14:nvContentPartPr>
              <p14:xfrm>
                <a:off x="7868474" y="1840984"/>
                <a:ext cx="396720" cy="702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104948-746D-486A-A4BF-648E4D1D87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59474" y="1832344"/>
                  <a:ext cx="41436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D2BF1-9A8C-41D3-81E7-6505F06A2839}"/>
                    </a:ext>
                  </a:extLst>
                </p14:cNvPr>
                <p14:cNvContentPartPr/>
                <p14:nvPr/>
              </p14:nvContentPartPr>
              <p14:xfrm>
                <a:off x="7854434" y="2347144"/>
                <a:ext cx="259560" cy="52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D2BF1-9A8C-41D3-81E7-6505F06A28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5434" y="2338504"/>
                  <a:ext cx="277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6513075-4A55-4D03-BD07-6E49FB54F144}"/>
                    </a:ext>
                  </a:extLst>
                </p14:cNvPr>
                <p14:cNvContentPartPr/>
                <p14:nvPr/>
              </p14:nvContentPartPr>
              <p14:xfrm>
                <a:off x="8065034" y="2362624"/>
                <a:ext cx="121320" cy="136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6513075-4A55-4D03-BD07-6E49FB54F1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56034" y="2353984"/>
                  <a:ext cx="13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F643BD-4B17-48EE-8E9D-FF7A64B42AE2}"/>
                    </a:ext>
                  </a:extLst>
                </p14:cNvPr>
                <p14:cNvContentPartPr/>
                <p14:nvPr/>
              </p14:nvContentPartPr>
              <p14:xfrm>
                <a:off x="8247914" y="2323384"/>
                <a:ext cx="124560" cy="142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F643BD-4B17-48EE-8E9D-FF7A64B42A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38914" y="2314384"/>
                  <a:ext cx="142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1B1AFF-6DD1-4383-80D8-95A0E82D35B5}"/>
                    </a:ext>
                  </a:extLst>
                </p14:cNvPr>
                <p14:cNvContentPartPr/>
                <p14:nvPr/>
              </p14:nvContentPartPr>
              <p14:xfrm>
                <a:off x="8426474" y="2318344"/>
                <a:ext cx="319320" cy="14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1B1AFF-6DD1-4383-80D8-95A0E82D35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17474" y="2309704"/>
                  <a:ext cx="336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F30E80-E560-4161-AD03-06875C811944}"/>
                    </a:ext>
                  </a:extLst>
                </p14:cNvPr>
                <p14:cNvContentPartPr/>
                <p14:nvPr/>
              </p14:nvContentPartPr>
              <p14:xfrm>
                <a:off x="8836514" y="2339584"/>
                <a:ext cx="29520" cy="82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F30E80-E560-4161-AD03-06875C8119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27874" y="2330584"/>
                  <a:ext cx="4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669752-E28C-470D-872B-0048826ED1A3}"/>
                    </a:ext>
                  </a:extLst>
                </p14:cNvPr>
                <p14:cNvContentPartPr/>
                <p14:nvPr/>
              </p14:nvContentPartPr>
              <p14:xfrm>
                <a:off x="8945234" y="2303224"/>
                <a:ext cx="158040" cy="121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669752-E28C-470D-872B-0048826ED1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36594" y="2294584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F25985-50F5-4751-BB52-67EB8F445731}"/>
                    </a:ext>
                  </a:extLst>
                </p14:cNvPr>
                <p14:cNvContentPartPr/>
                <p14:nvPr/>
              </p14:nvContentPartPr>
              <p14:xfrm>
                <a:off x="9062954" y="2297464"/>
                <a:ext cx="195480" cy="63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F25985-50F5-4751-BB52-67EB8F4457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54314" y="2288824"/>
                  <a:ext cx="2131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61DB21-F3E7-448A-BFAE-3E5C8409C164}"/>
                    </a:ext>
                  </a:extLst>
                </p14:cNvPr>
                <p14:cNvContentPartPr/>
                <p14:nvPr/>
              </p14:nvContentPartPr>
              <p14:xfrm>
                <a:off x="9440594" y="2323384"/>
                <a:ext cx="122760" cy="11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61DB21-F3E7-448A-BFAE-3E5C8409C1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31594" y="2314384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559DF9-AB9E-4DB6-B641-0BFFE629B872}"/>
                    </a:ext>
                  </a:extLst>
                </p14:cNvPr>
                <p14:cNvContentPartPr/>
                <p14:nvPr/>
              </p14:nvContentPartPr>
              <p14:xfrm>
                <a:off x="9696554" y="2236264"/>
                <a:ext cx="194760" cy="204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559DF9-AB9E-4DB6-B641-0BFFE629B8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87554" y="2227264"/>
                  <a:ext cx="212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52F0FC-BD35-43EA-87CF-C00C1CF0A3CA}"/>
                    </a:ext>
                  </a:extLst>
                </p14:cNvPr>
                <p14:cNvContentPartPr/>
                <p14:nvPr/>
              </p14:nvContentPartPr>
              <p14:xfrm>
                <a:off x="10005074" y="2273704"/>
                <a:ext cx="212040" cy="171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52F0FC-BD35-43EA-87CF-C00C1CF0A3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6074" y="2264704"/>
                  <a:ext cx="229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849D23-9C14-4C25-8F8B-03BDCF8C39EC}"/>
                    </a:ext>
                  </a:extLst>
                </p14:cNvPr>
                <p14:cNvContentPartPr/>
                <p14:nvPr/>
              </p14:nvContentPartPr>
              <p14:xfrm>
                <a:off x="10159154" y="2020264"/>
                <a:ext cx="219600" cy="375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849D23-9C14-4C25-8F8B-03BDCF8C39E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50514" y="2011264"/>
                  <a:ext cx="237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6A4703-B0B1-4D7B-9381-148F3897CAFB}"/>
                    </a:ext>
                  </a:extLst>
                </p14:cNvPr>
                <p14:cNvContentPartPr/>
                <p14:nvPr/>
              </p14:nvContentPartPr>
              <p14:xfrm>
                <a:off x="10267874" y="2288464"/>
                <a:ext cx="84240" cy="170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6A4703-B0B1-4D7B-9381-148F3897CA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58874" y="2279464"/>
                  <a:ext cx="101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FB56CD-3648-4AC7-8C8C-7A7EF38D746F}"/>
                    </a:ext>
                  </a:extLst>
                </p14:cNvPr>
                <p14:cNvContentPartPr/>
                <p14:nvPr/>
              </p14:nvContentPartPr>
              <p14:xfrm>
                <a:off x="10408634" y="2261824"/>
                <a:ext cx="189000" cy="169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FB56CD-3648-4AC7-8C8C-7A7EF38D746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99994" y="2253184"/>
                  <a:ext cx="206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8A9248-4C87-4A1A-9E1C-E098ADDDA777}"/>
                    </a:ext>
                  </a:extLst>
                </p14:cNvPr>
                <p14:cNvContentPartPr/>
                <p14:nvPr/>
              </p14:nvContentPartPr>
              <p14:xfrm>
                <a:off x="10608434" y="2271544"/>
                <a:ext cx="190440" cy="146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8A9248-4C87-4A1A-9E1C-E098ADDDA7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99434" y="2262904"/>
                  <a:ext cx="208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7C69EDC-6190-4C93-B9B9-2DC52FC88D33}"/>
                    </a:ext>
                  </a:extLst>
                </p14:cNvPr>
                <p14:cNvContentPartPr/>
                <p14:nvPr/>
              </p14:nvContentPartPr>
              <p14:xfrm>
                <a:off x="10738394" y="2270464"/>
                <a:ext cx="264240" cy="574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7C69EDC-6190-4C93-B9B9-2DC52FC88D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29394" y="2261464"/>
                  <a:ext cx="2818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C6D897-FD5D-4210-B48B-87D703C8959E}"/>
                    </a:ext>
                  </a:extLst>
                </p14:cNvPr>
                <p14:cNvContentPartPr/>
                <p14:nvPr/>
              </p14:nvContentPartPr>
              <p14:xfrm>
                <a:off x="11155994" y="2217184"/>
                <a:ext cx="149760" cy="179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C6D897-FD5D-4210-B48B-87D703C8959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46994" y="2208184"/>
                  <a:ext cx="167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EA735B-5A80-4C7F-9ADF-A7BBC464FC9A}"/>
                    </a:ext>
                  </a:extLst>
                </p14:cNvPr>
                <p14:cNvContentPartPr/>
                <p14:nvPr/>
              </p14:nvContentPartPr>
              <p14:xfrm>
                <a:off x="11284154" y="2250304"/>
                <a:ext cx="130320" cy="11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EA735B-5A80-4C7F-9ADF-A7BBC464FC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75514" y="2241664"/>
                  <a:ext cx="147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17DC80-5384-4FAD-B62E-5B4694E55D8B}"/>
                    </a:ext>
                  </a:extLst>
                </p14:cNvPr>
                <p14:cNvContentPartPr/>
                <p14:nvPr/>
              </p14:nvContentPartPr>
              <p14:xfrm>
                <a:off x="11444354" y="2224384"/>
                <a:ext cx="186120" cy="166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17DC80-5384-4FAD-B62E-5B4694E55D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35714" y="2215744"/>
                  <a:ext cx="20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BFD52E-DC65-4FA2-96C5-99FC6F0F649F}"/>
                    </a:ext>
                  </a:extLst>
                </p14:cNvPr>
                <p14:cNvContentPartPr/>
                <p14:nvPr/>
              </p14:nvContentPartPr>
              <p14:xfrm>
                <a:off x="11581154" y="2011264"/>
                <a:ext cx="150480" cy="351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BFD52E-DC65-4FA2-96C5-99FC6F0F64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572154" y="2002264"/>
                  <a:ext cx="1681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58E6D6-649B-4A0F-B1A5-997A7B1B2390}"/>
                    </a:ext>
                  </a:extLst>
                </p14:cNvPr>
                <p14:cNvContentPartPr/>
                <p14:nvPr/>
              </p14:nvContentPartPr>
              <p14:xfrm>
                <a:off x="11672234" y="2227984"/>
                <a:ext cx="157320" cy="126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58E6D6-649B-4A0F-B1A5-997A7B1B239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663594" y="2219344"/>
                  <a:ext cx="174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C5801E-C6A7-4B86-8DDD-C34C430864A5}"/>
                    </a:ext>
                  </a:extLst>
                </p14:cNvPr>
                <p14:cNvContentPartPr/>
                <p14:nvPr/>
              </p14:nvContentPartPr>
              <p14:xfrm>
                <a:off x="11846114" y="2217184"/>
                <a:ext cx="118440" cy="164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C5801E-C6A7-4B86-8DDD-C34C430864A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37474" y="2208544"/>
                  <a:ext cx="136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C28EC5-7C2F-4513-B866-111F07426C07}"/>
                    </a:ext>
                  </a:extLst>
                </p14:cNvPr>
                <p14:cNvContentPartPr/>
                <p14:nvPr/>
              </p14:nvContentPartPr>
              <p14:xfrm>
                <a:off x="11947274" y="2026744"/>
                <a:ext cx="153720" cy="369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C28EC5-7C2F-4513-B866-111F07426C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38634" y="2018104"/>
                  <a:ext cx="17136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9D3FD50-0E01-4606-A11D-C9473965DB60}"/>
              </a:ext>
            </a:extLst>
          </p:cNvPr>
          <p:cNvGrpSpPr/>
          <p:nvPr/>
        </p:nvGrpSpPr>
        <p:grpSpPr>
          <a:xfrm>
            <a:off x="998234" y="2794264"/>
            <a:ext cx="3784680" cy="1404720"/>
            <a:chOff x="998234" y="2794264"/>
            <a:chExt cx="3784680" cy="14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744132-746C-4B11-9F83-0392E80D3AE5}"/>
                    </a:ext>
                  </a:extLst>
                </p14:cNvPr>
                <p14:cNvContentPartPr/>
                <p14:nvPr/>
              </p14:nvContentPartPr>
              <p14:xfrm>
                <a:off x="998234" y="3176584"/>
                <a:ext cx="140760" cy="201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744132-746C-4B11-9F83-0392E80D3A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9234" y="3167584"/>
                  <a:ext cx="158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802D6E8-665B-488C-9AFB-3B20DA1F768B}"/>
                    </a:ext>
                  </a:extLst>
                </p14:cNvPr>
                <p14:cNvContentPartPr/>
                <p14:nvPr/>
              </p14:nvContentPartPr>
              <p14:xfrm>
                <a:off x="1338074" y="2794264"/>
                <a:ext cx="295560" cy="578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802D6E8-665B-488C-9AFB-3B20DA1F76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29074" y="2785264"/>
                  <a:ext cx="3132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7778041-23AF-46C1-BA4C-E8AAFDAA054B}"/>
                    </a:ext>
                  </a:extLst>
                </p14:cNvPr>
                <p14:cNvContentPartPr/>
                <p14:nvPr/>
              </p14:nvContentPartPr>
              <p14:xfrm>
                <a:off x="1369754" y="3111064"/>
                <a:ext cx="226080" cy="90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7778041-23AF-46C1-BA4C-E8AAFDAA05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60754" y="3102424"/>
                  <a:ext cx="243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6DD37D-D5F9-4386-9F79-930809076C21}"/>
                    </a:ext>
                  </a:extLst>
                </p14:cNvPr>
                <p14:cNvContentPartPr/>
                <p14:nvPr/>
              </p14:nvContentPartPr>
              <p14:xfrm>
                <a:off x="2046194" y="2892184"/>
                <a:ext cx="228600" cy="461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6DD37D-D5F9-4386-9F79-930809076C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37554" y="2883184"/>
                  <a:ext cx="246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8BAD14-1B95-4D3B-8F5E-563ABE4E50A0}"/>
                    </a:ext>
                  </a:extLst>
                </p14:cNvPr>
                <p14:cNvContentPartPr/>
                <p14:nvPr/>
              </p14:nvContentPartPr>
              <p14:xfrm>
                <a:off x="1990034" y="3028624"/>
                <a:ext cx="433440" cy="116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8BAD14-1B95-4D3B-8F5E-563ABE4E50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81394" y="3019624"/>
                  <a:ext cx="451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4C48557-86C5-4AF3-9DD0-56693B43B9A8}"/>
                    </a:ext>
                  </a:extLst>
                </p14:cNvPr>
                <p14:cNvContentPartPr/>
                <p14:nvPr/>
              </p14:nvContentPartPr>
              <p14:xfrm>
                <a:off x="2353634" y="2850064"/>
                <a:ext cx="232560" cy="444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4C48557-86C5-4AF3-9DD0-56693B43B9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44994" y="2841424"/>
                  <a:ext cx="2502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64856BE-F5EF-4E8D-AD43-A574ED7932DE}"/>
                    </a:ext>
                  </a:extLst>
                </p14:cNvPr>
                <p14:cNvContentPartPr/>
                <p14:nvPr/>
              </p14:nvContentPartPr>
              <p14:xfrm>
                <a:off x="2589074" y="3154984"/>
                <a:ext cx="155880" cy="149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64856BE-F5EF-4E8D-AD43-A574ED7932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80434" y="3145984"/>
                  <a:ext cx="173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7405C6-F2CA-43F3-B4CB-256936E6191C}"/>
                    </a:ext>
                  </a:extLst>
                </p14:cNvPr>
                <p14:cNvContentPartPr/>
                <p14:nvPr/>
              </p14:nvContentPartPr>
              <p14:xfrm>
                <a:off x="3138794" y="3036904"/>
                <a:ext cx="99000" cy="245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7405C6-F2CA-43F3-B4CB-256936E6191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9794" y="3027904"/>
                  <a:ext cx="116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66C6853-F31B-400A-AD24-DD65D81F2BBF}"/>
                    </a:ext>
                  </a:extLst>
                </p14:cNvPr>
                <p14:cNvContentPartPr/>
                <p14:nvPr/>
              </p14:nvContentPartPr>
              <p14:xfrm>
                <a:off x="3333194" y="3003784"/>
                <a:ext cx="171360" cy="247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66C6853-F31B-400A-AD24-DD65D81F2BB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24554" y="2995144"/>
                  <a:ext cx="189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3822F7-A421-4310-8ED0-36EB547B0E28}"/>
                    </a:ext>
                  </a:extLst>
                </p14:cNvPr>
                <p14:cNvContentPartPr/>
                <p14:nvPr/>
              </p14:nvContentPartPr>
              <p14:xfrm>
                <a:off x="3609674" y="3272704"/>
                <a:ext cx="39240" cy="22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3822F7-A421-4310-8ED0-36EB547B0E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01034" y="3264064"/>
                  <a:ext cx="56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D6DAB30-C646-4FA7-B230-5F0D34F67902}"/>
                    </a:ext>
                  </a:extLst>
                </p14:cNvPr>
                <p14:cNvContentPartPr/>
                <p14:nvPr/>
              </p14:nvContentPartPr>
              <p14:xfrm>
                <a:off x="1200914" y="3768064"/>
                <a:ext cx="298440" cy="390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D6DAB30-C646-4FA7-B230-5F0D34F679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91914" y="3759064"/>
                  <a:ext cx="3160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BD2E6A-1F87-4E8F-A87F-9EB2883F1D66}"/>
                    </a:ext>
                  </a:extLst>
                </p14:cNvPr>
                <p14:cNvContentPartPr/>
                <p14:nvPr/>
              </p14:nvContentPartPr>
              <p14:xfrm>
                <a:off x="1149074" y="3787864"/>
                <a:ext cx="324720" cy="353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BD2E6A-1F87-4E8F-A87F-9EB2883F1D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0434" y="3779224"/>
                  <a:ext cx="3423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B404D7-9C16-4076-8EC9-D6B2F6364D48}"/>
                    </a:ext>
                  </a:extLst>
                </p14:cNvPr>
                <p14:cNvContentPartPr/>
                <p14:nvPr/>
              </p14:nvContentPartPr>
              <p14:xfrm>
                <a:off x="1694834" y="3845464"/>
                <a:ext cx="333360" cy="162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B404D7-9C16-4076-8EC9-D6B2F6364D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85834" y="3836464"/>
                  <a:ext cx="351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8880E12-ECF7-40A4-BFC7-8720BAB2C635}"/>
                    </a:ext>
                  </a:extLst>
                </p14:cNvPr>
                <p14:cNvContentPartPr/>
                <p14:nvPr/>
              </p14:nvContentPartPr>
              <p14:xfrm>
                <a:off x="2163914" y="3856624"/>
                <a:ext cx="119880" cy="231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8880E12-ECF7-40A4-BFC7-8720BAB2C6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55274" y="3847624"/>
                  <a:ext cx="137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18620C8-A38B-4B98-919A-82ACDC6091B2}"/>
                    </a:ext>
                  </a:extLst>
                </p14:cNvPr>
                <p14:cNvContentPartPr/>
                <p14:nvPr/>
              </p14:nvContentPartPr>
              <p14:xfrm>
                <a:off x="2200994" y="3728104"/>
                <a:ext cx="298800" cy="352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18620C8-A38B-4B98-919A-82ACDC6091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92354" y="3719104"/>
                  <a:ext cx="316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561600-E2E9-4A37-8389-A26E3110136B}"/>
                    </a:ext>
                  </a:extLst>
                </p14:cNvPr>
                <p14:cNvContentPartPr/>
                <p14:nvPr/>
              </p14:nvContentPartPr>
              <p14:xfrm>
                <a:off x="2546594" y="3934024"/>
                <a:ext cx="33840" cy="87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561600-E2E9-4A37-8389-A26E311013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37594" y="3925024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3C51970-0A2F-48FC-94B5-6491A16F40A4}"/>
                    </a:ext>
                  </a:extLst>
                </p14:cNvPr>
                <p14:cNvContentPartPr/>
                <p14:nvPr/>
              </p14:nvContentPartPr>
              <p14:xfrm>
                <a:off x="2645594" y="3863824"/>
                <a:ext cx="214200" cy="168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3C51970-0A2F-48FC-94B5-6491A16F40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36594" y="3854824"/>
                  <a:ext cx="231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BB502B-3912-43CE-BDDD-21EB94A48DA7}"/>
                    </a:ext>
                  </a:extLst>
                </p14:cNvPr>
                <p14:cNvContentPartPr/>
                <p14:nvPr/>
              </p14:nvContentPartPr>
              <p14:xfrm>
                <a:off x="3034754" y="3664744"/>
                <a:ext cx="210240" cy="403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BB502B-3912-43CE-BDDD-21EB94A48D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26114" y="3656104"/>
                  <a:ext cx="227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2E59016-8578-4AE4-B4EB-B407F87D1188}"/>
                    </a:ext>
                  </a:extLst>
                </p14:cNvPr>
                <p14:cNvContentPartPr/>
                <p14:nvPr/>
              </p14:nvContentPartPr>
              <p14:xfrm>
                <a:off x="3286034" y="3817744"/>
                <a:ext cx="88200" cy="174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2E59016-8578-4AE4-B4EB-B407F87D11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77034" y="3808744"/>
                  <a:ext cx="105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2F69B65-477E-4F1D-82EB-4447738F49A8}"/>
                    </a:ext>
                  </a:extLst>
                </p14:cNvPr>
                <p14:cNvContentPartPr/>
                <p14:nvPr/>
              </p14:nvContentPartPr>
              <p14:xfrm>
                <a:off x="3404474" y="3805504"/>
                <a:ext cx="132480" cy="199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2F69B65-477E-4F1D-82EB-4447738F49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95474" y="3796504"/>
                  <a:ext cx="150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0C395A9-48CD-43AF-8CF9-FB00DB408DC0}"/>
                    </a:ext>
                  </a:extLst>
                </p14:cNvPr>
                <p14:cNvContentPartPr/>
                <p14:nvPr/>
              </p14:nvContentPartPr>
              <p14:xfrm>
                <a:off x="3603194" y="3995584"/>
                <a:ext cx="80640" cy="20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0C395A9-48CD-43AF-8CF9-FB00DB408D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94554" y="3986584"/>
                  <a:ext cx="98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D87ED9-BE6F-4913-AF8D-23970DE3C8CF}"/>
                    </a:ext>
                  </a:extLst>
                </p14:cNvPr>
                <p14:cNvContentPartPr/>
                <p14:nvPr/>
              </p14:nvContentPartPr>
              <p14:xfrm>
                <a:off x="3817754" y="3967504"/>
                <a:ext cx="58320" cy="49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D87ED9-BE6F-4913-AF8D-23970DE3C8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08754" y="3958864"/>
                  <a:ext cx="75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243D678-B136-4D43-82B3-ECC35A353235}"/>
                    </a:ext>
                  </a:extLst>
                </p14:cNvPr>
                <p14:cNvContentPartPr/>
                <p14:nvPr/>
              </p14:nvContentPartPr>
              <p14:xfrm>
                <a:off x="3982634" y="3728104"/>
                <a:ext cx="219600" cy="267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243D678-B136-4D43-82B3-ECC35A3532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73994" y="3719104"/>
                  <a:ext cx="237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2201AAB-C3C7-4A36-AE9F-F37F675721D7}"/>
                    </a:ext>
                  </a:extLst>
                </p14:cNvPr>
                <p14:cNvContentPartPr/>
                <p14:nvPr/>
              </p14:nvContentPartPr>
              <p14:xfrm>
                <a:off x="4221314" y="3658624"/>
                <a:ext cx="306720" cy="305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201AAB-C3C7-4A36-AE9F-F37F675721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2314" y="3649624"/>
                  <a:ext cx="324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8CBAB6-3E5F-4901-8526-602F11B9B501}"/>
                    </a:ext>
                  </a:extLst>
                </p14:cNvPr>
                <p14:cNvContentPartPr/>
                <p14:nvPr/>
              </p14:nvContentPartPr>
              <p14:xfrm>
                <a:off x="4598234" y="3473584"/>
                <a:ext cx="184680" cy="541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8CBAB6-3E5F-4901-8526-602F11B9B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89234" y="3464944"/>
                  <a:ext cx="202320" cy="55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001D418-8B0F-496E-A13A-E6E9F15E06A8}"/>
              </a:ext>
            </a:extLst>
          </p:cNvPr>
          <p:cNvGrpSpPr/>
          <p:nvPr/>
        </p:nvGrpSpPr>
        <p:grpSpPr>
          <a:xfrm>
            <a:off x="1287674" y="4272784"/>
            <a:ext cx="1995120" cy="661320"/>
            <a:chOff x="1287674" y="4272784"/>
            <a:chExt cx="1995120" cy="66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E01720F-8B76-4F24-B756-22E6EA84B141}"/>
                    </a:ext>
                  </a:extLst>
                </p14:cNvPr>
                <p14:cNvContentPartPr/>
                <p14:nvPr/>
              </p14:nvContentPartPr>
              <p14:xfrm>
                <a:off x="1287674" y="4589224"/>
                <a:ext cx="138600" cy="344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E01720F-8B76-4F24-B756-22E6EA84B14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78674" y="4580584"/>
                  <a:ext cx="1562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F78D29C-6BEA-4E2B-A8AE-629AF19BAD41}"/>
                    </a:ext>
                  </a:extLst>
                </p14:cNvPr>
                <p14:cNvContentPartPr/>
                <p14:nvPr/>
              </p14:nvContentPartPr>
              <p14:xfrm>
                <a:off x="1365074" y="4437664"/>
                <a:ext cx="333720" cy="257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F78D29C-6BEA-4E2B-A8AE-629AF19BAD4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56434" y="4429024"/>
                  <a:ext cx="351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09F4BFE-6386-47BA-8F72-CB2112219CDD}"/>
                    </a:ext>
                  </a:extLst>
                </p14:cNvPr>
                <p14:cNvContentPartPr/>
                <p14:nvPr/>
              </p14:nvContentPartPr>
              <p14:xfrm>
                <a:off x="1792394" y="4519024"/>
                <a:ext cx="2134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09F4BFE-6386-47BA-8F72-CB2112219C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83754" y="4510024"/>
                  <a:ext cx="231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F49DCDE-EC2B-4B3F-8643-448CCE5D9413}"/>
                    </a:ext>
                  </a:extLst>
                </p14:cNvPr>
                <p14:cNvContentPartPr/>
                <p14:nvPr/>
              </p14:nvContentPartPr>
              <p14:xfrm>
                <a:off x="2121794" y="4585984"/>
                <a:ext cx="242280" cy="258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F49DCDE-EC2B-4B3F-8643-448CCE5D94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13154" y="4577344"/>
                  <a:ext cx="25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F47EC2B-79B0-45E4-9A39-497C8EF7C7FE}"/>
                    </a:ext>
                  </a:extLst>
                </p14:cNvPr>
                <p14:cNvContentPartPr/>
                <p14:nvPr/>
              </p14:nvContentPartPr>
              <p14:xfrm>
                <a:off x="2083274" y="4535224"/>
                <a:ext cx="294480" cy="301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F47EC2B-79B0-45E4-9A39-497C8EF7C7F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74274" y="4526224"/>
                  <a:ext cx="312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461F93-A0D2-4986-BF04-33D4B6643458}"/>
                    </a:ext>
                  </a:extLst>
                </p14:cNvPr>
                <p14:cNvContentPartPr/>
                <p14:nvPr/>
              </p14:nvContentPartPr>
              <p14:xfrm>
                <a:off x="2511674" y="4582024"/>
                <a:ext cx="162720" cy="41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461F93-A0D2-4986-BF04-33D4B66434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03034" y="4573024"/>
                  <a:ext cx="180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26B87AA-F7A6-4F70-9FA8-5CC012B6704D}"/>
                    </a:ext>
                  </a:extLst>
                </p14:cNvPr>
                <p14:cNvContentPartPr/>
                <p14:nvPr/>
              </p14:nvContentPartPr>
              <p14:xfrm>
                <a:off x="2494394" y="4698664"/>
                <a:ext cx="192960" cy="51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26B87AA-F7A6-4F70-9FA8-5CC012B6704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85394" y="4689664"/>
                  <a:ext cx="210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F15FC8D-2DFE-4218-B80E-0B612EF1AF85}"/>
                    </a:ext>
                  </a:extLst>
                </p14:cNvPr>
                <p14:cNvContentPartPr/>
                <p14:nvPr/>
              </p14:nvContentPartPr>
              <p14:xfrm>
                <a:off x="2858714" y="4480504"/>
                <a:ext cx="172440" cy="325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F15FC8D-2DFE-4218-B80E-0B612EF1AF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50074" y="4471864"/>
                  <a:ext cx="190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5425C31-9480-4023-AA0C-945B96A9CB26}"/>
                    </a:ext>
                  </a:extLst>
                </p14:cNvPr>
                <p14:cNvContentPartPr/>
                <p14:nvPr/>
              </p14:nvContentPartPr>
              <p14:xfrm>
                <a:off x="3074714" y="4272784"/>
                <a:ext cx="208080" cy="609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5425C31-9480-4023-AA0C-945B96A9CB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65714" y="4263784"/>
                  <a:ext cx="225720" cy="62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FBDEED3-A476-45B0-951E-1ABFA31BDB9D}"/>
              </a:ext>
            </a:extLst>
          </p:cNvPr>
          <p:cNvGrpSpPr/>
          <p:nvPr/>
        </p:nvGrpSpPr>
        <p:grpSpPr>
          <a:xfrm>
            <a:off x="3498074" y="4489144"/>
            <a:ext cx="298080" cy="145440"/>
            <a:chOff x="3498074" y="4489144"/>
            <a:chExt cx="29808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DF96D6-E923-4F38-8D5C-C4BC7B01DD78}"/>
                    </a:ext>
                  </a:extLst>
                </p14:cNvPr>
                <p14:cNvContentPartPr/>
                <p14:nvPr/>
              </p14:nvContentPartPr>
              <p14:xfrm>
                <a:off x="3498074" y="4489144"/>
                <a:ext cx="225000" cy="32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DF96D6-E923-4F38-8D5C-C4BC7B01DD7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89074" y="4480504"/>
                  <a:ext cx="242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B58EFE1-37C6-42AF-B45C-F97738FC0603}"/>
                    </a:ext>
                  </a:extLst>
                </p14:cNvPr>
                <p14:cNvContentPartPr/>
                <p14:nvPr/>
              </p14:nvContentPartPr>
              <p14:xfrm>
                <a:off x="3590954" y="4566904"/>
                <a:ext cx="205200" cy="67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B58EFE1-37C6-42AF-B45C-F97738FC06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82314" y="4557904"/>
                  <a:ext cx="2228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BB6BA93-BFA0-4B7D-9E4D-2FCE2AF407A5}"/>
              </a:ext>
            </a:extLst>
          </p:cNvPr>
          <p:cNvGrpSpPr/>
          <p:nvPr/>
        </p:nvGrpSpPr>
        <p:grpSpPr>
          <a:xfrm>
            <a:off x="4253714" y="4187464"/>
            <a:ext cx="632880" cy="326520"/>
            <a:chOff x="4253714" y="4187464"/>
            <a:chExt cx="6328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2FBD0C2-E6E8-476D-B3A3-B7E8C47B3B8E}"/>
                    </a:ext>
                  </a:extLst>
                </p14:cNvPr>
                <p14:cNvContentPartPr/>
                <p14:nvPr/>
              </p14:nvContentPartPr>
              <p14:xfrm>
                <a:off x="4253714" y="4299064"/>
                <a:ext cx="98640" cy="214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2FBD0C2-E6E8-476D-B3A3-B7E8C47B3B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44714" y="4290424"/>
                  <a:ext cx="116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DA6DC57-08E3-40BE-809D-5B223A785DB8}"/>
                    </a:ext>
                  </a:extLst>
                </p14:cNvPr>
                <p14:cNvContentPartPr/>
                <p14:nvPr/>
              </p14:nvContentPartPr>
              <p14:xfrm>
                <a:off x="4469354" y="4270264"/>
                <a:ext cx="121680" cy="206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DA6DC57-08E3-40BE-809D-5B223A785DB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60714" y="4261264"/>
                  <a:ext cx="139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7900ED3-E7F2-4652-9B5A-714AE4BCBBCC}"/>
                    </a:ext>
                  </a:extLst>
                </p14:cNvPr>
                <p14:cNvContentPartPr/>
                <p14:nvPr/>
              </p14:nvContentPartPr>
              <p14:xfrm>
                <a:off x="4803434" y="4187464"/>
                <a:ext cx="83160" cy="273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7900ED3-E7F2-4652-9B5A-714AE4BCBBC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94794" y="4178464"/>
                  <a:ext cx="1008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07346D-9278-4E2B-BE2F-4EE79B0548D4}"/>
              </a:ext>
            </a:extLst>
          </p:cNvPr>
          <p:cNvGrpSpPr/>
          <p:nvPr/>
        </p:nvGrpSpPr>
        <p:grpSpPr>
          <a:xfrm>
            <a:off x="4024394" y="4656544"/>
            <a:ext cx="1814040" cy="729720"/>
            <a:chOff x="4024394" y="4656544"/>
            <a:chExt cx="1814040" cy="7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C297E7-4FEC-418C-A975-132136E35A44}"/>
                    </a:ext>
                  </a:extLst>
                </p14:cNvPr>
                <p14:cNvContentPartPr/>
                <p14:nvPr/>
              </p14:nvContentPartPr>
              <p14:xfrm>
                <a:off x="4739714" y="4656544"/>
                <a:ext cx="11520" cy="1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C297E7-4FEC-418C-A975-132136E35A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730714" y="4647904"/>
                  <a:ext cx="29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7F89EE0-A2F1-4CAE-9A26-0C05356C8D35}"/>
                    </a:ext>
                  </a:extLst>
                </p14:cNvPr>
                <p14:cNvContentPartPr/>
                <p14:nvPr/>
              </p14:nvContentPartPr>
              <p14:xfrm>
                <a:off x="4175234" y="4780744"/>
                <a:ext cx="771480" cy="130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7F89EE0-A2F1-4CAE-9A26-0C05356C8D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66594" y="4771744"/>
                  <a:ext cx="789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BC15B4F-8BD2-4B49-8680-D58B140BB65E}"/>
                    </a:ext>
                  </a:extLst>
                </p14:cNvPr>
                <p14:cNvContentPartPr/>
                <p14:nvPr/>
              </p14:nvContentPartPr>
              <p14:xfrm>
                <a:off x="4024394" y="5035984"/>
                <a:ext cx="165600" cy="247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BC15B4F-8BD2-4B49-8680-D58B140BB65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15754" y="5027344"/>
                  <a:ext cx="183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9E79A3-3472-4EB3-ACAD-1A4C71148E8C}"/>
                    </a:ext>
                  </a:extLst>
                </p14:cNvPr>
                <p14:cNvContentPartPr/>
                <p14:nvPr/>
              </p14:nvContentPartPr>
              <p14:xfrm>
                <a:off x="4225634" y="5035984"/>
                <a:ext cx="99360" cy="222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9E79A3-3472-4EB3-ACAD-1A4C71148E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16994" y="5026984"/>
                  <a:ext cx="117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CBCC8C-2C49-42DB-A7EE-92E76308AE70}"/>
                    </a:ext>
                  </a:extLst>
                </p14:cNvPr>
                <p14:cNvContentPartPr/>
                <p14:nvPr/>
              </p14:nvContentPartPr>
              <p14:xfrm>
                <a:off x="4260554" y="5350264"/>
                <a:ext cx="27000" cy="36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CBCC8C-2C49-42DB-A7EE-92E76308AE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51914" y="5341264"/>
                  <a:ext cx="4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DD8D0A-9E96-441B-B78E-1706F69633C0}"/>
                    </a:ext>
                  </a:extLst>
                </p14:cNvPr>
                <p14:cNvContentPartPr/>
                <p14:nvPr/>
              </p14:nvContentPartPr>
              <p14:xfrm>
                <a:off x="4474394" y="4978384"/>
                <a:ext cx="140400" cy="2689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DD8D0A-9E96-441B-B78E-1706F69633C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65394" y="4969744"/>
                  <a:ext cx="158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A3C1206-4B17-41A8-97E1-E84B16655E7F}"/>
                    </a:ext>
                  </a:extLst>
                </p14:cNvPr>
                <p14:cNvContentPartPr/>
                <p14:nvPr/>
              </p14:nvContentPartPr>
              <p14:xfrm>
                <a:off x="4686794" y="4999984"/>
                <a:ext cx="73440" cy="185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A3C1206-4B17-41A8-97E1-E84B16655E7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77794" y="49913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F96C0A7-88B9-4A46-83B5-3219DD671610}"/>
                    </a:ext>
                  </a:extLst>
                </p14:cNvPr>
                <p14:cNvContentPartPr/>
                <p14:nvPr/>
              </p14:nvContentPartPr>
              <p14:xfrm>
                <a:off x="4794794" y="5005024"/>
                <a:ext cx="121320" cy="166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F96C0A7-88B9-4A46-83B5-3219DD6716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85794" y="4996024"/>
                  <a:ext cx="138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AB4B09A-0F92-4949-BC47-55B7FA02BA59}"/>
                    </a:ext>
                  </a:extLst>
                </p14:cNvPr>
                <p14:cNvContentPartPr/>
                <p14:nvPr/>
              </p14:nvContentPartPr>
              <p14:xfrm>
                <a:off x="5033834" y="5052184"/>
                <a:ext cx="176040" cy="50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AB4B09A-0F92-4949-BC47-55B7FA02BA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24834" y="5043184"/>
                  <a:ext cx="193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790AEF8-9D16-4BD9-BAA4-6D33AA254ACB}"/>
                    </a:ext>
                  </a:extLst>
                </p14:cNvPr>
                <p14:cNvContentPartPr/>
                <p14:nvPr/>
              </p14:nvContentPartPr>
              <p14:xfrm>
                <a:off x="5425874" y="4989544"/>
                <a:ext cx="360" cy="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790AEF8-9D16-4BD9-BAA4-6D33AA254AC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17234" y="49805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535E1BA-2FE0-40F8-8B29-104F453F1A1B}"/>
                    </a:ext>
                  </a:extLst>
                </p14:cNvPr>
                <p14:cNvContentPartPr/>
                <p14:nvPr/>
              </p14:nvContentPartPr>
              <p14:xfrm>
                <a:off x="5323634" y="4901704"/>
                <a:ext cx="135000" cy="228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535E1BA-2FE0-40F8-8B29-104F453F1A1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14634" y="4893064"/>
                  <a:ext cx="152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5ACE05-B9F2-483B-8AC0-E497DA16E0D0}"/>
                    </a:ext>
                  </a:extLst>
                </p14:cNvPr>
                <p14:cNvContentPartPr/>
                <p14:nvPr/>
              </p14:nvContentPartPr>
              <p14:xfrm>
                <a:off x="5390594" y="4776784"/>
                <a:ext cx="195840" cy="429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95ACE05-B9F2-483B-8AC0-E497DA16E0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81594" y="4768144"/>
                  <a:ext cx="2134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5CCC0A-3CA7-4858-ACF5-986DFDF7DE3C}"/>
                    </a:ext>
                  </a:extLst>
                </p14:cNvPr>
                <p14:cNvContentPartPr/>
                <p14:nvPr/>
              </p14:nvContentPartPr>
              <p14:xfrm>
                <a:off x="5732234" y="4786504"/>
                <a:ext cx="106200" cy="364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5CCC0A-3CA7-4858-ACF5-986DFDF7DE3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23594" y="4777864"/>
                  <a:ext cx="123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48CA84C-1E1A-44DE-8C06-E3C41C4F3155}"/>
                    </a:ext>
                  </a:extLst>
                </p14:cNvPr>
                <p14:cNvContentPartPr/>
                <p14:nvPr/>
              </p14:nvContentPartPr>
              <p14:xfrm>
                <a:off x="5684714" y="5336584"/>
                <a:ext cx="30600" cy="14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48CA84C-1E1A-44DE-8C06-E3C41C4F315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75714" y="5327584"/>
                  <a:ext cx="482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E24F6C2-1E02-444F-888D-FADC89EA0048}"/>
              </a:ext>
            </a:extLst>
          </p:cNvPr>
          <p:cNvGrpSpPr/>
          <p:nvPr/>
        </p:nvGrpSpPr>
        <p:grpSpPr>
          <a:xfrm>
            <a:off x="5399234" y="3629464"/>
            <a:ext cx="2352240" cy="924120"/>
            <a:chOff x="5399234" y="3629464"/>
            <a:chExt cx="2352240" cy="92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2E037E3-2F5B-4260-8FDB-D3E333D27EC1}"/>
                    </a:ext>
                  </a:extLst>
                </p14:cNvPr>
                <p14:cNvContentPartPr/>
                <p14:nvPr/>
              </p14:nvContentPartPr>
              <p14:xfrm>
                <a:off x="5399234" y="4168384"/>
                <a:ext cx="217080" cy="362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2E037E3-2F5B-4260-8FDB-D3E333D27EC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90234" y="4159744"/>
                  <a:ext cx="2347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9993143-737B-4A7B-9BC6-BEA86460F7BD}"/>
                    </a:ext>
                  </a:extLst>
                </p14:cNvPr>
                <p14:cNvContentPartPr/>
                <p14:nvPr/>
              </p14:nvContentPartPr>
              <p14:xfrm>
                <a:off x="5671034" y="4410304"/>
                <a:ext cx="17280" cy="43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9993143-737B-4A7B-9BC6-BEA86460F7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62034" y="4401664"/>
                  <a:ext cx="34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29FF23-37E6-4416-B654-DA8FF847CB77}"/>
                    </a:ext>
                  </a:extLst>
                </p14:cNvPr>
                <p14:cNvContentPartPr/>
                <p14:nvPr/>
              </p14:nvContentPartPr>
              <p14:xfrm>
                <a:off x="5831234" y="4145704"/>
                <a:ext cx="182520" cy="303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29FF23-37E6-4416-B654-DA8FF847CB7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22594" y="4137064"/>
                  <a:ext cx="200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BCEFDE1-233C-4C85-9FCE-65AF6FA6391F}"/>
                    </a:ext>
                  </a:extLst>
                </p14:cNvPr>
                <p14:cNvContentPartPr/>
                <p14:nvPr/>
              </p14:nvContentPartPr>
              <p14:xfrm>
                <a:off x="6054434" y="4153624"/>
                <a:ext cx="248400" cy="27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BCEFDE1-233C-4C85-9FCE-65AF6FA639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45434" y="4144984"/>
                  <a:ext cx="266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62B6BBF-388F-4053-AAEB-7BD89232CA8B}"/>
                    </a:ext>
                  </a:extLst>
                </p14:cNvPr>
                <p14:cNvContentPartPr/>
                <p14:nvPr/>
              </p14:nvContentPartPr>
              <p14:xfrm>
                <a:off x="6297794" y="3976144"/>
                <a:ext cx="157680" cy="577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62B6BBF-388F-4053-AAEB-7BD89232CA8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88794" y="3967144"/>
                  <a:ext cx="1753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65872B0-1717-49F9-8569-2DD8D4623DB7}"/>
                    </a:ext>
                  </a:extLst>
                </p14:cNvPr>
                <p14:cNvContentPartPr/>
                <p14:nvPr/>
              </p14:nvContentPartPr>
              <p14:xfrm>
                <a:off x="6371594" y="3685264"/>
                <a:ext cx="173520" cy="293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65872B0-1717-49F9-8569-2DD8D4623D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62954" y="3676264"/>
                  <a:ext cx="191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77410E-264F-4331-B198-57F1CA74937E}"/>
                    </a:ext>
                  </a:extLst>
                </p14:cNvPr>
                <p14:cNvContentPartPr/>
                <p14:nvPr/>
              </p14:nvContentPartPr>
              <p14:xfrm>
                <a:off x="6570314" y="4076944"/>
                <a:ext cx="217800" cy="407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77410E-264F-4331-B198-57F1CA7493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61314" y="4067944"/>
                  <a:ext cx="2354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4F1A63A-29BF-462A-99DC-361B28C0F7D0}"/>
                    </a:ext>
                  </a:extLst>
                </p14:cNvPr>
                <p14:cNvContentPartPr/>
                <p14:nvPr/>
              </p14:nvContentPartPr>
              <p14:xfrm>
                <a:off x="6822674" y="4374304"/>
                <a:ext cx="17280" cy="43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4F1A63A-29BF-462A-99DC-361B28C0F7D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14034" y="4365304"/>
                  <a:ext cx="34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BD5AFB8-E391-4CB2-872E-2E5216998811}"/>
                    </a:ext>
                  </a:extLst>
                </p14:cNvPr>
                <p14:cNvContentPartPr/>
                <p14:nvPr/>
              </p14:nvContentPartPr>
              <p14:xfrm>
                <a:off x="6911594" y="4245784"/>
                <a:ext cx="167760" cy="160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BD5AFB8-E391-4CB2-872E-2E521699881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02954" y="4236784"/>
                  <a:ext cx="185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F3FFFA-607D-4C9F-B420-0B40DC3BDEE8}"/>
                    </a:ext>
                  </a:extLst>
                </p14:cNvPr>
                <p14:cNvContentPartPr/>
                <p14:nvPr/>
              </p14:nvContentPartPr>
              <p14:xfrm>
                <a:off x="7169354" y="4126984"/>
                <a:ext cx="284400" cy="295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F3FFFA-607D-4C9F-B420-0B40DC3BDEE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60354" y="4117984"/>
                  <a:ext cx="302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C7E0FA-36CC-4D3B-893B-FC44FECF81CB}"/>
                    </a:ext>
                  </a:extLst>
                </p14:cNvPr>
                <p14:cNvContentPartPr/>
                <p14:nvPr/>
              </p14:nvContentPartPr>
              <p14:xfrm>
                <a:off x="7456274" y="3919264"/>
                <a:ext cx="269280" cy="573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C7E0FA-36CC-4D3B-893B-FC44FECF81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47274" y="3910264"/>
                  <a:ext cx="2869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27B4BC-DABB-49FF-B1DE-7084EAD34D34}"/>
                    </a:ext>
                  </a:extLst>
                </p14:cNvPr>
                <p14:cNvContentPartPr/>
                <p14:nvPr/>
              </p14:nvContentPartPr>
              <p14:xfrm>
                <a:off x="7724474" y="3629464"/>
                <a:ext cx="27000" cy="17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27B4BC-DABB-49FF-B1DE-7084EAD34D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15474" y="3620824"/>
                  <a:ext cx="446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006941-2AC9-4A03-A8C1-C6A5BE9D1624}"/>
              </a:ext>
            </a:extLst>
          </p:cNvPr>
          <p:cNvGrpSpPr/>
          <p:nvPr/>
        </p:nvGrpSpPr>
        <p:grpSpPr>
          <a:xfrm>
            <a:off x="8061074" y="4156864"/>
            <a:ext cx="183960" cy="128880"/>
            <a:chOff x="8061074" y="4156864"/>
            <a:chExt cx="18396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919E73B-FCE4-4EC3-B581-D4D8653F6424}"/>
                    </a:ext>
                  </a:extLst>
                </p14:cNvPr>
                <p14:cNvContentPartPr/>
                <p14:nvPr/>
              </p14:nvContentPartPr>
              <p14:xfrm>
                <a:off x="8061074" y="4156864"/>
                <a:ext cx="166320" cy="34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919E73B-FCE4-4EC3-B581-D4D8653F64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52434" y="4148224"/>
                  <a:ext cx="18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E4C09E6-39E8-49D0-9BF6-4427C51784EE}"/>
                    </a:ext>
                  </a:extLst>
                </p14:cNvPr>
                <p14:cNvContentPartPr/>
                <p14:nvPr/>
              </p14:nvContentPartPr>
              <p14:xfrm>
                <a:off x="8074034" y="4260904"/>
                <a:ext cx="171000" cy="24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E4C09E6-39E8-49D0-9BF6-4427C51784E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65034" y="4252264"/>
                  <a:ext cx="1886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7FB2E87-240B-4393-B12C-8BD5E7E4367A}"/>
                  </a:ext>
                </a:extLst>
              </p14:cNvPr>
              <p14:cNvContentPartPr/>
              <p14:nvPr/>
            </p14:nvContentPartPr>
            <p14:xfrm>
              <a:off x="8494154" y="4358464"/>
              <a:ext cx="40320" cy="262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7FB2E87-240B-4393-B12C-8BD5E7E4367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485514" y="4349824"/>
                <a:ext cx="579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D1EC90E-2B6A-4BE4-8C0C-CADE20EFF53A}"/>
              </a:ext>
            </a:extLst>
          </p:cNvPr>
          <p:cNvGrpSpPr/>
          <p:nvPr/>
        </p:nvGrpSpPr>
        <p:grpSpPr>
          <a:xfrm>
            <a:off x="8476874" y="4080184"/>
            <a:ext cx="1562040" cy="324000"/>
            <a:chOff x="8476874" y="4080184"/>
            <a:chExt cx="1562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2B11E45-0807-4A6F-A232-02DCD04DEBF1}"/>
                    </a:ext>
                  </a:extLst>
                </p14:cNvPr>
                <p14:cNvContentPartPr/>
                <p14:nvPr/>
              </p14:nvContentPartPr>
              <p14:xfrm>
                <a:off x="8476874" y="4194304"/>
                <a:ext cx="249120" cy="198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2B11E45-0807-4A6F-A232-02DCD04DEBF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68234" y="4185664"/>
                  <a:ext cx="266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32D91B3-921E-41CA-B222-B68441E61AD6}"/>
                    </a:ext>
                  </a:extLst>
                </p14:cNvPr>
                <p14:cNvContentPartPr/>
                <p14:nvPr/>
              </p14:nvContentPartPr>
              <p14:xfrm>
                <a:off x="8802674" y="4373944"/>
                <a:ext cx="27000" cy="30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32D91B3-921E-41CA-B222-B68441E61AD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93674" y="4365304"/>
                  <a:ext cx="44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355F3CE-08A8-4F3D-BFF1-EAABCA3BE052}"/>
                    </a:ext>
                  </a:extLst>
                </p14:cNvPr>
                <p14:cNvContentPartPr/>
                <p14:nvPr/>
              </p14:nvContentPartPr>
              <p14:xfrm>
                <a:off x="9007514" y="4156864"/>
                <a:ext cx="219240" cy="223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355F3CE-08A8-4F3D-BFF1-EAABCA3BE05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98514" y="4148224"/>
                  <a:ext cx="23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EDEB91-6484-446D-931F-EE679ABCE0CE}"/>
                    </a:ext>
                  </a:extLst>
                </p14:cNvPr>
                <p14:cNvContentPartPr/>
                <p14:nvPr/>
              </p14:nvContentPartPr>
              <p14:xfrm>
                <a:off x="9321434" y="4162624"/>
                <a:ext cx="89280" cy="205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EDEB91-6484-446D-931F-EE679ABCE0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12794" y="4153984"/>
                  <a:ext cx="106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0B9191-1171-4BC6-A3D6-0BDB9EA80748}"/>
                    </a:ext>
                  </a:extLst>
                </p14:cNvPr>
                <p14:cNvContentPartPr/>
                <p14:nvPr/>
              </p14:nvContentPartPr>
              <p14:xfrm>
                <a:off x="9486314" y="4113304"/>
                <a:ext cx="343080" cy="251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0B9191-1171-4BC6-A3D6-0BDB9EA8074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77674" y="4104304"/>
                  <a:ext cx="360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E89A03-AFA2-427B-8275-D2856F57196F}"/>
                    </a:ext>
                  </a:extLst>
                </p14:cNvPr>
                <p14:cNvContentPartPr/>
                <p14:nvPr/>
              </p14:nvContentPartPr>
              <p14:xfrm>
                <a:off x="9942074" y="4080184"/>
                <a:ext cx="96840" cy="312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E89A03-AFA2-427B-8275-D2856F57196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33074" y="4071184"/>
                  <a:ext cx="114480" cy="33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02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DCB1C12-92AF-4458-93A7-E17B8EF9ACAD}"/>
              </a:ext>
            </a:extLst>
          </p:cNvPr>
          <p:cNvGrpSpPr/>
          <p:nvPr/>
        </p:nvGrpSpPr>
        <p:grpSpPr>
          <a:xfrm>
            <a:off x="5950879" y="-152282"/>
            <a:ext cx="1260000" cy="723960"/>
            <a:chOff x="5950879" y="-152282"/>
            <a:chExt cx="1260000" cy="72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B9AF1D-8F25-4133-BBDD-3DC3A817817B}"/>
                    </a:ext>
                  </a:extLst>
                </p14:cNvPr>
                <p14:cNvContentPartPr/>
                <p14:nvPr/>
              </p14:nvContentPartPr>
              <p14:xfrm>
                <a:off x="5978599" y="-152282"/>
                <a:ext cx="456120" cy="72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B9AF1D-8F25-4133-BBDD-3DC3A81781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69959" y="-161282"/>
                  <a:ext cx="47376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27DB8B-0E6C-4A13-9A1C-B89CCF2D7415}"/>
                    </a:ext>
                  </a:extLst>
                </p14:cNvPr>
                <p14:cNvContentPartPr/>
                <p14:nvPr/>
              </p14:nvContentPartPr>
              <p14:xfrm>
                <a:off x="5950879" y="230038"/>
                <a:ext cx="420120" cy="13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27DB8B-0E6C-4A13-9A1C-B89CCF2D7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1879" y="221038"/>
                  <a:ext cx="437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A39779-3474-4432-8BD7-6144B941D7C0}"/>
                    </a:ext>
                  </a:extLst>
                </p14:cNvPr>
                <p14:cNvContentPartPr/>
                <p14:nvPr/>
              </p14:nvContentPartPr>
              <p14:xfrm>
                <a:off x="6377119" y="261358"/>
                <a:ext cx="209880" cy="233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A39779-3474-4432-8BD7-6144B941D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68479" y="252358"/>
                  <a:ext cx="22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FA60ED-DF35-4932-941C-805D6CBEDA20}"/>
                    </a:ext>
                  </a:extLst>
                </p14:cNvPr>
                <p14:cNvContentPartPr/>
                <p14:nvPr/>
              </p14:nvContentPartPr>
              <p14:xfrm>
                <a:off x="6577639" y="296998"/>
                <a:ext cx="191880" cy="162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FA60ED-DF35-4932-941C-805D6CBEDA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68639" y="287998"/>
                  <a:ext cx="209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411421-811A-45D2-BF0A-FC8297FA12ED}"/>
                    </a:ext>
                  </a:extLst>
                </p14:cNvPr>
                <p14:cNvContentPartPr/>
                <p14:nvPr/>
              </p14:nvContentPartPr>
              <p14:xfrm>
                <a:off x="6771319" y="298078"/>
                <a:ext cx="439560" cy="19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411421-811A-45D2-BF0A-FC8297FA1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2319" y="289438"/>
                  <a:ext cx="4572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271C9-2D89-4122-BB1D-1C8B06DB3148}"/>
              </a:ext>
            </a:extLst>
          </p:cNvPr>
          <p:cNvGrpSpPr/>
          <p:nvPr/>
        </p:nvGrpSpPr>
        <p:grpSpPr>
          <a:xfrm>
            <a:off x="7563679" y="70918"/>
            <a:ext cx="1275840" cy="479160"/>
            <a:chOff x="7563679" y="70918"/>
            <a:chExt cx="12758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0E1B73-4106-4FC1-BCE4-0157385CF264}"/>
                    </a:ext>
                  </a:extLst>
                </p14:cNvPr>
                <p14:cNvContentPartPr/>
                <p14:nvPr/>
              </p14:nvContentPartPr>
              <p14:xfrm>
                <a:off x="7563679" y="243358"/>
                <a:ext cx="63000" cy="195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0E1B73-4106-4FC1-BCE4-0157385CF2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55039" y="234718"/>
                  <a:ext cx="80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50530E-F339-4AF7-8A40-935C97FC21BF}"/>
                    </a:ext>
                  </a:extLst>
                </p14:cNvPr>
                <p14:cNvContentPartPr/>
                <p14:nvPr/>
              </p14:nvContentPartPr>
              <p14:xfrm>
                <a:off x="7688239" y="215998"/>
                <a:ext cx="181440" cy="23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50530E-F339-4AF7-8A40-935C97FC21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79239" y="206998"/>
                  <a:ext cx="199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2DC7CD-9349-4E51-9255-A2731D8C5179}"/>
                    </a:ext>
                  </a:extLst>
                </p14:cNvPr>
                <p14:cNvContentPartPr/>
                <p14:nvPr/>
              </p14:nvContentPartPr>
              <p14:xfrm>
                <a:off x="7948159" y="70918"/>
                <a:ext cx="222840" cy="479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2DC7CD-9349-4E51-9255-A2731D8C51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9519" y="61918"/>
                  <a:ext cx="24048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E44DF4-3604-43FF-9897-1A92B79026B5}"/>
                    </a:ext>
                  </a:extLst>
                </p14:cNvPr>
                <p14:cNvContentPartPr/>
                <p14:nvPr/>
              </p14:nvContentPartPr>
              <p14:xfrm>
                <a:off x="8170279" y="248038"/>
                <a:ext cx="126720" cy="21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E44DF4-3604-43FF-9897-1A92B79026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61279" y="239038"/>
                  <a:ext cx="144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419B18-DC40-4694-86CA-FCDC56D3AF88}"/>
                    </a:ext>
                  </a:extLst>
                </p14:cNvPr>
                <p14:cNvContentPartPr/>
                <p14:nvPr/>
              </p14:nvContentPartPr>
              <p14:xfrm>
                <a:off x="8385199" y="166318"/>
                <a:ext cx="339840" cy="25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419B18-DC40-4694-86CA-FCDC56D3AF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76199" y="157318"/>
                  <a:ext cx="357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B43230-470E-4759-9577-4C56C4B4F7C3}"/>
                    </a:ext>
                  </a:extLst>
                </p14:cNvPr>
                <p14:cNvContentPartPr/>
                <p14:nvPr/>
              </p14:nvContentPartPr>
              <p14:xfrm>
                <a:off x="8822599" y="473038"/>
                <a:ext cx="16920" cy="2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B43230-470E-4759-9577-4C56C4B4F7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13959" y="464038"/>
                  <a:ext cx="345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2D7083-E39E-4B95-82BD-2FCD00960703}"/>
              </a:ext>
            </a:extLst>
          </p:cNvPr>
          <p:cNvGrpSpPr/>
          <p:nvPr/>
        </p:nvGrpSpPr>
        <p:grpSpPr>
          <a:xfrm>
            <a:off x="184759" y="50038"/>
            <a:ext cx="5377320" cy="1811160"/>
            <a:chOff x="184759" y="50038"/>
            <a:chExt cx="5377320" cy="18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957C9A8-C578-4C5B-94CC-0B5AC9C0DA78}"/>
                    </a:ext>
                  </a:extLst>
                </p14:cNvPr>
                <p14:cNvContentPartPr/>
                <p14:nvPr/>
              </p14:nvContentPartPr>
              <p14:xfrm>
                <a:off x="470959" y="378718"/>
                <a:ext cx="148680" cy="253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957C9A8-C578-4C5B-94CC-0B5AC9C0DA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319" y="369718"/>
                  <a:ext cx="166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6FC772-E7EA-4C14-839E-6AA4578E22FF}"/>
                    </a:ext>
                  </a:extLst>
                </p14:cNvPr>
                <p14:cNvContentPartPr/>
                <p14:nvPr/>
              </p14:nvContentPartPr>
              <p14:xfrm>
                <a:off x="289159" y="600478"/>
                <a:ext cx="470880" cy="6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6FC772-E7EA-4C14-839E-6AA4578E22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519" y="591838"/>
                  <a:ext cx="488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B1622E-B026-4888-86FC-D7949E7BDE61}"/>
                    </a:ext>
                  </a:extLst>
                </p14:cNvPr>
                <p14:cNvContentPartPr/>
                <p14:nvPr/>
              </p14:nvContentPartPr>
              <p14:xfrm>
                <a:off x="184759" y="284398"/>
                <a:ext cx="61200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B1622E-B026-4888-86FC-D7949E7BDE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5759" y="275398"/>
                  <a:ext cx="62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B5CFB2-F7CA-4BBC-AC21-12FBAF9158E9}"/>
                    </a:ext>
                  </a:extLst>
                </p14:cNvPr>
                <p14:cNvContentPartPr/>
                <p14:nvPr/>
              </p14:nvContentPartPr>
              <p14:xfrm>
                <a:off x="766879" y="416518"/>
                <a:ext cx="300600" cy="20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B5CFB2-F7CA-4BBC-AC21-12FBAF9158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239" y="407518"/>
                  <a:ext cx="318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73FAA0-0AD2-4360-AD72-CDCD75BA9B18}"/>
                    </a:ext>
                  </a:extLst>
                </p14:cNvPr>
                <p14:cNvContentPartPr/>
                <p14:nvPr/>
              </p14:nvContentPartPr>
              <p14:xfrm>
                <a:off x="1240639" y="452878"/>
                <a:ext cx="230040" cy="6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73FAA0-0AD2-4360-AD72-CDCD75BA9B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31999" y="443878"/>
                  <a:ext cx="247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C829BA-F8B3-40D3-A7F2-53D32320665B}"/>
                    </a:ext>
                  </a:extLst>
                </p14:cNvPr>
                <p14:cNvContentPartPr/>
                <p14:nvPr/>
              </p14:nvContentPartPr>
              <p14:xfrm>
                <a:off x="1711159" y="364678"/>
                <a:ext cx="275400" cy="20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C829BA-F8B3-40D3-A7F2-53D3232066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02519" y="355678"/>
                  <a:ext cx="293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194F9F-BC4E-4FFA-AD76-73FA5DE7FE48}"/>
                    </a:ext>
                  </a:extLst>
                </p14:cNvPr>
                <p14:cNvContentPartPr/>
                <p14:nvPr/>
              </p14:nvContentPartPr>
              <p14:xfrm>
                <a:off x="2062879" y="50038"/>
                <a:ext cx="342360" cy="53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194F9F-BC4E-4FFA-AD76-73FA5DE7FE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53879" y="41398"/>
                  <a:ext cx="3600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5AFCC7-7330-42BE-BE45-0CD766DC8493}"/>
                    </a:ext>
                  </a:extLst>
                </p14:cNvPr>
                <p14:cNvContentPartPr/>
                <p14:nvPr/>
              </p14:nvContentPartPr>
              <p14:xfrm>
                <a:off x="2224879" y="414358"/>
                <a:ext cx="220680" cy="151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5AFCC7-7330-42BE-BE45-0CD766DC84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16239" y="405718"/>
                  <a:ext cx="238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D6F4F2-2D82-4BB3-8089-D32EC977E744}"/>
                    </a:ext>
                  </a:extLst>
                </p14:cNvPr>
                <p14:cNvContentPartPr/>
                <p14:nvPr/>
              </p14:nvContentPartPr>
              <p14:xfrm>
                <a:off x="2548879" y="312838"/>
                <a:ext cx="20520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D6F4F2-2D82-4BB3-8089-D32EC977E7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0239" y="304198"/>
                  <a:ext cx="222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A0B212-2E5C-4748-B25F-6C4BE55DDFE2}"/>
                    </a:ext>
                  </a:extLst>
                </p14:cNvPr>
                <p14:cNvContentPartPr/>
                <p14:nvPr/>
              </p14:nvContentPartPr>
              <p14:xfrm>
                <a:off x="2801599" y="264958"/>
                <a:ext cx="203400" cy="35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A0B212-2E5C-4748-B25F-6C4BE55DDF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92599" y="255958"/>
                  <a:ext cx="221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CA54FD-F427-4D8B-A19B-62D1B27D2A7B}"/>
                    </a:ext>
                  </a:extLst>
                </p14:cNvPr>
                <p14:cNvContentPartPr/>
                <p14:nvPr/>
              </p14:nvContentPartPr>
              <p14:xfrm>
                <a:off x="3398119" y="331558"/>
                <a:ext cx="310320" cy="22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CA54FD-F427-4D8B-A19B-62D1B27D2A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9479" y="322918"/>
                  <a:ext cx="327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2E968D-1689-4E6E-9A8A-13F2EBE81E08}"/>
                    </a:ext>
                  </a:extLst>
                </p14:cNvPr>
                <p14:cNvContentPartPr/>
                <p14:nvPr/>
              </p14:nvContentPartPr>
              <p14:xfrm>
                <a:off x="3737239" y="320758"/>
                <a:ext cx="286560" cy="19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2E968D-1689-4E6E-9A8A-13F2EBE81E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28239" y="311758"/>
                  <a:ext cx="304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6ADF90-0D5B-48B3-A2DA-D6E9917375F3}"/>
                    </a:ext>
                  </a:extLst>
                </p14:cNvPr>
                <p14:cNvContentPartPr/>
                <p14:nvPr/>
              </p14:nvContentPartPr>
              <p14:xfrm>
                <a:off x="3673159" y="318238"/>
                <a:ext cx="294480" cy="236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6ADF90-0D5B-48B3-A2DA-D6E9917375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4519" y="309598"/>
                  <a:ext cx="312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05127B-57B4-4897-B6F7-0A384D013F60}"/>
                    </a:ext>
                  </a:extLst>
                </p14:cNvPr>
                <p14:cNvContentPartPr/>
                <p14:nvPr/>
              </p14:nvContentPartPr>
              <p14:xfrm>
                <a:off x="4030639" y="334438"/>
                <a:ext cx="260640" cy="16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05127B-57B4-4897-B6F7-0A384D013F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21999" y="325798"/>
                  <a:ext cx="27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D4B181-79C2-4107-A298-9D69D06BDA4B}"/>
                    </a:ext>
                  </a:extLst>
                </p14:cNvPr>
                <p14:cNvContentPartPr/>
                <p14:nvPr/>
              </p14:nvContentPartPr>
              <p14:xfrm>
                <a:off x="4286239" y="286198"/>
                <a:ext cx="209520" cy="27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D4B181-79C2-4107-A298-9D69D06BDA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77239" y="277558"/>
                  <a:ext cx="227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8C2475-813A-4CB4-B73D-B6F76014ABE5}"/>
                    </a:ext>
                  </a:extLst>
                </p14:cNvPr>
                <p14:cNvContentPartPr/>
                <p14:nvPr/>
              </p14:nvContentPartPr>
              <p14:xfrm>
                <a:off x="4534639" y="172078"/>
                <a:ext cx="496080" cy="337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8C2475-813A-4CB4-B73D-B6F76014AB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25999" y="163078"/>
                  <a:ext cx="513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921D42-7FBD-4847-8E15-E4C4CC3B5AFE}"/>
                    </a:ext>
                  </a:extLst>
                </p14:cNvPr>
                <p14:cNvContentPartPr/>
                <p14:nvPr/>
              </p14:nvContentPartPr>
              <p14:xfrm>
                <a:off x="5011999" y="231838"/>
                <a:ext cx="191520" cy="25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921D42-7FBD-4847-8E15-E4C4CC3B5A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02999" y="223198"/>
                  <a:ext cx="209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F6930A-D089-4AB8-A2CB-F1A7A9730BC9}"/>
                    </a:ext>
                  </a:extLst>
                </p14:cNvPr>
                <p14:cNvContentPartPr/>
                <p14:nvPr/>
              </p14:nvContentPartPr>
              <p14:xfrm>
                <a:off x="5294239" y="235438"/>
                <a:ext cx="267840" cy="26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F6930A-D089-4AB8-A2CB-F1A7A9730B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5599" y="226798"/>
                  <a:ext cx="285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3AB960-427D-43C2-A3AE-3B16C1A291DD}"/>
                    </a:ext>
                  </a:extLst>
                </p14:cNvPr>
                <p14:cNvContentPartPr/>
                <p14:nvPr/>
              </p14:nvContentPartPr>
              <p14:xfrm>
                <a:off x="871639" y="880918"/>
                <a:ext cx="341640" cy="630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3AB960-427D-43C2-A3AE-3B16C1A291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2639" y="872278"/>
                  <a:ext cx="3592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1B9705-E929-4BEF-B301-C7F21E468551}"/>
                    </a:ext>
                  </a:extLst>
                </p14:cNvPr>
                <p14:cNvContentPartPr/>
                <p14:nvPr/>
              </p14:nvContentPartPr>
              <p14:xfrm>
                <a:off x="835279" y="1272238"/>
                <a:ext cx="288720" cy="8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1B9705-E929-4BEF-B301-C7F21E4685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279" y="1263238"/>
                  <a:ext cx="30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55AAEE-B81B-471E-A86B-1FA8450ADD3F}"/>
                    </a:ext>
                  </a:extLst>
                </p14:cNvPr>
                <p14:cNvContentPartPr/>
                <p14:nvPr/>
              </p14:nvContentPartPr>
              <p14:xfrm>
                <a:off x="1199239" y="1207798"/>
                <a:ext cx="128160" cy="237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55AAEE-B81B-471E-A86B-1FA8450ADD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0239" y="1198798"/>
                  <a:ext cx="145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2201EC-0C38-490B-A710-646D7762EF7C}"/>
                    </a:ext>
                  </a:extLst>
                </p14:cNvPr>
                <p14:cNvContentPartPr/>
                <p14:nvPr/>
              </p14:nvContentPartPr>
              <p14:xfrm>
                <a:off x="1424239" y="1205638"/>
                <a:ext cx="120960" cy="20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2201EC-0C38-490B-A710-646D7762EF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15599" y="1196998"/>
                  <a:ext cx="138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A6C0CF-F042-4654-8ACF-F9E514FE3D7E}"/>
                    </a:ext>
                  </a:extLst>
                </p14:cNvPr>
                <p14:cNvContentPartPr/>
                <p14:nvPr/>
              </p14:nvContentPartPr>
              <p14:xfrm>
                <a:off x="1351159" y="1207438"/>
                <a:ext cx="309600" cy="32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A6C0CF-F042-4654-8ACF-F9E514FE3D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42159" y="1198438"/>
                  <a:ext cx="327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0CE655-8AEE-4088-8A6F-68993B626806}"/>
                    </a:ext>
                  </a:extLst>
                </p14:cNvPr>
                <p14:cNvContentPartPr/>
                <p14:nvPr/>
              </p14:nvContentPartPr>
              <p14:xfrm>
                <a:off x="1803679" y="1277998"/>
                <a:ext cx="66600" cy="10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0CE655-8AEE-4088-8A6F-68993B6268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94679" y="1268998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38EABE-59FB-4763-A7C3-0C81C2569DB7}"/>
                    </a:ext>
                  </a:extLst>
                </p14:cNvPr>
                <p14:cNvContentPartPr/>
                <p14:nvPr/>
              </p14:nvContentPartPr>
              <p14:xfrm>
                <a:off x="1749679" y="1226158"/>
                <a:ext cx="207720" cy="42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38EABE-59FB-4763-A7C3-0C81C2569D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1039" y="1217158"/>
                  <a:ext cx="2253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5DA101-4034-4932-9EA1-AE563EBD4A0A}"/>
                    </a:ext>
                  </a:extLst>
                </p14:cNvPr>
                <p14:cNvContentPartPr/>
                <p14:nvPr/>
              </p14:nvContentPartPr>
              <p14:xfrm>
                <a:off x="2078719" y="1011958"/>
                <a:ext cx="491760" cy="420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5DA101-4034-4932-9EA1-AE563EBD4A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69719" y="1002958"/>
                  <a:ext cx="5094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49B837-3236-4666-B32C-675CF9B67CC9}"/>
                    </a:ext>
                  </a:extLst>
                </p14:cNvPr>
                <p14:cNvContentPartPr/>
                <p14:nvPr/>
              </p14:nvContentPartPr>
              <p14:xfrm>
                <a:off x="2477959" y="1259998"/>
                <a:ext cx="144000" cy="2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49B837-3236-4666-B32C-675CF9B67C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69319" y="1251358"/>
                  <a:ext cx="161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1E22A7-AB0A-4CFA-B479-9809B82486CC}"/>
                    </a:ext>
                  </a:extLst>
                </p14:cNvPr>
                <p14:cNvContentPartPr/>
                <p14:nvPr/>
              </p14:nvContentPartPr>
              <p14:xfrm>
                <a:off x="2771719" y="752758"/>
                <a:ext cx="677880" cy="110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1E22A7-AB0A-4CFA-B479-9809B82486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63079" y="744118"/>
                  <a:ext cx="695520" cy="11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6BE7EA-0431-499D-A7BA-E21E6A08232C}"/>
              </a:ext>
            </a:extLst>
          </p:cNvPr>
          <p:cNvGrpSpPr/>
          <p:nvPr/>
        </p:nvGrpSpPr>
        <p:grpSpPr>
          <a:xfrm>
            <a:off x="3517639" y="705238"/>
            <a:ext cx="1521360" cy="541080"/>
            <a:chOff x="3517639" y="705238"/>
            <a:chExt cx="15213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EB8AAC-A016-4F5E-949F-AD6B00D1027B}"/>
                    </a:ext>
                  </a:extLst>
                </p14:cNvPr>
                <p14:cNvContentPartPr/>
                <p14:nvPr/>
              </p14:nvContentPartPr>
              <p14:xfrm>
                <a:off x="3590359" y="750238"/>
                <a:ext cx="253440" cy="171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EB8AAC-A016-4F5E-949F-AD6B00D102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81719" y="741598"/>
                  <a:ext cx="271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89DAA5-D51D-40FD-B0B1-102FBBD8DB54}"/>
                    </a:ext>
                  </a:extLst>
                </p14:cNvPr>
                <p14:cNvContentPartPr/>
                <p14:nvPr/>
              </p14:nvContentPartPr>
              <p14:xfrm>
                <a:off x="3517639" y="980638"/>
                <a:ext cx="285840" cy="4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89DAA5-D51D-40FD-B0B1-102FBBD8DB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08999" y="971998"/>
                  <a:ext cx="30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22C91D-FF87-495E-9720-62AA39704881}"/>
                    </a:ext>
                  </a:extLst>
                </p14:cNvPr>
                <p14:cNvContentPartPr/>
                <p14:nvPr/>
              </p14:nvContentPartPr>
              <p14:xfrm>
                <a:off x="3546439" y="1057678"/>
                <a:ext cx="187200" cy="18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22C91D-FF87-495E-9720-62AA397048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7439" y="1049038"/>
                  <a:ext cx="204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3F188E-D251-4F37-8B75-3DED2A7E9E6F}"/>
                    </a:ext>
                  </a:extLst>
                </p14:cNvPr>
                <p14:cNvContentPartPr/>
                <p14:nvPr/>
              </p14:nvContentPartPr>
              <p14:xfrm>
                <a:off x="3914719" y="792358"/>
                <a:ext cx="194760" cy="25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3F188E-D251-4F37-8B75-3DED2A7E9E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05719" y="783718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69845C-F7DC-4756-B9FE-8B3CA78AB649}"/>
                    </a:ext>
                  </a:extLst>
                </p14:cNvPr>
                <p14:cNvContentPartPr/>
                <p14:nvPr/>
              </p14:nvContentPartPr>
              <p14:xfrm>
                <a:off x="4092199" y="878038"/>
                <a:ext cx="179640" cy="159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69845C-F7DC-4756-B9FE-8B3CA78AB6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83559" y="869038"/>
                  <a:ext cx="197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004124-A3E5-42C9-A373-C7659B76C0F3}"/>
                    </a:ext>
                  </a:extLst>
                </p14:cNvPr>
                <p14:cNvContentPartPr/>
                <p14:nvPr/>
              </p14:nvContentPartPr>
              <p14:xfrm>
                <a:off x="4073119" y="862558"/>
                <a:ext cx="169560" cy="145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004124-A3E5-42C9-A373-C7659B76C0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64479" y="853558"/>
                  <a:ext cx="187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43C0E8-21A2-4839-9555-155640BE1B81}"/>
                    </a:ext>
                  </a:extLst>
                </p14:cNvPr>
                <p14:cNvContentPartPr/>
                <p14:nvPr/>
              </p14:nvContentPartPr>
              <p14:xfrm>
                <a:off x="4281199" y="907918"/>
                <a:ext cx="228600" cy="4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43C0E8-21A2-4839-9555-155640BE1B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72199" y="899278"/>
                  <a:ext cx="246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8E4F25-2B55-4F82-B4F7-4F05FB2EDF94}"/>
                    </a:ext>
                  </a:extLst>
                </p14:cNvPr>
                <p14:cNvContentPartPr/>
                <p14:nvPr/>
              </p14:nvContentPartPr>
              <p14:xfrm>
                <a:off x="4343119" y="838438"/>
                <a:ext cx="87120" cy="19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8E4F25-2B55-4F82-B4F7-4F05FB2EDF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4119" y="829798"/>
                  <a:ext cx="104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4D1A02-7E43-4F0D-B438-98621090D8A2}"/>
                    </a:ext>
                  </a:extLst>
                </p14:cNvPr>
                <p14:cNvContentPartPr/>
                <p14:nvPr/>
              </p14:nvContentPartPr>
              <p14:xfrm>
                <a:off x="4538959" y="805318"/>
                <a:ext cx="202680" cy="19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4D1A02-7E43-4F0D-B438-98621090D8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0319" y="796318"/>
                  <a:ext cx="220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C2B239-E9D9-4454-AEFC-EED87FC26852}"/>
                    </a:ext>
                  </a:extLst>
                </p14:cNvPr>
                <p14:cNvContentPartPr/>
                <p14:nvPr/>
              </p14:nvContentPartPr>
              <p14:xfrm>
                <a:off x="4772239" y="909718"/>
                <a:ext cx="86760" cy="8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C2B239-E9D9-4454-AEFC-EED87FC268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3239" y="901078"/>
                  <a:ext cx="104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9FA850-1C59-4071-8745-2F1ADC227920}"/>
                    </a:ext>
                  </a:extLst>
                </p14:cNvPr>
                <p14:cNvContentPartPr/>
                <p14:nvPr/>
              </p14:nvContentPartPr>
              <p14:xfrm>
                <a:off x="4747399" y="893878"/>
                <a:ext cx="148320" cy="265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9FA850-1C59-4071-8745-2F1ADC2279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38399" y="885238"/>
                  <a:ext cx="165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10F8A7-ACF1-4969-A890-23CB66E06900}"/>
                    </a:ext>
                  </a:extLst>
                </p14:cNvPr>
                <p14:cNvContentPartPr/>
                <p14:nvPr/>
              </p14:nvContentPartPr>
              <p14:xfrm>
                <a:off x="4970599" y="705238"/>
                <a:ext cx="68400" cy="435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10F8A7-ACF1-4969-A890-23CB66E069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61599" y="696598"/>
                  <a:ext cx="8604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B366EE-BF77-45F9-96EF-DDDF412FCCA7}"/>
              </a:ext>
            </a:extLst>
          </p:cNvPr>
          <p:cNvGrpSpPr/>
          <p:nvPr/>
        </p:nvGrpSpPr>
        <p:grpSpPr>
          <a:xfrm>
            <a:off x="5637319" y="775798"/>
            <a:ext cx="1262160" cy="253800"/>
            <a:chOff x="5637319" y="775798"/>
            <a:chExt cx="12621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D074B9-4237-46DC-9094-C5DA3435CAFC}"/>
                    </a:ext>
                  </a:extLst>
                </p14:cNvPr>
                <p14:cNvContentPartPr/>
                <p14:nvPr/>
              </p14:nvContentPartPr>
              <p14:xfrm>
                <a:off x="5637319" y="828718"/>
                <a:ext cx="194760" cy="200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D074B9-4237-46DC-9094-C5DA3435CA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28679" y="820078"/>
                  <a:ext cx="21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6E6C34-3856-4416-BE66-D297A17703CC}"/>
                    </a:ext>
                  </a:extLst>
                </p14:cNvPr>
                <p14:cNvContentPartPr/>
                <p14:nvPr/>
              </p14:nvContentPartPr>
              <p14:xfrm>
                <a:off x="5958439" y="815398"/>
                <a:ext cx="157680" cy="9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6E6C34-3856-4416-BE66-D297A17703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49439" y="806758"/>
                  <a:ext cx="17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25F475-6FEE-4284-B8D2-E907C2D8F1D8}"/>
                    </a:ext>
                  </a:extLst>
                </p14:cNvPr>
                <p14:cNvContentPartPr/>
                <p14:nvPr/>
              </p14:nvContentPartPr>
              <p14:xfrm>
                <a:off x="5889679" y="1004398"/>
                <a:ext cx="210960" cy="14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25F475-6FEE-4284-B8D2-E907C2D8F1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80679" y="995398"/>
                  <a:ext cx="228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C44244-6559-43B3-A3B5-366CA152B3C0}"/>
                    </a:ext>
                  </a:extLst>
                </p14:cNvPr>
                <p14:cNvContentPartPr/>
                <p14:nvPr/>
              </p14:nvContentPartPr>
              <p14:xfrm>
                <a:off x="6251839" y="809998"/>
                <a:ext cx="237600" cy="18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C44244-6559-43B3-A3B5-366CA152B3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43199" y="800998"/>
                  <a:ext cx="255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5491AE-CB95-4839-B9AE-85B43B58B9D4}"/>
                    </a:ext>
                  </a:extLst>
                </p14:cNvPr>
                <p14:cNvContentPartPr/>
                <p14:nvPr/>
              </p14:nvContentPartPr>
              <p14:xfrm>
                <a:off x="6215119" y="820798"/>
                <a:ext cx="120600" cy="16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5491AE-CB95-4839-B9AE-85B43B58B9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06119" y="811798"/>
                  <a:ext cx="13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F5B432-4AD9-4B51-B2EC-5BBA5D0F4263}"/>
                    </a:ext>
                  </a:extLst>
                </p14:cNvPr>
                <p14:cNvContentPartPr/>
                <p14:nvPr/>
              </p14:nvContentPartPr>
              <p14:xfrm>
                <a:off x="6471799" y="775798"/>
                <a:ext cx="214920" cy="11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F5B432-4AD9-4B51-B2EC-5BBA5D0F42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63159" y="767158"/>
                  <a:ext cx="23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F9091D-7D6F-4669-9CDA-7966CB41BA5A}"/>
                    </a:ext>
                  </a:extLst>
                </p14:cNvPr>
                <p14:cNvContentPartPr/>
                <p14:nvPr/>
              </p14:nvContentPartPr>
              <p14:xfrm>
                <a:off x="6512839" y="952558"/>
                <a:ext cx="174600" cy="3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F9091D-7D6F-4669-9CDA-7966CB41BA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3839" y="943918"/>
                  <a:ext cx="19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C76143-C396-43D4-9AA7-007C54400DCA}"/>
                    </a:ext>
                  </a:extLst>
                </p14:cNvPr>
                <p14:cNvContentPartPr/>
                <p14:nvPr/>
              </p14:nvContentPartPr>
              <p14:xfrm>
                <a:off x="6863479" y="777238"/>
                <a:ext cx="36000" cy="230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C76143-C396-43D4-9AA7-007C54400D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4839" y="768238"/>
                  <a:ext cx="536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14E33A-47E8-40C6-B80A-9554F465C8E4}"/>
              </a:ext>
            </a:extLst>
          </p:cNvPr>
          <p:cNvGrpSpPr/>
          <p:nvPr/>
        </p:nvGrpSpPr>
        <p:grpSpPr>
          <a:xfrm>
            <a:off x="7124839" y="676438"/>
            <a:ext cx="1767600" cy="490320"/>
            <a:chOff x="7124839" y="676438"/>
            <a:chExt cx="17676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ECC71C-A40A-4142-9F3E-797A84838413}"/>
                    </a:ext>
                  </a:extLst>
                </p14:cNvPr>
                <p14:cNvContentPartPr/>
                <p14:nvPr/>
              </p14:nvContentPartPr>
              <p14:xfrm>
                <a:off x="7124839" y="1007998"/>
                <a:ext cx="153720" cy="158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ECC71C-A40A-4142-9F3E-797A848384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16199" y="998998"/>
                  <a:ext cx="171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7F4DD0-F9DB-4D72-8720-9D210D9737CF}"/>
                    </a:ext>
                  </a:extLst>
                </p14:cNvPr>
                <p14:cNvContentPartPr/>
                <p14:nvPr/>
              </p14:nvContentPartPr>
              <p14:xfrm>
                <a:off x="7434439" y="799558"/>
                <a:ext cx="203040" cy="170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7F4DD0-F9DB-4D72-8720-9D210D9737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25439" y="790558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4709A3-F7F8-47E0-AC2D-EC3F3B48FD43}"/>
                    </a:ext>
                  </a:extLst>
                </p14:cNvPr>
                <p14:cNvContentPartPr/>
                <p14:nvPr/>
              </p14:nvContentPartPr>
              <p14:xfrm>
                <a:off x="7811359" y="725038"/>
                <a:ext cx="1584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4709A3-F7F8-47E0-AC2D-EC3F3B48FD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02359" y="716038"/>
                  <a:ext cx="176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81CBE9-08BE-4C91-ADDE-C4FEB1614503}"/>
                    </a:ext>
                  </a:extLst>
                </p14:cNvPr>
                <p14:cNvContentPartPr/>
                <p14:nvPr/>
              </p14:nvContentPartPr>
              <p14:xfrm>
                <a:off x="7789039" y="922678"/>
                <a:ext cx="157320" cy="3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81CBE9-08BE-4C91-ADDE-C4FEB16145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80039" y="913678"/>
                  <a:ext cx="174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C191B9-17C0-4493-9F9F-FE132BA47403}"/>
                    </a:ext>
                  </a:extLst>
                </p14:cNvPr>
                <p14:cNvContentPartPr/>
                <p14:nvPr/>
              </p14:nvContentPartPr>
              <p14:xfrm>
                <a:off x="8116639" y="810358"/>
                <a:ext cx="169200" cy="89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C191B9-17C0-4493-9F9F-FE132BA474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07999" y="801718"/>
                  <a:ext cx="186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E7213D5-297F-430F-8CF5-E0A627871EB7}"/>
                    </a:ext>
                  </a:extLst>
                </p14:cNvPr>
                <p14:cNvContentPartPr/>
                <p14:nvPr/>
              </p14:nvContentPartPr>
              <p14:xfrm>
                <a:off x="8182519" y="722878"/>
                <a:ext cx="151560" cy="38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E7213D5-297F-430F-8CF5-E0A627871E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73519" y="714238"/>
                  <a:ext cx="1692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483959-42B1-4D22-8585-9D502097137F}"/>
                    </a:ext>
                  </a:extLst>
                </p14:cNvPr>
                <p14:cNvContentPartPr/>
                <p14:nvPr/>
              </p14:nvContentPartPr>
              <p14:xfrm>
                <a:off x="8454679" y="676438"/>
                <a:ext cx="166320" cy="151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483959-42B1-4D22-8585-9D50209713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46039" y="667798"/>
                  <a:ext cx="183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64BB0C-CF10-4A8D-81E4-8F8C9E1FEC73}"/>
                    </a:ext>
                  </a:extLst>
                </p14:cNvPr>
                <p14:cNvContentPartPr/>
                <p14:nvPr/>
              </p14:nvContentPartPr>
              <p14:xfrm>
                <a:off x="8447119" y="878758"/>
                <a:ext cx="185400" cy="28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64BB0C-CF10-4A8D-81E4-8F8C9E1FEC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38119" y="869758"/>
                  <a:ext cx="20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B0CD27-0F0C-4A93-B695-F3D238D3895C}"/>
                    </a:ext>
                  </a:extLst>
                </p14:cNvPr>
                <p14:cNvContentPartPr/>
                <p14:nvPr/>
              </p14:nvContentPartPr>
              <p14:xfrm>
                <a:off x="8818999" y="695518"/>
                <a:ext cx="73440" cy="28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B0CD27-0F0C-4A93-B695-F3D238D389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09999" y="686878"/>
                  <a:ext cx="9108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D36A456-C2AD-4DBE-9383-7FAF8920D3FB}"/>
                  </a:ext>
                </a:extLst>
              </p14:cNvPr>
              <p14:cNvContentPartPr/>
              <p14:nvPr/>
            </p14:nvContentPartPr>
            <p14:xfrm>
              <a:off x="3978799" y="1493998"/>
              <a:ext cx="251640" cy="195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D36A456-C2AD-4DBE-9383-7FAF8920D3F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969799" y="1485358"/>
                <a:ext cx="26928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127E81F-E0E9-4BFE-AAB6-697F2E8CD8CA}"/>
              </a:ext>
            </a:extLst>
          </p:cNvPr>
          <p:cNvGrpSpPr/>
          <p:nvPr/>
        </p:nvGrpSpPr>
        <p:grpSpPr>
          <a:xfrm>
            <a:off x="5849719" y="1250278"/>
            <a:ext cx="1788480" cy="402480"/>
            <a:chOff x="5849719" y="1250278"/>
            <a:chExt cx="178848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B717AE-5FE4-4529-A260-524F2E0E2D15}"/>
                    </a:ext>
                  </a:extLst>
                </p14:cNvPr>
                <p14:cNvContentPartPr/>
                <p14:nvPr/>
              </p14:nvContentPartPr>
              <p14:xfrm>
                <a:off x="5849719" y="1523518"/>
                <a:ext cx="163440" cy="129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B717AE-5FE4-4529-A260-524F2E0E2D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0719" y="1514518"/>
                  <a:ext cx="181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AA803F9-0FB4-4662-8488-049CAF2BDA3D}"/>
                    </a:ext>
                  </a:extLst>
                </p14:cNvPr>
                <p14:cNvContentPartPr/>
                <p14:nvPr/>
              </p14:nvContentPartPr>
              <p14:xfrm>
                <a:off x="6121159" y="1272598"/>
                <a:ext cx="197280" cy="36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AA803F9-0FB4-4662-8488-049CAF2BDA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12159" y="1263958"/>
                  <a:ext cx="214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69B2A2-2172-4923-A405-55E10EE1709A}"/>
                    </a:ext>
                  </a:extLst>
                </p14:cNvPr>
                <p14:cNvContentPartPr/>
                <p14:nvPr/>
              </p14:nvContentPartPr>
              <p14:xfrm>
                <a:off x="6029719" y="1433518"/>
                <a:ext cx="301320" cy="9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69B2A2-2172-4923-A405-55E10EE170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21079" y="1424518"/>
                  <a:ext cx="318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C4754A-3A30-4245-9922-C9E19CB50792}"/>
                    </a:ext>
                  </a:extLst>
                </p14:cNvPr>
                <p14:cNvContentPartPr/>
                <p14:nvPr/>
              </p14:nvContentPartPr>
              <p14:xfrm>
                <a:off x="6357319" y="1250278"/>
                <a:ext cx="199800" cy="352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C4754A-3A30-4245-9922-C9E19CB507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48319" y="1241638"/>
                  <a:ext cx="217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15704C-827F-4E0C-92DC-97850AE77850}"/>
                    </a:ext>
                  </a:extLst>
                </p14:cNvPr>
                <p14:cNvContentPartPr/>
                <p14:nvPr/>
              </p14:nvContentPartPr>
              <p14:xfrm>
                <a:off x="6558559" y="1462318"/>
                <a:ext cx="115920" cy="104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15704C-827F-4E0C-92DC-97850AE778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49919" y="1453678"/>
                  <a:ext cx="133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E687F8-5A8E-4C12-A412-BF687A3752D4}"/>
                    </a:ext>
                  </a:extLst>
                </p14:cNvPr>
                <p14:cNvContentPartPr/>
                <p14:nvPr/>
              </p14:nvContentPartPr>
              <p14:xfrm>
                <a:off x="6652879" y="1465918"/>
                <a:ext cx="144360" cy="158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E687F8-5A8E-4C12-A412-BF687A3752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44239" y="1457278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A261047-28FB-4B61-AA6B-EBFBCF53EE4C}"/>
                    </a:ext>
                  </a:extLst>
                </p14:cNvPr>
                <p14:cNvContentPartPr/>
                <p14:nvPr/>
              </p14:nvContentPartPr>
              <p14:xfrm>
                <a:off x="6848719" y="1465918"/>
                <a:ext cx="244080" cy="11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A261047-28FB-4B61-AA6B-EBFBCF53EE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40079" y="1457278"/>
                  <a:ext cx="261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7C1C34-1BA3-42CF-9643-894CC30E2706}"/>
                    </a:ext>
                  </a:extLst>
                </p14:cNvPr>
                <p14:cNvContentPartPr/>
                <p14:nvPr/>
              </p14:nvContentPartPr>
              <p14:xfrm>
                <a:off x="7123759" y="1452598"/>
                <a:ext cx="39600" cy="125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7C1C34-1BA3-42CF-9643-894CC30E27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15119" y="1443958"/>
                  <a:ext cx="57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5258F7-4F35-43EA-A9CB-27F5021E947E}"/>
                    </a:ext>
                  </a:extLst>
                </p14:cNvPr>
                <p14:cNvContentPartPr/>
                <p14:nvPr/>
              </p14:nvContentPartPr>
              <p14:xfrm>
                <a:off x="7256959" y="1387078"/>
                <a:ext cx="138240" cy="186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5258F7-4F35-43EA-A9CB-27F5021E94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48319" y="1378078"/>
                  <a:ext cx="155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305846-4BF5-4549-83C3-A2087CFECD6D}"/>
                    </a:ext>
                  </a:extLst>
                </p14:cNvPr>
                <p14:cNvContentPartPr/>
                <p14:nvPr/>
              </p14:nvContentPartPr>
              <p14:xfrm>
                <a:off x="7449559" y="1386718"/>
                <a:ext cx="188640" cy="22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305846-4BF5-4549-83C3-A2087CFECD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40919" y="1377718"/>
                  <a:ext cx="206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F9F763C-FF2C-4FCD-8ACA-5C8436E00CD3}"/>
              </a:ext>
            </a:extLst>
          </p:cNvPr>
          <p:cNvGrpSpPr/>
          <p:nvPr/>
        </p:nvGrpSpPr>
        <p:grpSpPr>
          <a:xfrm>
            <a:off x="460519" y="2222278"/>
            <a:ext cx="520560" cy="499680"/>
            <a:chOff x="460519" y="2222278"/>
            <a:chExt cx="5205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32F598-ABE3-480A-8CEB-63C0874E71F7}"/>
                    </a:ext>
                  </a:extLst>
                </p14:cNvPr>
                <p14:cNvContentPartPr/>
                <p14:nvPr/>
              </p14:nvContentPartPr>
              <p14:xfrm>
                <a:off x="460519" y="2382478"/>
                <a:ext cx="225000" cy="201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32F598-ABE3-480A-8CEB-63C0874E71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1879" y="2373838"/>
                  <a:ext cx="242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337D0D-F87E-4B47-9439-FDD5366AFA51}"/>
                    </a:ext>
                  </a:extLst>
                </p14:cNvPr>
                <p14:cNvContentPartPr/>
                <p14:nvPr/>
              </p14:nvContentPartPr>
              <p14:xfrm>
                <a:off x="774439" y="2222278"/>
                <a:ext cx="20664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337D0D-F87E-4B47-9439-FDD5366AFA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5799" y="2213638"/>
                  <a:ext cx="22428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6BAECC-8C32-4AAF-88CB-C9CCCF9422DC}"/>
              </a:ext>
            </a:extLst>
          </p:cNvPr>
          <p:cNvGrpSpPr/>
          <p:nvPr/>
        </p:nvGrpSpPr>
        <p:grpSpPr>
          <a:xfrm>
            <a:off x="1514599" y="1955158"/>
            <a:ext cx="2362320" cy="706680"/>
            <a:chOff x="1514599" y="1955158"/>
            <a:chExt cx="2362320" cy="7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821C6D-D1EE-4959-B6D3-4FEE63BF708A}"/>
                    </a:ext>
                  </a:extLst>
                </p14:cNvPr>
                <p14:cNvContentPartPr/>
                <p14:nvPr/>
              </p14:nvContentPartPr>
              <p14:xfrm>
                <a:off x="1514599" y="2158918"/>
                <a:ext cx="588960" cy="430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821C6D-D1EE-4959-B6D3-4FEE63BF708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05599" y="2149918"/>
                  <a:ext cx="6066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7BDE4E-340D-45B4-80B6-4313ACAAD3C8}"/>
                    </a:ext>
                  </a:extLst>
                </p14:cNvPr>
                <p14:cNvContentPartPr/>
                <p14:nvPr/>
              </p14:nvContentPartPr>
              <p14:xfrm>
                <a:off x="1553479" y="2442598"/>
                <a:ext cx="155880" cy="1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7BDE4E-340D-45B4-80B6-4313ACAAD3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44479" y="2433598"/>
                  <a:ext cx="173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58B04E-9EEB-4CAD-9FD4-19FF155C728F}"/>
                    </a:ext>
                  </a:extLst>
                </p14:cNvPr>
                <p14:cNvContentPartPr/>
                <p14:nvPr/>
              </p14:nvContentPartPr>
              <p14:xfrm>
                <a:off x="1774879" y="2475718"/>
                <a:ext cx="51120" cy="91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58B04E-9EEB-4CAD-9FD4-19FF155C72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65879" y="2466718"/>
                  <a:ext cx="6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D71D875-8AF8-4E52-AED4-891CE3C9A0E9}"/>
                    </a:ext>
                  </a:extLst>
                </p14:cNvPr>
                <p14:cNvContentPartPr/>
                <p14:nvPr/>
              </p14:nvContentPartPr>
              <p14:xfrm>
                <a:off x="1953799" y="2429278"/>
                <a:ext cx="129240" cy="88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D71D875-8AF8-4E52-AED4-891CE3C9A0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45159" y="2420278"/>
                  <a:ext cx="146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4BB6AF-A06D-483C-B3A8-2694418C7154}"/>
                    </a:ext>
                  </a:extLst>
                </p14:cNvPr>
                <p14:cNvContentPartPr/>
                <p14:nvPr/>
              </p14:nvContentPartPr>
              <p14:xfrm>
                <a:off x="2130199" y="2390398"/>
                <a:ext cx="186840" cy="15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4BB6AF-A06D-483C-B3A8-2694418C71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21559" y="2381398"/>
                  <a:ext cx="204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65205C-86FA-454C-9AC0-6F9C6CA96716}"/>
                    </a:ext>
                  </a:extLst>
                </p14:cNvPr>
                <p14:cNvContentPartPr/>
                <p14:nvPr/>
              </p14:nvContentPartPr>
              <p14:xfrm>
                <a:off x="2315239" y="2174398"/>
                <a:ext cx="166320" cy="33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65205C-86FA-454C-9AC0-6F9C6CA967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06599" y="2165758"/>
                  <a:ext cx="183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1CB591-112C-4DCC-A1A6-524F1D88BFEA}"/>
                    </a:ext>
                  </a:extLst>
                </p14:cNvPr>
                <p14:cNvContentPartPr/>
                <p14:nvPr/>
              </p14:nvContentPartPr>
              <p14:xfrm>
                <a:off x="2783599" y="1955158"/>
                <a:ext cx="317880" cy="621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1CB591-112C-4DCC-A1A6-524F1D88BF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4599" y="1946518"/>
                  <a:ext cx="3355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C83E33-404E-4150-8FBA-2C537B5CA697}"/>
                    </a:ext>
                  </a:extLst>
                </p14:cNvPr>
                <p14:cNvContentPartPr/>
                <p14:nvPr/>
              </p14:nvContentPartPr>
              <p14:xfrm>
                <a:off x="2703679" y="2383918"/>
                <a:ext cx="273240" cy="80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C83E33-404E-4150-8FBA-2C537B5CA6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95039" y="2374918"/>
                  <a:ext cx="290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27DD5C-5F5E-421C-BB03-099CC76631E4}"/>
                    </a:ext>
                  </a:extLst>
                </p14:cNvPr>
                <p14:cNvContentPartPr/>
                <p14:nvPr/>
              </p14:nvContentPartPr>
              <p14:xfrm>
                <a:off x="2992759" y="2453758"/>
                <a:ext cx="180360" cy="208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27DD5C-5F5E-421C-BB03-099CC7663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4119" y="2445118"/>
                  <a:ext cx="198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B80708-B663-45A2-ACC1-3C058943685D}"/>
                    </a:ext>
                  </a:extLst>
                </p14:cNvPr>
                <p14:cNvContentPartPr/>
                <p14:nvPr/>
              </p14:nvContentPartPr>
              <p14:xfrm>
                <a:off x="2957119" y="2451238"/>
                <a:ext cx="18144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B80708-B663-45A2-ACC1-3C05894368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48119" y="2442598"/>
                  <a:ext cx="19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5C067C-EC29-456F-8E25-709D545AC1E6}"/>
                    </a:ext>
                  </a:extLst>
                </p14:cNvPr>
                <p14:cNvContentPartPr/>
                <p14:nvPr/>
              </p14:nvContentPartPr>
              <p14:xfrm>
                <a:off x="3272839" y="2213638"/>
                <a:ext cx="150120" cy="235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5C067C-EC29-456F-8E25-709D545AC1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64199" y="2204638"/>
                  <a:ext cx="167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F11CF1-0952-4485-B557-EDD6CF8FB836}"/>
                    </a:ext>
                  </a:extLst>
                </p14:cNvPr>
                <p14:cNvContentPartPr/>
                <p14:nvPr/>
              </p14:nvContentPartPr>
              <p14:xfrm>
                <a:off x="3485959" y="2287438"/>
                <a:ext cx="174240" cy="13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F11CF1-0952-4485-B557-EDD6CF8FB8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76959" y="2278798"/>
                  <a:ext cx="191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BDE515-2CB2-4F9C-A036-90BD90368377}"/>
                    </a:ext>
                  </a:extLst>
                </p14:cNvPr>
                <p14:cNvContentPartPr/>
                <p14:nvPr/>
              </p14:nvContentPartPr>
              <p14:xfrm>
                <a:off x="3440959" y="2270878"/>
                <a:ext cx="189720" cy="17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BDE515-2CB2-4F9C-A036-90BD903683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32319" y="2261878"/>
                  <a:ext cx="207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6D2F01-8F94-4DDC-919B-3B065ED72911}"/>
                    </a:ext>
                  </a:extLst>
                </p14:cNvPr>
                <p14:cNvContentPartPr/>
                <p14:nvPr/>
              </p14:nvContentPartPr>
              <p14:xfrm>
                <a:off x="3730039" y="2108158"/>
                <a:ext cx="146880" cy="397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6D2F01-8F94-4DDC-919B-3B065ED729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21399" y="2099518"/>
                  <a:ext cx="16452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4CF4B81-81C9-4431-9EF1-1064731F4C10}"/>
              </a:ext>
            </a:extLst>
          </p:cNvPr>
          <p:cNvGrpSpPr/>
          <p:nvPr/>
        </p:nvGrpSpPr>
        <p:grpSpPr>
          <a:xfrm>
            <a:off x="4120639" y="2159998"/>
            <a:ext cx="831240" cy="319680"/>
            <a:chOff x="4120639" y="2159998"/>
            <a:chExt cx="83124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D59338-A887-4862-99B5-912D35D0D923}"/>
                    </a:ext>
                  </a:extLst>
                </p14:cNvPr>
                <p14:cNvContentPartPr/>
                <p14:nvPr/>
              </p14:nvContentPartPr>
              <p14:xfrm>
                <a:off x="4120639" y="2286358"/>
                <a:ext cx="199080" cy="163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D59338-A887-4862-99B5-912D35D0D9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11999" y="2277718"/>
                  <a:ext cx="216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5018E4-0E35-4418-B9F6-9EEC35668267}"/>
                    </a:ext>
                  </a:extLst>
                </p14:cNvPr>
                <p14:cNvContentPartPr/>
                <p14:nvPr/>
              </p14:nvContentPartPr>
              <p14:xfrm>
                <a:off x="4375519" y="2353678"/>
                <a:ext cx="194760" cy="10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5018E4-0E35-4418-B9F6-9EEC356682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66519" y="2345038"/>
                  <a:ext cx="212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62288CA-E2E0-4AE4-9750-A082BB98393D}"/>
                    </a:ext>
                  </a:extLst>
                </p14:cNvPr>
                <p14:cNvContentPartPr/>
                <p14:nvPr/>
              </p14:nvContentPartPr>
              <p14:xfrm>
                <a:off x="4638679" y="2318758"/>
                <a:ext cx="157320" cy="160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62288CA-E2E0-4AE4-9750-A082BB9839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30039" y="2310118"/>
                  <a:ext cx="174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07ABE3-5337-4F5E-8E9D-691076C03214}"/>
                    </a:ext>
                  </a:extLst>
                </p14:cNvPr>
                <p14:cNvContentPartPr/>
                <p14:nvPr/>
              </p14:nvContentPartPr>
              <p14:xfrm>
                <a:off x="4777279" y="2159998"/>
                <a:ext cx="174600" cy="286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07ABE3-5337-4F5E-8E9D-691076C032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68279" y="2150998"/>
                  <a:ext cx="19224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2158AA3-A7DC-4B53-B6C6-668E74CF4982}"/>
              </a:ext>
            </a:extLst>
          </p:cNvPr>
          <p:cNvGrpSpPr/>
          <p:nvPr/>
        </p:nvGrpSpPr>
        <p:grpSpPr>
          <a:xfrm>
            <a:off x="5217919" y="1907278"/>
            <a:ext cx="1253520" cy="746640"/>
            <a:chOff x="5217919" y="1907278"/>
            <a:chExt cx="125352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E3E0E83-8D66-49C1-95E2-FB7215E3C5FD}"/>
                    </a:ext>
                  </a:extLst>
                </p14:cNvPr>
                <p14:cNvContentPartPr/>
                <p14:nvPr/>
              </p14:nvContentPartPr>
              <p14:xfrm>
                <a:off x="5295319" y="1907278"/>
                <a:ext cx="340920" cy="592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E3E0E83-8D66-49C1-95E2-FB7215E3C5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86319" y="1898278"/>
                  <a:ext cx="35856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1C08A7-3327-4589-A2FB-1CA07CB0CAA7}"/>
                    </a:ext>
                  </a:extLst>
                </p14:cNvPr>
                <p14:cNvContentPartPr/>
                <p14:nvPr/>
              </p14:nvContentPartPr>
              <p14:xfrm>
                <a:off x="5217919" y="2326318"/>
                <a:ext cx="279720" cy="80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1C08A7-3327-4589-A2FB-1CA07CB0CAA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09279" y="2317678"/>
                  <a:ext cx="297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5CFA47E-E432-46D0-9A10-543E3D0E9039}"/>
                    </a:ext>
                  </a:extLst>
                </p14:cNvPr>
                <p14:cNvContentPartPr/>
                <p14:nvPr/>
              </p14:nvContentPartPr>
              <p14:xfrm>
                <a:off x="5516719" y="2358718"/>
                <a:ext cx="89640" cy="83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5CFA47E-E432-46D0-9A10-543E3D0E90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07719" y="2350078"/>
                  <a:ext cx="107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21EF83-5716-4DDE-A285-C443F26C143A}"/>
                    </a:ext>
                  </a:extLst>
                </p14:cNvPr>
                <p14:cNvContentPartPr/>
                <p14:nvPr/>
              </p14:nvContentPartPr>
              <p14:xfrm>
                <a:off x="5530039" y="2361598"/>
                <a:ext cx="261720" cy="292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21EF83-5716-4DDE-A285-C443F26C143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1399" y="2352598"/>
                  <a:ext cx="279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2591641-95F0-4D0C-A86E-011976871C91}"/>
                    </a:ext>
                  </a:extLst>
                </p14:cNvPr>
                <p14:cNvContentPartPr/>
                <p14:nvPr/>
              </p14:nvContentPartPr>
              <p14:xfrm>
                <a:off x="5897959" y="2143438"/>
                <a:ext cx="162720" cy="245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2591641-95F0-4D0C-A86E-011976871C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89319" y="2134438"/>
                  <a:ext cx="180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52D3AD6-E492-4405-9D7E-8EA70A3B17A1}"/>
                    </a:ext>
                  </a:extLst>
                </p14:cNvPr>
                <p14:cNvContentPartPr/>
                <p14:nvPr/>
              </p14:nvContentPartPr>
              <p14:xfrm>
                <a:off x="6068959" y="2224798"/>
                <a:ext cx="108360" cy="148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52D3AD6-E492-4405-9D7E-8EA70A3B17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60319" y="2216158"/>
                  <a:ext cx="12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4B77E46-7FCF-471A-9B1B-5A61E800159F}"/>
                    </a:ext>
                  </a:extLst>
                </p14:cNvPr>
                <p14:cNvContentPartPr/>
                <p14:nvPr/>
              </p14:nvContentPartPr>
              <p14:xfrm>
                <a:off x="6041959" y="2212918"/>
                <a:ext cx="192240" cy="33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4B77E46-7FCF-471A-9B1B-5A61E80015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33319" y="2203918"/>
                  <a:ext cx="209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2E02B7-AEDD-465F-B94F-F8E2ECD166BE}"/>
                    </a:ext>
                  </a:extLst>
                </p14:cNvPr>
                <p14:cNvContentPartPr/>
                <p14:nvPr/>
              </p14:nvContentPartPr>
              <p14:xfrm>
                <a:off x="6342559" y="1994758"/>
                <a:ext cx="128880" cy="60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2E02B7-AEDD-465F-B94F-F8E2ECD166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33559" y="1985758"/>
                  <a:ext cx="146520" cy="6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3237F0A-F093-4392-91D5-C2ED1B526EB9}"/>
              </a:ext>
            </a:extLst>
          </p:cNvPr>
          <p:cNvGrpSpPr/>
          <p:nvPr/>
        </p:nvGrpSpPr>
        <p:grpSpPr>
          <a:xfrm>
            <a:off x="489679" y="3038038"/>
            <a:ext cx="556200" cy="477360"/>
            <a:chOff x="489679" y="3038038"/>
            <a:chExt cx="55620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E7E124-C79D-4D45-835B-65610FEE988D}"/>
                    </a:ext>
                  </a:extLst>
                </p14:cNvPr>
                <p14:cNvContentPartPr/>
                <p14:nvPr/>
              </p14:nvContentPartPr>
              <p14:xfrm>
                <a:off x="489679" y="3081958"/>
                <a:ext cx="245160" cy="396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E7E124-C79D-4D45-835B-65610FEE98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679" y="3073318"/>
                  <a:ext cx="262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D407976-5F44-4F5F-857D-DFCFDEF4FF4E}"/>
                    </a:ext>
                  </a:extLst>
                </p14:cNvPr>
                <p14:cNvContentPartPr/>
                <p14:nvPr/>
              </p14:nvContentPartPr>
              <p14:xfrm>
                <a:off x="793159" y="3038038"/>
                <a:ext cx="252720" cy="477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D407976-5F44-4F5F-857D-DFCFDEF4FF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4159" y="3029398"/>
                  <a:ext cx="2703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504670E-74CC-4193-8DE8-256BF3147D7B}"/>
              </a:ext>
            </a:extLst>
          </p:cNvPr>
          <p:cNvGrpSpPr/>
          <p:nvPr/>
        </p:nvGrpSpPr>
        <p:grpSpPr>
          <a:xfrm>
            <a:off x="1514239" y="2990158"/>
            <a:ext cx="764280" cy="451440"/>
            <a:chOff x="1514239" y="2990158"/>
            <a:chExt cx="76428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7DA9A4-B3B2-45CD-A16C-2803D98BAED1}"/>
                    </a:ext>
                  </a:extLst>
                </p14:cNvPr>
                <p14:cNvContentPartPr/>
                <p14:nvPr/>
              </p14:nvContentPartPr>
              <p14:xfrm>
                <a:off x="1514239" y="2990158"/>
                <a:ext cx="369000" cy="451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7DA9A4-B3B2-45CD-A16C-2803D98BAE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5599" y="2981158"/>
                  <a:ext cx="3866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4FBEEE-20E5-4C96-9922-B97A7C51618B}"/>
                    </a:ext>
                  </a:extLst>
                </p14:cNvPr>
                <p14:cNvContentPartPr/>
                <p14:nvPr/>
              </p14:nvContentPartPr>
              <p14:xfrm>
                <a:off x="1562119" y="3195718"/>
                <a:ext cx="295560" cy="11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4FBEEE-20E5-4C96-9922-B97A7C5161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53479" y="3186718"/>
                  <a:ext cx="31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46D2971-E696-40F1-826F-BDCD68716BC4}"/>
                    </a:ext>
                  </a:extLst>
                </p14:cNvPr>
                <p14:cNvContentPartPr/>
                <p14:nvPr/>
              </p14:nvContentPartPr>
              <p14:xfrm>
                <a:off x="1900159" y="3149278"/>
                <a:ext cx="378360" cy="231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46D2971-E696-40F1-826F-BDCD68716B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91519" y="3140638"/>
                  <a:ext cx="3960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DA755D-DAA2-4EE4-8BE3-D1C827A6466A}"/>
              </a:ext>
            </a:extLst>
          </p:cNvPr>
          <p:cNvGrpSpPr/>
          <p:nvPr/>
        </p:nvGrpSpPr>
        <p:grpSpPr>
          <a:xfrm>
            <a:off x="2587039" y="2984398"/>
            <a:ext cx="255960" cy="356760"/>
            <a:chOff x="2587039" y="2984398"/>
            <a:chExt cx="2559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72729A-8110-4D98-8FDD-D710B0C28671}"/>
                    </a:ext>
                  </a:extLst>
                </p14:cNvPr>
                <p14:cNvContentPartPr/>
                <p14:nvPr/>
              </p14:nvContentPartPr>
              <p14:xfrm>
                <a:off x="2637439" y="2984398"/>
                <a:ext cx="182880" cy="35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72729A-8110-4D98-8FDD-D710B0C286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28799" y="2975758"/>
                  <a:ext cx="200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5BC0E2-EDF7-4BFF-8DF6-7E7436070F51}"/>
                    </a:ext>
                  </a:extLst>
                </p14:cNvPr>
                <p14:cNvContentPartPr/>
                <p14:nvPr/>
              </p14:nvContentPartPr>
              <p14:xfrm>
                <a:off x="2587039" y="2986918"/>
                <a:ext cx="255960" cy="295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5BC0E2-EDF7-4BFF-8DF6-7E7436070F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78399" y="2978278"/>
                  <a:ext cx="2736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19A6A8-9296-484B-8BD3-A3205ADEC0AF}"/>
              </a:ext>
            </a:extLst>
          </p:cNvPr>
          <p:cNvGrpSpPr/>
          <p:nvPr/>
        </p:nvGrpSpPr>
        <p:grpSpPr>
          <a:xfrm>
            <a:off x="3142519" y="2911318"/>
            <a:ext cx="687960" cy="339120"/>
            <a:chOff x="3142519" y="2911318"/>
            <a:chExt cx="6879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47015F-1D29-4104-A8E4-D5BF36B201C9}"/>
                    </a:ext>
                  </a:extLst>
                </p14:cNvPr>
                <p14:cNvContentPartPr/>
                <p14:nvPr/>
              </p14:nvContentPartPr>
              <p14:xfrm>
                <a:off x="3142519" y="3102838"/>
                <a:ext cx="322560" cy="141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47015F-1D29-4104-A8E4-D5BF36B201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33879" y="3093838"/>
                  <a:ext cx="340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7205D02-92D4-4EB1-B502-380A86A7E277}"/>
                    </a:ext>
                  </a:extLst>
                </p14:cNvPr>
                <p14:cNvContentPartPr/>
                <p14:nvPr/>
              </p14:nvContentPartPr>
              <p14:xfrm>
                <a:off x="3498559" y="3116518"/>
                <a:ext cx="168120" cy="12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7205D02-92D4-4EB1-B502-380A86A7E2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89919" y="3107878"/>
                  <a:ext cx="185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93D43C-A56C-4B24-862B-CAC9D0005C69}"/>
                    </a:ext>
                  </a:extLst>
                </p14:cNvPr>
                <p14:cNvContentPartPr/>
                <p14:nvPr/>
              </p14:nvContentPartPr>
              <p14:xfrm>
                <a:off x="3602959" y="2911318"/>
                <a:ext cx="227520" cy="339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93D43C-A56C-4B24-862B-CAC9D0005C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93959" y="2902318"/>
                  <a:ext cx="24516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40A778-3A3D-47D3-9CE2-FE1D100D17B0}"/>
              </a:ext>
            </a:extLst>
          </p:cNvPr>
          <p:cNvGrpSpPr/>
          <p:nvPr/>
        </p:nvGrpSpPr>
        <p:grpSpPr>
          <a:xfrm>
            <a:off x="4136839" y="2786038"/>
            <a:ext cx="3352320" cy="597240"/>
            <a:chOff x="4136839" y="2786038"/>
            <a:chExt cx="335232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1AF2F7E-015D-4C56-ADD7-ED4B8F155D8C}"/>
                    </a:ext>
                  </a:extLst>
                </p14:cNvPr>
                <p14:cNvContentPartPr/>
                <p14:nvPr/>
              </p14:nvContentPartPr>
              <p14:xfrm>
                <a:off x="4136839" y="2935438"/>
                <a:ext cx="72720" cy="169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1AF2F7E-015D-4C56-ADD7-ED4B8F155D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27839" y="2926438"/>
                  <a:ext cx="90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9E36811-B9C7-4383-AEA6-5947A030CC27}"/>
                    </a:ext>
                  </a:extLst>
                </p14:cNvPr>
                <p14:cNvContentPartPr/>
                <p14:nvPr/>
              </p14:nvContentPartPr>
              <p14:xfrm>
                <a:off x="4150519" y="2871358"/>
                <a:ext cx="365760" cy="38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9E36811-B9C7-4383-AEA6-5947A030CC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41519" y="2862718"/>
                  <a:ext cx="383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EB6487-19B4-44E5-A583-95966280C392}"/>
                    </a:ext>
                  </a:extLst>
                </p14:cNvPr>
                <p14:cNvContentPartPr/>
                <p14:nvPr/>
              </p14:nvContentPartPr>
              <p14:xfrm>
                <a:off x="4744519" y="3081598"/>
                <a:ext cx="72720" cy="109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EB6487-19B4-44E5-A583-95966280C3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35879" y="3072598"/>
                  <a:ext cx="9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8C6924-8274-4F99-9C4B-1C502301B905}"/>
                    </a:ext>
                  </a:extLst>
                </p14:cNvPr>
                <p14:cNvContentPartPr/>
                <p14:nvPr/>
              </p14:nvContentPartPr>
              <p14:xfrm>
                <a:off x="4884199" y="3047038"/>
                <a:ext cx="133560" cy="129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8C6924-8274-4F99-9C4B-1C502301B90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75199" y="3038398"/>
                  <a:ext cx="151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212565-2CF2-4AFB-A315-17D6594F5E4E}"/>
                    </a:ext>
                  </a:extLst>
                </p14:cNvPr>
                <p14:cNvContentPartPr/>
                <p14:nvPr/>
              </p14:nvContentPartPr>
              <p14:xfrm>
                <a:off x="5074639" y="3000238"/>
                <a:ext cx="215280" cy="170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212565-2CF2-4AFB-A315-17D6594F5E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65639" y="2991238"/>
                  <a:ext cx="232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ED6F21-B98D-4447-8669-9F4F71EEB42C}"/>
                    </a:ext>
                  </a:extLst>
                </p14:cNvPr>
                <p14:cNvContentPartPr/>
                <p14:nvPr/>
              </p14:nvContentPartPr>
              <p14:xfrm>
                <a:off x="5215399" y="2820598"/>
                <a:ext cx="210600" cy="31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ED6F21-B98D-4447-8669-9F4F71EEB42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6759" y="2811958"/>
                  <a:ext cx="2282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BA8837-2883-452A-8925-D52B9F9CFA4F}"/>
                    </a:ext>
                  </a:extLst>
                </p14:cNvPr>
                <p14:cNvContentPartPr/>
                <p14:nvPr/>
              </p14:nvContentPartPr>
              <p14:xfrm>
                <a:off x="5368039" y="3005638"/>
                <a:ext cx="180360" cy="150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BA8837-2883-452A-8925-D52B9F9CFA4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59399" y="2996638"/>
                  <a:ext cx="198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2FCA3C-DE63-4EE1-BE2D-9355FA793EBC}"/>
                    </a:ext>
                  </a:extLst>
                </p14:cNvPr>
                <p14:cNvContentPartPr/>
                <p14:nvPr/>
              </p14:nvContentPartPr>
              <p14:xfrm>
                <a:off x="5481799" y="3080158"/>
                <a:ext cx="141480" cy="303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2FCA3C-DE63-4EE1-BE2D-9355FA793E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73159" y="3071518"/>
                  <a:ext cx="159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4541365-1207-4074-8716-5BEB520E06EA}"/>
                    </a:ext>
                  </a:extLst>
                </p14:cNvPr>
                <p14:cNvContentPartPr/>
                <p14:nvPr/>
              </p14:nvContentPartPr>
              <p14:xfrm>
                <a:off x="5536159" y="2983318"/>
                <a:ext cx="236160" cy="21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4541365-1207-4074-8716-5BEB520E06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27519" y="2974318"/>
                  <a:ext cx="253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C47EFFE-DECD-4EC8-AE13-B5DFF40C34AF}"/>
                    </a:ext>
                  </a:extLst>
                </p14:cNvPr>
                <p14:cNvContentPartPr/>
                <p14:nvPr/>
              </p14:nvContentPartPr>
              <p14:xfrm>
                <a:off x="5852959" y="3026158"/>
                <a:ext cx="161280" cy="151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C47EFFE-DECD-4EC8-AE13-B5DFF40C34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43959" y="3017158"/>
                  <a:ext cx="178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AFB48A6-CD77-4A93-9191-75FFA38DBB1E}"/>
                    </a:ext>
                  </a:extLst>
                </p14:cNvPr>
                <p14:cNvContentPartPr/>
                <p14:nvPr/>
              </p14:nvContentPartPr>
              <p14:xfrm>
                <a:off x="5975719" y="3067918"/>
                <a:ext cx="211320" cy="131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AFB48A6-CD77-4A93-9191-75FFA38DBB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66719" y="3058918"/>
                  <a:ext cx="228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616C7B-B473-4DFD-BCFA-6AE4411D31FA}"/>
                    </a:ext>
                  </a:extLst>
                </p14:cNvPr>
                <p14:cNvContentPartPr/>
                <p14:nvPr/>
              </p14:nvContentPartPr>
              <p14:xfrm>
                <a:off x="6233839" y="3048118"/>
                <a:ext cx="165960" cy="17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616C7B-B473-4DFD-BCFA-6AE4411D31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25199" y="3039118"/>
                  <a:ext cx="183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474340F-12A3-4047-B5B7-86A74EB44428}"/>
                    </a:ext>
                  </a:extLst>
                </p14:cNvPr>
                <p14:cNvContentPartPr/>
                <p14:nvPr/>
              </p14:nvContentPartPr>
              <p14:xfrm>
                <a:off x="6307639" y="2808358"/>
                <a:ext cx="262080" cy="360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474340F-12A3-4047-B5B7-86A74EB444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98999" y="2799718"/>
                  <a:ext cx="279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024B631-E72D-4939-AFAE-78FB532ACFF0}"/>
                    </a:ext>
                  </a:extLst>
                </p14:cNvPr>
                <p14:cNvContentPartPr/>
                <p14:nvPr/>
              </p14:nvContentPartPr>
              <p14:xfrm>
                <a:off x="6534799" y="3051718"/>
                <a:ext cx="371160" cy="170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024B631-E72D-4939-AFAE-78FB532ACF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25799" y="3042718"/>
                  <a:ext cx="388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75B2222-6646-491F-B876-803413F16938}"/>
                    </a:ext>
                  </a:extLst>
                </p14:cNvPr>
                <p14:cNvContentPartPr/>
                <p14:nvPr/>
              </p14:nvContentPartPr>
              <p14:xfrm>
                <a:off x="7083799" y="2786038"/>
                <a:ext cx="260280" cy="478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75B2222-6646-491F-B876-803413F169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75159" y="2777398"/>
                  <a:ext cx="2779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EDE0698-1EC0-4C51-8180-86155FD29F34}"/>
                    </a:ext>
                  </a:extLst>
                </p14:cNvPr>
                <p14:cNvContentPartPr/>
                <p14:nvPr/>
              </p14:nvContentPartPr>
              <p14:xfrm>
                <a:off x="7027279" y="2977198"/>
                <a:ext cx="461880" cy="45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EDE0698-1EC0-4C51-8180-86155FD29F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18639" y="2968558"/>
                  <a:ext cx="4795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954343C-9B08-4753-B64C-9C840E83AFED}"/>
              </a:ext>
            </a:extLst>
          </p:cNvPr>
          <p:cNvGrpSpPr/>
          <p:nvPr/>
        </p:nvGrpSpPr>
        <p:grpSpPr>
          <a:xfrm>
            <a:off x="494359" y="3744718"/>
            <a:ext cx="565920" cy="487800"/>
            <a:chOff x="494359" y="3744718"/>
            <a:chExt cx="5659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7ACB472-77B2-4494-B997-9B4BC624CFDE}"/>
                    </a:ext>
                  </a:extLst>
                </p14:cNvPr>
                <p14:cNvContentPartPr/>
                <p14:nvPr/>
              </p14:nvContentPartPr>
              <p14:xfrm>
                <a:off x="494359" y="3932278"/>
                <a:ext cx="200160" cy="178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7ACB472-77B2-4494-B997-9B4BC624CFD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719" y="3923278"/>
                  <a:ext cx="217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5D4303-4147-49D1-B300-288077593C47}"/>
                    </a:ext>
                  </a:extLst>
                </p14:cNvPr>
                <p14:cNvContentPartPr/>
                <p14:nvPr/>
              </p14:nvContentPartPr>
              <p14:xfrm>
                <a:off x="812959" y="3744718"/>
                <a:ext cx="247320" cy="487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5D4303-4147-49D1-B300-288077593C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4319" y="3735718"/>
                  <a:ext cx="26496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39ED441-749E-4B56-B348-6397732592FE}"/>
              </a:ext>
            </a:extLst>
          </p:cNvPr>
          <p:cNvGrpSpPr/>
          <p:nvPr/>
        </p:nvGrpSpPr>
        <p:grpSpPr>
          <a:xfrm>
            <a:off x="1569319" y="3694318"/>
            <a:ext cx="996480" cy="390600"/>
            <a:chOff x="1569319" y="3694318"/>
            <a:chExt cx="99648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75DE4F-A67D-48DF-B81F-3F98B8E32F44}"/>
                    </a:ext>
                  </a:extLst>
                </p14:cNvPr>
                <p14:cNvContentPartPr/>
                <p14:nvPr/>
              </p14:nvContentPartPr>
              <p14:xfrm>
                <a:off x="1569319" y="3702598"/>
                <a:ext cx="527760" cy="382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75DE4F-A67D-48DF-B81F-3F98B8E32F4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60319" y="3693598"/>
                  <a:ext cx="545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E1521D-3235-4BC3-B834-AF5AB87EFCF1}"/>
                    </a:ext>
                  </a:extLst>
                </p14:cNvPr>
                <p14:cNvContentPartPr/>
                <p14:nvPr/>
              </p14:nvContentPartPr>
              <p14:xfrm>
                <a:off x="1611439" y="3922198"/>
                <a:ext cx="1778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E1521D-3235-4BC3-B834-AF5AB87EFC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02439" y="3913198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B613B01-E448-4A42-95B1-EB514138A106}"/>
                    </a:ext>
                  </a:extLst>
                </p14:cNvPr>
                <p14:cNvContentPartPr/>
                <p14:nvPr/>
              </p14:nvContentPartPr>
              <p14:xfrm>
                <a:off x="1865239" y="3957838"/>
                <a:ext cx="51840" cy="90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B613B01-E448-4A42-95B1-EB514138A1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6599" y="3948838"/>
                  <a:ext cx="69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133B2E-3A32-4D0F-8C1A-A193DAF2587F}"/>
                    </a:ext>
                  </a:extLst>
                </p14:cNvPr>
                <p14:cNvContentPartPr/>
                <p14:nvPr/>
              </p14:nvContentPartPr>
              <p14:xfrm>
                <a:off x="2009239" y="3923638"/>
                <a:ext cx="167400" cy="10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133B2E-3A32-4D0F-8C1A-A193DAF258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00599" y="3914638"/>
                  <a:ext cx="185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92C0875-E36D-44B7-ACD5-6717AE940D31}"/>
                    </a:ext>
                  </a:extLst>
                </p14:cNvPr>
                <p14:cNvContentPartPr/>
                <p14:nvPr/>
              </p14:nvContentPartPr>
              <p14:xfrm>
                <a:off x="2243959" y="3869998"/>
                <a:ext cx="213480" cy="176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92C0875-E36D-44B7-ACD5-6717AE940D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34959" y="3861358"/>
                  <a:ext cx="231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B65504B-7247-4E83-9192-3186094013E2}"/>
                    </a:ext>
                  </a:extLst>
                </p14:cNvPr>
                <p14:cNvContentPartPr/>
                <p14:nvPr/>
              </p14:nvContentPartPr>
              <p14:xfrm>
                <a:off x="2396599" y="3694318"/>
                <a:ext cx="169200" cy="345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B65504B-7247-4E83-9192-3186094013E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7599" y="3685678"/>
                  <a:ext cx="18684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696CDA9-B6BE-4879-8EEC-14DE6994A6BF}"/>
              </a:ext>
            </a:extLst>
          </p:cNvPr>
          <p:cNvGrpSpPr/>
          <p:nvPr/>
        </p:nvGrpSpPr>
        <p:grpSpPr>
          <a:xfrm>
            <a:off x="2924359" y="3515758"/>
            <a:ext cx="942480" cy="499320"/>
            <a:chOff x="2924359" y="3515758"/>
            <a:chExt cx="9424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E336A07-C6F5-4295-ADAE-C788A25F661F}"/>
                    </a:ext>
                  </a:extLst>
                </p14:cNvPr>
                <p14:cNvContentPartPr/>
                <p14:nvPr/>
              </p14:nvContentPartPr>
              <p14:xfrm>
                <a:off x="2924359" y="3666238"/>
                <a:ext cx="655200" cy="34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E336A07-C6F5-4295-ADAE-C788A25F661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15719" y="3657238"/>
                  <a:ext cx="6728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D3DE0A-C11E-4899-BAAC-86DE186E6EBE}"/>
                    </a:ext>
                  </a:extLst>
                </p14:cNvPr>
                <p14:cNvContentPartPr/>
                <p14:nvPr/>
              </p14:nvContentPartPr>
              <p14:xfrm>
                <a:off x="3669919" y="3515758"/>
                <a:ext cx="196920" cy="176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D3DE0A-C11E-4899-BAAC-86DE186E6EB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60919" y="3507118"/>
                  <a:ext cx="214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352460-EEC4-45C5-BDFF-9D2146F18CFD}"/>
              </a:ext>
            </a:extLst>
          </p:cNvPr>
          <p:cNvGrpSpPr/>
          <p:nvPr/>
        </p:nvGrpSpPr>
        <p:grpSpPr>
          <a:xfrm>
            <a:off x="527119" y="4318918"/>
            <a:ext cx="581400" cy="469800"/>
            <a:chOff x="527119" y="4318918"/>
            <a:chExt cx="5814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DCCA400-9A44-438F-9756-2D47507E7B42}"/>
                    </a:ext>
                  </a:extLst>
                </p14:cNvPr>
                <p14:cNvContentPartPr/>
                <p14:nvPr/>
              </p14:nvContentPartPr>
              <p14:xfrm>
                <a:off x="527119" y="4559758"/>
                <a:ext cx="239400" cy="189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DCCA400-9A44-438F-9756-2D47507E7B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8479" y="4550758"/>
                  <a:ext cx="257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831166-9A33-4513-98B9-C47DCBE7B13C}"/>
                    </a:ext>
                  </a:extLst>
                </p14:cNvPr>
                <p14:cNvContentPartPr/>
                <p14:nvPr/>
              </p14:nvContentPartPr>
              <p14:xfrm>
                <a:off x="698119" y="4382638"/>
                <a:ext cx="198000" cy="365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831166-9A33-4513-98B9-C47DCBE7B13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9119" y="4373638"/>
                  <a:ext cx="215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8779DDA-75C9-4A86-A15C-451F0933F140}"/>
                    </a:ext>
                  </a:extLst>
                </p14:cNvPr>
                <p14:cNvContentPartPr/>
                <p14:nvPr/>
              </p14:nvContentPartPr>
              <p14:xfrm>
                <a:off x="926359" y="4318918"/>
                <a:ext cx="182160" cy="469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8779DDA-75C9-4A86-A15C-451F0933F14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7359" y="4309918"/>
                  <a:ext cx="19980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2479835-FCC5-447F-99C5-0F127AEF7AFB}"/>
              </a:ext>
            </a:extLst>
          </p:cNvPr>
          <p:cNvGrpSpPr/>
          <p:nvPr/>
        </p:nvGrpSpPr>
        <p:grpSpPr>
          <a:xfrm>
            <a:off x="1568959" y="4308118"/>
            <a:ext cx="986400" cy="421200"/>
            <a:chOff x="1568959" y="4308118"/>
            <a:chExt cx="9864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406057B-C79B-4426-926C-29C6DDD26B25}"/>
                    </a:ext>
                  </a:extLst>
                </p14:cNvPr>
                <p14:cNvContentPartPr/>
                <p14:nvPr/>
              </p14:nvContentPartPr>
              <p14:xfrm>
                <a:off x="1568959" y="4308118"/>
                <a:ext cx="518040" cy="421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406057B-C79B-4426-926C-29C6DDD26B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59959" y="4299118"/>
                  <a:ext cx="535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673415-1EED-48B1-95BD-A247EC2784D3}"/>
                    </a:ext>
                  </a:extLst>
                </p14:cNvPr>
                <p14:cNvContentPartPr/>
                <p14:nvPr/>
              </p14:nvContentPartPr>
              <p14:xfrm>
                <a:off x="1638799" y="4562278"/>
                <a:ext cx="183960" cy="51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673415-1EED-48B1-95BD-A247EC2784D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29799" y="4553638"/>
                  <a:ext cx="201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397CD7-2BE7-420E-B5A4-6452391A2F2D}"/>
                    </a:ext>
                  </a:extLst>
                </p14:cNvPr>
                <p14:cNvContentPartPr/>
                <p14:nvPr/>
              </p14:nvContentPartPr>
              <p14:xfrm>
                <a:off x="1863079" y="4561198"/>
                <a:ext cx="58680" cy="109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397CD7-2BE7-420E-B5A4-6452391A2F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54439" y="4552198"/>
                  <a:ext cx="76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F18CA3-C580-4F98-B601-20F2DC7D2311}"/>
                    </a:ext>
                  </a:extLst>
                </p14:cNvPr>
                <p14:cNvContentPartPr/>
                <p14:nvPr/>
              </p14:nvContentPartPr>
              <p14:xfrm>
                <a:off x="2002759" y="4557598"/>
                <a:ext cx="150480" cy="84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F18CA3-C580-4F98-B601-20F2DC7D23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94119" y="4548958"/>
                  <a:ext cx="168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C81348D-4541-4139-A296-CF146E209ADA}"/>
                    </a:ext>
                  </a:extLst>
                </p14:cNvPr>
                <p14:cNvContentPartPr/>
                <p14:nvPr/>
              </p14:nvContentPartPr>
              <p14:xfrm>
                <a:off x="2245039" y="4335838"/>
                <a:ext cx="310320" cy="335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C81348D-4541-4139-A296-CF146E209AD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36399" y="4327198"/>
                  <a:ext cx="3279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6BE863C-798F-4826-93A0-D9D4451F6EBD}"/>
              </a:ext>
            </a:extLst>
          </p:cNvPr>
          <p:cNvGrpSpPr/>
          <p:nvPr/>
        </p:nvGrpSpPr>
        <p:grpSpPr>
          <a:xfrm>
            <a:off x="542239" y="5066998"/>
            <a:ext cx="461520" cy="387360"/>
            <a:chOff x="542239" y="5066998"/>
            <a:chExt cx="46152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91DC666-7484-4EF7-8266-1D33B8A02146}"/>
                    </a:ext>
                  </a:extLst>
                </p14:cNvPr>
                <p14:cNvContentPartPr/>
                <p14:nvPr/>
              </p14:nvContentPartPr>
              <p14:xfrm>
                <a:off x="542239" y="5151598"/>
                <a:ext cx="227520" cy="244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91DC666-7484-4EF7-8266-1D33B8A021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3599" y="5142958"/>
                  <a:ext cx="245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8C6C5E3-102E-4BAA-AE68-B4AF3FEC8E65}"/>
                    </a:ext>
                  </a:extLst>
                </p14:cNvPr>
                <p14:cNvContentPartPr/>
                <p14:nvPr/>
              </p14:nvContentPartPr>
              <p14:xfrm>
                <a:off x="833119" y="5066998"/>
                <a:ext cx="170640" cy="387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8C6C5E3-102E-4BAA-AE68-B4AF3FEC8E6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4479" y="5057998"/>
                  <a:ext cx="18828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B6A6809-9247-47BB-A328-F803D64E883C}"/>
              </a:ext>
            </a:extLst>
          </p:cNvPr>
          <p:cNvGrpSpPr/>
          <p:nvPr/>
        </p:nvGrpSpPr>
        <p:grpSpPr>
          <a:xfrm>
            <a:off x="1550239" y="4929118"/>
            <a:ext cx="1000440" cy="461160"/>
            <a:chOff x="1550239" y="4929118"/>
            <a:chExt cx="100044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9D9914C-0057-411D-9295-88892BEAA315}"/>
                    </a:ext>
                  </a:extLst>
                </p14:cNvPr>
                <p14:cNvContentPartPr/>
                <p14:nvPr/>
              </p14:nvContentPartPr>
              <p14:xfrm>
                <a:off x="1550239" y="4929118"/>
                <a:ext cx="538560" cy="461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9D9914C-0057-411D-9295-88892BEAA31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41239" y="4920118"/>
                  <a:ext cx="556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0273E1A-FDF9-48B3-9687-FBB40151A7DB}"/>
                    </a:ext>
                  </a:extLst>
                </p14:cNvPr>
                <p14:cNvContentPartPr/>
                <p14:nvPr/>
              </p14:nvContentPartPr>
              <p14:xfrm>
                <a:off x="1622959" y="5182918"/>
                <a:ext cx="178200" cy="47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0273E1A-FDF9-48B3-9687-FBB40151A7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13959" y="5173918"/>
                  <a:ext cx="195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4E6B253-7E49-47D5-B98B-6584670EC660}"/>
                    </a:ext>
                  </a:extLst>
                </p14:cNvPr>
                <p14:cNvContentPartPr/>
                <p14:nvPr/>
              </p14:nvContentPartPr>
              <p14:xfrm>
                <a:off x="1861999" y="5213518"/>
                <a:ext cx="74520" cy="137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4E6B253-7E49-47D5-B98B-6584670EC66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52999" y="5204878"/>
                  <a:ext cx="92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9DFB8EB-A310-4866-9F80-A3C5E3660831}"/>
                    </a:ext>
                  </a:extLst>
                </p14:cNvPr>
                <p14:cNvContentPartPr/>
                <p14:nvPr/>
              </p14:nvContentPartPr>
              <p14:xfrm>
                <a:off x="2022919" y="5228638"/>
                <a:ext cx="129600" cy="10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9DFB8EB-A310-4866-9F80-A3C5E366083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14279" y="5219638"/>
                  <a:ext cx="147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8CFAEA-7A97-4107-A3E3-4DF213DCBC05}"/>
                    </a:ext>
                  </a:extLst>
                </p14:cNvPr>
                <p14:cNvContentPartPr/>
                <p14:nvPr/>
              </p14:nvContentPartPr>
              <p14:xfrm>
                <a:off x="2251159" y="5010838"/>
                <a:ext cx="299520" cy="344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8CFAEA-7A97-4107-A3E3-4DF213DCBC0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42519" y="5001838"/>
                  <a:ext cx="31716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6EBCE25-4875-49DA-B8ED-B65F36051D9E}"/>
              </a:ext>
            </a:extLst>
          </p:cNvPr>
          <p:cNvGrpSpPr/>
          <p:nvPr/>
        </p:nvGrpSpPr>
        <p:grpSpPr>
          <a:xfrm>
            <a:off x="2856679" y="3943798"/>
            <a:ext cx="2315160" cy="1451520"/>
            <a:chOff x="2856679" y="3943798"/>
            <a:chExt cx="2315160" cy="14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CD228B-BA42-4306-ADFE-28C6B3DD2AB7}"/>
                    </a:ext>
                  </a:extLst>
                </p14:cNvPr>
                <p14:cNvContentPartPr/>
                <p14:nvPr/>
              </p14:nvContentPartPr>
              <p14:xfrm>
                <a:off x="3280399" y="3960358"/>
                <a:ext cx="185400" cy="179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CD228B-BA42-4306-ADFE-28C6B3DD2A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71759" y="3951358"/>
                  <a:ext cx="203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1CF5D6-35B6-4719-A890-A811D73E5D38}"/>
                    </a:ext>
                  </a:extLst>
                </p14:cNvPr>
                <p14:cNvContentPartPr/>
                <p14:nvPr/>
              </p14:nvContentPartPr>
              <p14:xfrm>
                <a:off x="3238279" y="3943798"/>
                <a:ext cx="209520" cy="185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1CF5D6-35B6-4719-A890-A811D73E5D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29279" y="3934798"/>
                  <a:ext cx="227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67D1406-87D3-4FD4-A301-FCB8CBAB95EE}"/>
                    </a:ext>
                  </a:extLst>
                </p14:cNvPr>
                <p14:cNvContentPartPr/>
                <p14:nvPr/>
              </p14:nvContentPartPr>
              <p14:xfrm>
                <a:off x="2856679" y="4282558"/>
                <a:ext cx="501120" cy="396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67D1406-87D3-4FD4-A301-FCB8CBAB95E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48039" y="4273558"/>
                  <a:ext cx="5187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DA046D-2E4C-4897-A6C3-5AE1A9C7AE2F}"/>
                    </a:ext>
                  </a:extLst>
                </p14:cNvPr>
                <p14:cNvContentPartPr/>
                <p14:nvPr/>
              </p14:nvContentPartPr>
              <p14:xfrm>
                <a:off x="2928319" y="4476958"/>
                <a:ext cx="251280" cy="46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DA046D-2E4C-4897-A6C3-5AE1A9C7AE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19319" y="4467958"/>
                  <a:ext cx="268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2C8B00-515D-4E58-9AB0-729DD8AA9563}"/>
                    </a:ext>
                  </a:extLst>
                </p14:cNvPr>
                <p14:cNvContentPartPr/>
                <p14:nvPr/>
              </p14:nvContentPartPr>
              <p14:xfrm>
                <a:off x="3423319" y="4315678"/>
                <a:ext cx="159840" cy="253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2C8B00-515D-4E58-9AB0-729DD8AA95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14319" y="4306678"/>
                  <a:ext cx="177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5B82CED-1FF5-42CC-9E94-08D2739F122D}"/>
                    </a:ext>
                  </a:extLst>
                </p14:cNvPr>
                <p14:cNvContentPartPr/>
                <p14:nvPr/>
              </p14:nvContentPartPr>
              <p14:xfrm>
                <a:off x="3675319" y="4294438"/>
                <a:ext cx="129240" cy="146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5B82CED-1FF5-42CC-9E94-08D2739F12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66319" y="4285798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2830CAF-8802-4430-B94F-9AF1EF291FE9}"/>
                    </a:ext>
                  </a:extLst>
                </p14:cNvPr>
                <p14:cNvContentPartPr/>
                <p14:nvPr/>
              </p14:nvContentPartPr>
              <p14:xfrm>
                <a:off x="3721759" y="4292638"/>
                <a:ext cx="344160" cy="287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2830CAF-8802-4430-B94F-9AF1EF291F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12759" y="4283638"/>
                  <a:ext cx="361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DE9FCA4-88E1-4A07-A390-2CA3020BC309}"/>
                    </a:ext>
                  </a:extLst>
                </p14:cNvPr>
                <p14:cNvContentPartPr/>
                <p14:nvPr/>
              </p14:nvContentPartPr>
              <p14:xfrm>
                <a:off x="4032079" y="4058278"/>
                <a:ext cx="224640" cy="617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DE9FCA4-88E1-4A07-A390-2CA3020BC3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23439" y="4049638"/>
                  <a:ext cx="2422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59DDEE-7A4A-4D06-9DDF-9443D4DF7E78}"/>
                    </a:ext>
                  </a:extLst>
                </p14:cNvPr>
                <p14:cNvContentPartPr/>
                <p14:nvPr/>
              </p14:nvContentPartPr>
              <p14:xfrm>
                <a:off x="2867839" y="4910758"/>
                <a:ext cx="430200" cy="371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59DDEE-7A4A-4D06-9DDF-9443D4DF7E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58839" y="4901758"/>
                  <a:ext cx="447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70011B-F336-4868-ABE6-A0FECE22C0BE}"/>
                    </a:ext>
                  </a:extLst>
                </p14:cNvPr>
                <p14:cNvContentPartPr/>
                <p14:nvPr/>
              </p14:nvContentPartPr>
              <p14:xfrm>
                <a:off x="3149719" y="5070238"/>
                <a:ext cx="140760" cy="175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70011B-F336-4868-ABE6-A0FECE22C0B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41079" y="5061238"/>
                  <a:ext cx="158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9480EE1-AE9E-4787-8144-D286F15F2358}"/>
                    </a:ext>
                  </a:extLst>
                </p14:cNvPr>
                <p14:cNvContentPartPr/>
                <p14:nvPr/>
              </p14:nvContentPartPr>
              <p14:xfrm>
                <a:off x="3374719" y="5029198"/>
                <a:ext cx="255960" cy="197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9480EE1-AE9E-4787-8144-D286F15F235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66079" y="5020558"/>
                  <a:ext cx="273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83B59E-0697-4991-A27E-24FC64B781B4}"/>
                    </a:ext>
                  </a:extLst>
                </p14:cNvPr>
                <p14:cNvContentPartPr/>
                <p14:nvPr/>
              </p14:nvContentPartPr>
              <p14:xfrm>
                <a:off x="3844159" y="4858198"/>
                <a:ext cx="277200" cy="394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83B59E-0697-4991-A27E-24FC64B781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35159" y="4849558"/>
                  <a:ext cx="294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6A66030-3835-48DB-8E66-1229D493316B}"/>
                    </a:ext>
                  </a:extLst>
                </p14:cNvPr>
                <p14:cNvContentPartPr/>
                <p14:nvPr/>
              </p14:nvContentPartPr>
              <p14:xfrm>
                <a:off x="4123159" y="4947478"/>
                <a:ext cx="224280" cy="289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6A66030-3835-48DB-8E66-1229D49331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14519" y="4938838"/>
                  <a:ext cx="241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1DB98C8-3EFA-4E78-94E0-E5C7C2D451D4}"/>
                    </a:ext>
                  </a:extLst>
                </p14:cNvPr>
                <p14:cNvContentPartPr/>
                <p14:nvPr/>
              </p14:nvContentPartPr>
              <p14:xfrm>
                <a:off x="4131079" y="4921558"/>
                <a:ext cx="190800" cy="27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1DB98C8-3EFA-4E78-94E0-E5C7C2D451D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22439" y="4912558"/>
                  <a:ext cx="208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6378E1-B554-4114-B5C4-1DDBC08560CA}"/>
                    </a:ext>
                  </a:extLst>
                </p14:cNvPr>
                <p14:cNvContentPartPr/>
                <p14:nvPr/>
              </p14:nvContentPartPr>
              <p14:xfrm>
                <a:off x="4457239" y="5167078"/>
                <a:ext cx="98280" cy="228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6378E1-B554-4114-B5C4-1DDBC08560C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48599" y="5158438"/>
                  <a:ext cx="115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A7558A-DBCE-4B0E-9BD3-BD950DE41C9B}"/>
                    </a:ext>
                  </a:extLst>
                </p14:cNvPr>
                <p14:cNvContentPartPr/>
                <p14:nvPr/>
              </p14:nvContentPartPr>
              <p14:xfrm>
                <a:off x="4647319" y="4913638"/>
                <a:ext cx="160200" cy="205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A7558A-DBCE-4B0E-9BD3-BD950DE41C9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38679" y="4904998"/>
                  <a:ext cx="177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9E7A6C-3802-477F-967F-20BBE4677799}"/>
                    </a:ext>
                  </a:extLst>
                </p14:cNvPr>
                <p14:cNvContentPartPr/>
                <p14:nvPr/>
              </p14:nvContentPartPr>
              <p14:xfrm>
                <a:off x="4710679" y="4924078"/>
                <a:ext cx="272880" cy="365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9E7A6C-3802-477F-967F-20BBE46777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02039" y="4915078"/>
                  <a:ext cx="290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5F32E58-8170-496E-9168-1F1513DCB5E2}"/>
                    </a:ext>
                  </a:extLst>
                </p14:cNvPr>
                <p14:cNvContentPartPr/>
                <p14:nvPr/>
              </p14:nvContentPartPr>
              <p14:xfrm>
                <a:off x="4927039" y="4750558"/>
                <a:ext cx="244800" cy="56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5F32E58-8170-496E-9168-1F1513DCB5E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18399" y="4741918"/>
                  <a:ext cx="262440" cy="58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38B20C-3F65-4457-8EBF-CCB1D6D2B35C}"/>
                  </a:ext>
                </a:extLst>
              </p14:cNvPr>
              <p14:cNvContentPartPr/>
              <p14:nvPr/>
            </p14:nvContentPartPr>
            <p14:xfrm>
              <a:off x="7634474" y="192948"/>
              <a:ext cx="1191240" cy="321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38B20C-3F65-4457-8EBF-CCB1D6D2B35C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625834" y="183948"/>
                <a:ext cx="12088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FFE3E73-CC47-446E-8A6B-9AE7142020A6}"/>
              </a:ext>
            </a:extLst>
          </p:cNvPr>
          <p:cNvGrpSpPr/>
          <p:nvPr/>
        </p:nvGrpSpPr>
        <p:grpSpPr>
          <a:xfrm>
            <a:off x="9339074" y="155508"/>
            <a:ext cx="630720" cy="333360"/>
            <a:chOff x="9339074" y="155508"/>
            <a:chExt cx="63072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B49EA8-3CB7-4EDB-AC84-D4D49CEA6431}"/>
                    </a:ext>
                  </a:extLst>
                </p14:cNvPr>
                <p14:cNvContentPartPr/>
                <p14:nvPr/>
              </p14:nvContentPartPr>
              <p14:xfrm>
                <a:off x="9339074" y="194388"/>
                <a:ext cx="191880" cy="249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B49EA8-3CB7-4EDB-AC84-D4D49CEA643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30074" y="185748"/>
                  <a:ext cx="209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4B75C6-614B-4A7A-BD7E-7EBA1B6893DE}"/>
                    </a:ext>
                  </a:extLst>
                </p14:cNvPr>
                <p14:cNvContentPartPr/>
                <p14:nvPr/>
              </p14:nvContentPartPr>
              <p14:xfrm>
                <a:off x="9578834" y="155508"/>
                <a:ext cx="94320" cy="333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4B75C6-614B-4A7A-BD7E-7EBA1B6893D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69834" y="146868"/>
                  <a:ext cx="111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25F5BFD-30FA-4F13-887B-03704E5A2353}"/>
                    </a:ext>
                  </a:extLst>
                </p14:cNvPr>
                <p14:cNvContentPartPr/>
                <p14:nvPr/>
              </p14:nvContentPartPr>
              <p14:xfrm>
                <a:off x="9764234" y="180708"/>
                <a:ext cx="205560" cy="253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25F5BFD-30FA-4F13-887B-03704E5A23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755594" y="171708"/>
                  <a:ext cx="22320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2F7E59C-15B9-4139-BAEF-12C2183C5605}"/>
                  </a:ext>
                </a:extLst>
              </p14:cNvPr>
              <p14:cNvContentPartPr/>
              <p14:nvPr/>
            </p14:nvContentPartPr>
            <p14:xfrm>
              <a:off x="10127474" y="3934068"/>
              <a:ext cx="3600" cy="205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2F7E59C-15B9-4139-BAEF-12C2183C560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118834" y="3925068"/>
                <a:ext cx="2124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80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3F73FCE-6B33-4118-8253-40F973A1C30A}"/>
              </a:ext>
            </a:extLst>
          </p:cNvPr>
          <p:cNvGrpSpPr/>
          <p:nvPr/>
        </p:nvGrpSpPr>
        <p:grpSpPr>
          <a:xfrm>
            <a:off x="333799" y="718"/>
            <a:ext cx="11530800" cy="3280680"/>
            <a:chOff x="333799" y="718"/>
            <a:chExt cx="11530800" cy="32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BDE3CE-E213-4339-A7EF-A746B713A126}"/>
                    </a:ext>
                  </a:extLst>
                </p14:cNvPr>
                <p14:cNvContentPartPr/>
                <p14:nvPr/>
              </p14:nvContentPartPr>
              <p14:xfrm>
                <a:off x="677599" y="718"/>
                <a:ext cx="362880" cy="72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BDE3CE-E213-4339-A7EF-A746B713A1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959" y="-8282"/>
                  <a:ext cx="38052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7C4D97-5776-4C58-A0BD-0A216770CE55}"/>
                    </a:ext>
                  </a:extLst>
                </p14:cNvPr>
                <p14:cNvContentPartPr/>
                <p14:nvPr/>
              </p14:nvContentPartPr>
              <p14:xfrm>
                <a:off x="686599" y="456118"/>
                <a:ext cx="207000" cy="49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7C4D97-5776-4C58-A0BD-0A216770CE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99" y="447118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6DE960-0F8E-4FB3-8C48-A1745AD60B9F}"/>
                    </a:ext>
                  </a:extLst>
                </p14:cNvPr>
                <p14:cNvContentPartPr/>
                <p14:nvPr/>
              </p14:nvContentPartPr>
              <p14:xfrm>
                <a:off x="1041199" y="378718"/>
                <a:ext cx="86400" cy="21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6DE960-0F8E-4FB3-8C48-A1745AD60B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2199" y="369718"/>
                  <a:ext cx="104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3EE5BA-4494-4FE7-96FF-80FF8ECDE93C}"/>
                    </a:ext>
                  </a:extLst>
                </p14:cNvPr>
                <p14:cNvContentPartPr/>
                <p14:nvPr/>
              </p14:nvContentPartPr>
              <p14:xfrm>
                <a:off x="1145599" y="406078"/>
                <a:ext cx="161640" cy="15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3EE5BA-4494-4FE7-96FF-80FF8ECDE9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6959" y="397078"/>
                  <a:ext cx="179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6564CF-F40A-49E9-9B94-5A0836D957FF}"/>
                    </a:ext>
                  </a:extLst>
                </p14:cNvPr>
                <p14:cNvContentPartPr/>
                <p14:nvPr/>
              </p14:nvContentPartPr>
              <p14:xfrm>
                <a:off x="1166839" y="346318"/>
                <a:ext cx="178920" cy="23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6564CF-F40A-49E9-9B94-5A0836D957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839" y="337678"/>
                  <a:ext cx="196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A4BF34-6774-41FF-8262-15DC7C514951}"/>
                    </a:ext>
                  </a:extLst>
                </p14:cNvPr>
                <p14:cNvContentPartPr/>
                <p14:nvPr/>
              </p14:nvContentPartPr>
              <p14:xfrm>
                <a:off x="1396519" y="411838"/>
                <a:ext cx="245880" cy="33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A4BF34-6774-41FF-8262-15DC7C5149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7519" y="402838"/>
                  <a:ext cx="2635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18E300-8B8F-438F-AAA9-21A28E667BA3}"/>
                    </a:ext>
                  </a:extLst>
                </p14:cNvPr>
                <p14:cNvContentPartPr/>
                <p14:nvPr/>
              </p14:nvContentPartPr>
              <p14:xfrm>
                <a:off x="1567879" y="361438"/>
                <a:ext cx="178200" cy="43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18E300-8B8F-438F-AAA9-21A28E667B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9239" y="352438"/>
                  <a:ext cx="195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E0412A-C377-48A5-A208-D0FB13D4A036}"/>
                    </a:ext>
                  </a:extLst>
                </p14:cNvPr>
                <p14:cNvContentPartPr/>
                <p14:nvPr/>
              </p14:nvContentPartPr>
              <p14:xfrm>
                <a:off x="1856959" y="175318"/>
                <a:ext cx="125280" cy="42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E0412A-C377-48A5-A208-D0FB13D4A0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8319" y="166318"/>
                  <a:ext cx="142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C1F69F-63B3-403E-A2D4-25337636D0AA}"/>
                    </a:ext>
                  </a:extLst>
                </p14:cNvPr>
                <p14:cNvContentPartPr/>
                <p14:nvPr/>
              </p14:nvContentPartPr>
              <p14:xfrm>
                <a:off x="2189239" y="320398"/>
                <a:ext cx="183600" cy="4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C1F69F-63B3-403E-A2D4-25337636D0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0239" y="311758"/>
                  <a:ext cx="201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167B07-689C-4796-9071-A15ACF0B9100}"/>
                    </a:ext>
                  </a:extLst>
                </p14:cNvPr>
                <p14:cNvContentPartPr/>
                <p14:nvPr/>
              </p14:nvContentPartPr>
              <p14:xfrm>
                <a:off x="2271319" y="421918"/>
                <a:ext cx="118080" cy="3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167B07-689C-4796-9071-A15ACF0B91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2679" y="413278"/>
                  <a:ext cx="135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A9A70B-387C-44E3-BE3B-94727D09FCB3}"/>
                    </a:ext>
                  </a:extLst>
                </p14:cNvPr>
                <p14:cNvContentPartPr/>
                <p14:nvPr/>
              </p14:nvContentPartPr>
              <p14:xfrm>
                <a:off x="2954239" y="149038"/>
                <a:ext cx="318240" cy="239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A9A70B-387C-44E3-BE3B-94727D09FC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5599" y="140038"/>
                  <a:ext cx="335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1E00A4-F5E9-4273-BCD9-2FE401CFAFFF}"/>
                    </a:ext>
                  </a:extLst>
                </p14:cNvPr>
                <p14:cNvContentPartPr/>
                <p14:nvPr/>
              </p14:nvContentPartPr>
              <p14:xfrm>
                <a:off x="2921839" y="458278"/>
                <a:ext cx="395640" cy="73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1E00A4-F5E9-4273-BCD9-2FE401CFAF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2839" y="449278"/>
                  <a:ext cx="413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B262FC-C480-4499-BF02-2D727B4A4A97}"/>
                    </a:ext>
                  </a:extLst>
                </p14:cNvPr>
                <p14:cNvContentPartPr/>
                <p14:nvPr/>
              </p14:nvContentPartPr>
              <p14:xfrm>
                <a:off x="2953879" y="576358"/>
                <a:ext cx="218520" cy="27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B262FC-C480-4499-BF02-2D727B4A4A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44879" y="567358"/>
                  <a:ext cx="236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283A1B-1768-4EBB-8C23-3606F49BA9A0}"/>
                    </a:ext>
                  </a:extLst>
                </p14:cNvPr>
                <p14:cNvContentPartPr/>
                <p14:nvPr/>
              </p14:nvContentPartPr>
              <p14:xfrm>
                <a:off x="3556159" y="158038"/>
                <a:ext cx="218160" cy="31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283A1B-1768-4EBB-8C23-3606F49BA9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7159" y="149038"/>
                  <a:ext cx="235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2863CE-2FCD-45CD-9B76-B4C4A462417E}"/>
                    </a:ext>
                  </a:extLst>
                </p14:cNvPr>
                <p14:cNvContentPartPr/>
                <p14:nvPr/>
              </p14:nvContentPartPr>
              <p14:xfrm>
                <a:off x="3805279" y="223558"/>
                <a:ext cx="152280" cy="25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2863CE-2FCD-45CD-9B76-B4C4A46241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6639" y="214558"/>
                  <a:ext cx="169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742D6C-3952-4BD6-BACC-B34687DCB83B}"/>
                    </a:ext>
                  </a:extLst>
                </p14:cNvPr>
                <p14:cNvContentPartPr/>
                <p14:nvPr/>
              </p14:nvContentPartPr>
              <p14:xfrm>
                <a:off x="3734359" y="214558"/>
                <a:ext cx="260280" cy="237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742D6C-3952-4BD6-BACC-B34687DCB8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25359" y="205918"/>
                  <a:ext cx="277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435081-82AA-48F8-8750-60171DC34252}"/>
                    </a:ext>
                  </a:extLst>
                </p14:cNvPr>
                <p14:cNvContentPartPr/>
                <p14:nvPr/>
              </p14:nvContentPartPr>
              <p14:xfrm>
                <a:off x="4015879" y="309238"/>
                <a:ext cx="328680" cy="6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435081-82AA-48F8-8750-60171DC34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6879" y="300238"/>
                  <a:ext cx="34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D5371C-F5A5-400C-96EB-19623637B4A0}"/>
                    </a:ext>
                  </a:extLst>
                </p14:cNvPr>
                <p14:cNvContentPartPr/>
                <p14:nvPr/>
              </p14:nvContentPartPr>
              <p14:xfrm>
                <a:off x="4107679" y="239038"/>
                <a:ext cx="83160" cy="21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D5371C-F5A5-400C-96EB-19623637B4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98679" y="230038"/>
                  <a:ext cx="10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752E99-0F40-4276-8DD5-E86815DB0681}"/>
                    </a:ext>
                  </a:extLst>
                </p14:cNvPr>
                <p14:cNvContentPartPr/>
                <p14:nvPr/>
              </p14:nvContentPartPr>
              <p14:xfrm>
                <a:off x="4277599" y="170278"/>
                <a:ext cx="264960" cy="27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752E99-0F40-4276-8DD5-E86815DB06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8959" y="161638"/>
                  <a:ext cx="282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9EC22E-4005-4F2E-913D-D3065959A94C}"/>
                    </a:ext>
                  </a:extLst>
                </p14:cNvPr>
                <p14:cNvContentPartPr/>
                <p14:nvPr/>
              </p14:nvContentPartPr>
              <p14:xfrm>
                <a:off x="4564159" y="328678"/>
                <a:ext cx="101880" cy="7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9EC22E-4005-4F2E-913D-D3065959A9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55519" y="320038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760A2F-5017-4FFE-88DE-214BF90A9383}"/>
                    </a:ext>
                  </a:extLst>
                </p14:cNvPr>
                <p14:cNvContentPartPr/>
                <p14:nvPr/>
              </p14:nvContentPartPr>
              <p14:xfrm>
                <a:off x="4518799" y="270358"/>
                <a:ext cx="205560" cy="34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760A2F-5017-4FFE-88DE-214BF90A93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10159" y="261358"/>
                  <a:ext cx="2232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03016F-05C0-40D7-9152-1317470C91B8}"/>
                    </a:ext>
                  </a:extLst>
                </p14:cNvPr>
                <p14:cNvContentPartPr/>
                <p14:nvPr/>
              </p14:nvContentPartPr>
              <p14:xfrm>
                <a:off x="4797439" y="69478"/>
                <a:ext cx="189360" cy="52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03016F-05C0-40D7-9152-1317470C91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8799" y="60478"/>
                  <a:ext cx="2070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84A800-56C9-4D49-95F1-BEAA43BEA20D}"/>
                    </a:ext>
                  </a:extLst>
                </p14:cNvPr>
                <p14:cNvContentPartPr/>
                <p14:nvPr/>
              </p14:nvContentPartPr>
              <p14:xfrm>
                <a:off x="5722639" y="231478"/>
                <a:ext cx="212040" cy="18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84A800-56C9-4D49-95F1-BEAA43BEA2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13999" y="222478"/>
                  <a:ext cx="229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6F5A11-87A9-43A2-B8FA-1D00154853FF}"/>
                    </a:ext>
                  </a:extLst>
                </p14:cNvPr>
                <p14:cNvContentPartPr/>
                <p14:nvPr/>
              </p14:nvContentPartPr>
              <p14:xfrm>
                <a:off x="6012079" y="129238"/>
                <a:ext cx="164160" cy="19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6F5A11-87A9-43A2-B8FA-1D00154853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3079" y="120598"/>
                  <a:ext cx="181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C8F3C0E-521B-47E5-96C8-D665BA0F01A1}"/>
                    </a:ext>
                  </a:extLst>
                </p14:cNvPr>
                <p14:cNvContentPartPr/>
                <p14:nvPr/>
              </p14:nvContentPartPr>
              <p14:xfrm>
                <a:off x="6021439" y="388798"/>
                <a:ext cx="12096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C8F3C0E-521B-47E5-96C8-D665BA0F01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2799" y="380158"/>
                  <a:ext cx="138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876016-7AEB-494C-8C26-24349DA2D1C0}"/>
                    </a:ext>
                  </a:extLst>
                </p14:cNvPr>
                <p14:cNvContentPartPr/>
                <p14:nvPr/>
              </p14:nvContentPartPr>
              <p14:xfrm>
                <a:off x="6332839" y="224998"/>
                <a:ext cx="24876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876016-7AEB-494C-8C26-24349DA2D1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3839" y="215998"/>
                  <a:ext cx="266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F6C5AA-F671-472A-8FD3-D1A7D7BD6A46}"/>
                    </a:ext>
                  </a:extLst>
                </p14:cNvPr>
                <p14:cNvContentPartPr/>
                <p14:nvPr/>
              </p14:nvContentPartPr>
              <p14:xfrm>
                <a:off x="6384319" y="159118"/>
                <a:ext cx="174960" cy="197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F6C5AA-F671-472A-8FD3-D1A7D7BD6A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75679" y="150478"/>
                  <a:ext cx="192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2ECFC7-7FD5-4D82-8B0E-ED9B003FFE13}"/>
                    </a:ext>
                  </a:extLst>
                </p14:cNvPr>
                <p14:cNvContentPartPr/>
                <p14:nvPr/>
              </p14:nvContentPartPr>
              <p14:xfrm>
                <a:off x="6638839" y="156598"/>
                <a:ext cx="166320" cy="170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2ECFC7-7FD5-4D82-8B0E-ED9B003FFE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30199" y="147958"/>
                  <a:ext cx="183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30AEBF-F7A9-47BB-85EF-68CDA5907959}"/>
                    </a:ext>
                  </a:extLst>
                </p14:cNvPr>
                <p14:cNvContentPartPr/>
                <p14:nvPr/>
              </p14:nvContentPartPr>
              <p14:xfrm>
                <a:off x="6618679" y="202678"/>
                <a:ext cx="487800" cy="22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30AEBF-F7A9-47BB-85EF-68CDA59079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09679" y="193678"/>
                  <a:ext cx="505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1FC53F-B3BB-4901-963F-F63C802DBC18}"/>
                    </a:ext>
                  </a:extLst>
                </p14:cNvPr>
                <p14:cNvContentPartPr/>
                <p14:nvPr/>
              </p14:nvContentPartPr>
              <p14:xfrm>
                <a:off x="7373239" y="420118"/>
                <a:ext cx="124920" cy="20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1FC53F-B3BB-4901-963F-F63C802DBC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599" y="411118"/>
                  <a:ext cx="142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B5AFA9-0F35-4101-84DE-11A0C98FD3FD}"/>
                    </a:ext>
                  </a:extLst>
                </p14:cNvPr>
                <p14:cNvContentPartPr/>
                <p14:nvPr/>
              </p14:nvContentPartPr>
              <p14:xfrm>
                <a:off x="7675279" y="212038"/>
                <a:ext cx="186840" cy="19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B5AFA9-0F35-4101-84DE-11A0C98FD3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66279" y="203398"/>
                  <a:ext cx="204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2B00A5-D74A-4974-B298-2DCB1E5FBA79}"/>
                    </a:ext>
                  </a:extLst>
                </p14:cNvPr>
                <p14:cNvContentPartPr/>
                <p14:nvPr/>
              </p14:nvContentPartPr>
              <p14:xfrm>
                <a:off x="8008279" y="126718"/>
                <a:ext cx="208800" cy="194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2B00A5-D74A-4974-B298-2DCB1E5FBA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99279" y="117718"/>
                  <a:ext cx="226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87B731-DC99-449F-947B-E0193D5EE27B}"/>
                    </a:ext>
                  </a:extLst>
                </p14:cNvPr>
                <p14:cNvContentPartPr/>
                <p14:nvPr/>
              </p14:nvContentPartPr>
              <p14:xfrm>
                <a:off x="7953559" y="383038"/>
                <a:ext cx="247680" cy="66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87B731-DC99-449F-947B-E0193D5EE2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4559" y="374398"/>
                  <a:ext cx="265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E28FC9-D621-4D38-9AC0-61315B2B6EAD}"/>
                    </a:ext>
                  </a:extLst>
                </p14:cNvPr>
                <p14:cNvContentPartPr/>
                <p14:nvPr/>
              </p14:nvContentPartPr>
              <p14:xfrm>
                <a:off x="8396359" y="189718"/>
                <a:ext cx="102240" cy="198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E28FC9-D621-4D38-9AC0-61315B2B6E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7359" y="181078"/>
                  <a:ext cx="119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DF39FC-BCA8-4525-BD7A-F0FA99410E1D}"/>
                    </a:ext>
                  </a:extLst>
                </p14:cNvPr>
                <p14:cNvContentPartPr/>
                <p14:nvPr/>
              </p14:nvContentPartPr>
              <p14:xfrm>
                <a:off x="8347399" y="141478"/>
                <a:ext cx="246960" cy="57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DF39FC-BCA8-4525-BD7A-F0FA99410E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38759" y="132478"/>
                  <a:ext cx="26460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ACD3AF-992F-4154-870E-B0459E777FFF}"/>
                    </a:ext>
                  </a:extLst>
                </p14:cNvPr>
                <p14:cNvContentPartPr/>
                <p14:nvPr/>
              </p14:nvContentPartPr>
              <p14:xfrm>
                <a:off x="8752399" y="151198"/>
                <a:ext cx="165960" cy="13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ACD3AF-992F-4154-870E-B0459E777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43399" y="142558"/>
                  <a:ext cx="183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BBF05E-BDDB-459E-AB84-37F7844144D0}"/>
                    </a:ext>
                  </a:extLst>
                </p14:cNvPr>
                <p14:cNvContentPartPr/>
                <p14:nvPr/>
              </p14:nvContentPartPr>
              <p14:xfrm>
                <a:off x="8704159" y="349198"/>
                <a:ext cx="237600" cy="4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BBF05E-BDDB-459E-AB84-37F7844144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95159" y="340558"/>
                  <a:ext cx="255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B5EBF4-2437-4A1F-B7CD-4D44AC1769FA}"/>
                    </a:ext>
                  </a:extLst>
                </p14:cNvPr>
                <p14:cNvContentPartPr/>
                <p14:nvPr/>
              </p14:nvContentPartPr>
              <p14:xfrm>
                <a:off x="9139399" y="189358"/>
                <a:ext cx="122400" cy="34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B5EBF4-2437-4A1F-B7CD-4D44AC1769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30759" y="180358"/>
                  <a:ext cx="1400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DF138D-AB87-4BED-9107-D44B62FC65E9}"/>
                    </a:ext>
                  </a:extLst>
                </p14:cNvPr>
                <p14:cNvContentPartPr/>
                <p14:nvPr/>
              </p14:nvContentPartPr>
              <p14:xfrm>
                <a:off x="333799" y="1261438"/>
                <a:ext cx="178920" cy="253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DF138D-AB87-4BED-9107-D44B62FC65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5159" y="1252438"/>
                  <a:ext cx="196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9738A0-E336-4D02-8BC0-367FC2BA337F}"/>
                    </a:ext>
                  </a:extLst>
                </p14:cNvPr>
                <p14:cNvContentPartPr/>
                <p14:nvPr/>
              </p14:nvContentPartPr>
              <p14:xfrm>
                <a:off x="588319" y="1112038"/>
                <a:ext cx="132480" cy="49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9738A0-E336-4D02-8BC0-367FC2BA33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9319" y="1103398"/>
                  <a:ext cx="1501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8945FC-FA37-4C86-96F8-C3DE4FC6417A}"/>
                    </a:ext>
                  </a:extLst>
                </p14:cNvPr>
                <p14:cNvContentPartPr/>
                <p14:nvPr/>
              </p14:nvContentPartPr>
              <p14:xfrm>
                <a:off x="1131199" y="912598"/>
                <a:ext cx="297000" cy="669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8945FC-FA37-4C86-96F8-C3DE4FC641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2199" y="903958"/>
                  <a:ext cx="31464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070D0D-3592-4CEA-A0EC-C571355AB610}"/>
                    </a:ext>
                  </a:extLst>
                </p14:cNvPr>
                <p14:cNvContentPartPr/>
                <p14:nvPr/>
              </p14:nvContentPartPr>
              <p14:xfrm>
                <a:off x="1048039" y="1375918"/>
                <a:ext cx="271440" cy="71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070D0D-3592-4CEA-A0EC-C571355AB6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399" y="1367278"/>
                  <a:ext cx="289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F21335-3C8E-4E7D-91BF-DEBAA9426C34}"/>
                    </a:ext>
                  </a:extLst>
                </p14:cNvPr>
                <p14:cNvContentPartPr/>
                <p14:nvPr/>
              </p14:nvContentPartPr>
              <p14:xfrm>
                <a:off x="1293199" y="1506958"/>
                <a:ext cx="143280" cy="18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F21335-3C8E-4E7D-91BF-DEBAA9426C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84199" y="1497958"/>
                  <a:ext cx="16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1C2258-7CBA-48AD-8EDD-1465E47C3175}"/>
                    </a:ext>
                  </a:extLst>
                </p14:cNvPr>
                <p14:cNvContentPartPr/>
                <p14:nvPr/>
              </p14:nvContentPartPr>
              <p14:xfrm>
                <a:off x="1280959" y="1491838"/>
                <a:ext cx="132480" cy="20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1C2258-7CBA-48AD-8EDD-1465E47C31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72319" y="1482838"/>
                  <a:ext cx="150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192180-1CCB-4F7A-95E5-C069C50EAFDE}"/>
                    </a:ext>
                  </a:extLst>
                </p14:cNvPr>
                <p14:cNvContentPartPr/>
                <p14:nvPr/>
              </p14:nvContentPartPr>
              <p14:xfrm>
                <a:off x="1617919" y="1227598"/>
                <a:ext cx="112320" cy="231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192180-1CCB-4F7A-95E5-C069C50EAF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9279" y="1218598"/>
                  <a:ext cx="12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D9F000-E648-4B48-8476-83B3D840FA23}"/>
                    </a:ext>
                  </a:extLst>
                </p14:cNvPr>
                <p14:cNvContentPartPr/>
                <p14:nvPr/>
              </p14:nvContentPartPr>
              <p14:xfrm>
                <a:off x="1758679" y="1303918"/>
                <a:ext cx="172080" cy="168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D9F000-E648-4B48-8476-83B3D840FA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49679" y="1295278"/>
                  <a:ext cx="189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0E84AE-7D17-4BE0-AC57-63B092DF6D97}"/>
                    </a:ext>
                  </a:extLst>
                </p14:cNvPr>
                <p14:cNvContentPartPr/>
                <p14:nvPr/>
              </p14:nvContentPartPr>
              <p14:xfrm>
                <a:off x="1750399" y="1273318"/>
                <a:ext cx="14400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0E84AE-7D17-4BE0-AC57-63B092DF6D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1399" y="1264678"/>
                  <a:ext cx="161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88CC8D8-0250-4024-995C-A86E37288DA2}"/>
                    </a:ext>
                  </a:extLst>
                </p14:cNvPr>
                <p14:cNvContentPartPr/>
                <p14:nvPr/>
              </p14:nvContentPartPr>
              <p14:xfrm>
                <a:off x="1941919" y="1113478"/>
                <a:ext cx="186840" cy="472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88CC8D8-0250-4024-995C-A86E37288D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32919" y="1104478"/>
                  <a:ext cx="2044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4508B6-C494-4B88-81DC-19175D7DF3B4}"/>
                    </a:ext>
                  </a:extLst>
                </p14:cNvPr>
                <p14:cNvContentPartPr/>
                <p14:nvPr/>
              </p14:nvContentPartPr>
              <p14:xfrm>
                <a:off x="2358079" y="1292038"/>
                <a:ext cx="16416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4508B6-C494-4B88-81DC-19175D7DF3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49439" y="1283038"/>
                  <a:ext cx="181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784158-0541-4377-B48E-D50E127DB844}"/>
                    </a:ext>
                  </a:extLst>
                </p14:cNvPr>
                <p14:cNvContentPartPr/>
                <p14:nvPr/>
              </p14:nvContentPartPr>
              <p14:xfrm>
                <a:off x="2291839" y="1398958"/>
                <a:ext cx="25884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784158-0541-4377-B48E-D50E127DB8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83199" y="1390318"/>
                  <a:ext cx="27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3C01AB1-EFB8-4AB7-A7BC-B7C06245A639}"/>
                    </a:ext>
                  </a:extLst>
                </p14:cNvPr>
                <p14:cNvContentPartPr/>
                <p14:nvPr/>
              </p14:nvContentPartPr>
              <p14:xfrm>
                <a:off x="2870719" y="1152358"/>
                <a:ext cx="189000" cy="68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3C01AB1-EFB8-4AB7-A7BC-B7C06245A6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1719" y="1143358"/>
                  <a:ext cx="20664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9DDAA8-A46F-4C81-A69D-049BE0E271F1}"/>
                    </a:ext>
                  </a:extLst>
                </p14:cNvPr>
                <p14:cNvContentPartPr/>
                <p14:nvPr/>
              </p14:nvContentPartPr>
              <p14:xfrm>
                <a:off x="3013999" y="1918078"/>
                <a:ext cx="122760" cy="127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9DDAA8-A46F-4C81-A69D-049BE0E271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5359" y="1909438"/>
                  <a:ext cx="140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480CDD-EA09-46A5-829F-08918AA8BE37}"/>
                    </a:ext>
                  </a:extLst>
                </p14:cNvPr>
                <p14:cNvContentPartPr/>
                <p14:nvPr/>
              </p14:nvContentPartPr>
              <p14:xfrm>
                <a:off x="3238639" y="948238"/>
                <a:ext cx="58320" cy="19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480CDD-EA09-46A5-829F-08918AA8BE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9639" y="939238"/>
                  <a:ext cx="75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67385A-6F9F-4FCF-ACCC-8C12A923685B}"/>
                    </a:ext>
                  </a:extLst>
                </p14:cNvPr>
                <p14:cNvContentPartPr/>
                <p14:nvPr/>
              </p14:nvContentPartPr>
              <p14:xfrm>
                <a:off x="2660479" y="1266838"/>
                <a:ext cx="154080" cy="15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67385A-6F9F-4FCF-ACCC-8C12A92368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51839" y="1257838"/>
                  <a:ext cx="171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973893-4111-478A-B974-7A5846B4C0C2}"/>
                    </a:ext>
                  </a:extLst>
                </p14:cNvPr>
                <p14:cNvContentPartPr/>
                <p14:nvPr/>
              </p14:nvContentPartPr>
              <p14:xfrm>
                <a:off x="2625919" y="1505518"/>
                <a:ext cx="170280" cy="36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973893-4111-478A-B974-7A5846B4C0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17279" y="1496878"/>
                  <a:ext cx="187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5EB6D5-23C2-482F-81C5-05D9DE9A3EF9}"/>
                    </a:ext>
                  </a:extLst>
                </p14:cNvPr>
                <p14:cNvContentPartPr/>
                <p14:nvPr/>
              </p14:nvContentPartPr>
              <p14:xfrm>
                <a:off x="2564719" y="1635478"/>
                <a:ext cx="199080" cy="208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5EB6D5-23C2-482F-81C5-05D9DE9A3E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6079" y="1626838"/>
                  <a:ext cx="216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8DF73F-613C-4B88-A935-00B06237F14F}"/>
                    </a:ext>
                  </a:extLst>
                </p14:cNvPr>
                <p14:cNvContentPartPr/>
                <p14:nvPr/>
              </p14:nvContentPartPr>
              <p14:xfrm>
                <a:off x="3285799" y="1241998"/>
                <a:ext cx="137160" cy="27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8DF73F-613C-4B88-A935-00B06237F14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76799" y="1233358"/>
                  <a:ext cx="154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485411C-CD03-43AE-8B0A-EA128F457C08}"/>
                    </a:ext>
                  </a:extLst>
                </p14:cNvPr>
                <p14:cNvContentPartPr/>
                <p14:nvPr/>
              </p14:nvContentPartPr>
              <p14:xfrm>
                <a:off x="3452119" y="1325158"/>
                <a:ext cx="205560" cy="17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485411C-CD03-43AE-8B0A-EA128F457C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43119" y="1316158"/>
                  <a:ext cx="223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87F38-AF99-4458-BC10-B784A40B5EB9}"/>
                    </a:ext>
                  </a:extLst>
                </p14:cNvPr>
                <p14:cNvContentPartPr/>
                <p14:nvPr/>
              </p14:nvContentPartPr>
              <p14:xfrm>
                <a:off x="3413239" y="1302838"/>
                <a:ext cx="187560" cy="209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87F38-AF99-4458-BC10-B784A40B5E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4599" y="1293838"/>
                  <a:ext cx="205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FFC807-DE04-4C17-B31D-5DE61E005C3B}"/>
                    </a:ext>
                  </a:extLst>
                </p14:cNvPr>
                <p14:cNvContentPartPr/>
                <p14:nvPr/>
              </p14:nvContentPartPr>
              <p14:xfrm>
                <a:off x="3663799" y="1357558"/>
                <a:ext cx="219240" cy="5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FFC807-DE04-4C17-B31D-5DE61E005C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4799" y="1348918"/>
                  <a:ext cx="236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DFAFFC-4ED8-4743-967F-CBBEFEE5E169}"/>
                    </a:ext>
                  </a:extLst>
                </p14:cNvPr>
                <p14:cNvContentPartPr/>
                <p14:nvPr/>
              </p14:nvContentPartPr>
              <p14:xfrm>
                <a:off x="3726079" y="1294918"/>
                <a:ext cx="57600" cy="20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DFAFFC-4ED8-4743-967F-CBBEFEE5E1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7439" y="1286278"/>
                  <a:ext cx="75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DD7AE3-F0B2-46EE-82FF-465203CB14E3}"/>
                    </a:ext>
                  </a:extLst>
                </p14:cNvPr>
                <p14:cNvContentPartPr/>
                <p14:nvPr/>
              </p14:nvContentPartPr>
              <p14:xfrm>
                <a:off x="3944239" y="1207798"/>
                <a:ext cx="228960" cy="268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DD7AE3-F0B2-46EE-82FF-465203CB14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5239" y="1198798"/>
                  <a:ext cx="246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8B4BCB-6C19-4A69-A908-00CF52CF8031}"/>
                    </a:ext>
                  </a:extLst>
                </p14:cNvPr>
                <p14:cNvContentPartPr/>
                <p14:nvPr/>
              </p14:nvContentPartPr>
              <p14:xfrm>
                <a:off x="4186519" y="1285558"/>
                <a:ext cx="155880" cy="36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8B4BCB-6C19-4A69-A908-00CF52CF80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77879" y="1276558"/>
                  <a:ext cx="1735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6A906D-06EB-4B3A-B772-58F5827B6A86}"/>
                    </a:ext>
                  </a:extLst>
                </p14:cNvPr>
                <p14:cNvContentPartPr/>
                <p14:nvPr/>
              </p14:nvContentPartPr>
              <p14:xfrm>
                <a:off x="4419799" y="1045798"/>
                <a:ext cx="111600" cy="49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6A906D-06EB-4B3A-B772-58F5827B6A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10799" y="1036798"/>
                  <a:ext cx="1292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2401B4-A397-4866-88AE-CA3F064A7D7C}"/>
                    </a:ext>
                  </a:extLst>
                </p14:cNvPr>
                <p14:cNvContentPartPr/>
                <p14:nvPr/>
              </p14:nvContentPartPr>
              <p14:xfrm>
                <a:off x="4562359" y="1285558"/>
                <a:ext cx="181800" cy="17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2401B4-A397-4866-88AE-CA3F064A7D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53719" y="1276918"/>
                  <a:ext cx="199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4E998B-CC2A-47D4-B054-851B6D740123}"/>
                    </a:ext>
                  </a:extLst>
                </p14:cNvPr>
                <p14:cNvContentPartPr/>
                <p14:nvPr/>
              </p14:nvContentPartPr>
              <p14:xfrm>
                <a:off x="4671439" y="1016998"/>
                <a:ext cx="208440" cy="452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4E998B-CC2A-47D4-B054-851B6D7401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62439" y="1008358"/>
                  <a:ext cx="2260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9CA236A-17F1-4A96-BB90-8901CD7D839A}"/>
                    </a:ext>
                  </a:extLst>
                </p14:cNvPr>
                <p14:cNvContentPartPr/>
                <p14:nvPr/>
              </p14:nvContentPartPr>
              <p14:xfrm>
                <a:off x="4840279" y="1268998"/>
                <a:ext cx="108360" cy="133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9CA236A-17F1-4A96-BB90-8901CD7D83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1279" y="1259998"/>
                  <a:ext cx="126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72425E5-C766-4A1A-A51B-9796BC08DC22}"/>
                    </a:ext>
                  </a:extLst>
                </p14:cNvPr>
                <p14:cNvContentPartPr/>
                <p14:nvPr/>
              </p14:nvContentPartPr>
              <p14:xfrm>
                <a:off x="4788079" y="1203838"/>
                <a:ext cx="244440" cy="48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72425E5-C766-4A1A-A51B-9796BC08DC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79439" y="1195198"/>
                  <a:ext cx="262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A2D6E28-084E-413D-A1F8-05EB1D04B54F}"/>
                    </a:ext>
                  </a:extLst>
                </p14:cNvPr>
                <p14:cNvContentPartPr/>
                <p14:nvPr/>
              </p14:nvContentPartPr>
              <p14:xfrm>
                <a:off x="5167519" y="1212478"/>
                <a:ext cx="165600" cy="2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A2D6E28-084E-413D-A1F8-05EB1D04B5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58879" y="1203478"/>
                  <a:ext cx="183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5DB14E-E9D3-4459-98AE-A813B2050EF5}"/>
                    </a:ext>
                  </a:extLst>
                </p14:cNvPr>
                <p14:cNvContentPartPr/>
                <p14:nvPr/>
              </p14:nvContentPartPr>
              <p14:xfrm>
                <a:off x="5184079" y="1314718"/>
                <a:ext cx="230760" cy="49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5DB14E-E9D3-4459-98AE-A813B2050E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75079" y="1306078"/>
                  <a:ext cx="248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859F42-8C2D-4873-9B8F-370859A25BE6}"/>
                    </a:ext>
                  </a:extLst>
                </p14:cNvPr>
                <p14:cNvContentPartPr/>
                <p14:nvPr/>
              </p14:nvContentPartPr>
              <p14:xfrm>
                <a:off x="5770519" y="1112038"/>
                <a:ext cx="224640" cy="13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859F42-8C2D-4873-9B8F-370859A25B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61519" y="1103038"/>
                  <a:ext cx="24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5D778E-6673-4427-8B1E-FCB344B780D3}"/>
                    </a:ext>
                  </a:extLst>
                </p14:cNvPr>
                <p14:cNvContentPartPr/>
                <p14:nvPr/>
              </p14:nvContentPartPr>
              <p14:xfrm>
                <a:off x="5724439" y="1353958"/>
                <a:ext cx="194760" cy="2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5D778E-6673-4427-8B1E-FCB344B780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15439" y="1345318"/>
                  <a:ext cx="212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83670E6-B957-48BE-AFF4-B0CAA758C624}"/>
                    </a:ext>
                  </a:extLst>
                </p14:cNvPr>
                <p14:cNvContentPartPr/>
                <p14:nvPr/>
              </p14:nvContentPartPr>
              <p14:xfrm>
                <a:off x="5689879" y="1455478"/>
                <a:ext cx="226440" cy="19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83670E6-B957-48BE-AFF4-B0CAA758C6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1239" y="1446838"/>
                  <a:ext cx="244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DC5AF39-C30F-4B1D-9B1A-B0A0E6B608B9}"/>
                    </a:ext>
                  </a:extLst>
                </p14:cNvPr>
                <p14:cNvContentPartPr/>
                <p14:nvPr/>
              </p14:nvContentPartPr>
              <p14:xfrm>
                <a:off x="6228079" y="1038238"/>
                <a:ext cx="158400" cy="38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DC5AF39-C30F-4B1D-9B1A-B0A0E6B608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19439" y="1029238"/>
                  <a:ext cx="176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42DE0E-999E-408E-8A5C-03784A086CBE}"/>
                    </a:ext>
                  </a:extLst>
                </p14:cNvPr>
                <p14:cNvContentPartPr/>
                <p14:nvPr/>
              </p14:nvContentPartPr>
              <p14:xfrm>
                <a:off x="8879479" y="957238"/>
                <a:ext cx="221760" cy="163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42DE0E-999E-408E-8A5C-03784A086C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0479" y="948238"/>
                  <a:ext cx="239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B92BC59-EE64-4EF2-A771-0E4A6F96B002}"/>
                    </a:ext>
                  </a:extLst>
                </p14:cNvPr>
                <p14:cNvContentPartPr/>
                <p14:nvPr/>
              </p14:nvContentPartPr>
              <p14:xfrm>
                <a:off x="8763919" y="1196998"/>
                <a:ext cx="263160" cy="63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B92BC59-EE64-4EF2-A771-0E4A6F96B0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5279" y="1187998"/>
                  <a:ext cx="280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3B779E-29FA-4964-839F-E5EA0BB3B937}"/>
                    </a:ext>
                  </a:extLst>
                </p14:cNvPr>
                <p14:cNvContentPartPr/>
                <p14:nvPr/>
              </p14:nvContentPartPr>
              <p14:xfrm>
                <a:off x="8732959" y="1344958"/>
                <a:ext cx="178560" cy="22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3B779E-29FA-4964-839F-E5EA0BB3B9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23959" y="1335958"/>
                  <a:ext cx="196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3EC1D3-C4A0-49E0-96DD-39F1BC1CDBB7}"/>
                    </a:ext>
                  </a:extLst>
                </p14:cNvPr>
                <p14:cNvContentPartPr/>
                <p14:nvPr/>
              </p14:nvContentPartPr>
              <p14:xfrm>
                <a:off x="6451999" y="1152358"/>
                <a:ext cx="158040" cy="147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3EC1D3-C4A0-49E0-96DD-39F1BC1CDB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43359" y="1143358"/>
                  <a:ext cx="17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237DE7-3580-466E-BE6D-3748CF220341}"/>
                    </a:ext>
                  </a:extLst>
                </p14:cNvPr>
                <p14:cNvContentPartPr/>
                <p14:nvPr/>
              </p14:nvContentPartPr>
              <p14:xfrm>
                <a:off x="6397639" y="1084678"/>
                <a:ext cx="217800" cy="23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237DE7-3580-466E-BE6D-3748CF2203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8999" y="1075678"/>
                  <a:ext cx="235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811FCA-54CA-4908-AC85-3E3944FD19FF}"/>
                    </a:ext>
                  </a:extLst>
                </p14:cNvPr>
                <p14:cNvContentPartPr/>
                <p14:nvPr/>
              </p14:nvContentPartPr>
              <p14:xfrm>
                <a:off x="6680959" y="1146958"/>
                <a:ext cx="88200" cy="13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811FCA-54CA-4908-AC85-3E3944FD19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72319" y="1138318"/>
                  <a:ext cx="105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4DBDCA-7153-44A2-A417-E947AE925239}"/>
                    </a:ext>
                  </a:extLst>
                </p14:cNvPr>
                <p14:cNvContentPartPr/>
                <p14:nvPr/>
              </p14:nvContentPartPr>
              <p14:xfrm>
                <a:off x="6640999" y="1096918"/>
                <a:ext cx="189000" cy="388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4DBDCA-7153-44A2-A417-E947AE9252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31999" y="1087918"/>
                  <a:ext cx="206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685980-FF8E-4D4D-948F-7146A66BE206}"/>
                    </a:ext>
                  </a:extLst>
                </p14:cNvPr>
                <p14:cNvContentPartPr/>
                <p14:nvPr/>
              </p14:nvContentPartPr>
              <p14:xfrm>
                <a:off x="6910279" y="1186198"/>
                <a:ext cx="203040" cy="3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685980-FF8E-4D4D-948F-7146A66BE2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01279" y="1177198"/>
                  <a:ext cx="220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9FB77A-AC7B-40E6-8194-DCE5FE78F650}"/>
                    </a:ext>
                  </a:extLst>
                </p14:cNvPr>
                <p14:cNvContentPartPr/>
                <p14:nvPr/>
              </p14:nvContentPartPr>
              <p14:xfrm>
                <a:off x="6933679" y="1106638"/>
                <a:ext cx="94680" cy="246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9FB77A-AC7B-40E6-8194-DCE5FE78F6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24679" y="1097998"/>
                  <a:ext cx="112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1BE8CA4-35AA-40D4-A613-50B058306984}"/>
                    </a:ext>
                  </a:extLst>
                </p14:cNvPr>
                <p14:cNvContentPartPr/>
                <p14:nvPr/>
              </p14:nvContentPartPr>
              <p14:xfrm>
                <a:off x="7225279" y="1151638"/>
                <a:ext cx="92520" cy="10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1BE8CA4-35AA-40D4-A613-50B0583069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16639" y="1142638"/>
                  <a:ext cx="110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27A0E5-9682-470D-98B6-B95381550E52}"/>
                    </a:ext>
                  </a:extLst>
                </p14:cNvPr>
                <p14:cNvContentPartPr/>
                <p14:nvPr/>
              </p14:nvContentPartPr>
              <p14:xfrm>
                <a:off x="7136359" y="1119238"/>
                <a:ext cx="249120" cy="427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27A0E5-9682-470D-98B6-B95381550E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27719" y="1110238"/>
                  <a:ext cx="266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FC91E0-5EB0-4F21-97DF-13BE19824924}"/>
                    </a:ext>
                  </a:extLst>
                </p14:cNvPr>
                <p14:cNvContentPartPr/>
                <p14:nvPr/>
              </p14:nvContentPartPr>
              <p14:xfrm>
                <a:off x="7444519" y="980638"/>
                <a:ext cx="129960" cy="12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FC91E0-5EB0-4F21-97DF-13BE198249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35519" y="971998"/>
                  <a:ext cx="147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19AC270-F260-45AF-A7A6-EDD445C35878}"/>
                    </a:ext>
                  </a:extLst>
                </p14:cNvPr>
                <p14:cNvContentPartPr/>
                <p14:nvPr/>
              </p14:nvContentPartPr>
              <p14:xfrm>
                <a:off x="7583479" y="906118"/>
                <a:ext cx="219960" cy="51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19AC270-F260-45AF-A7A6-EDD445C3587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74839" y="897118"/>
                  <a:ext cx="23760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F12FDFC-6BF5-47CC-8E0D-497D6B6A610B}"/>
                    </a:ext>
                  </a:extLst>
                </p14:cNvPr>
                <p14:cNvContentPartPr/>
                <p14:nvPr/>
              </p14:nvContentPartPr>
              <p14:xfrm>
                <a:off x="7903159" y="862558"/>
                <a:ext cx="249840" cy="701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F12FDFC-6BF5-47CC-8E0D-497D6B6A61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94159" y="853918"/>
                  <a:ext cx="2674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AD4661-E2F7-4B36-AA38-11273B071CCF}"/>
                    </a:ext>
                  </a:extLst>
                </p14:cNvPr>
                <p14:cNvContentPartPr/>
                <p14:nvPr/>
              </p14:nvContentPartPr>
              <p14:xfrm>
                <a:off x="7950319" y="1555198"/>
                <a:ext cx="149040" cy="174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AD4661-E2F7-4B36-AA38-11273B071CC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41679" y="1546558"/>
                  <a:ext cx="166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AC24EE-9DF8-427A-A0FC-FAB559725C47}"/>
                    </a:ext>
                  </a:extLst>
                </p14:cNvPr>
                <p14:cNvContentPartPr/>
                <p14:nvPr/>
              </p14:nvContentPartPr>
              <p14:xfrm>
                <a:off x="8305279" y="767518"/>
                <a:ext cx="61560" cy="16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AC24EE-9DF8-427A-A0FC-FAB559725C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96639" y="758878"/>
                  <a:ext cx="79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8F29E2-342F-4A69-BA2F-94DC1C492006}"/>
                    </a:ext>
                  </a:extLst>
                </p14:cNvPr>
                <p14:cNvContentPartPr/>
                <p14:nvPr/>
              </p14:nvContentPartPr>
              <p14:xfrm>
                <a:off x="8338759" y="1138318"/>
                <a:ext cx="136080" cy="4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8F29E2-342F-4A69-BA2F-94DC1C49200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29759" y="1129318"/>
                  <a:ext cx="153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97F090-B570-4D6C-89C8-20469997A9BF}"/>
                    </a:ext>
                  </a:extLst>
                </p14:cNvPr>
                <p14:cNvContentPartPr/>
                <p14:nvPr/>
              </p14:nvContentPartPr>
              <p14:xfrm>
                <a:off x="8338039" y="1233718"/>
                <a:ext cx="177120" cy="38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97F090-B570-4D6C-89C8-20469997A9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29039" y="1225078"/>
                  <a:ext cx="194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097FF1-7442-4281-8B9F-1F96FDCBD0D5}"/>
                    </a:ext>
                  </a:extLst>
                </p14:cNvPr>
                <p14:cNvContentPartPr/>
                <p14:nvPr/>
              </p14:nvContentPartPr>
              <p14:xfrm>
                <a:off x="7410679" y="1658518"/>
                <a:ext cx="38160" cy="105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097FF1-7442-4281-8B9F-1F96FDCBD0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01679" y="1649878"/>
                  <a:ext cx="55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966F61-6E6B-4C58-9123-39602634045D}"/>
                    </a:ext>
                  </a:extLst>
                </p14:cNvPr>
                <p14:cNvContentPartPr/>
                <p14:nvPr/>
              </p14:nvContentPartPr>
              <p14:xfrm>
                <a:off x="7384039" y="1564918"/>
                <a:ext cx="192240" cy="444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966F61-6E6B-4C58-9123-3960263404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75039" y="1556278"/>
                  <a:ext cx="2098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3FF33EE-4444-4C0A-8664-66F1E06169B0}"/>
                    </a:ext>
                  </a:extLst>
                </p14:cNvPr>
                <p14:cNvContentPartPr/>
                <p14:nvPr/>
              </p14:nvContentPartPr>
              <p14:xfrm>
                <a:off x="7636399" y="1675078"/>
                <a:ext cx="121680" cy="29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3FF33EE-4444-4C0A-8664-66F1E06169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27759" y="1666438"/>
                  <a:ext cx="139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F798121-C86C-49A5-8F09-C583B77D5188}"/>
                    </a:ext>
                  </a:extLst>
                </p14:cNvPr>
                <p14:cNvContentPartPr/>
                <p14:nvPr/>
              </p14:nvContentPartPr>
              <p14:xfrm>
                <a:off x="7632439" y="1761478"/>
                <a:ext cx="141840" cy="1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F798121-C86C-49A5-8F09-C583B77D51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23799" y="1752478"/>
                  <a:ext cx="159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70C6491-F341-4E09-8A8A-52597A7C54AD}"/>
                    </a:ext>
                  </a:extLst>
                </p14:cNvPr>
                <p14:cNvContentPartPr/>
                <p14:nvPr/>
              </p14:nvContentPartPr>
              <p14:xfrm>
                <a:off x="9275839" y="974158"/>
                <a:ext cx="191880" cy="324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70C6491-F341-4E09-8A8A-52597A7C54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67199" y="965158"/>
                  <a:ext cx="209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80D037-5A77-4B2E-B3D1-831AC15057F2}"/>
                    </a:ext>
                  </a:extLst>
                </p14:cNvPr>
                <p14:cNvContentPartPr/>
                <p14:nvPr/>
              </p14:nvContentPartPr>
              <p14:xfrm>
                <a:off x="9497599" y="1041118"/>
                <a:ext cx="140040" cy="248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80D037-5A77-4B2E-B3D1-831AC15057F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88599" y="1032478"/>
                  <a:ext cx="157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28AAC2-8D53-4B45-9A90-DA8828500468}"/>
                    </a:ext>
                  </a:extLst>
                </p14:cNvPr>
                <p14:cNvContentPartPr/>
                <p14:nvPr/>
              </p14:nvContentPartPr>
              <p14:xfrm>
                <a:off x="9441439" y="1036798"/>
                <a:ext cx="246960" cy="220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28AAC2-8D53-4B45-9A90-DA88285004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32799" y="1027798"/>
                  <a:ext cx="264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533C0D-2997-409B-A0D9-922BB598212D}"/>
                    </a:ext>
                  </a:extLst>
                </p14:cNvPr>
                <p14:cNvContentPartPr/>
                <p14:nvPr/>
              </p14:nvContentPartPr>
              <p14:xfrm>
                <a:off x="9740599" y="1127518"/>
                <a:ext cx="293040" cy="54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533C0D-2997-409B-A0D9-922BB59821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31599" y="1118518"/>
                  <a:ext cx="310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8A2695-6C60-49A0-BCB2-C4B90C0CD361}"/>
                    </a:ext>
                  </a:extLst>
                </p14:cNvPr>
                <p14:cNvContentPartPr/>
                <p14:nvPr/>
              </p14:nvContentPartPr>
              <p14:xfrm>
                <a:off x="9794599" y="1020238"/>
                <a:ext cx="139680" cy="233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8A2695-6C60-49A0-BCB2-C4B90C0CD3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85959" y="1011238"/>
                  <a:ext cx="157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3580DA-A68C-44AC-AA96-C50AC25A9018}"/>
                    </a:ext>
                  </a:extLst>
                </p14:cNvPr>
                <p14:cNvContentPartPr/>
                <p14:nvPr/>
              </p14:nvContentPartPr>
              <p14:xfrm>
                <a:off x="10085479" y="1014838"/>
                <a:ext cx="100440" cy="247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3580DA-A68C-44AC-AA96-C50AC25A90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76839" y="1005838"/>
                  <a:ext cx="118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D4A333-B1D2-4E6C-A052-FBA0F2022992}"/>
                    </a:ext>
                  </a:extLst>
                </p14:cNvPr>
                <p14:cNvContentPartPr/>
                <p14:nvPr/>
              </p14:nvContentPartPr>
              <p14:xfrm>
                <a:off x="10178359" y="807838"/>
                <a:ext cx="236880" cy="57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D4A333-B1D2-4E6C-A052-FBA0F20229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69719" y="799198"/>
                  <a:ext cx="2545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7CCEF77-97DD-41D4-98C5-1B30E90D20B5}"/>
                    </a:ext>
                  </a:extLst>
                </p14:cNvPr>
                <p14:cNvContentPartPr/>
                <p14:nvPr/>
              </p14:nvContentPartPr>
              <p14:xfrm>
                <a:off x="10310479" y="1393198"/>
                <a:ext cx="145080" cy="208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7CCEF77-97DD-41D4-98C5-1B30E90D20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1839" y="1384558"/>
                  <a:ext cx="162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30447E-3B2A-421D-8517-FF265864EA02}"/>
                    </a:ext>
                  </a:extLst>
                </p14:cNvPr>
                <p14:cNvContentPartPr/>
                <p14:nvPr/>
              </p14:nvContentPartPr>
              <p14:xfrm>
                <a:off x="10624759" y="1052638"/>
                <a:ext cx="164160" cy="19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30447E-3B2A-421D-8517-FF265864EA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15759" y="1043638"/>
                  <a:ext cx="181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C3ACBBA-3605-4767-B6A2-82B2058FF200}"/>
                    </a:ext>
                  </a:extLst>
                </p14:cNvPr>
                <p14:cNvContentPartPr/>
                <p14:nvPr/>
              </p14:nvContentPartPr>
              <p14:xfrm>
                <a:off x="10847599" y="966598"/>
                <a:ext cx="183600" cy="19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C3ACBBA-3605-4767-B6A2-82B2058FF20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38959" y="957958"/>
                  <a:ext cx="201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D006A5-2FDB-46D3-A122-2F380847F373}"/>
                    </a:ext>
                  </a:extLst>
                </p14:cNvPr>
                <p14:cNvContentPartPr/>
                <p14:nvPr/>
              </p14:nvContentPartPr>
              <p14:xfrm>
                <a:off x="10836799" y="1203838"/>
                <a:ext cx="186120" cy="36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D006A5-2FDB-46D3-A122-2F380847F3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28159" y="1195198"/>
                  <a:ext cx="203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692AFA-0CC7-46E0-8E96-0E64AA18FF14}"/>
                    </a:ext>
                  </a:extLst>
                </p14:cNvPr>
                <p14:cNvContentPartPr/>
                <p14:nvPr/>
              </p14:nvContentPartPr>
              <p14:xfrm>
                <a:off x="11162959" y="1029238"/>
                <a:ext cx="147240" cy="200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692AFA-0CC7-46E0-8E96-0E64AA18FF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54319" y="1020238"/>
                  <a:ext cx="164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2B4F18-E7C6-4A4C-8A31-23D0C42EDD6B}"/>
                    </a:ext>
                  </a:extLst>
                </p14:cNvPr>
                <p14:cNvContentPartPr/>
                <p14:nvPr/>
              </p14:nvContentPartPr>
              <p14:xfrm>
                <a:off x="11054959" y="987118"/>
                <a:ext cx="281520" cy="246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2B4F18-E7C6-4A4C-8A31-23D0C42EDD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45959" y="978118"/>
                  <a:ext cx="299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375D15-F388-428E-A826-D8BB70A5D4F1}"/>
                    </a:ext>
                  </a:extLst>
                </p14:cNvPr>
                <p14:cNvContentPartPr/>
                <p14:nvPr/>
              </p14:nvContentPartPr>
              <p14:xfrm>
                <a:off x="11417119" y="947878"/>
                <a:ext cx="177840" cy="131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375D15-F388-428E-A826-D8BB70A5D4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408479" y="938878"/>
                  <a:ext cx="19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C0E336-CB71-476A-9A45-0DE82F0F7C20}"/>
                    </a:ext>
                  </a:extLst>
                </p14:cNvPr>
                <p14:cNvContentPartPr/>
                <p14:nvPr/>
              </p14:nvContentPartPr>
              <p14:xfrm>
                <a:off x="11392999" y="1159918"/>
                <a:ext cx="184680" cy="43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C0E336-CB71-476A-9A45-0DE82F0F7C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83999" y="1150918"/>
                  <a:ext cx="202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7C79-208E-4B44-820A-7D002E8BEC6F}"/>
                    </a:ext>
                  </a:extLst>
                </p14:cNvPr>
                <p14:cNvContentPartPr/>
                <p14:nvPr/>
              </p14:nvContentPartPr>
              <p14:xfrm>
                <a:off x="11797999" y="944638"/>
                <a:ext cx="66600" cy="288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7C79-208E-4B44-820A-7D002E8BEC6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89359" y="935638"/>
                  <a:ext cx="84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01C1C68-52AD-4CC6-8A67-F4400F3D1FCE}"/>
                    </a:ext>
                  </a:extLst>
                </p14:cNvPr>
                <p14:cNvContentPartPr/>
                <p14:nvPr/>
              </p14:nvContentPartPr>
              <p14:xfrm>
                <a:off x="1124719" y="2112838"/>
                <a:ext cx="401760" cy="809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01C1C68-52AD-4CC6-8A67-F4400F3D1FC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6079" y="2104198"/>
                  <a:ext cx="41940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C07376-A1EA-4AFF-B452-444491BC478B}"/>
                    </a:ext>
                  </a:extLst>
                </p14:cNvPr>
                <p14:cNvContentPartPr/>
                <p14:nvPr/>
              </p14:nvContentPartPr>
              <p14:xfrm>
                <a:off x="1131199" y="2659318"/>
                <a:ext cx="205920" cy="8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C07376-A1EA-4AFF-B452-444491BC47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2199" y="2650318"/>
                  <a:ext cx="223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BB2376-61B4-4625-8463-405535D33547}"/>
                    </a:ext>
                  </a:extLst>
                </p14:cNvPr>
                <p14:cNvContentPartPr/>
                <p14:nvPr/>
              </p14:nvContentPartPr>
              <p14:xfrm>
                <a:off x="1370959" y="2766958"/>
                <a:ext cx="67320" cy="123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BB2376-61B4-4625-8463-405535D335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61959" y="2758318"/>
                  <a:ext cx="8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24E3E5F-3342-4670-8FD4-E319C78294D4}"/>
                    </a:ext>
                  </a:extLst>
                </p14:cNvPr>
                <p14:cNvContentPartPr/>
                <p14:nvPr/>
              </p14:nvContentPartPr>
              <p14:xfrm>
                <a:off x="1274119" y="2705398"/>
                <a:ext cx="258480" cy="493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24E3E5F-3342-4670-8FD4-E319C78294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65119" y="2696758"/>
                  <a:ext cx="2761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F226D4C-9B1E-467E-82D6-F6C4E4758807}"/>
                    </a:ext>
                  </a:extLst>
                </p14:cNvPr>
                <p14:cNvContentPartPr/>
                <p14:nvPr/>
              </p14:nvContentPartPr>
              <p14:xfrm>
                <a:off x="1701799" y="2522878"/>
                <a:ext cx="111960" cy="285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F226D4C-9B1E-467E-82D6-F6C4E47588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93159" y="2513878"/>
                  <a:ext cx="129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538CF46-4248-4775-9F99-BAA275CEAB35}"/>
                    </a:ext>
                  </a:extLst>
                </p14:cNvPr>
                <p14:cNvContentPartPr/>
                <p14:nvPr/>
              </p14:nvContentPartPr>
              <p14:xfrm>
                <a:off x="1860919" y="2624038"/>
                <a:ext cx="52920" cy="132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538CF46-4248-4775-9F99-BAA275CEAB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52279" y="2615398"/>
                  <a:ext cx="7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CF4763-620A-4E34-996D-B4C441361852}"/>
                    </a:ext>
                  </a:extLst>
                </p14:cNvPr>
                <p14:cNvContentPartPr/>
                <p14:nvPr/>
              </p14:nvContentPartPr>
              <p14:xfrm>
                <a:off x="1757239" y="2596678"/>
                <a:ext cx="228240" cy="44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CF4763-620A-4E34-996D-B4C4413618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48239" y="2588038"/>
                  <a:ext cx="2458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38E110-2214-44C3-B494-9D6185FFFBDB}"/>
                    </a:ext>
                  </a:extLst>
                </p14:cNvPr>
                <p14:cNvContentPartPr/>
                <p14:nvPr/>
              </p14:nvContentPartPr>
              <p14:xfrm>
                <a:off x="1990879" y="2448718"/>
                <a:ext cx="156600" cy="41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38E110-2214-44C3-B494-9D6185FFFB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82239" y="2440078"/>
                  <a:ext cx="1742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ED6980-3664-4668-831A-D10029B9A92E}"/>
                    </a:ext>
                  </a:extLst>
                </p14:cNvPr>
                <p14:cNvContentPartPr/>
                <p14:nvPr/>
              </p14:nvContentPartPr>
              <p14:xfrm>
                <a:off x="2331439" y="2588038"/>
                <a:ext cx="172080" cy="15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ED6980-3664-4668-831A-D10029B9A9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22439" y="2579038"/>
                  <a:ext cx="18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66772C-DC17-4F1F-A42F-2BD651B296CF}"/>
                    </a:ext>
                  </a:extLst>
                </p14:cNvPr>
                <p14:cNvContentPartPr/>
                <p14:nvPr/>
              </p14:nvContentPartPr>
              <p14:xfrm>
                <a:off x="2771719" y="2363398"/>
                <a:ext cx="282600" cy="211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66772C-DC17-4F1F-A42F-2BD651B296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63079" y="2354758"/>
                  <a:ext cx="300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D551D6D-CE02-4D3A-AD12-51F4CB22DB8A}"/>
                    </a:ext>
                  </a:extLst>
                </p14:cNvPr>
                <p14:cNvContentPartPr/>
                <p14:nvPr/>
              </p14:nvContentPartPr>
              <p14:xfrm>
                <a:off x="2753719" y="2689918"/>
                <a:ext cx="264240" cy="3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D551D6D-CE02-4D3A-AD12-51F4CB22DB8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44719" y="2681278"/>
                  <a:ext cx="281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918DA2-314F-42AD-9548-8EABEBB34635}"/>
                    </a:ext>
                  </a:extLst>
                </p14:cNvPr>
                <p14:cNvContentPartPr/>
                <p14:nvPr/>
              </p14:nvContentPartPr>
              <p14:xfrm>
                <a:off x="2736439" y="2811598"/>
                <a:ext cx="233280" cy="261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918DA2-314F-42AD-9548-8EABEBB346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27439" y="2802598"/>
                  <a:ext cx="250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413C48D-B85F-4384-86CF-14B31FF0FA32}"/>
                    </a:ext>
                  </a:extLst>
                </p14:cNvPr>
                <p14:cNvContentPartPr/>
                <p14:nvPr/>
              </p14:nvContentPartPr>
              <p14:xfrm>
                <a:off x="3168439" y="2333518"/>
                <a:ext cx="248040" cy="76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413C48D-B85F-4384-86CF-14B31FF0FA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59799" y="2324518"/>
                  <a:ext cx="26568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E5D728C-4305-4060-A09E-012D895989D8}"/>
                    </a:ext>
                  </a:extLst>
                </p14:cNvPr>
                <p14:cNvContentPartPr/>
                <p14:nvPr/>
              </p14:nvContentPartPr>
              <p14:xfrm>
                <a:off x="3295159" y="3154318"/>
                <a:ext cx="145800" cy="127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E5D728C-4305-4060-A09E-012D895989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86519" y="3145318"/>
                  <a:ext cx="163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27E7B7-7E6C-4806-9D45-030E26E4B6A5}"/>
                    </a:ext>
                  </a:extLst>
                </p14:cNvPr>
                <p14:cNvContentPartPr/>
                <p14:nvPr/>
              </p14:nvContentPartPr>
              <p14:xfrm>
                <a:off x="3471559" y="2136238"/>
                <a:ext cx="55440" cy="168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27E7B7-7E6C-4806-9D45-030E26E4B6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62919" y="2127598"/>
                  <a:ext cx="73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6F02C49-88E9-439D-A30A-6B10BA437CAE}"/>
                    </a:ext>
                  </a:extLst>
                </p14:cNvPr>
                <p14:cNvContentPartPr/>
                <p14:nvPr/>
              </p14:nvContentPartPr>
              <p14:xfrm>
                <a:off x="3518359" y="2630518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6F02C49-88E9-439D-A30A-6B10BA437CA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09359" y="2621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635FB34-9A96-4082-9437-FC5ED6118E8B}"/>
                    </a:ext>
                  </a:extLst>
                </p14:cNvPr>
                <p14:cNvContentPartPr/>
                <p14:nvPr/>
              </p14:nvContentPartPr>
              <p14:xfrm>
                <a:off x="3503599" y="2499478"/>
                <a:ext cx="169560" cy="275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635FB34-9A96-4082-9437-FC5ED6118E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94959" y="2490478"/>
                  <a:ext cx="187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6BE586-BAD2-4B4D-9A92-F3F9052D1EF0}"/>
                    </a:ext>
                  </a:extLst>
                </p14:cNvPr>
                <p14:cNvContentPartPr/>
                <p14:nvPr/>
              </p14:nvContentPartPr>
              <p14:xfrm>
                <a:off x="3728239" y="2550238"/>
                <a:ext cx="163080" cy="205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6BE586-BAD2-4B4D-9A92-F3F9052D1E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19239" y="2541238"/>
                  <a:ext cx="180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AB8094-78E6-4AB0-A454-9F0F3D4370D7}"/>
                    </a:ext>
                  </a:extLst>
                </p14:cNvPr>
                <p14:cNvContentPartPr/>
                <p14:nvPr/>
              </p14:nvContentPartPr>
              <p14:xfrm>
                <a:off x="3690439" y="2517838"/>
                <a:ext cx="216720" cy="22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AB8094-78E6-4AB0-A454-9F0F3D4370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81439" y="2508838"/>
                  <a:ext cx="234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67AC73-80F2-4591-A30F-7422176F836F}"/>
                    </a:ext>
                  </a:extLst>
                </p14:cNvPr>
                <p14:cNvContentPartPr/>
                <p14:nvPr/>
              </p14:nvContentPartPr>
              <p14:xfrm>
                <a:off x="4036399" y="2462038"/>
                <a:ext cx="160920" cy="270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67AC73-80F2-4591-A30F-7422176F83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7399" y="2453398"/>
                  <a:ext cx="1785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B6B65BA-CE02-42EC-A8EF-8AC4582E0B6D}"/>
                    </a:ext>
                  </a:extLst>
                </p14:cNvPr>
                <p14:cNvContentPartPr/>
                <p14:nvPr/>
              </p14:nvContentPartPr>
              <p14:xfrm>
                <a:off x="4264639" y="2442598"/>
                <a:ext cx="220680" cy="29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B6B65BA-CE02-42EC-A8EF-8AC4582E0B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5639" y="2433958"/>
                  <a:ext cx="238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CE216B3-4773-4909-AF48-CB8F90F7F200}"/>
                    </a:ext>
                  </a:extLst>
                </p14:cNvPr>
                <p14:cNvContentPartPr/>
                <p14:nvPr/>
              </p14:nvContentPartPr>
              <p14:xfrm>
                <a:off x="4505479" y="2607118"/>
                <a:ext cx="64080" cy="9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CE216B3-4773-4909-AF48-CB8F90F7F2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96839" y="2598118"/>
                  <a:ext cx="8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657AE3-23B7-4E22-BBBE-B3855C2EAB9E}"/>
                    </a:ext>
                  </a:extLst>
                </p14:cNvPr>
                <p14:cNvContentPartPr/>
                <p14:nvPr/>
              </p14:nvContentPartPr>
              <p14:xfrm>
                <a:off x="4473799" y="2559958"/>
                <a:ext cx="185400" cy="358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657AE3-23B7-4E22-BBBE-B3855C2EAB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64799" y="2550958"/>
                  <a:ext cx="203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14B96A4-BA47-4B8B-8AC7-7EB9B920A7CB}"/>
                    </a:ext>
                  </a:extLst>
                </p14:cNvPr>
                <p14:cNvContentPartPr/>
                <p14:nvPr/>
              </p14:nvContentPartPr>
              <p14:xfrm>
                <a:off x="4757119" y="2266558"/>
                <a:ext cx="150840" cy="465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14B96A4-BA47-4B8B-8AC7-7EB9B920A7C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48479" y="2257558"/>
                  <a:ext cx="1684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75D33D-79A5-41EB-924B-D1945F8A0773}"/>
                    </a:ext>
                  </a:extLst>
                </p14:cNvPr>
                <p14:cNvContentPartPr/>
                <p14:nvPr/>
              </p14:nvContentPartPr>
              <p14:xfrm>
                <a:off x="4959079" y="2511718"/>
                <a:ext cx="207360" cy="196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75D33D-79A5-41EB-924B-D1945F8A077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50439" y="2503078"/>
                  <a:ext cx="225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4E49E2-5705-4469-BE29-587B13A59149}"/>
                    </a:ext>
                  </a:extLst>
                </p14:cNvPr>
                <p14:cNvContentPartPr/>
                <p14:nvPr/>
              </p14:nvContentPartPr>
              <p14:xfrm>
                <a:off x="5103439" y="2212918"/>
                <a:ext cx="192960" cy="464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4E49E2-5705-4469-BE29-587B13A5914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94439" y="2203918"/>
                  <a:ext cx="210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06D9BD-9A3A-4931-9FE0-5032C2554868}"/>
                    </a:ext>
                  </a:extLst>
                </p14:cNvPr>
                <p14:cNvContentPartPr/>
                <p14:nvPr/>
              </p14:nvContentPartPr>
              <p14:xfrm>
                <a:off x="5312239" y="2451958"/>
                <a:ext cx="240840" cy="21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06D9BD-9A3A-4931-9FE0-5032C25548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03599" y="2443318"/>
                  <a:ext cx="258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99BB68D-4DF7-4DC3-BF39-94D5B75D79B9}"/>
                    </a:ext>
                  </a:extLst>
                </p14:cNvPr>
                <p14:cNvContentPartPr/>
                <p14:nvPr/>
              </p14:nvContentPartPr>
              <p14:xfrm>
                <a:off x="5320159" y="2477158"/>
                <a:ext cx="208440" cy="196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99BB68D-4DF7-4DC3-BF39-94D5B75D79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11159" y="2468518"/>
                  <a:ext cx="226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FA30231-9A7C-47FC-BD10-051981BFAEC6}"/>
                    </a:ext>
                  </a:extLst>
                </p14:cNvPr>
                <p14:cNvContentPartPr/>
                <p14:nvPr/>
              </p14:nvContentPartPr>
              <p14:xfrm>
                <a:off x="5716879" y="2531878"/>
                <a:ext cx="118440" cy="3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FA30231-9A7C-47FC-BD10-051981BFAE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07879" y="2522878"/>
                  <a:ext cx="136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3D2DDA-F435-4440-9F63-DFEE5B3E1488}"/>
                    </a:ext>
                  </a:extLst>
                </p14:cNvPr>
                <p14:cNvContentPartPr/>
                <p14:nvPr/>
              </p14:nvContentPartPr>
              <p14:xfrm>
                <a:off x="5753599" y="2584798"/>
                <a:ext cx="215280" cy="52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3D2DDA-F435-4440-9F63-DFEE5B3E14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44959" y="2575798"/>
                  <a:ext cx="232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5F76E2-5ED2-4552-A26C-DBEEF451ADB9}"/>
                    </a:ext>
                  </a:extLst>
                </p14:cNvPr>
                <p14:cNvContentPartPr/>
                <p14:nvPr/>
              </p14:nvContentPartPr>
              <p14:xfrm>
                <a:off x="6126559" y="2374918"/>
                <a:ext cx="24264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5F76E2-5ED2-4552-A26C-DBEEF451ADB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7559" y="2366278"/>
                  <a:ext cx="260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7F1CF2-D54B-4F16-A185-3CFEAB9F69B4}"/>
                    </a:ext>
                  </a:extLst>
                </p14:cNvPr>
                <p14:cNvContentPartPr/>
                <p14:nvPr/>
              </p14:nvContentPartPr>
              <p14:xfrm>
                <a:off x="5997319" y="2699638"/>
                <a:ext cx="292320" cy="69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7F1CF2-D54B-4F16-A185-3CFEAB9F69B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88679" y="2690998"/>
                  <a:ext cx="309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9B2F49A-1DCB-4114-BF47-09061DC025CA}"/>
                    </a:ext>
                  </a:extLst>
                </p14:cNvPr>
                <p14:cNvContentPartPr/>
                <p14:nvPr/>
              </p14:nvContentPartPr>
              <p14:xfrm>
                <a:off x="6027199" y="2832838"/>
                <a:ext cx="227880" cy="234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9B2F49A-1DCB-4114-BF47-09061DC025C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18559" y="2823838"/>
                  <a:ext cx="245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5ADA9E0-1FBC-46A4-ADAC-03454EB9D11A}"/>
                    </a:ext>
                  </a:extLst>
                </p14:cNvPr>
                <p14:cNvContentPartPr/>
                <p14:nvPr/>
              </p14:nvContentPartPr>
              <p14:xfrm>
                <a:off x="6451279" y="2281678"/>
                <a:ext cx="300240" cy="450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5ADA9E0-1FBC-46A4-ADAC-03454EB9D1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42279" y="2273038"/>
                  <a:ext cx="3178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59ECF04-D948-4907-AA2F-228AD24E03DE}"/>
                    </a:ext>
                  </a:extLst>
                </p14:cNvPr>
                <p14:cNvContentPartPr/>
                <p14:nvPr/>
              </p14:nvContentPartPr>
              <p14:xfrm>
                <a:off x="6768439" y="2423158"/>
                <a:ext cx="179280" cy="217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59ECF04-D948-4907-AA2F-228AD24E03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59439" y="2414518"/>
                  <a:ext cx="196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A2F706D-E34C-4E9E-A2F7-C233543A720E}"/>
                    </a:ext>
                  </a:extLst>
                </p14:cNvPr>
                <p14:cNvContentPartPr/>
                <p14:nvPr/>
              </p14:nvContentPartPr>
              <p14:xfrm>
                <a:off x="6663679" y="2406598"/>
                <a:ext cx="248400" cy="259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A2F706D-E34C-4E9E-A2F7-C233543A72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55039" y="2397958"/>
                  <a:ext cx="266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2792B4-097B-48CE-93C8-706424DB9F3C}"/>
                    </a:ext>
                  </a:extLst>
                </p14:cNvPr>
                <p14:cNvContentPartPr/>
                <p14:nvPr/>
              </p14:nvContentPartPr>
              <p14:xfrm>
                <a:off x="7046719" y="2227318"/>
                <a:ext cx="205560" cy="141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2792B4-097B-48CE-93C8-706424DB9F3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37719" y="2218318"/>
                  <a:ext cx="223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923406-8708-4022-B449-F1EC9AC8787C}"/>
                    </a:ext>
                  </a:extLst>
                </p14:cNvPr>
                <p14:cNvContentPartPr/>
                <p14:nvPr/>
              </p14:nvContentPartPr>
              <p14:xfrm>
                <a:off x="6691399" y="2772718"/>
                <a:ext cx="296280" cy="71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923406-8708-4022-B449-F1EC9AC8787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82399" y="2764078"/>
                  <a:ext cx="313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FC6CDD6-D24E-477E-B401-AF6C19CACD46}"/>
                    </a:ext>
                  </a:extLst>
                </p14:cNvPr>
                <p14:cNvContentPartPr/>
                <p14:nvPr/>
              </p14:nvContentPartPr>
              <p14:xfrm>
                <a:off x="6728839" y="2951278"/>
                <a:ext cx="259200" cy="208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FC6CDD6-D24E-477E-B401-AF6C19CACD4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19839" y="2942278"/>
                  <a:ext cx="276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8A41D7F-1B60-4562-AE09-357F57CAD0A0}"/>
                    </a:ext>
                  </a:extLst>
                </p14:cNvPr>
                <p14:cNvContentPartPr/>
                <p14:nvPr/>
              </p14:nvContentPartPr>
              <p14:xfrm>
                <a:off x="7214839" y="2548438"/>
                <a:ext cx="236880" cy="70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8A41D7F-1B60-4562-AE09-357F57CAD0A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6199" y="2539438"/>
                  <a:ext cx="254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98B6FAE-0588-4949-9284-B2733489F913}"/>
                    </a:ext>
                  </a:extLst>
                </p14:cNvPr>
                <p14:cNvContentPartPr/>
                <p14:nvPr/>
              </p14:nvContentPartPr>
              <p14:xfrm>
                <a:off x="7210159" y="2414518"/>
                <a:ext cx="142200" cy="334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98B6FAE-0588-4949-9284-B2733489F9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1159" y="2405518"/>
                  <a:ext cx="159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5E4FD12-2A36-4F1D-B55F-A7E35E321DF4}"/>
                    </a:ext>
                  </a:extLst>
                </p14:cNvPr>
                <p14:cNvContentPartPr/>
                <p14:nvPr/>
              </p14:nvContentPartPr>
              <p14:xfrm>
                <a:off x="7567639" y="2369878"/>
                <a:ext cx="288720" cy="293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5E4FD12-2A36-4F1D-B55F-A7E35E321D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58999" y="2360878"/>
                  <a:ext cx="306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50C07E2-7B26-40F6-A59A-809EB19EDE2D}"/>
                    </a:ext>
                  </a:extLst>
                </p14:cNvPr>
                <p14:cNvContentPartPr/>
                <p14:nvPr/>
              </p14:nvContentPartPr>
              <p14:xfrm>
                <a:off x="7835119" y="2485798"/>
                <a:ext cx="189000" cy="101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50C07E2-7B26-40F6-A59A-809EB19EDE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26479" y="2477158"/>
                  <a:ext cx="20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CA1C18-DF68-4F32-AB17-E58F2F2BDF85}"/>
                    </a:ext>
                  </a:extLst>
                </p14:cNvPr>
                <p14:cNvContentPartPr/>
                <p14:nvPr/>
              </p14:nvContentPartPr>
              <p14:xfrm>
                <a:off x="7808479" y="2432158"/>
                <a:ext cx="196920" cy="203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CA1C18-DF68-4F32-AB17-E58F2F2BDF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99839" y="2423518"/>
                  <a:ext cx="214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A38C867-802A-4055-A47E-BE2634C7A9C1}"/>
                    </a:ext>
                  </a:extLst>
                </p14:cNvPr>
                <p14:cNvContentPartPr/>
                <p14:nvPr/>
              </p14:nvContentPartPr>
              <p14:xfrm>
                <a:off x="8040319" y="2469238"/>
                <a:ext cx="78120" cy="11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A38C867-802A-4055-A47E-BE2634C7A9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31319" y="2460238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4DF1675-C725-48A7-A2EA-3DC7E0114B28}"/>
                    </a:ext>
                  </a:extLst>
                </p14:cNvPr>
                <p14:cNvContentPartPr/>
                <p14:nvPr/>
              </p14:nvContentPartPr>
              <p14:xfrm>
                <a:off x="7998919" y="2408758"/>
                <a:ext cx="195480" cy="442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4DF1675-C725-48A7-A2EA-3DC7E0114B2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89919" y="2399758"/>
                  <a:ext cx="2131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24E75A-02DF-4330-B7CE-46413370FA17}"/>
                    </a:ext>
                  </a:extLst>
                </p14:cNvPr>
                <p14:cNvContentPartPr/>
                <p14:nvPr/>
              </p14:nvContentPartPr>
              <p14:xfrm>
                <a:off x="8219959" y="2132998"/>
                <a:ext cx="192600" cy="556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24E75A-02DF-4330-B7CE-46413370FA1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11319" y="2124358"/>
                  <a:ext cx="2102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1E600C-E519-4ACB-9FA6-3336C42C45A8}"/>
                    </a:ext>
                  </a:extLst>
                </p14:cNvPr>
                <p14:cNvContentPartPr/>
                <p14:nvPr/>
              </p14:nvContentPartPr>
              <p14:xfrm>
                <a:off x="8429119" y="2063518"/>
                <a:ext cx="277920" cy="731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1E600C-E519-4ACB-9FA6-3336C42C45A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20479" y="2054878"/>
                  <a:ext cx="29556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4D4427C-7087-42B3-994B-CCB4088CA6B8}"/>
                    </a:ext>
                  </a:extLst>
                </p14:cNvPr>
                <p14:cNvContentPartPr/>
                <p14:nvPr/>
              </p14:nvContentPartPr>
              <p14:xfrm>
                <a:off x="8253439" y="2919958"/>
                <a:ext cx="156960" cy="204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4D4427C-7087-42B3-994B-CCB4088CA6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44439" y="2911318"/>
                  <a:ext cx="174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203B24-6115-4435-BC6E-4ED11162B6F4}"/>
                    </a:ext>
                  </a:extLst>
                </p14:cNvPr>
                <p14:cNvContentPartPr/>
                <p14:nvPr/>
              </p14:nvContentPartPr>
              <p14:xfrm>
                <a:off x="8207359" y="2905918"/>
                <a:ext cx="198000" cy="249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203B24-6115-4435-BC6E-4ED11162B6F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98359" y="2897278"/>
                  <a:ext cx="21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298BB47-DD00-4F62-AF77-6DCD5C93EACC}"/>
                    </a:ext>
                  </a:extLst>
                </p14:cNvPr>
                <p14:cNvContentPartPr/>
                <p14:nvPr/>
              </p14:nvContentPartPr>
              <p14:xfrm>
                <a:off x="8511559" y="2915638"/>
                <a:ext cx="97200" cy="19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298BB47-DD00-4F62-AF77-6DCD5C93EAC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2559" y="2906998"/>
                  <a:ext cx="11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492AFCA-52DB-4EFB-AC46-C470BEF4BC86}"/>
                    </a:ext>
                  </a:extLst>
                </p14:cNvPr>
                <p14:cNvContentPartPr/>
                <p14:nvPr/>
              </p14:nvContentPartPr>
              <p14:xfrm>
                <a:off x="8462239" y="3016438"/>
                <a:ext cx="182880" cy="44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492AFCA-52DB-4EFB-AC46-C470BEF4BC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453599" y="3007438"/>
                  <a:ext cx="200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6789652-7660-4E75-A4E6-55C9BB9CAF85}"/>
                    </a:ext>
                  </a:extLst>
                </p14:cNvPr>
                <p14:cNvContentPartPr/>
                <p14:nvPr/>
              </p14:nvContentPartPr>
              <p14:xfrm>
                <a:off x="8722879" y="2963518"/>
                <a:ext cx="137160" cy="12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6789652-7660-4E75-A4E6-55C9BB9CAF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14239" y="2954518"/>
                  <a:ext cx="154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80A992-A608-404F-BA3F-6FA80E04C545}"/>
                    </a:ext>
                  </a:extLst>
                </p14:cNvPr>
                <p14:cNvContentPartPr/>
                <p14:nvPr/>
              </p14:nvContentPartPr>
              <p14:xfrm>
                <a:off x="8926279" y="1806478"/>
                <a:ext cx="46440" cy="16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80A992-A608-404F-BA3F-6FA80E04C54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17639" y="1797838"/>
                  <a:ext cx="6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883BE1-3801-4469-B440-E9327EAA9581}"/>
                    </a:ext>
                  </a:extLst>
                </p14:cNvPr>
                <p14:cNvContentPartPr/>
                <p14:nvPr/>
              </p14:nvContentPartPr>
              <p14:xfrm>
                <a:off x="8896039" y="2351158"/>
                <a:ext cx="170640" cy="36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883BE1-3801-4469-B440-E9327EAA95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87399" y="2342518"/>
                  <a:ext cx="188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2DD85FB-CBAA-4372-A79C-A9F91052314E}"/>
                    </a:ext>
                  </a:extLst>
                </p14:cNvPr>
                <p14:cNvContentPartPr/>
                <p14:nvPr/>
              </p14:nvContentPartPr>
              <p14:xfrm>
                <a:off x="8921599" y="2469958"/>
                <a:ext cx="184680" cy="28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2DD85FB-CBAA-4372-A79C-A9F9105231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912599" y="2461318"/>
                  <a:ext cx="20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636A4D5-7AFA-4EF8-A985-2A8ECC905369}"/>
                    </a:ext>
                  </a:extLst>
                </p14:cNvPr>
                <p14:cNvContentPartPr/>
                <p14:nvPr/>
              </p14:nvContentPartPr>
              <p14:xfrm>
                <a:off x="9303919" y="2131558"/>
                <a:ext cx="255960" cy="201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636A4D5-7AFA-4EF8-A985-2A8ECC90536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294919" y="2122558"/>
                  <a:ext cx="273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1D587D5-8EDB-4258-BE15-06B5AA060442}"/>
                    </a:ext>
                  </a:extLst>
                </p14:cNvPr>
                <p14:cNvContentPartPr/>
                <p14:nvPr/>
              </p14:nvContentPartPr>
              <p14:xfrm>
                <a:off x="9193399" y="2430358"/>
                <a:ext cx="290520" cy="60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1D587D5-8EDB-4258-BE15-06B5AA06044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184399" y="2421358"/>
                  <a:ext cx="308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B9FFD9-24B1-4081-BC65-E4E1FD29D58C}"/>
                    </a:ext>
                  </a:extLst>
                </p14:cNvPr>
                <p14:cNvContentPartPr/>
                <p14:nvPr/>
              </p14:nvContentPartPr>
              <p14:xfrm>
                <a:off x="9169279" y="2575798"/>
                <a:ext cx="256680" cy="261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B9FFD9-24B1-4081-BC65-E4E1FD29D5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60639" y="2566798"/>
                  <a:ext cx="274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B6C9658-D38A-4010-81B4-CAB6CE5425C5}"/>
                    </a:ext>
                  </a:extLst>
                </p14:cNvPr>
                <p14:cNvContentPartPr/>
                <p14:nvPr/>
              </p14:nvContentPartPr>
              <p14:xfrm>
                <a:off x="9739159" y="2103838"/>
                <a:ext cx="210240" cy="461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B6C9658-D38A-4010-81B4-CAB6CE5425C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30519" y="2094838"/>
                  <a:ext cx="22788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C50E88C-44AF-44B2-950F-0E12F174BF73}"/>
              </a:ext>
            </a:extLst>
          </p:cNvPr>
          <p:cNvGrpSpPr/>
          <p:nvPr/>
        </p:nvGrpSpPr>
        <p:grpSpPr>
          <a:xfrm>
            <a:off x="9953719" y="1888918"/>
            <a:ext cx="1484640" cy="793080"/>
            <a:chOff x="9953719" y="1888918"/>
            <a:chExt cx="148464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087C30-EDD2-4FF3-9D40-C9CE03D0EB57}"/>
                    </a:ext>
                  </a:extLst>
                </p14:cNvPr>
                <p14:cNvContentPartPr/>
                <p14:nvPr/>
              </p14:nvContentPartPr>
              <p14:xfrm>
                <a:off x="10146319" y="2056318"/>
                <a:ext cx="100440" cy="224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087C30-EDD2-4FF3-9D40-C9CE03D0EB5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137679" y="2047318"/>
                  <a:ext cx="118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C8859A-8152-4773-BF57-EA2B210A2A0A}"/>
                    </a:ext>
                  </a:extLst>
                </p14:cNvPr>
                <p14:cNvContentPartPr/>
                <p14:nvPr/>
              </p14:nvContentPartPr>
              <p14:xfrm>
                <a:off x="9995119" y="2282398"/>
                <a:ext cx="285480" cy="83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C8859A-8152-4773-BF57-EA2B210A2A0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86119" y="2273398"/>
                  <a:ext cx="303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49A616-FA0E-4B15-B7E4-D56557F058B7}"/>
                    </a:ext>
                  </a:extLst>
                </p14:cNvPr>
                <p14:cNvContentPartPr/>
                <p14:nvPr/>
              </p14:nvContentPartPr>
              <p14:xfrm>
                <a:off x="9953719" y="2434678"/>
                <a:ext cx="228240" cy="192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49A616-FA0E-4B15-B7E4-D56557F058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45079" y="2426038"/>
                  <a:ext cx="245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74D5BB-268B-44F2-9314-7100A6B4D1E0}"/>
                    </a:ext>
                  </a:extLst>
                </p14:cNvPr>
                <p14:cNvContentPartPr/>
                <p14:nvPr/>
              </p14:nvContentPartPr>
              <p14:xfrm>
                <a:off x="10426039" y="2269438"/>
                <a:ext cx="240120" cy="34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74D5BB-268B-44F2-9314-7100A6B4D1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17399" y="2260798"/>
                  <a:ext cx="257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02C4A79-62B6-403A-8FCF-B024F1A559A4}"/>
                    </a:ext>
                  </a:extLst>
                </p14:cNvPr>
                <p14:cNvContentPartPr/>
                <p14:nvPr/>
              </p14:nvContentPartPr>
              <p14:xfrm>
                <a:off x="10422439" y="2161798"/>
                <a:ext cx="144000" cy="248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02C4A79-62B6-403A-8FCF-B024F1A559A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13799" y="2153158"/>
                  <a:ext cx="161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04F750-36A3-4420-98B2-1F2EB3C11D3F}"/>
                    </a:ext>
                  </a:extLst>
                </p14:cNvPr>
                <p14:cNvContentPartPr/>
                <p14:nvPr/>
              </p14:nvContentPartPr>
              <p14:xfrm>
                <a:off x="10722679" y="2113918"/>
                <a:ext cx="277200" cy="29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04F750-36A3-4420-98B2-1F2EB3C11D3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13679" y="2105278"/>
                  <a:ext cx="294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9086396-21C4-4079-A067-6C2963E87FF2}"/>
                    </a:ext>
                  </a:extLst>
                </p14:cNvPr>
                <p14:cNvContentPartPr/>
                <p14:nvPr/>
              </p14:nvContentPartPr>
              <p14:xfrm>
                <a:off x="11022559" y="2252878"/>
                <a:ext cx="53640" cy="108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9086396-21C4-4079-A067-6C2963E87F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13919" y="2244238"/>
                  <a:ext cx="71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57FB320-BEAF-48D6-A546-B8C3BA5B5C93}"/>
                    </a:ext>
                  </a:extLst>
                </p14:cNvPr>
                <p14:cNvContentPartPr/>
                <p14:nvPr/>
              </p14:nvContentPartPr>
              <p14:xfrm>
                <a:off x="10964239" y="2199958"/>
                <a:ext cx="234000" cy="48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57FB320-BEAF-48D6-A546-B8C3BA5B5C9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55239" y="2191318"/>
                  <a:ext cx="2516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5A13BEF-D192-4F39-8B97-9C12C6774408}"/>
                    </a:ext>
                  </a:extLst>
                </p14:cNvPr>
                <p14:cNvContentPartPr/>
                <p14:nvPr/>
              </p14:nvContentPartPr>
              <p14:xfrm>
                <a:off x="11267359" y="1888918"/>
                <a:ext cx="171000" cy="69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5A13BEF-D192-4F39-8B97-9C12C677440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258359" y="1879918"/>
                  <a:ext cx="188640" cy="71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431C002-9B84-43C7-8627-BCD651297CD4}"/>
              </a:ext>
            </a:extLst>
          </p:cNvPr>
          <p:cNvGrpSpPr/>
          <p:nvPr/>
        </p:nvGrpSpPr>
        <p:grpSpPr>
          <a:xfrm>
            <a:off x="8958679" y="3224878"/>
            <a:ext cx="202680" cy="116640"/>
            <a:chOff x="8958679" y="3224878"/>
            <a:chExt cx="2026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B6568D-60E6-40AE-9D67-77CEB590907A}"/>
                    </a:ext>
                  </a:extLst>
                </p14:cNvPr>
                <p14:cNvContentPartPr/>
                <p14:nvPr/>
              </p14:nvContentPartPr>
              <p14:xfrm>
                <a:off x="8969479" y="3224878"/>
                <a:ext cx="158040" cy="44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B6568D-60E6-40AE-9D67-77CEB590907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60479" y="3216238"/>
                  <a:ext cx="175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CA0B02-FC56-40BD-9957-C28A43DB8F40}"/>
                    </a:ext>
                  </a:extLst>
                </p14:cNvPr>
                <p14:cNvContentPartPr/>
                <p14:nvPr/>
              </p14:nvContentPartPr>
              <p14:xfrm>
                <a:off x="8958679" y="3293278"/>
                <a:ext cx="202680" cy="48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CA0B02-FC56-40BD-9957-C28A43DB8F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49679" y="3284278"/>
                  <a:ext cx="2203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496A66F-7730-4BFB-9B76-82DAE1F73FDF}"/>
              </a:ext>
            </a:extLst>
          </p:cNvPr>
          <p:cNvGrpSpPr/>
          <p:nvPr/>
        </p:nvGrpSpPr>
        <p:grpSpPr>
          <a:xfrm>
            <a:off x="9373399" y="3001678"/>
            <a:ext cx="296640" cy="699120"/>
            <a:chOff x="9373399" y="3001678"/>
            <a:chExt cx="29664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D89BBD0-2AB2-4701-BBC2-AA9DAF92AF2A}"/>
                    </a:ext>
                  </a:extLst>
                </p14:cNvPr>
                <p14:cNvContentPartPr/>
                <p14:nvPr/>
              </p14:nvContentPartPr>
              <p14:xfrm>
                <a:off x="9510199" y="3001678"/>
                <a:ext cx="119520" cy="218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D89BBD0-2AB2-4701-BBC2-AA9DAF92AF2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01559" y="2993038"/>
                  <a:ext cx="137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ACA2335-4812-4055-B80D-3DC1B0015C5E}"/>
                    </a:ext>
                  </a:extLst>
                </p14:cNvPr>
                <p14:cNvContentPartPr/>
                <p14:nvPr/>
              </p14:nvContentPartPr>
              <p14:xfrm>
                <a:off x="9374479" y="3290038"/>
                <a:ext cx="295560" cy="74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ACA2335-4812-4055-B80D-3DC1B0015C5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65479" y="3281398"/>
                  <a:ext cx="313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D38568-5659-401C-B42D-6EEC162BE3D7}"/>
                    </a:ext>
                  </a:extLst>
                </p14:cNvPr>
                <p14:cNvContentPartPr/>
                <p14:nvPr/>
              </p14:nvContentPartPr>
              <p14:xfrm>
                <a:off x="9373399" y="3448438"/>
                <a:ext cx="202680" cy="252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D38568-5659-401C-B42D-6EEC162BE3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64399" y="3439438"/>
                  <a:ext cx="2203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7EFC0B5-6E24-450E-AB7D-B692F7ABD973}"/>
              </a:ext>
            </a:extLst>
          </p:cNvPr>
          <p:cNvGrpSpPr/>
          <p:nvPr/>
        </p:nvGrpSpPr>
        <p:grpSpPr>
          <a:xfrm>
            <a:off x="9840679" y="2876038"/>
            <a:ext cx="2008080" cy="812880"/>
            <a:chOff x="9840679" y="2876038"/>
            <a:chExt cx="2008080" cy="8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C1BEF7C-A564-4A6D-8094-0E631081CD88}"/>
                    </a:ext>
                  </a:extLst>
                </p14:cNvPr>
                <p14:cNvContentPartPr/>
                <p14:nvPr/>
              </p14:nvContentPartPr>
              <p14:xfrm>
                <a:off x="9840679" y="3188158"/>
                <a:ext cx="196200" cy="49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C1BEF7C-A564-4A6D-8094-0E631081CD8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31679" y="3179518"/>
                  <a:ext cx="213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CA4B5F1-813A-479B-B536-B14FBD43444E}"/>
                    </a:ext>
                  </a:extLst>
                </p14:cNvPr>
                <p14:cNvContentPartPr/>
                <p14:nvPr/>
              </p14:nvContentPartPr>
              <p14:xfrm>
                <a:off x="9912319" y="3059278"/>
                <a:ext cx="99360" cy="214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CA4B5F1-813A-479B-B536-B14FBD43444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03319" y="3050638"/>
                  <a:ext cx="11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9D6690-31A8-41FF-93CF-7115914413E3}"/>
                    </a:ext>
                  </a:extLst>
                </p14:cNvPr>
                <p14:cNvContentPartPr/>
                <p14:nvPr/>
              </p14:nvContentPartPr>
              <p14:xfrm>
                <a:off x="10146679" y="2955958"/>
                <a:ext cx="92520" cy="164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9D6690-31A8-41FF-93CF-7115914413E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37679" y="2946958"/>
                  <a:ext cx="110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8DCB562-2E6A-4D42-A438-DA38FEC1CD84}"/>
                    </a:ext>
                  </a:extLst>
                </p14:cNvPr>
                <p14:cNvContentPartPr/>
                <p14:nvPr/>
              </p14:nvContentPartPr>
              <p14:xfrm>
                <a:off x="10190239" y="2876038"/>
                <a:ext cx="164520" cy="322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8DCB562-2E6A-4D42-A438-DA38FEC1CD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81239" y="2867398"/>
                  <a:ext cx="182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D1F4C4D-4D55-4565-95A5-116F5AF7C266}"/>
                    </a:ext>
                  </a:extLst>
                </p14:cNvPr>
                <p14:cNvContentPartPr/>
                <p14:nvPr/>
              </p14:nvContentPartPr>
              <p14:xfrm>
                <a:off x="10364119" y="2992318"/>
                <a:ext cx="100800" cy="119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D1F4C4D-4D55-4565-95A5-116F5AF7C26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55119" y="2983318"/>
                  <a:ext cx="118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6F12779-9908-4311-9AA1-1DDA99F2EAB5}"/>
                    </a:ext>
                  </a:extLst>
                </p14:cNvPr>
                <p14:cNvContentPartPr/>
                <p14:nvPr/>
              </p14:nvContentPartPr>
              <p14:xfrm>
                <a:off x="10317679" y="2971078"/>
                <a:ext cx="164880" cy="304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6F12779-9908-4311-9AA1-1DDA99F2EAB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08679" y="2962438"/>
                  <a:ext cx="182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0DD044-F1DE-4C85-AA28-93B37F06507A}"/>
                    </a:ext>
                  </a:extLst>
                </p14:cNvPr>
                <p14:cNvContentPartPr/>
                <p14:nvPr/>
              </p14:nvContentPartPr>
              <p14:xfrm>
                <a:off x="10063879" y="3318838"/>
                <a:ext cx="370440" cy="105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0DD044-F1DE-4C85-AA28-93B37F06507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054879" y="3309838"/>
                  <a:ext cx="388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BADC797-55CE-44AB-811E-25399E040767}"/>
                    </a:ext>
                  </a:extLst>
                </p14:cNvPr>
                <p14:cNvContentPartPr/>
                <p14:nvPr/>
              </p14:nvContentPartPr>
              <p14:xfrm>
                <a:off x="10056679" y="3472558"/>
                <a:ext cx="204120" cy="216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BADC797-55CE-44AB-811E-25399E04076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47679" y="3463918"/>
                  <a:ext cx="221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95D8BA0-DBF6-4170-AC72-F22117CD2763}"/>
                    </a:ext>
                  </a:extLst>
                </p14:cNvPr>
                <p14:cNvContentPartPr/>
                <p14:nvPr/>
              </p14:nvContentPartPr>
              <p14:xfrm>
                <a:off x="10518559" y="3303718"/>
                <a:ext cx="141480" cy="18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95D8BA0-DBF6-4170-AC72-F22117CD276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09559" y="3295078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AE5AC21-34E5-4013-905B-ECA55904BF3F}"/>
                    </a:ext>
                  </a:extLst>
                </p14:cNvPr>
                <p14:cNvContentPartPr/>
                <p14:nvPr/>
              </p14:nvContentPartPr>
              <p14:xfrm>
                <a:off x="10756159" y="3081238"/>
                <a:ext cx="138960" cy="172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AE5AC21-34E5-4013-905B-ECA55904BF3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47519" y="3072598"/>
                  <a:ext cx="156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077712-A357-4CBB-A1A2-23A725D8E6AA}"/>
                    </a:ext>
                  </a:extLst>
                </p14:cNvPr>
                <p14:cNvContentPartPr/>
                <p14:nvPr/>
              </p14:nvContentPartPr>
              <p14:xfrm>
                <a:off x="10958479" y="2986918"/>
                <a:ext cx="171360" cy="18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077712-A357-4CBB-A1A2-23A725D8E6A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49839" y="2978278"/>
                  <a:ext cx="189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9672BD-B938-4787-A0AE-C53C821CA2D5}"/>
                    </a:ext>
                  </a:extLst>
                </p14:cNvPr>
                <p14:cNvContentPartPr/>
                <p14:nvPr/>
              </p14:nvContentPartPr>
              <p14:xfrm>
                <a:off x="10936159" y="3233158"/>
                <a:ext cx="176400" cy="62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9672BD-B938-4787-A0AE-C53C821CA2D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927519" y="3224518"/>
                  <a:ext cx="194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7A83E04-9BDF-427D-8E59-DE70E7586A80}"/>
                    </a:ext>
                  </a:extLst>
                </p14:cNvPr>
                <p14:cNvContentPartPr/>
                <p14:nvPr/>
              </p14:nvContentPartPr>
              <p14:xfrm>
                <a:off x="11202199" y="3107518"/>
                <a:ext cx="77400" cy="93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7A83E04-9BDF-427D-8E59-DE70E7586A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193559" y="3098518"/>
                  <a:ext cx="95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886B39D-28D0-4AC7-9679-10ECC7DF3221}"/>
                    </a:ext>
                  </a:extLst>
                </p14:cNvPr>
                <p14:cNvContentPartPr/>
                <p14:nvPr/>
              </p14:nvContentPartPr>
              <p14:xfrm>
                <a:off x="11178079" y="3052078"/>
                <a:ext cx="179280" cy="348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886B39D-28D0-4AC7-9679-10ECC7DF322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169079" y="3043438"/>
                  <a:ext cx="196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72A7ABF-94FA-4CCB-93A6-5CBD0703D076}"/>
                    </a:ext>
                  </a:extLst>
                </p14:cNvPr>
                <p14:cNvContentPartPr/>
                <p14:nvPr/>
              </p14:nvContentPartPr>
              <p14:xfrm>
                <a:off x="11480839" y="3007438"/>
                <a:ext cx="129960" cy="113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72A7ABF-94FA-4CCB-93A6-5CBD0703D07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472199" y="2998798"/>
                  <a:ext cx="147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7FAF039-1352-41C3-A903-0EF54274DA1A}"/>
                    </a:ext>
                  </a:extLst>
                </p14:cNvPr>
                <p14:cNvContentPartPr/>
                <p14:nvPr/>
              </p14:nvContentPartPr>
              <p14:xfrm>
                <a:off x="11489839" y="3052078"/>
                <a:ext cx="358920" cy="226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7FAF039-1352-41C3-A903-0EF54274DA1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481199" y="3043438"/>
                  <a:ext cx="3765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D0F8A8F-9E79-4E0E-ABD3-43E6ACED01AC}"/>
              </a:ext>
            </a:extLst>
          </p:cNvPr>
          <p:cNvGrpSpPr/>
          <p:nvPr/>
        </p:nvGrpSpPr>
        <p:grpSpPr>
          <a:xfrm>
            <a:off x="387439" y="3601798"/>
            <a:ext cx="499320" cy="543600"/>
            <a:chOff x="387439" y="3601798"/>
            <a:chExt cx="49932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2ED30A4-1310-423E-9BE7-4ABAA61A5E48}"/>
                    </a:ext>
                  </a:extLst>
                </p14:cNvPr>
                <p14:cNvContentPartPr/>
                <p14:nvPr/>
              </p14:nvContentPartPr>
              <p14:xfrm>
                <a:off x="387439" y="3612238"/>
                <a:ext cx="263160" cy="438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2ED30A4-1310-423E-9BE7-4ABAA61A5E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8439" y="3603238"/>
                  <a:ext cx="2808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EBE1E7-B1C4-4436-9537-3916C93EBAD0}"/>
                    </a:ext>
                  </a:extLst>
                </p14:cNvPr>
                <p14:cNvContentPartPr/>
                <p14:nvPr/>
              </p14:nvContentPartPr>
              <p14:xfrm>
                <a:off x="698839" y="3601798"/>
                <a:ext cx="187920" cy="543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EBE1E7-B1C4-4436-9537-3916C93EBAD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9839" y="3593158"/>
                  <a:ext cx="20556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6871079-881D-47A0-97CA-41CEB4CCF7E4}"/>
              </a:ext>
            </a:extLst>
          </p:cNvPr>
          <p:cNvGrpSpPr/>
          <p:nvPr/>
        </p:nvGrpSpPr>
        <p:grpSpPr>
          <a:xfrm>
            <a:off x="1333159" y="3533038"/>
            <a:ext cx="1504440" cy="842760"/>
            <a:chOff x="1333159" y="3533038"/>
            <a:chExt cx="1504440" cy="8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0718C4A-FA72-4CF0-BCFA-6911218060A1}"/>
                    </a:ext>
                  </a:extLst>
                </p14:cNvPr>
                <p14:cNvContentPartPr/>
                <p14:nvPr/>
              </p14:nvContentPartPr>
              <p14:xfrm>
                <a:off x="1500919" y="3764158"/>
                <a:ext cx="29880" cy="50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0718C4A-FA72-4CF0-BCFA-6911218060A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492279" y="3755158"/>
                  <a:ext cx="47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D841D67-8A6C-40E6-A2E2-A6555FA0D77F}"/>
                    </a:ext>
                  </a:extLst>
                </p14:cNvPr>
                <p14:cNvContentPartPr/>
                <p14:nvPr/>
              </p14:nvContentPartPr>
              <p14:xfrm>
                <a:off x="1488319" y="3752278"/>
                <a:ext cx="27720" cy="10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D841D67-8A6C-40E6-A2E2-A6555FA0D77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479319" y="3743638"/>
                  <a:ext cx="45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EB6C4CE-5FC2-4491-99A0-146DEA73B160}"/>
                    </a:ext>
                  </a:extLst>
                </p14:cNvPr>
                <p14:cNvContentPartPr/>
                <p14:nvPr/>
              </p14:nvContentPartPr>
              <p14:xfrm>
                <a:off x="1384279" y="3665158"/>
                <a:ext cx="357480" cy="241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EB6C4CE-5FC2-4491-99A0-146DEA73B16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375639" y="3656158"/>
                  <a:ext cx="375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70450D6-B23F-4D18-89FD-09B9A5A8D4C6}"/>
                    </a:ext>
                  </a:extLst>
                </p14:cNvPr>
                <p14:cNvContentPartPr/>
                <p14:nvPr/>
              </p14:nvContentPartPr>
              <p14:xfrm>
                <a:off x="1333159" y="3967558"/>
                <a:ext cx="443520" cy="67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70450D6-B23F-4D18-89FD-09B9A5A8D4C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324519" y="3958558"/>
                  <a:ext cx="46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F346753-D8B4-427C-B9CD-3F0E5051A7FD}"/>
                    </a:ext>
                  </a:extLst>
                </p14:cNvPr>
                <p14:cNvContentPartPr/>
                <p14:nvPr/>
              </p14:nvContentPartPr>
              <p14:xfrm>
                <a:off x="1338919" y="4103998"/>
                <a:ext cx="246600" cy="271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F346753-D8B4-427C-B9CD-3F0E5051A7F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329919" y="4094998"/>
                  <a:ext cx="264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8DC46A-C95E-4C89-8547-70FDC3848AEC}"/>
                    </a:ext>
                  </a:extLst>
                </p14:cNvPr>
                <p14:cNvContentPartPr/>
                <p14:nvPr/>
              </p14:nvContentPartPr>
              <p14:xfrm>
                <a:off x="1917799" y="3665158"/>
                <a:ext cx="138240" cy="340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8DC46A-C95E-4C89-8547-70FDC3848A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09159" y="3656158"/>
                  <a:ext cx="155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B8D422-D08E-4F43-8586-0CDB04CF5A48}"/>
                    </a:ext>
                  </a:extLst>
                </p14:cNvPr>
                <p14:cNvContentPartPr/>
                <p14:nvPr/>
              </p14:nvContentPartPr>
              <p14:xfrm>
                <a:off x="2097439" y="3737878"/>
                <a:ext cx="193680" cy="227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B8D422-D08E-4F43-8586-0CDB04CF5A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88439" y="3728878"/>
                  <a:ext cx="211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9036665-9C79-4110-B922-57B18D9F0BCA}"/>
                    </a:ext>
                  </a:extLst>
                </p14:cNvPr>
                <p14:cNvContentPartPr/>
                <p14:nvPr/>
              </p14:nvContentPartPr>
              <p14:xfrm>
                <a:off x="2057119" y="3760198"/>
                <a:ext cx="157320" cy="196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9036665-9C79-4110-B922-57B18D9F0BC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48119" y="3751198"/>
                  <a:ext cx="174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6133F0B-634E-430E-A7E3-0C62E1878543}"/>
                    </a:ext>
                  </a:extLst>
                </p14:cNvPr>
                <p14:cNvContentPartPr/>
                <p14:nvPr/>
              </p14:nvContentPartPr>
              <p14:xfrm>
                <a:off x="2277079" y="3799078"/>
                <a:ext cx="252360" cy="41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6133F0B-634E-430E-A7E3-0C62E18785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268439" y="3790078"/>
                  <a:ext cx="27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6E07C10-AC1B-484E-8EAC-E98939B832E2}"/>
                    </a:ext>
                  </a:extLst>
                </p14:cNvPr>
                <p14:cNvContentPartPr/>
                <p14:nvPr/>
              </p14:nvContentPartPr>
              <p14:xfrm>
                <a:off x="2362039" y="3696838"/>
                <a:ext cx="85680" cy="232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6E07C10-AC1B-484E-8EAC-E98939B832E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53039" y="3688198"/>
                  <a:ext cx="103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5BA4278-581A-4A8D-AB37-8EDC594CE1FD}"/>
                    </a:ext>
                  </a:extLst>
                </p14:cNvPr>
                <p14:cNvContentPartPr/>
                <p14:nvPr/>
              </p14:nvContentPartPr>
              <p14:xfrm>
                <a:off x="2625919" y="3680278"/>
                <a:ext cx="76680" cy="194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5BA4278-581A-4A8D-AB37-8EDC594CE1F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17279" y="3671638"/>
                  <a:ext cx="94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382EF2C-92E1-420B-A77F-A2E66141AE47}"/>
                    </a:ext>
                  </a:extLst>
                </p14:cNvPr>
                <p14:cNvContentPartPr/>
                <p14:nvPr/>
              </p14:nvContentPartPr>
              <p14:xfrm>
                <a:off x="2687839" y="3533038"/>
                <a:ext cx="149760" cy="512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382EF2C-92E1-420B-A77F-A2E66141AE4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79199" y="3524038"/>
                  <a:ext cx="16740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46D7291-FE03-49D3-AA4C-004C3058D0E9}"/>
              </a:ext>
            </a:extLst>
          </p:cNvPr>
          <p:cNvGrpSpPr/>
          <p:nvPr/>
        </p:nvGrpSpPr>
        <p:grpSpPr>
          <a:xfrm>
            <a:off x="3019039" y="3602878"/>
            <a:ext cx="346680" cy="678600"/>
            <a:chOff x="3019039" y="3602878"/>
            <a:chExt cx="34668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AB1521D-51B6-4561-9AFD-B84CDA3DAA09}"/>
                    </a:ext>
                  </a:extLst>
                </p14:cNvPr>
                <p14:cNvContentPartPr/>
                <p14:nvPr/>
              </p14:nvContentPartPr>
              <p14:xfrm>
                <a:off x="3057199" y="3602878"/>
                <a:ext cx="308520" cy="176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AB1521D-51B6-4561-9AFD-B84CDA3DAA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48199" y="3593878"/>
                  <a:ext cx="326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A07F5EF-58AC-4EBB-AB92-7DA72C285604}"/>
                    </a:ext>
                  </a:extLst>
                </p14:cNvPr>
                <p14:cNvContentPartPr/>
                <p14:nvPr/>
              </p14:nvContentPartPr>
              <p14:xfrm>
                <a:off x="3020119" y="3871438"/>
                <a:ext cx="335160" cy="61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A07F5EF-58AC-4EBB-AB92-7DA72C28560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011479" y="3862798"/>
                  <a:ext cx="352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4CFDD2F-823D-4D66-B719-12FD6DE5AB13}"/>
                    </a:ext>
                  </a:extLst>
                </p14:cNvPr>
                <p14:cNvContentPartPr/>
                <p14:nvPr/>
              </p14:nvContentPartPr>
              <p14:xfrm>
                <a:off x="3019039" y="4017598"/>
                <a:ext cx="244080" cy="2638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4CFDD2F-823D-4D66-B719-12FD6DE5AB1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010039" y="4008598"/>
                  <a:ext cx="2617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1C48E426-1303-46F4-90DD-30E7BE1FD390}"/>
              </a:ext>
            </a:extLst>
          </p:cNvPr>
          <p:cNvGrpSpPr/>
          <p:nvPr/>
        </p:nvGrpSpPr>
        <p:grpSpPr>
          <a:xfrm>
            <a:off x="3596479" y="3411718"/>
            <a:ext cx="4349160" cy="919440"/>
            <a:chOff x="3596479" y="3411718"/>
            <a:chExt cx="4349160" cy="9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9528700-D62F-4E81-9042-FEC946B411FA}"/>
                    </a:ext>
                  </a:extLst>
                </p14:cNvPr>
                <p14:cNvContentPartPr/>
                <p14:nvPr/>
              </p14:nvContentPartPr>
              <p14:xfrm>
                <a:off x="3596479" y="3604318"/>
                <a:ext cx="182880" cy="369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9528700-D62F-4E81-9042-FEC946B411F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87839" y="3595678"/>
                  <a:ext cx="2005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ED11655-C0EE-4401-949D-37FCD383C4F8}"/>
                    </a:ext>
                  </a:extLst>
                </p14:cNvPr>
                <p14:cNvContentPartPr/>
                <p14:nvPr/>
              </p14:nvContentPartPr>
              <p14:xfrm>
                <a:off x="3961519" y="3509278"/>
                <a:ext cx="99720" cy="219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ED11655-C0EE-4401-949D-37FCD383C4F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52879" y="3500638"/>
                  <a:ext cx="11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3ADCBE1-D967-4AB3-8499-0A7318EFC058}"/>
                    </a:ext>
                  </a:extLst>
                </p14:cNvPr>
                <p14:cNvContentPartPr/>
                <p14:nvPr/>
              </p14:nvContentPartPr>
              <p14:xfrm>
                <a:off x="3798439" y="3753358"/>
                <a:ext cx="324360" cy="108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3ADCBE1-D967-4AB3-8499-0A7318EFC05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89439" y="3744358"/>
                  <a:ext cx="342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AC28A9A-FB27-4F4F-909A-1809A30EC706}"/>
                    </a:ext>
                  </a:extLst>
                </p14:cNvPr>
                <p14:cNvContentPartPr/>
                <p14:nvPr/>
              </p14:nvContentPartPr>
              <p14:xfrm>
                <a:off x="3750559" y="3932998"/>
                <a:ext cx="291960" cy="203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AC28A9A-FB27-4F4F-909A-1809A30EC70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41559" y="3923998"/>
                  <a:ext cx="30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2436224-AC94-44C8-BED6-7C9936C86931}"/>
                    </a:ext>
                  </a:extLst>
                </p14:cNvPr>
                <p14:cNvContentPartPr/>
                <p14:nvPr/>
              </p14:nvContentPartPr>
              <p14:xfrm>
                <a:off x="4210999" y="3708718"/>
                <a:ext cx="311040" cy="7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2436224-AC94-44C8-BED6-7C9936C869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201999" y="3699718"/>
                  <a:ext cx="328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105ED36-91D0-4461-89E5-9A304D7E8169}"/>
                    </a:ext>
                  </a:extLst>
                </p14:cNvPr>
                <p14:cNvContentPartPr/>
                <p14:nvPr/>
              </p14:nvContentPartPr>
              <p14:xfrm>
                <a:off x="4278319" y="3638878"/>
                <a:ext cx="118440" cy="20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105ED36-91D0-4461-89E5-9A304D7E816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69319" y="3630238"/>
                  <a:ext cx="136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FA85EA6-F125-4221-89A4-2787C42CE4D6}"/>
                    </a:ext>
                  </a:extLst>
                </p14:cNvPr>
                <p14:cNvContentPartPr/>
                <p14:nvPr/>
              </p14:nvContentPartPr>
              <p14:xfrm>
                <a:off x="4507639" y="3567958"/>
                <a:ext cx="305280" cy="318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FA85EA6-F125-4221-89A4-2787C42CE4D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498639" y="3559318"/>
                  <a:ext cx="3229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228CB6-1105-47ED-8779-5C90A5D63E98}"/>
                    </a:ext>
                  </a:extLst>
                </p14:cNvPr>
                <p14:cNvContentPartPr/>
                <p14:nvPr/>
              </p14:nvContentPartPr>
              <p14:xfrm>
                <a:off x="4780519" y="3739678"/>
                <a:ext cx="122040" cy="155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228CB6-1105-47ED-8779-5C90A5D63E9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71519" y="3730678"/>
                  <a:ext cx="139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9D55E7C-3FB4-429D-AE45-33D24EA2C40E}"/>
                    </a:ext>
                  </a:extLst>
                </p14:cNvPr>
                <p14:cNvContentPartPr/>
                <p14:nvPr/>
              </p14:nvContentPartPr>
              <p14:xfrm>
                <a:off x="4635799" y="3689278"/>
                <a:ext cx="343080" cy="641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9D55E7C-3FB4-429D-AE45-33D24EA2C4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626799" y="3680278"/>
                  <a:ext cx="36072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584447F-6B6F-4A68-B5E3-2DF69330A78E}"/>
                    </a:ext>
                  </a:extLst>
                </p14:cNvPr>
                <p14:cNvContentPartPr/>
                <p14:nvPr/>
              </p14:nvContentPartPr>
              <p14:xfrm>
                <a:off x="5108839" y="3459958"/>
                <a:ext cx="169200" cy="640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584447F-6B6F-4A68-B5E3-2DF69330A78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99839" y="3450958"/>
                  <a:ext cx="18684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B4F1396-D228-44B4-B14C-58621EB28DA4}"/>
                    </a:ext>
                  </a:extLst>
                </p14:cNvPr>
                <p14:cNvContentPartPr/>
                <p14:nvPr/>
              </p14:nvContentPartPr>
              <p14:xfrm>
                <a:off x="5438599" y="3742918"/>
                <a:ext cx="390240" cy="53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B4F1396-D228-44B4-B14C-58621EB28D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29599" y="3733918"/>
                  <a:ext cx="407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E8160FA-670B-4EC6-94C0-017685B8EE09}"/>
                    </a:ext>
                  </a:extLst>
                </p14:cNvPr>
                <p14:cNvContentPartPr/>
                <p14:nvPr/>
              </p14:nvContentPartPr>
              <p14:xfrm>
                <a:off x="5473159" y="3851998"/>
                <a:ext cx="360000" cy="45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E8160FA-670B-4EC6-94C0-017685B8EE0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464159" y="3842998"/>
                  <a:ext cx="377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4739DFD-9AFC-4B39-8726-983B1CA7F52F}"/>
                    </a:ext>
                  </a:extLst>
                </p14:cNvPr>
                <p14:cNvContentPartPr/>
                <p14:nvPr/>
              </p14:nvContentPartPr>
              <p14:xfrm>
                <a:off x="5535439" y="3585598"/>
                <a:ext cx="167400" cy="56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4739DFD-9AFC-4B39-8726-983B1CA7F52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26439" y="3576958"/>
                  <a:ext cx="1850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2528DD8-8993-4FA9-A230-A5E60D98A42A}"/>
                    </a:ext>
                  </a:extLst>
                </p14:cNvPr>
                <p14:cNvContentPartPr/>
                <p14:nvPr/>
              </p14:nvContentPartPr>
              <p14:xfrm>
                <a:off x="6036919" y="3561478"/>
                <a:ext cx="330120" cy="250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2528DD8-8993-4FA9-A230-A5E60D98A42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027919" y="3552478"/>
                  <a:ext cx="347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BD6ED03-72BA-4CE1-8A0E-FA3764AECD3C}"/>
                    </a:ext>
                  </a:extLst>
                </p14:cNvPr>
                <p14:cNvContentPartPr/>
                <p14:nvPr/>
              </p14:nvContentPartPr>
              <p14:xfrm>
                <a:off x="5942599" y="3914278"/>
                <a:ext cx="294120" cy="684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BD6ED03-72BA-4CE1-8A0E-FA3764AECD3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33599" y="3905638"/>
                  <a:ext cx="31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62BB91C-09ED-49BA-8575-144B209BEDF1}"/>
                    </a:ext>
                  </a:extLst>
                </p14:cNvPr>
                <p14:cNvContentPartPr/>
                <p14:nvPr/>
              </p14:nvContentPartPr>
              <p14:xfrm>
                <a:off x="5898319" y="4034878"/>
                <a:ext cx="283320" cy="269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62BB91C-09ED-49BA-8575-144B209BEDF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89679" y="4025878"/>
                  <a:ext cx="30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79E9827-4BC4-496F-BD57-4A94E4FEF489}"/>
                    </a:ext>
                  </a:extLst>
                </p14:cNvPr>
                <p14:cNvContentPartPr/>
                <p14:nvPr/>
              </p14:nvContentPartPr>
              <p14:xfrm>
                <a:off x="6431119" y="3452038"/>
                <a:ext cx="271080" cy="519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79E9827-4BC4-496F-BD57-4A94E4FEF48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422119" y="3443038"/>
                  <a:ext cx="2887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5A8E3F1-A566-43AD-9609-E2BAD6D1D79A}"/>
                    </a:ext>
                  </a:extLst>
                </p14:cNvPr>
                <p14:cNvContentPartPr/>
                <p14:nvPr/>
              </p14:nvContentPartPr>
              <p14:xfrm>
                <a:off x="6700759" y="3677038"/>
                <a:ext cx="212760" cy="198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5A8E3F1-A566-43AD-9609-E2BAD6D1D79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691759" y="3668398"/>
                  <a:ext cx="230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9D72B30-3D24-4865-91EF-7248E0F2D83A}"/>
                    </a:ext>
                  </a:extLst>
                </p14:cNvPr>
                <p14:cNvContentPartPr/>
                <p14:nvPr/>
              </p14:nvContentPartPr>
              <p14:xfrm>
                <a:off x="6604639" y="3629878"/>
                <a:ext cx="267480" cy="283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9D72B30-3D24-4865-91EF-7248E0F2D83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95639" y="3620878"/>
                  <a:ext cx="285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16C739-757D-420B-99B4-5BA54E1CC23D}"/>
                    </a:ext>
                  </a:extLst>
                </p14:cNvPr>
                <p14:cNvContentPartPr/>
                <p14:nvPr/>
              </p14:nvContentPartPr>
              <p14:xfrm>
                <a:off x="6918919" y="3704398"/>
                <a:ext cx="261360" cy="41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16C739-757D-420B-99B4-5BA54E1CC23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910279" y="3695758"/>
                  <a:ext cx="279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182C3B3-A6DC-4C7A-97F9-756F94D3CE94}"/>
                    </a:ext>
                  </a:extLst>
                </p14:cNvPr>
                <p14:cNvContentPartPr/>
                <p14:nvPr/>
              </p14:nvContentPartPr>
              <p14:xfrm>
                <a:off x="6969319" y="3593518"/>
                <a:ext cx="85680" cy="243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182C3B3-A6DC-4C7A-97F9-756F94D3CE9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960679" y="3584878"/>
                  <a:ext cx="103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70267F8-B3AD-4B93-ABB0-C896C1DCFB7E}"/>
                    </a:ext>
                  </a:extLst>
                </p14:cNvPr>
                <p14:cNvContentPartPr/>
                <p14:nvPr/>
              </p14:nvContentPartPr>
              <p14:xfrm>
                <a:off x="7232839" y="3504958"/>
                <a:ext cx="275760" cy="3034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70267F8-B3AD-4B93-ABB0-C896C1DCFB7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23839" y="3495958"/>
                  <a:ext cx="293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4041287-3B51-48FA-8C11-D68764960F3A}"/>
                    </a:ext>
                  </a:extLst>
                </p14:cNvPr>
                <p14:cNvContentPartPr/>
                <p14:nvPr/>
              </p14:nvContentPartPr>
              <p14:xfrm>
                <a:off x="7555039" y="3668398"/>
                <a:ext cx="109800" cy="130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4041287-3B51-48FA-8C11-D68764960F3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46399" y="3659398"/>
                  <a:ext cx="127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70DBA0F-9F11-47C1-9830-533103D546FA}"/>
                    </a:ext>
                  </a:extLst>
                </p14:cNvPr>
                <p14:cNvContentPartPr/>
                <p14:nvPr/>
              </p14:nvContentPartPr>
              <p14:xfrm>
                <a:off x="7447039" y="3620878"/>
                <a:ext cx="273960" cy="446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70DBA0F-9F11-47C1-9830-533103D546F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438039" y="3612238"/>
                  <a:ext cx="291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AEEA760-3EA6-4683-889C-DBD581448A7D}"/>
                    </a:ext>
                  </a:extLst>
                </p14:cNvPr>
                <p14:cNvContentPartPr/>
                <p14:nvPr/>
              </p14:nvContentPartPr>
              <p14:xfrm>
                <a:off x="7718119" y="3411718"/>
                <a:ext cx="227520" cy="587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AEEA760-3EA6-4683-889C-DBD581448A7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709479" y="3403078"/>
                  <a:ext cx="245160" cy="60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6F845C1-EDF9-4C6A-BBC5-D5BC3836E955}"/>
              </a:ext>
            </a:extLst>
          </p:cNvPr>
          <p:cNvGrpSpPr/>
          <p:nvPr/>
        </p:nvGrpSpPr>
        <p:grpSpPr>
          <a:xfrm>
            <a:off x="1257919" y="4314958"/>
            <a:ext cx="3678480" cy="1516320"/>
            <a:chOff x="1257919" y="4314958"/>
            <a:chExt cx="3678480" cy="15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9FD293E-F476-47BF-A539-0A1D92BEB4CE}"/>
                    </a:ext>
                  </a:extLst>
                </p14:cNvPr>
                <p14:cNvContentPartPr/>
                <p14:nvPr/>
              </p14:nvContentPartPr>
              <p14:xfrm>
                <a:off x="1257919" y="4561198"/>
                <a:ext cx="640080" cy="398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9FD293E-F476-47BF-A539-0A1D92BEB4C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249279" y="4552198"/>
                  <a:ext cx="657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DF7CBA3-A471-4193-9102-02E333DB572F}"/>
                    </a:ext>
                  </a:extLst>
                </p14:cNvPr>
                <p14:cNvContentPartPr/>
                <p14:nvPr/>
              </p14:nvContentPartPr>
              <p14:xfrm>
                <a:off x="1789999" y="4748758"/>
                <a:ext cx="112680" cy="137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DF7CBA3-A471-4193-9102-02E333DB572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81359" y="4739758"/>
                  <a:ext cx="130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FF0C66-6A50-4313-B458-B85FD336A907}"/>
                    </a:ext>
                  </a:extLst>
                </p14:cNvPr>
                <p14:cNvContentPartPr/>
                <p14:nvPr/>
              </p14:nvContentPartPr>
              <p14:xfrm>
                <a:off x="2041279" y="4449598"/>
                <a:ext cx="302760" cy="509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FF0C66-6A50-4313-B458-B85FD336A90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32279" y="4440598"/>
                  <a:ext cx="3204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579D884-F20D-4C48-BDD1-701DA3A68347}"/>
                    </a:ext>
                  </a:extLst>
                </p14:cNvPr>
                <p14:cNvContentPartPr/>
                <p14:nvPr/>
              </p14:nvContentPartPr>
              <p14:xfrm>
                <a:off x="2007439" y="4672798"/>
                <a:ext cx="296280" cy="98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579D884-F20D-4C48-BDD1-701DA3A6834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998439" y="4663798"/>
                  <a:ext cx="313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6EBE25-4A02-4C24-A184-16023F8DE33F}"/>
                    </a:ext>
                  </a:extLst>
                </p14:cNvPr>
                <p14:cNvContentPartPr/>
                <p14:nvPr/>
              </p14:nvContentPartPr>
              <p14:xfrm>
                <a:off x="2623039" y="4661638"/>
                <a:ext cx="92160" cy="143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6EBE25-4A02-4C24-A184-16023F8DE33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14399" y="4652638"/>
                  <a:ext cx="109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55360F7-D013-44D6-BBC9-E37746A33E13}"/>
                    </a:ext>
                  </a:extLst>
                </p14:cNvPr>
                <p14:cNvContentPartPr/>
                <p14:nvPr/>
              </p14:nvContentPartPr>
              <p14:xfrm>
                <a:off x="2775679" y="4631038"/>
                <a:ext cx="180360" cy="127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55360F7-D013-44D6-BBC9-E37746A33E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766679" y="4622038"/>
                  <a:ext cx="19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3FE2805-A71B-46D1-9343-6E8F0D7EBDA5}"/>
                    </a:ext>
                  </a:extLst>
                </p14:cNvPr>
                <p14:cNvContentPartPr/>
                <p14:nvPr/>
              </p14:nvContentPartPr>
              <p14:xfrm>
                <a:off x="3006799" y="4592878"/>
                <a:ext cx="204480" cy="178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3FE2805-A71B-46D1-9343-6E8F0D7EBDA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998159" y="4584238"/>
                  <a:ext cx="22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8E5A637-F3D1-4BF2-870A-CF8AE5B33B6C}"/>
                    </a:ext>
                  </a:extLst>
                </p14:cNvPr>
                <p14:cNvContentPartPr/>
                <p14:nvPr/>
              </p14:nvContentPartPr>
              <p14:xfrm>
                <a:off x="3175279" y="4314958"/>
                <a:ext cx="214920" cy="37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8E5A637-F3D1-4BF2-870A-CF8AE5B33B6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166279" y="4305958"/>
                  <a:ext cx="232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A930D45-877E-4186-81C5-7A1E94EF9C46}"/>
                    </a:ext>
                  </a:extLst>
                </p14:cNvPr>
                <p14:cNvContentPartPr/>
                <p14:nvPr/>
              </p14:nvContentPartPr>
              <p14:xfrm>
                <a:off x="3287599" y="4591078"/>
                <a:ext cx="140040" cy="150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A930D45-877E-4186-81C5-7A1E94EF9C4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278599" y="4582078"/>
                  <a:ext cx="157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8E7CFA9-115B-4791-BD65-3218DA93D96C}"/>
                    </a:ext>
                  </a:extLst>
                </p14:cNvPr>
                <p14:cNvContentPartPr/>
                <p14:nvPr/>
              </p14:nvContentPartPr>
              <p14:xfrm>
                <a:off x="3365719" y="4632478"/>
                <a:ext cx="177840" cy="365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8E7CFA9-115B-4791-BD65-3218DA93D96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357079" y="4623838"/>
                  <a:ext cx="195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E3CB95A-01BE-42BC-8220-91691714A3C9}"/>
                    </a:ext>
                  </a:extLst>
                </p14:cNvPr>
                <p14:cNvContentPartPr/>
                <p14:nvPr/>
              </p14:nvContentPartPr>
              <p14:xfrm>
                <a:off x="3522679" y="4556518"/>
                <a:ext cx="267480" cy="209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E3CB95A-01BE-42BC-8220-91691714A3C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514039" y="4547878"/>
                  <a:ext cx="28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88A02BC-5C43-48A3-909A-A214F60D26C8}"/>
                    </a:ext>
                  </a:extLst>
                </p14:cNvPr>
                <p14:cNvContentPartPr/>
                <p14:nvPr/>
              </p14:nvContentPartPr>
              <p14:xfrm>
                <a:off x="2262679" y="5004718"/>
                <a:ext cx="210960" cy="68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88A02BC-5C43-48A3-909A-A214F60D26C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253679" y="4995718"/>
                  <a:ext cx="22860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E428E0B-3858-4CE3-A91F-49B63E351F2B}"/>
                    </a:ext>
                  </a:extLst>
                </p14:cNvPr>
                <p14:cNvContentPartPr/>
                <p14:nvPr/>
              </p14:nvContentPartPr>
              <p14:xfrm>
                <a:off x="2207239" y="5533558"/>
                <a:ext cx="154440" cy="30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E428E0B-3858-4CE3-A91F-49B63E351F2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198239" y="5524918"/>
                  <a:ext cx="172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0A1E556-0CB2-4B6A-A455-B4DEE6EF6EFB}"/>
                    </a:ext>
                  </a:extLst>
                </p14:cNvPr>
                <p14:cNvContentPartPr/>
                <p14:nvPr/>
              </p14:nvContentPartPr>
              <p14:xfrm>
                <a:off x="2425759" y="5526718"/>
                <a:ext cx="143280" cy="203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0A1E556-0CB2-4B6A-A455-B4DEE6EF6EF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417119" y="5517718"/>
                  <a:ext cx="160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A40D4AF-EA42-4A21-841F-04AE20878CD2}"/>
                    </a:ext>
                  </a:extLst>
                </p14:cNvPr>
                <p14:cNvContentPartPr/>
                <p14:nvPr/>
              </p14:nvContentPartPr>
              <p14:xfrm>
                <a:off x="2419279" y="5508358"/>
                <a:ext cx="158040" cy="228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A40D4AF-EA42-4A21-841F-04AE20878CD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410639" y="5499718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4EC4C1-480F-448D-A1E6-3DC4717AAFFA}"/>
                    </a:ext>
                  </a:extLst>
                </p14:cNvPr>
                <p14:cNvContentPartPr/>
                <p14:nvPr/>
              </p14:nvContentPartPr>
              <p14:xfrm>
                <a:off x="2752279" y="5198398"/>
                <a:ext cx="89640" cy="278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4EC4C1-480F-448D-A1E6-3DC4717AAFF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743639" y="5189398"/>
                  <a:ext cx="107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BD925CE-F793-4FE7-956E-14EBD7FE857C}"/>
                    </a:ext>
                  </a:extLst>
                </p14:cNvPr>
                <p14:cNvContentPartPr/>
                <p14:nvPr/>
              </p14:nvContentPartPr>
              <p14:xfrm>
                <a:off x="2879359" y="5282278"/>
                <a:ext cx="128520" cy="166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BD925CE-F793-4FE7-956E-14EBD7FE857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870359" y="5273638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E36ECE-D5DF-482E-8CB9-8DBACB838DCD}"/>
                    </a:ext>
                  </a:extLst>
                </p14:cNvPr>
                <p14:cNvContentPartPr/>
                <p14:nvPr/>
              </p14:nvContentPartPr>
              <p14:xfrm>
                <a:off x="2836519" y="5248438"/>
                <a:ext cx="197640" cy="259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E36ECE-D5DF-482E-8CB9-8DBACB838DC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827519" y="5239798"/>
                  <a:ext cx="215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482CDAC-EBE7-4AE3-BBAE-A10C437E2DE1}"/>
                    </a:ext>
                  </a:extLst>
                </p14:cNvPr>
                <p14:cNvContentPartPr/>
                <p14:nvPr/>
              </p14:nvContentPartPr>
              <p14:xfrm>
                <a:off x="3013999" y="5173198"/>
                <a:ext cx="154800" cy="434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482CDAC-EBE7-4AE3-BBAE-A10C437E2DE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004999" y="5164558"/>
                  <a:ext cx="1724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5EB3AF8-597A-4FD6-A576-AE2CB3CEA4AF}"/>
                    </a:ext>
                  </a:extLst>
                </p14:cNvPr>
                <p14:cNvContentPartPr/>
                <p14:nvPr/>
              </p14:nvContentPartPr>
              <p14:xfrm>
                <a:off x="3337639" y="4820398"/>
                <a:ext cx="254880" cy="765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5EB3AF8-597A-4FD6-A576-AE2CB3CEA4A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328999" y="4811758"/>
                  <a:ext cx="27252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B3F110F-6610-4EAB-BD2C-D9BE1EE94308}"/>
                    </a:ext>
                  </a:extLst>
                </p14:cNvPr>
                <p14:cNvContentPartPr/>
                <p14:nvPr/>
              </p14:nvContentPartPr>
              <p14:xfrm>
                <a:off x="3269239" y="5337718"/>
                <a:ext cx="236160" cy="117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B3F110F-6610-4EAB-BD2C-D9BE1EE9430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60239" y="5329078"/>
                  <a:ext cx="253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D8160D0-E87A-4734-A08B-EC666FED8409}"/>
                    </a:ext>
                  </a:extLst>
                </p14:cNvPr>
                <p14:cNvContentPartPr/>
                <p14:nvPr/>
              </p14:nvContentPartPr>
              <p14:xfrm>
                <a:off x="3566239" y="5468038"/>
                <a:ext cx="45000" cy="82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D8160D0-E87A-4734-A08B-EC666FED840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557239" y="5459038"/>
                  <a:ext cx="62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679EDE-E8D3-41D9-882F-37B947E3AD29}"/>
                    </a:ext>
                  </a:extLst>
                </p14:cNvPr>
                <p14:cNvContentPartPr/>
                <p14:nvPr/>
              </p14:nvContentPartPr>
              <p14:xfrm>
                <a:off x="3477679" y="5377318"/>
                <a:ext cx="201600" cy="453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679EDE-E8D3-41D9-882F-37B947E3AD2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69039" y="5368318"/>
                  <a:ext cx="219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6D89C0E-80F5-46DD-AF0A-069BE1F3C711}"/>
                    </a:ext>
                  </a:extLst>
                </p14:cNvPr>
                <p14:cNvContentPartPr/>
                <p14:nvPr/>
              </p14:nvContentPartPr>
              <p14:xfrm>
                <a:off x="3875839" y="5147278"/>
                <a:ext cx="93960" cy="267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6D89C0E-80F5-46DD-AF0A-069BE1F3C71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66839" y="5138278"/>
                  <a:ext cx="111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044B094-7E87-4DDF-A1C7-3098BAA92035}"/>
                    </a:ext>
                  </a:extLst>
                </p14:cNvPr>
                <p14:cNvContentPartPr/>
                <p14:nvPr/>
              </p14:nvContentPartPr>
              <p14:xfrm>
                <a:off x="4072039" y="5178958"/>
                <a:ext cx="133560" cy="171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044B094-7E87-4DDF-A1C7-3098BAA9203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063039" y="5170318"/>
                  <a:ext cx="15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348E238-C491-4DC6-80B0-D59A26831568}"/>
                    </a:ext>
                  </a:extLst>
                </p14:cNvPr>
                <p14:cNvContentPartPr/>
                <p14:nvPr/>
              </p14:nvContentPartPr>
              <p14:xfrm>
                <a:off x="4038559" y="5092918"/>
                <a:ext cx="176400" cy="639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348E238-C491-4DC6-80B0-D59A2683156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029919" y="5084278"/>
                  <a:ext cx="1940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58B6178-0A0B-4AB7-85D9-0A6263E75687}"/>
                    </a:ext>
                  </a:extLst>
                </p14:cNvPr>
                <p14:cNvContentPartPr/>
                <p14:nvPr/>
              </p14:nvContentPartPr>
              <p14:xfrm>
                <a:off x="4321159" y="4920838"/>
                <a:ext cx="168840" cy="492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58B6178-0A0B-4AB7-85D9-0A6263E7568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312519" y="4911838"/>
                  <a:ext cx="186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5374DC-985E-40DF-A6B0-F0021D845B97}"/>
                    </a:ext>
                  </a:extLst>
                </p14:cNvPr>
                <p14:cNvContentPartPr/>
                <p14:nvPr/>
              </p14:nvContentPartPr>
              <p14:xfrm>
                <a:off x="4624999" y="5065558"/>
                <a:ext cx="225360" cy="734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5374DC-985E-40DF-A6B0-F0021D845B9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15999" y="5056918"/>
                  <a:ext cx="243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FF079F4-2664-4D03-9BC6-AA8943F362F6}"/>
                    </a:ext>
                  </a:extLst>
                </p14:cNvPr>
                <p14:cNvContentPartPr/>
                <p14:nvPr/>
              </p14:nvContentPartPr>
              <p14:xfrm>
                <a:off x="4613839" y="5192638"/>
                <a:ext cx="322560" cy="82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FF079F4-2664-4D03-9BC6-AA8943F362F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05199" y="5183638"/>
                  <a:ext cx="340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7F0B4FF-738C-40E2-9A4E-3B7A2279E209}"/>
                    </a:ext>
                  </a:extLst>
                </p14:cNvPr>
                <p14:cNvContentPartPr/>
                <p14:nvPr/>
              </p14:nvContentPartPr>
              <p14:xfrm>
                <a:off x="4687999" y="4826878"/>
                <a:ext cx="218520" cy="632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7F0B4FF-738C-40E2-9A4E-3B7A2279E20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678999" y="4818238"/>
                  <a:ext cx="236160" cy="64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54F7DF7-D458-4998-B6B9-3B978B23E403}"/>
              </a:ext>
            </a:extLst>
          </p:cNvPr>
          <p:cNvGrpSpPr/>
          <p:nvPr/>
        </p:nvGrpSpPr>
        <p:grpSpPr>
          <a:xfrm>
            <a:off x="5192719" y="4598278"/>
            <a:ext cx="672480" cy="905040"/>
            <a:chOff x="5192719" y="4598278"/>
            <a:chExt cx="67248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0B8414F-7561-4C96-9F7D-A24DF520BB4A}"/>
                    </a:ext>
                  </a:extLst>
                </p14:cNvPr>
                <p14:cNvContentPartPr/>
                <p14:nvPr/>
              </p14:nvContentPartPr>
              <p14:xfrm>
                <a:off x="5221159" y="4598278"/>
                <a:ext cx="263160" cy="711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0B8414F-7561-4C96-9F7D-A24DF520BB4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212519" y="4589278"/>
                  <a:ext cx="28080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B3C3C59-22ED-4095-8323-E41E17697AC3}"/>
                    </a:ext>
                  </a:extLst>
                </p14:cNvPr>
                <p14:cNvContentPartPr/>
                <p14:nvPr/>
              </p14:nvContentPartPr>
              <p14:xfrm>
                <a:off x="5192719" y="5039998"/>
                <a:ext cx="225720" cy="93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B3C3C59-22ED-4095-8323-E41E17697AC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184079" y="5031358"/>
                  <a:ext cx="243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165F151-F094-4416-B9FC-3C54D307ED53}"/>
                    </a:ext>
                  </a:extLst>
                </p14:cNvPr>
                <p14:cNvContentPartPr/>
                <p14:nvPr/>
              </p14:nvContentPartPr>
              <p14:xfrm>
                <a:off x="5461999" y="5150878"/>
                <a:ext cx="111600" cy="173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165F151-F094-4416-B9FC-3C54D307ED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452999" y="5142238"/>
                  <a:ext cx="129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998971E-6156-478D-835F-DEBA227888F1}"/>
                    </a:ext>
                  </a:extLst>
                </p14:cNvPr>
                <p14:cNvContentPartPr/>
                <p14:nvPr/>
              </p14:nvContentPartPr>
              <p14:xfrm>
                <a:off x="5387479" y="5108398"/>
                <a:ext cx="171360" cy="272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998971E-6156-478D-835F-DEBA227888F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378839" y="5099398"/>
                  <a:ext cx="189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F903336-7E70-432A-9AC1-CE8368F55152}"/>
                    </a:ext>
                  </a:extLst>
                </p14:cNvPr>
                <p14:cNvContentPartPr/>
                <p14:nvPr/>
              </p14:nvContentPartPr>
              <p14:xfrm>
                <a:off x="5608159" y="5306038"/>
                <a:ext cx="105120" cy="189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F903336-7E70-432A-9AC1-CE8368F5515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599519" y="5297038"/>
                  <a:ext cx="122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B09D1787-3B48-4421-BF27-A9FE9814E23B}"/>
                    </a:ext>
                  </a:extLst>
                </p14:cNvPr>
                <p14:cNvContentPartPr/>
                <p14:nvPr/>
              </p14:nvContentPartPr>
              <p14:xfrm>
                <a:off x="5750359" y="5173198"/>
                <a:ext cx="65520" cy="117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B09D1787-3B48-4421-BF27-A9FE9814E23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41719" y="5164558"/>
                  <a:ext cx="83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561289-9A76-4A64-A524-27A3A7068159}"/>
                    </a:ext>
                  </a:extLst>
                </p14:cNvPr>
                <p14:cNvContentPartPr/>
                <p14:nvPr/>
              </p14:nvContentPartPr>
              <p14:xfrm>
                <a:off x="5776279" y="5122438"/>
                <a:ext cx="88920" cy="380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561289-9A76-4A64-A524-27A3A706815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767279" y="5113438"/>
                  <a:ext cx="10656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E178216-56FE-4050-8418-29539DE15BEF}"/>
              </a:ext>
            </a:extLst>
          </p:cNvPr>
          <p:cNvGrpSpPr/>
          <p:nvPr/>
        </p:nvGrpSpPr>
        <p:grpSpPr>
          <a:xfrm>
            <a:off x="6135559" y="4682158"/>
            <a:ext cx="1157040" cy="541440"/>
            <a:chOff x="6135559" y="4682158"/>
            <a:chExt cx="115704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04EC66A-2A2E-4D65-97F5-FA3239649D93}"/>
                    </a:ext>
                  </a:extLst>
                </p14:cNvPr>
                <p14:cNvContentPartPr/>
                <p14:nvPr/>
              </p14:nvContentPartPr>
              <p14:xfrm>
                <a:off x="6135559" y="4765318"/>
                <a:ext cx="123120" cy="2988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04EC66A-2A2E-4D65-97F5-FA3239649D9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126919" y="4756318"/>
                  <a:ext cx="140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DD134D0-1DA4-489A-A1DE-4BD86D184973}"/>
                    </a:ext>
                  </a:extLst>
                </p14:cNvPr>
                <p14:cNvContentPartPr/>
                <p14:nvPr/>
              </p14:nvContentPartPr>
              <p14:xfrm>
                <a:off x="6341839" y="4835878"/>
                <a:ext cx="307800" cy="144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DD134D0-1DA4-489A-A1DE-4BD86D18497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32839" y="4827238"/>
                  <a:ext cx="325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E7E1A8-CBFB-456E-BC2D-EB7925450A9E}"/>
                    </a:ext>
                  </a:extLst>
                </p14:cNvPr>
                <p14:cNvContentPartPr/>
                <p14:nvPr/>
              </p14:nvContentPartPr>
              <p14:xfrm>
                <a:off x="6357679" y="4749838"/>
                <a:ext cx="207000" cy="264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E7E1A8-CBFB-456E-BC2D-EB7925450A9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49039" y="4741198"/>
                  <a:ext cx="2246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C0D8AAF-B4C2-4A7E-BB7A-D43BD258E8D1}"/>
                    </a:ext>
                  </a:extLst>
                </p14:cNvPr>
                <p14:cNvContentPartPr/>
                <p14:nvPr/>
              </p14:nvContentPartPr>
              <p14:xfrm>
                <a:off x="6639559" y="5016958"/>
                <a:ext cx="138960" cy="2030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C0D8AAF-B4C2-4A7E-BB7A-D43BD258E8D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30919" y="5008318"/>
                  <a:ext cx="156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0A46245-2E20-4C42-93DC-02FB1769E6C1}"/>
                    </a:ext>
                  </a:extLst>
                </p14:cNvPr>
                <p14:cNvContentPartPr/>
                <p14:nvPr/>
              </p14:nvContentPartPr>
              <p14:xfrm>
                <a:off x="6853759" y="4771078"/>
                <a:ext cx="180360" cy="452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0A46245-2E20-4C42-93DC-02FB1769E6C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45119" y="4762078"/>
                  <a:ext cx="198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EA5327E-3740-4357-A3D1-36D82367B2ED}"/>
                    </a:ext>
                  </a:extLst>
                </p14:cNvPr>
                <p14:cNvContentPartPr/>
                <p14:nvPr/>
              </p14:nvContentPartPr>
              <p14:xfrm>
                <a:off x="7108279" y="4682158"/>
                <a:ext cx="184320" cy="426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EA5327E-3740-4357-A3D1-36D82367B2E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099639" y="4673518"/>
                  <a:ext cx="201960" cy="44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EC7289F1-1830-4851-8CCE-4976E4AD5B32}"/>
                  </a:ext>
                </a:extLst>
              </p14:cNvPr>
              <p14:cNvContentPartPr/>
              <p14:nvPr/>
            </p14:nvContentPartPr>
            <p14:xfrm>
              <a:off x="10265839" y="5682238"/>
              <a:ext cx="360" cy="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EC7289F1-1830-4851-8CCE-4976E4AD5B3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257199" y="56735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79CB9E6-B5ED-436E-B56A-DD5FD6790813}"/>
                  </a:ext>
                </a:extLst>
              </p14:cNvPr>
              <p14:cNvContentPartPr/>
              <p14:nvPr/>
            </p14:nvContentPartPr>
            <p14:xfrm>
              <a:off x="5727194" y="556188"/>
              <a:ext cx="1299600" cy="103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79CB9E6-B5ED-436E-B56A-DD5FD6790813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5718554" y="547188"/>
                <a:ext cx="131724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F4D229CD-A323-4C69-87D5-9E98AA329497}"/>
              </a:ext>
            </a:extLst>
          </p:cNvPr>
          <p:cNvGrpSpPr/>
          <p:nvPr/>
        </p:nvGrpSpPr>
        <p:grpSpPr>
          <a:xfrm>
            <a:off x="10632914" y="1376988"/>
            <a:ext cx="1235520" cy="170280"/>
            <a:chOff x="10632914" y="1376988"/>
            <a:chExt cx="123552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955AB3-E8E0-4349-93F5-B057F2F311D6}"/>
                    </a:ext>
                  </a:extLst>
                </p14:cNvPr>
                <p14:cNvContentPartPr/>
                <p14:nvPr/>
              </p14:nvContentPartPr>
              <p14:xfrm>
                <a:off x="10651634" y="1415148"/>
                <a:ext cx="1216800" cy="9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955AB3-E8E0-4349-93F5-B057F2F311D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642994" y="1406148"/>
                  <a:ext cx="1234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8D6482-A2CB-4026-ACB9-8C84B3B12478}"/>
                    </a:ext>
                  </a:extLst>
                </p14:cNvPr>
                <p14:cNvContentPartPr/>
                <p14:nvPr/>
              </p14:nvContentPartPr>
              <p14:xfrm>
                <a:off x="10711034" y="1422348"/>
                <a:ext cx="1098000" cy="120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8D6482-A2CB-4026-ACB9-8C84B3B1247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02394" y="1413348"/>
                  <a:ext cx="1115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296FB8-FC1E-4424-8C6C-CB8F0203C43E}"/>
                    </a:ext>
                  </a:extLst>
                </p14:cNvPr>
                <p14:cNvContentPartPr/>
                <p14:nvPr/>
              </p14:nvContentPartPr>
              <p14:xfrm>
                <a:off x="10735154" y="1376988"/>
                <a:ext cx="1041840" cy="17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296FB8-FC1E-4424-8C6C-CB8F0203C43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726154" y="1368348"/>
                  <a:ext cx="1059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8CA16A-B81E-48B4-ABFF-FF2CDDBF7AC2}"/>
                    </a:ext>
                  </a:extLst>
                </p14:cNvPr>
                <p14:cNvContentPartPr/>
                <p14:nvPr/>
              </p14:nvContentPartPr>
              <p14:xfrm>
                <a:off x="10632914" y="1424508"/>
                <a:ext cx="1123200" cy="10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8CA16A-B81E-48B4-ABFF-FF2CDDBF7AC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624274" y="1415508"/>
                  <a:ext cx="11408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E3080-C2B2-4384-9420-41733BCE60EF}"/>
              </a:ext>
            </a:extLst>
          </p:cNvPr>
          <p:cNvGrpSpPr/>
          <p:nvPr/>
        </p:nvGrpSpPr>
        <p:grpSpPr>
          <a:xfrm>
            <a:off x="10836674" y="3375348"/>
            <a:ext cx="1084320" cy="212400"/>
            <a:chOff x="10836674" y="3375348"/>
            <a:chExt cx="10843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6B7FD1-681A-40B7-89B5-25106A5C0839}"/>
                    </a:ext>
                  </a:extLst>
                </p14:cNvPr>
                <p14:cNvContentPartPr/>
                <p14:nvPr/>
              </p14:nvContentPartPr>
              <p14:xfrm>
                <a:off x="10837754" y="3433308"/>
                <a:ext cx="934920" cy="128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6B7FD1-681A-40B7-89B5-25106A5C083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829114" y="3424308"/>
                  <a:ext cx="95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C696F5E-19B2-4B43-941D-7853596D2200}"/>
                    </a:ext>
                  </a:extLst>
                </p14:cNvPr>
                <p14:cNvContentPartPr/>
                <p14:nvPr/>
              </p14:nvContentPartPr>
              <p14:xfrm>
                <a:off x="10896794" y="3402708"/>
                <a:ext cx="1019160" cy="169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C696F5E-19B2-4B43-941D-7853596D220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887794" y="3394068"/>
                  <a:ext cx="1036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1FA24B-E6EE-49C0-AFA0-8C344AC20B71}"/>
                    </a:ext>
                  </a:extLst>
                </p14:cNvPr>
                <p14:cNvContentPartPr/>
                <p14:nvPr/>
              </p14:nvContentPartPr>
              <p14:xfrm>
                <a:off x="10836674" y="3375348"/>
                <a:ext cx="1084320" cy="21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1FA24B-E6EE-49C0-AFA0-8C344AC20B7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827674" y="3366708"/>
                  <a:ext cx="11019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125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A38AE3-BE8D-4F09-B7FC-DF5D180D3BCE}"/>
              </a:ext>
            </a:extLst>
          </p:cNvPr>
          <p:cNvGrpSpPr/>
          <p:nvPr/>
        </p:nvGrpSpPr>
        <p:grpSpPr>
          <a:xfrm>
            <a:off x="412639" y="297718"/>
            <a:ext cx="396360" cy="469080"/>
            <a:chOff x="412639" y="297718"/>
            <a:chExt cx="3963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F61C22-099F-4427-84CD-66EB6C98C969}"/>
                    </a:ext>
                  </a:extLst>
                </p14:cNvPr>
                <p14:cNvContentPartPr/>
                <p14:nvPr/>
              </p14:nvContentPartPr>
              <p14:xfrm>
                <a:off x="412639" y="359998"/>
                <a:ext cx="177480" cy="23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F61C22-099F-4427-84CD-66EB6C98C9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3639" y="351358"/>
                  <a:ext cx="19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38DD17-8B15-498C-B1C7-31FC2A973AC2}"/>
                    </a:ext>
                  </a:extLst>
                </p14:cNvPr>
                <p14:cNvContentPartPr/>
                <p14:nvPr/>
              </p14:nvContentPartPr>
              <p14:xfrm>
                <a:off x="634399" y="297718"/>
                <a:ext cx="174600" cy="46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38DD17-8B15-498C-B1C7-31FC2A973A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399" y="288718"/>
                  <a:ext cx="192240" cy="48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9DC70D-2475-4586-8A0B-07E915E6EFF1}"/>
                  </a:ext>
                </a:extLst>
              </p14:cNvPr>
              <p14:cNvContentPartPr/>
              <p14:nvPr/>
            </p14:nvContentPartPr>
            <p14:xfrm>
              <a:off x="3966559" y="384478"/>
              <a:ext cx="24768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9DC70D-2475-4586-8A0B-07E915E6EF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7919" y="375838"/>
                <a:ext cx="265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064224-3ECE-46AA-AA29-A73EFA68ED98}"/>
                  </a:ext>
                </a:extLst>
              </p14:cNvPr>
              <p14:cNvContentPartPr/>
              <p14:nvPr/>
            </p14:nvContentPartPr>
            <p14:xfrm>
              <a:off x="4402519" y="176398"/>
              <a:ext cx="208080" cy="322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064224-3ECE-46AA-AA29-A73EFA68ED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3879" y="167758"/>
                <a:ext cx="22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4B146A-F447-485B-88D5-5F6B812F28BB}"/>
                  </a:ext>
                </a:extLst>
              </p14:cNvPr>
              <p14:cNvContentPartPr/>
              <p14:nvPr/>
            </p14:nvContentPartPr>
            <p14:xfrm>
              <a:off x="4664959" y="184678"/>
              <a:ext cx="367920" cy="29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4B146A-F447-485B-88D5-5F6B812F2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6319" y="176038"/>
                <a:ext cx="3855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276CA5F-507C-4CED-8793-1E1BEAB06F30}"/>
                  </a:ext>
                </a:extLst>
              </p14:cNvPr>
              <p14:cNvContentPartPr/>
              <p14:nvPr/>
            </p14:nvContentPartPr>
            <p14:xfrm>
              <a:off x="4703839" y="288718"/>
              <a:ext cx="276480" cy="82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276CA5F-507C-4CED-8793-1E1BEAB06F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95199" y="279718"/>
                <a:ext cx="294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E177E2-E5F2-44AD-A21D-9209D0F93BEA}"/>
                  </a:ext>
                </a:extLst>
              </p14:cNvPr>
              <p14:cNvContentPartPr/>
              <p14:nvPr/>
            </p14:nvContentPartPr>
            <p14:xfrm>
              <a:off x="5021359" y="268918"/>
              <a:ext cx="155160" cy="189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E177E2-E5F2-44AD-A21D-9209D0F93B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2359" y="260278"/>
                <a:ext cx="1728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2F2527-AB51-4282-825B-A3DB61DAF83E}"/>
                  </a:ext>
                </a:extLst>
              </p14:cNvPr>
              <p14:cNvContentPartPr/>
              <p14:nvPr/>
            </p14:nvContentPartPr>
            <p14:xfrm>
              <a:off x="5203159" y="281518"/>
              <a:ext cx="124200" cy="149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2F2527-AB51-4282-825B-A3DB61DAF8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4159" y="272878"/>
                <a:ext cx="1418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4D42E38-2B51-4076-8E88-E833403778F2}"/>
                  </a:ext>
                </a:extLst>
              </p14:cNvPr>
              <p14:cNvContentPartPr/>
              <p14:nvPr/>
            </p14:nvContentPartPr>
            <p14:xfrm>
              <a:off x="5139439" y="287998"/>
              <a:ext cx="158400" cy="143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4D42E38-2B51-4076-8E88-E833403778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30799" y="279358"/>
                <a:ext cx="176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D53031-31B6-4BBE-AE5A-88C536C06A36}"/>
                  </a:ext>
                </a:extLst>
              </p14:cNvPr>
              <p14:cNvContentPartPr/>
              <p14:nvPr/>
            </p14:nvContentPartPr>
            <p14:xfrm>
              <a:off x="5345719" y="225718"/>
              <a:ext cx="125280" cy="28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D53031-31B6-4BBE-AE5A-88C536C06A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36719" y="216718"/>
                <a:ext cx="1429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1982FE-4229-42C9-83ED-E0AF17575BC0}"/>
                  </a:ext>
                </a:extLst>
              </p14:cNvPr>
              <p14:cNvContentPartPr/>
              <p14:nvPr/>
            </p14:nvContentPartPr>
            <p14:xfrm>
              <a:off x="5504839" y="104038"/>
              <a:ext cx="196560" cy="493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1982FE-4229-42C9-83ED-E0AF17575B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96199" y="95398"/>
                <a:ext cx="2142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640616-314D-41CD-8F93-2A5C17E47620}"/>
                  </a:ext>
                </a:extLst>
              </p14:cNvPr>
              <p14:cNvContentPartPr/>
              <p14:nvPr/>
            </p14:nvContentPartPr>
            <p14:xfrm>
              <a:off x="5755759" y="66598"/>
              <a:ext cx="152280" cy="198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640616-314D-41CD-8F93-2A5C17E476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46759" y="57958"/>
                <a:ext cx="169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AA3012-41EB-470B-8FC5-434008142E19}"/>
                  </a:ext>
                </a:extLst>
              </p14:cNvPr>
              <p14:cNvContentPartPr/>
              <p14:nvPr/>
            </p14:nvContentPartPr>
            <p14:xfrm>
              <a:off x="1255399" y="285838"/>
              <a:ext cx="534960" cy="38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AA3012-41EB-470B-8FC5-434008142E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46759" y="276838"/>
                <a:ext cx="552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450CA2-FF5B-43A9-835B-46DE2F8407E2}"/>
                  </a:ext>
                </a:extLst>
              </p14:cNvPr>
              <p14:cNvContentPartPr/>
              <p14:nvPr/>
            </p14:nvContentPartPr>
            <p14:xfrm>
              <a:off x="1507759" y="636118"/>
              <a:ext cx="222840" cy="18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450CA2-FF5B-43A9-835B-46DE2F8407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8759" y="627478"/>
                <a:ext cx="2404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4D0ADD-B9B1-4529-A674-687CAA30F7DF}"/>
                  </a:ext>
                </a:extLst>
              </p14:cNvPr>
              <p14:cNvContentPartPr/>
              <p14:nvPr/>
            </p14:nvContentPartPr>
            <p14:xfrm>
              <a:off x="1492639" y="642958"/>
              <a:ext cx="135360" cy="20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4D0ADD-B9B1-4529-A674-687CAA30F7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83999" y="633958"/>
                <a:ext cx="1530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31A0E8-72C8-4E2F-8D42-3D1F68F4BDB8}"/>
                  </a:ext>
                </a:extLst>
              </p14:cNvPr>
              <p14:cNvContentPartPr/>
              <p14:nvPr/>
            </p14:nvContentPartPr>
            <p14:xfrm>
              <a:off x="1911679" y="134278"/>
              <a:ext cx="186840" cy="16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31A0E8-72C8-4E2F-8D42-3D1F68F4BD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02679" y="125638"/>
                <a:ext cx="204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EEEB3F-369D-461A-8FE6-F72A67701106}"/>
                  </a:ext>
                </a:extLst>
              </p14:cNvPr>
              <p14:cNvContentPartPr/>
              <p14:nvPr/>
            </p14:nvContentPartPr>
            <p14:xfrm>
              <a:off x="2006719" y="451798"/>
              <a:ext cx="222840" cy="5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EEEB3F-369D-461A-8FE6-F72A677011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98079" y="443158"/>
                <a:ext cx="240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D30359-96A6-41A9-B47F-96A34ED2D197}"/>
                  </a:ext>
                </a:extLst>
              </p14:cNvPr>
              <p14:cNvContentPartPr/>
              <p14:nvPr/>
            </p14:nvContentPartPr>
            <p14:xfrm>
              <a:off x="2057479" y="548998"/>
              <a:ext cx="181440" cy="30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D30359-96A6-41A9-B47F-96A34ED2D1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8479" y="539998"/>
                <a:ext cx="199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54C000-5B0C-480B-8213-0DF312BB4E33}"/>
                  </a:ext>
                </a:extLst>
              </p14:cNvPr>
              <p14:cNvContentPartPr/>
              <p14:nvPr/>
            </p14:nvContentPartPr>
            <p14:xfrm>
              <a:off x="2657239" y="173878"/>
              <a:ext cx="506880" cy="43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54C000-5B0C-480B-8213-0DF312BB4E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48599" y="165238"/>
                <a:ext cx="5245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EE133BC-06E8-44A6-ABAB-B026677DCE8F}"/>
                  </a:ext>
                </a:extLst>
              </p14:cNvPr>
              <p14:cNvContentPartPr/>
              <p14:nvPr/>
            </p14:nvContentPartPr>
            <p14:xfrm>
              <a:off x="2719159" y="435238"/>
              <a:ext cx="272160" cy="56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EE133BC-06E8-44A6-ABAB-B026677DCE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0519" y="426598"/>
                <a:ext cx="289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F434EE-D465-40FF-8E29-AD8AB4A83CC6}"/>
                  </a:ext>
                </a:extLst>
              </p14:cNvPr>
              <p14:cNvContentPartPr/>
              <p14:nvPr/>
            </p14:nvContentPartPr>
            <p14:xfrm>
              <a:off x="3084199" y="293038"/>
              <a:ext cx="147600" cy="25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F434EE-D465-40FF-8E29-AD8AB4A83CC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5199" y="284398"/>
                <a:ext cx="165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A3625D-9706-4842-A2F4-10C3BFAE1CB5}"/>
                  </a:ext>
                </a:extLst>
              </p14:cNvPr>
              <p14:cNvContentPartPr/>
              <p14:nvPr/>
            </p14:nvContentPartPr>
            <p14:xfrm>
              <a:off x="3147199" y="371518"/>
              <a:ext cx="303840" cy="20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A3625D-9706-4842-A2F4-10C3BFAE1C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38199" y="362878"/>
                <a:ext cx="321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42B570-42E0-4BC7-92AD-C7B984A00D7D}"/>
                  </a:ext>
                </a:extLst>
              </p14:cNvPr>
              <p14:cNvContentPartPr/>
              <p14:nvPr/>
            </p14:nvContentPartPr>
            <p14:xfrm>
              <a:off x="3438079" y="220678"/>
              <a:ext cx="182520" cy="11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42B570-42E0-4BC7-92AD-C7B984A00D7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29079" y="212038"/>
                <a:ext cx="200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F9C686-ABC1-40CA-9EF2-14C455F69A8C}"/>
                  </a:ext>
                </a:extLst>
              </p14:cNvPr>
              <p14:cNvContentPartPr/>
              <p14:nvPr/>
            </p14:nvContentPartPr>
            <p14:xfrm>
              <a:off x="3616639" y="155518"/>
              <a:ext cx="113400" cy="417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F9C686-ABC1-40CA-9EF2-14C455F69A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07639" y="146518"/>
                <a:ext cx="1310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934A87-B18F-4AC2-8AD0-63A586DBDD29}"/>
                  </a:ext>
                </a:extLst>
              </p14:cNvPr>
              <p14:cNvContentPartPr/>
              <p14:nvPr/>
            </p14:nvContentPartPr>
            <p14:xfrm>
              <a:off x="1441159" y="1045798"/>
              <a:ext cx="373320" cy="351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934A87-B18F-4AC2-8AD0-63A586DBDD2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32159" y="1036798"/>
                <a:ext cx="3909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D6A0A2-6CC9-456B-9E65-67FD0A999BD2}"/>
                  </a:ext>
                </a:extLst>
              </p14:cNvPr>
              <p14:cNvContentPartPr/>
              <p14:nvPr/>
            </p14:nvContentPartPr>
            <p14:xfrm>
              <a:off x="1496239" y="1207798"/>
              <a:ext cx="243000" cy="65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D6A0A2-6CC9-456B-9E65-67FD0A999B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7239" y="1198798"/>
                <a:ext cx="2606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B5EA80-BB50-4C71-AF57-76EA132CDFC5}"/>
                  </a:ext>
                </a:extLst>
              </p14:cNvPr>
              <p14:cNvContentPartPr/>
              <p14:nvPr/>
            </p14:nvContentPartPr>
            <p14:xfrm>
              <a:off x="1860199" y="1065958"/>
              <a:ext cx="170640" cy="284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B5EA80-BB50-4C71-AF57-76EA132CDF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51199" y="1057318"/>
                <a:ext cx="1882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396ADD3-F145-4D2C-8490-51D93A198ED1}"/>
                  </a:ext>
                </a:extLst>
              </p14:cNvPr>
              <p14:cNvContentPartPr/>
              <p14:nvPr/>
            </p14:nvContentPartPr>
            <p14:xfrm>
              <a:off x="2056039" y="1108798"/>
              <a:ext cx="212400" cy="238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396ADD3-F145-4D2C-8490-51D93A198E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7399" y="1100158"/>
                <a:ext cx="2300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BB5C22-36CC-40C9-A64B-507B98C8AEBB}"/>
                  </a:ext>
                </a:extLst>
              </p14:cNvPr>
              <p14:cNvContentPartPr/>
              <p14:nvPr/>
            </p14:nvContentPartPr>
            <p14:xfrm>
              <a:off x="2021119" y="1147678"/>
              <a:ext cx="187560" cy="182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BB5C22-36CC-40C9-A64B-507B98C8AE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2119" y="1139038"/>
                <a:ext cx="2052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1C68C9-C9CE-4683-A1CE-2A2C32C88807}"/>
                  </a:ext>
                </a:extLst>
              </p14:cNvPr>
              <p14:cNvContentPartPr/>
              <p14:nvPr/>
            </p14:nvContentPartPr>
            <p14:xfrm>
              <a:off x="2287879" y="992878"/>
              <a:ext cx="111960" cy="10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1C68C9-C9CE-4683-A1CE-2A2C32C888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79239" y="983878"/>
                <a:ext cx="129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439693-B734-46CC-9830-2987399D83A8}"/>
                  </a:ext>
                </a:extLst>
              </p14:cNvPr>
              <p14:cNvContentPartPr/>
              <p14:nvPr/>
            </p14:nvContentPartPr>
            <p14:xfrm>
              <a:off x="2413159" y="866518"/>
              <a:ext cx="183960" cy="490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439693-B734-46CC-9830-2987399D83A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04159" y="857518"/>
                <a:ext cx="201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3E24AA-FC6C-4442-8E4B-949F0D2DA28E}"/>
                  </a:ext>
                </a:extLst>
              </p14:cNvPr>
              <p14:cNvContentPartPr/>
              <p14:nvPr/>
            </p14:nvContentPartPr>
            <p14:xfrm>
              <a:off x="2782159" y="1082158"/>
              <a:ext cx="201960" cy="164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3E24AA-FC6C-4442-8E4B-949F0D2DA2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73519" y="1073518"/>
                <a:ext cx="219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483CE92-2534-4CA0-A9A4-676D5CC5E311}"/>
                  </a:ext>
                </a:extLst>
              </p14:cNvPr>
              <p14:cNvContentPartPr/>
              <p14:nvPr/>
            </p14:nvContentPartPr>
            <p14:xfrm>
              <a:off x="3282919" y="864358"/>
              <a:ext cx="195840" cy="713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483CE92-2534-4CA0-A9A4-676D5CC5E31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73919" y="855718"/>
                <a:ext cx="2134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802C662-D4E9-4257-8077-DA87FEC4E0DB}"/>
                  </a:ext>
                </a:extLst>
              </p14:cNvPr>
              <p14:cNvContentPartPr/>
              <p14:nvPr/>
            </p14:nvContentPartPr>
            <p14:xfrm>
              <a:off x="3376879" y="1654918"/>
              <a:ext cx="114480" cy="145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802C662-D4E9-4257-8077-DA87FEC4E0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67879" y="1645918"/>
                <a:ext cx="1321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557D49E-E22F-4632-9122-BE1E9314CFC7}"/>
                  </a:ext>
                </a:extLst>
              </p14:cNvPr>
              <p14:cNvContentPartPr/>
              <p14:nvPr/>
            </p14:nvContentPartPr>
            <p14:xfrm>
              <a:off x="3612679" y="684718"/>
              <a:ext cx="20160" cy="20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557D49E-E22F-4632-9122-BE1E9314CF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04039" y="676078"/>
                <a:ext cx="37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F63D528-0570-403E-9301-90AD24088997}"/>
                  </a:ext>
                </a:extLst>
              </p14:cNvPr>
              <p14:cNvContentPartPr/>
              <p14:nvPr/>
            </p14:nvContentPartPr>
            <p14:xfrm>
              <a:off x="3078079" y="1011958"/>
              <a:ext cx="124200" cy="129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F63D528-0570-403E-9301-90AD2408899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69439" y="1002958"/>
                <a:ext cx="1418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DBF37FF-381D-4133-B7C4-171FB4C5573A}"/>
                  </a:ext>
                </a:extLst>
              </p14:cNvPr>
              <p14:cNvContentPartPr/>
              <p14:nvPr/>
            </p14:nvContentPartPr>
            <p14:xfrm>
              <a:off x="3043159" y="1225438"/>
              <a:ext cx="160560" cy="51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DBF37FF-381D-4133-B7C4-171FB4C557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34519" y="1216798"/>
                <a:ext cx="178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F784E55-3AFD-4A46-923A-9BB9034A3382}"/>
                  </a:ext>
                </a:extLst>
              </p14:cNvPr>
              <p14:cNvContentPartPr/>
              <p14:nvPr/>
            </p14:nvContentPartPr>
            <p14:xfrm>
              <a:off x="3002839" y="1343518"/>
              <a:ext cx="174600" cy="247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F784E55-3AFD-4A46-923A-9BB9034A33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94199" y="1334878"/>
                <a:ext cx="1922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0470D39-F6DA-492A-B2E9-A009BECE4E06}"/>
                  </a:ext>
                </a:extLst>
              </p14:cNvPr>
              <p14:cNvContentPartPr/>
              <p14:nvPr/>
            </p14:nvContentPartPr>
            <p14:xfrm>
              <a:off x="3653359" y="1091518"/>
              <a:ext cx="201960" cy="152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0470D39-F6DA-492A-B2E9-A009BECE4E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44359" y="1082878"/>
                <a:ext cx="219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2225F1-9C1C-49AD-8241-CB76D35E1E04}"/>
                  </a:ext>
                </a:extLst>
              </p14:cNvPr>
              <p14:cNvContentPartPr/>
              <p14:nvPr/>
            </p14:nvContentPartPr>
            <p14:xfrm>
              <a:off x="3636799" y="1043278"/>
              <a:ext cx="195480" cy="246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2225F1-9C1C-49AD-8241-CB76D35E1E0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27799" y="1034638"/>
                <a:ext cx="213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C280895-3335-4F73-BB51-ED859B63A5EA}"/>
                  </a:ext>
                </a:extLst>
              </p14:cNvPr>
              <p14:cNvContentPartPr/>
              <p14:nvPr/>
            </p14:nvContentPartPr>
            <p14:xfrm>
              <a:off x="3939919" y="1022038"/>
              <a:ext cx="118080" cy="251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C280895-3335-4F73-BB51-ED859B63A5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31279" y="1013398"/>
                <a:ext cx="1357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4728DF4-EF35-4097-BB86-6C7E7CA3F70B}"/>
                  </a:ext>
                </a:extLst>
              </p14:cNvPr>
              <p14:cNvContentPartPr/>
              <p14:nvPr/>
            </p14:nvContentPartPr>
            <p14:xfrm>
              <a:off x="4141519" y="1044358"/>
              <a:ext cx="189360" cy="170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4728DF4-EF35-4097-BB86-6C7E7CA3F70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32879" y="1035718"/>
                <a:ext cx="207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517F8D-09E4-483B-97E7-D4EEAD751E22}"/>
                  </a:ext>
                </a:extLst>
              </p14:cNvPr>
              <p14:cNvContentPartPr/>
              <p14:nvPr/>
            </p14:nvContentPartPr>
            <p14:xfrm>
              <a:off x="4125319" y="1022038"/>
              <a:ext cx="144720" cy="222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517F8D-09E4-483B-97E7-D4EEAD751E2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16679" y="1013398"/>
                <a:ext cx="162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6E2E271-456C-499D-BAF9-B98A85769D30}"/>
                  </a:ext>
                </a:extLst>
              </p14:cNvPr>
              <p14:cNvContentPartPr/>
              <p14:nvPr/>
            </p14:nvContentPartPr>
            <p14:xfrm>
              <a:off x="4354999" y="1113838"/>
              <a:ext cx="219960" cy="35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6E2E271-456C-499D-BAF9-B98A85769D3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46359" y="1105198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13C0ED-6B9D-4C69-A527-506DB678FE39}"/>
                  </a:ext>
                </a:extLst>
              </p14:cNvPr>
              <p14:cNvContentPartPr/>
              <p14:nvPr/>
            </p14:nvContentPartPr>
            <p14:xfrm>
              <a:off x="4464079" y="1030678"/>
              <a:ext cx="29880" cy="165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13C0ED-6B9D-4C69-A527-506DB678FE3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55439" y="1021678"/>
                <a:ext cx="47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B02C9B-C850-48C4-A252-B2D35DE604B9}"/>
                  </a:ext>
                </a:extLst>
              </p14:cNvPr>
              <p14:cNvContentPartPr/>
              <p14:nvPr/>
            </p14:nvContentPartPr>
            <p14:xfrm>
              <a:off x="4641919" y="1040758"/>
              <a:ext cx="57240" cy="193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B02C9B-C850-48C4-A252-B2D35DE604B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33279" y="1031758"/>
                <a:ext cx="748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D591AF9-01BB-4D89-888F-E5F95258AE47}"/>
                  </a:ext>
                </a:extLst>
              </p14:cNvPr>
              <p14:cNvContentPartPr/>
              <p14:nvPr/>
            </p14:nvContentPartPr>
            <p14:xfrm>
              <a:off x="4740199" y="853918"/>
              <a:ext cx="64440" cy="425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D591AF9-01BB-4D89-888F-E5F95258AE4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31559" y="844918"/>
                <a:ext cx="820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702683A-B01C-4AA2-B803-94ADFE9C32A2}"/>
                  </a:ext>
                </a:extLst>
              </p14:cNvPr>
              <p14:cNvContentPartPr/>
              <p14:nvPr/>
            </p14:nvContentPartPr>
            <p14:xfrm>
              <a:off x="4952599" y="1089358"/>
              <a:ext cx="182160" cy="172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702683A-B01C-4AA2-B803-94ADFE9C32A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43959" y="1080358"/>
                <a:ext cx="199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EB2F4C7-5384-4B0A-A51E-DC91490B9AA8}"/>
                  </a:ext>
                </a:extLst>
              </p14:cNvPr>
              <p14:cNvContentPartPr/>
              <p14:nvPr/>
            </p14:nvContentPartPr>
            <p14:xfrm>
              <a:off x="5086519" y="827638"/>
              <a:ext cx="208080" cy="389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EB2F4C7-5384-4B0A-A51E-DC91490B9A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77879" y="818638"/>
                <a:ext cx="2257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8A2EDA-D386-4E69-B4F2-2B268A21935E}"/>
                  </a:ext>
                </a:extLst>
              </p14:cNvPr>
              <p14:cNvContentPartPr/>
              <p14:nvPr/>
            </p14:nvContentPartPr>
            <p14:xfrm>
              <a:off x="5259319" y="1050838"/>
              <a:ext cx="181440" cy="187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8A2EDA-D386-4E69-B4F2-2B268A21935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50679" y="1041838"/>
                <a:ext cx="199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8AEE548-E7C9-41FB-8E61-3726176E3456}"/>
                  </a:ext>
                </a:extLst>
              </p14:cNvPr>
              <p14:cNvContentPartPr/>
              <p14:nvPr/>
            </p14:nvContentPartPr>
            <p14:xfrm>
              <a:off x="5202799" y="1116718"/>
              <a:ext cx="142560" cy="18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8AEE548-E7C9-41FB-8E61-3726176E345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93799" y="1107718"/>
                <a:ext cx="160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E32F66-D91A-468A-A6EC-E2F2A613B0C2}"/>
                  </a:ext>
                </a:extLst>
              </p14:cNvPr>
              <p14:cNvContentPartPr/>
              <p14:nvPr/>
            </p14:nvContentPartPr>
            <p14:xfrm>
              <a:off x="3855679" y="912958"/>
              <a:ext cx="102960" cy="110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E32F66-D91A-468A-A6EC-E2F2A613B0C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46679" y="904318"/>
                <a:ext cx="12060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93C8CB7-E2CD-4AFC-A2DE-1CD201CEB41B}"/>
              </a:ext>
            </a:extLst>
          </p:cNvPr>
          <p:cNvGrpSpPr/>
          <p:nvPr/>
        </p:nvGrpSpPr>
        <p:grpSpPr>
          <a:xfrm>
            <a:off x="5723719" y="478078"/>
            <a:ext cx="2625120" cy="1234440"/>
            <a:chOff x="5723719" y="478078"/>
            <a:chExt cx="262512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747308-34D2-4B1E-84FD-322258E936E6}"/>
                    </a:ext>
                  </a:extLst>
                </p14:cNvPr>
                <p14:cNvContentPartPr/>
                <p14:nvPr/>
              </p14:nvContentPartPr>
              <p14:xfrm>
                <a:off x="5767279" y="1087918"/>
                <a:ext cx="45720" cy="2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747308-34D2-4B1E-84FD-322258E936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8279" y="1078918"/>
                  <a:ext cx="63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967C73-E054-4C2E-8A68-FCE2163EA528}"/>
                    </a:ext>
                  </a:extLst>
                </p14:cNvPr>
                <p14:cNvContentPartPr/>
                <p14:nvPr/>
              </p14:nvContentPartPr>
              <p14:xfrm>
                <a:off x="5723719" y="1178638"/>
                <a:ext cx="176400" cy="4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967C73-E054-4C2E-8A68-FCE2163EA5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5079" y="1169638"/>
                  <a:ext cx="194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CDC53F-C454-4B7F-9595-BF2FAE0C7727}"/>
                    </a:ext>
                  </a:extLst>
                </p14:cNvPr>
                <p14:cNvContentPartPr/>
                <p14:nvPr/>
              </p14:nvContentPartPr>
              <p14:xfrm>
                <a:off x="6108199" y="916558"/>
                <a:ext cx="249840" cy="202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CDC53F-C454-4B7F-9595-BF2FAE0C77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9199" y="907558"/>
                  <a:ext cx="267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4821F5-FEF5-4737-82A1-03C0B32A3B03}"/>
                    </a:ext>
                  </a:extLst>
                </p14:cNvPr>
                <p14:cNvContentPartPr/>
                <p14:nvPr/>
              </p14:nvContentPartPr>
              <p14:xfrm>
                <a:off x="6041239" y="1199518"/>
                <a:ext cx="268560" cy="5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4821F5-FEF5-4737-82A1-03C0B32A3B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32599" y="1190518"/>
                  <a:ext cx="286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5C8DF4-A69D-4379-80A7-D8A2236E5CA0}"/>
                    </a:ext>
                  </a:extLst>
                </p14:cNvPr>
                <p14:cNvContentPartPr/>
                <p14:nvPr/>
              </p14:nvContentPartPr>
              <p14:xfrm>
                <a:off x="6105679" y="1288798"/>
                <a:ext cx="200520" cy="24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5C8DF4-A69D-4379-80A7-D8A2236E5C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96679" y="1280158"/>
                  <a:ext cx="218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98A578-D682-4D14-A326-E64DAE40A018}"/>
                    </a:ext>
                  </a:extLst>
                </p14:cNvPr>
                <p14:cNvContentPartPr/>
                <p14:nvPr/>
              </p14:nvContentPartPr>
              <p14:xfrm>
                <a:off x="6437239" y="798478"/>
                <a:ext cx="189360" cy="732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98A578-D682-4D14-A326-E64DAE40A0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8599" y="789838"/>
                  <a:ext cx="2070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FD1696-B1AA-470C-B0C5-90755D2A2544}"/>
                    </a:ext>
                  </a:extLst>
                </p14:cNvPr>
                <p14:cNvContentPartPr/>
                <p14:nvPr/>
              </p14:nvContentPartPr>
              <p14:xfrm>
                <a:off x="6545959" y="1590478"/>
                <a:ext cx="131400" cy="122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FD1696-B1AA-470C-B0C5-90755D2A2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36959" y="1581478"/>
                  <a:ext cx="149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DA4787-398F-4189-B319-505A21BBFA9B}"/>
                    </a:ext>
                  </a:extLst>
                </p14:cNvPr>
                <p14:cNvContentPartPr/>
                <p14:nvPr/>
              </p14:nvContentPartPr>
              <p14:xfrm>
                <a:off x="6814519" y="478078"/>
                <a:ext cx="72720" cy="21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DA4787-398F-4189-B319-505A21BBFA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05879" y="469438"/>
                  <a:ext cx="90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35CA74-46BB-4AA7-97A5-F8572BDFBECD}"/>
                    </a:ext>
                  </a:extLst>
                </p14:cNvPr>
                <p14:cNvContentPartPr/>
                <p14:nvPr/>
              </p14:nvContentPartPr>
              <p14:xfrm>
                <a:off x="6706159" y="997198"/>
                <a:ext cx="10044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35CA74-46BB-4AA7-97A5-F8572BDFBE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97159" y="988558"/>
                  <a:ext cx="118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66104B-F82C-4EED-A6BD-363BA759CA8F}"/>
                    </a:ext>
                  </a:extLst>
                </p14:cNvPr>
                <p14:cNvContentPartPr/>
                <p14:nvPr/>
              </p14:nvContentPartPr>
              <p14:xfrm>
                <a:off x="6908839" y="1015198"/>
                <a:ext cx="200160" cy="131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66104B-F82C-4EED-A6BD-363BA759CA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9839" y="1006198"/>
                  <a:ext cx="217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BA2BA0-ED87-4ACA-BC0F-B9235FE8E38A}"/>
                    </a:ext>
                  </a:extLst>
                </p14:cNvPr>
                <p14:cNvContentPartPr/>
                <p14:nvPr/>
              </p14:nvContentPartPr>
              <p14:xfrm>
                <a:off x="6863479" y="962278"/>
                <a:ext cx="198000" cy="232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BA2BA0-ED87-4ACA-BC0F-B9235FE8E3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54479" y="953278"/>
                  <a:ext cx="215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70AF1A-BC6B-4E90-B3E1-1BDE04AA0B6E}"/>
                    </a:ext>
                  </a:extLst>
                </p14:cNvPr>
                <p14:cNvContentPartPr/>
                <p14:nvPr/>
              </p14:nvContentPartPr>
              <p14:xfrm>
                <a:off x="7141399" y="806398"/>
                <a:ext cx="114840" cy="176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70AF1A-BC6B-4E90-B3E1-1BDE04AA0B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32759" y="797398"/>
                  <a:ext cx="132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881A33A-B49A-4DC8-87E6-B5929ACAA1D0}"/>
                    </a:ext>
                  </a:extLst>
                </p14:cNvPr>
                <p14:cNvContentPartPr/>
                <p14:nvPr/>
              </p14:nvContentPartPr>
              <p14:xfrm>
                <a:off x="7201879" y="1032838"/>
                <a:ext cx="226440" cy="54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881A33A-B49A-4DC8-87E6-B5929ACAA1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93239" y="1024198"/>
                  <a:ext cx="24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65AF8B-5EF4-4052-B177-6CF7A6808C15}"/>
                    </a:ext>
                  </a:extLst>
                </p14:cNvPr>
                <p14:cNvContentPartPr/>
                <p14:nvPr/>
              </p14:nvContentPartPr>
              <p14:xfrm>
                <a:off x="7270999" y="959038"/>
                <a:ext cx="50760" cy="18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65AF8B-5EF4-4052-B177-6CF7A6808C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1999" y="950038"/>
                  <a:ext cx="68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5D5A70-9207-4FA2-9AA2-8AF0C0EA15B1}"/>
                    </a:ext>
                  </a:extLst>
                </p14:cNvPr>
                <p14:cNvContentPartPr/>
                <p14:nvPr/>
              </p14:nvContentPartPr>
              <p14:xfrm>
                <a:off x="7430479" y="980638"/>
                <a:ext cx="164880" cy="159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5D5A70-9207-4FA2-9AA2-8AF0C0EA15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1479" y="971998"/>
                  <a:ext cx="182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E155084-9699-4FDA-8E66-815CA62B9105}"/>
                    </a:ext>
                  </a:extLst>
                </p14:cNvPr>
                <p14:cNvContentPartPr/>
                <p14:nvPr/>
              </p14:nvContentPartPr>
              <p14:xfrm>
                <a:off x="7389079" y="987118"/>
                <a:ext cx="171360" cy="166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E155084-9699-4FDA-8E66-815CA62B91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80079" y="978118"/>
                  <a:ext cx="18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2AEC1A-E4C5-43A2-93BD-26A78070D376}"/>
                    </a:ext>
                  </a:extLst>
                </p14:cNvPr>
                <p14:cNvContentPartPr/>
                <p14:nvPr/>
              </p14:nvContentPartPr>
              <p14:xfrm>
                <a:off x="7656199" y="849238"/>
                <a:ext cx="106200" cy="97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2AEC1A-E4C5-43A2-93BD-26A78070D3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47559" y="840598"/>
                  <a:ext cx="123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EE3353-A432-4BBC-A49A-D22423CF4BF8}"/>
                    </a:ext>
                  </a:extLst>
                </p14:cNvPr>
                <p14:cNvContentPartPr/>
                <p14:nvPr/>
              </p14:nvContentPartPr>
              <p14:xfrm>
                <a:off x="7694359" y="706318"/>
                <a:ext cx="201600" cy="52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EE3353-A432-4BBC-A49A-D22423CF4B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85719" y="697678"/>
                  <a:ext cx="2192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AEBE4B-5EAB-49EB-B9F0-679F0CBCDEFE}"/>
                    </a:ext>
                  </a:extLst>
                </p14:cNvPr>
                <p14:cNvContentPartPr/>
                <p14:nvPr/>
              </p14:nvContentPartPr>
              <p14:xfrm>
                <a:off x="7923319" y="992878"/>
                <a:ext cx="210600" cy="176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AEBE4B-5EAB-49EB-B9F0-679F0CBCDE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14319" y="984238"/>
                  <a:ext cx="22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9E3380-4A9C-4676-9C57-13C55932C247}"/>
                    </a:ext>
                  </a:extLst>
                </p14:cNvPr>
                <p14:cNvContentPartPr/>
                <p14:nvPr/>
              </p14:nvContentPartPr>
              <p14:xfrm>
                <a:off x="8052199" y="749878"/>
                <a:ext cx="187200" cy="388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9E3380-4A9C-4676-9C57-13C55932C2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43559" y="740878"/>
                  <a:ext cx="2048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53B071-9EC7-4CD7-AD78-773ABA255E7D}"/>
                    </a:ext>
                  </a:extLst>
                </p14:cNvPr>
                <p14:cNvContentPartPr/>
                <p14:nvPr/>
              </p14:nvContentPartPr>
              <p14:xfrm>
                <a:off x="8196199" y="985318"/>
                <a:ext cx="152640" cy="156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53B071-9EC7-4CD7-AD78-773ABA255E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87199" y="976318"/>
                  <a:ext cx="17028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5E535E0-885E-4DFD-81A3-A9A2B8DBA633}"/>
              </a:ext>
            </a:extLst>
          </p:cNvPr>
          <p:cNvGrpSpPr/>
          <p:nvPr/>
        </p:nvGrpSpPr>
        <p:grpSpPr>
          <a:xfrm>
            <a:off x="8548999" y="760678"/>
            <a:ext cx="961560" cy="794520"/>
            <a:chOff x="8548999" y="760678"/>
            <a:chExt cx="96156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B15154-5FAD-41A7-854E-5BEAC24B4983}"/>
                    </a:ext>
                  </a:extLst>
                </p14:cNvPr>
                <p14:cNvContentPartPr/>
                <p14:nvPr/>
              </p14:nvContentPartPr>
              <p14:xfrm>
                <a:off x="8563039" y="1039318"/>
                <a:ext cx="105120" cy="36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B15154-5FAD-41A7-854E-5BEAC24B49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4399" y="1030678"/>
                  <a:ext cx="122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3B51E1-7090-4211-A91C-281CD53B9C74}"/>
                    </a:ext>
                  </a:extLst>
                </p14:cNvPr>
                <p14:cNvContentPartPr/>
                <p14:nvPr/>
              </p14:nvContentPartPr>
              <p14:xfrm>
                <a:off x="8548999" y="1122118"/>
                <a:ext cx="185400" cy="38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3B51E1-7090-4211-A91C-281CD53B9C7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40359" y="1113478"/>
                  <a:ext cx="203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AD1CA5B-37B7-4B2F-BDC6-BFF60CA439CF}"/>
                    </a:ext>
                  </a:extLst>
                </p14:cNvPr>
                <p14:cNvContentPartPr/>
                <p14:nvPr/>
              </p14:nvContentPartPr>
              <p14:xfrm>
                <a:off x="8925919" y="823318"/>
                <a:ext cx="277560" cy="155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AD1CA5B-37B7-4B2F-BDC6-BFF60CA439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16919" y="814678"/>
                  <a:ext cx="29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124557-5BA3-4059-B4F4-49375E62A3B9}"/>
                    </a:ext>
                  </a:extLst>
                </p14:cNvPr>
                <p14:cNvContentPartPr/>
                <p14:nvPr/>
              </p14:nvContentPartPr>
              <p14:xfrm>
                <a:off x="8791279" y="1131838"/>
                <a:ext cx="259920" cy="50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124557-5BA3-4059-B4F4-49375E62A3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82639" y="1122838"/>
                  <a:ext cx="277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E0EEAC-5866-4609-B37F-DC950ECD4631}"/>
                    </a:ext>
                  </a:extLst>
                </p14:cNvPr>
                <p14:cNvContentPartPr/>
                <p14:nvPr/>
              </p14:nvContentPartPr>
              <p14:xfrm>
                <a:off x="8816839" y="1293838"/>
                <a:ext cx="168840" cy="261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E0EEAC-5866-4609-B37F-DC950ECD46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08199" y="1284838"/>
                  <a:ext cx="186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FB4505-C436-4C78-ABFC-0F02A04BDB57}"/>
                    </a:ext>
                  </a:extLst>
                </p14:cNvPr>
                <p14:cNvContentPartPr/>
                <p14:nvPr/>
              </p14:nvContentPartPr>
              <p14:xfrm>
                <a:off x="9262159" y="760678"/>
                <a:ext cx="248400" cy="54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FB4505-C436-4C78-ABFC-0F02A04BDB5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53159" y="752038"/>
                  <a:ext cx="26604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FED8D8D-B425-4611-8BEA-C2C4967C5C30}"/>
              </a:ext>
            </a:extLst>
          </p:cNvPr>
          <p:cNvGrpSpPr/>
          <p:nvPr/>
        </p:nvGrpSpPr>
        <p:grpSpPr>
          <a:xfrm>
            <a:off x="9529279" y="440998"/>
            <a:ext cx="1982880" cy="1082880"/>
            <a:chOff x="9529279" y="440998"/>
            <a:chExt cx="1982880" cy="10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F0FAE8-2BA8-42B9-9BC8-B815BB8C2A7A}"/>
                    </a:ext>
                  </a:extLst>
                </p14:cNvPr>
                <p14:cNvContentPartPr/>
                <p14:nvPr/>
              </p14:nvContentPartPr>
              <p14:xfrm>
                <a:off x="9529279" y="939238"/>
                <a:ext cx="200160" cy="222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F0FAE8-2BA8-42B9-9BC8-B815BB8C2A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20279" y="930238"/>
                  <a:ext cx="217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753463F-400A-4769-950B-B50D411CB21A}"/>
                    </a:ext>
                  </a:extLst>
                </p14:cNvPr>
                <p14:cNvContentPartPr/>
                <p14:nvPr/>
              </p14:nvContentPartPr>
              <p14:xfrm>
                <a:off x="9533239" y="920878"/>
                <a:ext cx="148320" cy="16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753463F-400A-4769-950B-B50D411CB21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24239" y="911878"/>
                  <a:ext cx="165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20FEB0-C119-4CD4-95DF-2A3F17D1B19A}"/>
                    </a:ext>
                  </a:extLst>
                </p14:cNvPr>
                <p14:cNvContentPartPr/>
                <p14:nvPr/>
              </p14:nvContentPartPr>
              <p14:xfrm>
                <a:off x="9769759" y="780478"/>
                <a:ext cx="80640" cy="61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20FEB0-C119-4CD4-95DF-2A3F17D1B1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61119" y="771478"/>
                  <a:ext cx="98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3526E7-7EB7-41C8-A3BC-FB041A116E44}"/>
                    </a:ext>
                  </a:extLst>
                </p14:cNvPr>
                <p14:cNvContentPartPr/>
                <p14:nvPr/>
              </p14:nvContentPartPr>
              <p14:xfrm>
                <a:off x="9810079" y="745918"/>
                <a:ext cx="111960" cy="212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3526E7-7EB7-41C8-A3BC-FB041A116E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01439" y="737278"/>
                  <a:ext cx="129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57573B-2FBB-4337-A81D-180FB9E70A7F}"/>
                    </a:ext>
                  </a:extLst>
                </p14:cNvPr>
                <p14:cNvContentPartPr/>
                <p14:nvPr/>
              </p14:nvContentPartPr>
              <p14:xfrm>
                <a:off x="9538999" y="1194118"/>
                <a:ext cx="243720" cy="39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57573B-2FBB-4337-A81D-180FB9E70A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30359" y="1185118"/>
                  <a:ext cx="261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88BA70F-7CD6-45A8-AE42-71C6FA1EA6AC}"/>
                    </a:ext>
                  </a:extLst>
                </p14:cNvPr>
                <p14:cNvContentPartPr/>
                <p14:nvPr/>
              </p14:nvContentPartPr>
              <p14:xfrm>
                <a:off x="9555559" y="1305358"/>
                <a:ext cx="115200" cy="8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88BA70F-7CD6-45A8-AE42-71C6FA1EA6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46919" y="1296358"/>
                  <a:ext cx="132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B17633-50CD-4EC2-9479-AAED199B7C37}"/>
                    </a:ext>
                  </a:extLst>
                </p14:cNvPr>
                <p14:cNvContentPartPr/>
                <p14:nvPr/>
              </p14:nvContentPartPr>
              <p14:xfrm>
                <a:off x="9577159" y="1280518"/>
                <a:ext cx="157320" cy="243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B17633-50CD-4EC2-9479-AAED199B7C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68519" y="1271518"/>
                  <a:ext cx="174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950521-5FB0-471E-B8F9-7A56C378FBF2}"/>
                    </a:ext>
                  </a:extLst>
                </p14:cNvPr>
                <p14:cNvContentPartPr/>
                <p14:nvPr/>
              </p14:nvContentPartPr>
              <p14:xfrm>
                <a:off x="9939319" y="1130398"/>
                <a:ext cx="21420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950521-5FB0-471E-B8F9-7A56C378FBF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30319" y="1121758"/>
                  <a:ext cx="23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1B9A05-9B2E-4C03-A49B-89DA9D414084}"/>
                    </a:ext>
                  </a:extLst>
                </p14:cNvPr>
                <p14:cNvContentPartPr/>
                <p14:nvPr/>
              </p14:nvContentPartPr>
              <p14:xfrm>
                <a:off x="9999079" y="1057678"/>
                <a:ext cx="73440" cy="172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1B9A05-9B2E-4C03-A49B-89DA9D4140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90079" y="1049038"/>
                  <a:ext cx="91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70A432-907A-4C9B-B11F-C630FB14E0A6}"/>
                    </a:ext>
                  </a:extLst>
                </p14:cNvPr>
                <p14:cNvContentPartPr/>
                <p14:nvPr/>
              </p14:nvContentPartPr>
              <p14:xfrm>
                <a:off x="10274119" y="932758"/>
                <a:ext cx="212040" cy="18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70A432-907A-4C9B-B11F-C630FB14E0A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65479" y="924118"/>
                  <a:ext cx="229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7563078-8E26-4844-8F0B-0CF6D8FEB393}"/>
                    </a:ext>
                  </a:extLst>
                </p14:cNvPr>
                <p14:cNvContentPartPr/>
                <p14:nvPr/>
              </p14:nvContentPartPr>
              <p14:xfrm>
                <a:off x="10237039" y="894598"/>
                <a:ext cx="221400" cy="23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7563078-8E26-4844-8F0B-0CF6D8FEB3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28399" y="885598"/>
                  <a:ext cx="23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51E74B5-F614-4D46-90EF-A6F3427BBA49}"/>
                    </a:ext>
                  </a:extLst>
                </p14:cNvPr>
                <p14:cNvContentPartPr/>
                <p14:nvPr/>
              </p14:nvContentPartPr>
              <p14:xfrm>
                <a:off x="10577239" y="618838"/>
                <a:ext cx="168840" cy="19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51E74B5-F614-4D46-90EF-A6F3427BBA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68239" y="610198"/>
                  <a:ext cx="186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E5C4878-5711-4BF1-8E7C-7827EA09CFBE}"/>
                    </a:ext>
                  </a:extLst>
                </p14:cNvPr>
                <p14:cNvContentPartPr/>
                <p14:nvPr/>
              </p14:nvContentPartPr>
              <p14:xfrm>
                <a:off x="10151359" y="1235158"/>
                <a:ext cx="246600" cy="48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E5C4878-5711-4BF1-8E7C-7827EA09CF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42359" y="1226158"/>
                  <a:ext cx="26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A733D7-B0CF-4B95-AA4A-A19ECC27ED7E}"/>
                    </a:ext>
                  </a:extLst>
                </p14:cNvPr>
                <p14:cNvContentPartPr/>
                <p14:nvPr/>
              </p14:nvContentPartPr>
              <p14:xfrm>
                <a:off x="10149199" y="1340278"/>
                <a:ext cx="169200" cy="15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A733D7-B0CF-4B95-AA4A-A19ECC27ED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40559" y="1331638"/>
                  <a:ext cx="186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A3395DF-4239-4490-9D0A-4324A17D2DE4}"/>
                    </a:ext>
                  </a:extLst>
                </p14:cNvPr>
                <p14:cNvContentPartPr/>
                <p14:nvPr/>
              </p14:nvContentPartPr>
              <p14:xfrm>
                <a:off x="10725199" y="814678"/>
                <a:ext cx="206280" cy="38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A3395DF-4239-4490-9D0A-4324A17D2D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16199" y="806038"/>
                  <a:ext cx="2239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2D480B-CE10-4391-9B22-92292852A4FB}"/>
                    </a:ext>
                  </a:extLst>
                </p14:cNvPr>
                <p14:cNvContentPartPr/>
                <p14:nvPr/>
              </p14:nvContentPartPr>
              <p14:xfrm>
                <a:off x="10979719" y="578158"/>
                <a:ext cx="264960" cy="782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2D480B-CE10-4391-9B22-92292852A4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71079" y="569518"/>
                  <a:ext cx="2826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8F515FF-915C-4E59-98C5-B1C073B71D19}"/>
                    </a:ext>
                  </a:extLst>
                </p14:cNvPr>
                <p14:cNvContentPartPr/>
                <p14:nvPr/>
              </p14:nvContentPartPr>
              <p14:xfrm>
                <a:off x="11004199" y="1375918"/>
                <a:ext cx="120600" cy="142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8F515FF-915C-4E59-98C5-B1C073B71D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95559" y="1367278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6ED0647-3915-4C68-BDB1-6C81E2AE51BF}"/>
                    </a:ext>
                  </a:extLst>
                </p14:cNvPr>
                <p14:cNvContentPartPr/>
                <p14:nvPr/>
              </p14:nvContentPartPr>
              <p14:xfrm>
                <a:off x="11410279" y="440998"/>
                <a:ext cx="101880" cy="22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6ED0647-3915-4C68-BDB1-6C81E2AE51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01279" y="432358"/>
                  <a:ext cx="11952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BF0C20D-58FB-4849-84A6-4CA8872A067F}"/>
              </a:ext>
            </a:extLst>
          </p:cNvPr>
          <p:cNvGrpSpPr/>
          <p:nvPr/>
        </p:nvGrpSpPr>
        <p:grpSpPr>
          <a:xfrm>
            <a:off x="8345599" y="1630438"/>
            <a:ext cx="2185200" cy="743040"/>
            <a:chOff x="8345599" y="1630438"/>
            <a:chExt cx="218520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1224A0-DD7C-4734-AD76-F5190354B69A}"/>
                    </a:ext>
                  </a:extLst>
                </p14:cNvPr>
                <p14:cNvContentPartPr/>
                <p14:nvPr/>
              </p14:nvContentPartPr>
              <p14:xfrm>
                <a:off x="8345599" y="1974238"/>
                <a:ext cx="200520" cy="41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1224A0-DD7C-4734-AD76-F5190354B6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36959" y="1965598"/>
                  <a:ext cx="218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F363E8-F0C8-42C3-98C2-6CE64F87A66D}"/>
                    </a:ext>
                  </a:extLst>
                </p14:cNvPr>
                <p14:cNvContentPartPr/>
                <p14:nvPr/>
              </p14:nvContentPartPr>
              <p14:xfrm>
                <a:off x="8382679" y="2068558"/>
                <a:ext cx="146520" cy="3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F363E8-F0C8-42C3-98C2-6CE64F87A6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73679" y="2059918"/>
                  <a:ext cx="16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0E02054-6F87-4725-BA54-89A9A365E332}"/>
                    </a:ext>
                  </a:extLst>
                </p14:cNvPr>
                <p14:cNvContentPartPr/>
                <p14:nvPr/>
              </p14:nvContentPartPr>
              <p14:xfrm>
                <a:off x="8859679" y="1818718"/>
                <a:ext cx="25164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0E02054-6F87-4725-BA54-89A9A365E3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51039" y="1809718"/>
                  <a:ext cx="269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FFEACE-E4C2-4345-98DE-27CBBB9EF7E8}"/>
                    </a:ext>
                  </a:extLst>
                </p14:cNvPr>
                <p14:cNvContentPartPr/>
                <p14:nvPr/>
              </p14:nvContentPartPr>
              <p14:xfrm>
                <a:off x="8769679" y="2017438"/>
                <a:ext cx="348120" cy="7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FFEACE-E4C2-4345-98DE-27CBBB9EF7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61039" y="2008798"/>
                  <a:ext cx="365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915379-DCDD-49E5-9DDC-71613343AB0E}"/>
                    </a:ext>
                  </a:extLst>
                </p14:cNvPr>
                <p14:cNvContentPartPr/>
                <p14:nvPr/>
              </p14:nvContentPartPr>
              <p14:xfrm>
                <a:off x="8727199" y="2176198"/>
                <a:ext cx="227160" cy="197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915379-DCDD-49E5-9DDC-71613343AB0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18199" y="2167198"/>
                  <a:ext cx="24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2060518-9850-4093-8251-C1E7DC19C7D0}"/>
                    </a:ext>
                  </a:extLst>
                </p14:cNvPr>
                <p14:cNvContentPartPr/>
                <p14:nvPr/>
              </p14:nvContentPartPr>
              <p14:xfrm>
                <a:off x="9227599" y="1788838"/>
                <a:ext cx="218520" cy="337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2060518-9850-4093-8251-C1E7DC19C7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18959" y="1779838"/>
                  <a:ext cx="236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E7CDF1-1450-4A4E-AB8F-3BE7DAC83358}"/>
                    </a:ext>
                  </a:extLst>
                </p14:cNvPr>
                <p14:cNvContentPartPr/>
                <p14:nvPr/>
              </p14:nvContentPartPr>
              <p14:xfrm>
                <a:off x="9617839" y="1694878"/>
                <a:ext cx="47880" cy="158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E7CDF1-1450-4A4E-AB8F-3BE7DAC833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09199" y="1686238"/>
                  <a:ext cx="65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85EEC1F-21F6-499D-BA21-9A2C76910ACC}"/>
                    </a:ext>
                  </a:extLst>
                </p14:cNvPr>
                <p14:cNvContentPartPr/>
                <p14:nvPr/>
              </p14:nvContentPartPr>
              <p14:xfrm>
                <a:off x="9438199" y="1915558"/>
                <a:ext cx="252360" cy="4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85EEC1F-21F6-499D-BA21-9A2C76910A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29199" y="1906918"/>
                  <a:ext cx="270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784D478-4CCE-46EF-906F-ECFDF4B3821B}"/>
                    </a:ext>
                  </a:extLst>
                </p14:cNvPr>
                <p14:cNvContentPartPr/>
                <p14:nvPr/>
              </p14:nvContentPartPr>
              <p14:xfrm>
                <a:off x="9490039" y="2010598"/>
                <a:ext cx="115560" cy="111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784D478-4CCE-46EF-906F-ECFDF4B382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81399" y="2001958"/>
                  <a:ext cx="133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7EDB042-8BB1-4188-AD8A-FD3F8F0C7B84}"/>
                    </a:ext>
                  </a:extLst>
                </p14:cNvPr>
                <p14:cNvContentPartPr/>
                <p14:nvPr/>
              </p14:nvContentPartPr>
              <p14:xfrm>
                <a:off x="9524959" y="1996558"/>
                <a:ext cx="137520" cy="232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7EDB042-8BB1-4188-AD8A-FD3F8F0C7B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15959" y="1987918"/>
                  <a:ext cx="155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CB9B851-D6F2-498A-B56F-8F13643A617C}"/>
                    </a:ext>
                  </a:extLst>
                </p14:cNvPr>
                <p14:cNvContentPartPr/>
                <p14:nvPr/>
              </p14:nvContentPartPr>
              <p14:xfrm>
                <a:off x="9796039" y="1902238"/>
                <a:ext cx="226800" cy="44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CB9B851-D6F2-498A-B56F-8F13643A61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87039" y="1893598"/>
                  <a:ext cx="24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C282A43-0482-4B57-8EA7-DB8710B3E966}"/>
                    </a:ext>
                  </a:extLst>
                </p14:cNvPr>
                <p14:cNvContentPartPr/>
                <p14:nvPr/>
              </p14:nvContentPartPr>
              <p14:xfrm>
                <a:off x="9891799" y="1785598"/>
                <a:ext cx="75600" cy="21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C282A43-0482-4B57-8EA7-DB8710B3E96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82799" y="1776598"/>
                  <a:ext cx="93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B0077-1D97-40EC-831C-96BA13A94234}"/>
                    </a:ext>
                  </a:extLst>
                </p14:cNvPr>
                <p14:cNvContentPartPr/>
                <p14:nvPr/>
              </p14:nvContentPartPr>
              <p14:xfrm>
                <a:off x="10055599" y="1630438"/>
                <a:ext cx="255240" cy="366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B0077-1D97-40EC-831C-96BA13A942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46599" y="1621798"/>
                  <a:ext cx="272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907602-0DE1-406C-9F15-312657980F00}"/>
                    </a:ext>
                  </a:extLst>
                </p14:cNvPr>
                <p14:cNvContentPartPr/>
                <p14:nvPr/>
              </p14:nvContentPartPr>
              <p14:xfrm>
                <a:off x="10030399" y="2077918"/>
                <a:ext cx="149400" cy="172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6907602-0DE1-406C-9F15-312657980F0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21759" y="2069278"/>
                  <a:ext cx="167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2FF123-1306-4AD8-AEC3-B84A4FC6342D}"/>
                    </a:ext>
                  </a:extLst>
                </p14:cNvPr>
                <p14:cNvContentPartPr/>
                <p14:nvPr/>
              </p14:nvContentPartPr>
              <p14:xfrm>
                <a:off x="10291399" y="1672558"/>
                <a:ext cx="239400" cy="588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2FF123-1306-4AD8-AEC3-B84A4FC634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82759" y="1663918"/>
                  <a:ext cx="257040" cy="60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FF52B77-908B-49BC-A810-332C85E3CD9C}"/>
                  </a:ext>
                </a:extLst>
              </p14:cNvPr>
              <p14:cNvContentPartPr/>
              <p14:nvPr/>
            </p14:nvContentPartPr>
            <p14:xfrm>
              <a:off x="8748079" y="2639878"/>
              <a:ext cx="282960" cy="168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FF52B77-908B-49BC-A810-332C85E3CD9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39439" y="2630878"/>
                <a:ext cx="300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13E2831-C6F7-4BCC-B67E-541209FB402F}"/>
                  </a:ext>
                </a:extLst>
              </p14:cNvPr>
              <p14:cNvContentPartPr/>
              <p14:nvPr/>
            </p14:nvContentPartPr>
            <p14:xfrm>
              <a:off x="8684359" y="2915638"/>
              <a:ext cx="268200" cy="60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13E2831-C6F7-4BCC-B67E-541209FB402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75359" y="2906998"/>
                <a:ext cx="285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1ACE830-B79A-4C75-924E-DEA443443541}"/>
                  </a:ext>
                </a:extLst>
              </p14:cNvPr>
              <p14:cNvContentPartPr/>
              <p14:nvPr/>
            </p14:nvContentPartPr>
            <p14:xfrm>
              <a:off x="8695159" y="3028318"/>
              <a:ext cx="204840" cy="208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1ACE830-B79A-4C75-924E-DEA44344354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86159" y="3019318"/>
                <a:ext cx="222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6293EBA-7A8F-4887-A694-9B7A450CE784}"/>
                  </a:ext>
                </a:extLst>
              </p14:cNvPr>
              <p14:cNvContentPartPr/>
              <p14:nvPr/>
            </p14:nvContentPartPr>
            <p14:xfrm>
              <a:off x="9187639" y="2848678"/>
              <a:ext cx="20880" cy="2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6293EBA-7A8F-4887-A694-9B7A450CE78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178639" y="2840038"/>
                <a:ext cx="38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51C8E95-A0A2-42BF-AE77-62C384A2467B}"/>
                  </a:ext>
                </a:extLst>
              </p14:cNvPr>
              <p14:cNvContentPartPr/>
              <p14:nvPr/>
            </p14:nvContentPartPr>
            <p14:xfrm>
              <a:off x="9380239" y="2587318"/>
              <a:ext cx="219960" cy="135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51C8E95-A0A2-42BF-AE77-62C384A2467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371239" y="2578318"/>
                <a:ext cx="237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C7234DB-D211-4EB6-86BF-4E97B06A6FB2}"/>
                  </a:ext>
                </a:extLst>
              </p14:cNvPr>
              <p14:cNvContentPartPr/>
              <p14:nvPr/>
            </p14:nvContentPartPr>
            <p14:xfrm>
              <a:off x="9266119" y="2848678"/>
              <a:ext cx="295560" cy="71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C7234DB-D211-4EB6-86BF-4E97B06A6FB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57119" y="2840038"/>
                <a:ext cx="3132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22918CE-7228-410C-8C15-8E5509955645}"/>
                  </a:ext>
                </a:extLst>
              </p14:cNvPr>
              <p14:cNvContentPartPr/>
              <p14:nvPr/>
            </p14:nvContentPartPr>
            <p14:xfrm>
              <a:off x="9213559" y="2998078"/>
              <a:ext cx="99360" cy="134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22918CE-7228-410C-8C15-8E550995564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4919" y="2989078"/>
                <a:ext cx="1170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2BD486E-A70B-4EA8-9E8B-8E7786BE23A3}"/>
                  </a:ext>
                </a:extLst>
              </p14:cNvPr>
              <p14:cNvContentPartPr/>
              <p14:nvPr/>
            </p14:nvContentPartPr>
            <p14:xfrm>
              <a:off x="9394999" y="2956678"/>
              <a:ext cx="245160" cy="165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2BD486E-A70B-4EA8-9E8B-8E7786BE23A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386359" y="2948038"/>
                <a:ext cx="262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9B9088B-5691-4DE1-8044-7ED057DE4FDA}"/>
                  </a:ext>
                </a:extLst>
              </p14:cNvPr>
              <p14:cNvContentPartPr/>
              <p14:nvPr/>
            </p14:nvContentPartPr>
            <p14:xfrm>
              <a:off x="9841399" y="2685598"/>
              <a:ext cx="162360" cy="51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9B9088B-5691-4DE1-8044-7ED057DE4FD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32399" y="2676598"/>
                <a:ext cx="1800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601C53D-004B-4651-8608-9B32BCF5F382}"/>
                  </a:ext>
                </a:extLst>
              </p14:cNvPr>
              <p14:cNvContentPartPr/>
              <p14:nvPr/>
            </p14:nvContentPartPr>
            <p14:xfrm>
              <a:off x="9844279" y="2784238"/>
              <a:ext cx="180360" cy="20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601C53D-004B-4651-8608-9B32BCF5F38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835639" y="2775598"/>
                <a:ext cx="198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7ACEB45-1B30-49C5-AC0B-4AE1CB9AE1E1}"/>
                  </a:ext>
                </a:extLst>
              </p14:cNvPr>
              <p14:cNvContentPartPr/>
              <p14:nvPr/>
            </p14:nvContentPartPr>
            <p14:xfrm>
              <a:off x="10285639" y="2424598"/>
              <a:ext cx="266400" cy="1771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7ACEB45-1B30-49C5-AC0B-4AE1CB9AE1E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276639" y="2415598"/>
                <a:ext cx="284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99774F3-A2F6-4FF4-86BA-C2BE0CEA2F83}"/>
                  </a:ext>
                </a:extLst>
              </p14:cNvPr>
              <p14:cNvContentPartPr/>
              <p14:nvPr/>
            </p14:nvContentPartPr>
            <p14:xfrm>
              <a:off x="10190239" y="2664718"/>
              <a:ext cx="355320" cy="44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99774F3-A2F6-4FF4-86BA-C2BE0CEA2F8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181239" y="2655718"/>
                <a:ext cx="372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9BE4260-54CF-4E0C-847C-6CD5764ED6F7}"/>
                  </a:ext>
                </a:extLst>
              </p14:cNvPr>
              <p14:cNvContentPartPr/>
              <p14:nvPr/>
            </p14:nvContentPartPr>
            <p14:xfrm>
              <a:off x="10239919" y="2806558"/>
              <a:ext cx="61560" cy="137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9BE4260-54CF-4E0C-847C-6CD5764ED6F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230919" y="2797918"/>
                <a:ext cx="79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056421F-2D93-4A98-82EA-CE3776CB91D4}"/>
                  </a:ext>
                </a:extLst>
              </p14:cNvPr>
              <p14:cNvContentPartPr/>
              <p14:nvPr/>
            </p14:nvContentPartPr>
            <p14:xfrm>
              <a:off x="10367719" y="2753638"/>
              <a:ext cx="261720" cy="22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056421F-2D93-4A98-82EA-CE3776CB91D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359079" y="2744998"/>
                <a:ext cx="27936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B0A28A8-79E1-4884-9A99-7B321921F0D8}"/>
              </a:ext>
            </a:extLst>
          </p:cNvPr>
          <p:cNvGrpSpPr/>
          <p:nvPr/>
        </p:nvGrpSpPr>
        <p:grpSpPr>
          <a:xfrm>
            <a:off x="1467439" y="2481478"/>
            <a:ext cx="7012440" cy="2383920"/>
            <a:chOff x="1467439" y="2481478"/>
            <a:chExt cx="701244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99EE6B-C536-4556-B73F-73F7CA6E28E6}"/>
                    </a:ext>
                  </a:extLst>
                </p14:cNvPr>
                <p14:cNvContentPartPr/>
                <p14:nvPr/>
              </p14:nvContentPartPr>
              <p14:xfrm>
                <a:off x="8291599" y="2828878"/>
                <a:ext cx="93960" cy="11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99EE6B-C536-4556-B73F-73F7CA6E28E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2599" y="2820238"/>
                  <a:ext cx="111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31E9D0E-8856-44C0-A0B5-E0B31F52D9F5}"/>
                    </a:ext>
                  </a:extLst>
                </p14:cNvPr>
                <p14:cNvContentPartPr/>
                <p14:nvPr/>
              </p14:nvContentPartPr>
              <p14:xfrm>
                <a:off x="8301679" y="2887558"/>
                <a:ext cx="178200" cy="69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31E9D0E-8856-44C0-A0B5-E0B31F52D9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92679" y="2878918"/>
                  <a:ext cx="195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C12E278-B673-4DF9-9773-F331814A6872}"/>
                    </a:ext>
                  </a:extLst>
                </p14:cNvPr>
                <p14:cNvContentPartPr/>
                <p14:nvPr/>
              </p14:nvContentPartPr>
              <p14:xfrm>
                <a:off x="3089239" y="3930838"/>
                <a:ext cx="114120" cy="11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C12E278-B673-4DF9-9773-F331814A68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80599" y="3922198"/>
                  <a:ext cx="131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5E4F566-C262-45C4-B3A8-886698669C8F}"/>
                    </a:ext>
                  </a:extLst>
                </p14:cNvPr>
                <p14:cNvContentPartPr/>
                <p14:nvPr/>
              </p14:nvContentPartPr>
              <p14:xfrm>
                <a:off x="1467439" y="3126598"/>
                <a:ext cx="384840" cy="457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5E4F566-C262-45C4-B3A8-886698669C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58439" y="3117958"/>
                  <a:ext cx="4024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0DC056-ED59-4D24-98AD-C0DBB55CB329}"/>
                    </a:ext>
                  </a:extLst>
                </p14:cNvPr>
                <p14:cNvContentPartPr/>
                <p14:nvPr/>
              </p14:nvContentPartPr>
              <p14:xfrm>
                <a:off x="1491559" y="3385078"/>
                <a:ext cx="205200" cy="6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0DC056-ED59-4D24-98AD-C0DBB55CB3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82559" y="3376078"/>
                  <a:ext cx="22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5E22CC-E680-42CF-874A-DEA5E2221824}"/>
                    </a:ext>
                  </a:extLst>
                </p14:cNvPr>
                <p14:cNvContentPartPr/>
                <p14:nvPr/>
              </p14:nvContentPartPr>
              <p14:xfrm>
                <a:off x="1778119" y="3293278"/>
                <a:ext cx="140400" cy="215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5E22CC-E680-42CF-874A-DEA5E222182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69119" y="3284278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E9FCD6-DE25-4673-9C7A-95C88FA35EEB}"/>
                    </a:ext>
                  </a:extLst>
                </p14:cNvPr>
                <p14:cNvContentPartPr/>
                <p14:nvPr/>
              </p14:nvContentPartPr>
              <p14:xfrm>
                <a:off x="1849399" y="3347998"/>
                <a:ext cx="266760" cy="211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E9FCD6-DE25-4673-9C7A-95C88FA35E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40399" y="3339358"/>
                  <a:ext cx="284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A34FA0-3201-49D6-AD4C-98724AC7EA39}"/>
                    </a:ext>
                  </a:extLst>
                </p14:cNvPr>
                <p14:cNvContentPartPr/>
                <p14:nvPr/>
              </p14:nvContentPartPr>
              <p14:xfrm>
                <a:off x="2143159" y="3186718"/>
                <a:ext cx="158400" cy="370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A34FA0-3201-49D6-AD4C-98724AC7EA3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34519" y="3177718"/>
                  <a:ext cx="176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B593A0-80B8-4DA8-B416-906EF03426F1}"/>
                    </a:ext>
                  </a:extLst>
                </p14:cNvPr>
                <p14:cNvContentPartPr/>
                <p14:nvPr/>
              </p14:nvContentPartPr>
              <p14:xfrm>
                <a:off x="2432959" y="3298678"/>
                <a:ext cx="197280" cy="200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B593A0-80B8-4DA8-B416-906EF03426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23959" y="3290038"/>
                  <a:ext cx="214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0F9275-6852-4442-806A-DDD05F85EBD6}"/>
                    </a:ext>
                  </a:extLst>
                </p14:cNvPr>
                <p14:cNvContentPartPr/>
                <p14:nvPr/>
              </p14:nvContentPartPr>
              <p14:xfrm>
                <a:off x="2908519" y="3038038"/>
                <a:ext cx="290160" cy="761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0F9275-6852-4442-806A-DDD05F85EB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99879" y="3029398"/>
                  <a:ext cx="30780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66B34E0-4EC9-42D7-B094-6EE86221985E}"/>
                    </a:ext>
                  </a:extLst>
                </p14:cNvPr>
                <p14:cNvContentPartPr/>
                <p14:nvPr/>
              </p14:nvContentPartPr>
              <p14:xfrm>
                <a:off x="2684599" y="3174118"/>
                <a:ext cx="166320" cy="149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66B34E0-4EC9-42D7-B094-6EE86221985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75959" y="3165118"/>
                  <a:ext cx="183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EBC797-C6A2-49B4-B990-6CD21AEFF312}"/>
                    </a:ext>
                  </a:extLst>
                </p14:cNvPr>
                <p14:cNvContentPartPr/>
                <p14:nvPr/>
              </p14:nvContentPartPr>
              <p14:xfrm>
                <a:off x="2683519" y="3402358"/>
                <a:ext cx="169200" cy="41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EBC797-C6A2-49B4-B990-6CD21AEFF31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74519" y="3393358"/>
                  <a:ext cx="186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2053B8B-E05E-40A2-B625-DE727466413D}"/>
                    </a:ext>
                  </a:extLst>
                </p14:cNvPr>
                <p14:cNvContentPartPr/>
                <p14:nvPr/>
              </p14:nvContentPartPr>
              <p14:xfrm>
                <a:off x="2682439" y="3533038"/>
                <a:ext cx="141120" cy="239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2053B8B-E05E-40A2-B625-DE72746641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73799" y="3524038"/>
                  <a:ext cx="158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F12D19-CC38-4015-86EE-BB009C377072}"/>
                    </a:ext>
                  </a:extLst>
                </p14:cNvPr>
                <p14:cNvContentPartPr/>
                <p14:nvPr/>
              </p14:nvContentPartPr>
              <p14:xfrm>
                <a:off x="3289399" y="2724118"/>
                <a:ext cx="24840" cy="26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F12D19-CC38-4015-86EE-BB009C3770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80399" y="2715118"/>
                  <a:ext cx="42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A25C3EF-333C-45F5-93EC-4EA212A758EC}"/>
                    </a:ext>
                  </a:extLst>
                </p14:cNvPr>
                <p14:cNvContentPartPr/>
                <p14:nvPr/>
              </p14:nvContentPartPr>
              <p14:xfrm>
                <a:off x="3232519" y="3198238"/>
                <a:ext cx="201960" cy="228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A25C3EF-333C-45F5-93EC-4EA212A758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23519" y="3189238"/>
                  <a:ext cx="219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4B69876-D5F2-4724-802B-D711F5C85838}"/>
                    </a:ext>
                  </a:extLst>
                </p14:cNvPr>
                <p14:cNvContentPartPr/>
                <p14:nvPr/>
              </p14:nvContentPartPr>
              <p14:xfrm>
                <a:off x="3170599" y="3170878"/>
                <a:ext cx="189000" cy="257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4B69876-D5F2-4724-802B-D711F5C8583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61959" y="3161878"/>
                  <a:ext cx="2066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F288613-39BD-4090-A09B-38366EAD0C42}"/>
                    </a:ext>
                  </a:extLst>
                </p14:cNvPr>
                <p14:cNvContentPartPr/>
                <p14:nvPr/>
              </p14:nvContentPartPr>
              <p14:xfrm>
                <a:off x="3446719" y="3107518"/>
                <a:ext cx="176040" cy="33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F288613-39BD-4090-A09B-38366EAD0C4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37719" y="3098878"/>
                  <a:ext cx="1936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A1DC1B8-30A0-44AA-BE40-4A6E6821E982}"/>
                    </a:ext>
                  </a:extLst>
                </p14:cNvPr>
                <p14:cNvContentPartPr/>
                <p14:nvPr/>
              </p14:nvContentPartPr>
              <p14:xfrm>
                <a:off x="3686839" y="3180958"/>
                <a:ext cx="174240" cy="26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A1DC1B8-30A0-44AA-BE40-4A6E6821E98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78199" y="3172318"/>
                  <a:ext cx="191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83B15CA-BEEE-4850-8005-C1E2D1BFA5A7}"/>
                    </a:ext>
                  </a:extLst>
                </p14:cNvPr>
                <p14:cNvContentPartPr/>
                <p14:nvPr/>
              </p14:nvContentPartPr>
              <p14:xfrm>
                <a:off x="3639319" y="3156118"/>
                <a:ext cx="203040" cy="236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83B15CA-BEEE-4850-8005-C1E2D1BFA5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30679" y="3147118"/>
                  <a:ext cx="220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F402B0E-55FE-4822-8EFA-38B25FA1B5DD}"/>
                    </a:ext>
                  </a:extLst>
                </p14:cNvPr>
                <p14:cNvContentPartPr/>
                <p14:nvPr/>
              </p14:nvContentPartPr>
              <p14:xfrm>
                <a:off x="3844879" y="3157198"/>
                <a:ext cx="209520" cy="216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F402B0E-55FE-4822-8EFA-38B25FA1B5D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35879" y="3148558"/>
                  <a:ext cx="22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02F39A-832F-45AF-B8F2-91F713A6AC29}"/>
                    </a:ext>
                  </a:extLst>
                </p14:cNvPr>
                <p14:cNvContentPartPr/>
                <p14:nvPr/>
              </p14:nvContentPartPr>
              <p14:xfrm>
                <a:off x="4078159" y="3200758"/>
                <a:ext cx="70920" cy="230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02F39A-832F-45AF-B8F2-91F713A6AC2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69519" y="3191758"/>
                  <a:ext cx="88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6BE93D5-875B-4B3F-8205-2DF934E462B7}"/>
                    </a:ext>
                  </a:extLst>
                </p14:cNvPr>
                <p14:cNvContentPartPr/>
                <p14:nvPr/>
              </p14:nvContentPartPr>
              <p14:xfrm>
                <a:off x="4159159" y="3005638"/>
                <a:ext cx="108360" cy="46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6BE93D5-875B-4B3F-8205-2DF934E462B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50519" y="2996638"/>
                  <a:ext cx="126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9F4390-FE00-4E43-9DF9-9CBC4E90F4E2}"/>
                    </a:ext>
                  </a:extLst>
                </p14:cNvPr>
                <p14:cNvContentPartPr/>
                <p14:nvPr/>
              </p14:nvContentPartPr>
              <p14:xfrm>
                <a:off x="4347799" y="3233878"/>
                <a:ext cx="186840" cy="18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9F4390-FE00-4E43-9DF9-9CBC4E90F4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39159" y="3224878"/>
                  <a:ext cx="20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3AA3B48-6352-4D7D-9A23-0376B988E075}"/>
                    </a:ext>
                  </a:extLst>
                </p14:cNvPr>
                <p14:cNvContentPartPr/>
                <p14:nvPr/>
              </p14:nvContentPartPr>
              <p14:xfrm>
                <a:off x="4438519" y="2936878"/>
                <a:ext cx="213840" cy="45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3AA3B48-6352-4D7D-9A23-0376B988E07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29879" y="2927878"/>
                  <a:ext cx="2314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FA1DCE6-05EF-44CE-9A50-C00216CF16D6}"/>
                    </a:ext>
                  </a:extLst>
                </p14:cNvPr>
                <p14:cNvContentPartPr/>
                <p14:nvPr/>
              </p14:nvContentPartPr>
              <p14:xfrm>
                <a:off x="4527799" y="3144598"/>
                <a:ext cx="231120" cy="252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FA1DCE6-05EF-44CE-9A50-C00216CF16D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19159" y="3135958"/>
                  <a:ext cx="248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79AC24-7E13-4C6B-9AD0-C344A50C16A0}"/>
                    </a:ext>
                  </a:extLst>
                </p14:cNvPr>
                <p14:cNvContentPartPr/>
                <p14:nvPr/>
              </p14:nvContentPartPr>
              <p14:xfrm>
                <a:off x="4837399" y="3218758"/>
                <a:ext cx="141840" cy="41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79AC24-7E13-4C6B-9AD0-C344A50C16A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28399" y="3209758"/>
                  <a:ext cx="159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5313D6-7729-4010-B22C-53F2D93D3F97}"/>
                    </a:ext>
                  </a:extLst>
                </p14:cNvPr>
                <p14:cNvContentPartPr/>
                <p14:nvPr/>
              </p14:nvContentPartPr>
              <p14:xfrm>
                <a:off x="4835959" y="3345478"/>
                <a:ext cx="131760" cy="39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5313D6-7729-4010-B22C-53F2D93D3F9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26959" y="3336838"/>
                  <a:ext cx="149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12BD7B9-75DF-40B8-B8CC-DF30771D42F5}"/>
                    </a:ext>
                  </a:extLst>
                </p14:cNvPr>
                <p14:cNvContentPartPr/>
                <p14:nvPr/>
              </p14:nvContentPartPr>
              <p14:xfrm>
                <a:off x="5245999" y="2993398"/>
                <a:ext cx="248760" cy="173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12BD7B9-75DF-40B8-B8CC-DF30771D42F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37359" y="2984758"/>
                  <a:ext cx="266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18DAA0-1D87-4A52-A24B-D52A36EAE123}"/>
                    </a:ext>
                  </a:extLst>
                </p14:cNvPr>
                <p14:cNvContentPartPr/>
                <p14:nvPr/>
              </p14:nvContentPartPr>
              <p14:xfrm>
                <a:off x="5172199" y="3256198"/>
                <a:ext cx="281160" cy="48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18DAA0-1D87-4A52-A24B-D52A36EAE1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63199" y="3247558"/>
                  <a:ext cx="29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AEC8383-BE38-44FC-BA77-1FD78E07DDE3}"/>
                    </a:ext>
                  </a:extLst>
                </p14:cNvPr>
                <p14:cNvContentPartPr/>
                <p14:nvPr/>
              </p14:nvContentPartPr>
              <p14:xfrm>
                <a:off x="5136199" y="3402358"/>
                <a:ext cx="214560" cy="235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AEC8383-BE38-44FC-BA77-1FD78E07DD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7559" y="3393358"/>
                  <a:ext cx="232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A0FFB5-DCD1-4177-82E9-B9F588349C4D}"/>
                    </a:ext>
                  </a:extLst>
                </p14:cNvPr>
                <p14:cNvContentPartPr/>
                <p14:nvPr/>
              </p14:nvContentPartPr>
              <p14:xfrm>
                <a:off x="5524639" y="2813038"/>
                <a:ext cx="259200" cy="870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A0FFB5-DCD1-4177-82E9-B9F588349C4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15999" y="2804398"/>
                  <a:ext cx="27684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A1BAE6-0300-410D-A898-535DE61BCBB9}"/>
                    </a:ext>
                  </a:extLst>
                </p14:cNvPr>
                <p14:cNvContentPartPr/>
                <p14:nvPr/>
              </p14:nvContentPartPr>
              <p14:xfrm>
                <a:off x="5675839" y="3729958"/>
                <a:ext cx="95040" cy="146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A1BAE6-0300-410D-A898-535DE61BCB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67199" y="3721318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C632F0-653A-4AAB-A4D4-BFC988AE02B3}"/>
                    </a:ext>
                  </a:extLst>
                </p14:cNvPr>
                <p14:cNvContentPartPr/>
                <p14:nvPr/>
              </p14:nvContentPartPr>
              <p14:xfrm>
                <a:off x="5989759" y="2481478"/>
                <a:ext cx="44640" cy="244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C632F0-653A-4AAB-A4D4-BFC988AE02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80759" y="2472478"/>
                  <a:ext cx="62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0597A84-D8D6-4648-9142-0E8D940B596A}"/>
                    </a:ext>
                  </a:extLst>
                </p14:cNvPr>
                <p14:cNvContentPartPr/>
                <p14:nvPr/>
              </p14:nvContentPartPr>
              <p14:xfrm>
                <a:off x="5778079" y="3013918"/>
                <a:ext cx="107640" cy="18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0597A84-D8D6-4648-9142-0E8D940B596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69439" y="3005278"/>
                  <a:ext cx="125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36C019-E931-4F9F-B09B-B481EE2DCB19}"/>
                    </a:ext>
                  </a:extLst>
                </p14:cNvPr>
                <p14:cNvContentPartPr/>
                <p14:nvPr/>
              </p14:nvContentPartPr>
              <p14:xfrm>
                <a:off x="5994799" y="3029758"/>
                <a:ext cx="242640" cy="156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36C019-E931-4F9F-B09B-B481EE2DCB1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85799" y="3021118"/>
                  <a:ext cx="26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F5148A-FFA5-4C8B-B936-ED99CC88506F}"/>
                    </a:ext>
                  </a:extLst>
                </p14:cNvPr>
                <p14:cNvContentPartPr/>
                <p14:nvPr/>
              </p14:nvContentPartPr>
              <p14:xfrm>
                <a:off x="5959519" y="2962798"/>
                <a:ext cx="202680" cy="218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F5148A-FFA5-4C8B-B936-ED99CC88506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50519" y="2954158"/>
                  <a:ext cx="220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0C714C-5C21-4DAD-800E-D3C7951C472E}"/>
                    </a:ext>
                  </a:extLst>
                </p14:cNvPr>
                <p14:cNvContentPartPr/>
                <p14:nvPr/>
              </p14:nvContentPartPr>
              <p14:xfrm>
                <a:off x="6222319" y="2778118"/>
                <a:ext cx="139320" cy="110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0C714C-5C21-4DAD-800E-D3C7951C472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13679" y="2769118"/>
                  <a:ext cx="15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F15BE73-8CD7-49E1-9767-CFEE69CFE868}"/>
                    </a:ext>
                  </a:extLst>
                </p14:cNvPr>
                <p14:cNvContentPartPr/>
                <p14:nvPr/>
              </p14:nvContentPartPr>
              <p14:xfrm>
                <a:off x="6272359" y="3007438"/>
                <a:ext cx="255960" cy="7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F15BE73-8CD7-49E1-9767-CFEE69CFE8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63359" y="2998798"/>
                  <a:ext cx="273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4964C67-03E7-4031-B8C5-A2258AF6CB79}"/>
                    </a:ext>
                  </a:extLst>
                </p14:cNvPr>
                <p14:cNvContentPartPr/>
                <p14:nvPr/>
              </p14:nvContentPartPr>
              <p14:xfrm>
                <a:off x="6396199" y="2927158"/>
                <a:ext cx="25920" cy="205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4964C67-03E7-4031-B8C5-A2258AF6CB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87199" y="2918158"/>
                  <a:ext cx="4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82ED4B5-988A-4CD2-9E44-3F34A454B025}"/>
                    </a:ext>
                  </a:extLst>
                </p14:cNvPr>
                <p14:cNvContentPartPr/>
                <p14:nvPr/>
              </p14:nvContentPartPr>
              <p14:xfrm>
                <a:off x="6585199" y="2989798"/>
                <a:ext cx="195840" cy="154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82ED4B5-988A-4CD2-9E44-3F34A454B0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76559" y="2980798"/>
                  <a:ext cx="21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733C482-B801-4EFB-AE70-F005EBE5E43D}"/>
                    </a:ext>
                  </a:extLst>
                </p14:cNvPr>
                <p14:cNvContentPartPr/>
                <p14:nvPr/>
              </p14:nvContentPartPr>
              <p14:xfrm>
                <a:off x="6579079" y="2984398"/>
                <a:ext cx="163800" cy="141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733C482-B801-4EFB-AE70-F005EBE5E43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70079" y="2975758"/>
                  <a:ext cx="181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40BF2D-00EB-4734-B911-ABAE36EF727E}"/>
                    </a:ext>
                  </a:extLst>
                </p14:cNvPr>
                <p14:cNvContentPartPr/>
                <p14:nvPr/>
              </p14:nvContentPartPr>
              <p14:xfrm>
                <a:off x="6799039" y="2757958"/>
                <a:ext cx="137160" cy="488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40BF2D-00EB-4734-B911-ABAE36EF72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90039" y="2749318"/>
                  <a:ext cx="1548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2660A6-190E-424E-8E90-8F3680BDE14F}"/>
                    </a:ext>
                  </a:extLst>
                </p14:cNvPr>
                <p14:cNvContentPartPr/>
                <p14:nvPr/>
              </p14:nvContentPartPr>
              <p14:xfrm>
                <a:off x="6967519" y="3035518"/>
                <a:ext cx="174960" cy="177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2660A6-190E-424E-8E90-8F3680BDE14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58519" y="3026878"/>
                  <a:ext cx="19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DB77578-928C-48B3-B1FE-6FEF43634945}"/>
                    </a:ext>
                  </a:extLst>
                </p14:cNvPr>
                <p14:cNvContentPartPr/>
                <p14:nvPr/>
              </p14:nvContentPartPr>
              <p14:xfrm>
                <a:off x="7094959" y="2771998"/>
                <a:ext cx="311760" cy="473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DB77578-928C-48B3-B1FE-6FEF436349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86319" y="2763358"/>
                  <a:ext cx="3294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12F0169-343D-41EC-9633-79D039985823}"/>
                    </a:ext>
                  </a:extLst>
                </p14:cNvPr>
                <p14:cNvContentPartPr/>
                <p14:nvPr/>
              </p14:nvContentPartPr>
              <p14:xfrm>
                <a:off x="7285039" y="3087718"/>
                <a:ext cx="99720" cy="127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12F0169-343D-41EC-9633-79D03998582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76039" y="3079078"/>
                  <a:ext cx="11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6AC6BA8-637D-4683-BA6D-A8A92860436E}"/>
                    </a:ext>
                  </a:extLst>
                </p14:cNvPr>
                <p14:cNvContentPartPr/>
                <p14:nvPr/>
              </p14:nvContentPartPr>
              <p14:xfrm>
                <a:off x="2308399" y="4440958"/>
                <a:ext cx="203760" cy="41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6AC6BA8-637D-4683-BA6D-A8A9286043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99759" y="4432318"/>
                  <a:ext cx="221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46A306E-5A9E-4756-A14C-623B27126AA3}"/>
                    </a:ext>
                  </a:extLst>
                </p14:cNvPr>
                <p14:cNvContentPartPr/>
                <p14:nvPr/>
              </p14:nvContentPartPr>
              <p14:xfrm>
                <a:off x="2347999" y="4529518"/>
                <a:ext cx="204480" cy="57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46A306E-5A9E-4756-A14C-623B27126A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38999" y="4520518"/>
                  <a:ext cx="222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6D24B9A-49CF-43D2-B4AE-9DA7B62ADF52}"/>
                    </a:ext>
                  </a:extLst>
                </p14:cNvPr>
                <p14:cNvContentPartPr/>
                <p14:nvPr/>
              </p14:nvContentPartPr>
              <p14:xfrm>
                <a:off x="2958919" y="4260958"/>
                <a:ext cx="294480" cy="190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6D24B9A-49CF-43D2-B4AE-9DA7B62ADF5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50279" y="4251958"/>
                  <a:ext cx="312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F5B5EDE-10D6-44B0-B2BE-0D97EBF7DC6F}"/>
                    </a:ext>
                  </a:extLst>
                </p14:cNvPr>
                <p14:cNvContentPartPr/>
                <p14:nvPr/>
              </p14:nvContentPartPr>
              <p14:xfrm>
                <a:off x="2900959" y="4496038"/>
                <a:ext cx="351720" cy="6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F5B5EDE-10D6-44B0-B2BE-0D97EBF7DC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91959" y="4487398"/>
                  <a:ext cx="369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AE88712-EFC5-4BD2-B9A3-46ED71B51DED}"/>
                    </a:ext>
                  </a:extLst>
                </p14:cNvPr>
                <p14:cNvContentPartPr/>
                <p14:nvPr/>
              </p14:nvContentPartPr>
              <p14:xfrm>
                <a:off x="2923279" y="4624918"/>
                <a:ext cx="262080" cy="240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AE88712-EFC5-4BD2-B9A3-46ED71B51DE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14279" y="4616278"/>
                  <a:ext cx="27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8EAABF-C750-4710-B633-BA9AFF6B28FD}"/>
                    </a:ext>
                  </a:extLst>
                </p14:cNvPr>
                <p14:cNvContentPartPr/>
                <p14:nvPr/>
              </p14:nvContentPartPr>
              <p14:xfrm>
                <a:off x="3376879" y="4146838"/>
                <a:ext cx="240120" cy="454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8EAABF-C750-4710-B633-BA9AFF6B28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67879" y="4138198"/>
                  <a:ext cx="2577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739D9E7-9682-48C7-84C5-12AC9C4BA222}"/>
                    </a:ext>
                  </a:extLst>
                </p14:cNvPr>
                <p14:cNvContentPartPr/>
                <p14:nvPr/>
              </p14:nvContentPartPr>
              <p14:xfrm>
                <a:off x="3736519" y="4179238"/>
                <a:ext cx="231840" cy="29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739D9E7-9682-48C7-84C5-12AC9C4BA2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27879" y="4170238"/>
                  <a:ext cx="249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86EC014-7823-4BBC-9E9F-CB0A412BFCED}"/>
                    </a:ext>
                  </a:extLst>
                </p14:cNvPr>
                <p14:cNvContentPartPr/>
                <p14:nvPr/>
              </p14:nvContentPartPr>
              <p14:xfrm>
                <a:off x="3669919" y="4126318"/>
                <a:ext cx="272160" cy="245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86EC014-7823-4BBC-9E9F-CB0A412BFCE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660919" y="4117318"/>
                  <a:ext cx="289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C7ECFC9-49A1-4E6E-9D42-AA033F845F1C}"/>
                    </a:ext>
                  </a:extLst>
                </p14:cNvPr>
                <p14:cNvContentPartPr/>
                <p14:nvPr/>
              </p14:nvContentPartPr>
              <p14:xfrm>
                <a:off x="3988879" y="3862078"/>
                <a:ext cx="164880" cy="25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C7ECFC9-49A1-4E6E-9D42-AA033F845F1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80239" y="3853438"/>
                  <a:ext cx="182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D91E44B-915D-4D9A-9C29-391D79F77847}"/>
                    </a:ext>
                  </a:extLst>
                </p14:cNvPr>
                <p14:cNvContentPartPr/>
                <p14:nvPr/>
              </p14:nvContentPartPr>
              <p14:xfrm>
                <a:off x="3661279" y="4511518"/>
                <a:ext cx="302400" cy="68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D91E44B-915D-4D9A-9C29-391D79F7784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52279" y="4502518"/>
                  <a:ext cx="32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E26F8E7-7B7C-4303-B4C3-F2C9B4490DDF}"/>
                    </a:ext>
                  </a:extLst>
                </p14:cNvPr>
                <p14:cNvContentPartPr/>
                <p14:nvPr/>
              </p14:nvContentPartPr>
              <p14:xfrm>
                <a:off x="3707719" y="4622398"/>
                <a:ext cx="210600" cy="209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E26F8E7-7B7C-4303-B4C3-F2C9B4490DD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99079" y="4613758"/>
                  <a:ext cx="228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0E4696-25C9-48A1-9E24-D5597BC62A65}"/>
                    </a:ext>
                  </a:extLst>
                </p14:cNvPr>
                <p14:cNvContentPartPr/>
                <p14:nvPr/>
              </p14:nvContentPartPr>
              <p14:xfrm>
                <a:off x="4207039" y="4358158"/>
                <a:ext cx="276480" cy="7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0E4696-25C9-48A1-9E24-D5597BC62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98399" y="4349518"/>
                  <a:ext cx="29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66DA99-F5CF-4450-A512-52574F237EE8}"/>
                    </a:ext>
                  </a:extLst>
                </p14:cNvPr>
                <p14:cNvContentPartPr/>
                <p14:nvPr/>
              </p14:nvContentPartPr>
              <p14:xfrm>
                <a:off x="4253119" y="4291198"/>
                <a:ext cx="106200" cy="205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66DA99-F5CF-4450-A512-52574F237E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44479" y="4282558"/>
                  <a:ext cx="1238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0DF7594-2201-44BF-AB8C-6D8B3F722209}"/>
                    </a:ext>
                  </a:extLst>
                </p14:cNvPr>
                <p14:cNvContentPartPr/>
                <p14:nvPr/>
              </p14:nvContentPartPr>
              <p14:xfrm>
                <a:off x="4573879" y="4172038"/>
                <a:ext cx="169200" cy="230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0DF7594-2201-44BF-AB8C-6D8B3F7222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64879" y="4163398"/>
                  <a:ext cx="186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E1B3343-B494-488C-9A7D-191907ACD2C2}"/>
                    </a:ext>
                  </a:extLst>
                </p14:cNvPr>
                <p14:cNvContentPartPr/>
                <p14:nvPr/>
              </p14:nvContentPartPr>
              <p14:xfrm>
                <a:off x="4509439" y="4186078"/>
                <a:ext cx="233640" cy="198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E1B3343-B494-488C-9A7D-191907ACD2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00439" y="4177438"/>
                  <a:ext cx="251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18D88FE-2CC1-4DEC-88DA-D2EFC1333C6B}"/>
                    </a:ext>
                  </a:extLst>
                </p14:cNvPr>
                <p14:cNvContentPartPr/>
                <p14:nvPr/>
              </p14:nvContentPartPr>
              <p14:xfrm>
                <a:off x="4825159" y="3897358"/>
                <a:ext cx="225360" cy="160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18D88FE-2CC1-4DEC-88DA-D2EFC1333C6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816159" y="3888358"/>
                  <a:ext cx="243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3B80516-7FE9-40B5-A6BF-DE8F2ADC6065}"/>
                    </a:ext>
                  </a:extLst>
                </p14:cNvPr>
                <p14:cNvContentPartPr/>
                <p14:nvPr/>
              </p14:nvContentPartPr>
              <p14:xfrm>
                <a:off x="4406119" y="4483438"/>
                <a:ext cx="367560" cy="7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3B80516-7FE9-40B5-A6BF-DE8F2ADC60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97119" y="4474438"/>
                  <a:ext cx="38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DED1C9-AC97-4E63-B17E-F614C2D6FBCB}"/>
                    </a:ext>
                  </a:extLst>
                </p14:cNvPr>
                <p14:cNvContentPartPr/>
                <p14:nvPr/>
              </p14:nvContentPartPr>
              <p14:xfrm>
                <a:off x="4471999" y="4648318"/>
                <a:ext cx="219240" cy="175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DED1C9-AC97-4E63-B17E-F614C2D6FBC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63359" y="4639318"/>
                  <a:ext cx="23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E42397C-B995-4393-B320-2560D8142A01}"/>
                    </a:ext>
                  </a:extLst>
                </p14:cNvPr>
                <p14:cNvContentPartPr/>
                <p14:nvPr/>
              </p14:nvContentPartPr>
              <p14:xfrm>
                <a:off x="4996519" y="4081318"/>
                <a:ext cx="182160" cy="466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E42397C-B995-4393-B320-2560D8142A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87879" y="4072678"/>
                  <a:ext cx="199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FAE6D0B-0346-46EE-9AED-2C512543FCD1}"/>
                    </a:ext>
                  </a:extLst>
                </p14:cNvPr>
                <p14:cNvContentPartPr/>
                <p14:nvPr/>
              </p14:nvContentPartPr>
              <p14:xfrm>
                <a:off x="5199559" y="3977638"/>
                <a:ext cx="200520" cy="575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FAE6D0B-0346-46EE-9AED-2C512543FC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90559" y="3968638"/>
                  <a:ext cx="21816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C433AAA-79DC-43EB-98F9-3B20D79F1CC6}"/>
                    </a:ext>
                  </a:extLst>
                </p14:cNvPr>
                <p14:cNvContentPartPr/>
                <p14:nvPr/>
              </p14:nvContentPartPr>
              <p14:xfrm>
                <a:off x="5262559" y="4640758"/>
                <a:ext cx="134640" cy="113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C433AAA-79DC-43EB-98F9-3B20D79F1CC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53919" y="4632118"/>
                  <a:ext cx="152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6C1E6C2-4121-445C-9F3E-93396000F444}"/>
                    </a:ext>
                  </a:extLst>
                </p14:cNvPr>
                <p14:cNvContentPartPr/>
                <p14:nvPr/>
              </p14:nvContentPartPr>
              <p14:xfrm>
                <a:off x="5540839" y="3954598"/>
                <a:ext cx="59760" cy="153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6C1E6C2-4121-445C-9F3E-93396000F44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31839" y="3945598"/>
                  <a:ext cx="7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24EA328-FAD5-4CF9-AE6E-A8FC17793254}"/>
                    </a:ext>
                  </a:extLst>
                </p14:cNvPr>
                <p14:cNvContentPartPr/>
                <p14:nvPr/>
              </p14:nvContentPartPr>
              <p14:xfrm>
                <a:off x="5948359" y="4080958"/>
                <a:ext cx="127440" cy="16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24EA328-FAD5-4CF9-AE6E-A8FC1779325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39359" y="4071958"/>
                  <a:ext cx="145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0D1D5A-1A72-4434-95AF-534B1E20A4BF}"/>
                    </a:ext>
                  </a:extLst>
                </p14:cNvPr>
                <p14:cNvContentPartPr/>
                <p14:nvPr/>
              </p14:nvContentPartPr>
              <p14:xfrm>
                <a:off x="5893279" y="4221718"/>
                <a:ext cx="194400" cy="43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0D1D5A-1A72-4434-95AF-534B1E20A4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84639" y="4213078"/>
                  <a:ext cx="212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986CAB6-77DF-402B-9A4B-8B563A6D60DF}"/>
                    </a:ext>
                  </a:extLst>
                </p14:cNvPr>
                <p14:cNvContentPartPr/>
                <p14:nvPr/>
              </p14:nvContentPartPr>
              <p14:xfrm>
                <a:off x="6367399" y="3932278"/>
                <a:ext cx="272880" cy="181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986CAB6-77DF-402B-9A4B-8B563A6D60D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58759" y="3923278"/>
                  <a:ext cx="290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8C351CE-4C1D-4458-A640-EBE65F7A6A1E}"/>
                    </a:ext>
                  </a:extLst>
                </p14:cNvPr>
                <p14:cNvContentPartPr/>
                <p14:nvPr/>
              </p14:nvContentPartPr>
              <p14:xfrm>
                <a:off x="6278479" y="4219198"/>
                <a:ext cx="348840" cy="39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8C351CE-4C1D-4458-A640-EBE65F7A6A1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69839" y="4210558"/>
                  <a:ext cx="36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0F30089-1F43-413A-8720-575360359D6C}"/>
                    </a:ext>
                  </a:extLst>
                </p14:cNvPr>
                <p14:cNvContentPartPr/>
                <p14:nvPr/>
              </p14:nvContentPartPr>
              <p14:xfrm>
                <a:off x="6272359" y="4361038"/>
                <a:ext cx="242280" cy="251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0F30089-1F43-413A-8720-575360359D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63359" y="4352038"/>
                  <a:ext cx="259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2965E6-F64F-45B3-8DD0-BAAE51047BA3}"/>
                    </a:ext>
                  </a:extLst>
                </p14:cNvPr>
                <p14:cNvContentPartPr/>
                <p14:nvPr/>
              </p14:nvContentPartPr>
              <p14:xfrm>
                <a:off x="6746119" y="3888358"/>
                <a:ext cx="246960" cy="603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2965E6-F64F-45B3-8DD0-BAAE51047BA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37479" y="3879358"/>
                  <a:ext cx="264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FA2A66D-2FEE-4004-A465-7C1A9044E0ED}"/>
                    </a:ext>
                  </a:extLst>
                </p14:cNvPr>
                <p14:cNvContentPartPr/>
                <p14:nvPr/>
              </p14:nvContentPartPr>
              <p14:xfrm>
                <a:off x="7147879" y="3812398"/>
                <a:ext cx="104040" cy="216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FA2A66D-2FEE-4004-A465-7C1A9044E0E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39239" y="3803398"/>
                  <a:ext cx="121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8E5E71-A78C-4579-BCFF-49219B1AF2A1}"/>
                    </a:ext>
                  </a:extLst>
                </p14:cNvPr>
                <p14:cNvContentPartPr/>
                <p14:nvPr/>
              </p14:nvContentPartPr>
              <p14:xfrm>
                <a:off x="7015399" y="4027318"/>
                <a:ext cx="274320" cy="80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8E5E71-A78C-4579-BCFF-49219B1AF2A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06399" y="4018318"/>
                  <a:ext cx="291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39493B2-CED4-4BA5-A677-27FEE4D1F5E0}"/>
                    </a:ext>
                  </a:extLst>
                </p14:cNvPr>
                <p14:cNvContentPartPr/>
                <p14:nvPr/>
              </p14:nvContentPartPr>
              <p14:xfrm>
                <a:off x="6943039" y="4196878"/>
                <a:ext cx="188640" cy="263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39493B2-CED4-4BA5-A677-27FEE4D1F5E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34399" y="4187878"/>
                  <a:ext cx="206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9210B2D-44F0-4DEA-A0D2-2DFB415A2BA3}"/>
                    </a:ext>
                  </a:extLst>
                </p14:cNvPr>
                <p14:cNvContentPartPr/>
                <p14:nvPr/>
              </p14:nvContentPartPr>
              <p14:xfrm>
                <a:off x="7372879" y="4052158"/>
                <a:ext cx="241560" cy="59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9210B2D-44F0-4DEA-A0D2-2DFB415A2BA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64239" y="4043158"/>
                  <a:ext cx="259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F548EA-AF31-49FD-8CAB-DD7F5ED8EFEC}"/>
                    </a:ext>
                  </a:extLst>
                </p14:cNvPr>
                <p14:cNvContentPartPr/>
                <p14:nvPr/>
              </p14:nvContentPartPr>
              <p14:xfrm>
                <a:off x="7456039" y="3959638"/>
                <a:ext cx="64440" cy="176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F548EA-AF31-49FD-8CAB-DD7F5ED8EFE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47039" y="3950998"/>
                  <a:ext cx="82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025E388-2F62-4E5A-832F-C242BCA65A5F}"/>
                    </a:ext>
                  </a:extLst>
                </p14:cNvPr>
                <p14:cNvContentPartPr/>
                <p14:nvPr/>
              </p14:nvContentPartPr>
              <p14:xfrm>
                <a:off x="7922959" y="3735718"/>
                <a:ext cx="26280" cy="218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025E388-2F62-4E5A-832F-C242BCA65A5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13959" y="3727078"/>
                  <a:ext cx="43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5350B19-02C2-4187-916B-9BE99DE5D92A}"/>
                    </a:ext>
                  </a:extLst>
                </p14:cNvPr>
                <p14:cNvContentPartPr/>
                <p14:nvPr/>
              </p14:nvContentPartPr>
              <p14:xfrm>
                <a:off x="7687519" y="4031998"/>
                <a:ext cx="307800" cy="87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5350B19-02C2-4187-916B-9BE99DE5D9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78519" y="4023358"/>
                  <a:ext cx="325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28318E-0FD3-4A8A-8B2E-7E8FC384B446}"/>
                    </a:ext>
                  </a:extLst>
                </p14:cNvPr>
                <p14:cNvContentPartPr/>
                <p14:nvPr/>
              </p14:nvContentPartPr>
              <p14:xfrm>
                <a:off x="7728199" y="4191118"/>
                <a:ext cx="207720" cy="206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28318E-0FD3-4A8A-8B2E-7E8FC384B44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19199" y="4182118"/>
                  <a:ext cx="22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ED17F8A-2B8B-4289-BB38-D171A69E9EB9}"/>
                    </a:ext>
                  </a:extLst>
                </p14:cNvPr>
                <p14:cNvContentPartPr/>
                <p14:nvPr/>
              </p14:nvContentPartPr>
              <p14:xfrm>
                <a:off x="8073439" y="3702598"/>
                <a:ext cx="217440" cy="790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ED17F8A-2B8B-4289-BB38-D171A69E9EB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64439" y="3693958"/>
                  <a:ext cx="235080" cy="80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018A7C9-5C9B-4E2B-9E4B-4C81C71B50FD}"/>
              </a:ext>
            </a:extLst>
          </p:cNvPr>
          <p:cNvGrpSpPr/>
          <p:nvPr/>
        </p:nvGrpSpPr>
        <p:grpSpPr>
          <a:xfrm>
            <a:off x="8450719" y="3662278"/>
            <a:ext cx="1425960" cy="815760"/>
            <a:chOff x="8450719" y="3662278"/>
            <a:chExt cx="142596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4EA9F4-2B7D-44E6-8B52-01E39808043F}"/>
                    </a:ext>
                  </a:extLst>
                </p14:cNvPr>
                <p14:cNvContentPartPr/>
                <p14:nvPr/>
              </p14:nvContentPartPr>
              <p14:xfrm>
                <a:off x="8525239" y="3932278"/>
                <a:ext cx="165240" cy="60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4EA9F4-2B7D-44E6-8B52-01E39808043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516239" y="3923638"/>
                  <a:ext cx="182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E34F4FA-DBA1-4F8A-8AED-9BC0D0DD4093}"/>
                    </a:ext>
                  </a:extLst>
                </p14:cNvPr>
                <p14:cNvContentPartPr/>
                <p14:nvPr/>
              </p14:nvContentPartPr>
              <p14:xfrm>
                <a:off x="8450719" y="4032358"/>
                <a:ext cx="297000" cy="65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E34F4FA-DBA1-4F8A-8AED-9BC0D0DD409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42079" y="4023718"/>
                  <a:ext cx="314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66255A7-0E7F-419D-9F5D-CE2ABEC1E2D0}"/>
                    </a:ext>
                  </a:extLst>
                </p14:cNvPr>
                <p14:cNvContentPartPr/>
                <p14:nvPr/>
              </p14:nvContentPartPr>
              <p14:xfrm>
                <a:off x="8920879" y="3729238"/>
                <a:ext cx="278280" cy="210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66255A7-0E7F-419D-9F5D-CE2ABEC1E2D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12239" y="3720598"/>
                  <a:ext cx="295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450A6F7-0416-418A-A68A-D71F86A91BBB}"/>
                    </a:ext>
                  </a:extLst>
                </p14:cNvPr>
                <p14:cNvContentPartPr/>
                <p14:nvPr/>
              </p14:nvContentPartPr>
              <p14:xfrm>
                <a:off x="8840599" y="4045318"/>
                <a:ext cx="301320" cy="47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450A6F7-0416-418A-A68A-D71F86A91BB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31959" y="4036318"/>
                  <a:ext cx="318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F8044E8-B031-4C16-A05D-5B692FA9D58A}"/>
                    </a:ext>
                  </a:extLst>
                </p14:cNvPr>
                <p14:cNvContentPartPr/>
                <p14:nvPr/>
              </p14:nvContentPartPr>
              <p14:xfrm>
                <a:off x="8797039" y="4197958"/>
                <a:ext cx="240120" cy="280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F8044E8-B031-4C16-A05D-5B692FA9D58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88039" y="4188958"/>
                  <a:ext cx="257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591EDF9-43A0-4463-971D-BCAFBC362D1B}"/>
                    </a:ext>
                  </a:extLst>
                </p14:cNvPr>
                <p14:cNvContentPartPr/>
                <p14:nvPr/>
              </p14:nvContentPartPr>
              <p14:xfrm>
                <a:off x="9348199" y="3983758"/>
                <a:ext cx="37440" cy="47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591EDF9-43A0-4463-971D-BCAFBC362D1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39559" y="3975118"/>
                  <a:ext cx="55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3BCCC7B-8E30-45B1-85CA-496EB7482260}"/>
                    </a:ext>
                  </a:extLst>
                </p14:cNvPr>
                <p14:cNvContentPartPr/>
                <p14:nvPr/>
              </p14:nvContentPartPr>
              <p14:xfrm>
                <a:off x="9510919" y="3662278"/>
                <a:ext cx="365760" cy="297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3BCCC7B-8E30-45B1-85CA-496EB74822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01919" y="3653638"/>
                  <a:ext cx="383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87809E2-8D4B-441D-9BCE-3E9648A2A105}"/>
                    </a:ext>
                  </a:extLst>
                </p14:cNvPr>
                <p14:cNvContentPartPr/>
                <p14:nvPr/>
              </p14:nvContentPartPr>
              <p14:xfrm>
                <a:off x="9372319" y="3997438"/>
                <a:ext cx="405360" cy="61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87809E2-8D4B-441D-9BCE-3E9648A2A1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363679" y="3988438"/>
                  <a:ext cx="423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2830A49-D289-40F6-B6DA-EAF09E2C0BB8}"/>
                    </a:ext>
                  </a:extLst>
                </p14:cNvPr>
                <p14:cNvContentPartPr/>
                <p14:nvPr/>
              </p14:nvContentPartPr>
              <p14:xfrm>
                <a:off x="9384199" y="4184278"/>
                <a:ext cx="262440" cy="205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2830A49-D289-40F6-B6DA-EAF09E2C0BB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375559" y="4175278"/>
                  <a:ext cx="2800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BE176A2-0616-4348-91B2-4560EC882CF6}"/>
              </a:ext>
            </a:extLst>
          </p:cNvPr>
          <p:cNvGrpSpPr/>
          <p:nvPr/>
        </p:nvGrpSpPr>
        <p:grpSpPr>
          <a:xfrm>
            <a:off x="10023559" y="3519718"/>
            <a:ext cx="845640" cy="745920"/>
            <a:chOff x="10023559" y="3519718"/>
            <a:chExt cx="84564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FD9A78-A9D3-427C-A5D8-327297D47D84}"/>
                    </a:ext>
                  </a:extLst>
                </p14:cNvPr>
                <p14:cNvContentPartPr/>
                <p14:nvPr/>
              </p14:nvContentPartPr>
              <p14:xfrm>
                <a:off x="10055599" y="3794398"/>
                <a:ext cx="164160" cy="34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FD9A78-A9D3-427C-A5D8-327297D47D8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46599" y="3785758"/>
                  <a:ext cx="181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A66987A-287C-416D-B64D-FB4F7BD350D3}"/>
                    </a:ext>
                  </a:extLst>
                </p14:cNvPr>
                <p14:cNvContentPartPr/>
                <p14:nvPr/>
              </p14:nvContentPartPr>
              <p14:xfrm>
                <a:off x="10023559" y="3867118"/>
                <a:ext cx="253080" cy="66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A66987A-287C-416D-B64D-FB4F7BD350D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14919" y="3858478"/>
                  <a:ext cx="270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FE3E638-9A08-4C57-AAB0-0F1BE6219460}"/>
                    </a:ext>
                  </a:extLst>
                </p14:cNvPr>
                <p14:cNvContentPartPr/>
                <p14:nvPr/>
              </p14:nvContentPartPr>
              <p14:xfrm>
                <a:off x="10549879" y="3519718"/>
                <a:ext cx="319320" cy="281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FE3E638-9A08-4C57-AAB0-0F1BE621946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40879" y="3510718"/>
                  <a:ext cx="336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757DCB0-4E8C-4119-A204-B1094639098B}"/>
                    </a:ext>
                  </a:extLst>
                </p14:cNvPr>
                <p14:cNvContentPartPr/>
                <p14:nvPr/>
              </p14:nvContentPartPr>
              <p14:xfrm>
                <a:off x="10332799" y="3838678"/>
                <a:ext cx="513720" cy="79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757DCB0-4E8C-4119-A204-B109463909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324159" y="3830038"/>
                  <a:ext cx="531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1CC6391-D79A-4126-82A4-9AA9AAE0946D}"/>
                    </a:ext>
                  </a:extLst>
                </p14:cNvPr>
                <p14:cNvContentPartPr/>
                <p14:nvPr/>
              </p14:nvContentPartPr>
              <p14:xfrm>
                <a:off x="10488319" y="3947038"/>
                <a:ext cx="200520" cy="318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1CC6391-D79A-4126-82A4-9AA9AAE0946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79319" y="3938398"/>
                  <a:ext cx="21816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ACEE403-916D-4453-9EDA-61D82840E7B5}"/>
              </a:ext>
            </a:extLst>
          </p:cNvPr>
          <p:cNvGrpSpPr/>
          <p:nvPr/>
        </p:nvGrpSpPr>
        <p:grpSpPr>
          <a:xfrm>
            <a:off x="977479" y="5181838"/>
            <a:ext cx="1020600" cy="801000"/>
            <a:chOff x="977479" y="5181838"/>
            <a:chExt cx="1020600" cy="8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5A44AF2-50CE-42E1-BEBF-F92A046CE923}"/>
                    </a:ext>
                  </a:extLst>
                </p14:cNvPr>
                <p14:cNvContentPartPr/>
                <p14:nvPr/>
              </p14:nvContentPartPr>
              <p14:xfrm>
                <a:off x="977479" y="5335918"/>
                <a:ext cx="592920" cy="47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5A44AF2-50CE-42E1-BEBF-F92A046CE92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8479" y="5327278"/>
                  <a:ext cx="6105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C9E7761-CD04-4603-8AE2-50D5124D52C2}"/>
                    </a:ext>
                  </a:extLst>
                </p14:cNvPr>
                <p14:cNvContentPartPr/>
                <p14:nvPr/>
              </p14:nvContentPartPr>
              <p14:xfrm>
                <a:off x="1612519" y="5181838"/>
                <a:ext cx="155160" cy="219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C9E7761-CD04-4603-8AE2-50D5124D52C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603879" y="5172838"/>
                  <a:ext cx="172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A99568B-5606-47EB-9C64-DE89384AC551}"/>
                    </a:ext>
                  </a:extLst>
                </p14:cNvPr>
                <p14:cNvContentPartPr/>
                <p14:nvPr/>
              </p14:nvContentPartPr>
              <p14:xfrm>
                <a:off x="1313359" y="5777278"/>
                <a:ext cx="216720" cy="19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A99568B-5606-47EB-9C64-DE89384AC55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304719" y="5768638"/>
                  <a:ext cx="234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47A9FF7-AEB9-4D31-8056-8B7775BD67F3}"/>
                    </a:ext>
                  </a:extLst>
                </p14:cNvPr>
                <p14:cNvContentPartPr/>
                <p14:nvPr/>
              </p14:nvContentPartPr>
              <p14:xfrm>
                <a:off x="1335319" y="5790958"/>
                <a:ext cx="222840" cy="19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47A9FF7-AEB9-4D31-8056-8B7775BD67F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326319" y="5782318"/>
                  <a:ext cx="240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74B548F-2B09-4C9B-8414-7B79DC72AF06}"/>
                    </a:ext>
                  </a:extLst>
                </p14:cNvPr>
                <p14:cNvContentPartPr/>
                <p14:nvPr/>
              </p14:nvContentPartPr>
              <p14:xfrm>
                <a:off x="1805119" y="5621038"/>
                <a:ext cx="192960" cy="4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74B548F-2B09-4C9B-8414-7B79DC72AF0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796479" y="5612398"/>
                  <a:ext cx="210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A8FB3D-4323-4E08-809C-64D677FA2A94}"/>
                    </a:ext>
                  </a:extLst>
                </p14:cNvPr>
                <p14:cNvContentPartPr/>
                <p14:nvPr/>
              </p14:nvContentPartPr>
              <p14:xfrm>
                <a:off x="1760479" y="5753518"/>
                <a:ext cx="211680" cy="291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A8FB3D-4323-4E08-809C-64D677FA2A9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751839" y="5744878"/>
                  <a:ext cx="2293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0E3D30EA-6986-4FA7-BDBA-E06592F1FC4B}"/>
              </a:ext>
            </a:extLst>
          </p:cNvPr>
          <p:cNvGrpSpPr/>
          <p:nvPr/>
        </p:nvGrpSpPr>
        <p:grpSpPr>
          <a:xfrm>
            <a:off x="2340799" y="5331598"/>
            <a:ext cx="528840" cy="812520"/>
            <a:chOff x="2340799" y="5331598"/>
            <a:chExt cx="52884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3005CA6-C2F8-45E8-8F27-D61E5F49B185}"/>
                    </a:ext>
                  </a:extLst>
                </p14:cNvPr>
                <p14:cNvContentPartPr/>
                <p14:nvPr/>
              </p14:nvContentPartPr>
              <p14:xfrm>
                <a:off x="2434039" y="5331598"/>
                <a:ext cx="347760" cy="250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3005CA6-C2F8-45E8-8F27-D61E5F49B18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425399" y="5322598"/>
                  <a:ext cx="365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543BDC-147B-4A2B-BD26-ABB763D25069}"/>
                    </a:ext>
                  </a:extLst>
                </p14:cNvPr>
                <p14:cNvContentPartPr/>
                <p14:nvPr/>
              </p14:nvContentPartPr>
              <p14:xfrm>
                <a:off x="2340799" y="5648758"/>
                <a:ext cx="497880" cy="86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543BDC-147B-4A2B-BD26-ABB763D2506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32159" y="5639758"/>
                  <a:ext cx="515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395E484-BC83-4043-905F-11391B277995}"/>
                    </a:ext>
                  </a:extLst>
                </p14:cNvPr>
                <p14:cNvContentPartPr/>
                <p14:nvPr/>
              </p14:nvContentPartPr>
              <p14:xfrm>
                <a:off x="2353759" y="5873758"/>
                <a:ext cx="78120" cy="221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395E484-BC83-4043-905F-11391B27799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44759" y="5864758"/>
                  <a:ext cx="95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74AC54A-5446-4F18-B7CA-D69419B234A0}"/>
                    </a:ext>
                  </a:extLst>
                </p14:cNvPr>
                <p14:cNvContentPartPr/>
                <p14:nvPr/>
              </p14:nvContentPartPr>
              <p14:xfrm>
                <a:off x="2573359" y="5776198"/>
                <a:ext cx="296280" cy="367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74AC54A-5446-4F18-B7CA-D69419B234A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4719" y="5767558"/>
                  <a:ext cx="31392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79D55A9-6925-4915-A2F3-5AABF81193BF}"/>
              </a:ext>
            </a:extLst>
          </p:cNvPr>
          <p:cNvGrpSpPr/>
          <p:nvPr/>
        </p:nvGrpSpPr>
        <p:grpSpPr>
          <a:xfrm>
            <a:off x="3209479" y="5107678"/>
            <a:ext cx="1463040" cy="955080"/>
            <a:chOff x="3209479" y="5107678"/>
            <a:chExt cx="146304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FAD46FB-A215-4F8B-A4E4-A191F3904EB9}"/>
                    </a:ext>
                  </a:extLst>
                </p14:cNvPr>
                <p14:cNvContentPartPr/>
                <p14:nvPr/>
              </p14:nvContentPartPr>
              <p14:xfrm>
                <a:off x="3209479" y="5595478"/>
                <a:ext cx="198000" cy="565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FAD46FB-A215-4F8B-A4E4-A191F3904EB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00839" y="5586838"/>
                  <a:ext cx="215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0FF22FE-E1FF-4446-8AD4-C193A695BE08}"/>
                    </a:ext>
                  </a:extLst>
                </p14:cNvPr>
                <p14:cNvContentPartPr/>
                <p14:nvPr/>
              </p14:nvContentPartPr>
              <p14:xfrm>
                <a:off x="3818239" y="5248078"/>
                <a:ext cx="326880" cy="275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0FF22FE-E1FF-4446-8AD4-C193A695BE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809239" y="5239078"/>
                  <a:ext cx="344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93D48D8-6137-492F-B139-8D114A456906}"/>
                    </a:ext>
                  </a:extLst>
                </p14:cNvPr>
                <p14:cNvContentPartPr/>
                <p14:nvPr/>
              </p14:nvContentPartPr>
              <p14:xfrm>
                <a:off x="3701959" y="5589358"/>
                <a:ext cx="383760" cy="48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93D48D8-6137-492F-B139-8D114A45690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693319" y="5580358"/>
                  <a:ext cx="40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AD90D6A-AF18-4F02-A55A-C21E7BDA53CB}"/>
                    </a:ext>
                  </a:extLst>
                </p14:cNvPr>
                <p14:cNvContentPartPr/>
                <p14:nvPr/>
              </p14:nvContentPartPr>
              <p14:xfrm>
                <a:off x="3696919" y="5775118"/>
                <a:ext cx="219600" cy="287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AD90D6A-AF18-4F02-A55A-C21E7BDA53C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88279" y="5766478"/>
                  <a:ext cx="237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34A3556-C4EA-4FF6-9DF9-EDE5822D7287}"/>
                    </a:ext>
                  </a:extLst>
                </p14:cNvPr>
                <p14:cNvContentPartPr/>
                <p14:nvPr/>
              </p14:nvContentPartPr>
              <p14:xfrm>
                <a:off x="3419359" y="5279038"/>
                <a:ext cx="335880" cy="717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34A3556-C4EA-4FF6-9DF9-EDE5822D728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10719" y="5270398"/>
                  <a:ext cx="35352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2176A28-D95F-4750-847D-A9C2A10B5179}"/>
                    </a:ext>
                  </a:extLst>
                </p14:cNvPr>
                <p14:cNvContentPartPr/>
                <p14:nvPr/>
              </p14:nvContentPartPr>
              <p14:xfrm>
                <a:off x="3942439" y="5237638"/>
                <a:ext cx="313920" cy="799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2176A28-D95F-4750-847D-A9C2A10B517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33439" y="5228998"/>
                  <a:ext cx="33156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C27983C-0C1B-4041-B5E7-2F97273881DC}"/>
                    </a:ext>
                  </a:extLst>
                </p14:cNvPr>
                <p14:cNvContentPartPr/>
                <p14:nvPr/>
              </p14:nvContentPartPr>
              <p14:xfrm>
                <a:off x="4303519" y="5107678"/>
                <a:ext cx="249840" cy="120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C27983C-0C1B-4041-B5E7-2F97273881D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94519" y="5098678"/>
                  <a:ext cx="267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B8056A7-1E00-48F8-B0FF-83AF97D3E3A8}"/>
                    </a:ext>
                  </a:extLst>
                </p14:cNvPr>
                <p14:cNvContentPartPr/>
                <p14:nvPr/>
              </p14:nvContentPartPr>
              <p14:xfrm>
                <a:off x="4477399" y="5366878"/>
                <a:ext cx="195120" cy="86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B8056A7-1E00-48F8-B0FF-83AF97D3E3A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468399" y="5358238"/>
                  <a:ext cx="212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F2A4D3E-8D12-454E-B3EF-7ABE427258BA}"/>
                    </a:ext>
                  </a:extLst>
                </p14:cNvPr>
                <p14:cNvContentPartPr/>
                <p14:nvPr/>
              </p14:nvContentPartPr>
              <p14:xfrm>
                <a:off x="4419439" y="5524198"/>
                <a:ext cx="217080" cy="77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F2A4D3E-8D12-454E-B3EF-7ABE427258B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410799" y="5515558"/>
                  <a:ext cx="23472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2428A43-3EDA-4C0F-BA10-6D7081694853}"/>
                  </a:ext>
                </a:extLst>
              </p14:cNvPr>
              <p14:cNvContentPartPr/>
              <p14:nvPr/>
            </p14:nvContentPartPr>
            <p14:xfrm>
              <a:off x="5080399" y="5140078"/>
              <a:ext cx="307800" cy="2235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2428A43-3EDA-4C0F-BA10-6D7081694853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5071399" y="5131438"/>
                <a:ext cx="3254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FFC7E52-A017-4514-88C5-13ADD0D2347F}"/>
                  </a:ext>
                </a:extLst>
              </p14:cNvPr>
              <p14:cNvContentPartPr/>
              <p14:nvPr/>
            </p14:nvContentPartPr>
            <p14:xfrm>
              <a:off x="4970599" y="5486758"/>
              <a:ext cx="446040" cy="36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FFC7E52-A017-4514-88C5-13ADD0D2347F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961599" y="5477758"/>
                <a:ext cx="4636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72EF8AD-B71A-4F43-B30F-D0158BE41669}"/>
              </a:ext>
            </a:extLst>
          </p:cNvPr>
          <p:cNvGrpSpPr/>
          <p:nvPr/>
        </p:nvGrpSpPr>
        <p:grpSpPr>
          <a:xfrm>
            <a:off x="4996159" y="5655958"/>
            <a:ext cx="398880" cy="255240"/>
            <a:chOff x="4996159" y="5655958"/>
            <a:chExt cx="3988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7507CDC-93DC-4C92-9C0C-B46343209B2C}"/>
                    </a:ext>
                  </a:extLst>
                </p14:cNvPr>
                <p14:cNvContentPartPr/>
                <p14:nvPr/>
              </p14:nvContentPartPr>
              <p14:xfrm>
                <a:off x="4996159" y="5655958"/>
                <a:ext cx="82440" cy="2437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7507CDC-93DC-4C92-9C0C-B46343209B2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987519" y="5647318"/>
                  <a:ext cx="100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183FCC0-4069-4CF5-B074-D5BEEB95BBED}"/>
                    </a:ext>
                  </a:extLst>
                </p14:cNvPr>
                <p14:cNvContentPartPr/>
                <p14:nvPr/>
              </p14:nvContentPartPr>
              <p14:xfrm>
                <a:off x="5174359" y="5668198"/>
                <a:ext cx="220680" cy="243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183FCC0-4069-4CF5-B074-D5BEEB95BBE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165359" y="5659558"/>
                  <a:ext cx="2383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544A6D2-B682-4D50-8959-20E64787FD52}"/>
              </a:ext>
            </a:extLst>
          </p:cNvPr>
          <p:cNvGrpSpPr/>
          <p:nvPr/>
        </p:nvGrpSpPr>
        <p:grpSpPr>
          <a:xfrm>
            <a:off x="5735239" y="5097958"/>
            <a:ext cx="943560" cy="754200"/>
            <a:chOff x="5735239" y="5097958"/>
            <a:chExt cx="94356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C71871-834F-468E-8AE0-4BDBEB7FCD99}"/>
                    </a:ext>
                  </a:extLst>
                </p14:cNvPr>
                <p14:cNvContentPartPr/>
                <p14:nvPr/>
              </p14:nvContentPartPr>
              <p14:xfrm>
                <a:off x="5735239" y="5436718"/>
                <a:ext cx="146880" cy="34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C71871-834F-468E-8AE0-4BDBEB7FCD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26239" y="5428078"/>
                  <a:ext cx="164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B6EE915-0A2A-4AAA-95AD-29A5A705766A}"/>
                    </a:ext>
                  </a:extLst>
                </p14:cNvPr>
                <p14:cNvContentPartPr/>
                <p14:nvPr/>
              </p14:nvContentPartPr>
              <p14:xfrm>
                <a:off x="6094519" y="5162398"/>
                <a:ext cx="248040" cy="198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B6EE915-0A2A-4AAA-95AD-29A5A705766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85519" y="5153758"/>
                  <a:ext cx="26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58B53AE-956C-4157-96B0-029EBD90D59E}"/>
                    </a:ext>
                  </a:extLst>
                </p14:cNvPr>
                <p14:cNvContentPartPr/>
                <p14:nvPr/>
              </p14:nvContentPartPr>
              <p14:xfrm>
                <a:off x="6385759" y="5097958"/>
                <a:ext cx="293040" cy="252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58B53AE-956C-4157-96B0-029EBD90D59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76759" y="5088958"/>
                  <a:ext cx="31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450BC54-563A-47F3-8E7C-E51E393EDBCE}"/>
                    </a:ext>
                  </a:extLst>
                </p14:cNvPr>
                <p14:cNvContentPartPr/>
                <p14:nvPr/>
              </p14:nvContentPartPr>
              <p14:xfrm>
                <a:off x="6096319" y="5487478"/>
                <a:ext cx="340920" cy="22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450BC54-563A-47F3-8E7C-E51E393EDBC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087319" y="5478478"/>
                  <a:ext cx="358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4D345C8-E999-434F-A114-1280BE0D25E5}"/>
                    </a:ext>
                  </a:extLst>
                </p14:cNvPr>
                <p14:cNvContentPartPr/>
                <p14:nvPr/>
              </p14:nvContentPartPr>
              <p14:xfrm>
                <a:off x="6112159" y="5601598"/>
                <a:ext cx="201960" cy="250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4D345C8-E999-434F-A114-1280BE0D25E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03519" y="5592598"/>
                  <a:ext cx="219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D42F0B1-CF22-4C2B-861F-78124F234531}"/>
                    </a:ext>
                  </a:extLst>
                </p14:cNvPr>
                <p14:cNvContentPartPr/>
                <p14:nvPr/>
              </p14:nvContentPartPr>
              <p14:xfrm>
                <a:off x="6355159" y="5623558"/>
                <a:ext cx="73080" cy="204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D42F0B1-CF22-4C2B-861F-78124F23453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46159" y="5614918"/>
                  <a:ext cx="907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21F1808-AB72-41D8-8D7F-7A1B78CAB834}"/>
              </a:ext>
            </a:extLst>
          </p:cNvPr>
          <p:cNvGrpSpPr/>
          <p:nvPr/>
        </p:nvGrpSpPr>
        <p:grpSpPr>
          <a:xfrm>
            <a:off x="6709759" y="5063398"/>
            <a:ext cx="1710360" cy="385200"/>
            <a:chOff x="6709759" y="5063398"/>
            <a:chExt cx="171036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36FB5A9-7CE4-432E-BA44-48B19F1B746A}"/>
                    </a:ext>
                  </a:extLst>
                </p14:cNvPr>
                <p14:cNvContentPartPr/>
                <p14:nvPr/>
              </p14:nvContentPartPr>
              <p14:xfrm>
                <a:off x="6709759" y="5316118"/>
                <a:ext cx="163080" cy="23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36FB5A9-7CE4-432E-BA44-48B19F1B746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00759" y="5307478"/>
                  <a:ext cx="180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436DEB9-5938-493E-B6DB-76C405FF4307}"/>
                    </a:ext>
                  </a:extLst>
                </p14:cNvPr>
                <p14:cNvContentPartPr/>
                <p14:nvPr/>
              </p14:nvContentPartPr>
              <p14:xfrm>
                <a:off x="6712999" y="5424118"/>
                <a:ext cx="238320" cy="24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436DEB9-5938-493E-B6DB-76C405FF430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03999" y="5415478"/>
                  <a:ext cx="25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8A944CF-02B6-45BE-805F-4DC9A0E9C109}"/>
                    </a:ext>
                  </a:extLst>
                </p14:cNvPr>
                <p14:cNvContentPartPr/>
                <p14:nvPr/>
              </p14:nvContentPartPr>
              <p14:xfrm>
                <a:off x="7155439" y="5100118"/>
                <a:ext cx="275040" cy="287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8A944CF-02B6-45BE-805F-4DC9A0E9C10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146799" y="5091118"/>
                  <a:ext cx="292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C8CAE5-19B3-4C6C-AAB6-D98F71ECAA35}"/>
                    </a:ext>
                  </a:extLst>
                </p14:cNvPr>
                <p14:cNvContentPartPr/>
                <p14:nvPr/>
              </p14:nvContentPartPr>
              <p14:xfrm>
                <a:off x="7452079" y="5073838"/>
                <a:ext cx="234720" cy="290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C8CAE5-19B3-4C6C-AAB6-D98F71ECAA3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43439" y="5065198"/>
                  <a:ext cx="252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90C65E7-AD1E-41A9-9A12-3D6EC911D1D0}"/>
                    </a:ext>
                  </a:extLst>
                </p14:cNvPr>
                <p14:cNvContentPartPr/>
                <p14:nvPr/>
              </p14:nvContentPartPr>
              <p14:xfrm>
                <a:off x="7783639" y="5225758"/>
                <a:ext cx="175680" cy="25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90C65E7-AD1E-41A9-9A12-3D6EC911D1D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774999" y="5216758"/>
                  <a:ext cx="193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C12669E-3C9A-4D30-AAC3-08B0E7D38E30}"/>
                    </a:ext>
                  </a:extLst>
                </p14:cNvPr>
                <p14:cNvContentPartPr/>
                <p14:nvPr/>
              </p14:nvContentPartPr>
              <p14:xfrm>
                <a:off x="8028079" y="5063398"/>
                <a:ext cx="334080" cy="255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C12669E-3C9A-4D30-AAC3-08B0E7D38E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019079" y="5054758"/>
                  <a:ext cx="351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388AF10-AB07-4472-ADF5-89781BB485BE}"/>
                    </a:ext>
                  </a:extLst>
                </p14:cNvPr>
                <p14:cNvContentPartPr/>
                <p14:nvPr/>
              </p14:nvContentPartPr>
              <p14:xfrm>
                <a:off x="8245879" y="5138998"/>
                <a:ext cx="174240" cy="1677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388AF10-AB07-4472-ADF5-89781BB485B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236879" y="5129998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22ACE56-BDFE-49EC-90A9-D15765CF9557}"/>
              </a:ext>
            </a:extLst>
          </p:cNvPr>
          <p:cNvGrpSpPr/>
          <p:nvPr/>
        </p:nvGrpSpPr>
        <p:grpSpPr>
          <a:xfrm>
            <a:off x="7166959" y="5572798"/>
            <a:ext cx="928800" cy="392400"/>
            <a:chOff x="7166959" y="5572798"/>
            <a:chExt cx="9288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5C41B2F-0D9D-4544-8DE6-C97212E01F1A}"/>
                    </a:ext>
                  </a:extLst>
                </p14:cNvPr>
                <p14:cNvContentPartPr/>
                <p14:nvPr/>
              </p14:nvContentPartPr>
              <p14:xfrm>
                <a:off x="7166959" y="5572798"/>
                <a:ext cx="928800" cy="62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5C41B2F-0D9D-4544-8DE6-C97212E01F1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158319" y="5563798"/>
                  <a:ext cx="94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209BABC-2967-4203-93F4-831668E1D427}"/>
                    </a:ext>
                  </a:extLst>
                </p14:cNvPr>
                <p14:cNvContentPartPr/>
                <p14:nvPr/>
              </p14:nvContentPartPr>
              <p14:xfrm>
                <a:off x="7254439" y="5731918"/>
                <a:ext cx="99360" cy="1962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209BABC-2967-4203-93F4-831668E1D42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245439" y="5723278"/>
                  <a:ext cx="117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FC44378-3E7E-4C94-A1CD-CB746ABC2DA8}"/>
                    </a:ext>
                  </a:extLst>
                </p14:cNvPr>
                <p14:cNvContentPartPr/>
                <p14:nvPr/>
              </p14:nvContentPartPr>
              <p14:xfrm>
                <a:off x="7366399" y="5742718"/>
                <a:ext cx="218160" cy="211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FC44378-3E7E-4C94-A1CD-CB746ABC2DA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357399" y="5734078"/>
                  <a:ext cx="235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8985101-7447-44DA-8E4B-905B6A0485E2}"/>
                    </a:ext>
                  </a:extLst>
                </p14:cNvPr>
                <p14:cNvContentPartPr/>
                <p14:nvPr/>
              </p14:nvContentPartPr>
              <p14:xfrm>
                <a:off x="7749439" y="5730478"/>
                <a:ext cx="281880" cy="234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8985101-7447-44DA-8E4B-905B6A0485E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740439" y="5721478"/>
                  <a:ext cx="2995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09FD3DF-9B5D-48B9-A9A9-C010B13C8AED}"/>
              </a:ext>
            </a:extLst>
          </p:cNvPr>
          <p:cNvGrpSpPr/>
          <p:nvPr/>
        </p:nvGrpSpPr>
        <p:grpSpPr>
          <a:xfrm>
            <a:off x="8635039" y="5007958"/>
            <a:ext cx="1138680" cy="758520"/>
            <a:chOff x="8635039" y="5007958"/>
            <a:chExt cx="113868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1CC16AC-047A-4D65-AED4-EA0301BA40CF}"/>
                    </a:ext>
                  </a:extLst>
                </p14:cNvPr>
                <p14:cNvContentPartPr/>
                <p14:nvPr/>
              </p14:nvContentPartPr>
              <p14:xfrm>
                <a:off x="8664559" y="5293798"/>
                <a:ext cx="218520" cy="41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1CC16AC-047A-4D65-AED4-EA0301BA40C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55559" y="5285158"/>
                  <a:ext cx="236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17E962D-F6FD-4EBB-A58B-59AFF751C4B4}"/>
                    </a:ext>
                  </a:extLst>
                </p14:cNvPr>
                <p14:cNvContentPartPr/>
                <p14:nvPr/>
              </p14:nvContentPartPr>
              <p14:xfrm>
                <a:off x="8635039" y="5414398"/>
                <a:ext cx="260640" cy="27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17E962D-F6FD-4EBB-A58B-59AFF751C4B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626399" y="5405758"/>
                  <a:ext cx="278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9703DBD-10DE-4339-AF0E-9CB7F86F60F3}"/>
                    </a:ext>
                  </a:extLst>
                </p14:cNvPr>
                <p14:cNvContentPartPr/>
                <p14:nvPr/>
              </p14:nvContentPartPr>
              <p14:xfrm>
                <a:off x="9216799" y="5073838"/>
                <a:ext cx="105840" cy="194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9703DBD-10DE-4339-AF0E-9CB7F86F60F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07799" y="5065198"/>
                  <a:ext cx="12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C761C44-7716-4240-9E2D-AF37E6DC8C87}"/>
                    </a:ext>
                  </a:extLst>
                </p14:cNvPr>
                <p14:cNvContentPartPr/>
                <p14:nvPr/>
              </p14:nvContentPartPr>
              <p14:xfrm>
                <a:off x="9397879" y="5007958"/>
                <a:ext cx="154440" cy="235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C761C44-7716-4240-9E2D-AF37E6DC8C8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389239" y="4999318"/>
                  <a:ext cx="172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D21D651-D32B-48DE-AE13-FDA021FC8CF5}"/>
                    </a:ext>
                  </a:extLst>
                </p14:cNvPr>
                <p14:cNvContentPartPr/>
                <p14:nvPr/>
              </p14:nvContentPartPr>
              <p14:xfrm>
                <a:off x="9104119" y="5348158"/>
                <a:ext cx="440280" cy="28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D21D651-D32B-48DE-AE13-FDA021FC8CF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095119" y="5339518"/>
                  <a:ext cx="457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16B7FBF-5B93-4B5A-B689-95DA19032CF0}"/>
                    </a:ext>
                  </a:extLst>
                </p14:cNvPr>
                <p14:cNvContentPartPr/>
                <p14:nvPr/>
              </p14:nvContentPartPr>
              <p14:xfrm>
                <a:off x="9039679" y="5531758"/>
                <a:ext cx="131040" cy="201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16B7FBF-5B93-4B5A-B689-95DA19032CF0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030679" y="5522758"/>
                  <a:ext cx="148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B452E23-E330-4C80-A3E0-A9401E0CF80F}"/>
                    </a:ext>
                  </a:extLst>
                </p14:cNvPr>
                <p14:cNvContentPartPr/>
                <p14:nvPr/>
              </p14:nvContentPartPr>
              <p14:xfrm>
                <a:off x="9177919" y="5505478"/>
                <a:ext cx="258480" cy="188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B452E23-E330-4C80-A3E0-A9401E0CF80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169279" y="5496478"/>
                  <a:ext cx="276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7630D21-A954-44B4-8B51-30EC379A425A}"/>
                    </a:ext>
                  </a:extLst>
                </p14:cNvPr>
                <p14:cNvContentPartPr/>
                <p14:nvPr/>
              </p14:nvContentPartPr>
              <p14:xfrm>
                <a:off x="9519199" y="5498998"/>
                <a:ext cx="254520" cy="267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7630D21-A954-44B4-8B51-30EC379A425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510559" y="5489998"/>
                  <a:ext cx="272160" cy="28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352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D9B694-920A-40ED-AC71-B8B09C712364}"/>
              </a:ext>
            </a:extLst>
          </p:cNvPr>
          <p:cNvGrpSpPr/>
          <p:nvPr/>
        </p:nvGrpSpPr>
        <p:grpSpPr>
          <a:xfrm>
            <a:off x="368359" y="186118"/>
            <a:ext cx="631800" cy="624240"/>
            <a:chOff x="368359" y="186118"/>
            <a:chExt cx="63180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DFFAE08-3785-4D64-82FF-7188FD8E7897}"/>
                    </a:ext>
                  </a:extLst>
                </p14:cNvPr>
                <p14:cNvContentPartPr/>
                <p14:nvPr/>
              </p14:nvContentPartPr>
              <p14:xfrm>
                <a:off x="368359" y="487078"/>
                <a:ext cx="254160" cy="220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DFFAE08-3785-4D64-82FF-7188FD8E78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719" y="478438"/>
                  <a:ext cx="271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1464CE-58D2-4F05-9B46-88FF39E683DA}"/>
                    </a:ext>
                  </a:extLst>
                </p14:cNvPr>
                <p14:cNvContentPartPr/>
                <p14:nvPr/>
              </p14:nvContentPartPr>
              <p14:xfrm>
                <a:off x="555199" y="246598"/>
                <a:ext cx="171360" cy="36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1464CE-58D2-4F05-9B46-88FF39E683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199" y="237958"/>
                  <a:ext cx="189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FC2B81-B6B9-4D52-BCA8-8BE3B012B0EA}"/>
                    </a:ext>
                  </a:extLst>
                </p14:cNvPr>
                <p14:cNvContentPartPr/>
                <p14:nvPr/>
              </p14:nvContentPartPr>
              <p14:xfrm>
                <a:off x="763999" y="186118"/>
                <a:ext cx="236160" cy="62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FC2B81-B6B9-4D52-BCA8-8BE3B012B0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359" y="177118"/>
                  <a:ext cx="253800" cy="64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2E441A-FC39-451E-8990-3BA64B9AABDB}"/>
              </a:ext>
            </a:extLst>
          </p:cNvPr>
          <p:cNvGrpSpPr/>
          <p:nvPr/>
        </p:nvGrpSpPr>
        <p:grpSpPr>
          <a:xfrm>
            <a:off x="1273039" y="175318"/>
            <a:ext cx="1308240" cy="665640"/>
            <a:chOff x="1273039" y="175318"/>
            <a:chExt cx="130824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9B602A-2CBC-4FC7-9769-CFB435147672}"/>
                    </a:ext>
                  </a:extLst>
                </p14:cNvPr>
                <p14:cNvContentPartPr/>
                <p14:nvPr/>
              </p14:nvContentPartPr>
              <p14:xfrm>
                <a:off x="1273039" y="254878"/>
                <a:ext cx="534240" cy="48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9B602A-2CBC-4FC7-9769-CFB4351476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4399" y="245878"/>
                  <a:ext cx="551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828782-C50F-430C-91E4-C733412E1700}"/>
                    </a:ext>
                  </a:extLst>
                </p14:cNvPr>
                <p14:cNvContentPartPr/>
                <p14:nvPr/>
              </p14:nvContentPartPr>
              <p14:xfrm>
                <a:off x="1349719" y="520918"/>
                <a:ext cx="268200" cy="6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828782-C50F-430C-91E4-C733412E1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1079" y="511918"/>
                  <a:ext cx="285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988181-941C-4672-9EE2-3FACB92AE2B3}"/>
                    </a:ext>
                  </a:extLst>
                </p14:cNvPr>
                <p14:cNvContentPartPr/>
                <p14:nvPr/>
              </p14:nvContentPartPr>
              <p14:xfrm>
                <a:off x="1860919" y="343798"/>
                <a:ext cx="154800" cy="29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988181-941C-4672-9EE2-3FACB92AE2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1919" y="334798"/>
                  <a:ext cx="172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B593E8-AE42-4F7C-AB58-9343FF7D716C}"/>
                    </a:ext>
                  </a:extLst>
                </p14:cNvPr>
                <p14:cNvContentPartPr/>
                <p14:nvPr/>
              </p14:nvContentPartPr>
              <p14:xfrm>
                <a:off x="2121919" y="331558"/>
                <a:ext cx="122760" cy="17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B593E8-AE42-4F7C-AB58-9343FF7D71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2919" y="322558"/>
                  <a:ext cx="140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6D3EBF-FBBC-4489-B445-9D1918F7A3F0}"/>
                    </a:ext>
                  </a:extLst>
                </p14:cNvPr>
                <p14:cNvContentPartPr/>
                <p14:nvPr/>
              </p14:nvContentPartPr>
              <p14:xfrm>
                <a:off x="2129119" y="295198"/>
                <a:ext cx="333720" cy="42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6D3EBF-FBBC-4489-B445-9D1918F7A3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0119" y="286198"/>
                  <a:ext cx="3513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879120-5265-4A41-9E92-0BD2817B2B48}"/>
                    </a:ext>
                  </a:extLst>
                </p14:cNvPr>
                <p14:cNvContentPartPr/>
                <p14:nvPr/>
              </p14:nvContentPartPr>
              <p14:xfrm>
                <a:off x="2344759" y="175318"/>
                <a:ext cx="236520" cy="66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879120-5265-4A41-9E92-0BD2817B2B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35759" y="166318"/>
                  <a:ext cx="25416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A15022-0F0A-4880-8639-7E1CF7223D22}"/>
              </a:ext>
            </a:extLst>
          </p:cNvPr>
          <p:cNvGrpSpPr/>
          <p:nvPr/>
        </p:nvGrpSpPr>
        <p:grpSpPr>
          <a:xfrm>
            <a:off x="2869999" y="449998"/>
            <a:ext cx="273600" cy="193320"/>
            <a:chOff x="2869999" y="449998"/>
            <a:chExt cx="273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9AC578-B24C-42A3-9846-42961B0A4D71}"/>
                    </a:ext>
                  </a:extLst>
                </p14:cNvPr>
                <p14:cNvContentPartPr/>
                <p14:nvPr/>
              </p14:nvContentPartPr>
              <p14:xfrm>
                <a:off x="2876479" y="449998"/>
                <a:ext cx="159480" cy="4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9AC578-B24C-42A3-9846-42961B0A4D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7839" y="441358"/>
                  <a:ext cx="177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EDA154-1C5E-4028-AB69-FAF817586E2F}"/>
                    </a:ext>
                  </a:extLst>
                </p14:cNvPr>
                <p14:cNvContentPartPr/>
                <p14:nvPr/>
              </p14:nvContentPartPr>
              <p14:xfrm>
                <a:off x="2869999" y="601558"/>
                <a:ext cx="273600" cy="4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DA154-1C5E-4028-AB69-FAF817586E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0999" y="592918"/>
                  <a:ext cx="291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9D2268-8C17-46FB-A412-A394054751F4}"/>
              </a:ext>
            </a:extLst>
          </p:cNvPr>
          <p:cNvGrpSpPr/>
          <p:nvPr/>
        </p:nvGrpSpPr>
        <p:grpSpPr>
          <a:xfrm>
            <a:off x="3559039" y="3238"/>
            <a:ext cx="1274040" cy="1272600"/>
            <a:chOff x="3559039" y="3238"/>
            <a:chExt cx="1274040" cy="12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B26AA7-D3FA-41E4-A2CA-D790F8803960}"/>
                    </a:ext>
                  </a:extLst>
                </p14:cNvPr>
                <p14:cNvContentPartPr/>
                <p14:nvPr/>
              </p14:nvContentPartPr>
              <p14:xfrm>
                <a:off x="3580999" y="235438"/>
                <a:ext cx="214200" cy="19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B26AA7-D3FA-41E4-A2CA-D790F88039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2359" y="226798"/>
                  <a:ext cx="231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E8FB41-3D07-41B9-926F-4EBF794CBAF5}"/>
                    </a:ext>
                  </a:extLst>
                </p14:cNvPr>
                <p14:cNvContentPartPr/>
                <p14:nvPr/>
              </p14:nvContentPartPr>
              <p14:xfrm>
                <a:off x="3559039" y="553318"/>
                <a:ext cx="282960" cy="4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E8FB41-3D07-41B9-926F-4EBF794CBA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0399" y="544678"/>
                  <a:ext cx="300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6D53C6-D1D2-4EBF-A596-37486D94EFAA}"/>
                    </a:ext>
                  </a:extLst>
                </p14:cNvPr>
                <p14:cNvContentPartPr/>
                <p14:nvPr/>
              </p14:nvContentPartPr>
              <p14:xfrm>
                <a:off x="3598279" y="697318"/>
                <a:ext cx="204120" cy="28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6D53C6-D1D2-4EBF-A596-37486D94EF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9279" y="688678"/>
                  <a:ext cx="221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A38D4F-7549-441F-8E63-DA98596602BC}"/>
                    </a:ext>
                  </a:extLst>
                </p14:cNvPr>
                <p14:cNvContentPartPr/>
                <p14:nvPr/>
              </p14:nvContentPartPr>
              <p14:xfrm>
                <a:off x="4003279" y="143998"/>
                <a:ext cx="243720" cy="84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A38D4F-7549-441F-8E63-DA98596602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4279" y="134998"/>
                  <a:ext cx="26136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E2659B-072C-4016-AC01-8CC6E4F0311D}"/>
                    </a:ext>
                  </a:extLst>
                </p14:cNvPr>
                <p14:cNvContentPartPr/>
                <p14:nvPr/>
              </p14:nvContentPartPr>
              <p14:xfrm>
                <a:off x="4204879" y="1112758"/>
                <a:ext cx="111960" cy="16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E2659B-072C-4016-AC01-8CC6E4F031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96239" y="1103758"/>
                  <a:ext cx="12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60F4D1-7F1D-4545-A367-1648E8D918BC}"/>
                    </a:ext>
                  </a:extLst>
                </p14:cNvPr>
                <p14:cNvContentPartPr/>
                <p14:nvPr/>
              </p14:nvContentPartPr>
              <p14:xfrm>
                <a:off x="4329439" y="3238"/>
                <a:ext cx="29160" cy="19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60F4D1-7F1D-4545-A367-1648E8D918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20439" y="-5402"/>
                  <a:ext cx="46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BB5040-CD46-4E3C-97EC-25B354F46CC0}"/>
                    </a:ext>
                  </a:extLst>
                </p14:cNvPr>
                <p14:cNvContentPartPr/>
                <p14:nvPr/>
              </p14:nvContentPartPr>
              <p14:xfrm>
                <a:off x="4367959" y="440998"/>
                <a:ext cx="127440" cy="15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BB5040-CD46-4E3C-97EC-25B354F46C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8959" y="432358"/>
                  <a:ext cx="145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26DC4F-8137-4D9F-893A-61C108C11018}"/>
                    </a:ext>
                  </a:extLst>
                </p14:cNvPr>
                <p14:cNvContentPartPr/>
                <p14:nvPr/>
              </p14:nvContentPartPr>
              <p14:xfrm>
                <a:off x="4377319" y="370438"/>
                <a:ext cx="195120" cy="581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26DC4F-8137-4D9F-893A-61C108C110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8319" y="361438"/>
                  <a:ext cx="2127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9D2F5F-F2BC-46C3-8A9C-9F3F364342C9}"/>
                    </a:ext>
                  </a:extLst>
                </p14:cNvPr>
                <p14:cNvContentPartPr/>
                <p14:nvPr/>
              </p14:nvContentPartPr>
              <p14:xfrm>
                <a:off x="4686919" y="303838"/>
                <a:ext cx="146160" cy="520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9D2F5F-F2BC-46C3-8A9C-9F3F364342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8279" y="295198"/>
                  <a:ext cx="163800" cy="53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DC8FF6-C73D-4656-B92D-8C5F8ABC22CA}"/>
              </a:ext>
            </a:extLst>
          </p:cNvPr>
          <p:cNvGrpSpPr/>
          <p:nvPr/>
        </p:nvGrpSpPr>
        <p:grpSpPr>
          <a:xfrm>
            <a:off x="4907239" y="242638"/>
            <a:ext cx="2200680" cy="632520"/>
            <a:chOff x="4907239" y="242638"/>
            <a:chExt cx="220068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7748EB-4A64-4B01-94BC-E5B524CA5C57}"/>
                    </a:ext>
                  </a:extLst>
                </p14:cNvPr>
                <p14:cNvContentPartPr/>
                <p14:nvPr/>
              </p14:nvContentPartPr>
              <p14:xfrm>
                <a:off x="5000479" y="289078"/>
                <a:ext cx="4248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7748EB-4A64-4B01-94BC-E5B524CA5C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91839" y="280078"/>
                  <a:ext cx="60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F227A0-F1EF-499B-B0A8-89A4DDDCEDDA}"/>
                    </a:ext>
                  </a:extLst>
                </p14:cNvPr>
                <p14:cNvContentPartPr/>
                <p14:nvPr/>
              </p14:nvContentPartPr>
              <p14:xfrm>
                <a:off x="4907239" y="520198"/>
                <a:ext cx="237600" cy="5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F227A0-F1EF-499B-B0A8-89A4DDDCED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8599" y="511558"/>
                  <a:ext cx="255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0FD3F0-E2DC-4E32-8CB1-50E4177EF24A}"/>
                    </a:ext>
                  </a:extLst>
                </p14:cNvPr>
                <p14:cNvContentPartPr/>
                <p14:nvPr/>
              </p14:nvContentPartPr>
              <p14:xfrm>
                <a:off x="4927039" y="637558"/>
                <a:ext cx="252360" cy="16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0FD3F0-E2DC-4E32-8CB1-50E4177EF2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18399" y="628918"/>
                  <a:ext cx="270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5B95AE-13A2-4D16-AD19-17C2898058D4}"/>
                    </a:ext>
                  </a:extLst>
                </p14:cNvPr>
                <p14:cNvContentPartPr/>
                <p14:nvPr/>
              </p14:nvContentPartPr>
              <p14:xfrm>
                <a:off x="5279479" y="516958"/>
                <a:ext cx="272520" cy="50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5B95AE-13A2-4D16-AD19-17C2898058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0479" y="508318"/>
                  <a:ext cx="290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3D8345-4374-42F9-8B0C-27D9835924B2}"/>
                    </a:ext>
                  </a:extLst>
                </p14:cNvPr>
                <p14:cNvContentPartPr/>
                <p14:nvPr/>
              </p14:nvContentPartPr>
              <p14:xfrm>
                <a:off x="5389279" y="457198"/>
                <a:ext cx="60480" cy="18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3D8345-4374-42F9-8B0C-27D9835924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80639" y="448198"/>
                  <a:ext cx="78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208814-0A62-4360-AD6D-BAD745D83BEB}"/>
                    </a:ext>
                  </a:extLst>
                </p14:cNvPr>
                <p14:cNvContentPartPr/>
                <p14:nvPr/>
              </p14:nvContentPartPr>
              <p14:xfrm>
                <a:off x="5610319" y="356758"/>
                <a:ext cx="170280" cy="27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208814-0A62-4360-AD6D-BAD745D83B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01679" y="347758"/>
                  <a:ext cx="187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54083C-D717-472B-890A-7ACBA11F0854}"/>
                    </a:ext>
                  </a:extLst>
                </p14:cNvPr>
                <p14:cNvContentPartPr/>
                <p14:nvPr/>
              </p14:nvContentPartPr>
              <p14:xfrm>
                <a:off x="5802919" y="499678"/>
                <a:ext cx="159480" cy="30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54083C-D717-472B-890A-7ACBA11F08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3919" y="491038"/>
                  <a:ext cx="177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7FD252-2BE9-4213-AA55-8F92BF3B1B38}"/>
                    </a:ext>
                  </a:extLst>
                </p14:cNvPr>
                <p14:cNvContentPartPr/>
                <p14:nvPr/>
              </p14:nvContentPartPr>
              <p14:xfrm>
                <a:off x="6060319" y="242638"/>
                <a:ext cx="146160" cy="488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7FD252-2BE9-4213-AA55-8F92BF3B1B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51679" y="233998"/>
                  <a:ext cx="1638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738C77E-1546-482E-9594-725878661698}"/>
                    </a:ext>
                  </a:extLst>
                </p14:cNvPr>
                <p14:cNvContentPartPr/>
                <p14:nvPr/>
              </p14:nvContentPartPr>
              <p14:xfrm>
                <a:off x="6285679" y="514798"/>
                <a:ext cx="190440" cy="15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738C77E-1546-482E-9594-7258786616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76679" y="505798"/>
                  <a:ext cx="208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60008C2-8960-4FB7-A333-E0212F240C56}"/>
                    </a:ext>
                  </a:extLst>
                </p14:cNvPr>
                <p14:cNvContentPartPr/>
                <p14:nvPr/>
              </p14:nvContentPartPr>
              <p14:xfrm>
                <a:off x="6391159" y="277198"/>
                <a:ext cx="186120" cy="379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60008C2-8960-4FB7-A333-E0212F240C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82519" y="268198"/>
                  <a:ext cx="2037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FC102D-5AFB-47CE-9EEE-97B1B37D959A}"/>
                    </a:ext>
                  </a:extLst>
                </p14:cNvPr>
                <p14:cNvContentPartPr/>
                <p14:nvPr/>
              </p14:nvContentPartPr>
              <p14:xfrm>
                <a:off x="6526159" y="449638"/>
                <a:ext cx="254160" cy="425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FC102D-5AFB-47CE-9EEE-97B1B37D95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17159" y="440638"/>
                  <a:ext cx="2718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A45A89-F008-41A8-8AAD-D70E8307A618}"/>
                    </a:ext>
                  </a:extLst>
                </p14:cNvPr>
                <p14:cNvContentPartPr/>
                <p14:nvPr/>
              </p14:nvContentPartPr>
              <p14:xfrm>
                <a:off x="6963559" y="487078"/>
                <a:ext cx="141840" cy="4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A45A89-F008-41A8-8AAD-D70E8307A6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54919" y="478078"/>
                  <a:ext cx="159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FA918F-86D5-4BC7-B34C-D281B1D42D5C}"/>
                    </a:ext>
                  </a:extLst>
                </p14:cNvPr>
                <p14:cNvContentPartPr/>
                <p14:nvPr/>
              </p14:nvContentPartPr>
              <p14:xfrm>
                <a:off x="6955279" y="601918"/>
                <a:ext cx="152640" cy="48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FA918F-86D5-4BC7-B34C-D281B1D42D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46639" y="592918"/>
                  <a:ext cx="1702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4F5E89-4E7D-400A-9B34-7C1312649E93}"/>
                  </a:ext>
                </a:extLst>
              </p14:cNvPr>
              <p14:cNvContentPartPr/>
              <p14:nvPr/>
            </p14:nvContentPartPr>
            <p14:xfrm>
              <a:off x="7770319" y="1245958"/>
              <a:ext cx="118440" cy="160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4F5E89-4E7D-400A-9B34-7C1312649E9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61319" y="1237318"/>
                <a:ext cx="13608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472911F-B254-4636-BC0B-90E731B47D19}"/>
              </a:ext>
            </a:extLst>
          </p:cNvPr>
          <p:cNvGrpSpPr/>
          <p:nvPr/>
        </p:nvGrpSpPr>
        <p:grpSpPr>
          <a:xfrm>
            <a:off x="7311679" y="81358"/>
            <a:ext cx="1251000" cy="1014480"/>
            <a:chOff x="7311679" y="81358"/>
            <a:chExt cx="1251000" cy="10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E9CA3F-4C74-470A-9BE5-20762776B3D1}"/>
                    </a:ext>
                  </a:extLst>
                </p14:cNvPr>
                <p14:cNvContentPartPr/>
                <p14:nvPr/>
              </p14:nvContentPartPr>
              <p14:xfrm>
                <a:off x="7363519" y="313558"/>
                <a:ext cx="220680" cy="18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E9CA3F-4C74-470A-9BE5-20762776B3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54879" y="304918"/>
                  <a:ext cx="238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144259-1771-4C3B-A5C1-1A1FD18EF114}"/>
                    </a:ext>
                  </a:extLst>
                </p14:cNvPr>
                <p14:cNvContentPartPr/>
                <p14:nvPr/>
              </p14:nvContentPartPr>
              <p14:xfrm>
                <a:off x="7311679" y="640078"/>
                <a:ext cx="244800" cy="42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144259-1771-4C3B-A5C1-1A1FD18EF1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03039" y="631438"/>
                  <a:ext cx="262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7D83A53-1810-40C1-B11E-FEA9E8A4FEF9}"/>
                    </a:ext>
                  </a:extLst>
                </p14:cNvPr>
                <p14:cNvContentPartPr/>
                <p14:nvPr/>
              </p14:nvContentPartPr>
              <p14:xfrm>
                <a:off x="7322119" y="772918"/>
                <a:ext cx="203760" cy="23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7D83A53-1810-40C1-B11E-FEA9E8A4FE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13119" y="763918"/>
                  <a:ext cx="221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B63A84-B791-4D5A-B4D0-AA263AB04F6A}"/>
                    </a:ext>
                  </a:extLst>
                </p14:cNvPr>
                <p14:cNvContentPartPr/>
                <p14:nvPr/>
              </p14:nvContentPartPr>
              <p14:xfrm>
                <a:off x="7731079" y="265678"/>
                <a:ext cx="260280" cy="83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B63A84-B791-4D5A-B4D0-AA263AB04F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22439" y="256678"/>
                  <a:ext cx="27792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249838-21E0-4EB9-8563-9F2D1130F760}"/>
                    </a:ext>
                  </a:extLst>
                </p14:cNvPr>
                <p14:cNvContentPartPr/>
                <p14:nvPr/>
              </p14:nvContentPartPr>
              <p14:xfrm>
                <a:off x="8136439" y="81358"/>
                <a:ext cx="80640" cy="21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249838-21E0-4EB9-8563-9F2D1130F7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27799" y="72718"/>
                  <a:ext cx="98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71274C-D5C9-418F-8362-EBCA2CBA2168}"/>
                    </a:ext>
                  </a:extLst>
                </p14:cNvPr>
                <p14:cNvContentPartPr/>
                <p14:nvPr/>
              </p14:nvContentPartPr>
              <p14:xfrm>
                <a:off x="8038519" y="418678"/>
                <a:ext cx="128160" cy="262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71274C-D5C9-418F-8362-EBCA2CBA21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9519" y="410038"/>
                  <a:ext cx="145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4B01D3-D53B-430E-88B5-8996FFEC476F}"/>
                    </a:ext>
                  </a:extLst>
                </p14:cNvPr>
                <p14:cNvContentPartPr/>
                <p14:nvPr/>
              </p14:nvContentPartPr>
              <p14:xfrm>
                <a:off x="8368639" y="293038"/>
                <a:ext cx="69120" cy="159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4B01D3-D53B-430E-88B5-8996FFEC47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59999" y="284398"/>
                  <a:ext cx="86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C1C85F-68C9-44C8-A30C-E5FC7C1E6230}"/>
                    </a:ext>
                  </a:extLst>
                </p14:cNvPr>
                <p14:cNvContentPartPr/>
                <p14:nvPr/>
              </p14:nvContentPartPr>
              <p14:xfrm>
                <a:off x="8405359" y="263878"/>
                <a:ext cx="110160" cy="36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C1C85F-68C9-44C8-A30C-E5FC7C1E62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96359" y="254878"/>
                  <a:ext cx="127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23663C-0F6C-4242-AC7D-A8CB5CEC0CF2}"/>
                    </a:ext>
                  </a:extLst>
                </p14:cNvPr>
                <p14:cNvContentPartPr/>
                <p14:nvPr/>
              </p14:nvContentPartPr>
              <p14:xfrm>
                <a:off x="8190799" y="667078"/>
                <a:ext cx="358200" cy="10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23663C-0F6C-4242-AC7D-A8CB5CEC0C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1799" y="658078"/>
                  <a:ext cx="375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16B208-BA73-42F7-9178-A5A993775DAA}"/>
                    </a:ext>
                  </a:extLst>
                </p14:cNvPr>
                <p14:cNvContentPartPr/>
                <p14:nvPr/>
              </p14:nvContentPartPr>
              <p14:xfrm>
                <a:off x="8241199" y="861478"/>
                <a:ext cx="321480" cy="17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16B208-BA73-42F7-9178-A5A993775D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32199" y="852478"/>
                  <a:ext cx="3391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4A1A722-1D85-40BD-9EF5-543458469314}"/>
              </a:ext>
            </a:extLst>
          </p:cNvPr>
          <p:cNvGrpSpPr/>
          <p:nvPr/>
        </p:nvGrpSpPr>
        <p:grpSpPr>
          <a:xfrm>
            <a:off x="8778679" y="171718"/>
            <a:ext cx="1738440" cy="773640"/>
            <a:chOff x="8778679" y="171718"/>
            <a:chExt cx="1738440" cy="7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CA2532-B3AF-46D2-A7ED-DAECD85209C7}"/>
                    </a:ext>
                  </a:extLst>
                </p14:cNvPr>
                <p14:cNvContentPartPr/>
                <p14:nvPr/>
              </p14:nvContentPartPr>
              <p14:xfrm>
                <a:off x="8778679" y="600838"/>
                <a:ext cx="201960" cy="4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CA2532-B3AF-46D2-A7ED-DAECD85209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70039" y="592198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F727607-5AA2-4148-A619-429DDA0110E6}"/>
                    </a:ext>
                  </a:extLst>
                </p14:cNvPr>
                <p14:cNvContentPartPr/>
                <p14:nvPr/>
              </p14:nvContentPartPr>
              <p14:xfrm>
                <a:off x="8834479" y="520198"/>
                <a:ext cx="92520" cy="23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F727607-5AA2-4148-A619-429DDA0110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25839" y="511558"/>
                  <a:ext cx="110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445ACD-D70C-4B49-983D-9A6CFD1DFE73}"/>
                    </a:ext>
                  </a:extLst>
                </p14:cNvPr>
                <p14:cNvContentPartPr/>
                <p14:nvPr/>
              </p14:nvContentPartPr>
              <p14:xfrm>
                <a:off x="9149119" y="400678"/>
                <a:ext cx="234360" cy="25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445ACD-D70C-4B49-983D-9A6CFD1DFE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40479" y="392038"/>
                  <a:ext cx="252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98036F-4654-4702-B703-720DCC814539}"/>
                    </a:ext>
                  </a:extLst>
                </p14:cNvPr>
                <p14:cNvContentPartPr/>
                <p14:nvPr/>
              </p14:nvContentPartPr>
              <p14:xfrm>
                <a:off x="9430999" y="520918"/>
                <a:ext cx="57600" cy="9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98036F-4654-4702-B703-720DCC8145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22359" y="511918"/>
                  <a:ext cx="75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196138B-2E78-4696-8F44-F23C6EE80D6E}"/>
                    </a:ext>
                  </a:extLst>
                </p14:cNvPr>
                <p14:cNvContentPartPr/>
                <p14:nvPr/>
              </p14:nvContentPartPr>
              <p14:xfrm>
                <a:off x="9364039" y="444238"/>
                <a:ext cx="223200" cy="412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196138B-2E78-4696-8F44-F23C6EE80D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55039" y="435598"/>
                  <a:ext cx="240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5ABCC7-7AAD-4E24-83EF-8A5CC508F28E}"/>
                    </a:ext>
                  </a:extLst>
                </p14:cNvPr>
                <p14:cNvContentPartPr/>
                <p14:nvPr/>
              </p14:nvContentPartPr>
              <p14:xfrm>
                <a:off x="9637639" y="287998"/>
                <a:ext cx="199440" cy="11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5ABCC7-7AAD-4E24-83EF-8A5CC508F2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28999" y="279358"/>
                  <a:ext cx="217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9C492F-8DDE-43E4-AD3D-5AAA5C153F65}"/>
                    </a:ext>
                  </a:extLst>
                </p14:cNvPr>
                <p14:cNvContentPartPr/>
                <p14:nvPr/>
              </p14:nvContentPartPr>
              <p14:xfrm>
                <a:off x="9759679" y="171718"/>
                <a:ext cx="180720" cy="47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9C492F-8DDE-43E4-AD3D-5AAA5C153F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50679" y="163078"/>
                  <a:ext cx="198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E8DEBA-F84F-42CD-9640-326BB700096D}"/>
                    </a:ext>
                  </a:extLst>
                </p14:cNvPr>
                <p14:cNvContentPartPr/>
                <p14:nvPr/>
              </p14:nvContentPartPr>
              <p14:xfrm>
                <a:off x="10003759" y="424438"/>
                <a:ext cx="186840" cy="194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E8DEBA-F84F-42CD-9640-326BB70009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94759" y="415798"/>
                  <a:ext cx="204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FE1BD2-5506-48A8-B818-B5D3DC279F09}"/>
                    </a:ext>
                  </a:extLst>
                </p14:cNvPr>
                <p14:cNvContentPartPr/>
                <p14:nvPr/>
              </p14:nvContentPartPr>
              <p14:xfrm>
                <a:off x="10011679" y="189358"/>
                <a:ext cx="346680" cy="37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FE1BD2-5506-48A8-B818-B5D3DC279F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02679" y="180358"/>
                  <a:ext cx="364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6416CB-A247-49D3-AD95-5B4B7929FBC3}"/>
                    </a:ext>
                  </a:extLst>
                </p14:cNvPr>
                <p14:cNvContentPartPr/>
                <p14:nvPr/>
              </p14:nvContentPartPr>
              <p14:xfrm>
                <a:off x="10275559" y="434158"/>
                <a:ext cx="137520" cy="178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6416CB-A247-49D3-AD95-5B4B7929FB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66919" y="425158"/>
                  <a:ext cx="155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B7F233-1CDA-4CFE-BF2C-22258A27811A}"/>
                    </a:ext>
                  </a:extLst>
                </p14:cNvPr>
                <p14:cNvContentPartPr/>
                <p14:nvPr/>
              </p14:nvContentPartPr>
              <p14:xfrm>
                <a:off x="10178719" y="438478"/>
                <a:ext cx="338400" cy="50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B7F233-1CDA-4CFE-BF2C-22258A2781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69719" y="429838"/>
                  <a:ext cx="35604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1C8F62-60DD-42E6-AB89-93832D0D3C6F}"/>
              </a:ext>
            </a:extLst>
          </p:cNvPr>
          <p:cNvGrpSpPr/>
          <p:nvPr/>
        </p:nvGrpSpPr>
        <p:grpSpPr>
          <a:xfrm>
            <a:off x="2971159" y="1949398"/>
            <a:ext cx="279000" cy="164880"/>
            <a:chOff x="2971159" y="1949398"/>
            <a:chExt cx="2790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B06104-E4B2-4F67-B585-2C0CAA17DBAE}"/>
                    </a:ext>
                  </a:extLst>
                </p14:cNvPr>
                <p14:cNvContentPartPr/>
                <p14:nvPr/>
              </p14:nvContentPartPr>
              <p14:xfrm>
                <a:off x="2971159" y="1949398"/>
                <a:ext cx="231840" cy="59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B06104-E4B2-4F67-B585-2C0CAA17DB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2159" y="1940758"/>
                  <a:ext cx="249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1B04DF-A78C-4F3A-B50E-A6AE1436EC5E}"/>
                    </a:ext>
                  </a:extLst>
                </p14:cNvPr>
                <p14:cNvContentPartPr/>
                <p14:nvPr/>
              </p14:nvContentPartPr>
              <p14:xfrm>
                <a:off x="3044239" y="2073238"/>
                <a:ext cx="205920" cy="41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1B04DF-A78C-4F3A-B50E-A6AE1436EC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35239" y="2064238"/>
                  <a:ext cx="2235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0B7594-46E9-43EE-95E9-7C148215CF60}"/>
              </a:ext>
            </a:extLst>
          </p:cNvPr>
          <p:cNvGrpSpPr/>
          <p:nvPr/>
        </p:nvGrpSpPr>
        <p:grpSpPr>
          <a:xfrm>
            <a:off x="3723199" y="1711078"/>
            <a:ext cx="372240" cy="728280"/>
            <a:chOff x="3723199" y="1711078"/>
            <a:chExt cx="37224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A96314-FBF3-43D1-BD72-8BB140401711}"/>
                    </a:ext>
                  </a:extLst>
                </p14:cNvPr>
                <p14:cNvContentPartPr/>
                <p14:nvPr/>
              </p14:nvContentPartPr>
              <p14:xfrm>
                <a:off x="3829399" y="1711078"/>
                <a:ext cx="266040" cy="162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A96314-FBF3-43D1-BD72-8BB1404017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0759" y="1702078"/>
                  <a:ext cx="283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584B115-1BB4-4B03-A25D-9DD015B33DE5}"/>
                    </a:ext>
                  </a:extLst>
                </p14:cNvPr>
                <p14:cNvContentPartPr/>
                <p14:nvPr/>
              </p14:nvContentPartPr>
              <p14:xfrm>
                <a:off x="3741559" y="1994038"/>
                <a:ext cx="332280" cy="48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584B115-1BB4-4B03-A25D-9DD015B33D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32559" y="1985038"/>
                  <a:ext cx="349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28574A-451A-491F-B59B-802E603F8718}"/>
                    </a:ext>
                  </a:extLst>
                </p14:cNvPr>
                <p14:cNvContentPartPr/>
                <p14:nvPr/>
              </p14:nvContentPartPr>
              <p14:xfrm>
                <a:off x="3723199" y="2139838"/>
                <a:ext cx="236880" cy="299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28574A-451A-491F-B59B-802E603F87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4199" y="2131198"/>
                  <a:ext cx="2545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11A69B6-3B11-44BB-8C2E-9D35AE0F00AD}"/>
              </a:ext>
            </a:extLst>
          </p:cNvPr>
          <p:cNvGrpSpPr/>
          <p:nvPr/>
        </p:nvGrpSpPr>
        <p:grpSpPr>
          <a:xfrm>
            <a:off x="4304239" y="1235518"/>
            <a:ext cx="1132560" cy="1214640"/>
            <a:chOff x="4304239" y="1235518"/>
            <a:chExt cx="113256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D37322-6E9A-488A-BBA5-D03A1978218D}"/>
                    </a:ext>
                  </a:extLst>
                </p14:cNvPr>
                <p14:cNvContentPartPr/>
                <p14:nvPr/>
              </p14:nvContentPartPr>
              <p14:xfrm>
                <a:off x="4304239" y="1545118"/>
                <a:ext cx="268920" cy="552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D37322-6E9A-488A-BBA5-D03A197821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95599" y="1536478"/>
                  <a:ext cx="2865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7082E3-72BF-4787-97E6-1073D48D8123}"/>
                    </a:ext>
                  </a:extLst>
                </p14:cNvPr>
                <p14:cNvContentPartPr/>
                <p14:nvPr/>
              </p14:nvContentPartPr>
              <p14:xfrm>
                <a:off x="4767559" y="1535398"/>
                <a:ext cx="130680" cy="195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7082E3-72BF-4787-97E6-1073D48D81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58919" y="1526758"/>
                  <a:ext cx="14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6E30F0-A639-43E0-9259-3E912187B469}"/>
                    </a:ext>
                  </a:extLst>
                </p14:cNvPr>
                <p14:cNvContentPartPr/>
                <p14:nvPr/>
              </p14:nvContentPartPr>
              <p14:xfrm>
                <a:off x="4759999" y="1480678"/>
                <a:ext cx="209520" cy="46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6E30F0-A639-43E0-9259-3E912187B4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51359" y="1472038"/>
                  <a:ext cx="227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3A2FF24-7330-42BE-BA9F-F57DA7217145}"/>
                    </a:ext>
                  </a:extLst>
                </p14:cNvPr>
                <p14:cNvContentPartPr/>
                <p14:nvPr/>
              </p14:nvContentPartPr>
              <p14:xfrm>
                <a:off x="5104519" y="1235518"/>
                <a:ext cx="171360" cy="177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3A2FF24-7330-42BE-BA9F-F57DA72171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95879" y="1226878"/>
                  <a:ext cx="189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BC7205-D5CD-4680-BC24-169F8D717858}"/>
                    </a:ext>
                  </a:extLst>
                </p14:cNvPr>
                <p14:cNvContentPartPr/>
                <p14:nvPr/>
              </p14:nvContentPartPr>
              <p14:xfrm>
                <a:off x="4616719" y="1917358"/>
                <a:ext cx="365760" cy="7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BC7205-D5CD-4680-BC24-169F8D7178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07719" y="1908718"/>
                  <a:ext cx="383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33A510-35DC-4114-A159-FCDD59A94D4B}"/>
                    </a:ext>
                  </a:extLst>
                </p14:cNvPr>
                <p14:cNvContentPartPr/>
                <p14:nvPr/>
              </p14:nvContentPartPr>
              <p14:xfrm>
                <a:off x="4726879" y="2107438"/>
                <a:ext cx="162000" cy="124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33A510-35DC-4114-A159-FCDD59A94D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17879" y="2098798"/>
                  <a:ext cx="179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FC5815-4D06-45C2-B470-34D6404850C8}"/>
                    </a:ext>
                  </a:extLst>
                </p14:cNvPr>
                <p14:cNvContentPartPr/>
                <p14:nvPr/>
              </p14:nvContentPartPr>
              <p14:xfrm>
                <a:off x="4784119" y="2054518"/>
                <a:ext cx="1638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FC5815-4D06-45C2-B470-34D6404850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5479" y="2045878"/>
                  <a:ext cx="181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09CDBE-9D65-4138-B19F-CD0EDF7978F0}"/>
                    </a:ext>
                  </a:extLst>
                </p14:cNvPr>
                <p14:cNvContentPartPr/>
                <p14:nvPr/>
              </p14:nvContentPartPr>
              <p14:xfrm>
                <a:off x="5175079" y="1865158"/>
                <a:ext cx="261720" cy="3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09CDBE-9D65-4138-B19F-CD0EDF7978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66439" y="1856158"/>
                  <a:ext cx="279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664BF3F-EF77-4109-A16F-DCB74CBA4A4C}"/>
                    </a:ext>
                  </a:extLst>
                </p14:cNvPr>
                <p14:cNvContentPartPr/>
                <p14:nvPr/>
              </p14:nvContentPartPr>
              <p14:xfrm>
                <a:off x="5305399" y="1770838"/>
                <a:ext cx="78120" cy="23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664BF3F-EF77-4109-A16F-DCB74CBA4A4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96399" y="1762198"/>
                  <a:ext cx="957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6ED9DDB-948E-42A7-AEF4-2CC095EFA680}"/>
              </a:ext>
            </a:extLst>
          </p:cNvPr>
          <p:cNvGrpSpPr/>
          <p:nvPr/>
        </p:nvGrpSpPr>
        <p:grpSpPr>
          <a:xfrm>
            <a:off x="5733439" y="1209598"/>
            <a:ext cx="1617840" cy="1198440"/>
            <a:chOff x="5733439" y="1209598"/>
            <a:chExt cx="1617840" cy="11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B55C22-CEA8-4CE3-8B84-56151C8D8B74}"/>
                    </a:ext>
                  </a:extLst>
                </p14:cNvPr>
                <p14:cNvContentPartPr/>
                <p14:nvPr/>
              </p14:nvContentPartPr>
              <p14:xfrm>
                <a:off x="5744599" y="1511278"/>
                <a:ext cx="227880" cy="241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B55C22-CEA8-4CE3-8B84-56151C8D8B7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35599" y="1502638"/>
                  <a:ext cx="245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8D156F-81C6-41ED-91D8-B126E3681952}"/>
                    </a:ext>
                  </a:extLst>
                </p14:cNvPr>
                <p14:cNvContentPartPr/>
                <p14:nvPr/>
              </p14:nvContentPartPr>
              <p14:xfrm>
                <a:off x="5987959" y="1531078"/>
                <a:ext cx="241560" cy="45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8D156F-81C6-41ED-91D8-B126E36819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78959" y="1522078"/>
                  <a:ext cx="259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5AFE6C-C7E6-457C-914F-6626018CD2AF}"/>
                    </a:ext>
                  </a:extLst>
                </p14:cNvPr>
                <p14:cNvContentPartPr/>
                <p14:nvPr/>
              </p14:nvContentPartPr>
              <p14:xfrm>
                <a:off x="6246079" y="1311838"/>
                <a:ext cx="213120" cy="24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5AFE6C-C7E6-457C-914F-6626018CD2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37439" y="1302838"/>
                  <a:ext cx="230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4C63BC-9BBC-4F98-9EF2-72439253FA76}"/>
                    </a:ext>
                  </a:extLst>
                </p14:cNvPr>
                <p14:cNvContentPartPr/>
                <p14:nvPr/>
              </p14:nvContentPartPr>
              <p14:xfrm>
                <a:off x="5733439" y="1922758"/>
                <a:ext cx="356040" cy="6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4C63BC-9BBC-4F98-9EF2-72439253FA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24799" y="1913758"/>
                  <a:ext cx="37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E0D3E1B-4F2E-450D-B6DA-2CB344BA587F}"/>
                    </a:ext>
                  </a:extLst>
                </p14:cNvPr>
                <p14:cNvContentPartPr/>
                <p14:nvPr/>
              </p14:nvContentPartPr>
              <p14:xfrm>
                <a:off x="5811199" y="2095198"/>
                <a:ext cx="179280" cy="19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E0D3E1B-4F2E-450D-B6DA-2CB344BA58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02199" y="2086558"/>
                  <a:ext cx="196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D579E6-9339-47D5-8318-D7B46EF06B2C}"/>
                    </a:ext>
                  </a:extLst>
                </p14:cNvPr>
                <p14:cNvContentPartPr/>
                <p14:nvPr/>
              </p14:nvContentPartPr>
              <p14:xfrm>
                <a:off x="6445159" y="1551958"/>
                <a:ext cx="250560" cy="61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D579E6-9339-47D5-8318-D7B46EF06B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6159" y="1543318"/>
                  <a:ext cx="2682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D98527-DEB3-45CC-B56C-AB5CF05B6832}"/>
                    </a:ext>
                  </a:extLst>
                </p14:cNvPr>
                <p14:cNvContentPartPr/>
                <p14:nvPr/>
              </p14:nvContentPartPr>
              <p14:xfrm>
                <a:off x="6646759" y="1409758"/>
                <a:ext cx="307080" cy="847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D98527-DEB3-45CC-B56C-AB5CF05B68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37759" y="1400758"/>
                  <a:ext cx="3247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EFB3A2-6BF4-47B2-B5AC-8D5D7FC38205}"/>
                    </a:ext>
                  </a:extLst>
                </p14:cNvPr>
                <p14:cNvContentPartPr/>
                <p14:nvPr/>
              </p14:nvContentPartPr>
              <p14:xfrm>
                <a:off x="6712279" y="2258278"/>
                <a:ext cx="82080" cy="149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EFB3A2-6BF4-47B2-B5AC-8D5D7FC382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03279" y="2249278"/>
                  <a:ext cx="99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1AAE15-0AA0-4A3C-924B-0D4D04B3BC66}"/>
                    </a:ext>
                  </a:extLst>
                </p14:cNvPr>
                <p14:cNvContentPartPr/>
                <p14:nvPr/>
              </p14:nvContentPartPr>
              <p14:xfrm>
                <a:off x="7132759" y="1209598"/>
                <a:ext cx="72360" cy="22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1AAE15-0AA0-4A3C-924B-0D4D04B3BC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23759" y="1200598"/>
                  <a:ext cx="90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B64F7A-323A-4145-8C6A-4FCB7A3205AA}"/>
                    </a:ext>
                  </a:extLst>
                </p14:cNvPr>
                <p14:cNvContentPartPr/>
                <p14:nvPr/>
              </p14:nvContentPartPr>
              <p14:xfrm>
                <a:off x="7198999" y="1725118"/>
                <a:ext cx="152280" cy="40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B64F7A-323A-4145-8C6A-4FCB7A3205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89999" y="1716118"/>
                  <a:ext cx="169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AB44E81-882B-4089-AF7A-BD09D4E2BD2F}"/>
                    </a:ext>
                  </a:extLst>
                </p14:cNvPr>
                <p14:cNvContentPartPr/>
                <p14:nvPr/>
              </p14:nvContentPartPr>
              <p14:xfrm>
                <a:off x="7167679" y="1856518"/>
                <a:ext cx="162360" cy="50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AB44E81-882B-4089-AF7A-BD09D4E2BD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8679" y="1847878"/>
                  <a:ext cx="18000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9A9509-FE77-4147-891B-19910F028252}"/>
              </a:ext>
            </a:extLst>
          </p:cNvPr>
          <p:cNvGrpSpPr/>
          <p:nvPr/>
        </p:nvGrpSpPr>
        <p:grpSpPr>
          <a:xfrm>
            <a:off x="7673479" y="1515238"/>
            <a:ext cx="843480" cy="847440"/>
            <a:chOff x="7673479" y="1515238"/>
            <a:chExt cx="84348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1ED8DB-A7BC-42EC-BAEB-D2BFFDBD0C2B}"/>
                    </a:ext>
                  </a:extLst>
                </p14:cNvPr>
                <p14:cNvContentPartPr/>
                <p14:nvPr/>
              </p14:nvContentPartPr>
              <p14:xfrm>
                <a:off x="7829359" y="1572838"/>
                <a:ext cx="252000" cy="186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1ED8DB-A7BC-42EC-BAEB-D2BFFDBD0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20359" y="1563838"/>
                  <a:ext cx="269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4D3F3A7-0401-4F38-8D02-03CA601F84C3}"/>
                    </a:ext>
                  </a:extLst>
                </p14:cNvPr>
                <p14:cNvContentPartPr/>
                <p14:nvPr/>
              </p14:nvContentPartPr>
              <p14:xfrm>
                <a:off x="7761319" y="1898278"/>
                <a:ext cx="254880" cy="24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4D3F3A7-0401-4F38-8D02-03CA601F84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52679" y="1889638"/>
                  <a:ext cx="272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6C475D-16CC-423C-BF40-98F9FDDBF3DA}"/>
                    </a:ext>
                  </a:extLst>
                </p14:cNvPr>
                <p14:cNvContentPartPr/>
                <p14:nvPr/>
              </p14:nvContentPartPr>
              <p14:xfrm>
                <a:off x="7673479" y="2053798"/>
                <a:ext cx="259920" cy="30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6C475D-16CC-423C-BF40-98F9FDDBF3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64479" y="2045158"/>
                  <a:ext cx="277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A17312-E3FF-4817-8BC5-ADDD70B828A7}"/>
                    </a:ext>
                  </a:extLst>
                </p14:cNvPr>
                <p14:cNvContentPartPr/>
                <p14:nvPr/>
              </p14:nvContentPartPr>
              <p14:xfrm>
                <a:off x="8217439" y="1515238"/>
                <a:ext cx="299520" cy="599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A17312-E3FF-4817-8BC5-ADDD70B828A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08439" y="1506238"/>
                  <a:ext cx="317160" cy="61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B157C8C-9B06-45BA-B8C4-A285A8C74383}"/>
              </a:ext>
            </a:extLst>
          </p:cNvPr>
          <p:cNvGrpSpPr/>
          <p:nvPr/>
        </p:nvGrpSpPr>
        <p:grpSpPr>
          <a:xfrm>
            <a:off x="8471959" y="1275838"/>
            <a:ext cx="1533240" cy="878040"/>
            <a:chOff x="8471959" y="1275838"/>
            <a:chExt cx="1533240" cy="8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F3978B-827E-4F11-B43C-A5B4D07537F6}"/>
                    </a:ext>
                  </a:extLst>
                </p14:cNvPr>
                <p14:cNvContentPartPr/>
                <p14:nvPr/>
              </p14:nvContentPartPr>
              <p14:xfrm>
                <a:off x="8635039" y="1457278"/>
                <a:ext cx="135720" cy="20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F3978B-827E-4F11-B43C-A5B4D07537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26399" y="1448278"/>
                  <a:ext cx="153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DAD24C-7EEB-4DAE-B391-FC532929EF44}"/>
                    </a:ext>
                  </a:extLst>
                </p14:cNvPr>
                <p14:cNvContentPartPr/>
                <p14:nvPr/>
              </p14:nvContentPartPr>
              <p14:xfrm>
                <a:off x="8471959" y="1711078"/>
                <a:ext cx="358200" cy="7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DAD24C-7EEB-4DAE-B391-FC532929EF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62959" y="1702078"/>
                  <a:ext cx="375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F6615B-EA6D-487F-BA79-C26BBF17DA8C}"/>
                    </a:ext>
                  </a:extLst>
                </p14:cNvPr>
                <p14:cNvContentPartPr/>
                <p14:nvPr/>
              </p14:nvContentPartPr>
              <p14:xfrm>
                <a:off x="8474839" y="1864078"/>
                <a:ext cx="142920" cy="109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F6615B-EA6D-487F-BA79-C26BBF17DA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65839" y="1855078"/>
                  <a:ext cx="160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9673AE-E145-4219-98FA-A71793E0C6A7}"/>
                    </a:ext>
                  </a:extLst>
                </p14:cNvPr>
                <p14:cNvContentPartPr/>
                <p14:nvPr/>
              </p14:nvContentPartPr>
              <p14:xfrm>
                <a:off x="8509039" y="1839238"/>
                <a:ext cx="163440" cy="31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9673AE-E145-4219-98FA-A71793E0C6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00039" y="1830238"/>
                  <a:ext cx="181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A49C89-6BF5-4474-9F69-6FB9A6A6975A}"/>
                    </a:ext>
                  </a:extLst>
                </p14:cNvPr>
                <p14:cNvContentPartPr/>
                <p14:nvPr/>
              </p14:nvContentPartPr>
              <p14:xfrm>
                <a:off x="8978839" y="1654198"/>
                <a:ext cx="242640" cy="54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A49C89-6BF5-4474-9F69-6FB9A6A697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0199" y="1645198"/>
                  <a:ext cx="260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0BD2053-4C4D-419A-96FC-3F1DF083FE96}"/>
                    </a:ext>
                  </a:extLst>
                </p14:cNvPr>
                <p14:cNvContentPartPr/>
                <p14:nvPr/>
              </p14:nvContentPartPr>
              <p14:xfrm>
                <a:off x="9012679" y="1524238"/>
                <a:ext cx="141840" cy="247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0BD2053-4C4D-419A-96FC-3F1DF083FE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04039" y="1515238"/>
                  <a:ext cx="159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DB5F69-3A18-46F1-9481-049E914B68AA}"/>
                    </a:ext>
                  </a:extLst>
                </p14:cNvPr>
                <p14:cNvContentPartPr/>
                <p14:nvPr/>
              </p14:nvContentPartPr>
              <p14:xfrm>
                <a:off x="9390319" y="1410478"/>
                <a:ext cx="269280" cy="221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DB5F69-3A18-46F1-9481-049E914B68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81679" y="1401838"/>
                  <a:ext cx="286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5A7233-6F69-4EAE-A874-D9C8A0334D75}"/>
                    </a:ext>
                  </a:extLst>
                </p14:cNvPr>
                <p14:cNvContentPartPr/>
                <p14:nvPr/>
              </p14:nvContentPartPr>
              <p14:xfrm>
                <a:off x="9284479" y="1717198"/>
                <a:ext cx="307080" cy="6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5A7233-6F69-4EAE-A874-D9C8A0334D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75479" y="1708558"/>
                  <a:ext cx="324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B79FC0-7435-430C-8DC8-7D3BCD88A97F}"/>
                    </a:ext>
                  </a:extLst>
                </p14:cNvPr>
                <p14:cNvContentPartPr/>
                <p14:nvPr/>
              </p14:nvContentPartPr>
              <p14:xfrm>
                <a:off x="9312199" y="1856878"/>
                <a:ext cx="193680" cy="240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B79FC0-7435-430C-8DC8-7D3BCD88A97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03559" y="1847878"/>
                  <a:ext cx="21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52E1E8-C3C3-4A70-B6EA-F2781562EC9B}"/>
                    </a:ext>
                  </a:extLst>
                </p14:cNvPr>
                <p14:cNvContentPartPr/>
                <p14:nvPr/>
              </p14:nvContentPartPr>
              <p14:xfrm>
                <a:off x="9785599" y="1275838"/>
                <a:ext cx="219600" cy="792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52E1E8-C3C3-4A70-B6EA-F2781562EC9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76959" y="1267198"/>
                  <a:ext cx="237240" cy="81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2E56AC-9E58-47F6-92F3-79F9255E1A9E}"/>
              </a:ext>
            </a:extLst>
          </p:cNvPr>
          <p:cNvGrpSpPr/>
          <p:nvPr/>
        </p:nvGrpSpPr>
        <p:grpSpPr>
          <a:xfrm>
            <a:off x="7203319" y="2429638"/>
            <a:ext cx="3331440" cy="1018800"/>
            <a:chOff x="7203319" y="2429638"/>
            <a:chExt cx="3331440" cy="10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40493B-0497-4038-A21A-8DAEA969BE46}"/>
                    </a:ext>
                  </a:extLst>
                </p14:cNvPr>
                <p14:cNvContentPartPr/>
                <p14:nvPr/>
              </p14:nvContentPartPr>
              <p14:xfrm>
                <a:off x="7203319" y="2816278"/>
                <a:ext cx="170640" cy="4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40493B-0497-4038-A21A-8DAEA969BE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94679" y="2807278"/>
                  <a:ext cx="188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CDB68E-9B43-4DC6-84F9-21587B910260}"/>
                    </a:ext>
                  </a:extLst>
                </p14:cNvPr>
                <p14:cNvContentPartPr/>
                <p14:nvPr/>
              </p14:nvContentPartPr>
              <p14:xfrm>
                <a:off x="7211599" y="2921038"/>
                <a:ext cx="281520" cy="46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CDB68E-9B43-4DC6-84F9-21587B9102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02959" y="2912038"/>
                  <a:ext cx="299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049D1A-7B49-4B55-9A80-36204FDDEDFC}"/>
                    </a:ext>
                  </a:extLst>
                </p14:cNvPr>
                <p14:cNvContentPartPr/>
                <p14:nvPr/>
              </p14:nvContentPartPr>
              <p14:xfrm>
                <a:off x="7729279" y="2648878"/>
                <a:ext cx="320760" cy="215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049D1A-7B49-4B55-9A80-36204FDDED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0279" y="2640238"/>
                  <a:ext cx="33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1F396D-A889-4EE6-8393-6A63FE1E48FB}"/>
                    </a:ext>
                  </a:extLst>
                </p14:cNvPr>
                <p14:cNvContentPartPr/>
                <p14:nvPr/>
              </p14:nvContentPartPr>
              <p14:xfrm>
                <a:off x="7661239" y="2912758"/>
                <a:ext cx="403200" cy="84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1F396D-A889-4EE6-8393-6A63FE1E48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52599" y="2904118"/>
                  <a:ext cx="42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B9A264D-16A3-484E-8488-68333367EFB4}"/>
                    </a:ext>
                  </a:extLst>
                </p14:cNvPr>
                <p14:cNvContentPartPr/>
                <p14:nvPr/>
              </p14:nvContentPartPr>
              <p14:xfrm>
                <a:off x="7730359" y="3062518"/>
                <a:ext cx="189000" cy="232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B9A264D-16A3-484E-8488-68333367EF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21359" y="3053518"/>
                  <a:ext cx="206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593C74-35B1-4F63-A750-79A3F11B1F9E}"/>
                    </a:ext>
                  </a:extLst>
                </p14:cNvPr>
                <p14:cNvContentPartPr/>
                <p14:nvPr/>
              </p14:nvContentPartPr>
              <p14:xfrm>
                <a:off x="8268919" y="2627998"/>
                <a:ext cx="166320" cy="48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593C74-35B1-4F63-A750-79A3F11B1F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60279" y="2619358"/>
                  <a:ext cx="183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9642FC7-5433-4FCE-8172-61BA897EF334}"/>
                    </a:ext>
                  </a:extLst>
                </p14:cNvPr>
                <p14:cNvContentPartPr/>
                <p14:nvPr/>
              </p14:nvContentPartPr>
              <p14:xfrm>
                <a:off x="8606959" y="2571118"/>
                <a:ext cx="90000" cy="206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9642FC7-5433-4FCE-8172-61BA897EF3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98319" y="2562478"/>
                  <a:ext cx="107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ED6C753-61EB-4454-8C05-9243C6842C51}"/>
                    </a:ext>
                  </a:extLst>
                </p14:cNvPr>
                <p14:cNvContentPartPr/>
                <p14:nvPr/>
              </p14:nvContentPartPr>
              <p14:xfrm>
                <a:off x="8759599" y="2471038"/>
                <a:ext cx="145080" cy="319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ED6C753-61EB-4454-8C05-9243C6842C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50599" y="2462398"/>
                  <a:ext cx="162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B8C517-353C-4FD2-BA1D-0269B57363D4}"/>
                    </a:ext>
                  </a:extLst>
                </p14:cNvPr>
                <p14:cNvContentPartPr/>
                <p14:nvPr/>
              </p14:nvContentPartPr>
              <p14:xfrm>
                <a:off x="8399599" y="2870638"/>
                <a:ext cx="453600" cy="75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B8C517-353C-4FD2-BA1D-0269B57363D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90959" y="2861638"/>
                  <a:ext cx="471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F334ABA-8B21-4B83-8D62-BE656C9F0903}"/>
                    </a:ext>
                  </a:extLst>
                </p14:cNvPr>
                <p14:cNvContentPartPr/>
                <p14:nvPr/>
              </p14:nvContentPartPr>
              <p14:xfrm>
                <a:off x="8494279" y="3036238"/>
                <a:ext cx="94680" cy="186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F334ABA-8B21-4B83-8D62-BE656C9F09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85279" y="3027238"/>
                  <a:ext cx="112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2CBA07-207C-4E3D-8E84-CA79FAF9F592}"/>
                    </a:ext>
                  </a:extLst>
                </p14:cNvPr>
                <p14:cNvContentPartPr/>
                <p14:nvPr/>
              </p14:nvContentPartPr>
              <p14:xfrm>
                <a:off x="8651599" y="3047398"/>
                <a:ext cx="227520" cy="145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2CBA07-207C-4E3D-8E84-CA79FAF9F5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2959" y="3038398"/>
                  <a:ext cx="245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8792A1D-7C4F-4F4D-9B13-802DEB440856}"/>
                    </a:ext>
                  </a:extLst>
                </p14:cNvPr>
                <p14:cNvContentPartPr/>
                <p14:nvPr/>
              </p14:nvContentPartPr>
              <p14:xfrm>
                <a:off x="9043279" y="2444758"/>
                <a:ext cx="288000" cy="795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8792A1D-7C4F-4F4D-9B13-802DEB4408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34639" y="2436118"/>
                  <a:ext cx="30564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77D4F0-AA05-4A44-8A5B-9EEA9E4251B8}"/>
                    </a:ext>
                  </a:extLst>
                </p14:cNvPr>
                <p14:cNvContentPartPr/>
                <p14:nvPr/>
              </p14:nvContentPartPr>
              <p14:xfrm>
                <a:off x="7594999" y="2542678"/>
                <a:ext cx="546120" cy="28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77D4F0-AA05-4A44-8A5B-9EEA9E4251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85999" y="2533678"/>
                  <a:ext cx="563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F5B6A8-BFA2-4561-AF9A-7094A1689B89}"/>
                    </a:ext>
                  </a:extLst>
                </p14:cNvPr>
                <p14:cNvContentPartPr/>
                <p14:nvPr/>
              </p14:nvContentPartPr>
              <p14:xfrm>
                <a:off x="8436679" y="2995918"/>
                <a:ext cx="462240" cy="20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F5B6A8-BFA2-4561-AF9A-7094A1689B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28039" y="2987278"/>
                  <a:ext cx="479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2A6F0B-EC1D-4969-9679-85EF46C13F3A}"/>
                    </a:ext>
                  </a:extLst>
                </p14:cNvPr>
                <p14:cNvContentPartPr/>
                <p14:nvPr/>
              </p14:nvContentPartPr>
              <p14:xfrm>
                <a:off x="8543239" y="3256198"/>
                <a:ext cx="302760" cy="192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2A6F0B-EC1D-4969-9679-85EF46C13F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34599" y="3247558"/>
                  <a:ext cx="320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A246DF2-AB9D-46E2-956D-3563AA2C2BAC}"/>
                    </a:ext>
                  </a:extLst>
                </p14:cNvPr>
                <p14:cNvContentPartPr/>
                <p14:nvPr/>
              </p14:nvContentPartPr>
              <p14:xfrm>
                <a:off x="9566359" y="2744638"/>
                <a:ext cx="201960" cy="65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A246DF2-AB9D-46E2-956D-3563AA2C2B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57359" y="2735998"/>
                  <a:ext cx="219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B56312-865B-4315-818D-071789AD290B}"/>
                    </a:ext>
                  </a:extLst>
                </p14:cNvPr>
                <p14:cNvContentPartPr/>
                <p14:nvPr/>
              </p14:nvContentPartPr>
              <p14:xfrm>
                <a:off x="9551599" y="2850118"/>
                <a:ext cx="210240" cy="50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B56312-865B-4315-818D-071789AD29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42959" y="2841118"/>
                  <a:ext cx="227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13A750D-C0F6-4CF8-A6CF-4BCCF784125E}"/>
                    </a:ext>
                  </a:extLst>
                </p14:cNvPr>
                <p14:cNvContentPartPr/>
                <p14:nvPr/>
              </p14:nvContentPartPr>
              <p14:xfrm>
                <a:off x="10187719" y="2506318"/>
                <a:ext cx="124200" cy="202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13A750D-C0F6-4CF8-A6CF-4BCCF784125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78719" y="2497318"/>
                  <a:ext cx="141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9B44FB-981B-432B-93C8-09535C2EB8F5}"/>
                    </a:ext>
                  </a:extLst>
                </p14:cNvPr>
                <p14:cNvContentPartPr/>
                <p14:nvPr/>
              </p14:nvContentPartPr>
              <p14:xfrm>
                <a:off x="10327399" y="2429638"/>
                <a:ext cx="160560" cy="29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9B44FB-981B-432B-93C8-09535C2EB8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8399" y="2420998"/>
                  <a:ext cx="178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D8AC6E2-7F35-448F-836D-437433228D5B}"/>
                    </a:ext>
                  </a:extLst>
                </p14:cNvPr>
                <p14:cNvContentPartPr/>
                <p14:nvPr/>
              </p14:nvContentPartPr>
              <p14:xfrm>
                <a:off x="9955879" y="2743558"/>
                <a:ext cx="578880" cy="158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D8AC6E2-7F35-448F-836D-437433228D5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47239" y="2734558"/>
                  <a:ext cx="596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54E431-7B88-41A1-80EF-C9E0AB2AF535}"/>
                    </a:ext>
                  </a:extLst>
                </p14:cNvPr>
                <p14:cNvContentPartPr/>
                <p14:nvPr/>
              </p14:nvContentPartPr>
              <p14:xfrm>
                <a:off x="10014559" y="3008158"/>
                <a:ext cx="90360" cy="223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54E431-7B88-41A1-80EF-C9E0AB2AF5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05919" y="2999158"/>
                  <a:ext cx="108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1707C0-081B-4202-8AC9-A6A32E37CBA0}"/>
                    </a:ext>
                  </a:extLst>
                </p14:cNvPr>
                <p14:cNvContentPartPr/>
                <p14:nvPr/>
              </p14:nvContentPartPr>
              <p14:xfrm>
                <a:off x="10122919" y="2923198"/>
                <a:ext cx="302760" cy="30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1707C0-081B-4202-8AC9-A6A32E37CBA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14279" y="2914198"/>
                  <a:ext cx="32040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1CAE68-5DC8-4D26-B425-2F96940E154C}"/>
                  </a:ext>
                </a:extLst>
              </p14:cNvPr>
              <p14:cNvContentPartPr/>
              <p14:nvPr/>
            </p14:nvContentPartPr>
            <p14:xfrm>
              <a:off x="10287314" y="4086348"/>
              <a:ext cx="11880" cy="8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1CAE68-5DC8-4D26-B425-2F96940E154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278314" y="4077708"/>
                <a:ext cx="29520" cy="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30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FA4E1EF-42FB-4B6C-ABFF-7A0C2A3648DA}"/>
                  </a:ext>
                </a:extLst>
              </p14:cNvPr>
              <p14:cNvContentPartPr/>
              <p14:nvPr/>
            </p14:nvContentPartPr>
            <p14:xfrm>
              <a:off x="6918919" y="2879998"/>
              <a:ext cx="31680" cy="25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FA4E1EF-42FB-4B6C-ABFF-7A0C2A3648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0279" y="2870998"/>
                <a:ext cx="493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423F1D5-E8A3-40DA-88F8-0318A31F075F}"/>
              </a:ext>
            </a:extLst>
          </p:cNvPr>
          <p:cNvGrpSpPr/>
          <p:nvPr/>
        </p:nvGrpSpPr>
        <p:grpSpPr>
          <a:xfrm>
            <a:off x="428479" y="158758"/>
            <a:ext cx="10438920" cy="5533560"/>
            <a:chOff x="428479" y="158758"/>
            <a:chExt cx="10438920" cy="55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E0B490-8926-48B9-9378-6AC16D673ECF}"/>
                    </a:ext>
                  </a:extLst>
                </p14:cNvPr>
                <p14:cNvContentPartPr/>
                <p14:nvPr/>
              </p14:nvContentPartPr>
              <p14:xfrm>
                <a:off x="439639" y="327598"/>
                <a:ext cx="231840" cy="181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E0B490-8926-48B9-9378-6AC16D673E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999" y="318958"/>
                  <a:ext cx="249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07D0F1-4B61-4D35-A2D8-1197C3678224}"/>
                    </a:ext>
                  </a:extLst>
                </p14:cNvPr>
                <p14:cNvContentPartPr/>
                <p14:nvPr/>
              </p14:nvContentPartPr>
              <p14:xfrm>
                <a:off x="519919" y="270718"/>
                <a:ext cx="240480" cy="43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07D0F1-4B61-4D35-A2D8-1197C36782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0919" y="262078"/>
                  <a:ext cx="2581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8FDDF7-690F-4D47-92C7-FE816397E447}"/>
                    </a:ext>
                  </a:extLst>
                </p14:cNvPr>
                <p14:cNvContentPartPr/>
                <p14:nvPr/>
              </p14:nvContentPartPr>
              <p14:xfrm>
                <a:off x="729439" y="614518"/>
                <a:ext cx="39960" cy="4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8FDDF7-690F-4D47-92C7-FE816397E4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0439" y="605878"/>
                  <a:ext cx="57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EE4D8E-F6BC-4E84-9C2C-4A0CD4EF8BD7}"/>
                    </a:ext>
                  </a:extLst>
                </p14:cNvPr>
                <p14:cNvContentPartPr/>
                <p14:nvPr/>
              </p14:nvContentPartPr>
              <p14:xfrm>
                <a:off x="904759" y="418678"/>
                <a:ext cx="110160" cy="264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EE4D8E-F6BC-4E84-9C2C-4A0CD4EF8B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5759" y="410038"/>
                  <a:ext cx="127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0EEBB8-E4E1-4B7C-9645-8B17FEC191B0}"/>
                    </a:ext>
                  </a:extLst>
                </p14:cNvPr>
                <p14:cNvContentPartPr/>
                <p14:nvPr/>
              </p14:nvContentPartPr>
              <p14:xfrm>
                <a:off x="1666159" y="440998"/>
                <a:ext cx="15336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0EEBB8-E4E1-4B7C-9645-8B17FEC191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7519" y="432358"/>
                  <a:ext cx="171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7C3CFE-B124-4FF3-9CD2-0A30C3707FA7}"/>
                    </a:ext>
                  </a:extLst>
                </p14:cNvPr>
                <p14:cNvContentPartPr/>
                <p14:nvPr/>
              </p14:nvContentPartPr>
              <p14:xfrm>
                <a:off x="1514239" y="320758"/>
                <a:ext cx="700560" cy="124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7C3CFE-B124-4FF3-9CD2-0A30C3707F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5599" y="311758"/>
                  <a:ext cx="718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45C9D3-B716-4DA6-BCEC-C117E33F05FD}"/>
                    </a:ext>
                  </a:extLst>
                </p14:cNvPr>
                <p14:cNvContentPartPr/>
                <p14:nvPr/>
              </p14:nvContentPartPr>
              <p14:xfrm>
                <a:off x="2047039" y="277198"/>
                <a:ext cx="26892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45C9D3-B716-4DA6-BCEC-C117E33F05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8039" y="268558"/>
                  <a:ext cx="2865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EA9BAE-B8FC-47C2-8445-32100DCB5C40}"/>
                    </a:ext>
                  </a:extLst>
                </p14:cNvPr>
                <p14:cNvContentPartPr/>
                <p14:nvPr/>
              </p14:nvContentPartPr>
              <p14:xfrm>
                <a:off x="2308039" y="462238"/>
                <a:ext cx="218520" cy="20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EA9BAE-B8FC-47C2-8445-32100DCB5C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9399" y="453598"/>
                  <a:ext cx="236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1D2420-81D5-4505-988A-07DB77B6543B}"/>
                    </a:ext>
                  </a:extLst>
                </p14:cNvPr>
                <p14:cNvContentPartPr/>
                <p14:nvPr/>
              </p14:nvContentPartPr>
              <p14:xfrm>
                <a:off x="3053959" y="379798"/>
                <a:ext cx="196920" cy="30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1D2420-81D5-4505-988A-07DB77B654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44959" y="371158"/>
                  <a:ext cx="214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278055-6891-4548-998C-97E9F3DEA7CA}"/>
                    </a:ext>
                  </a:extLst>
                </p14:cNvPr>
                <p14:cNvContentPartPr/>
                <p14:nvPr/>
              </p14:nvContentPartPr>
              <p14:xfrm>
                <a:off x="3125239" y="241558"/>
                <a:ext cx="384840" cy="43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278055-6891-4548-998C-97E9F3DEA7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6599" y="232918"/>
                  <a:ext cx="4024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E6076E-EBE3-4A0D-B36B-EF113C07F7D4}"/>
                    </a:ext>
                  </a:extLst>
                </p14:cNvPr>
                <p14:cNvContentPartPr/>
                <p14:nvPr/>
              </p14:nvContentPartPr>
              <p14:xfrm>
                <a:off x="3484159" y="419038"/>
                <a:ext cx="255960" cy="19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E6076E-EBE3-4A0D-B36B-EF113C07F7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5159" y="410038"/>
                  <a:ext cx="273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F90416-965C-40F0-A1C9-B22FC4D1CC5E}"/>
                    </a:ext>
                  </a:extLst>
                </p14:cNvPr>
                <p14:cNvContentPartPr/>
                <p14:nvPr/>
              </p14:nvContentPartPr>
              <p14:xfrm>
                <a:off x="3743359" y="370798"/>
                <a:ext cx="209520" cy="25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F90416-965C-40F0-A1C9-B22FC4D1CC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4719" y="362158"/>
                  <a:ext cx="227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BF37F0-1E1A-48E3-A916-7984B345DDC2}"/>
                    </a:ext>
                  </a:extLst>
                </p14:cNvPr>
                <p14:cNvContentPartPr/>
                <p14:nvPr/>
              </p14:nvContentPartPr>
              <p14:xfrm>
                <a:off x="3949639" y="423718"/>
                <a:ext cx="201240" cy="18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BF37F0-1E1A-48E3-A916-7984B345DD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0639" y="414718"/>
                  <a:ext cx="218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1D215D-1278-4004-A3B7-D12B6078B9C7}"/>
                    </a:ext>
                  </a:extLst>
                </p14:cNvPr>
                <p14:cNvContentPartPr/>
                <p14:nvPr/>
              </p14:nvContentPartPr>
              <p14:xfrm>
                <a:off x="4270759" y="401038"/>
                <a:ext cx="158040" cy="18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1D215D-1278-4004-A3B7-D12B6078B9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62119" y="392038"/>
                  <a:ext cx="17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C1F46B-980A-4E2A-BDD6-A9CC84C88C74}"/>
                    </a:ext>
                  </a:extLst>
                </p14:cNvPr>
                <p14:cNvContentPartPr/>
                <p14:nvPr/>
              </p14:nvContentPartPr>
              <p14:xfrm>
                <a:off x="4530319" y="417598"/>
                <a:ext cx="238680" cy="16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C1F46B-980A-4E2A-BDD6-A9CC84C8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1319" y="408598"/>
                  <a:ext cx="256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0E3280-E508-40FB-BA68-D49DE4FA3EF7}"/>
                    </a:ext>
                  </a:extLst>
                </p14:cNvPr>
                <p14:cNvContentPartPr/>
                <p14:nvPr/>
              </p14:nvContentPartPr>
              <p14:xfrm>
                <a:off x="4831279" y="212758"/>
                <a:ext cx="170280" cy="34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0E3280-E508-40FB-BA68-D49DE4FA3E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2279" y="204118"/>
                  <a:ext cx="1879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CC4130-C020-454B-8F85-7E66AEE99C69}"/>
                    </a:ext>
                  </a:extLst>
                </p14:cNvPr>
                <p14:cNvContentPartPr/>
                <p14:nvPr/>
              </p14:nvContentPartPr>
              <p14:xfrm>
                <a:off x="4985719" y="190438"/>
                <a:ext cx="236160" cy="41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CC4130-C020-454B-8F85-7E66AEE99C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7079" y="181798"/>
                  <a:ext cx="253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800E59-A546-468C-96F9-5A17A1FBAA53}"/>
                    </a:ext>
                  </a:extLst>
                </p14:cNvPr>
                <p14:cNvContentPartPr/>
                <p14:nvPr/>
              </p14:nvContentPartPr>
              <p14:xfrm>
                <a:off x="5215039" y="453958"/>
                <a:ext cx="4284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800E59-A546-468C-96F9-5A17A1FBAA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6039" y="444958"/>
                  <a:ext cx="6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A1D329-3431-4E9C-BC3A-4878A1B1221D}"/>
                    </a:ext>
                  </a:extLst>
                </p14:cNvPr>
                <p14:cNvContentPartPr/>
                <p14:nvPr/>
              </p14:nvContentPartPr>
              <p14:xfrm>
                <a:off x="5346799" y="327598"/>
                <a:ext cx="42480" cy="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A1D329-3431-4E9C-BC3A-4878A1B122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8159" y="318958"/>
                  <a:ext cx="60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E80058-B9BA-4C52-91D4-CD4771FD748C}"/>
                    </a:ext>
                  </a:extLst>
                </p14:cNvPr>
                <p14:cNvContentPartPr/>
                <p14:nvPr/>
              </p14:nvContentPartPr>
              <p14:xfrm>
                <a:off x="5778439" y="418678"/>
                <a:ext cx="105480" cy="18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E80058-B9BA-4C52-91D4-CD4771FD74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69799" y="410038"/>
                  <a:ext cx="123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A41F5A-006C-416E-96D6-1ED322F96ECF}"/>
                    </a:ext>
                  </a:extLst>
                </p14:cNvPr>
                <p14:cNvContentPartPr/>
                <p14:nvPr/>
              </p14:nvContentPartPr>
              <p14:xfrm>
                <a:off x="5830279" y="246958"/>
                <a:ext cx="284400" cy="37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A41F5A-006C-416E-96D6-1ED322F96E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1279" y="237958"/>
                  <a:ext cx="30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9D2846-2E91-44BA-948F-E7A29EC83D07}"/>
                    </a:ext>
                  </a:extLst>
                </p14:cNvPr>
                <p14:cNvContentPartPr/>
                <p14:nvPr/>
              </p14:nvContentPartPr>
              <p14:xfrm>
                <a:off x="6182359" y="456838"/>
                <a:ext cx="53280" cy="10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9D2846-2E91-44BA-948F-E7A29EC83D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73359" y="447838"/>
                  <a:ext cx="70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07F310-C666-4C5D-94D6-13FE2C43FF66}"/>
                    </a:ext>
                  </a:extLst>
                </p14:cNvPr>
                <p14:cNvContentPartPr/>
                <p14:nvPr/>
              </p14:nvContentPartPr>
              <p14:xfrm>
                <a:off x="6260119" y="362158"/>
                <a:ext cx="275760" cy="21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07F310-C666-4C5D-94D6-13FE2C43FF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51119" y="353158"/>
                  <a:ext cx="293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68C9E6-EB16-4CB7-AC5F-14B00875C45A}"/>
                    </a:ext>
                  </a:extLst>
                </p14:cNvPr>
                <p14:cNvContentPartPr/>
                <p14:nvPr/>
              </p14:nvContentPartPr>
              <p14:xfrm>
                <a:off x="6614719" y="210238"/>
                <a:ext cx="223560" cy="41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68C9E6-EB16-4CB7-AC5F-14B00875C4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05719" y="201598"/>
                  <a:ext cx="241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D6191E-8C6D-48D3-9298-E70DF996F672}"/>
                    </a:ext>
                  </a:extLst>
                </p14:cNvPr>
                <p14:cNvContentPartPr/>
                <p14:nvPr/>
              </p14:nvContentPartPr>
              <p14:xfrm>
                <a:off x="6545959" y="351718"/>
                <a:ext cx="37728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D6191E-8C6D-48D3-9298-E70DF996F6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6959" y="343078"/>
                  <a:ext cx="39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815E6E-9169-46D2-A2DA-674A7CEC2C0F}"/>
                    </a:ext>
                  </a:extLst>
                </p14:cNvPr>
                <p14:cNvContentPartPr/>
                <p14:nvPr/>
              </p14:nvContentPartPr>
              <p14:xfrm>
                <a:off x="6894079" y="392398"/>
                <a:ext cx="230760" cy="19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815E6E-9169-46D2-A2DA-674A7CEC2C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5079" y="383398"/>
                  <a:ext cx="248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6F0BFD-B0C0-4344-A06A-DDE6AEFF942C}"/>
                    </a:ext>
                  </a:extLst>
                </p14:cNvPr>
                <p14:cNvContentPartPr/>
                <p14:nvPr/>
              </p14:nvContentPartPr>
              <p14:xfrm>
                <a:off x="7210879" y="414358"/>
                <a:ext cx="119160" cy="148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6F0BFD-B0C0-4344-A06A-DDE6AEFF94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239" y="405358"/>
                  <a:ext cx="136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CDC4A1-110C-429E-AD49-C4B968A0E540}"/>
                    </a:ext>
                  </a:extLst>
                </p14:cNvPr>
                <p14:cNvContentPartPr/>
                <p14:nvPr/>
              </p14:nvContentPartPr>
              <p14:xfrm>
                <a:off x="7394839" y="158758"/>
                <a:ext cx="283680" cy="46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CDC4A1-110C-429E-AD49-C4B968A0E5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5839" y="149758"/>
                  <a:ext cx="3013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7C7414-E625-4BFF-85A0-FA886B860C0C}"/>
                    </a:ext>
                  </a:extLst>
                </p14:cNvPr>
                <p14:cNvContentPartPr/>
                <p14:nvPr/>
              </p14:nvContentPartPr>
              <p14:xfrm>
                <a:off x="7435519" y="401398"/>
                <a:ext cx="219240" cy="21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7C7414-E625-4BFF-85A0-FA886B860C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6879" y="392398"/>
                  <a:ext cx="236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1C3B49-35A2-4A15-9080-03C984B4E980}"/>
                    </a:ext>
                  </a:extLst>
                </p14:cNvPr>
                <p14:cNvContentPartPr/>
                <p14:nvPr/>
              </p14:nvContentPartPr>
              <p14:xfrm>
                <a:off x="7710919" y="444238"/>
                <a:ext cx="253080" cy="17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1C3B49-35A2-4A15-9080-03C984B4E9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02279" y="435598"/>
                  <a:ext cx="270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1AD89D-C164-479A-8BD4-74C61188FF89}"/>
                    </a:ext>
                  </a:extLst>
                </p14:cNvPr>
                <p14:cNvContentPartPr/>
                <p14:nvPr/>
              </p14:nvContentPartPr>
              <p14:xfrm>
                <a:off x="8131399" y="173158"/>
                <a:ext cx="363960" cy="42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1AD89D-C164-479A-8BD4-74C61188FF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22399" y="164518"/>
                  <a:ext cx="3816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6F4D01-29CD-4D74-9763-5953A8A72891}"/>
                    </a:ext>
                  </a:extLst>
                </p14:cNvPr>
                <p14:cNvContentPartPr/>
                <p14:nvPr/>
              </p14:nvContentPartPr>
              <p14:xfrm>
                <a:off x="8427319" y="365758"/>
                <a:ext cx="274680" cy="257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6F4D01-29CD-4D74-9763-5953A8A728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8319" y="357118"/>
                  <a:ext cx="292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AB905A-114E-47D4-8F25-00C31732676F}"/>
                    </a:ext>
                  </a:extLst>
                </p14:cNvPr>
                <p14:cNvContentPartPr/>
                <p14:nvPr/>
              </p14:nvContentPartPr>
              <p14:xfrm>
                <a:off x="8658799" y="457198"/>
                <a:ext cx="194040" cy="128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AB905A-114E-47D4-8F25-00C3173267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49799" y="448558"/>
                  <a:ext cx="211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7C2810-F520-4C54-8B50-6138994C322E}"/>
                    </a:ext>
                  </a:extLst>
                </p14:cNvPr>
                <p14:cNvContentPartPr/>
                <p14:nvPr/>
              </p14:nvContentPartPr>
              <p14:xfrm>
                <a:off x="8969119" y="380518"/>
                <a:ext cx="425160" cy="20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7C2810-F520-4C54-8B50-6138994C32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79" y="371518"/>
                  <a:ext cx="442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2A6D18-7D1F-4A39-B58E-E62470071D7D}"/>
                    </a:ext>
                  </a:extLst>
                </p14:cNvPr>
                <p14:cNvContentPartPr/>
                <p14:nvPr/>
              </p14:nvContentPartPr>
              <p14:xfrm>
                <a:off x="517039" y="1022758"/>
                <a:ext cx="432720" cy="42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2A6D18-7D1F-4A39-B58E-E62470071D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8039" y="1014118"/>
                  <a:ext cx="4503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CCD89B-0325-420C-8FC8-7DF08080C7DA}"/>
                    </a:ext>
                  </a:extLst>
                </p14:cNvPr>
                <p14:cNvContentPartPr/>
                <p14:nvPr/>
              </p14:nvContentPartPr>
              <p14:xfrm>
                <a:off x="671839" y="1293118"/>
                <a:ext cx="178920" cy="22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CCD89B-0325-420C-8FC8-7DF08080C7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3199" y="1284478"/>
                  <a:ext cx="196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F96717-E445-449D-953F-535005C36805}"/>
                    </a:ext>
                  </a:extLst>
                </p14:cNvPr>
                <p14:cNvContentPartPr/>
                <p14:nvPr/>
              </p14:nvContentPartPr>
              <p14:xfrm>
                <a:off x="940399" y="1254958"/>
                <a:ext cx="149760" cy="157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F96717-E445-449D-953F-535005C368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1399" y="1245958"/>
                  <a:ext cx="167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50747-E2EE-4952-8ADC-13CE720A95CF}"/>
                    </a:ext>
                  </a:extLst>
                </p14:cNvPr>
                <p14:cNvContentPartPr/>
                <p14:nvPr/>
              </p14:nvContentPartPr>
              <p14:xfrm>
                <a:off x="1577239" y="1152358"/>
                <a:ext cx="265320" cy="21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50747-E2EE-4952-8ADC-13CE720A95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8239" y="1143358"/>
                  <a:ext cx="282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C084B5-2749-4588-A16D-79B3D5FA000C}"/>
                    </a:ext>
                  </a:extLst>
                </p14:cNvPr>
                <p14:cNvContentPartPr/>
                <p14:nvPr/>
              </p14:nvContentPartPr>
              <p14:xfrm>
                <a:off x="1872079" y="1217878"/>
                <a:ext cx="186120" cy="10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C084B5-2749-4588-A16D-79B3D5FA00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63439" y="1209238"/>
                  <a:ext cx="20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08DCE8-E3DD-44A4-95C3-56E4F494D02E}"/>
                    </a:ext>
                  </a:extLst>
                </p14:cNvPr>
                <p14:cNvContentPartPr/>
                <p14:nvPr/>
              </p14:nvContentPartPr>
              <p14:xfrm>
                <a:off x="1861279" y="1155598"/>
                <a:ext cx="184680" cy="16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08DCE8-E3DD-44A4-95C3-56E4F494D0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2639" y="1146598"/>
                  <a:ext cx="202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DA94B3-89C6-49DE-9B95-09CDAA82F28C}"/>
                    </a:ext>
                  </a:extLst>
                </p14:cNvPr>
                <p14:cNvContentPartPr/>
                <p14:nvPr/>
              </p14:nvContentPartPr>
              <p14:xfrm>
                <a:off x="1925719" y="1244158"/>
                <a:ext cx="207000" cy="38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DA94B3-89C6-49DE-9B95-09CDAA82F2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17079" y="1235158"/>
                  <a:ext cx="224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934D4C-93A0-4AE1-A204-70419D00B75D}"/>
                    </a:ext>
                  </a:extLst>
                </p14:cNvPr>
                <p14:cNvContentPartPr/>
                <p14:nvPr/>
              </p14:nvContentPartPr>
              <p14:xfrm>
                <a:off x="2110039" y="1154878"/>
                <a:ext cx="200160" cy="20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934D4C-93A0-4AE1-A204-70419D00B7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01399" y="1146238"/>
                  <a:ext cx="21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B39ECB-895A-4C03-B0A0-B63894AAAB32}"/>
                    </a:ext>
                  </a:extLst>
                </p14:cNvPr>
                <p14:cNvContentPartPr/>
                <p14:nvPr/>
              </p14:nvContentPartPr>
              <p14:xfrm>
                <a:off x="2288599" y="1157038"/>
                <a:ext cx="266400" cy="20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B39ECB-895A-4C03-B0A0-B63894AAAB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9599" y="1148038"/>
                  <a:ext cx="284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E009E3-84FB-4642-8F22-EEDA183C0D10}"/>
                    </a:ext>
                  </a:extLst>
                </p14:cNvPr>
                <p14:cNvContentPartPr/>
                <p14:nvPr/>
              </p14:nvContentPartPr>
              <p14:xfrm>
                <a:off x="2545279" y="1126078"/>
                <a:ext cx="305640" cy="228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E009E3-84FB-4642-8F22-EEDA183C0D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36279" y="1117438"/>
                  <a:ext cx="323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329974-170E-41A9-B531-1B5C7D0C0928}"/>
                    </a:ext>
                  </a:extLst>
                </p14:cNvPr>
                <p14:cNvContentPartPr/>
                <p14:nvPr/>
              </p14:nvContentPartPr>
              <p14:xfrm>
                <a:off x="2947399" y="1043278"/>
                <a:ext cx="18360" cy="1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329974-170E-41A9-B531-1B5C7D0C09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38759" y="1034278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8DA736-EE91-492F-AF35-87896C397789}"/>
                    </a:ext>
                  </a:extLst>
                </p14:cNvPr>
                <p14:cNvContentPartPr/>
                <p14:nvPr/>
              </p14:nvContentPartPr>
              <p14:xfrm>
                <a:off x="2903479" y="1132558"/>
                <a:ext cx="347760" cy="18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8DA736-EE91-492F-AF35-87896C3977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94839" y="1123558"/>
                  <a:ext cx="365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80F35A-94E0-4F6C-B895-78F4CDB70506}"/>
                    </a:ext>
                  </a:extLst>
                </p14:cNvPr>
                <p14:cNvContentPartPr/>
                <p14:nvPr/>
              </p14:nvContentPartPr>
              <p14:xfrm>
                <a:off x="3364279" y="1126078"/>
                <a:ext cx="153720" cy="164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80F35A-94E0-4F6C-B895-78F4CDB705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55639" y="1117438"/>
                  <a:ext cx="171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E71C22-4572-4836-A45B-ED7C3D2B81CE}"/>
                    </a:ext>
                  </a:extLst>
                </p14:cNvPr>
                <p14:cNvContentPartPr/>
                <p14:nvPr/>
              </p14:nvContentPartPr>
              <p14:xfrm>
                <a:off x="3514039" y="1154518"/>
                <a:ext cx="227160" cy="13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E71C22-4572-4836-A45B-ED7C3D2B81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5399" y="1145518"/>
                  <a:ext cx="244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676C8C-991A-4F98-B4EB-1B97EA6275C5}"/>
                    </a:ext>
                  </a:extLst>
                </p14:cNvPr>
                <p14:cNvContentPartPr/>
                <p14:nvPr/>
              </p14:nvContentPartPr>
              <p14:xfrm>
                <a:off x="3950359" y="873358"/>
                <a:ext cx="220320" cy="44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676C8C-991A-4F98-B4EB-1B97EA6275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41359" y="864718"/>
                  <a:ext cx="2379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50BE2D-1AC1-422C-92D4-E8050766DF43}"/>
                    </a:ext>
                  </a:extLst>
                </p14:cNvPr>
                <p14:cNvContentPartPr/>
                <p14:nvPr/>
              </p14:nvContentPartPr>
              <p14:xfrm>
                <a:off x="3878719" y="1041838"/>
                <a:ext cx="360000" cy="8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50BE2D-1AC1-422C-92D4-E8050766DF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69719" y="1033198"/>
                  <a:ext cx="377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F8332E-F2CE-42F2-889A-C1A598157487}"/>
                    </a:ext>
                  </a:extLst>
                </p14:cNvPr>
                <p14:cNvContentPartPr/>
                <p14:nvPr/>
              </p14:nvContentPartPr>
              <p14:xfrm>
                <a:off x="4451119" y="1134718"/>
                <a:ext cx="119880" cy="14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F8332E-F2CE-42F2-889A-C1A5981574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42479" y="1125718"/>
                  <a:ext cx="137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A5B41B-1065-4565-9F7A-47468A0DE93F}"/>
                    </a:ext>
                  </a:extLst>
                </p14:cNvPr>
                <p14:cNvContentPartPr/>
                <p14:nvPr/>
              </p14:nvContentPartPr>
              <p14:xfrm>
                <a:off x="4645879" y="1068118"/>
                <a:ext cx="245880" cy="229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A5B41B-1065-4565-9F7A-47468A0DE9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37239" y="1059118"/>
                  <a:ext cx="263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A19FAB-C7DA-43C1-A49E-0C747B249425}"/>
                    </a:ext>
                  </a:extLst>
                </p14:cNvPr>
                <p14:cNvContentPartPr/>
                <p14:nvPr/>
              </p14:nvContentPartPr>
              <p14:xfrm>
                <a:off x="5382439" y="768958"/>
                <a:ext cx="292320" cy="507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A19FAB-C7DA-43C1-A49E-0C747B2494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73799" y="759958"/>
                  <a:ext cx="3099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02DC0D0-148C-485E-9A7B-4EB1BCC808EF}"/>
                    </a:ext>
                  </a:extLst>
                </p14:cNvPr>
                <p14:cNvContentPartPr/>
                <p14:nvPr/>
              </p14:nvContentPartPr>
              <p14:xfrm>
                <a:off x="5305399" y="1002958"/>
                <a:ext cx="398160" cy="80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02DC0D0-148C-485E-9A7B-4EB1BCC808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96399" y="994318"/>
                  <a:ext cx="415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CC3F6E-341E-4203-A8B1-8E1A0D1FBE7D}"/>
                    </a:ext>
                  </a:extLst>
                </p14:cNvPr>
                <p14:cNvContentPartPr/>
                <p14:nvPr/>
              </p14:nvContentPartPr>
              <p14:xfrm>
                <a:off x="5697079" y="1059118"/>
                <a:ext cx="201600" cy="205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CC3F6E-341E-4203-A8B1-8E1A0D1FBE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88439" y="1050478"/>
                  <a:ext cx="219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0F76A2-A2ED-4053-8BF6-8A634B6ECF3C}"/>
                    </a:ext>
                  </a:extLst>
                </p14:cNvPr>
                <p14:cNvContentPartPr/>
                <p14:nvPr/>
              </p14:nvContentPartPr>
              <p14:xfrm>
                <a:off x="5942959" y="982438"/>
                <a:ext cx="198720" cy="236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0F76A2-A2ED-4053-8BF6-8A634B6ECF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4319" y="973798"/>
                  <a:ext cx="216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AC6D96-683E-4553-9BF2-885F0E1BD66C}"/>
                    </a:ext>
                  </a:extLst>
                </p14:cNvPr>
                <p14:cNvContentPartPr/>
                <p14:nvPr/>
              </p14:nvContentPartPr>
              <p14:xfrm>
                <a:off x="6095599" y="1072438"/>
                <a:ext cx="172440" cy="133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AC6D96-683E-4553-9BF2-885F0E1BD6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86959" y="1063798"/>
                  <a:ext cx="190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E4DAE4-782A-4976-8A59-912A8C19A9FC}"/>
                    </a:ext>
                  </a:extLst>
                </p14:cNvPr>
                <p14:cNvContentPartPr/>
                <p14:nvPr/>
              </p14:nvContentPartPr>
              <p14:xfrm>
                <a:off x="6479359" y="865078"/>
                <a:ext cx="136800" cy="39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E4DAE4-782A-4976-8A59-912A8C19A9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0719" y="856438"/>
                  <a:ext cx="154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638A5B-B933-44CC-AF53-ECC567341288}"/>
                    </a:ext>
                  </a:extLst>
                </p14:cNvPr>
                <p14:cNvContentPartPr/>
                <p14:nvPr/>
              </p14:nvContentPartPr>
              <p14:xfrm>
                <a:off x="6921079" y="980638"/>
                <a:ext cx="356040" cy="254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638A5B-B933-44CC-AF53-ECC5673412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12079" y="971998"/>
                  <a:ext cx="373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7FC56E8-BFE1-4ED8-98A2-9FEC9FA6784E}"/>
                    </a:ext>
                  </a:extLst>
                </p14:cNvPr>
                <p14:cNvContentPartPr/>
                <p14:nvPr/>
              </p14:nvContentPartPr>
              <p14:xfrm>
                <a:off x="7361719" y="761398"/>
                <a:ext cx="237960" cy="44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7FC56E8-BFE1-4ED8-98A2-9FEC9FA678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53079" y="752398"/>
                  <a:ext cx="2556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96D5AF-428A-4450-BA4F-886C45E73A8C}"/>
                    </a:ext>
                  </a:extLst>
                </p14:cNvPr>
                <p14:cNvContentPartPr/>
                <p14:nvPr/>
              </p14:nvContentPartPr>
              <p14:xfrm>
                <a:off x="7669519" y="1072438"/>
                <a:ext cx="37440" cy="5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96D5AF-428A-4450-BA4F-886C45E73A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60879" y="1063798"/>
                  <a:ext cx="55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0E93A9-1BCA-4290-869E-12AE88D1A6BC}"/>
                    </a:ext>
                  </a:extLst>
                </p14:cNvPr>
                <p14:cNvContentPartPr/>
                <p14:nvPr/>
              </p14:nvContentPartPr>
              <p14:xfrm>
                <a:off x="7729279" y="1062358"/>
                <a:ext cx="111600" cy="136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0E93A9-1BCA-4290-869E-12AE88D1A6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0639" y="1053358"/>
                  <a:ext cx="129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4D214A-03C4-4097-9507-C4A77A9D3644}"/>
                    </a:ext>
                  </a:extLst>
                </p14:cNvPr>
                <p14:cNvContentPartPr/>
                <p14:nvPr/>
              </p14:nvContentPartPr>
              <p14:xfrm>
                <a:off x="7985959" y="780478"/>
                <a:ext cx="303480" cy="49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4D214A-03C4-4097-9507-C4A77A9D36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76959" y="771478"/>
                  <a:ext cx="3211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1E726B6-3E46-450C-8B58-429B0072D153}"/>
                    </a:ext>
                  </a:extLst>
                </p14:cNvPr>
                <p14:cNvContentPartPr/>
                <p14:nvPr/>
              </p14:nvContentPartPr>
              <p14:xfrm>
                <a:off x="631159" y="1540078"/>
                <a:ext cx="320400" cy="61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1E726B6-3E46-450C-8B58-429B0072D1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2159" y="1531078"/>
                  <a:ext cx="33804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46556B5-6698-4478-956C-7158FD8374EC}"/>
                    </a:ext>
                  </a:extLst>
                </p14:cNvPr>
                <p14:cNvContentPartPr/>
                <p14:nvPr/>
              </p14:nvContentPartPr>
              <p14:xfrm>
                <a:off x="525679" y="1827718"/>
                <a:ext cx="430200" cy="12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46556B5-6698-4478-956C-7158FD8374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7039" y="1818718"/>
                  <a:ext cx="447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E735E3-E415-4BFA-B761-3C7BCC4C34C8}"/>
                    </a:ext>
                  </a:extLst>
                </p14:cNvPr>
                <p14:cNvContentPartPr/>
                <p14:nvPr/>
              </p14:nvContentPartPr>
              <p14:xfrm>
                <a:off x="880639" y="1901518"/>
                <a:ext cx="364320" cy="16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E735E3-E415-4BFA-B761-3C7BCC4C34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1639" y="1892878"/>
                  <a:ext cx="38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E3D1C6-BADF-40BF-B708-00F3CFE4B29B}"/>
                    </a:ext>
                  </a:extLst>
                </p14:cNvPr>
                <p14:cNvContentPartPr/>
                <p14:nvPr/>
              </p14:nvContentPartPr>
              <p14:xfrm>
                <a:off x="1314079" y="1887118"/>
                <a:ext cx="164160" cy="20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E3D1C6-BADF-40BF-B708-00F3CFE4B2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5439" y="1878478"/>
                  <a:ext cx="181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4C422F-1EEF-4CBE-9DC3-72F86FF4227F}"/>
                    </a:ext>
                  </a:extLst>
                </p14:cNvPr>
                <p14:cNvContentPartPr/>
                <p14:nvPr/>
              </p14:nvContentPartPr>
              <p14:xfrm>
                <a:off x="1828879" y="1927798"/>
                <a:ext cx="210240" cy="42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4C422F-1EEF-4CBE-9DC3-72F86FF422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19879" y="1918798"/>
                  <a:ext cx="227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83BAFF-6E57-4BDA-A3B3-4505D909AB86}"/>
                    </a:ext>
                  </a:extLst>
                </p14:cNvPr>
                <p14:cNvContentPartPr/>
                <p14:nvPr/>
              </p14:nvContentPartPr>
              <p14:xfrm>
                <a:off x="1984399" y="1766518"/>
                <a:ext cx="292320" cy="268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83BAFF-6E57-4BDA-A3B3-4505D909AB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75759" y="1757878"/>
                  <a:ext cx="309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EA0738-D833-4378-B603-9A6AB812DB75}"/>
                    </a:ext>
                  </a:extLst>
                </p14:cNvPr>
                <p14:cNvContentPartPr/>
                <p14:nvPr/>
              </p14:nvContentPartPr>
              <p14:xfrm>
                <a:off x="2305519" y="1841758"/>
                <a:ext cx="188280" cy="195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EA0738-D833-4378-B603-9A6AB812DB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96879" y="1832758"/>
                  <a:ext cx="205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A44C28-C1FB-4F9F-8E54-19EF5AEBEC77}"/>
                    </a:ext>
                  </a:extLst>
                </p14:cNvPr>
                <p14:cNvContentPartPr/>
                <p14:nvPr/>
              </p14:nvContentPartPr>
              <p14:xfrm>
                <a:off x="2538799" y="1761838"/>
                <a:ext cx="221760" cy="271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A44C28-C1FB-4F9F-8E54-19EF5AEBEC7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9799" y="1753198"/>
                  <a:ext cx="239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03084D-F49A-45E9-9C50-8C6D114662CF}"/>
                    </a:ext>
                  </a:extLst>
                </p14:cNvPr>
                <p14:cNvContentPartPr/>
                <p14:nvPr/>
              </p14:nvContentPartPr>
              <p14:xfrm>
                <a:off x="2807719" y="1744558"/>
                <a:ext cx="256680" cy="29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03084D-F49A-45E9-9C50-8C6D114662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99079" y="1735918"/>
                  <a:ext cx="27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AE96ED-2EC2-4AC9-98CA-DB2AEB72F9D1}"/>
                    </a:ext>
                  </a:extLst>
                </p14:cNvPr>
                <p14:cNvContentPartPr/>
                <p14:nvPr/>
              </p14:nvContentPartPr>
              <p14:xfrm>
                <a:off x="3108679" y="1835278"/>
                <a:ext cx="74880" cy="168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AE96ED-2EC2-4AC9-98CA-DB2AEB72F9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00039" y="1826638"/>
                  <a:ext cx="92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EADD6D-071F-4CBE-9EDF-E5573F2E3B68}"/>
                    </a:ext>
                  </a:extLst>
                </p14:cNvPr>
                <p14:cNvContentPartPr/>
                <p14:nvPr/>
              </p14:nvContentPartPr>
              <p14:xfrm>
                <a:off x="3323959" y="1526758"/>
                <a:ext cx="207000" cy="487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EADD6D-071F-4CBE-9EDF-E5573F2E3B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4959" y="1517758"/>
                  <a:ext cx="2246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8BBE3A-B24C-4212-8EC4-BC49C482BDA9}"/>
                    </a:ext>
                  </a:extLst>
                </p14:cNvPr>
                <p14:cNvContentPartPr/>
                <p14:nvPr/>
              </p14:nvContentPartPr>
              <p14:xfrm>
                <a:off x="3393439" y="1829518"/>
                <a:ext cx="184320" cy="18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8BBE3A-B24C-4212-8EC4-BC49C482BD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84439" y="1820878"/>
                  <a:ext cx="201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3CC7C0-9F86-47DB-9B54-624863D4FF80}"/>
                    </a:ext>
                  </a:extLst>
                </p14:cNvPr>
                <p14:cNvContentPartPr/>
                <p14:nvPr/>
              </p14:nvContentPartPr>
              <p14:xfrm>
                <a:off x="3696919" y="1488238"/>
                <a:ext cx="234720" cy="47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3CC7C0-9F86-47DB-9B54-624863D4FF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88279" y="1479598"/>
                  <a:ext cx="252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8FC9FE-8863-4734-9CA7-6BBF78D7ED67}"/>
                    </a:ext>
                  </a:extLst>
                </p14:cNvPr>
                <p14:cNvContentPartPr/>
                <p14:nvPr/>
              </p14:nvContentPartPr>
              <p14:xfrm>
                <a:off x="3874039" y="1826998"/>
                <a:ext cx="254520" cy="205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8FC9FE-8863-4734-9CA7-6BBF78D7ED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65039" y="1818358"/>
                  <a:ext cx="272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7AF879-09EA-4ED1-B608-8CFB194FC79E}"/>
                    </a:ext>
                  </a:extLst>
                </p14:cNvPr>
                <p14:cNvContentPartPr/>
                <p14:nvPr/>
              </p14:nvContentPartPr>
              <p14:xfrm>
                <a:off x="4497199" y="1779838"/>
                <a:ext cx="221040" cy="219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7AF879-09EA-4ED1-B608-8CFB194FC7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88559" y="1771198"/>
                  <a:ext cx="238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0B6ED4-5047-4257-A4AF-85F38D792226}"/>
                    </a:ext>
                  </a:extLst>
                </p14:cNvPr>
                <p14:cNvContentPartPr/>
                <p14:nvPr/>
              </p14:nvContentPartPr>
              <p14:xfrm>
                <a:off x="4746679" y="1837078"/>
                <a:ext cx="210240" cy="16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0B6ED4-5047-4257-A4AF-85F38D7922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38039" y="1828438"/>
                  <a:ext cx="227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89A5051-2868-43E7-8E92-804D4CF7495B}"/>
                    </a:ext>
                  </a:extLst>
                </p14:cNvPr>
                <p14:cNvContentPartPr/>
                <p14:nvPr/>
              </p14:nvContentPartPr>
              <p14:xfrm>
                <a:off x="5012719" y="1411198"/>
                <a:ext cx="413640" cy="627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89A5051-2868-43E7-8E92-804D4CF749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3719" y="1402198"/>
                  <a:ext cx="43128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218286E-4144-40DC-BEDA-12E5FAA98E23}"/>
                    </a:ext>
                  </a:extLst>
                </p14:cNvPr>
                <p14:cNvContentPartPr/>
                <p14:nvPr/>
              </p14:nvContentPartPr>
              <p14:xfrm>
                <a:off x="4932439" y="1701718"/>
                <a:ext cx="444240" cy="7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218286E-4144-40DC-BEDA-12E5FAA98E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23439" y="1692718"/>
                  <a:ext cx="461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D26B7F-227E-4C13-9D2A-C79C7CF6F4E3}"/>
                    </a:ext>
                  </a:extLst>
                </p14:cNvPr>
                <p14:cNvContentPartPr/>
                <p14:nvPr/>
              </p14:nvContentPartPr>
              <p14:xfrm>
                <a:off x="5345719" y="1770118"/>
                <a:ext cx="136800" cy="18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D26B7F-227E-4C13-9D2A-C79C7CF6F4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36719" y="1761478"/>
                  <a:ext cx="154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FC90134-24FD-49B3-8883-F72791035E58}"/>
                    </a:ext>
                  </a:extLst>
                </p14:cNvPr>
                <p14:cNvContentPartPr/>
                <p14:nvPr/>
              </p14:nvContentPartPr>
              <p14:xfrm>
                <a:off x="5559919" y="1752478"/>
                <a:ext cx="195480" cy="186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FC90134-24FD-49B3-8883-F72791035E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51279" y="1743478"/>
                  <a:ext cx="213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10CACA9-A83B-416B-B303-81113DF64348}"/>
                    </a:ext>
                  </a:extLst>
                </p14:cNvPr>
                <p14:cNvContentPartPr/>
                <p14:nvPr/>
              </p14:nvContentPartPr>
              <p14:xfrm>
                <a:off x="5865199" y="1739158"/>
                <a:ext cx="425160" cy="17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10CACA9-A83B-416B-B303-81113DF643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56199" y="1730158"/>
                  <a:ext cx="442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9D32A5-4DA2-4BB9-A5B5-9DF103EB3B01}"/>
                    </a:ext>
                  </a:extLst>
                </p14:cNvPr>
                <p14:cNvContentPartPr/>
                <p14:nvPr/>
              </p14:nvContentPartPr>
              <p14:xfrm>
                <a:off x="6372799" y="1699558"/>
                <a:ext cx="316800" cy="241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9D32A5-4DA2-4BB9-A5B5-9DF103EB3B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64159" y="1690558"/>
                  <a:ext cx="334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386B6C-7134-45F0-B48C-C7B2ED9230D8}"/>
                    </a:ext>
                  </a:extLst>
                </p14:cNvPr>
                <p14:cNvContentPartPr/>
                <p14:nvPr/>
              </p14:nvContentPartPr>
              <p14:xfrm>
                <a:off x="6787519" y="1710718"/>
                <a:ext cx="171720" cy="269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386B6C-7134-45F0-B48C-C7B2ED9230D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78879" y="1702078"/>
                  <a:ext cx="1893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6AE18B-52EC-4A15-9090-F4DD9C927F99}"/>
                    </a:ext>
                  </a:extLst>
                </p14:cNvPr>
                <p14:cNvContentPartPr/>
                <p14:nvPr/>
              </p14:nvContentPartPr>
              <p14:xfrm>
                <a:off x="7106119" y="1941838"/>
                <a:ext cx="106560" cy="191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6AE18B-52EC-4A15-9090-F4DD9C927F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97119" y="1932838"/>
                  <a:ext cx="124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5DFB374-317F-49D7-8A38-7F46D885D393}"/>
                    </a:ext>
                  </a:extLst>
                </p14:cNvPr>
                <p14:cNvContentPartPr/>
                <p14:nvPr/>
              </p14:nvContentPartPr>
              <p14:xfrm>
                <a:off x="7454599" y="1770118"/>
                <a:ext cx="179280" cy="18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5DFB374-317F-49D7-8A38-7F46D885D3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5599" y="1761478"/>
                  <a:ext cx="19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C45FD27-1C48-4677-B8EA-ED4C3E9D9B2B}"/>
                    </a:ext>
                  </a:extLst>
                </p14:cNvPr>
                <p14:cNvContentPartPr/>
                <p14:nvPr/>
              </p14:nvContentPartPr>
              <p14:xfrm>
                <a:off x="7734319" y="1784878"/>
                <a:ext cx="204120" cy="14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C45FD27-1C48-4677-B8EA-ED4C3E9D9B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25679" y="1776238"/>
                  <a:ext cx="221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60E946-3ED5-4210-A219-AAE971CED494}"/>
                    </a:ext>
                  </a:extLst>
                </p14:cNvPr>
                <p14:cNvContentPartPr/>
                <p14:nvPr/>
              </p14:nvContentPartPr>
              <p14:xfrm>
                <a:off x="8023039" y="1691638"/>
                <a:ext cx="212400" cy="221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60E946-3ED5-4210-A219-AAE971CED4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14399" y="1682998"/>
                  <a:ext cx="23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FFA24A-0010-4149-9803-B6A8D4485EA6}"/>
                    </a:ext>
                  </a:extLst>
                </p14:cNvPr>
                <p14:cNvContentPartPr/>
                <p14:nvPr/>
              </p14:nvContentPartPr>
              <p14:xfrm>
                <a:off x="8638999" y="753118"/>
                <a:ext cx="268920" cy="47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FFA24A-0010-4149-9803-B6A8D4485E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30359" y="744478"/>
                  <a:ext cx="286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E2A1E9-D272-4577-88E7-F4932F03CAC2}"/>
                    </a:ext>
                  </a:extLst>
                </p14:cNvPr>
                <p14:cNvContentPartPr/>
                <p14:nvPr/>
              </p14:nvContentPartPr>
              <p14:xfrm>
                <a:off x="8875159" y="1034998"/>
                <a:ext cx="284400" cy="150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E2A1E9-D272-4577-88E7-F4932F03CA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66159" y="1026358"/>
                  <a:ext cx="302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543B10-7382-4A80-9691-A2D5ABC47D8D}"/>
                    </a:ext>
                  </a:extLst>
                </p14:cNvPr>
                <p14:cNvContentPartPr/>
                <p14:nvPr/>
              </p14:nvContentPartPr>
              <p14:xfrm>
                <a:off x="9229039" y="992518"/>
                <a:ext cx="175320" cy="25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543B10-7382-4A80-9691-A2D5ABC47D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20039" y="983878"/>
                  <a:ext cx="192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1EB4C5D-29C5-419A-B6B9-DFBB236CF123}"/>
                    </a:ext>
                  </a:extLst>
                </p14:cNvPr>
                <p14:cNvContentPartPr/>
                <p14:nvPr/>
              </p14:nvContentPartPr>
              <p14:xfrm>
                <a:off x="8651959" y="1427758"/>
                <a:ext cx="294120" cy="478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1EB4C5D-29C5-419A-B6B9-DFBB236CF1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43319" y="1418758"/>
                  <a:ext cx="3117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98EFDA-76B9-4CC4-B4F2-ED6DE7C01446}"/>
                    </a:ext>
                  </a:extLst>
                </p14:cNvPr>
                <p14:cNvContentPartPr/>
                <p14:nvPr/>
              </p14:nvContentPartPr>
              <p14:xfrm>
                <a:off x="8801359" y="1697398"/>
                <a:ext cx="235080" cy="164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98EFDA-76B9-4CC4-B4F2-ED6DE7C014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92719" y="1688398"/>
                  <a:ext cx="252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37718D-A190-474B-A169-FD717EB5059F}"/>
                    </a:ext>
                  </a:extLst>
                </p14:cNvPr>
                <p14:cNvContentPartPr/>
                <p14:nvPr/>
              </p14:nvContentPartPr>
              <p14:xfrm>
                <a:off x="9128599" y="1317958"/>
                <a:ext cx="363600" cy="511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37718D-A190-474B-A169-FD717EB505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19959" y="1309318"/>
                  <a:ext cx="3812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90082D-A104-4864-A892-6B47750CCEF6}"/>
                    </a:ext>
                  </a:extLst>
                </p14:cNvPr>
                <p14:cNvContentPartPr/>
                <p14:nvPr/>
              </p14:nvContentPartPr>
              <p14:xfrm>
                <a:off x="9439639" y="1585438"/>
                <a:ext cx="254160" cy="22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90082D-A104-4864-A892-6B47750CCE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0999" y="1576798"/>
                  <a:ext cx="271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E12913-91FF-4015-A1D5-20DB11B64E13}"/>
                    </a:ext>
                  </a:extLst>
                </p14:cNvPr>
                <p14:cNvContentPartPr/>
                <p14:nvPr/>
              </p14:nvContentPartPr>
              <p14:xfrm>
                <a:off x="9724039" y="1371598"/>
                <a:ext cx="378720" cy="467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E12913-91FF-4015-A1D5-20DB11B64E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15039" y="1362958"/>
                  <a:ext cx="396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0478A2-E6D1-416E-AB68-03E54437E649}"/>
                    </a:ext>
                  </a:extLst>
                </p14:cNvPr>
                <p14:cNvContentPartPr/>
                <p14:nvPr/>
              </p14:nvContentPartPr>
              <p14:xfrm>
                <a:off x="9860479" y="1298158"/>
                <a:ext cx="403920" cy="565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0478A2-E6D1-416E-AB68-03E54437E6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51479" y="1289518"/>
                  <a:ext cx="4215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651C0C1-60FD-454A-9CE9-0FF814597BA8}"/>
                    </a:ext>
                  </a:extLst>
                </p14:cNvPr>
                <p14:cNvContentPartPr/>
                <p14:nvPr/>
              </p14:nvContentPartPr>
              <p14:xfrm>
                <a:off x="10006639" y="1625398"/>
                <a:ext cx="223200" cy="233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651C0C1-60FD-454A-9CE9-0FF814597B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7999" y="1616398"/>
                  <a:ext cx="240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1495E4-541A-46ED-B93C-BA25CE3BD23C}"/>
                    </a:ext>
                  </a:extLst>
                </p14:cNvPr>
                <p14:cNvContentPartPr/>
                <p14:nvPr/>
              </p14:nvContentPartPr>
              <p14:xfrm>
                <a:off x="10296079" y="1662478"/>
                <a:ext cx="244440" cy="186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1495E4-541A-46ED-B93C-BA25CE3BD2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87439" y="1653478"/>
                  <a:ext cx="262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8C8123-50D4-4341-87BE-33717EBCB92B}"/>
                    </a:ext>
                  </a:extLst>
                </p14:cNvPr>
                <p14:cNvContentPartPr/>
                <p14:nvPr/>
              </p14:nvContentPartPr>
              <p14:xfrm>
                <a:off x="10571479" y="1306798"/>
                <a:ext cx="295920" cy="45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8C8123-50D4-4341-87BE-33717EBCB9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62479" y="1297798"/>
                  <a:ext cx="313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7EA259-65CB-4F4D-B63A-64C298A4CB8C}"/>
                    </a:ext>
                  </a:extLst>
                </p14:cNvPr>
                <p14:cNvContentPartPr/>
                <p14:nvPr/>
              </p14:nvContentPartPr>
              <p14:xfrm>
                <a:off x="589399" y="2535838"/>
                <a:ext cx="211320" cy="223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7EA259-65CB-4F4D-B63A-64C298A4CB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0759" y="2526838"/>
                  <a:ext cx="228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F763805-777B-44B7-9D89-40AA2B96E87C}"/>
                    </a:ext>
                  </a:extLst>
                </p14:cNvPr>
                <p14:cNvContentPartPr/>
                <p14:nvPr/>
              </p14:nvContentPartPr>
              <p14:xfrm>
                <a:off x="1350079" y="2439358"/>
                <a:ext cx="338760" cy="303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F763805-777B-44B7-9D89-40AA2B96E8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41079" y="2430358"/>
                  <a:ext cx="356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73821D-CB37-4019-8689-BF1A0E8F7E24}"/>
                    </a:ext>
                  </a:extLst>
                </p14:cNvPr>
                <p14:cNvContentPartPr/>
                <p14:nvPr/>
              </p14:nvContentPartPr>
              <p14:xfrm>
                <a:off x="1716919" y="2534758"/>
                <a:ext cx="212400" cy="20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73821D-CB37-4019-8689-BF1A0E8F7E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07919" y="2526118"/>
                  <a:ext cx="230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BA9D1FE-BA4E-4D3F-9B35-AD8685787B75}"/>
                    </a:ext>
                  </a:extLst>
                </p14:cNvPr>
                <p14:cNvContentPartPr/>
                <p14:nvPr/>
              </p14:nvContentPartPr>
              <p14:xfrm>
                <a:off x="1976839" y="2464558"/>
                <a:ext cx="173520" cy="230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BA9D1FE-BA4E-4D3F-9B35-AD8685787B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67839" y="2455558"/>
                  <a:ext cx="191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1372BA-DF45-4BE1-98FE-B23B4439C305}"/>
                    </a:ext>
                  </a:extLst>
                </p14:cNvPr>
                <p14:cNvContentPartPr/>
                <p14:nvPr/>
              </p14:nvContentPartPr>
              <p14:xfrm>
                <a:off x="2211559" y="2453398"/>
                <a:ext cx="161640" cy="24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1372BA-DF45-4BE1-98FE-B23B4439C3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02559" y="2444398"/>
                  <a:ext cx="179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272ED05-3C53-417A-88BB-DDDC1FB107CD}"/>
                    </a:ext>
                  </a:extLst>
                </p14:cNvPr>
                <p14:cNvContentPartPr/>
                <p14:nvPr/>
              </p14:nvContentPartPr>
              <p14:xfrm>
                <a:off x="2435479" y="2464198"/>
                <a:ext cx="243000" cy="204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272ED05-3C53-417A-88BB-DDDC1FB107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26479" y="2455558"/>
                  <a:ext cx="260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464AF5-2E07-492F-969A-7DDA928FBD82}"/>
                    </a:ext>
                  </a:extLst>
                </p14:cNvPr>
                <p14:cNvContentPartPr/>
                <p14:nvPr/>
              </p14:nvContentPartPr>
              <p14:xfrm>
                <a:off x="2679919" y="2432878"/>
                <a:ext cx="139320" cy="23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464AF5-2E07-492F-969A-7DDA928FBD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70919" y="2424238"/>
                  <a:ext cx="15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B37B65-D115-45C0-841E-D61677185A94}"/>
                    </a:ext>
                  </a:extLst>
                </p14:cNvPr>
                <p14:cNvContentPartPr/>
                <p14:nvPr/>
              </p14:nvContentPartPr>
              <p14:xfrm>
                <a:off x="2923999" y="2414518"/>
                <a:ext cx="160560" cy="27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B37B65-D115-45C0-841E-D61677185A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14999" y="2405518"/>
                  <a:ext cx="178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5D45C5-36F5-4898-A099-B878AA668308}"/>
                    </a:ext>
                  </a:extLst>
                </p14:cNvPr>
                <p14:cNvContentPartPr/>
                <p14:nvPr/>
              </p14:nvContentPartPr>
              <p14:xfrm>
                <a:off x="3565879" y="2453398"/>
                <a:ext cx="253800" cy="212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5D45C5-36F5-4898-A099-B878AA6683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56879" y="2444398"/>
                  <a:ext cx="271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A44D89-8830-4A24-B728-0DF4D1AB4913}"/>
                    </a:ext>
                  </a:extLst>
                </p14:cNvPr>
                <p14:cNvContentPartPr/>
                <p14:nvPr/>
              </p14:nvContentPartPr>
              <p14:xfrm>
                <a:off x="3847399" y="2484358"/>
                <a:ext cx="230400" cy="18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A44D89-8830-4A24-B728-0DF4D1AB49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38399" y="2475358"/>
                  <a:ext cx="248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846746E-803B-48D4-ABF2-FEAA3608827F}"/>
                    </a:ext>
                  </a:extLst>
                </p14:cNvPr>
                <p14:cNvContentPartPr/>
                <p14:nvPr/>
              </p14:nvContentPartPr>
              <p14:xfrm>
                <a:off x="4205239" y="2479318"/>
                <a:ext cx="203760" cy="180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846746E-803B-48D4-ABF2-FEAA3608827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96239" y="2470318"/>
                  <a:ext cx="22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C4820D-1BA1-4820-B627-BE0816CD729A}"/>
                    </a:ext>
                  </a:extLst>
                </p14:cNvPr>
                <p14:cNvContentPartPr/>
                <p14:nvPr/>
              </p14:nvContentPartPr>
              <p14:xfrm>
                <a:off x="4285879" y="2259358"/>
                <a:ext cx="282600" cy="399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C4820D-1BA1-4820-B627-BE0816CD729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76879" y="2250718"/>
                  <a:ext cx="300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4EFA8E-20A2-4999-9229-C56EB0920955}"/>
                    </a:ext>
                  </a:extLst>
                </p14:cNvPr>
                <p14:cNvContentPartPr/>
                <p14:nvPr/>
              </p14:nvContentPartPr>
              <p14:xfrm>
                <a:off x="4917679" y="2202118"/>
                <a:ext cx="296640" cy="48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4EFA8E-20A2-4999-9229-C56EB09209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08679" y="2193118"/>
                  <a:ext cx="3142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F6B08B-5905-4B71-874F-C2161CE1571A}"/>
                    </a:ext>
                  </a:extLst>
                </p14:cNvPr>
                <p14:cNvContentPartPr/>
                <p14:nvPr/>
              </p14:nvContentPartPr>
              <p14:xfrm>
                <a:off x="4880599" y="2393998"/>
                <a:ext cx="365040" cy="77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F6B08B-5905-4B71-874F-C2161CE15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71959" y="2384998"/>
                  <a:ext cx="382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D9115A-28B7-4C19-9A58-7A1B68F0ADD4}"/>
                    </a:ext>
                  </a:extLst>
                </p14:cNvPr>
                <p14:cNvContentPartPr/>
                <p14:nvPr/>
              </p14:nvContentPartPr>
              <p14:xfrm>
                <a:off x="5252479" y="2116438"/>
                <a:ext cx="340920" cy="504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D9115A-28B7-4C19-9A58-7A1B68F0AD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43479" y="2107798"/>
                  <a:ext cx="3585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DA31C70-BEBB-4A04-96AC-CCC95CECDDB6}"/>
                    </a:ext>
                  </a:extLst>
                </p14:cNvPr>
                <p14:cNvContentPartPr/>
                <p14:nvPr/>
              </p14:nvContentPartPr>
              <p14:xfrm>
                <a:off x="5584039" y="2409118"/>
                <a:ext cx="230760" cy="23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DA31C70-BEBB-4A04-96AC-CCC95CECDDB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75039" y="2400478"/>
                  <a:ext cx="248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BEAAA8-00B1-40BF-A208-4ACEE05CFAA4}"/>
                    </a:ext>
                  </a:extLst>
                </p14:cNvPr>
                <p14:cNvContentPartPr/>
                <p14:nvPr/>
              </p14:nvContentPartPr>
              <p14:xfrm>
                <a:off x="6163279" y="2414878"/>
                <a:ext cx="214200" cy="170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BEAAA8-00B1-40BF-A208-4ACEE05CFA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54279" y="2406238"/>
                  <a:ext cx="23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71A3569-901A-4178-B639-6323D60D4D93}"/>
                    </a:ext>
                  </a:extLst>
                </p14:cNvPr>
                <p14:cNvContentPartPr/>
                <p14:nvPr/>
              </p14:nvContentPartPr>
              <p14:xfrm>
                <a:off x="6526159" y="2085478"/>
                <a:ext cx="367560" cy="55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71A3569-901A-4178-B639-6323D60D4D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17159" y="2076478"/>
                  <a:ext cx="385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91749BD-C08E-4938-B447-B709F55DEAE4}"/>
                    </a:ext>
                  </a:extLst>
                </p14:cNvPr>
                <p14:cNvContentPartPr/>
                <p14:nvPr/>
              </p14:nvContentPartPr>
              <p14:xfrm>
                <a:off x="6493039" y="2374198"/>
                <a:ext cx="308520" cy="76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91749BD-C08E-4938-B447-B709F55DEAE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84039" y="2365198"/>
                  <a:ext cx="326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B2A81BF-27F8-47C1-A56E-EB53305F9778}"/>
                    </a:ext>
                  </a:extLst>
                </p14:cNvPr>
                <p14:cNvContentPartPr/>
                <p14:nvPr/>
              </p14:nvContentPartPr>
              <p14:xfrm>
                <a:off x="6775639" y="2073958"/>
                <a:ext cx="338040" cy="515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B2A81BF-27F8-47C1-A56E-EB53305F97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66999" y="2064958"/>
                  <a:ext cx="3556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07D6C34-4F31-47CB-97F6-78A45FADB526}"/>
                    </a:ext>
                  </a:extLst>
                </p14:cNvPr>
                <p14:cNvContentPartPr/>
                <p14:nvPr/>
              </p14:nvContentPartPr>
              <p14:xfrm>
                <a:off x="7159759" y="2369878"/>
                <a:ext cx="135360" cy="168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07D6C34-4F31-47CB-97F6-78A45FADB5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50759" y="2360878"/>
                  <a:ext cx="153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9CDA58-CFBA-46AE-ADA1-0F903ABF48F8}"/>
                    </a:ext>
                  </a:extLst>
                </p14:cNvPr>
                <p14:cNvContentPartPr/>
                <p14:nvPr/>
              </p14:nvContentPartPr>
              <p14:xfrm>
                <a:off x="7303399" y="2341078"/>
                <a:ext cx="323640" cy="269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9CDA58-CFBA-46AE-ADA1-0F903ABF48F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94759" y="2332078"/>
                  <a:ext cx="341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FD64512-3AEF-43FC-B105-502CB4E59542}"/>
                    </a:ext>
                  </a:extLst>
                </p14:cNvPr>
                <p14:cNvContentPartPr/>
                <p14:nvPr/>
              </p14:nvContentPartPr>
              <p14:xfrm>
                <a:off x="7873999" y="2343958"/>
                <a:ext cx="242280" cy="20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FD64512-3AEF-43FC-B105-502CB4E595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64999" y="2335318"/>
                  <a:ext cx="25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E8528E3-8AB6-4B8E-A5F3-368D89C00982}"/>
                    </a:ext>
                  </a:extLst>
                </p14:cNvPr>
                <p14:cNvContentPartPr/>
                <p14:nvPr/>
              </p14:nvContentPartPr>
              <p14:xfrm>
                <a:off x="8447119" y="1886758"/>
                <a:ext cx="484200" cy="72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E8528E3-8AB6-4B8E-A5F3-368D89C009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38119" y="1877758"/>
                  <a:ext cx="50184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90A03A-024B-4DA6-8104-C7D489FFC5ED}"/>
                    </a:ext>
                  </a:extLst>
                </p14:cNvPr>
                <p14:cNvContentPartPr/>
                <p14:nvPr/>
              </p14:nvContentPartPr>
              <p14:xfrm>
                <a:off x="8450719" y="2302918"/>
                <a:ext cx="406080" cy="9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90A03A-024B-4DA6-8104-C7D489FFC5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42079" y="2294278"/>
                  <a:ext cx="423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2CEA52-82A1-413A-99E1-97E455D0D270}"/>
                    </a:ext>
                  </a:extLst>
                </p14:cNvPr>
                <p14:cNvContentPartPr/>
                <p14:nvPr/>
              </p14:nvContentPartPr>
              <p14:xfrm>
                <a:off x="8745559" y="2318398"/>
                <a:ext cx="229320" cy="172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2CEA52-82A1-413A-99E1-97E455D0D2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36919" y="2309758"/>
                  <a:ext cx="246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D055922-5CC7-4C9E-9FCF-212D92279E29}"/>
                    </a:ext>
                  </a:extLst>
                </p14:cNvPr>
                <p14:cNvContentPartPr/>
                <p14:nvPr/>
              </p14:nvContentPartPr>
              <p14:xfrm>
                <a:off x="9027799" y="2361598"/>
                <a:ext cx="110520" cy="9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D055922-5CC7-4C9E-9FCF-212D92279E2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18799" y="2352958"/>
                  <a:ext cx="12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7E8EA7-531E-4F0B-97C4-A7664A8770C9}"/>
                    </a:ext>
                  </a:extLst>
                </p14:cNvPr>
                <p14:cNvContentPartPr/>
                <p14:nvPr/>
              </p14:nvContentPartPr>
              <p14:xfrm>
                <a:off x="9211759" y="2057398"/>
                <a:ext cx="290160" cy="42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7E8EA7-531E-4F0B-97C4-A7664A8770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02759" y="2048398"/>
                  <a:ext cx="3078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782B858-E552-4C8F-A775-33C535D28186}"/>
                    </a:ext>
                  </a:extLst>
                </p14:cNvPr>
                <p14:cNvContentPartPr/>
                <p14:nvPr/>
              </p14:nvContentPartPr>
              <p14:xfrm>
                <a:off x="9399319" y="2303278"/>
                <a:ext cx="145440" cy="155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782B858-E552-4C8F-A775-33C535D281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90679" y="2294638"/>
                  <a:ext cx="163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6ED5D12-E006-4295-8E32-1383094C0745}"/>
                    </a:ext>
                  </a:extLst>
                </p14:cNvPr>
                <p14:cNvContentPartPr/>
                <p14:nvPr/>
              </p14:nvContentPartPr>
              <p14:xfrm>
                <a:off x="9603439" y="2313358"/>
                <a:ext cx="177120" cy="164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6ED5D12-E006-4295-8E32-1383094C074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94439" y="2304358"/>
                  <a:ext cx="194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14DD3D-3222-427E-9B01-21B2FC0003E7}"/>
                    </a:ext>
                  </a:extLst>
                </p14:cNvPr>
                <p14:cNvContentPartPr/>
                <p14:nvPr/>
              </p14:nvContentPartPr>
              <p14:xfrm>
                <a:off x="9771559" y="2280598"/>
                <a:ext cx="231480" cy="233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14DD3D-3222-427E-9B01-21B2FC0003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62919" y="2271958"/>
                  <a:ext cx="249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5F4DC2-02F5-4972-9940-5B5844D95299}"/>
                    </a:ext>
                  </a:extLst>
                </p14:cNvPr>
                <p14:cNvContentPartPr/>
                <p14:nvPr/>
              </p14:nvContentPartPr>
              <p14:xfrm>
                <a:off x="10323439" y="2368798"/>
                <a:ext cx="116280" cy="11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5F4DC2-02F5-4972-9940-5B5844D952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14439" y="2359798"/>
                  <a:ext cx="133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E33304C-3AC0-4BBB-A95B-C84863DD161B}"/>
                    </a:ext>
                  </a:extLst>
                </p14:cNvPr>
                <p14:cNvContentPartPr/>
                <p14:nvPr/>
              </p14:nvContentPartPr>
              <p14:xfrm>
                <a:off x="10496959" y="2270878"/>
                <a:ext cx="360" cy="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E33304C-3AC0-4BBB-A95B-C84863DD161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87959" y="2261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EE0DB2-A638-4B16-A0B5-23514D1AFD35}"/>
                    </a:ext>
                  </a:extLst>
                </p14:cNvPr>
                <p14:cNvContentPartPr/>
                <p14:nvPr/>
              </p14:nvContentPartPr>
              <p14:xfrm>
                <a:off x="10555639" y="2271598"/>
                <a:ext cx="155520" cy="237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EE0DB2-A638-4B16-A0B5-23514D1AFD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46639" y="2262598"/>
                  <a:ext cx="173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ACE3F02-2E22-435B-8538-89E8646C9DEF}"/>
                    </a:ext>
                  </a:extLst>
                </p14:cNvPr>
                <p14:cNvContentPartPr/>
                <p14:nvPr/>
              </p14:nvContentPartPr>
              <p14:xfrm>
                <a:off x="516319" y="3168358"/>
                <a:ext cx="379440" cy="259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ACE3F02-2E22-435B-8538-89E8646C9D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7319" y="3159358"/>
                  <a:ext cx="397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3CBAB93-97EB-4821-BE77-7A34B464F9E8}"/>
                    </a:ext>
                  </a:extLst>
                </p14:cNvPr>
                <p14:cNvContentPartPr/>
                <p14:nvPr/>
              </p14:nvContentPartPr>
              <p14:xfrm>
                <a:off x="796399" y="3274198"/>
                <a:ext cx="273240" cy="148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3CBAB93-97EB-4821-BE77-7A34B464F9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7759" y="3265198"/>
                  <a:ext cx="29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FCF42B-4766-4DE2-A6C4-51CCD000C226}"/>
                    </a:ext>
                  </a:extLst>
                </p14:cNvPr>
                <p14:cNvContentPartPr/>
                <p14:nvPr/>
              </p14:nvContentPartPr>
              <p14:xfrm>
                <a:off x="1139479" y="3137758"/>
                <a:ext cx="222840" cy="340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FCF42B-4766-4DE2-A6C4-51CCD000C2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0839" y="3128758"/>
                  <a:ext cx="2404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D30938B-6BC4-4E29-BBD6-4BF97A0B13EC}"/>
                    </a:ext>
                  </a:extLst>
                </p14:cNvPr>
                <p14:cNvContentPartPr/>
                <p14:nvPr/>
              </p14:nvContentPartPr>
              <p14:xfrm>
                <a:off x="1319839" y="3036238"/>
                <a:ext cx="283680" cy="38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D30938B-6BC4-4E29-BBD6-4BF97A0B13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11199" y="3027238"/>
                  <a:ext cx="301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55EACD-7151-448C-BEA5-7BAE116EE627}"/>
                    </a:ext>
                  </a:extLst>
                </p14:cNvPr>
                <p14:cNvContentPartPr/>
                <p14:nvPr/>
              </p14:nvContentPartPr>
              <p14:xfrm>
                <a:off x="1441519" y="3243958"/>
                <a:ext cx="211680" cy="177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55EACD-7151-448C-BEA5-7BAE116EE62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32519" y="3234958"/>
                  <a:ext cx="229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094DAF8-8AAF-4B62-B791-A6D53B91AE6B}"/>
                    </a:ext>
                  </a:extLst>
                </p14:cNvPr>
                <p14:cNvContentPartPr/>
                <p14:nvPr/>
              </p14:nvContentPartPr>
              <p14:xfrm>
                <a:off x="1697119" y="3229558"/>
                <a:ext cx="249480" cy="20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094DAF8-8AAF-4B62-B791-A6D53B91AE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88119" y="3220558"/>
                  <a:ext cx="267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BF231F-F2A3-4200-924B-9E4D0D03A2AB}"/>
                    </a:ext>
                  </a:extLst>
                </p14:cNvPr>
                <p14:cNvContentPartPr/>
                <p14:nvPr/>
              </p14:nvContentPartPr>
              <p14:xfrm>
                <a:off x="1872799" y="2990158"/>
                <a:ext cx="294480" cy="353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BF231F-F2A3-4200-924B-9E4D0D03A2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64159" y="2981518"/>
                  <a:ext cx="312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89B9BB-357C-45B7-9550-530FA8012909}"/>
                    </a:ext>
                  </a:extLst>
                </p14:cNvPr>
                <p14:cNvContentPartPr/>
                <p14:nvPr/>
              </p14:nvContentPartPr>
              <p14:xfrm>
                <a:off x="2339719" y="3150718"/>
                <a:ext cx="227880" cy="207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89B9BB-357C-45B7-9550-530FA80129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31079" y="3142078"/>
                  <a:ext cx="245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F156F3-8AD2-4FA1-A8B0-A6FBC4D21878}"/>
                    </a:ext>
                  </a:extLst>
                </p14:cNvPr>
                <p14:cNvContentPartPr/>
                <p14:nvPr/>
              </p14:nvContentPartPr>
              <p14:xfrm>
                <a:off x="3149719" y="3000598"/>
                <a:ext cx="217080" cy="286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F156F3-8AD2-4FA1-A8B0-A6FBC4D2187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40719" y="2991598"/>
                  <a:ext cx="23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850AEC-C278-47F2-B502-12669D148AC5}"/>
                    </a:ext>
                  </a:extLst>
                </p14:cNvPr>
                <p14:cNvContentPartPr/>
                <p14:nvPr/>
              </p14:nvContentPartPr>
              <p14:xfrm>
                <a:off x="3204799" y="2889358"/>
                <a:ext cx="385560" cy="425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850AEC-C278-47F2-B502-12669D148A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96159" y="2880718"/>
                  <a:ext cx="4032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BEF7C55-3FBB-46CD-8A6A-B6CBDD2AB86C}"/>
                    </a:ext>
                  </a:extLst>
                </p14:cNvPr>
                <p14:cNvContentPartPr/>
                <p14:nvPr/>
              </p14:nvContentPartPr>
              <p14:xfrm>
                <a:off x="3556159" y="3113998"/>
                <a:ext cx="222120" cy="12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BEF7C55-3FBB-46CD-8A6A-B6CBDD2AB86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47519" y="3104998"/>
                  <a:ext cx="239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E67C33-2E95-4ADD-A76B-189D9D624050}"/>
                    </a:ext>
                  </a:extLst>
                </p14:cNvPr>
                <p14:cNvContentPartPr/>
                <p14:nvPr/>
              </p14:nvContentPartPr>
              <p14:xfrm>
                <a:off x="3785479" y="3099958"/>
                <a:ext cx="200880" cy="191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E67C33-2E95-4ADD-A76B-189D9D6240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76479" y="3091318"/>
                  <a:ext cx="21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DEDB32-F09A-4435-85BE-2EB8613829F8}"/>
                    </a:ext>
                  </a:extLst>
                </p14:cNvPr>
                <p14:cNvContentPartPr/>
                <p14:nvPr/>
              </p14:nvContentPartPr>
              <p14:xfrm>
                <a:off x="4004359" y="3121198"/>
                <a:ext cx="223200" cy="137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DEDB32-F09A-4435-85BE-2EB8613829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95359" y="3112558"/>
                  <a:ext cx="240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B49BCC-3B38-4155-A23C-25438A4FC697}"/>
                    </a:ext>
                  </a:extLst>
                </p14:cNvPr>
                <p14:cNvContentPartPr/>
                <p14:nvPr/>
              </p14:nvContentPartPr>
              <p14:xfrm>
                <a:off x="4387039" y="3094918"/>
                <a:ext cx="96480" cy="16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B49BCC-3B38-4155-A23C-25438A4FC69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78399" y="3085918"/>
                  <a:ext cx="114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5865D6B-E254-499E-9328-EF635EB7026C}"/>
                    </a:ext>
                  </a:extLst>
                </p14:cNvPr>
                <p14:cNvContentPartPr/>
                <p14:nvPr/>
              </p14:nvContentPartPr>
              <p14:xfrm>
                <a:off x="4641919" y="3156118"/>
                <a:ext cx="230040" cy="131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5865D6B-E254-499E-9328-EF635EB7026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33279" y="3147118"/>
                  <a:ext cx="247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6B7EF92-BC0C-4FE9-858B-527090AA40AE}"/>
                    </a:ext>
                  </a:extLst>
                </p14:cNvPr>
                <p14:cNvContentPartPr/>
                <p14:nvPr/>
              </p14:nvContentPartPr>
              <p14:xfrm>
                <a:off x="4846759" y="2904838"/>
                <a:ext cx="205560" cy="37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6B7EF92-BC0C-4FE9-858B-527090AA40A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38119" y="2895838"/>
                  <a:ext cx="223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87BED7B-5D1E-4FBA-BA9C-01A40497183C}"/>
                    </a:ext>
                  </a:extLst>
                </p14:cNvPr>
                <p14:cNvContentPartPr/>
                <p14:nvPr/>
              </p14:nvContentPartPr>
              <p14:xfrm>
                <a:off x="5054839" y="2888638"/>
                <a:ext cx="196200" cy="38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87BED7B-5D1E-4FBA-BA9C-01A4049718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45839" y="2879638"/>
                  <a:ext cx="213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27F84D-5CAD-4DFD-BB50-CDB348D05506}"/>
                    </a:ext>
                  </a:extLst>
                </p14:cNvPr>
                <p14:cNvContentPartPr/>
                <p14:nvPr/>
              </p14:nvContentPartPr>
              <p14:xfrm>
                <a:off x="5217919" y="2993398"/>
                <a:ext cx="213480" cy="330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27F84D-5CAD-4DFD-BB50-CDB348D0550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09279" y="2984758"/>
                  <a:ext cx="231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BDE4EC3-F8EF-42BA-954A-1047D5215D4C}"/>
                    </a:ext>
                  </a:extLst>
                </p14:cNvPr>
                <p14:cNvContentPartPr/>
                <p14:nvPr/>
              </p14:nvContentPartPr>
              <p14:xfrm>
                <a:off x="5818039" y="2850118"/>
                <a:ext cx="270360" cy="423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BDE4EC3-F8EF-42BA-954A-1047D5215D4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09039" y="2841118"/>
                  <a:ext cx="2880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68DB7F-1861-43E4-BF1F-B96134B38558}"/>
                    </a:ext>
                  </a:extLst>
                </p14:cNvPr>
                <p14:cNvContentPartPr/>
                <p14:nvPr/>
              </p14:nvContentPartPr>
              <p14:xfrm>
                <a:off x="5722999" y="2995918"/>
                <a:ext cx="443880" cy="97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68DB7F-1861-43E4-BF1F-B96134B3855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14359" y="2987278"/>
                  <a:ext cx="461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F1C08EF-4867-4ECE-89CA-AD33AF7176FA}"/>
                    </a:ext>
                  </a:extLst>
                </p14:cNvPr>
                <p14:cNvContentPartPr/>
                <p14:nvPr/>
              </p14:nvContentPartPr>
              <p14:xfrm>
                <a:off x="6074359" y="2994118"/>
                <a:ext cx="239040" cy="204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F1C08EF-4867-4ECE-89CA-AD33AF7176F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65719" y="2985118"/>
                  <a:ext cx="25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263C3E-DC77-4F7B-BCC9-A1E549EF6703}"/>
                    </a:ext>
                  </a:extLst>
                </p14:cNvPr>
                <p14:cNvContentPartPr/>
                <p14:nvPr/>
              </p14:nvContentPartPr>
              <p14:xfrm>
                <a:off x="6323119" y="2935438"/>
                <a:ext cx="221040" cy="238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263C3E-DC77-4F7B-BCC9-A1E549EF670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14479" y="2926438"/>
                  <a:ext cx="238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860C7AC-4F9F-40E6-8138-02E3BE7787A7}"/>
                    </a:ext>
                  </a:extLst>
                </p14:cNvPr>
                <p14:cNvContentPartPr/>
                <p14:nvPr/>
              </p14:nvContentPartPr>
              <p14:xfrm>
                <a:off x="6518959" y="3004198"/>
                <a:ext cx="195480" cy="174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860C7AC-4F9F-40E6-8138-02E3BE7787A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10319" y="2995198"/>
                  <a:ext cx="213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CE434A-0DDB-4A6D-BBAF-775CCF149187}"/>
                    </a:ext>
                  </a:extLst>
                </p14:cNvPr>
                <p14:cNvContentPartPr/>
                <p14:nvPr/>
              </p14:nvContentPartPr>
              <p14:xfrm>
                <a:off x="6952039" y="2735278"/>
                <a:ext cx="224640" cy="428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CE434A-0DDB-4A6D-BBAF-775CCF1491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43399" y="2726278"/>
                  <a:ext cx="2422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15AEDBE-AD2B-4178-9BAF-4E94B0E26E83}"/>
                    </a:ext>
                  </a:extLst>
                </p14:cNvPr>
                <p14:cNvContentPartPr/>
                <p14:nvPr/>
              </p14:nvContentPartPr>
              <p14:xfrm>
                <a:off x="7144639" y="3169438"/>
                <a:ext cx="1800" cy="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15AEDBE-AD2B-4178-9BAF-4E94B0E26E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35999" y="3160798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C836029-EAF5-4A11-B25C-BC8A91D60515}"/>
                    </a:ext>
                  </a:extLst>
                </p14:cNvPr>
                <p14:cNvContentPartPr/>
                <p14:nvPr/>
              </p14:nvContentPartPr>
              <p14:xfrm>
                <a:off x="3862159" y="3378238"/>
                <a:ext cx="859320" cy="87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C836029-EAF5-4A11-B25C-BC8A91D6051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53519" y="3369598"/>
                  <a:ext cx="876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B4830A5-BEBC-4F0A-8554-5EB8F2B033F6}"/>
                    </a:ext>
                  </a:extLst>
                </p14:cNvPr>
                <p14:cNvContentPartPr/>
                <p14:nvPr/>
              </p14:nvContentPartPr>
              <p14:xfrm>
                <a:off x="5800759" y="3327838"/>
                <a:ext cx="767520" cy="70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B4830A5-BEBC-4F0A-8554-5EB8F2B033F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92119" y="3318838"/>
                  <a:ext cx="785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B0CF5A1-265A-460F-BC3D-15409EC7BEE2}"/>
                    </a:ext>
                  </a:extLst>
                </p14:cNvPr>
                <p14:cNvContentPartPr/>
                <p14:nvPr/>
              </p14:nvContentPartPr>
              <p14:xfrm>
                <a:off x="590839" y="4137478"/>
                <a:ext cx="187200" cy="307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B0CF5A1-265A-460F-BC3D-15409EC7BEE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82199" y="4128838"/>
                  <a:ext cx="204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DC2DF1C-FC4C-4A5D-83A7-58A309300B08}"/>
                    </a:ext>
                  </a:extLst>
                </p14:cNvPr>
                <p14:cNvContentPartPr/>
                <p14:nvPr/>
              </p14:nvContentPartPr>
              <p14:xfrm>
                <a:off x="428479" y="4027318"/>
                <a:ext cx="734760" cy="11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DC2DF1C-FC4C-4A5D-83A7-58A309300B0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19479" y="4018318"/>
                  <a:ext cx="75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4E5989B-8D7D-4A39-A6CB-C922BF8083B5}"/>
                    </a:ext>
                  </a:extLst>
                </p14:cNvPr>
                <p14:cNvContentPartPr/>
                <p14:nvPr/>
              </p14:nvContentPartPr>
              <p14:xfrm>
                <a:off x="1051639" y="3915718"/>
                <a:ext cx="370080" cy="45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4E5989B-8D7D-4A39-A6CB-C922BF8083B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2999" y="3906718"/>
                  <a:ext cx="3877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5244BED-B883-4EA1-81D4-DC0C0EB1A766}"/>
                    </a:ext>
                  </a:extLst>
                </p14:cNvPr>
                <p14:cNvContentPartPr/>
                <p14:nvPr/>
              </p14:nvContentPartPr>
              <p14:xfrm>
                <a:off x="1325959" y="4204438"/>
                <a:ext cx="194400" cy="174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5244BED-B883-4EA1-81D4-DC0C0EB1A76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16959" y="4195438"/>
                  <a:ext cx="212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8384FBC-A947-4784-9057-43EF82D39617}"/>
                    </a:ext>
                  </a:extLst>
                </p14:cNvPr>
                <p14:cNvContentPartPr/>
                <p14:nvPr/>
              </p14:nvContentPartPr>
              <p14:xfrm>
                <a:off x="1969639" y="4113358"/>
                <a:ext cx="320760" cy="280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8384FBC-A947-4784-9057-43EF82D3961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960639" y="4104718"/>
                  <a:ext cx="338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955461-6289-4D64-9480-C75F7D2E3E4B}"/>
                    </a:ext>
                  </a:extLst>
                </p14:cNvPr>
                <p14:cNvContentPartPr/>
                <p14:nvPr/>
              </p14:nvContentPartPr>
              <p14:xfrm>
                <a:off x="2303359" y="4228198"/>
                <a:ext cx="92160" cy="11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A955461-6289-4D64-9480-C75F7D2E3E4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294719" y="4219198"/>
                  <a:ext cx="109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B48A65-88DE-4997-A2F5-9132DE4E64A2}"/>
                    </a:ext>
                  </a:extLst>
                </p14:cNvPr>
                <p14:cNvContentPartPr/>
                <p14:nvPr/>
              </p14:nvContentPartPr>
              <p14:xfrm>
                <a:off x="2502439" y="4207318"/>
                <a:ext cx="196920" cy="129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B48A65-88DE-4997-A2F5-9132DE4E64A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493439" y="4198318"/>
                  <a:ext cx="21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595692D-E6D5-4155-ACAD-DA65FFF010C1}"/>
                    </a:ext>
                  </a:extLst>
                </p14:cNvPr>
                <p14:cNvContentPartPr/>
                <p14:nvPr/>
              </p14:nvContentPartPr>
              <p14:xfrm>
                <a:off x="2529439" y="4215598"/>
                <a:ext cx="381960" cy="568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595692D-E6D5-4155-ACAD-DA65FFF010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20799" y="4206598"/>
                  <a:ext cx="3996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6AFBBF1-2E94-44E4-9F20-A445B047B984}"/>
                    </a:ext>
                  </a:extLst>
                </p14:cNvPr>
                <p14:cNvContentPartPr/>
                <p14:nvPr/>
              </p14:nvContentPartPr>
              <p14:xfrm>
                <a:off x="3067279" y="3830758"/>
                <a:ext cx="200520" cy="441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6AFBBF1-2E94-44E4-9F20-A445B047B98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058639" y="3822118"/>
                  <a:ext cx="218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2DCF43-947C-4F02-8C6D-C47082C0EB44}"/>
                    </a:ext>
                  </a:extLst>
                </p14:cNvPr>
                <p14:cNvContentPartPr/>
                <p14:nvPr/>
              </p14:nvContentPartPr>
              <p14:xfrm>
                <a:off x="3115159" y="4208038"/>
                <a:ext cx="183600" cy="162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2DCF43-947C-4F02-8C6D-C47082C0EB4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106519" y="4199398"/>
                  <a:ext cx="201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3167A2-054D-4EBE-8273-91BB7DD8F501}"/>
                    </a:ext>
                  </a:extLst>
                </p14:cNvPr>
                <p14:cNvContentPartPr/>
                <p14:nvPr/>
              </p14:nvContentPartPr>
              <p14:xfrm>
                <a:off x="454759" y="4861438"/>
                <a:ext cx="295920" cy="225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3167A2-054D-4EBE-8273-91BB7DD8F50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46119" y="4852438"/>
                  <a:ext cx="313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2D4ACA1-70DF-4B37-9104-7747DC6D529A}"/>
                    </a:ext>
                  </a:extLst>
                </p14:cNvPr>
                <p14:cNvContentPartPr/>
                <p14:nvPr/>
              </p14:nvContentPartPr>
              <p14:xfrm>
                <a:off x="1323079" y="4615918"/>
                <a:ext cx="25200" cy="209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2D4ACA1-70DF-4B37-9104-7747DC6D529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314439" y="4607278"/>
                  <a:ext cx="42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22A26A6-D3F5-4676-A93A-04A9C4C219C5}"/>
                    </a:ext>
                  </a:extLst>
                </p14:cNvPr>
                <p14:cNvContentPartPr/>
                <p14:nvPr/>
              </p14:nvContentPartPr>
              <p14:xfrm>
                <a:off x="1459519" y="4589638"/>
                <a:ext cx="53640" cy="195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22A26A6-D3F5-4676-A93A-04A9C4C219C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450519" y="4580998"/>
                  <a:ext cx="71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6E3FF00-8B63-4884-942C-634A38143BE8}"/>
                    </a:ext>
                  </a:extLst>
                </p14:cNvPr>
                <p14:cNvContentPartPr/>
                <p14:nvPr/>
              </p14:nvContentPartPr>
              <p14:xfrm>
                <a:off x="1603519" y="4465438"/>
                <a:ext cx="208440" cy="49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6E3FF00-8B63-4884-942C-634A38143BE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94879" y="4456438"/>
                  <a:ext cx="226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022F20A-1D97-4C29-BFCC-26703111663D}"/>
                    </a:ext>
                  </a:extLst>
                </p14:cNvPr>
                <p14:cNvContentPartPr/>
                <p14:nvPr/>
              </p14:nvContentPartPr>
              <p14:xfrm>
                <a:off x="1901959" y="4719598"/>
                <a:ext cx="193680" cy="165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022F20A-1D97-4C29-BFCC-26703111663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892959" y="4710598"/>
                  <a:ext cx="211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955554C-79BE-4C1E-A73A-B7A590C636B5}"/>
                    </a:ext>
                  </a:extLst>
                </p14:cNvPr>
                <p14:cNvContentPartPr/>
                <p14:nvPr/>
              </p14:nvContentPartPr>
              <p14:xfrm>
                <a:off x="2074039" y="4746238"/>
                <a:ext cx="150840" cy="138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955554C-79BE-4C1E-A73A-B7A590C636B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065039" y="4737238"/>
                  <a:ext cx="168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15604FF-0DE5-46E8-84A6-AFACE53D8CC3}"/>
                    </a:ext>
                  </a:extLst>
                </p14:cNvPr>
                <p14:cNvContentPartPr/>
                <p14:nvPr/>
              </p14:nvContentPartPr>
              <p14:xfrm>
                <a:off x="2285719" y="4714918"/>
                <a:ext cx="161640" cy="174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15604FF-0DE5-46E8-84A6-AFACE53D8CC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276719" y="4706278"/>
                  <a:ext cx="179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23D8732-70B3-4FD7-847D-2F9AB0FDACF8}"/>
                    </a:ext>
                  </a:extLst>
                </p14:cNvPr>
                <p14:cNvContentPartPr/>
                <p14:nvPr/>
              </p14:nvContentPartPr>
              <p14:xfrm>
                <a:off x="2423239" y="4522678"/>
                <a:ext cx="139680" cy="341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23D8732-70B3-4FD7-847D-2F9AB0FDAC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414599" y="4514038"/>
                  <a:ext cx="157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68F5F17-3CF5-45E3-9C45-24B011ADB402}"/>
                    </a:ext>
                  </a:extLst>
                </p14:cNvPr>
                <p14:cNvContentPartPr/>
                <p14:nvPr/>
              </p14:nvContentPartPr>
              <p14:xfrm>
                <a:off x="2545639" y="4700878"/>
                <a:ext cx="162000" cy="20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68F5F17-3CF5-45E3-9C45-24B011ADB40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536999" y="4691878"/>
                  <a:ext cx="179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3663A91-DC7D-4F12-AB26-8C53F10CE073}"/>
                    </a:ext>
                  </a:extLst>
                </p14:cNvPr>
                <p14:cNvContentPartPr/>
                <p14:nvPr/>
              </p14:nvContentPartPr>
              <p14:xfrm>
                <a:off x="2932999" y="4557958"/>
                <a:ext cx="149040" cy="123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3663A91-DC7D-4F12-AB26-8C53F10CE0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23999" y="4548958"/>
                  <a:ext cx="166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D86FF6E-A154-48F2-B7E0-2A949EE591E8}"/>
                    </a:ext>
                  </a:extLst>
                </p14:cNvPr>
                <p14:cNvContentPartPr/>
                <p14:nvPr/>
              </p14:nvContentPartPr>
              <p14:xfrm>
                <a:off x="6824239" y="3876838"/>
                <a:ext cx="301680" cy="258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D86FF6E-A154-48F2-B7E0-2A949EE591E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15239" y="3868198"/>
                  <a:ext cx="319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5CBC6EB-F185-4BFE-84D6-DEFA0A550775}"/>
                    </a:ext>
                  </a:extLst>
                </p14:cNvPr>
                <p14:cNvContentPartPr/>
                <p14:nvPr/>
              </p14:nvContentPartPr>
              <p14:xfrm>
                <a:off x="7143199" y="3946318"/>
                <a:ext cx="173880" cy="15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5CBC6EB-F185-4BFE-84D6-DEFA0A55077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34559" y="3937318"/>
                  <a:ext cx="191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8EE6EB-7105-4F61-8DF4-5DA32876BA85}"/>
                    </a:ext>
                  </a:extLst>
                </p14:cNvPr>
                <p14:cNvContentPartPr/>
                <p14:nvPr/>
              </p14:nvContentPartPr>
              <p14:xfrm>
                <a:off x="7406719" y="3970438"/>
                <a:ext cx="126000" cy="131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8EE6EB-7105-4F61-8DF4-5DA32876BA8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98079" y="3961798"/>
                  <a:ext cx="143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0D5E07-76FD-460F-AB9C-01EB1173D1E2}"/>
                    </a:ext>
                  </a:extLst>
                </p14:cNvPr>
                <p14:cNvContentPartPr/>
                <p14:nvPr/>
              </p14:nvContentPartPr>
              <p14:xfrm>
                <a:off x="7580239" y="3992398"/>
                <a:ext cx="322920" cy="210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0D5E07-76FD-460F-AB9C-01EB1173D1E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71599" y="3983758"/>
                  <a:ext cx="340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CEF452-E1BD-4815-A357-6757065CC742}"/>
                    </a:ext>
                  </a:extLst>
                </p14:cNvPr>
                <p14:cNvContentPartPr/>
                <p14:nvPr/>
              </p14:nvContentPartPr>
              <p14:xfrm>
                <a:off x="8320759" y="3953878"/>
                <a:ext cx="275760" cy="122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CEF452-E1BD-4815-A357-6757065CC74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11759" y="3944878"/>
                  <a:ext cx="29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C02D98-E97C-4DAB-8ED2-41120EA64C61}"/>
                    </a:ext>
                  </a:extLst>
                </p14:cNvPr>
                <p14:cNvContentPartPr/>
                <p14:nvPr/>
              </p14:nvContentPartPr>
              <p14:xfrm>
                <a:off x="8624239" y="3942358"/>
                <a:ext cx="114480" cy="156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C02D98-E97C-4DAB-8ED2-41120EA64C6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15599" y="3933718"/>
                  <a:ext cx="132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478270-3D7B-4524-8175-EDD24808D8DD}"/>
                    </a:ext>
                  </a:extLst>
                </p14:cNvPr>
                <p14:cNvContentPartPr/>
                <p14:nvPr/>
              </p14:nvContentPartPr>
              <p14:xfrm>
                <a:off x="8913319" y="3706558"/>
                <a:ext cx="192240" cy="38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478270-3D7B-4524-8175-EDD24808D8D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904319" y="3697558"/>
                  <a:ext cx="2098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670ABC2-8D91-4B10-8FC2-A10F7EA2230D}"/>
                    </a:ext>
                  </a:extLst>
                </p14:cNvPr>
                <p14:cNvContentPartPr/>
                <p14:nvPr/>
              </p14:nvContentPartPr>
              <p14:xfrm>
                <a:off x="8835559" y="3830758"/>
                <a:ext cx="401400" cy="108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670ABC2-8D91-4B10-8FC2-A10F7EA2230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826559" y="3822118"/>
                  <a:ext cx="419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DCC6C5D-B228-4C8A-BD90-DD0D9F43BE08}"/>
                    </a:ext>
                  </a:extLst>
                </p14:cNvPr>
                <p14:cNvContentPartPr/>
                <p14:nvPr/>
              </p14:nvContentPartPr>
              <p14:xfrm>
                <a:off x="9275839" y="3612598"/>
                <a:ext cx="228960" cy="497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DCC6C5D-B228-4C8A-BD90-DD0D9F43BE0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266839" y="3603958"/>
                  <a:ext cx="246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52A6A8-E922-40D3-A5D8-E5A265E35000}"/>
                    </a:ext>
                  </a:extLst>
                </p14:cNvPr>
                <p14:cNvContentPartPr/>
                <p14:nvPr/>
              </p14:nvContentPartPr>
              <p14:xfrm>
                <a:off x="3807079" y="3678118"/>
                <a:ext cx="457560" cy="681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252A6A8-E922-40D3-A5D8-E5A265E3500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98439" y="3669118"/>
                  <a:ext cx="4752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3A8DCFD-208E-4E73-BA55-418149E1529B}"/>
                    </a:ext>
                  </a:extLst>
                </p14:cNvPr>
                <p14:cNvContentPartPr/>
                <p14:nvPr/>
              </p14:nvContentPartPr>
              <p14:xfrm>
                <a:off x="3862879" y="4100038"/>
                <a:ext cx="283320" cy="90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3A8DCFD-208E-4E73-BA55-418149E1529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853879" y="4091038"/>
                  <a:ext cx="300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A0448D-02D6-47E1-A2D6-08D75B05E7F0}"/>
                    </a:ext>
                  </a:extLst>
                </p14:cNvPr>
                <p14:cNvContentPartPr/>
                <p14:nvPr/>
              </p14:nvContentPartPr>
              <p14:xfrm>
                <a:off x="4264999" y="3786838"/>
                <a:ext cx="294840" cy="483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A0448D-02D6-47E1-A2D6-08D75B05E7F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6359" y="3778198"/>
                  <a:ext cx="312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561490-FB44-4855-A0FA-ADAA4E4756B3}"/>
                    </a:ext>
                  </a:extLst>
                </p14:cNvPr>
                <p14:cNvContentPartPr/>
                <p14:nvPr/>
              </p14:nvContentPartPr>
              <p14:xfrm>
                <a:off x="4461559" y="4145398"/>
                <a:ext cx="194400" cy="341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561490-FB44-4855-A0FA-ADAA4E4756B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52919" y="4136398"/>
                  <a:ext cx="212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DC4B860-672D-44BA-B7C3-44ACFFC55EE7}"/>
                    </a:ext>
                  </a:extLst>
                </p14:cNvPr>
                <p14:cNvContentPartPr/>
                <p14:nvPr/>
              </p14:nvContentPartPr>
              <p14:xfrm>
                <a:off x="4673239" y="4010398"/>
                <a:ext cx="271800" cy="248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DC4B860-672D-44BA-B7C3-44ACFFC55EE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664599" y="4001398"/>
                  <a:ext cx="289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2706F21-284B-4850-99C7-4ED2CA3E0588}"/>
                    </a:ext>
                  </a:extLst>
                </p14:cNvPr>
                <p14:cNvContentPartPr/>
                <p14:nvPr/>
              </p14:nvContentPartPr>
              <p14:xfrm>
                <a:off x="5307919" y="4043158"/>
                <a:ext cx="194400" cy="156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2706F21-284B-4850-99C7-4ED2CA3E058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298919" y="4034518"/>
                  <a:ext cx="212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5EEF6AF-FFFF-412E-B672-C9654B805882}"/>
                    </a:ext>
                  </a:extLst>
                </p14:cNvPr>
                <p14:cNvContentPartPr/>
                <p14:nvPr/>
              </p14:nvContentPartPr>
              <p14:xfrm>
                <a:off x="5638759" y="3590278"/>
                <a:ext cx="408600" cy="634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5EEF6AF-FFFF-412E-B672-C9654B80588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30119" y="3581278"/>
                  <a:ext cx="426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EC2A258-A7DA-4F06-A8F7-38D1AD7A5761}"/>
                    </a:ext>
                  </a:extLst>
                </p14:cNvPr>
                <p14:cNvContentPartPr/>
                <p14:nvPr/>
              </p14:nvContentPartPr>
              <p14:xfrm>
                <a:off x="5679079" y="3989158"/>
                <a:ext cx="291240" cy="81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EC2A258-A7DA-4F06-A8F7-38D1AD7A576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670079" y="3980158"/>
                  <a:ext cx="30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A7AE8E8-8912-4239-AF6A-F836007340B4}"/>
                    </a:ext>
                  </a:extLst>
                </p14:cNvPr>
                <p14:cNvContentPartPr/>
                <p14:nvPr/>
              </p14:nvContentPartPr>
              <p14:xfrm>
                <a:off x="6210439" y="3953878"/>
                <a:ext cx="208800" cy="236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A7AE8E8-8912-4239-AF6A-F836007340B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201799" y="3944878"/>
                  <a:ext cx="226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6A861B-FED9-46D5-A18D-F00020C35868}"/>
                    </a:ext>
                  </a:extLst>
                </p14:cNvPr>
                <p14:cNvContentPartPr/>
                <p14:nvPr/>
              </p14:nvContentPartPr>
              <p14:xfrm>
                <a:off x="3610159" y="4622398"/>
                <a:ext cx="240120" cy="247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6A861B-FED9-46D5-A18D-F00020C3586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601519" y="4613398"/>
                  <a:ext cx="257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5B67859-64F9-4E25-AD4A-BB47DD1E837F}"/>
                    </a:ext>
                  </a:extLst>
                </p14:cNvPr>
                <p14:cNvContentPartPr/>
                <p14:nvPr/>
              </p14:nvContentPartPr>
              <p14:xfrm>
                <a:off x="3836959" y="4706998"/>
                <a:ext cx="173880" cy="144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5B67859-64F9-4E25-AD4A-BB47DD1E837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828319" y="4698358"/>
                  <a:ext cx="19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DD4670F-329E-40B1-A90F-854DDBB780F0}"/>
                    </a:ext>
                  </a:extLst>
                </p14:cNvPr>
                <p14:cNvContentPartPr/>
                <p14:nvPr/>
              </p14:nvContentPartPr>
              <p14:xfrm>
                <a:off x="4067359" y="4703038"/>
                <a:ext cx="173520" cy="104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DD4670F-329E-40B1-A90F-854DDBB780F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58719" y="4694398"/>
                  <a:ext cx="191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B081668-D89C-4921-A5C1-5EFC578CEC8D}"/>
                    </a:ext>
                  </a:extLst>
                </p14:cNvPr>
                <p14:cNvContentPartPr/>
                <p14:nvPr/>
              </p14:nvContentPartPr>
              <p14:xfrm>
                <a:off x="4368319" y="4659478"/>
                <a:ext cx="143280" cy="190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B081668-D89C-4921-A5C1-5EFC578CEC8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59679" y="4650478"/>
                  <a:ext cx="160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D8E4D34-5559-48F6-9304-9FA085AC89EE}"/>
                    </a:ext>
                  </a:extLst>
                </p14:cNvPr>
                <p14:cNvContentPartPr/>
                <p14:nvPr/>
              </p14:nvContentPartPr>
              <p14:xfrm>
                <a:off x="4599799" y="4716718"/>
                <a:ext cx="59040" cy="124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D8E4D34-5559-48F6-9304-9FA085AC89E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591159" y="4707718"/>
                  <a:ext cx="76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964BC5B-066B-4D34-BAAB-D3CA678B74A6}"/>
                    </a:ext>
                  </a:extLst>
                </p14:cNvPr>
                <p14:cNvContentPartPr/>
                <p14:nvPr/>
              </p14:nvContentPartPr>
              <p14:xfrm>
                <a:off x="4747759" y="4661638"/>
                <a:ext cx="230040" cy="183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964BC5B-066B-4D34-BAAB-D3CA678B74A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739119" y="4652998"/>
                  <a:ext cx="24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358A96F-FC6D-4686-86D3-70656C543420}"/>
                    </a:ext>
                  </a:extLst>
                </p14:cNvPr>
                <p14:cNvContentPartPr/>
                <p14:nvPr/>
              </p14:nvContentPartPr>
              <p14:xfrm>
                <a:off x="4936759" y="4419358"/>
                <a:ext cx="246960" cy="408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358A96F-FC6D-4686-86D3-70656C54342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927759" y="4410718"/>
                  <a:ext cx="264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C18441-6369-43BF-9DD4-FA87965E0DEC}"/>
                    </a:ext>
                  </a:extLst>
                </p14:cNvPr>
                <p14:cNvContentPartPr/>
                <p14:nvPr/>
              </p14:nvContentPartPr>
              <p14:xfrm>
                <a:off x="5071759" y="4691518"/>
                <a:ext cx="185400" cy="167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C18441-6369-43BF-9DD4-FA87965E0DE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63119" y="4682518"/>
                  <a:ext cx="203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EBA0C2-19E6-4594-9192-3739CA2E363C}"/>
                    </a:ext>
                  </a:extLst>
                </p14:cNvPr>
                <p14:cNvContentPartPr/>
                <p14:nvPr/>
              </p14:nvContentPartPr>
              <p14:xfrm>
                <a:off x="5253199" y="4695118"/>
                <a:ext cx="275400" cy="204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EBA0C2-19E6-4594-9192-3739CA2E363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244199" y="4686118"/>
                  <a:ext cx="293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944FC0-C547-4906-B4AD-6A364C4D3AA5}"/>
                    </a:ext>
                  </a:extLst>
                </p14:cNvPr>
                <p14:cNvContentPartPr/>
                <p14:nvPr/>
              </p14:nvContentPartPr>
              <p14:xfrm>
                <a:off x="5510239" y="4661998"/>
                <a:ext cx="232920" cy="197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944FC0-C547-4906-B4AD-6A364C4D3AA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01599" y="4652998"/>
                  <a:ext cx="250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B3F4F92-B8BE-4525-BDDB-05666CD21E30}"/>
                    </a:ext>
                  </a:extLst>
                </p14:cNvPr>
                <p14:cNvContentPartPr/>
                <p14:nvPr/>
              </p14:nvContentPartPr>
              <p14:xfrm>
                <a:off x="5772319" y="4673158"/>
                <a:ext cx="260640" cy="180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B3F4F92-B8BE-4525-BDDB-05666CD21E3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63319" y="4664158"/>
                  <a:ext cx="278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173582E-A589-4B01-9966-15AA473FFC59}"/>
                    </a:ext>
                  </a:extLst>
                </p14:cNvPr>
                <p14:cNvContentPartPr/>
                <p14:nvPr/>
              </p14:nvContentPartPr>
              <p14:xfrm>
                <a:off x="5994799" y="4472998"/>
                <a:ext cx="217800" cy="342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173582E-A589-4B01-9966-15AA473FFC5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85799" y="4464358"/>
                  <a:ext cx="235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838FA90-488F-4758-9201-0A9E8669F717}"/>
                    </a:ext>
                  </a:extLst>
                </p14:cNvPr>
                <p14:cNvContentPartPr/>
                <p14:nvPr/>
              </p14:nvContentPartPr>
              <p14:xfrm>
                <a:off x="6404839" y="4604038"/>
                <a:ext cx="307800" cy="231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838FA90-488F-4758-9201-0A9E8669F71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95839" y="4595038"/>
                  <a:ext cx="325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C3DEF73-A456-42D2-991E-29125357A480}"/>
                    </a:ext>
                  </a:extLst>
                </p14:cNvPr>
                <p14:cNvContentPartPr/>
                <p14:nvPr/>
              </p14:nvContentPartPr>
              <p14:xfrm>
                <a:off x="7047799" y="4539958"/>
                <a:ext cx="339120" cy="235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C3DEF73-A456-42D2-991E-29125357A48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038799" y="4531318"/>
                  <a:ext cx="356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00826EB-4A27-4B4F-8102-9F01CCA72DBB}"/>
                    </a:ext>
                  </a:extLst>
                </p14:cNvPr>
                <p14:cNvContentPartPr/>
                <p14:nvPr/>
              </p14:nvContentPartPr>
              <p14:xfrm>
                <a:off x="7370359" y="4592518"/>
                <a:ext cx="214200" cy="196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00826EB-4A27-4B4F-8102-9F01CCA72DB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61359" y="4583518"/>
                  <a:ext cx="231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B2C1A8C-7D7F-41C9-B152-80C6BF906FC9}"/>
                    </a:ext>
                  </a:extLst>
                </p14:cNvPr>
                <p14:cNvContentPartPr/>
                <p14:nvPr/>
              </p14:nvContentPartPr>
              <p14:xfrm>
                <a:off x="7666279" y="4535638"/>
                <a:ext cx="191880" cy="227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B2C1A8C-7D7F-41C9-B152-80C6BF906FC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657639" y="4526638"/>
                  <a:ext cx="209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B3C255F-8262-4B5F-98A3-96AB292AE5E1}"/>
                    </a:ext>
                  </a:extLst>
                </p14:cNvPr>
                <p14:cNvContentPartPr/>
                <p14:nvPr/>
              </p14:nvContentPartPr>
              <p14:xfrm>
                <a:off x="7866799" y="4528078"/>
                <a:ext cx="172440" cy="209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B3C255F-8262-4B5F-98A3-96AB292AE5E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57799" y="4519078"/>
                  <a:ext cx="190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08D9B28-5568-41D8-9E52-5ACACE78089E}"/>
                    </a:ext>
                  </a:extLst>
                </p14:cNvPr>
                <p14:cNvContentPartPr/>
                <p14:nvPr/>
              </p14:nvContentPartPr>
              <p14:xfrm>
                <a:off x="8065519" y="4550398"/>
                <a:ext cx="231120" cy="191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08D9B28-5568-41D8-9E52-5ACACE78089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56879" y="4541758"/>
                  <a:ext cx="248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10AD434-2C87-49ED-91A9-82B1A27FC15D}"/>
                    </a:ext>
                  </a:extLst>
                </p14:cNvPr>
                <p14:cNvContentPartPr/>
                <p14:nvPr/>
              </p14:nvContentPartPr>
              <p14:xfrm>
                <a:off x="8327959" y="4495318"/>
                <a:ext cx="149040" cy="236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10AD434-2C87-49ED-91A9-82B1A27FC15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318959" y="4486678"/>
                  <a:ext cx="166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C3ADC85-C6AC-415F-A970-78CF34E6B392}"/>
                    </a:ext>
                  </a:extLst>
                </p14:cNvPr>
                <p14:cNvContentPartPr/>
                <p14:nvPr/>
              </p14:nvContentPartPr>
              <p14:xfrm>
                <a:off x="8508319" y="4457878"/>
                <a:ext cx="235080" cy="320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C3ADC85-C6AC-415F-A970-78CF34E6B39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499319" y="4448878"/>
                  <a:ext cx="2527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E50E2B2-B4A2-4F4C-9770-3ED596F521FE}"/>
                    </a:ext>
                  </a:extLst>
                </p14:cNvPr>
                <p14:cNvContentPartPr/>
                <p14:nvPr/>
              </p14:nvContentPartPr>
              <p14:xfrm>
                <a:off x="9150919" y="4517638"/>
                <a:ext cx="89280" cy="156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E50E2B2-B4A2-4F4C-9770-3ED596F521F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141919" y="4508998"/>
                  <a:ext cx="10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941DB-1A4D-47AF-BF3A-688C05922287}"/>
                    </a:ext>
                  </a:extLst>
                </p14:cNvPr>
                <p14:cNvContentPartPr/>
                <p14:nvPr/>
              </p14:nvContentPartPr>
              <p14:xfrm>
                <a:off x="9405799" y="4456438"/>
                <a:ext cx="146520" cy="295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941DB-1A4D-47AF-BF3A-688C0592228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396799" y="4447798"/>
                  <a:ext cx="164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DDA4465-2DF7-49D4-80CE-0453BC932305}"/>
                    </a:ext>
                  </a:extLst>
                </p14:cNvPr>
                <p14:cNvContentPartPr/>
                <p14:nvPr/>
              </p14:nvContentPartPr>
              <p14:xfrm>
                <a:off x="508759" y="5498278"/>
                <a:ext cx="207720" cy="194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DDA4465-2DF7-49D4-80CE-0453BC93230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99759" y="5489638"/>
                  <a:ext cx="225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C65E184-A8C3-4181-A511-C675C977EC67}"/>
                    </a:ext>
                  </a:extLst>
                </p14:cNvPr>
                <p14:cNvContentPartPr/>
                <p14:nvPr/>
              </p14:nvContentPartPr>
              <p14:xfrm>
                <a:off x="1360879" y="5321158"/>
                <a:ext cx="208080" cy="321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C65E184-A8C3-4181-A511-C675C977EC6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351879" y="5312518"/>
                  <a:ext cx="225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E79BCB7-460F-401D-A028-7A4B1ED2CFFC}"/>
                    </a:ext>
                  </a:extLst>
                </p14:cNvPr>
                <p14:cNvContentPartPr/>
                <p14:nvPr/>
              </p14:nvContentPartPr>
              <p14:xfrm>
                <a:off x="1419199" y="5170318"/>
                <a:ext cx="437040" cy="475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E79BCB7-460F-401D-A028-7A4B1ED2CFF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410199" y="5161318"/>
                  <a:ext cx="4546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D732342-4F50-4B23-8AC7-8A82FA8CB8D8}"/>
                    </a:ext>
                  </a:extLst>
                </p14:cNvPr>
                <p14:cNvContentPartPr/>
                <p14:nvPr/>
              </p14:nvContentPartPr>
              <p14:xfrm>
                <a:off x="1813399" y="5399638"/>
                <a:ext cx="190800" cy="158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D732342-4F50-4B23-8AC7-8A82FA8CB8D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04399" y="5390638"/>
                  <a:ext cx="208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EBAC6BD-A411-445C-ADF4-938EF9091FC2}"/>
                    </a:ext>
                  </a:extLst>
                </p14:cNvPr>
                <p14:cNvContentPartPr/>
                <p14:nvPr/>
              </p14:nvContentPartPr>
              <p14:xfrm>
                <a:off x="2017159" y="5380918"/>
                <a:ext cx="150840" cy="198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EBAC6BD-A411-445C-ADF4-938EF9091FC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008159" y="5371918"/>
                  <a:ext cx="168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645ED07-286E-4B3D-B1D9-C0B327963C23}"/>
                    </a:ext>
                  </a:extLst>
                </p14:cNvPr>
                <p14:cNvContentPartPr/>
                <p14:nvPr/>
              </p14:nvContentPartPr>
              <p14:xfrm>
                <a:off x="2220919" y="5305318"/>
                <a:ext cx="284400" cy="250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645ED07-286E-4B3D-B1D9-C0B327963C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12279" y="5296318"/>
                  <a:ext cx="302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F2C2FC1-FD9E-41C3-9151-96BFB771FA77}"/>
                    </a:ext>
                  </a:extLst>
                </p14:cNvPr>
                <p14:cNvContentPartPr/>
                <p14:nvPr/>
              </p14:nvContentPartPr>
              <p14:xfrm>
                <a:off x="2553919" y="5370478"/>
                <a:ext cx="93960" cy="180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F2C2FC1-FD9E-41C3-9151-96BFB771FA7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545279" y="5361478"/>
                  <a:ext cx="111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807AD8E-44B6-450F-B44E-08D69B8D4F2C}"/>
                    </a:ext>
                  </a:extLst>
                </p14:cNvPr>
                <p14:cNvContentPartPr/>
                <p14:nvPr/>
              </p14:nvContentPartPr>
              <p14:xfrm>
                <a:off x="2731759" y="5359678"/>
                <a:ext cx="178560" cy="169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807AD8E-44B6-450F-B44E-08D69B8D4F2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722759" y="5350678"/>
                  <a:ext cx="196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4CCDCEE-1F17-4156-AFEB-11048ADA1D68}"/>
                    </a:ext>
                  </a:extLst>
                </p14:cNvPr>
                <p14:cNvContentPartPr/>
                <p14:nvPr/>
              </p14:nvContentPartPr>
              <p14:xfrm>
                <a:off x="2938759" y="5122798"/>
                <a:ext cx="234360" cy="413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4CCDCEE-1F17-4156-AFEB-11048ADA1D6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929759" y="5114158"/>
                  <a:ext cx="2520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57692A3-A46B-49C3-A9B4-3B29C0B737DC}"/>
                    </a:ext>
                  </a:extLst>
                </p14:cNvPr>
                <p14:cNvContentPartPr/>
                <p14:nvPr/>
              </p14:nvContentPartPr>
              <p14:xfrm>
                <a:off x="3162319" y="5030638"/>
                <a:ext cx="267120" cy="484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57692A3-A46B-49C3-A9B4-3B29C0B737D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153679" y="5021638"/>
                  <a:ext cx="2847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7843295-B984-4848-A2AA-B593560FCF6B}"/>
                    </a:ext>
                  </a:extLst>
                </p14:cNvPr>
                <p14:cNvContentPartPr/>
                <p14:nvPr/>
              </p14:nvContentPartPr>
              <p14:xfrm>
                <a:off x="3361039" y="5222518"/>
                <a:ext cx="184680" cy="278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7843295-B984-4848-A2AA-B593560FCF6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352039" y="5213518"/>
                  <a:ext cx="2023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E007884-19BF-4016-A58E-A9B8389C1E60}"/>
              </a:ext>
            </a:extLst>
          </p:cNvPr>
          <p:cNvGrpSpPr/>
          <p:nvPr/>
        </p:nvGrpSpPr>
        <p:grpSpPr>
          <a:xfrm>
            <a:off x="3868279" y="5043238"/>
            <a:ext cx="1400400" cy="528480"/>
            <a:chOff x="3868279" y="5043238"/>
            <a:chExt cx="140040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A07E76C-3E05-48D3-B6D9-D4E643360E03}"/>
                    </a:ext>
                  </a:extLst>
                </p14:cNvPr>
                <p14:cNvContentPartPr/>
                <p14:nvPr/>
              </p14:nvContentPartPr>
              <p14:xfrm>
                <a:off x="3930559" y="5043238"/>
                <a:ext cx="378360" cy="527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A07E76C-3E05-48D3-B6D9-D4E643360E0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921919" y="5034598"/>
                  <a:ext cx="3960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AB2414-7AB8-411F-A2C8-A069FCF7CADC}"/>
                    </a:ext>
                  </a:extLst>
                </p14:cNvPr>
                <p14:cNvContentPartPr/>
                <p14:nvPr/>
              </p14:nvContentPartPr>
              <p14:xfrm>
                <a:off x="3868279" y="5259958"/>
                <a:ext cx="515160" cy="71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AB2414-7AB8-411F-A2C8-A069FCF7CAD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859639" y="5251318"/>
                  <a:ext cx="532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77D05D7-114B-4F4B-8222-9F4E1A0B9555}"/>
                    </a:ext>
                  </a:extLst>
                </p14:cNvPr>
                <p14:cNvContentPartPr/>
                <p14:nvPr/>
              </p14:nvContentPartPr>
              <p14:xfrm>
                <a:off x="4288759" y="5309998"/>
                <a:ext cx="233640" cy="23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77D05D7-114B-4F4B-8222-9F4E1A0B955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79759" y="5301358"/>
                  <a:ext cx="251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4DD072C-B602-4F9A-943E-7556E80CFDDD}"/>
                    </a:ext>
                  </a:extLst>
                </p14:cNvPr>
                <p14:cNvContentPartPr/>
                <p14:nvPr/>
              </p14:nvContentPartPr>
              <p14:xfrm>
                <a:off x="4526719" y="5194438"/>
                <a:ext cx="293760" cy="319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4DD072C-B602-4F9A-943E-7556E80CFDD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517719" y="5185438"/>
                  <a:ext cx="311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C83E6EE-7E77-422E-8F92-132E4A389185}"/>
                    </a:ext>
                  </a:extLst>
                </p14:cNvPr>
                <p14:cNvContentPartPr/>
                <p14:nvPr/>
              </p14:nvContentPartPr>
              <p14:xfrm>
                <a:off x="4700599" y="5381278"/>
                <a:ext cx="207000" cy="125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C83E6EE-7E77-422E-8F92-132E4A38918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691959" y="5372638"/>
                  <a:ext cx="224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9956FC1-FD1C-4869-B850-E149049C10BE}"/>
                    </a:ext>
                  </a:extLst>
                </p14:cNvPr>
                <p14:cNvContentPartPr/>
                <p14:nvPr/>
              </p14:nvContentPartPr>
              <p14:xfrm>
                <a:off x="5041879" y="5117398"/>
                <a:ext cx="226800" cy="402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9956FC1-FD1C-4869-B850-E149049C10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033239" y="5108398"/>
                  <a:ext cx="244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FCB30F-057C-4058-AEA2-CF67D0C24368}"/>
                    </a:ext>
                  </a:extLst>
                </p14:cNvPr>
                <p14:cNvContentPartPr/>
                <p14:nvPr/>
              </p14:nvContentPartPr>
              <p14:xfrm>
                <a:off x="5258959" y="5549758"/>
                <a:ext cx="6840" cy="21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FCB30F-057C-4058-AEA2-CF67D0C2436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49959" y="5540758"/>
                  <a:ext cx="2448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01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25637E4-C1D5-428D-B0A2-86062FB4338F}"/>
              </a:ext>
            </a:extLst>
          </p:cNvPr>
          <p:cNvGrpSpPr/>
          <p:nvPr/>
        </p:nvGrpSpPr>
        <p:grpSpPr>
          <a:xfrm>
            <a:off x="387799" y="117358"/>
            <a:ext cx="8229240" cy="4253400"/>
            <a:chOff x="387799" y="117358"/>
            <a:chExt cx="8229240" cy="42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763CE7-ADBB-4D2D-AE6A-3F88002B3A1A}"/>
                    </a:ext>
                  </a:extLst>
                </p14:cNvPr>
                <p14:cNvContentPartPr/>
                <p14:nvPr/>
              </p14:nvContentPartPr>
              <p14:xfrm>
                <a:off x="4353919" y="314998"/>
                <a:ext cx="407880" cy="37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763CE7-ADBB-4D2D-AE6A-3F88002B3A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4919" y="305998"/>
                  <a:ext cx="425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F0DE99-228C-4788-9B0C-F594C558DE47}"/>
                    </a:ext>
                  </a:extLst>
                </p14:cNvPr>
                <p14:cNvContentPartPr/>
                <p14:nvPr/>
              </p14:nvContentPartPr>
              <p14:xfrm>
                <a:off x="4430959" y="522718"/>
                <a:ext cx="214560" cy="5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F0DE99-228C-4788-9B0C-F594C558DE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2319" y="514078"/>
                  <a:ext cx="232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FD36FE-3620-46CC-ACCF-906B17C30DEC}"/>
                    </a:ext>
                  </a:extLst>
                </p14:cNvPr>
                <p14:cNvContentPartPr/>
                <p14:nvPr/>
              </p14:nvContentPartPr>
              <p14:xfrm>
                <a:off x="4797799" y="382678"/>
                <a:ext cx="12996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FD36FE-3620-46CC-ACCF-906B17C30D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88799" y="373678"/>
                  <a:ext cx="147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D01AA7-27ED-4EDD-8825-5DFF78549A8F}"/>
                    </a:ext>
                  </a:extLst>
                </p14:cNvPr>
                <p14:cNvContentPartPr/>
                <p14:nvPr/>
              </p14:nvContentPartPr>
              <p14:xfrm>
                <a:off x="4993999" y="410758"/>
                <a:ext cx="18792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D01AA7-27ED-4EDD-8825-5DFF78549A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85359" y="402118"/>
                  <a:ext cx="205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C7DA96-B13B-488B-90C4-8FFA7860F094}"/>
                    </a:ext>
                  </a:extLst>
                </p14:cNvPr>
                <p14:cNvContentPartPr/>
                <p14:nvPr/>
              </p14:nvContentPartPr>
              <p14:xfrm>
                <a:off x="4943599" y="381958"/>
                <a:ext cx="246600" cy="257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C7DA96-B13B-488B-90C4-8FFA7860F0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4959" y="372958"/>
                  <a:ext cx="264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5690CA-C6B8-495A-8365-59B8ACCCF8A0}"/>
                    </a:ext>
                  </a:extLst>
                </p14:cNvPr>
                <p14:cNvContentPartPr/>
                <p14:nvPr/>
              </p14:nvContentPartPr>
              <p14:xfrm>
                <a:off x="5241679" y="454678"/>
                <a:ext cx="106200" cy="14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5690CA-C6B8-495A-8365-59B8ACCCF8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32679" y="445678"/>
                  <a:ext cx="123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A345BB-C92F-41C6-AAA9-B02EDBB23731}"/>
                    </a:ext>
                  </a:extLst>
                </p14:cNvPr>
                <p14:cNvContentPartPr/>
                <p14:nvPr/>
              </p14:nvContentPartPr>
              <p14:xfrm>
                <a:off x="5222599" y="388438"/>
                <a:ext cx="235080" cy="429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A345BB-C92F-41C6-AAA9-B02EDBB237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3599" y="379798"/>
                  <a:ext cx="252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36F23C-B2CD-4F4F-B1E9-FD4189F3846B}"/>
                    </a:ext>
                  </a:extLst>
                </p14:cNvPr>
                <p14:cNvContentPartPr/>
                <p14:nvPr/>
              </p14:nvContentPartPr>
              <p14:xfrm>
                <a:off x="5516719" y="236878"/>
                <a:ext cx="133200" cy="52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36F23C-B2CD-4F4F-B1E9-FD4189F384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08079" y="228238"/>
                  <a:ext cx="15084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609F082-0354-43BC-BA09-DAA9056EA087}"/>
                    </a:ext>
                  </a:extLst>
                </p14:cNvPr>
                <p14:cNvContentPartPr/>
                <p14:nvPr/>
              </p14:nvContentPartPr>
              <p14:xfrm>
                <a:off x="5932519" y="481318"/>
                <a:ext cx="254160" cy="4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609F082-0354-43BC-BA09-DAA9056EA0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3519" y="472678"/>
                  <a:ext cx="271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27CA99-2E71-48A9-8712-BD65772B7F67}"/>
                    </a:ext>
                  </a:extLst>
                </p14:cNvPr>
                <p14:cNvContentPartPr/>
                <p14:nvPr/>
              </p14:nvContentPartPr>
              <p14:xfrm>
                <a:off x="6473239" y="188638"/>
                <a:ext cx="487440" cy="37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27CA99-2E71-48A9-8712-BD65772B7F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4599" y="179998"/>
                  <a:ext cx="505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342AE2-3CAD-457C-A8CE-CFF0EAA14418}"/>
                    </a:ext>
                  </a:extLst>
                </p14:cNvPr>
                <p14:cNvContentPartPr/>
                <p14:nvPr/>
              </p14:nvContentPartPr>
              <p14:xfrm>
                <a:off x="6471079" y="355678"/>
                <a:ext cx="294480" cy="5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342AE2-3CAD-457C-A8CE-CFF0EAA144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62439" y="346678"/>
                  <a:ext cx="312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523234-F329-4340-875C-8D1CB21CFEE6}"/>
                    </a:ext>
                  </a:extLst>
                </p14:cNvPr>
                <p14:cNvContentPartPr/>
                <p14:nvPr/>
              </p14:nvContentPartPr>
              <p14:xfrm>
                <a:off x="6928639" y="290518"/>
                <a:ext cx="176040" cy="24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523234-F329-4340-875C-8D1CB21CFE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19999" y="281878"/>
                  <a:ext cx="193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6C7E60-6599-42D5-AF14-4CFBD574B74E}"/>
                    </a:ext>
                  </a:extLst>
                </p14:cNvPr>
                <p14:cNvContentPartPr/>
                <p14:nvPr/>
              </p14:nvContentPartPr>
              <p14:xfrm>
                <a:off x="7166599" y="333358"/>
                <a:ext cx="214920" cy="14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6C7E60-6599-42D5-AF14-4CFBD574B7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7959" y="324358"/>
                  <a:ext cx="232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7CF0CF-DFE2-44BF-BF44-03A2B50F728F}"/>
                    </a:ext>
                  </a:extLst>
                </p14:cNvPr>
                <p14:cNvContentPartPr/>
                <p14:nvPr/>
              </p14:nvContentPartPr>
              <p14:xfrm>
                <a:off x="7109359" y="348478"/>
                <a:ext cx="203040" cy="153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7CF0CF-DFE2-44BF-BF44-03A2B50F72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00359" y="339838"/>
                  <a:ext cx="22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7A20AB-E511-4D31-B8E3-5042AE873DA6}"/>
                    </a:ext>
                  </a:extLst>
                </p14:cNvPr>
                <p14:cNvContentPartPr/>
                <p14:nvPr/>
              </p14:nvContentPartPr>
              <p14:xfrm>
                <a:off x="7384399" y="224278"/>
                <a:ext cx="177480" cy="36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7A20AB-E511-4D31-B8E3-5042AE873D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75759" y="215638"/>
                  <a:ext cx="195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B9F99A-D9B3-4207-B816-0E5F39FF1DEC}"/>
                    </a:ext>
                  </a:extLst>
                </p14:cNvPr>
                <p14:cNvContentPartPr/>
                <p14:nvPr/>
              </p14:nvContentPartPr>
              <p14:xfrm>
                <a:off x="7657999" y="117358"/>
                <a:ext cx="498600" cy="42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B9F99A-D9B3-4207-B816-0E5F39FF1D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49359" y="108358"/>
                  <a:ext cx="5162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294380-C711-4E7B-B04B-F508CDF070C6}"/>
                    </a:ext>
                  </a:extLst>
                </p14:cNvPr>
                <p14:cNvContentPartPr/>
                <p14:nvPr/>
              </p14:nvContentPartPr>
              <p14:xfrm>
                <a:off x="7705879" y="367198"/>
                <a:ext cx="214560" cy="4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294380-C711-4E7B-B04B-F508CDF070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7239" y="358198"/>
                  <a:ext cx="232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11F73A-8CEC-4C82-BE2B-7A63352530E0}"/>
                    </a:ext>
                  </a:extLst>
                </p14:cNvPr>
                <p14:cNvContentPartPr/>
                <p14:nvPr/>
              </p14:nvContentPartPr>
              <p14:xfrm>
                <a:off x="8053999" y="248398"/>
                <a:ext cx="136800" cy="22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11F73A-8CEC-4C82-BE2B-7A63352530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44999" y="239758"/>
                  <a:ext cx="154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17FA56-B155-4E66-A112-9104F227EB5E}"/>
                    </a:ext>
                  </a:extLst>
                </p14:cNvPr>
                <p14:cNvContentPartPr/>
                <p14:nvPr/>
              </p14:nvContentPartPr>
              <p14:xfrm>
                <a:off x="8229319" y="315358"/>
                <a:ext cx="102600" cy="10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17FA56-B155-4E66-A112-9104F227EB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20319" y="306718"/>
                  <a:ext cx="120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33C8AC-FC5F-4943-B791-F2A487BDE7B4}"/>
                    </a:ext>
                  </a:extLst>
                </p14:cNvPr>
                <p14:cNvContentPartPr/>
                <p14:nvPr/>
              </p14:nvContentPartPr>
              <p14:xfrm>
                <a:off x="8168839" y="258838"/>
                <a:ext cx="228600" cy="43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33C8AC-FC5F-4943-B791-F2A487BDE7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60199" y="249838"/>
                  <a:ext cx="2462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EA8521-1CFD-4E6A-9092-A6315DB4A748}"/>
                    </a:ext>
                  </a:extLst>
                </p14:cNvPr>
                <p14:cNvContentPartPr/>
                <p14:nvPr/>
              </p14:nvContentPartPr>
              <p14:xfrm>
                <a:off x="8466919" y="142918"/>
                <a:ext cx="150120" cy="47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EA8521-1CFD-4E6A-9092-A6315DB4A7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57919" y="133918"/>
                  <a:ext cx="1677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B591F9-11C1-4DC1-878A-A83B0F6A4CF5}"/>
                    </a:ext>
                  </a:extLst>
                </p14:cNvPr>
                <p14:cNvContentPartPr/>
                <p14:nvPr/>
              </p14:nvContentPartPr>
              <p14:xfrm>
                <a:off x="387799" y="564838"/>
                <a:ext cx="249120" cy="18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B591F9-11C1-4DC1-878A-A83B0F6A4C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159" y="556198"/>
                  <a:ext cx="266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2A7BDC-F47C-4587-BD5F-4AB308AAAD4C}"/>
                    </a:ext>
                  </a:extLst>
                </p14:cNvPr>
                <p14:cNvContentPartPr/>
                <p14:nvPr/>
              </p14:nvContentPartPr>
              <p14:xfrm>
                <a:off x="733039" y="381958"/>
                <a:ext cx="145800" cy="475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2A7BDC-F47C-4587-BD5F-4AB308AAAD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399" y="372958"/>
                  <a:ext cx="1634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B5B56E-710E-4D8C-9567-F28CB52F568E}"/>
                    </a:ext>
                  </a:extLst>
                </p14:cNvPr>
                <p14:cNvContentPartPr/>
                <p14:nvPr/>
              </p14:nvContentPartPr>
              <p14:xfrm>
                <a:off x="1336759" y="341278"/>
                <a:ext cx="375120" cy="41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B5B56E-710E-4D8C-9567-F28CB52F56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27759" y="332638"/>
                  <a:ext cx="3927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78F996-49C4-4D7F-B633-BC1134481015}"/>
                    </a:ext>
                  </a:extLst>
                </p14:cNvPr>
                <p14:cNvContentPartPr/>
                <p14:nvPr/>
              </p14:nvContentPartPr>
              <p14:xfrm>
                <a:off x="1624039" y="574558"/>
                <a:ext cx="189720" cy="16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78F996-49C4-4D7F-B633-BC11344810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5399" y="565558"/>
                  <a:ext cx="207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79E81F-D2B9-449A-8F9F-DF43E30731D3}"/>
                    </a:ext>
                  </a:extLst>
                </p14:cNvPr>
                <p14:cNvContentPartPr/>
                <p14:nvPr/>
              </p14:nvContentPartPr>
              <p14:xfrm>
                <a:off x="1934719" y="490318"/>
                <a:ext cx="228240" cy="21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79E81F-D2B9-449A-8F9F-DF43E30731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5719" y="481318"/>
                  <a:ext cx="245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7487C6-D6A5-4F02-9C74-965730C6FC5E}"/>
                    </a:ext>
                  </a:extLst>
                </p14:cNvPr>
                <p14:cNvContentPartPr/>
                <p14:nvPr/>
              </p14:nvContentPartPr>
              <p14:xfrm>
                <a:off x="2238559" y="367918"/>
                <a:ext cx="208080" cy="30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7487C6-D6A5-4F02-9C74-965730C6FC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29559" y="358918"/>
                  <a:ext cx="225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C8C920-3BD3-4948-8AE7-1BCDCCFA0F96}"/>
                    </a:ext>
                  </a:extLst>
                </p14:cNvPr>
                <p14:cNvContentPartPr/>
                <p14:nvPr/>
              </p14:nvContentPartPr>
              <p14:xfrm>
                <a:off x="2522959" y="422638"/>
                <a:ext cx="18000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C8C920-3BD3-4948-8AE7-1BCDCCFA0F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13959" y="413638"/>
                  <a:ext cx="197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05C0E4-5DE3-49AE-A1F6-F8958790CD78}"/>
                    </a:ext>
                  </a:extLst>
                </p14:cNvPr>
                <p14:cNvContentPartPr/>
                <p14:nvPr/>
              </p14:nvContentPartPr>
              <p14:xfrm>
                <a:off x="2480119" y="397078"/>
                <a:ext cx="241920" cy="28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05C0E4-5DE3-49AE-A1F6-F8958790CD7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71119" y="388438"/>
                  <a:ext cx="25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712082-20EE-4E6F-8F80-4A2255F225A1}"/>
                    </a:ext>
                  </a:extLst>
                </p14:cNvPr>
                <p14:cNvContentPartPr/>
                <p14:nvPr/>
              </p14:nvContentPartPr>
              <p14:xfrm>
                <a:off x="2785759" y="647278"/>
                <a:ext cx="885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712082-20EE-4E6F-8F80-4A2255F225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7119" y="638278"/>
                  <a:ext cx="106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6371C9-777D-4921-81A5-286713343A2F}"/>
                    </a:ext>
                  </a:extLst>
                </p14:cNvPr>
                <p14:cNvContentPartPr/>
                <p14:nvPr/>
              </p14:nvContentPartPr>
              <p14:xfrm>
                <a:off x="2977999" y="466558"/>
                <a:ext cx="83160" cy="13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6371C9-777D-4921-81A5-286713343A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69359" y="457918"/>
                  <a:ext cx="100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D95D7D-63F7-4DF6-8DD1-46254696FC90}"/>
                    </a:ext>
                  </a:extLst>
                </p14:cNvPr>
                <p14:cNvContentPartPr/>
                <p14:nvPr/>
              </p14:nvContentPartPr>
              <p14:xfrm>
                <a:off x="2937319" y="423358"/>
                <a:ext cx="224640" cy="468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D95D7D-63F7-4DF6-8DD1-46254696FC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28319" y="414358"/>
                  <a:ext cx="2422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F2B7C1-5032-4D5E-95E2-C662506B7694}"/>
                    </a:ext>
                  </a:extLst>
                </p14:cNvPr>
                <p14:cNvContentPartPr/>
                <p14:nvPr/>
              </p14:nvContentPartPr>
              <p14:xfrm>
                <a:off x="3275359" y="222478"/>
                <a:ext cx="129960" cy="58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F2B7C1-5032-4D5E-95E2-C662506B76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6359" y="213478"/>
                  <a:ext cx="1476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E7323C-C2BF-45A4-92B5-F21ACFC4C49E}"/>
                    </a:ext>
                  </a:extLst>
                </p14:cNvPr>
                <p14:cNvContentPartPr/>
                <p14:nvPr/>
              </p14:nvContentPartPr>
              <p14:xfrm>
                <a:off x="3818599" y="481318"/>
                <a:ext cx="227520" cy="5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E7323C-C2BF-45A4-92B5-F21ACFC4C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9959" y="472678"/>
                  <a:ext cx="245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A30EC4-4D97-41CA-B65F-9C66FA76A68C}"/>
                    </a:ext>
                  </a:extLst>
                </p14:cNvPr>
                <p14:cNvContentPartPr/>
                <p14:nvPr/>
              </p14:nvContentPartPr>
              <p14:xfrm>
                <a:off x="3840559" y="605878"/>
                <a:ext cx="248400" cy="3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A30EC4-4D97-41CA-B65F-9C66FA76A6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1559" y="596878"/>
                  <a:ext cx="266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618A52-61AB-4663-AC9F-099B3A455F2D}"/>
                    </a:ext>
                  </a:extLst>
                </p14:cNvPr>
                <p14:cNvContentPartPr/>
                <p14:nvPr/>
              </p14:nvContentPartPr>
              <p14:xfrm>
                <a:off x="1006639" y="1074958"/>
                <a:ext cx="528480" cy="56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618A52-61AB-4663-AC9F-099B3A455F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7999" y="1066318"/>
                  <a:ext cx="5461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EDDD02-9F89-4FB7-8C33-5872B315A3C9}"/>
                    </a:ext>
                  </a:extLst>
                </p14:cNvPr>
                <p14:cNvContentPartPr/>
                <p14:nvPr/>
              </p14:nvContentPartPr>
              <p14:xfrm>
                <a:off x="1084039" y="1427758"/>
                <a:ext cx="236160" cy="59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EDDD02-9F89-4FB7-8C33-5872B315A3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5039" y="1418758"/>
                  <a:ext cx="25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B15A613-CE43-4632-8A22-EA49CB526CCE}"/>
                    </a:ext>
                  </a:extLst>
                </p14:cNvPr>
                <p14:cNvContentPartPr/>
                <p14:nvPr/>
              </p14:nvContentPartPr>
              <p14:xfrm>
                <a:off x="1572559" y="1223278"/>
                <a:ext cx="174960" cy="29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B15A613-CE43-4632-8A22-EA49CB526C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63559" y="1214278"/>
                  <a:ext cx="192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93F35C-6D74-4029-80F1-5F654A6D5C4A}"/>
                    </a:ext>
                  </a:extLst>
                </p14:cNvPr>
                <p14:cNvContentPartPr/>
                <p14:nvPr/>
              </p14:nvContentPartPr>
              <p14:xfrm>
                <a:off x="1804399" y="1294558"/>
                <a:ext cx="138960" cy="167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93F35C-6D74-4029-80F1-5F654A6D5C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95399" y="1285558"/>
                  <a:ext cx="156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0CDA1B-FFBC-49DA-BFDD-6423122C7E46}"/>
                    </a:ext>
                  </a:extLst>
                </p14:cNvPr>
                <p14:cNvContentPartPr/>
                <p14:nvPr/>
              </p14:nvContentPartPr>
              <p14:xfrm>
                <a:off x="1804039" y="1267558"/>
                <a:ext cx="156600" cy="21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0CDA1B-FFBC-49DA-BFDD-6423122C7E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95039" y="1258918"/>
                  <a:ext cx="174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B3E740-DF6F-47E3-A559-2F312D90219C}"/>
                    </a:ext>
                  </a:extLst>
                </p14:cNvPr>
                <p14:cNvContentPartPr/>
                <p14:nvPr/>
              </p14:nvContentPartPr>
              <p14:xfrm>
                <a:off x="2024719" y="1360078"/>
                <a:ext cx="98640" cy="10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B3E740-DF6F-47E3-A559-2F312D9021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15719" y="1351438"/>
                  <a:ext cx="11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71796F-D887-4564-B162-2D68610D3819}"/>
                    </a:ext>
                  </a:extLst>
                </p14:cNvPr>
                <p14:cNvContentPartPr/>
                <p14:nvPr/>
              </p14:nvContentPartPr>
              <p14:xfrm>
                <a:off x="1987639" y="1268278"/>
                <a:ext cx="194760" cy="46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71796F-D887-4564-B162-2D68610D38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78639" y="1259638"/>
                  <a:ext cx="2124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7CFD31-5429-4293-9077-32E788E8E015}"/>
                    </a:ext>
                  </a:extLst>
                </p14:cNvPr>
                <p14:cNvContentPartPr/>
                <p14:nvPr/>
              </p14:nvContentPartPr>
              <p14:xfrm>
                <a:off x="2226319" y="1050118"/>
                <a:ext cx="119520" cy="54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7CFD31-5429-4293-9077-32E788E8E0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17319" y="1041478"/>
                  <a:ext cx="1371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C3A48A-3402-487B-806F-2480268D1BBA}"/>
                    </a:ext>
                  </a:extLst>
                </p14:cNvPr>
                <p14:cNvContentPartPr/>
                <p14:nvPr/>
              </p14:nvContentPartPr>
              <p14:xfrm>
                <a:off x="2531599" y="1240198"/>
                <a:ext cx="173160" cy="45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C3A48A-3402-487B-806F-2480268D1B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22959" y="1231558"/>
                  <a:ext cx="190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F93EE6-30EE-48F6-AF06-0C9899E23FB0}"/>
                    </a:ext>
                  </a:extLst>
                </p14:cNvPr>
                <p14:cNvContentPartPr/>
                <p14:nvPr/>
              </p14:nvContentPartPr>
              <p14:xfrm>
                <a:off x="2558599" y="1306078"/>
                <a:ext cx="234000" cy="6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F93EE6-30EE-48F6-AF06-0C9899E23FB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9959" y="1297078"/>
                  <a:ext cx="25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5FB84E-7A1F-4507-A430-94812AC3FE37}"/>
                    </a:ext>
                  </a:extLst>
                </p14:cNvPr>
                <p14:cNvContentPartPr/>
                <p14:nvPr/>
              </p14:nvContentPartPr>
              <p14:xfrm>
                <a:off x="3181399" y="987118"/>
                <a:ext cx="212400" cy="76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5FB84E-7A1F-4507-A430-94812AC3FE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72759" y="978478"/>
                  <a:ext cx="2300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C1D7D8-FB41-4BCD-83CF-CC0F23B46312}"/>
                    </a:ext>
                  </a:extLst>
                </p14:cNvPr>
                <p14:cNvContentPartPr/>
                <p14:nvPr/>
              </p14:nvContentPartPr>
              <p14:xfrm>
                <a:off x="3592879" y="962638"/>
                <a:ext cx="263880" cy="841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C1D7D8-FB41-4BCD-83CF-CC0F23B463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83879" y="953998"/>
                  <a:ext cx="28152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0AC4F0-5F44-44AF-AD2A-44AEB38BEC5E}"/>
                    </a:ext>
                  </a:extLst>
                </p14:cNvPr>
                <p14:cNvContentPartPr/>
                <p14:nvPr/>
              </p14:nvContentPartPr>
              <p14:xfrm>
                <a:off x="3106879" y="1967758"/>
                <a:ext cx="100800" cy="117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0AC4F0-5F44-44AF-AD2A-44AEB38BEC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98239" y="1959118"/>
                  <a:ext cx="118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3462CA-3FCC-4BA9-9F3B-DC58828427E4}"/>
                    </a:ext>
                  </a:extLst>
                </p14:cNvPr>
                <p14:cNvContentPartPr/>
                <p14:nvPr/>
              </p14:nvContentPartPr>
              <p14:xfrm>
                <a:off x="3417559" y="765718"/>
                <a:ext cx="27720" cy="17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3462CA-3FCC-4BA9-9F3B-DC58828427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08559" y="757078"/>
                  <a:ext cx="45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F7B3B3-5596-44A2-B6C1-FDE36FD0D205}"/>
                    </a:ext>
                  </a:extLst>
                </p14:cNvPr>
                <p14:cNvContentPartPr/>
                <p14:nvPr/>
              </p14:nvContentPartPr>
              <p14:xfrm>
                <a:off x="3687559" y="1942918"/>
                <a:ext cx="98640" cy="11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F7B3B3-5596-44A2-B6C1-FDE36FD0D2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78559" y="1933918"/>
                  <a:ext cx="116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6B47D4-4AC6-4A17-B551-225B24BF1A85}"/>
                    </a:ext>
                  </a:extLst>
                </p14:cNvPr>
                <p14:cNvContentPartPr/>
                <p14:nvPr/>
              </p14:nvContentPartPr>
              <p14:xfrm>
                <a:off x="2862079" y="1111318"/>
                <a:ext cx="196560" cy="176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6B47D4-4AC6-4A17-B551-225B24BF1A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53439" y="1102678"/>
                  <a:ext cx="214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552FD6-17F6-4D9A-877B-BB7CAD5E9771}"/>
                    </a:ext>
                  </a:extLst>
                </p14:cNvPr>
                <p14:cNvContentPartPr/>
                <p14:nvPr/>
              </p14:nvContentPartPr>
              <p14:xfrm>
                <a:off x="2842279" y="1394278"/>
                <a:ext cx="188280" cy="4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552FD6-17F6-4D9A-877B-BB7CAD5E97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33279" y="1385638"/>
                  <a:ext cx="205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F68917-9DC4-4B26-8FAB-27A7AD969D3D}"/>
                    </a:ext>
                  </a:extLst>
                </p14:cNvPr>
                <p14:cNvContentPartPr/>
                <p14:nvPr/>
              </p14:nvContentPartPr>
              <p14:xfrm>
                <a:off x="2833639" y="1503718"/>
                <a:ext cx="184680" cy="28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F68917-9DC4-4B26-8FAB-27A7AD969D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24999" y="1495078"/>
                  <a:ext cx="202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17F979-FDEC-42B6-AB3A-66DBD712BB04}"/>
                    </a:ext>
                  </a:extLst>
                </p14:cNvPr>
                <p14:cNvContentPartPr/>
                <p14:nvPr/>
              </p14:nvContentPartPr>
              <p14:xfrm>
                <a:off x="3934519" y="801718"/>
                <a:ext cx="55800" cy="18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17F979-FDEC-42B6-AB3A-66DBD712BB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25879" y="792718"/>
                  <a:ext cx="73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419381-053E-419D-9E2C-CEF618D4A4BD}"/>
                    </a:ext>
                  </a:extLst>
                </p14:cNvPr>
                <p14:cNvContentPartPr/>
                <p14:nvPr/>
              </p14:nvContentPartPr>
              <p14:xfrm>
                <a:off x="3982759" y="1108078"/>
                <a:ext cx="141480" cy="42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419381-053E-419D-9E2C-CEF618D4A4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3759" y="1099438"/>
                  <a:ext cx="1591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8BB308-8633-4F8F-BDDE-72EDE7F33EDE}"/>
                    </a:ext>
                  </a:extLst>
                </p14:cNvPr>
                <p14:cNvContentPartPr/>
                <p14:nvPr/>
              </p14:nvContentPartPr>
              <p14:xfrm>
                <a:off x="4142599" y="1267198"/>
                <a:ext cx="14148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8BB308-8633-4F8F-BDDE-72EDE7F33E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33959" y="1258198"/>
                  <a:ext cx="159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7433EA-D115-4CCA-816C-4F88B5A2EF28}"/>
                    </a:ext>
                  </a:extLst>
                </p14:cNvPr>
                <p14:cNvContentPartPr/>
                <p14:nvPr/>
              </p14:nvContentPartPr>
              <p14:xfrm>
                <a:off x="4153759" y="1213918"/>
                <a:ext cx="121320" cy="19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7433EA-D115-4CCA-816C-4F88B5A2EF2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44759" y="1205278"/>
                  <a:ext cx="138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FE2D39-BF11-4436-9933-736A0DC6BA68}"/>
                    </a:ext>
                  </a:extLst>
                </p14:cNvPr>
                <p14:cNvContentPartPr/>
                <p14:nvPr/>
              </p14:nvContentPartPr>
              <p14:xfrm>
                <a:off x="4304959" y="1302118"/>
                <a:ext cx="105840" cy="8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FE2D39-BF11-4436-9933-736A0DC6BA6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96319" y="1293118"/>
                  <a:ext cx="123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7FE939-18A4-4D7D-9536-8F7504747FFB}"/>
                    </a:ext>
                  </a:extLst>
                </p14:cNvPr>
                <p14:cNvContentPartPr/>
                <p14:nvPr/>
              </p14:nvContentPartPr>
              <p14:xfrm>
                <a:off x="4351759" y="1270078"/>
                <a:ext cx="74880" cy="29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7FE939-18A4-4D7D-9536-8F7504747F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43119" y="1261438"/>
                  <a:ext cx="92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1DD10A-5A6D-4B0D-82F2-242727DACD70}"/>
                    </a:ext>
                  </a:extLst>
                </p14:cNvPr>
                <p14:cNvContentPartPr/>
                <p14:nvPr/>
              </p14:nvContentPartPr>
              <p14:xfrm>
                <a:off x="4510519" y="1083958"/>
                <a:ext cx="183960" cy="39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1DD10A-5A6D-4B0D-82F2-242727DACD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01879" y="1075318"/>
                  <a:ext cx="2016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D131A1-68DD-4862-B4A9-7E14FC57940E}"/>
                    </a:ext>
                  </a:extLst>
                </p14:cNvPr>
                <p14:cNvContentPartPr/>
                <p14:nvPr/>
              </p14:nvContentPartPr>
              <p14:xfrm>
                <a:off x="4790599" y="1111318"/>
                <a:ext cx="140760" cy="318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D131A1-68DD-4862-B4A9-7E14FC5794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1959" y="1102678"/>
                  <a:ext cx="158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300410-3F7C-458A-85C1-4617EA07D7AB}"/>
                    </a:ext>
                  </a:extLst>
                </p14:cNvPr>
                <p14:cNvContentPartPr/>
                <p14:nvPr/>
              </p14:nvContentPartPr>
              <p14:xfrm>
                <a:off x="4987879" y="1174678"/>
                <a:ext cx="206640" cy="201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300410-3F7C-458A-85C1-4617EA07D7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78879" y="1165678"/>
                  <a:ext cx="22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F9317B-86C7-41BE-9F4B-D7F103EAC60D}"/>
                    </a:ext>
                  </a:extLst>
                </p14:cNvPr>
                <p14:cNvContentPartPr/>
                <p14:nvPr/>
              </p14:nvContentPartPr>
              <p14:xfrm>
                <a:off x="4916239" y="1168918"/>
                <a:ext cx="241920" cy="20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F9317B-86C7-41BE-9F4B-D7F103EAC6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07599" y="1160278"/>
                  <a:ext cx="259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435A2C-A737-4189-90A2-5FF54194B617}"/>
                    </a:ext>
                  </a:extLst>
                </p14:cNvPr>
                <p14:cNvContentPartPr/>
                <p14:nvPr/>
              </p14:nvContentPartPr>
              <p14:xfrm>
                <a:off x="5234119" y="1236238"/>
                <a:ext cx="188280" cy="5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435A2C-A737-4189-90A2-5FF54194B6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25479" y="1227238"/>
                  <a:ext cx="205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BD7D4F2-0357-4BC6-9799-7A1E29A4431E}"/>
                    </a:ext>
                  </a:extLst>
                </p14:cNvPr>
                <p14:cNvContentPartPr/>
                <p14:nvPr/>
              </p14:nvContentPartPr>
              <p14:xfrm>
                <a:off x="5251039" y="1153438"/>
                <a:ext cx="83880" cy="216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BD7D4F2-0357-4BC6-9799-7A1E29A443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42399" y="1144798"/>
                  <a:ext cx="101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231A55-11F0-4565-927C-7C6854A38038}"/>
                    </a:ext>
                  </a:extLst>
                </p14:cNvPr>
                <p14:cNvContentPartPr/>
                <p14:nvPr/>
              </p14:nvContentPartPr>
              <p14:xfrm>
                <a:off x="5454079" y="1124638"/>
                <a:ext cx="126720" cy="20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231A55-11F0-4565-927C-7C6854A380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45079" y="1115998"/>
                  <a:ext cx="144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9FC21A-8BB8-4CF6-ACBE-B8D52D3F08E7}"/>
                    </a:ext>
                  </a:extLst>
                </p14:cNvPr>
                <p14:cNvContentPartPr/>
                <p14:nvPr/>
              </p14:nvContentPartPr>
              <p14:xfrm>
                <a:off x="5656759" y="1226878"/>
                <a:ext cx="59760" cy="7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9FC21A-8BB8-4CF6-ACBE-B8D52D3F08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759" y="1217878"/>
                  <a:ext cx="7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E1B6230-F3F0-4C6E-886E-9EFD4DBF93DA}"/>
                    </a:ext>
                  </a:extLst>
                </p14:cNvPr>
                <p14:cNvContentPartPr/>
                <p14:nvPr/>
              </p14:nvContentPartPr>
              <p14:xfrm>
                <a:off x="5584039" y="1172518"/>
                <a:ext cx="191160" cy="378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E1B6230-F3F0-4C6E-886E-9EFD4DBF93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75399" y="1163878"/>
                  <a:ext cx="208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6F2D1E-ED1D-496A-AECF-FE8F648AF980}"/>
                    </a:ext>
                  </a:extLst>
                </p14:cNvPr>
                <p14:cNvContentPartPr/>
                <p14:nvPr/>
              </p14:nvContentPartPr>
              <p14:xfrm>
                <a:off x="5764039" y="934918"/>
                <a:ext cx="154440" cy="48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6F2D1E-ED1D-496A-AECF-FE8F648AF9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55039" y="925918"/>
                  <a:ext cx="1720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C3A5A4-3AFD-407A-90CE-07F8A6164865}"/>
                    </a:ext>
                  </a:extLst>
                </p14:cNvPr>
                <p14:cNvContentPartPr/>
                <p14:nvPr/>
              </p14:nvContentPartPr>
              <p14:xfrm>
                <a:off x="6081199" y="1189078"/>
                <a:ext cx="162000" cy="157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C3A5A4-3AFD-407A-90CE-07F8A616486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72199" y="1180078"/>
                  <a:ext cx="179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7F4B51-EE4D-498F-87B9-D578A6910B78}"/>
                    </a:ext>
                  </a:extLst>
                </p14:cNvPr>
                <p14:cNvContentPartPr/>
                <p14:nvPr/>
              </p14:nvContentPartPr>
              <p14:xfrm>
                <a:off x="6193159" y="916198"/>
                <a:ext cx="155880" cy="359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7F4B51-EE4D-498F-87B9-D578A6910B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84159" y="907558"/>
                  <a:ext cx="173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DF5DC1-7911-462E-85D6-5955C78EA51D}"/>
                    </a:ext>
                  </a:extLst>
                </p14:cNvPr>
                <p14:cNvContentPartPr/>
                <p14:nvPr/>
              </p14:nvContentPartPr>
              <p14:xfrm>
                <a:off x="6324559" y="1130038"/>
                <a:ext cx="136440" cy="194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DF5DC1-7911-462E-85D6-5955C78EA5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15559" y="1121038"/>
                  <a:ext cx="154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AED8AB-0E52-48F1-9F87-FFDFB8E096EC}"/>
                    </a:ext>
                  </a:extLst>
                </p14:cNvPr>
                <p14:cNvContentPartPr/>
                <p14:nvPr/>
              </p14:nvContentPartPr>
              <p14:xfrm>
                <a:off x="6266599" y="1141918"/>
                <a:ext cx="173160" cy="208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AED8AB-0E52-48F1-9F87-FFDFB8E096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7599" y="1133278"/>
                  <a:ext cx="190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1F3D364-FF4F-434C-98FF-9FB27D5721A5}"/>
                    </a:ext>
                  </a:extLst>
                </p14:cNvPr>
                <p14:cNvContentPartPr/>
                <p14:nvPr/>
              </p14:nvContentPartPr>
              <p14:xfrm>
                <a:off x="6502759" y="1150918"/>
                <a:ext cx="146520" cy="152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1F3D364-FF4F-434C-98FF-9FB27D5721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93759" y="1142278"/>
                  <a:ext cx="164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811FBFE-91E0-4F43-9035-06F2CDDBE033}"/>
                    </a:ext>
                  </a:extLst>
                </p14:cNvPr>
                <p14:cNvContentPartPr/>
                <p14:nvPr/>
              </p14:nvContentPartPr>
              <p14:xfrm>
                <a:off x="6603199" y="926638"/>
                <a:ext cx="198720" cy="345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811FBFE-91E0-4F43-9035-06F2CDDBE0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94559" y="917638"/>
                  <a:ext cx="216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2B5443-7F71-4ECB-A78B-4DC0E55CF258}"/>
                    </a:ext>
                  </a:extLst>
                </p14:cNvPr>
                <p14:cNvContentPartPr/>
                <p14:nvPr/>
              </p14:nvContentPartPr>
              <p14:xfrm>
                <a:off x="6719839" y="1159198"/>
                <a:ext cx="67320" cy="13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2B5443-7F71-4ECB-A78B-4DC0E55CF2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11199" y="1150558"/>
                  <a:ext cx="84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1B2359-11A6-4D7B-8AC3-B8F43D6380E5}"/>
                    </a:ext>
                  </a:extLst>
                </p14:cNvPr>
                <p14:cNvContentPartPr/>
                <p14:nvPr/>
              </p14:nvContentPartPr>
              <p14:xfrm>
                <a:off x="6697159" y="1104478"/>
                <a:ext cx="202680" cy="434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1B2359-11A6-4D7B-8AC3-B8F43D6380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88159" y="1095478"/>
                  <a:ext cx="2203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11B9F4-0005-4CDB-A7D7-35E81D64228D}"/>
                    </a:ext>
                  </a:extLst>
                </p14:cNvPr>
                <p14:cNvContentPartPr/>
                <p14:nvPr/>
              </p14:nvContentPartPr>
              <p14:xfrm>
                <a:off x="2434039" y="2605678"/>
                <a:ext cx="145080" cy="58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11B9F4-0005-4CDB-A7D7-35E81D6422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25399" y="2597038"/>
                  <a:ext cx="162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82BFE1-BEAC-4D8D-9937-E8F3AEF5367C}"/>
                    </a:ext>
                  </a:extLst>
                </p14:cNvPr>
                <p14:cNvContentPartPr/>
                <p14:nvPr/>
              </p14:nvContentPartPr>
              <p14:xfrm>
                <a:off x="2432959" y="2709718"/>
                <a:ext cx="236880" cy="5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82BFE1-BEAC-4D8D-9937-E8F3AEF536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3959" y="2700718"/>
                  <a:ext cx="254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DCCBAD9-F2C3-4D33-B49B-29E58469CA3B}"/>
                    </a:ext>
                  </a:extLst>
                </p14:cNvPr>
                <p14:cNvContentPartPr/>
                <p14:nvPr/>
              </p14:nvContentPartPr>
              <p14:xfrm>
                <a:off x="2918599" y="2421358"/>
                <a:ext cx="210600" cy="201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DCCBAD9-F2C3-4D33-B49B-29E58469CA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09599" y="2412718"/>
                  <a:ext cx="228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DF06016-6CF4-418E-8CDC-0BBFFE99D89B}"/>
                    </a:ext>
                  </a:extLst>
                </p14:cNvPr>
                <p14:cNvContentPartPr/>
                <p14:nvPr/>
              </p14:nvContentPartPr>
              <p14:xfrm>
                <a:off x="2893399" y="2676598"/>
                <a:ext cx="262080" cy="5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DF06016-6CF4-418E-8CDC-0BBFFE99D89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84399" y="2667598"/>
                  <a:ext cx="279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BA846B-6741-4ABF-94D1-A333457028AF}"/>
                    </a:ext>
                  </a:extLst>
                </p14:cNvPr>
                <p14:cNvContentPartPr/>
                <p14:nvPr/>
              </p14:nvContentPartPr>
              <p14:xfrm>
                <a:off x="2927599" y="2832838"/>
                <a:ext cx="198000" cy="26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BA846B-6741-4ABF-94D1-A333457028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18959" y="2823838"/>
                  <a:ext cx="215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378249-2163-448A-AE91-65325A8723AA}"/>
                    </a:ext>
                  </a:extLst>
                </p14:cNvPr>
                <p14:cNvContentPartPr/>
                <p14:nvPr/>
              </p14:nvContentPartPr>
              <p14:xfrm>
                <a:off x="3350599" y="2277718"/>
                <a:ext cx="261720" cy="741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378249-2163-448A-AE91-65325A8723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1959" y="2269078"/>
                  <a:ext cx="27936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29EA570-F1A4-4F43-B9D1-3B99C083BA4E}"/>
                    </a:ext>
                  </a:extLst>
                </p14:cNvPr>
                <p14:cNvContentPartPr/>
                <p14:nvPr/>
              </p14:nvContentPartPr>
              <p14:xfrm>
                <a:off x="3602959" y="3062878"/>
                <a:ext cx="93960" cy="15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29EA570-F1A4-4F43-B9D1-3B99C083BA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3959" y="3054238"/>
                  <a:ext cx="111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6A655F-0DC7-44F3-BAB3-A99E3777E063}"/>
                    </a:ext>
                  </a:extLst>
                </p14:cNvPr>
                <p14:cNvContentPartPr/>
                <p14:nvPr/>
              </p14:nvContentPartPr>
              <p14:xfrm>
                <a:off x="3581359" y="2165398"/>
                <a:ext cx="77400" cy="12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6A655F-0DC7-44F3-BAB3-A99E3777E0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72719" y="2156758"/>
                  <a:ext cx="9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AD61CC-1EE1-4621-9443-489733CA08E0}"/>
                    </a:ext>
                  </a:extLst>
                </p14:cNvPr>
                <p14:cNvContentPartPr/>
                <p14:nvPr/>
              </p14:nvContentPartPr>
              <p14:xfrm>
                <a:off x="4026319" y="3045598"/>
                <a:ext cx="94680" cy="11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AD61CC-1EE1-4621-9443-489733CA08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17679" y="3036958"/>
                  <a:ext cx="112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056DE7-2CC8-4BDD-AF17-75314437AA6A}"/>
                    </a:ext>
                  </a:extLst>
                </p14:cNvPr>
                <p14:cNvContentPartPr/>
                <p14:nvPr/>
              </p14:nvContentPartPr>
              <p14:xfrm>
                <a:off x="3862879" y="2219038"/>
                <a:ext cx="185760" cy="68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056DE7-2CC8-4BDD-AF17-75314437AA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53879" y="2210398"/>
                  <a:ext cx="20340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2CF687-D5EC-448D-898D-684FA2ADF1AD}"/>
                    </a:ext>
                  </a:extLst>
                </p14:cNvPr>
                <p14:cNvContentPartPr/>
                <p14:nvPr/>
              </p14:nvContentPartPr>
              <p14:xfrm>
                <a:off x="4141519" y="1953358"/>
                <a:ext cx="23760" cy="18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2CF687-D5EC-448D-898D-684FA2ADF1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32879" y="1944358"/>
                  <a:ext cx="41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7EFEB85-8F7A-47C4-B122-39A5A374A2EE}"/>
                    </a:ext>
                  </a:extLst>
                </p14:cNvPr>
                <p14:cNvContentPartPr/>
                <p14:nvPr/>
              </p14:nvContentPartPr>
              <p14:xfrm>
                <a:off x="4219279" y="2321278"/>
                <a:ext cx="84240" cy="255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7EFEB85-8F7A-47C4-B122-39A5A374A2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10639" y="2312638"/>
                  <a:ext cx="101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982BABA-8665-40FC-9F78-588BE59D23AD}"/>
                    </a:ext>
                  </a:extLst>
                </p14:cNvPr>
                <p14:cNvContentPartPr/>
                <p14:nvPr/>
              </p14:nvContentPartPr>
              <p14:xfrm>
                <a:off x="4394959" y="2351158"/>
                <a:ext cx="230400" cy="203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982BABA-8665-40FC-9F78-588BE59D23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85959" y="2342518"/>
                  <a:ext cx="248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388E76-1D75-445F-8AA7-781AE60C6122}"/>
                    </a:ext>
                  </a:extLst>
                </p14:cNvPr>
                <p14:cNvContentPartPr/>
                <p14:nvPr/>
              </p14:nvContentPartPr>
              <p14:xfrm>
                <a:off x="4398199" y="2313718"/>
                <a:ext cx="16128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388E76-1D75-445F-8AA7-781AE60C612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89199" y="2304718"/>
                  <a:ext cx="178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F576AFE-FF02-4411-B6A3-B1B189B71EB2}"/>
                    </a:ext>
                  </a:extLst>
                </p14:cNvPr>
                <p14:cNvContentPartPr/>
                <p14:nvPr/>
              </p14:nvContentPartPr>
              <p14:xfrm>
                <a:off x="4649479" y="2130118"/>
                <a:ext cx="107640" cy="162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F576AFE-FF02-4411-B6A3-B1B189B71E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40839" y="2121118"/>
                  <a:ext cx="125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5F2B6CA-E71B-4FF2-8554-BB2EB4DD37CF}"/>
                    </a:ext>
                  </a:extLst>
                </p14:cNvPr>
                <p14:cNvContentPartPr/>
                <p14:nvPr/>
              </p14:nvContentPartPr>
              <p14:xfrm>
                <a:off x="4762519" y="2361958"/>
                <a:ext cx="87840" cy="14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5F2B6CA-E71B-4FF2-8554-BB2EB4DD37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53879" y="2353318"/>
                  <a:ext cx="105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FF4A0AC-A73F-466A-B303-B3A8A06E95DA}"/>
                    </a:ext>
                  </a:extLst>
                </p14:cNvPr>
                <p14:cNvContentPartPr/>
                <p14:nvPr/>
              </p14:nvContentPartPr>
              <p14:xfrm>
                <a:off x="4762879" y="2291398"/>
                <a:ext cx="133920" cy="42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FF4A0AC-A73F-466A-B303-B3A8A06E95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53879" y="2282398"/>
                  <a:ext cx="151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6573EE2-7BDB-4DDA-A003-BF994C76211B}"/>
                    </a:ext>
                  </a:extLst>
                </p14:cNvPr>
                <p14:cNvContentPartPr/>
                <p14:nvPr/>
              </p14:nvContentPartPr>
              <p14:xfrm>
                <a:off x="5009479" y="2437918"/>
                <a:ext cx="205200" cy="37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6573EE2-7BDB-4DDA-A003-BF994C7621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00479" y="2428918"/>
                  <a:ext cx="222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EE83D3-B81C-420E-A3C0-4395AE6A9AC2}"/>
                    </a:ext>
                  </a:extLst>
                </p14:cNvPr>
                <p14:cNvContentPartPr/>
                <p14:nvPr/>
              </p14:nvContentPartPr>
              <p14:xfrm>
                <a:off x="5074999" y="2374918"/>
                <a:ext cx="34920" cy="237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EE83D3-B81C-420E-A3C0-4395AE6A9A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66359" y="2365918"/>
                  <a:ext cx="52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3BA4CF-266D-4C2D-8377-517406271490}"/>
                    </a:ext>
                  </a:extLst>
                </p14:cNvPr>
                <p14:cNvContentPartPr/>
                <p14:nvPr/>
              </p14:nvContentPartPr>
              <p14:xfrm>
                <a:off x="5343199" y="2183758"/>
                <a:ext cx="258840" cy="33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3BA4CF-266D-4C2D-8377-5174062714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34199" y="2174758"/>
                  <a:ext cx="276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48CA8B-C1A8-411F-99ED-9541268A9170}"/>
                    </a:ext>
                  </a:extLst>
                </p14:cNvPr>
                <p14:cNvContentPartPr/>
                <p14:nvPr/>
              </p14:nvContentPartPr>
              <p14:xfrm>
                <a:off x="5619319" y="2332078"/>
                <a:ext cx="202680" cy="146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48CA8B-C1A8-411F-99ED-9541268A91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10319" y="2323438"/>
                  <a:ext cx="22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1A5808C-9093-4180-9A18-E6562AF4D149}"/>
                    </a:ext>
                  </a:extLst>
                </p14:cNvPr>
                <p14:cNvContentPartPr/>
                <p14:nvPr/>
              </p14:nvContentPartPr>
              <p14:xfrm>
                <a:off x="5586559" y="2287438"/>
                <a:ext cx="192240" cy="231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1A5808C-9093-4180-9A18-E6562AF4D1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77919" y="2278798"/>
                  <a:ext cx="209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3BB6492-4A2F-4547-94D5-66ABC2779552}"/>
                    </a:ext>
                  </a:extLst>
                </p14:cNvPr>
                <p14:cNvContentPartPr/>
                <p14:nvPr/>
              </p14:nvContentPartPr>
              <p14:xfrm>
                <a:off x="5869159" y="2313718"/>
                <a:ext cx="104400" cy="109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3BB6492-4A2F-4547-94D5-66ABC27795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60159" y="2304718"/>
                  <a:ext cx="122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69213FA-0568-431E-B195-E5E5C00EA9F5}"/>
                    </a:ext>
                  </a:extLst>
                </p14:cNvPr>
                <p14:cNvContentPartPr/>
                <p14:nvPr/>
              </p14:nvContentPartPr>
              <p14:xfrm>
                <a:off x="5819479" y="2226238"/>
                <a:ext cx="183960" cy="531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69213FA-0568-431E-B195-E5E5C00EA9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10479" y="2217238"/>
                  <a:ext cx="2016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331F668-B7BA-46A8-B3A7-F7EB9A3E6564}"/>
                    </a:ext>
                  </a:extLst>
                </p14:cNvPr>
                <p14:cNvContentPartPr/>
                <p14:nvPr/>
              </p14:nvContentPartPr>
              <p14:xfrm>
                <a:off x="6086959" y="2088358"/>
                <a:ext cx="98280" cy="138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331F668-B7BA-46A8-B3A7-F7EB9A3E65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78319" y="2079718"/>
                  <a:ext cx="11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AC60C9-E3FC-497C-A8D4-CEA44F5EDE85}"/>
                    </a:ext>
                  </a:extLst>
                </p14:cNvPr>
                <p14:cNvContentPartPr/>
                <p14:nvPr/>
              </p14:nvContentPartPr>
              <p14:xfrm>
                <a:off x="6203599" y="1932838"/>
                <a:ext cx="131400" cy="58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AC60C9-E3FC-497C-A8D4-CEA44F5EDE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94599" y="1924198"/>
                  <a:ext cx="1490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41870D-E5BB-473A-B38D-ECC10573DF07}"/>
                    </a:ext>
                  </a:extLst>
                </p14:cNvPr>
                <p14:cNvContentPartPr/>
                <p14:nvPr/>
              </p14:nvContentPartPr>
              <p14:xfrm>
                <a:off x="6460279" y="2194558"/>
                <a:ext cx="213840" cy="18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41870D-E5BB-473A-B38D-ECC10573DF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51279" y="2185558"/>
                  <a:ext cx="231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2AB4FF-2147-4938-90F8-B4F8DB8CB3DF}"/>
                    </a:ext>
                  </a:extLst>
                </p14:cNvPr>
                <p14:cNvContentPartPr/>
                <p14:nvPr/>
              </p14:nvContentPartPr>
              <p14:xfrm>
                <a:off x="6554959" y="1954798"/>
                <a:ext cx="206640" cy="418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2AB4FF-2147-4938-90F8-B4F8DB8CB3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46319" y="1945798"/>
                  <a:ext cx="224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4EC42E-B9A5-4C1E-A201-EA7D3028415F}"/>
                    </a:ext>
                  </a:extLst>
                </p14:cNvPr>
                <p14:cNvContentPartPr/>
                <p14:nvPr/>
              </p14:nvContentPartPr>
              <p14:xfrm>
                <a:off x="6760519" y="2178358"/>
                <a:ext cx="175320" cy="21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4EC42E-B9A5-4C1E-A201-EA7D302841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51519" y="2169718"/>
                  <a:ext cx="192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94DB854-4862-41AF-973B-7E9B4A5F2984}"/>
                    </a:ext>
                  </a:extLst>
                </p14:cNvPr>
                <p14:cNvContentPartPr/>
                <p14:nvPr/>
              </p14:nvContentPartPr>
              <p14:xfrm>
                <a:off x="6722359" y="2177278"/>
                <a:ext cx="170280" cy="22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94DB854-4862-41AF-973B-7E9B4A5F29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13719" y="2168638"/>
                  <a:ext cx="187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8ADB73-094D-4A0F-8975-B1E9259928AA}"/>
                    </a:ext>
                  </a:extLst>
                </p14:cNvPr>
                <p14:cNvContentPartPr/>
                <p14:nvPr/>
              </p14:nvContentPartPr>
              <p14:xfrm>
                <a:off x="6980119" y="2167198"/>
                <a:ext cx="167040" cy="16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A8ADB73-094D-4A0F-8975-B1E9259928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71479" y="2158198"/>
                  <a:ext cx="184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C37A20-86CF-495A-9B45-06925561067B}"/>
                    </a:ext>
                  </a:extLst>
                </p14:cNvPr>
                <p14:cNvContentPartPr/>
                <p14:nvPr/>
              </p14:nvContentPartPr>
              <p14:xfrm>
                <a:off x="7080919" y="1905478"/>
                <a:ext cx="221040" cy="395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C37A20-86CF-495A-9B45-06925561067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71919" y="1896478"/>
                  <a:ext cx="238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B368D6E-D9C1-4CBF-9B67-147D22C6B781}"/>
                    </a:ext>
                  </a:extLst>
                </p14:cNvPr>
                <p14:cNvContentPartPr/>
                <p14:nvPr/>
              </p14:nvContentPartPr>
              <p14:xfrm>
                <a:off x="7253719" y="2168998"/>
                <a:ext cx="128520" cy="12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B368D6E-D9C1-4CBF-9B67-147D22C6B7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45079" y="2159998"/>
                  <a:ext cx="146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9C23AEC-205F-4516-8F3B-B28120DF0660}"/>
                    </a:ext>
                  </a:extLst>
                </p14:cNvPr>
                <p14:cNvContentPartPr/>
                <p14:nvPr/>
              </p14:nvContentPartPr>
              <p14:xfrm>
                <a:off x="7198279" y="2116078"/>
                <a:ext cx="265680" cy="479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9C23AEC-205F-4516-8F3B-B28120DF06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89639" y="2107438"/>
                  <a:ext cx="2833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FBB52A0-3570-4212-B8BA-1554291371EF}"/>
                    </a:ext>
                  </a:extLst>
                </p14:cNvPr>
                <p14:cNvContentPartPr/>
                <p14:nvPr/>
              </p14:nvContentPartPr>
              <p14:xfrm>
                <a:off x="2249719" y="3710878"/>
                <a:ext cx="129240" cy="2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FBB52A0-3570-4212-B8BA-1554291371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41079" y="3702238"/>
                  <a:ext cx="14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5F379B-1547-4E6C-AAC8-396CE273EF35}"/>
                    </a:ext>
                  </a:extLst>
                </p14:cNvPr>
                <p14:cNvContentPartPr/>
                <p14:nvPr/>
              </p14:nvContentPartPr>
              <p14:xfrm>
                <a:off x="2290039" y="3821398"/>
                <a:ext cx="104400" cy="17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5F379B-1547-4E6C-AAC8-396CE273EF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81039" y="3812398"/>
                  <a:ext cx="12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B57DB1-A59C-4A35-B95F-578415A64DD0}"/>
                    </a:ext>
                  </a:extLst>
                </p14:cNvPr>
                <p14:cNvContentPartPr/>
                <p14:nvPr/>
              </p14:nvContentPartPr>
              <p14:xfrm>
                <a:off x="3343039" y="4290838"/>
                <a:ext cx="117360" cy="79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B57DB1-A59C-4A35-B95F-578415A64D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34039" y="4281838"/>
                  <a:ext cx="135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F36C92-3FF8-468E-87C8-2D1F0F639D49}"/>
                    </a:ext>
                  </a:extLst>
                </p14:cNvPr>
                <p14:cNvContentPartPr/>
                <p14:nvPr/>
              </p14:nvContentPartPr>
              <p14:xfrm>
                <a:off x="2829679" y="3530158"/>
                <a:ext cx="22788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F36C92-3FF8-468E-87C8-2D1F0F639D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20679" y="3521158"/>
                  <a:ext cx="245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87AE18-3904-4A30-AFC4-DB6BB9EA83E1}"/>
                    </a:ext>
                  </a:extLst>
                </p14:cNvPr>
                <p14:cNvContentPartPr/>
                <p14:nvPr/>
              </p14:nvContentPartPr>
              <p14:xfrm>
                <a:off x="2782879" y="3770998"/>
                <a:ext cx="258120" cy="64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87AE18-3904-4A30-AFC4-DB6BB9EA83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74239" y="3762358"/>
                  <a:ext cx="275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2698433-D785-4885-99C6-4A7189756EBF}"/>
                    </a:ext>
                  </a:extLst>
                </p14:cNvPr>
                <p14:cNvContentPartPr/>
                <p14:nvPr/>
              </p14:nvContentPartPr>
              <p14:xfrm>
                <a:off x="2821039" y="3910678"/>
                <a:ext cx="198720" cy="239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2698433-D785-4885-99C6-4A7189756E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12039" y="3901678"/>
                  <a:ext cx="216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E6A4E2-E0C8-46BF-89F3-F4AE863B273D}"/>
                    </a:ext>
                  </a:extLst>
                </p14:cNvPr>
                <p14:cNvContentPartPr/>
                <p14:nvPr/>
              </p14:nvContentPartPr>
              <p14:xfrm>
                <a:off x="3172399" y="3466798"/>
                <a:ext cx="158040" cy="685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E6A4E2-E0C8-46BF-89F3-F4AE863B27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63759" y="3457798"/>
                  <a:ext cx="17568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FA0B9B-5CB9-4DA0-AB34-A297F8A06623}"/>
                    </a:ext>
                  </a:extLst>
                </p14:cNvPr>
                <p14:cNvContentPartPr/>
                <p14:nvPr/>
              </p14:nvContentPartPr>
              <p14:xfrm>
                <a:off x="3436639" y="3308758"/>
                <a:ext cx="79560" cy="141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FA0B9B-5CB9-4DA0-AB34-A297F8A0662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27999" y="3300118"/>
                  <a:ext cx="97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445B4D0-2749-4E8A-9525-5E097F4292C0}"/>
                    </a:ext>
                  </a:extLst>
                </p14:cNvPr>
                <p14:cNvContentPartPr/>
                <p14:nvPr/>
              </p14:nvContentPartPr>
              <p14:xfrm>
                <a:off x="3495679" y="3556078"/>
                <a:ext cx="113040" cy="275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445B4D0-2749-4E8A-9525-5E097F4292C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86679" y="3547078"/>
                  <a:ext cx="130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14AB2B-8818-4164-8AD7-74FDAC0D74D0}"/>
                    </a:ext>
                  </a:extLst>
                </p14:cNvPr>
                <p14:cNvContentPartPr/>
                <p14:nvPr/>
              </p14:nvContentPartPr>
              <p14:xfrm>
                <a:off x="3719599" y="3574438"/>
                <a:ext cx="200880" cy="238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14AB2B-8818-4164-8AD7-74FDAC0D74D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10599" y="3565798"/>
                  <a:ext cx="218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0A48E0C-989A-41CF-95B9-F4CC12983D01}"/>
                    </a:ext>
                  </a:extLst>
                </p14:cNvPr>
                <p14:cNvContentPartPr/>
                <p14:nvPr/>
              </p14:nvContentPartPr>
              <p14:xfrm>
                <a:off x="3676399" y="3556438"/>
                <a:ext cx="210960" cy="258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0A48E0C-989A-41CF-95B9-F4CC12983D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67759" y="3547798"/>
                  <a:ext cx="228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9BB0A1-0E66-4CAD-9311-AC2F6321419F}"/>
                    </a:ext>
                  </a:extLst>
                </p14:cNvPr>
                <p14:cNvContentPartPr/>
                <p14:nvPr/>
              </p14:nvContentPartPr>
              <p14:xfrm>
                <a:off x="3967279" y="3357358"/>
                <a:ext cx="113400" cy="205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9BB0A1-0E66-4CAD-9311-AC2F632141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8639" y="3348718"/>
                  <a:ext cx="131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59FBD1-CBE4-488F-99B3-D78132F7624D}"/>
                    </a:ext>
                  </a:extLst>
                </p14:cNvPr>
                <p14:cNvContentPartPr/>
                <p14:nvPr/>
              </p14:nvContentPartPr>
              <p14:xfrm>
                <a:off x="4106239" y="3548878"/>
                <a:ext cx="43200" cy="107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59FBD1-CBE4-488F-99B3-D78132F7624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97599" y="3540238"/>
                  <a:ext cx="6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125873-66C8-4806-A8D5-7D99057CF48B}"/>
                    </a:ext>
                  </a:extLst>
                </p14:cNvPr>
                <p14:cNvContentPartPr/>
                <p14:nvPr/>
              </p14:nvContentPartPr>
              <p14:xfrm>
                <a:off x="4088599" y="3467158"/>
                <a:ext cx="141120" cy="45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125873-66C8-4806-A8D5-7D99057CF4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79599" y="3458518"/>
                  <a:ext cx="158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26C923A-AB37-4BC0-B29D-66480E2439E3}"/>
                    </a:ext>
                  </a:extLst>
                </p14:cNvPr>
                <p14:cNvContentPartPr/>
                <p14:nvPr/>
              </p14:nvContentPartPr>
              <p14:xfrm>
                <a:off x="3762079" y="3934078"/>
                <a:ext cx="310680" cy="95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26C923A-AB37-4BC0-B29D-66480E2439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53079" y="3925438"/>
                  <a:ext cx="328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CD645F-42BC-403A-AF28-88DE796E7F13}"/>
                    </a:ext>
                  </a:extLst>
                </p14:cNvPr>
                <p14:cNvContentPartPr/>
                <p14:nvPr/>
              </p14:nvContentPartPr>
              <p14:xfrm>
                <a:off x="3845599" y="4094278"/>
                <a:ext cx="161640" cy="253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CD645F-42BC-403A-AF28-88DE796E7F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36599" y="4085638"/>
                  <a:ext cx="179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0CDB89C-F7F3-4200-B15C-BFA68D58806C}"/>
                    </a:ext>
                  </a:extLst>
                </p14:cNvPr>
                <p14:cNvContentPartPr/>
                <p14:nvPr/>
              </p14:nvContentPartPr>
              <p14:xfrm>
                <a:off x="4383799" y="3669478"/>
                <a:ext cx="252360" cy="82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0CDB89C-F7F3-4200-B15C-BFA68D5880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74799" y="3660838"/>
                  <a:ext cx="270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26BAEC-43B8-476C-A215-E0F36AC29AE2}"/>
                    </a:ext>
                  </a:extLst>
                </p14:cNvPr>
                <p14:cNvContentPartPr/>
                <p14:nvPr/>
              </p14:nvContentPartPr>
              <p14:xfrm>
                <a:off x="4440679" y="3588478"/>
                <a:ext cx="86040" cy="236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26BAEC-43B8-476C-A215-E0F36AC29A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32039" y="3579838"/>
                  <a:ext cx="103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D3F906-4F29-45F6-BB9D-AF068B6F59A1}"/>
                    </a:ext>
                  </a:extLst>
                </p14:cNvPr>
                <p14:cNvContentPartPr/>
                <p14:nvPr/>
              </p14:nvContentPartPr>
              <p14:xfrm>
                <a:off x="4826239" y="3494878"/>
                <a:ext cx="216360" cy="190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D3F906-4F29-45F6-BB9D-AF068B6F59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17599" y="3485878"/>
                  <a:ext cx="234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D9E9EB-B322-4C80-8E08-49BBF5AFE587}"/>
                    </a:ext>
                  </a:extLst>
                </p14:cNvPr>
                <p14:cNvContentPartPr/>
                <p14:nvPr/>
              </p14:nvContentPartPr>
              <p14:xfrm>
                <a:off x="4791319" y="3491638"/>
                <a:ext cx="165600" cy="20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D9E9EB-B322-4C80-8E08-49BBF5AFE58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82679" y="3482638"/>
                  <a:ext cx="183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4B164A-DFD9-4072-86B3-87A1267255A0}"/>
                    </a:ext>
                  </a:extLst>
                </p14:cNvPr>
                <p14:cNvContentPartPr/>
                <p14:nvPr/>
              </p14:nvContentPartPr>
              <p14:xfrm>
                <a:off x="5050879" y="3275998"/>
                <a:ext cx="147600" cy="15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4B164A-DFD9-4072-86B3-87A1267255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42239" y="3267358"/>
                  <a:ext cx="165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DD45C6-4E5F-40B2-8967-FFECDEC27641}"/>
                    </a:ext>
                  </a:extLst>
                </p14:cNvPr>
                <p14:cNvContentPartPr/>
                <p14:nvPr/>
              </p14:nvContentPartPr>
              <p14:xfrm>
                <a:off x="5155639" y="3544918"/>
                <a:ext cx="122040" cy="126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DD45C6-4E5F-40B2-8967-FFECDEC2764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46639" y="3536278"/>
                  <a:ext cx="139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78EB46-F04F-417F-AE3F-D68419AA451D}"/>
                    </a:ext>
                  </a:extLst>
                </p14:cNvPr>
                <p14:cNvContentPartPr/>
                <p14:nvPr/>
              </p14:nvContentPartPr>
              <p14:xfrm>
                <a:off x="5139079" y="3471838"/>
                <a:ext cx="164520" cy="432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78EB46-F04F-417F-AE3F-D68419AA45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30439" y="3462838"/>
                  <a:ext cx="182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E6A4ED3-88B0-47F3-B572-C059D523A159}"/>
                    </a:ext>
                  </a:extLst>
                </p14:cNvPr>
                <p14:cNvContentPartPr/>
                <p14:nvPr/>
              </p14:nvContentPartPr>
              <p14:xfrm>
                <a:off x="5441839" y="3233158"/>
                <a:ext cx="180360" cy="142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E6A4ED3-88B0-47F3-B572-C059D523A15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33199" y="3224518"/>
                  <a:ext cx="198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2E8921-874A-4D70-A48C-1C44269FE5A0}"/>
                    </a:ext>
                  </a:extLst>
                </p14:cNvPr>
                <p14:cNvContentPartPr/>
                <p14:nvPr/>
              </p14:nvContentPartPr>
              <p14:xfrm>
                <a:off x="5697439" y="3085198"/>
                <a:ext cx="224280" cy="680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2E8921-874A-4D70-A48C-1C44269FE5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88799" y="3076558"/>
                  <a:ext cx="24192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B453805-6D10-4363-A908-2A55801B2DEB}"/>
                    </a:ext>
                  </a:extLst>
                </p14:cNvPr>
                <p14:cNvContentPartPr/>
                <p14:nvPr/>
              </p14:nvContentPartPr>
              <p14:xfrm>
                <a:off x="5963479" y="3049918"/>
                <a:ext cx="147960" cy="836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B453805-6D10-4363-A908-2A55801B2DE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54839" y="3040918"/>
                  <a:ext cx="16560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15999-DEAF-4C7F-AC54-4D4FA9BA2973}"/>
                    </a:ext>
                  </a:extLst>
                </p14:cNvPr>
                <p14:cNvContentPartPr/>
                <p14:nvPr/>
              </p14:nvContentPartPr>
              <p14:xfrm>
                <a:off x="5705719" y="4091758"/>
                <a:ext cx="165960" cy="245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15999-DEAF-4C7F-AC54-4D4FA9BA29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97079" y="4083118"/>
                  <a:ext cx="183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0B2487B-35F9-4792-9B8D-07AFDC3FECE2}"/>
                    </a:ext>
                  </a:extLst>
                </p14:cNvPr>
                <p14:cNvContentPartPr/>
                <p14:nvPr/>
              </p14:nvContentPartPr>
              <p14:xfrm>
                <a:off x="5698879" y="4106158"/>
                <a:ext cx="165600" cy="193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0B2487B-35F9-4792-9B8D-07AFDC3FEC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89879" y="4097158"/>
                  <a:ext cx="183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0BA6A6-225E-4C92-B888-C062D7EFD5A4}"/>
                    </a:ext>
                  </a:extLst>
                </p14:cNvPr>
                <p14:cNvContentPartPr/>
                <p14:nvPr/>
              </p14:nvContentPartPr>
              <p14:xfrm>
                <a:off x="5945119" y="4100758"/>
                <a:ext cx="141480" cy="116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0BA6A6-225E-4C92-B888-C062D7EFD5A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6119" y="4091758"/>
                  <a:ext cx="159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80CAF6-99AE-4762-B59A-0EAD2AEA35ED}"/>
                    </a:ext>
                  </a:extLst>
                </p14:cNvPr>
                <p14:cNvContentPartPr/>
                <p14:nvPr/>
              </p14:nvContentPartPr>
              <p14:xfrm>
                <a:off x="6165799" y="4135678"/>
                <a:ext cx="104400" cy="120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80CAF6-99AE-4762-B59A-0EAD2AEA35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56799" y="4127038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3FEBF0-7913-4CD1-BE28-B7562A375CD0}"/>
                    </a:ext>
                  </a:extLst>
                </p14:cNvPr>
                <p14:cNvContentPartPr/>
                <p14:nvPr/>
              </p14:nvContentPartPr>
              <p14:xfrm>
                <a:off x="6302239" y="2796118"/>
                <a:ext cx="73080" cy="210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3FEBF0-7913-4CD1-BE28-B7562A375CD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93599" y="2787118"/>
                  <a:ext cx="90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7A1FB5-00B5-44FE-B3EE-9459E5D42E60}"/>
                    </a:ext>
                  </a:extLst>
                </p14:cNvPr>
                <p14:cNvContentPartPr/>
                <p14:nvPr/>
              </p14:nvContentPartPr>
              <p14:xfrm>
                <a:off x="6366319" y="3361318"/>
                <a:ext cx="238680" cy="172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7A1FB5-00B5-44FE-B3EE-9459E5D42E6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57679" y="3352318"/>
                  <a:ext cx="256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7F5849-5574-4873-923F-67D4322DE750}"/>
                    </a:ext>
                  </a:extLst>
                </p14:cNvPr>
                <p14:cNvContentPartPr/>
                <p14:nvPr/>
              </p14:nvContentPartPr>
              <p14:xfrm>
                <a:off x="6518959" y="3053878"/>
                <a:ext cx="242640" cy="428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7F5849-5574-4873-923F-67D4322DE75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10319" y="3045238"/>
                  <a:ext cx="2602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2AE73F-ECAC-423F-B7C4-F6E7C64594A0}"/>
                    </a:ext>
                  </a:extLst>
                </p14:cNvPr>
                <p14:cNvContentPartPr/>
                <p14:nvPr/>
              </p14:nvContentPartPr>
              <p14:xfrm>
                <a:off x="6688159" y="3354478"/>
                <a:ext cx="108000" cy="182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2AE73F-ECAC-423F-B7C4-F6E7C64594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79159" y="3345478"/>
                  <a:ext cx="12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958DFE-0A0E-4F15-9670-601F6D3A8232}"/>
                    </a:ext>
                  </a:extLst>
                </p14:cNvPr>
                <p14:cNvContentPartPr/>
                <p14:nvPr/>
              </p14:nvContentPartPr>
              <p14:xfrm>
                <a:off x="6550279" y="3314878"/>
                <a:ext cx="297000" cy="655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958DFE-0A0E-4F15-9670-601F6D3A823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41639" y="3306238"/>
                  <a:ext cx="314640" cy="67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27FD470-3DAF-4364-8CBC-82012CCB3598}"/>
              </a:ext>
            </a:extLst>
          </p:cNvPr>
          <p:cNvGrpSpPr/>
          <p:nvPr/>
        </p:nvGrpSpPr>
        <p:grpSpPr>
          <a:xfrm>
            <a:off x="7074439" y="3369958"/>
            <a:ext cx="225000" cy="111600"/>
            <a:chOff x="7074439" y="3369958"/>
            <a:chExt cx="22500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EDFE17-5549-442E-A20B-3C93C9EC2378}"/>
                    </a:ext>
                  </a:extLst>
                </p14:cNvPr>
                <p14:cNvContentPartPr/>
                <p14:nvPr/>
              </p14:nvContentPartPr>
              <p14:xfrm>
                <a:off x="7074439" y="3369958"/>
                <a:ext cx="96840" cy="25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EDFE17-5549-442E-A20B-3C93C9EC237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65799" y="3360958"/>
                  <a:ext cx="114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31E27BB-9964-421A-9570-E1F679489871}"/>
                    </a:ext>
                  </a:extLst>
                </p14:cNvPr>
                <p14:cNvContentPartPr/>
                <p14:nvPr/>
              </p14:nvContentPartPr>
              <p14:xfrm>
                <a:off x="7085959" y="3457078"/>
                <a:ext cx="213480" cy="24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31E27BB-9964-421A-9570-E1F67948987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77319" y="3448438"/>
                  <a:ext cx="23112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491F806-F400-45C8-B772-294A9EE14291}"/>
                  </a:ext>
                </a:extLst>
              </p14:cNvPr>
              <p14:cNvContentPartPr/>
              <p14:nvPr/>
            </p14:nvContentPartPr>
            <p14:xfrm>
              <a:off x="7997479" y="4030918"/>
              <a:ext cx="87840" cy="95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491F806-F400-45C8-B772-294A9EE142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988479" y="4022278"/>
                <a:ext cx="10548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E193399-0E5C-4E78-A6AE-E885574CA8B3}"/>
              </a:ext>
            </a:extLst>
          </p:cNvPr>
          <p:cNvGrpSpPr/>
          <p:nvPr/>
        </p:nvGrpSpPr>
        <p:grpSpPr>
          <a:xfrm>
            <a:off x="7534519" y="2595598"/>
            <a:ext cx="2513880" cy="1215360"/>
            <a:chOff x="7534519" y="2595598"/>
            <a:chExt cx="2513880" cy="12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DA1733-17E3-436C-8CF0-4041E8C51752}"/>
                    </a:ext>
                  </a:extLst>
                </p14:cNvPr>
                <p14:cNvContentPartPr/>
                <p14:nvPr/>
              </p14:nvContentPartPr>
              <p14:xfrm>
                <a:off x="7566199" y="3092038"/>
                <a:ext cx="284760" cy="150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DA1733-17E3-436C-8CF0-4041E8C5175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57559" y="3083398"/>
                  <a:ext cx="30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C0D88D2-45BB-41C5-B78B-2FAAB0CC9B02}"/>
                    </a:ext>
                  </a:extLst>
                </p14:cNvPr>
                <p14:cNvContentPartPr/>
                <p14:nvPr/>
              </p14:nvContentPartPr>
              <p14:xfrm>
                <a:off x="7543879" y="3345838"/>
                <a:ext cx="245880" cy="69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C0D88D2-45BB-41C5-B78B-2FAAB0CC9B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35239" y="3336838"/>
                  <a:ext cx="263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89A51C-47E2-4EC3-B615-4ADC551EDC6F}"/>
                    </a:ext>
                  </a:extLst>
                </p14:cNvPr>
                <p14:cNvContentPartPr/>
                <p14:nvPr/>
              </p14:nvContentPartPr>
              <p14:xfrm>
                <a:off x="7534519" y="3511798"/>
                <a:ext cx="182880" cy="235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89A51C-47E2-4EC3-B615-4ADC551EDC6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25519" y="3503158"/>
                  <a:ext cx="200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C77955F-3C00-4490-918C-7A2A464A33ED}"/>
                    </a:ext>
                  </a:extLst>
                </p14:cNvPr>
                <p14:cNvContentPartPr/>
                <p14:nvPr/>
              </p14:nvContentPartPr>
              <p14:xfrm>
                <a:off x="7961119" y="2907358"/>
                <a:ext cx="221040" cy="903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C77955F-3C00-4490-918C-7A2A464A33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52119" y="2898718"/>
                  <a:ext cx="23868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7D03AC-56FC-4978-989E-5A1CA36544F8}"/>
                    </a:ext>
                  </a:extLst>
                </p14:cNvPr>
                <p14:cNvContentPartPr/>
                <p14:nvPr/>
              </p14:nvContentPartPr>
              <p14:xfrm>
                <a:off x="8374759" y="2595598"/>
                <a:ext cx="35280" cy="216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7D03AC-56FC-4978-989E-5A1CA36544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66119" y="2586598"/>
                  <a:ext cx="52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2BF61B5-7DB8-4A94-AB59-729DFFE73CC1}"/>
                    </a:ext>
                  </a:extLst>
                </p14:cNvPr>
                <p14:cNvContentPartPr/>
                <p14:nvPr/>
              </p14:nvContentPartPr>
              <p14:xfrm>
                <a:off x="8263519" y="3043078"/>
                <a:ext cx="138600" cy="297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2BF61B5-7DB8-4A94-AB59-729DFFE73C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54879" y="3034438"/>
                  <a:ext cx="156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D38F685-17AD-4037-A2CC-D734CBAE2CD2}"/>
                    </a:ext>
                  </a:extLst>
                </p14:cNvPr>
                <p14:cNvContentPartPr/>
                <p14:nvPr/>
              </p14:nvContentPartPr>
              <p14:xfrm>
                <a:off x="8527399" y="3021478"/>
                <a:ext cx="20160" cy="15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D38F685-17AD-4037-A2CC-D734CBAE2CD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18759" y="3012838"/>
                  <a:ext cx="37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489C98-EF54-4A77-8214-AB2B7CC0732B}"/>
                    </a:ext>
                  </a:extLst>
                </p14:cNvPr>
                <p14:cNvContentPartPr/>
                <p14:nvPr/>
              </p14:nvContentPartPr>
              <p14:xfrm>
                <a:off x="8481319" y="2922838"/>
                <a:ext cx="183960" cy="46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489C98-EF54-4A77-8214-AB2B7CC0732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72679" y="2913838"/>
                  <a:ext cx="2016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7775DAB-EE57-49AA-B1BA-0FFD5862B239}"/>
                    </a:ext>
                  </a:extLst>
                </p14:cNvPr>
                <p14:cNvContentPartPr/>
                <p14:nvPr/>
              </p14:nvContentPartPr>
              <p14:xfrm>
                <a:off x="8338039" y="3358438"/>
                <a:ext cx="264960" cy="111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7775DAB-EE57-49AA-B1BA-0FFD5862B23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29039" y="3349438"/>
                  <a:ext cx="282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FB5EC76-7C62-4683-A154-88C3D96ED162}"/>
                    </a:ext>
                  </a:extLst>
                </p14:cNvPr>
                <p14:cNvContentPartPr/>
                <p14:nvPr/>
              </p14:nvContentPartPr>
              <p14:xfrm>
                <a:off x="8313559" y="3525118"/>
                <a:ext cx="203760" cy="208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FB5EC76-7C62-4683-A154-88C3D96ED1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04559" y="3516118"/>
                  <a:ext cx="221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4B96CF-6C53-4688-9E17-A48A4BA20C33}"/>
                    </a:ext>
                  </a:extLst>
                </p14:cNvPr>
                <p14:cNvContentPartPr/>
                <p14:nvPr/>
              </p14:nvContentPartPr>
              <p14:xfrm>
                <a:off x="8716039" y="3166198"/>
                <a:ext cx="286560" cy="87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4B96CF-6C53-4688-9E17-A48A4BA20C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07399" y="3157558"/>
                  <a:ext cx="304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0F22FEA-E67C-4975-8515-5FB679735E33}"/>
                    </a:ext>
                  </a:extLst>
                </p14:cNvPr>
                <p14:cNvContentPartPr/>
                <p14:nvPr/>
              </p14:nvContentPartPr>
              <p14:xfrm>
                <a:off x="8837719" y="3089158"/>
                <a:ext cx="37080" cy="22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0F22FEA-E67C-4975-8515-5FB679735E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28719" y="3080158"/>
                  <a:ext cx="54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D77E55-27F5-4901-A066-03B29D94E4BA}"/>
                    </a:ext>
                  </a:extLst>
                </p14:cNvPr>
                <p14:cNvContentPartPr/>
                <p14:nvPr/>
              </p14:nvContentPartPr>
              <p14:xfrm>
                <a:off x="9085759" y="3094918"/>
                <a:ext cx="70200" cy="141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D77E55-27F5-4901-A066-03B29D94E4B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76759" y="3085918"/>
                  <a:ext cx="8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559DFF5-F2D3-4144-90C5-241E49482A12}"/>
                    </a:ext>
                  </a:extLst>
                </p14:cNvPr>
                <p14:cNvContentPartPr/>
                <p14:nvPr/>
              </p14:nvContentPartPr>
              <p14:xfrm>
                <a:off x="9001879" y="3026518"/>
                <a:ext cx="241560" cy="504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559DFF5-F2D3-4144-90C5-241E49482A1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93239" y="3017878"/>
                  <a:ext cx="2592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F5B2F9-D5EA-47F7-9F2C-B9EA59D38453}"/>
                    </a:ext>
                  </a:extLst>
                </p14:cNvPr>
                <p14:cNvContentPartPr/>
                <p14:nvPr/>
              </p14:nvContentPartPr>
              <p14:xfrm>
                <a:off x="9266479" y="2789278"/>
                <a:ext cx="138240" cy="145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F5B2F9-D5EA-47F7-9F2C-B9EA59D3845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57479" y="2780638"/>
                  <a:ext cx="155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FF2C6B-2681-4B36-BE30-4D0BA9880401}"/>
                    </a:ext>
                  </a:extLst>
                </p14:cNvPr>
                <p14:cNvContentPartPr/>
                <p14:nvPr/>
              </p14:nvContentPartPr>
              <p14:xfrm>
                <a:off x="9360079" y="2659318"/>
                <a:ext cx="228600" cy="641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FF2C6B-2681-4B36-BE30-4D0BA98804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51439" y="2650318"/>
                  <a:ext cx="24624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791BE6-6BB3-4A2F-A745-BB8B2309DFAC}"/>
                    </a:ext>
                  </a:extLst>
                </p14:cNvPr>
                <p14:cNvContentPartPr/>
                <p14:nvPr/>
              </p14:nvContentPartPr>
              <p14:xfrm>
                <a:off x="9643759" y="3003838"/>
                <a:ext cx="195120" cy="168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791BE6-6BB3-4A2F-A745-BB8B2309DF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34759" y="2994838"/>
                  <a:ext cx="212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8D67B1-1F0D-4D69-81E5-778C6668C0ED}"/>
                    </a:ext>
                  </a:extLst>
                </p14:cNvPr>
                <p14:cNvContentPartPr/>
                <p14:nvPr/>
              </p14:nvContentPartPr>
              <p14:xfrm>
                <a:off x="9779839" y="2694238"/>
                <a:ext cx="216360" cy="399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8D67B1-1F0D-4D69-81E5-778C6668C0E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70839" y="2685598"/>
                  <a:ext cx="2340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4E48D33-3130-47C9-8859-156BD620DF4B}"/>
                    </a:ext>
                  </a:extLst>
                </p14:cNvPr>
                <p14:cNvContentPartPr/>
                <p14:nvPr/>
              </p14:nvContentPartPr>
              <p14:xfrm>
                <a:off x="9886399" y="3008878"/>
                <a:ext cx="83880" cy="153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4E48D33-3130-47C9-8859-156BD620DF4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77759" y="2999878"/>
                  <a:ext cx="10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2A952D-481F-44FE-9954-F90010ADD8A9}"/>
                    </a:ext>
                  </a:extLst>
                </p14:cNvPr>
                <p14:cNvContentPartPr/>
                <p14:nvPr/>
              </p14:nvContentPartPr>
              <p14:xfrm>
                <a:off x="9840679" y="2957758"/>
                <a:ext cx="207720" cy="606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2A952D-481F-44FE-9954-F90010ADD8A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31679" y="2948758"/>
                  <a:ext cx="225360" cy="62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DA23E44-3B36-4317-A004-FCEE8FD0D962}"/>
              </a:ext>
            </a:extLst>
          </p:cNvPr>
          <p:cNvGrpSpPr/>
          <p:nvPr/>
        </p:nvGrpSpPr>
        <p:grpSpPr>
          <a:xfrm>
            <a:off x="2002399" y="4920118"/>
            <a:ext cx="177120" cy="148680"/>
            <a:chOff x="2002399" y="4920118"/>
            <a:chExt cx="17712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2E07B1-B378-4A65-A0D0-E0465023004C}"/>
                    </a:ext>
                  </a:extLst>
                </p14:cNvPr>
                <p14:cNvContentPartPr/>
                <p14:nvPr/>
              </p14:nvContentPartPr>
              <p14:xfrm>
                <a:off x="2016799" y="4920118"/>
                <a:ext cx="162720" cy="48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2E07B1-B378-4A65-A0D0-E0465023004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08159" y="4911478"/>
                  <a:ext cx="180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D921157-AB43-495F-906F-0E149C7FEDDB}"/>
                    </a:ext>
                  </a:extLst>
                </p14:cNvPr>
                <p14:cNvContentPartPr/>
                <p14:nvPr/>
              </p14:nvContentPartPr>
              <p14:xfrm>
                <a:off x="2002399" y="5016958"/>
                <a:ext cx="163800" cy="51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D921157-AB43-495F-906F-0E149C7FED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993399" y="5008318"/>
                  <a:ext cx="1814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6F7E89B-1BAE-4614-B927-DD261BFC5B14}"/>
              </a:ext>
            </a:extLst>
          </p:cNvPr>
          <p:cNvGrpSpPr/>
          <p:nvPr/>
        </p:nvGrpSpPr>
        <p:grpSpPr>
          <a:xfrm>
            <a:off x="2410999" y="4298038"/>
            <a:ext cx="2413440" cy="1211040"/>
            <a:chOff x="2410999" y="4298038"/>
            <a:chExt cx="2413440" cy="12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C64EEC6-946F-4C5E-BA3A-30EB6ABD522D}"/>
                    </a:ext>
                  </a:extLst>
                </p14:cNvPr>
                <p14:cNvContentPartPr/>
                <p14:nvPr/>
              </p14:nvContentPartPr>
              <p14:xfrm>
                <a:off x="2498479" y="4848838"/>
                <a:ext cx="238680" cy="159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C64EEC6-946F-4C5E-BA3A-30EB6ABD52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89479" y="4839838"/>
                  <a:ext cx="256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78A192-8D56-4D70-B391-1F67B4771CA1}"/>
                    </a:ext>
                  </a:extLst>
                </p14:cNvPr>
                <p14:cNvContentPartPr/>
                <p14:nvPr/>
              </p14:nvContentPartPr>
              <p14:xfrm>
                <a:off x="2410999" y="5106598"/>
                <a:ext cx="289800" cy="64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78A192-8D56-4D70-B391-1F67B4771C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02359" y="5097598"/>
                  <a:ext cx="307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35C43C3-9B4C-4AE4-B51F-9FC2F6D6429E}"/>
                    </a:ext>
                  </a:extLst>
                </p14:cNvPr>
                <p14:cNvContentPartPr/>
                <p14:nvPr/>
              </p14:nvContentPartPr>
              <p14:xfrm>
                <a:off x="2458159" y="5244838"/>
                <a:ext cx="173880" cy="26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35C43C3-9B4C-4AE4-B51F-9FC2F6D6429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49519" y="5235838"/>
                  <a:ext cx="191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B92BF24-01D2-4008-A60A-150989176334}"/>
                    </a:ext>
                  </a:extLst>
                </p14:cNvPr>
                <p14:cNvContentPartPr/>
                <p14:nvPr/>
              </p14:nvContentPartPr>
              <p14:xfrm>
                <a:off x="2904559" y="4742638"/>
                <a:ext cx="207360" cy="47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B92BF24-01D2-4008-A60A-1509891763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95919" y="4733998"/>
                  <a:ext cx="2250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2D0136-0EEA-4345-9708-5F57DD3AFB4F}"/>
                    </a:ext>
                  </a:extLst>
                </p14:cNvPr>
                <p14:cNvContentPartPr/>
                <p14:nvPr/>
              </p14:nvContentPartPr>
              <p14:xfrm>
                <a:off x="3253039" y="4758118"/>
                <a:ext cx="81360" cy="158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2D0136-0EEA-4345-9708-5F57DD3AFB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44399" y="4749478"/>
                  <a:ext cx="99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EDD713-CA8E-48BA-9A4C-EB1AEC7FE503}"/>
                    </a:ext>
                  </a:extLst>
                </p14:cNvPr>
                <p14:cNvContentPartPr/>
                <p14:nvPr/>
              </p14:nvContentPartPr>
              <p14:xfrm>
                <a:off x="3187879" y="4721758"/>
                <a:ext cx="214560" cy="513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EDD713-CA8E-48BA-9A4C-EB1AEC7FE50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79239" y="4713118"/>
                  <a:ext cx="2322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74254D5-7C7D-4B64-A996-82E19ECD62D7}"/>
                    </a:ext>
                  </a:extLst>
                </p14:cNvPr>
                <p14:cNvContentPartPr/>
                <p14:nvPr/>
              </p14:nvContentPartPr>
              <p14:xfrm>
                <a:off x="3513319" y="4511518"/>
                <a:ext cx="167400" cy="144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74254D5-7C7D-4B64-A996-82E19ECD62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04319" y="4502878"/>
                  <a:ext cx="185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31FE13D-6E3C-45C0-BE29-0A1CCB3DF8C1}"/>
                    </a:ext>
                  </a:extLst>
                </p14:cNvPr>
                <p14:cNvContentPartPr/>
                <p14:nvPr/>
              </p14:nvContentPartPr>
              <p14:xfrm>
                <a:off x="3064759" y="5045758"/>
                <a:ext cx="443520" cy="82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31FE13D-6E3C-45C0-BE29-0A1CCB3DF8C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56119" y="5036758"/>
                  <a:ext cx="461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5BA38D-2958-41FA-A0E3-C9A6565270C3}"/>
                    </a:ext>
                  </a:extLst>
                </p14:cNvPr>
                <p14:cNvContentPartPr/>
                <p14:nvPr/>
              </p14:nvContentPartPr>
              <p14:xfrm>
                <a:off x="3177439" y="5201278"/>
                <a:ext cx="265680" cy="174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5BA38D-2958-41FA-A0E3-C9A6565270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68439" y="5192638"/>
                  <a:ext cx="283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5C88FC0-576E-47AC-9894-731107D9F478}"/>
                    </a:ext>
                  </a:extLst>
                </p14:cNvPr>
                <p14:cNvContentPartPr/>
                <p14:nvPr/>
              </p14:nvContentPartPr>
              <p14:xfrm>
                <a:off x="3773959" y="4892758"/>
                <a:ext cx="208440" cy="53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5C88FC0-576E-47AC-9894-731107D9F4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65319" y="4883758"/>
                  <a:ext cx="226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41F6B2B-F4A3-4EB0-B384-3B3ED7881856}"/>
                    </a:ext>
                  </a:extLst>
                </p14:cNvPr>
                <p14:cNvContentPartPr/>
                <p14:nvPr/>
              </p14:nvContentPartPr>
              <p14:xfrm>
                <a:off x="4225399" y="4642198"/>
                <a:ext cx="84240" cy="136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41F6B2B-F4A3-4EB0-B384-3B3ED78818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16399" y="4633198"/>
                  <a:ext cx="101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5935202-A54E-4CA5-89A4-766E4379FE2B}"/>
                    </a:ext>
                  </a:extLst>
                </p14:cNvPr>
                <p14:cNvContentPartPr/>
                <p14:nvPr/>
              </p14:nvContentPartPr>
              <p14:xfrm>
                <a:off x="4193719" y="4553998"/>
                <a:ext cx="216720" cy="479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5935202-A54E-4CA5-89A4-766E4379FE2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84719" y="4545358"/>
                  <a:ext cx="2343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A3BBB23-21C5-4377-8F15-9CF80957E059}"/>
                    </a:ext>
                  </a:extLst>
                </p14:cNvPr>
                <p14:cNvContentPartPr/>
                <p14:nvPr/>
              </p14:nvContentPartPr>
              <p14:xfrm>
                <a:off x="4537519" y="4298038"/>
                <a:ext cx="173160" cy="262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A3BBB23-21C5-4377-8F15-9CF80957E05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28519" y="4289398"/>
                  <a:ext cx="190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A7738B2-F2A7-4A78-9CF4-4BA354A176BA}"/>
                    </a:ext>
                  </a:extLst>
                </p14:cNvPr>
                <p14:cNvContentPartPr/>
                <p14:nvPr/>
              </p14:nvContentPartPr>
              <p14:xfrm>
                <a:off x="4158799" y="4967998"/>
                <a:ext cx="216720" cy="44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A7738B2-F2A7-4A78-9CF4-4BA354A176B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49799" y="4958998"/>
                  <a:ext cx="234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56B5E7-5184-4E34-ABB8-B2475E4E365A}"/>
                    </a:ext>
                  </a:extLst>
                </p14:cNvPr>
                <p14:cNvContentPartPr/>
                <p14:nvPr/>
              </p14:nvContentPartPr>
              <p14:xfrm>
                <a:off x="4184359" y="5075998"/>
                <a:ext cx="186120" cy="237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56B5E7-5184-4E34-ABB8-B2475E4E365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75359" y="5066998"/>
                  <a:ext cx="203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F9EEF9-6DDC-45FA-900A-74A94814649C}"/>
                    </a:ext>
                  </a:extLst>
                </p14:cNvPr>
                <p14:cNvContentPartPr/>
                <p14:nvPr/>
              </p14:nvContentPartPr>
              <p14:xfrm>
                <a:off x="4677559" y="4655518"/>
                <a:ext cx="146880" cy="462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F9EEF9-6DDC-45FA-900A-74A9481464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68559" y="4646518"/>
                  <a:ext cx="16452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3EE3BE3-8994-4A07-AB7D-1B25A390AB41}"/>
              </a:ext>
            </a:extLst>
          </p:cNvPr>
          <p:cNvGrpSpPr/>
          <p:nvPr/>
        </p:nvGrpSpPr>
        <p:grpSpPr>
          <a:xfrm>
            <a:off x="4954039" y="4448158"/>
            <a:ext cx="575640" cy="1006200"/>
            <a:chOff x="4954039" y="4448158"/>
            <a:chExt cx="575640" cy="10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C480829-1BF7-49B5-B988-4934D2A92C4D}"/>
                    </a:ext>
                  </a:extLst>
                </p14:cNvPr>
                <p14:cNvContentPartPr/>
                <p14:nvPr/>
              </p14:nvContentPartPr>
              <p14:xfrm>
                <a:off x="4954039" y="4510798"/>
                <a:ext cx="171360" cy="74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C480829-1BF7-49B5-B988-4934D2A92C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45039" y="4501798"/>
                  <a:ext cx="189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2C57245-1F24-47C6-9B52-2D8EE54C51AB}"/>
                    </a:ext>
                  </a:extLst>
                </p14:cNvPr>
                <p14:cNvContentPartPr/>
                <p14:nvPr/>
              </p14:nvContentPartPr>
              <p14:xfrm>
                <a:off x="5041879" y="5320078"/>
                <a:ext cx="104040" cy="134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2C57245-1F24-47C6-9B52-2D8EE54C51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2879" y="5311078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798CA9-C00E-4414-8D23-913675C30EDC}"/>
                    </a:ext>
                  </a:extLst>
                </p14:cNvPr>
                <p14:cNvContentPartPr/>
                <p14:nvPr/>
              </p14:nvContentPartPr>
              <p14:xfrm>
                <a:off x="5253559" y="4448158"/>
                <a:ext cx="73080" cy="192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798CA9-C00E-4414-8D23-913675C30ED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44919" y="4439518"/>
                  <a:ext cx="9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955CFE1-E420-48DD-9895-2863EA7B2054}"/>
                    </a:ext>
                  </a:extLst>
                </p14:cNvPr>
                <p14:cNvContentPartPr/>
                <p14:nvPr/>
              </p14:nvContentPartPr>
              <p14:xfrm>
                <a:off x="5389639" y="4746958"/>
                <a:ext cx="140040" cy="29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955CFE1-E420-48DD-9895-2863EA7B205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380639" y="4738318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B9479AE-5938-4784-9E6A-D7C696A605C9}"/>
                    </a:ext>
                  </a:extLst>
                </p14:cNvPr>
                <p14:cNvContentPartPr/>
                <p14:nvPr/>
              </p14:nvContentPartPr>
              <p14:xfrm>
                <a:off x="5410519" y="4852438"/>
                <a:ext cx="114480" cy="42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B9479AE-5938-4784-9E6A-D7C696A605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01879" y="4843798"/>
                  <a:ext cx="1321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27DE2B0-00D9-4367-BDA4-94823AFF5CA1}"/>
              </a:ext>
            </a:extLst>
          </p:cNvPr>
          <p:cNvGrpSpPr/>
          <p:nvPr/>
        </p:nvGrpSpPr>
        <p:grpSpPr>
          <a:xfrm>
            <a:off x="5851159" y="4569838"/>
            <a:ext cx="378720" cy="641880"/>
            <a:chOff x="5851159" y="4569838"/>
            <a:chExt cx="37872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AFD0218-C228-41A1-BC97-EFB45FE3D217}"/>
                    </a:ext>
                  </a:extLst>
                </p14:cNvPr>
                <p14:cNvContentPartPr/>
                <p14:nvPr/>
              </p14:nvContentPartPr>
              <p14:xfrm>
                <a:off x="5965639" y="4569838"/>
                <a:ext cx="264240" cy="17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AFD0218-C228-41A1-BC97-EFB45FE3D21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56999" y="4560838"/>
                  <a:ext cx="28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739F327-D503-427F-9BEB-96972E906F30}"/>
                    </a:ext>
                  </a:extLst>
                </p14:cNvPr>
                <p14:cNvContentPartPr/>
                <p14:nvPr/>
              </p14:nvContentPartPr>
              <p14:xfrm>
                <a:off x="5922799" y="4854958"/>
                <a:ext cx="246240" cy="51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739F327-D503-427F-9BEB-96972E906F3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13799" y="4846318"/>
                  <a:ext cx="26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6F87B8-3475-4CEC-AC6F-7EF839B91697}"/>
                    </a:ext>
                  </a:extLst>
                </p14:cNvPr>
                <p14:cNvContentPartPr/>
                <p14:nvPr/>
              </p14:nvContentPartPr>
              <p14:xfrm>
                <a:off x="5851159" y="5001478"/>
                <a:ext cx="204120" cy="210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6F87B8-3475-4CEC-AC6F-7EF839B9169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42519" y="4992838"/>
                  <a:ext cx="22176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02666D6-027E-420E-8EFB-23B227919277}"/>
                  </a:ext>
                </a:extLst>
              </p14:cNvPr>
              <p14:cNvContentPartPr/>
              <p14:nvPr/>
            </p14:nvContentPartPr>
            <p14:xfrm>
              <a:off x="3818239" y="4812838"/>
              <a:ext cx="21240" cy="2149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02666D6-027E-420E-8EFB-23B22791927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809599" y="4804198"/>
                <a:ext cx="388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9AA8892-EB9F-483A-A38C-B8FAB76AF208}"/>
              </a:ext>
            </a:extLst>
          </p:cNvPr>
          <p:cNvGrpSpPr/>
          <p:nvPr/>
        </p:nvGrpSpPr>
        <p:grpSpPr>
          <a:xfrm>
            <a:off x="6489799" y="4309918"/>
            <a:ext cx="1629360" cy="716400"/>
            <a:chOff x="6489799" y="4309918"/>
            <a:chExt cx="162936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A6F2CCA-1DD5-4D30-8CAE-B05B0EB7F907}"/>
                    </a:ext>
                  </a:extLst>
                </p14:cNvPr>
                <p14:cNvContentPartPr/>
                <p14:nvPr/>
              </p14:nvContentPartPr>
              <p14:xfrm>
                <a:off x="6489799" y="4580998"/>
                <a:ext cx="157680" cy="368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A6F2CCA-1DD5-4D30-8CAE-B05B0EB7F9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80799" y="4571998"/>
                  <a:ext cx="175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883479-BF01-4301-9FB0-EBDFE0D178BF}"/>
                    </a:ext>
                  </a:extLst>
                </p14:cNvPr>
                <p14:cNvContentPartPr/>
                <p14:nvPr/>
              </p14:nvContentPartPr>
              <p14:xfrm>
                <a:off x="6774199" y="4444558"/>
                <a:ext cx="1177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883479-BF01-4301-9FB0-EBDFE0D178B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765199" y="4435558"/>
                  <a:ext cx="135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93C928-5DD9-433B-AE82-D3E16DB492CB}"/>
                    </a:ext>
                  </a:extLst>
                </p14:cNvPr>
                <p14:cNvContentPartPr/>
                <p14:nvPr/>
              </p14:nvContentPartPr>
              <p14:xfrm>
                <a:off x="6628759" y="4705198"/>
                <a:ext cx="311040" cy="59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93C928-5DD9-433B-AE82-D3E16DB492C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19759" y="4696558"/>
                  <a:ext cx="328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411EC3A-DADC-4822-8FA7-5EE9F7C77DFB}"/>
                    </a:ext>
                  </a:extLst>
                </p14:cNvPr>
                <p14:cNvContentPartPr/>
                <p14:nvPr/>
              </p14:nvContentPartPr>
              <p14:xfrm>
                <a:off x="6654319" y="4831198"/>
                <a:ext cx="222120" cy="19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411EC3A-DADC-4822-8FA7-5EE9F7C77D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45679" y="4822558"/>
                  <a:ext cx="239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5FCF9C3-15C2-46D4-AFE7-C95037D1A14E}"/>
                    </a:ext>
                  </a:extLst>
                </p14:cNvPr>
                <p14:cNvContentPartPr/>
                <p14:nvPr/>
              </p14:nvContentPartPr>
              <p14:xfrm>
                <a:off x="7089919" y="4674598"/>
                <a:ext cx="171360" cy="31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5FCF9C3-15C2-46D4-AFE7-C95037D1A14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80919" y="4665958"/>
                  <a:ext cx="189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8147081-26E8-4255-AA3E-67EB9EA441F0}"/>
                    </a:ext>
                  </a:extLst>
                </p14:cNvPr>
                <p14:cNvContentPartPr/>
                <p14:nvPr/>
              </p14:nvContentPartPr>
              <p14:xfrm>
                <a:off x="7589239" y="4309918"/>
                <a:ext cx="78840" cy="237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8147081-26E8-4255-AA3E-67EB9EA441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80599" y="4300918"/>
                  <a:ext cx="96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03F1AF3-73C8-4904-8603-C4283263A733}"/>
                    </a:ext>
                  </a:extLst>
                </p14:cNvPr>
                <p14:cNvContentPartPr/>
                <p14:nvPr/>
              </p14:nvContentPartPr>
              <p14:xfrm>
                <a:off x="7403119" y="4588558"/>
                <a:ext cx="348480" cy="79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03F1AF3-73C8-4904-8603-C4283263A73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94119" y="4579558"/>
                  <a:ext cx="366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E30068-95E9-4A82-8E70-CC38EDEE5182}"/>
                    </a:ext>
                  </a:extLst>
                </p14:cNvPr>
                <p14:cNvContentPartPr/>
                <p14:nvPr/>
              </p14:nvContentPartPr>
              <p14:xfrm>
                <a:off x="7396639" y="4777558"/>
                <a:ext cx="190080" cy="198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E30068-95E9-4A82-8E70-CC38EDEE51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87639" y="4768558"/>
                  <a:ext cx="207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AFD4EB-AD2F-4C40-A91C-F5B65C61E358}"/>
                    </a:ext>
                  </a:extLst>
                </p14:cNvPr>
                <p14:cNvContentPartPr/>
                <p14:nvPr/>
              </p14:nvContentPartPr>
              <p14:xfrm>
                <a:off x="7861399" y="4312078"/>
                <a:ext cx="257760" cy="650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AFD4EB-AD2F-4C40-A91C-F5B65C61E35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52399" y="4303078"/>
                  <a:ext cx="2754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0B8711A-B19D-42F9-8729-591AC03B7BC7}"/>
                    </a:ext>
                  </a:extLst>
                </p14:cNvPr>
                <p14:cNvContentPartPr/>
                <p14:nvPr/>
              </p14:nvContentPartPr>
              <p14:xfrm>
                <a:off x="7103959" y="4583878"/>
                <a:ext cx="79920" cy="244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0B8711A-B19D-42F9-8729-591AC03B7BC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94959" y="4575238"/>
                  <a:ext cx="97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2C713EC-EACD-4CD6-8D16-08BEE8A3616B}"/>
                    </a:ext>
                  </a:extLst>
                </p14:cNvPr>
                <p14:cNvContentPartPr/>
                <p14:nvPr/>
              </p14:nvContentPartPr>
              <p14:xfrm>
                <a:off x="7006399" y="4671358"/>
                <a:ext cx="107640" cy="48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2C713EC-EACD-4CD6-8D16-08BEE8A3616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97399" y="4662718"/>
                  <a:ext cx="1252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FBE51B7-CFF3-4A3B-9A2F-76B3FA2A4971}"/>
              </a:ext>
            </a:extLst>
          </p:cNvPr>
          <p:cNvGrpSpPr/>
          <p:nvPr/>
        </p:nvGrpSpPr>
        <p:grpSpPr>
          <a:xfrm>
            <a:off x="8364319" y="4466158"/>
            <a:ext cx="150120" cy="175320"/>
            <a:chOff x="8364319" y="4466158"/>
            <a:chExt cx="15012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E8C1361-4368-470C-8097-31B5FF1D5671}"/>
                    </a:ext>
                  </a:extLst>
                </p14:cNvPr>
                <p14:cNvContentPartPr/>
                <p14:nvPr/>
              </p14:nvContentPartPr>
              <p14:xfrm>
                <a:off x="8386999" y="4466158"/>
                <a:ext cx="124560" cy="39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E8C1361-4368-470C-8097-31B5FF1D567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78359" y="4457158"/>
                  <a:ext cx="142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DC4307-10D2-49CC-81AC-8A66BE7065FB}"/>
                    </a:ext>
                  </a:extLst>
                </p14:cNvPr>
                <p14:cNvContentPartPr/>
                <p14:nvPr/>
              </p14:nvContentPartPr>
              <p14:xfrm>
                <a:off x="8364319" y="4595038"/>
                <a:ext cx="150120" cy="46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DC4307-10D2-49CC-81AC-8A66BE7065F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55319" y="4586038"/>
                  <a:ext cx="1677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2E07C4B-57B5-4D6E-A330-0809A040199F}"/>
              </a:ext>
            </a:extLst>
          </p:cNvPr>
          <p:cNvGrpSpPr/>
          <p:nvPr/>
        </p:nvGrpSpPr>
        <p:grpSpPr>
          <a:xfrm>
            <a:off x="8724319" y="4197238"/>
            <a:ext cx="828360" cy="676080"/>
            <a:chOff x="8724319" y="4197238"/>
            <a:chExt cx="82836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9F34AE8-2792-4D84-B4D8-0EDDDB1F0737}"/>
                    </a:ext>
                  </a:extLst>
                </p14:cNvPr>
                <p14:cNvContentPartPr/>
                <p14:nvPr/>
              </p14:nvContentPartPr>
              <p14:xfrm>
                <a:off x="8794159" y="4228918"/>
                <a:ext cx="264600" cy="205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9F34AE8-2792-4D84-B4D8-0EDDDB1F07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785519" y="4220278"/>
                  <a:ext cx="282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4D7A742-6DFD-453E-B09A-80FCF3EB8614}"/>
                    </a:ext>
                  </a:extLst>
                </p14:cNvPr>
                <p14:cNvContentPartPr/>
                <p14:nvPr/>
              </p14:nvContentPartPr>
              <p14:xfrm>
                <a:off x="8724319" y="4525918"/>
                <a:ext cx="259920" cy="45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4D7A742-6DFD-453E-B09A-80FCF3EB86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15679" y="4517278"/>
                  <a:ext cx="277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52BA0DA-C2B3-4B7A-83C3-1ED3C5C475D5}"/>
                    </a:ext>
                  </a:extLst>
                </p14:cNvPr>
                <p14:cNvContentPartPr/>
                <p14:nvPr/>
              </p14:nvContentPartPr>
              <p14:xfrm>
                <a:off x="8735839" y="4650838"/>
                <a:ext cx="182160" cy="222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52BA0DA-C2B3-4B7A-83C3-1ED3C5C475D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27199" y="4642198"/>
                  <a:ext cx="199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6F1F94E-53A4-454C-86D5-D0F28B45F9C6}"/>
                    </a:ext>
                  </a:extLst>
                </p14:cNvPr>
                <p14:cNvContentPartPr/>
                <p14:nvPr/>
              </p14:nvContentPartPr>
              <p14:xfrm>
                <a:off x="9196279" y="4478038"/>
                <a:ext cx="24480" cy="52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6F1F94E-53A4-454C-86D5-D0F28B45F9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87639" y="4469398"/>
                  <a:ext cx="42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341D54-747A-4F31-9905-3B398F55799A}"/>
                    </a:ext>
                  </a:extLst>
                </p14:cNvPr>
                <p14:cNvContentPartPr/>
                <p14:nvPr/>
              </p14:nvContentPartPr>
              <p14:xfrm>
                <a:off x="9442519" y="4197238"/>
                <a:ext cx="79560" cy="174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341D54-747A-4F31-9905-3B398F55799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433879" y="4188238"/>
                  <a:ext cx="9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A772B57-C3D2-4182-97F2-41CD1F104AE7}"/>
                    </a:ext>
                  </a:extLst>
                </p14:cNvPr>
                <p14:cNvContentPartPr/>
                <p14:nvPr/>
              </p14:nvContentPartPr>
              <p14:xfrm>
                <a:off x="9301039" y="4466158"/>
                <a:ext cx="251640" cy="36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A772B57-C3D2-4182-97F2-41CD1F104AE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92399" y="4457518"/>
                  <a:ext cx="269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15C3E25-1EAF-43F1-9A2F-C01A953D6FB3}"/>
                    </a:ext>
                  </a:extLst>
                </p14:cNvPr>
                <p14:cNvContentPartPr/>
                <p14:nvPr/>
              </p14:nvContentPartPr>
              <p14:xfrm>
                <a:off x="9259999" y="4622038"/>
                <a:ext cx="267840" cy="173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15C3E25-1EAF-43F1-9A2F-C01A953D6FB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50999" y="4613038"/>
                  <a:ext cx="28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F191F40-C6A6-4878-BB57-4063A1BEE3A5}"/>
              </a:ext>
            </a:extLst>
          </p:cNvPr>
          <p:cNvGrpSpPr/>
          <p:nvPr/>
        </p:nvGrpSpPr>
        <p:grpSpPr>
          <a:xfrm>
            <a:off x="9783799" y="3985198"/>
            <a:ext cx="770760" cy="768960"/>
            <a:chOff x="9783799" y="3985198"/>
            <a:chExt cx="77076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B09F4E9-F75E-458C-9713-4B118EFFE3C9}"/>
                    </a:ext>
                  </a:extLst>
                </p14:cNvPr>
                <p14:cNvContentPartPr/>
                <p14:nvPr/>
              </p14:nvContentPartPr>
              <p14:xfrm>
                <a:off x="9838159" y="4335838"/>
                <a:ext cx="183240" cy="40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B09F4E9-F75E-458C-9713-4B118EFFE3C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29519" y="4327198"/>
                  <a:ext cx="200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309E651-C3FF-4DB5-A934-E24DCC7CC1D9}"/>
                    </a:ext>
                  </a:extLst>
                </p14:cNvPr>
                <p14:cNvContentPartPr/>
                <p14:nvPr/>
              </p14:nvContentPartPr>
              <p14:xfrm>
                <a:off x="9783799" y="4451398"/>
                <a:ext cx="225360" cy="37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309E651-C3FF-4DB5-A934-E24DCC7CC1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75159" y="4442398"/>
                  <a:ext cx="243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6D48860-5FC8-422E-9BCE-726B91FD362E}"/>
                    </a:ext>
                  </a:extLst>
                </p14:cNvPr>
                <p14:cNvContentPartPr/>
                <p14:nvPr/>
              </p14:nvContentPartPr>
              <p14:xfrm>
                <a:off x="10446559" y="3985198"/>
                <a:ext cx="95400" cy="254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6D48860-5FC8-422E-9BCE-726B91FD362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437559" y="3976198"/>
                  <a:ext cx="113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1ADA0DA-808B-4FEF-9277-79F9FC1D2744}"/>
                    </a:ext>
                  </a:extLst>
                </p14:cNvPr>
                <p14:cNvContentPartPr/>
                <p14:nvPr/>
              </p14:nvContentPartPr>
              <p14:xfrm>
                <a:off x="10207879" y="4366438"/>
                <a:ext cx="346680" cy="60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1ADA0DA-808B-4FEF-9277-79F9FC1D274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99239" y="4357798"/>
                  <a:ext cx="364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996C5D6-A39C-4D7F-84A9-AA861B80A716}"/>
                    </a:ext>
                  </a:extLst>
                </p14:cNvPr>
                <p14:cNvContentPartPr/>
                <p14:nvPr/>
              </p14:nvContentPartPr>
              <p14:xfrm>
                <a:off x="10218679" y="4495318"/>
                <a:ext cx="241200" cy="258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996C5D6-A39C-4D7F-84A9-AA861B80A71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10039" y="4486318"/>
                  <a:ext cx="2588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57D520F-064F-4A33-B861-6CD38D340006}"/>
              </a:ext>
            </a:extLst>
          </p:cNvPr>
          <p:cNvGrpSpPr/>
          <p:nvPr/>
        </p:nvGrpSpPr>
        <p:grpSpPr>
          <a:xfrm>
            <a:off x="724399" y="5723278"/>
            <a:ext cx="2035440" cy="698040"/>
            <a:chOff x="724399" y="5723278"/>
            <a:chExt cx="203544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7E940BB-643A-4A4D-AA4C-7966245C8684}"/>
                    </a:ext>
                  </a:extLst>
                </p14:cNvPr>
                <p14:cNvContentPartPr/>
                <p14:nvPr/>
              </p14:nvContentPartPr>
              <p14:xfrm>
                <a:off x="724399" y="5863318"/>
                <a:ext cx="347760" cy="417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7E940BB-643A-4A4D-AA4C-7966245C868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15759" y="5854678"/>
                  <a:ext cx="365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1DA1C6D-F571-4916-9E52-27E232879123}"/>
                    </a:ext>
                  </a:extLst>
                </p14:cNvPr>
                <p14:cNvContentPartPr/>
                <p14:nvPr/>
              </p14:nvContentPartPr>
              <p14:xfrm>
                <a:off x="1016359" y="6064558"/>
                <a:ext cx="91080" cy="157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1DA1C6D-F571-4916-9E52-27E23287912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07359" y="6055918"/>
                  <a:ext cx="108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A7C0436-3A1D-490E-9546-5B5FCD61D646}"/>
                    </a:ext>
                  </a:extLst>
                </p14:cNvPr>
                <p14:cNvContentPartPr/>
                <p14:nvPr/>
              </p14:nvContentPartPr>
              <p14:xfrm>
                <a:off x="1205719" y="6003358"/>
                <a:ext cx="211320" cy="218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A7C0436-3A1D-490E-9546-5B5FCD61D64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97079" y="5994718"/>
                  <a:ext cx="228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7D82A71-D0FE-41F1-A115-792674BE613F}"/>
                    </a:ext>
                  </a:extLst>
                </p14:cNvPr>
                <p14:cNvContentPartPr/>
                <p14:nvPr/>
              </p14:nvContentPartPr>
              <p14:xfrm>
                <a:off x="1566079" y="5824438"/>
                <a:ext cx="146880" cy="35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7D82A71-D0FE-41F1-A115-792674BE613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7439" y="5815798"/>
                  <a:ext cx="164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EF4B6F2-CAC6-4EB7-8377-2B8302179E57}"/>
                    </a:ext>
                  </a:extLst>
                </p14:cNvPr>
                <p14:cNvContentPartPr/>
                <p14:nvPr/>
              </p14:nvContentPartPr>
              <p14:xfrm>
                <a:off x="1739599" y="5950798"/>
                <a:ext cx="144360" cy="189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EF4B6F2-CAC6-4EB7-8377-2B8302179E5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730599" y="5941798"/>
                  <a:ext cx="162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38CB96D-0FBB-4E64-9C7E-18B64A9924DD}"/>
                    </a:ext>
                  </a:extLst>
                </p14:cNvPr>
                <p14:cNvContentPartPr/>
                <p14:nvPr/>
              </p14:nvContentPartPr>
              <p14:xfrm>
                <a:off x="1704319" y="5901838"/>
                <a:ext cx="229320" cy="251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38CB96D-0FBB-4E64-9C7E-18B64A9924D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695679" y="5892838"/>
                  <a:ext cx="246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27A1E04-83F5-433A-B2D9-129855788272}"/>
                    </a:ext>
                  </a:extLst>
                </p14:cNvPr>
                <p14:cNvContentPartPr/>
                <p14:nvPr/>
              </p14:nvContentPartPr>
              <p14:xfrm>
                <a:off x="1890799" y="6088678"/>
                <a:ext cx="78120" cy="201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27A1E04-83F5-433A-B2D9-1298557882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81799" y="6079678"/>
                  <a:ext cx="95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7B11EA5-51B0-4615-BEF5-6E8766AA1064}"/>
                    </a:ext>
                  </a:extLst>
                </p14:cNvPr>
                <p14:cNvContentPartPr/>
                <p14:nvPr/>
              </p14:nvContentPartPr>
              <p14:xfrm>
                <a:off x="2005999" y="5890318"/>
                <a:ext cx="245880" cy="531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7B11EA5-51B0-4615-BEF5-6E8766AA106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97359" y="5881318"/>
                  <a:ext cx="263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B4C237C-B48C-4DD0-845C-7886FF552076}"/>
                    </a:ext>
                  </a:extLst>
                </p14:cNvPr>
                <p14:cNvContentPartPr/>
                <p14:nvPr/>
              </p14:nvContentPartPr>
              <p14:xfrm>
                <a:off x="2224879" y="5723278"/>
                <a:ext cx="140040" cy="509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B4C237C-B48C-4DD0-845C-7886FF55207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16239" y="5714278"/>
                  <a:ext cx="1576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B6D2C00-741A-44E6-B9EF-41723262CCFF}"/>
                    </a:ext>
                  </a:extLst>
                </p14:cNvPr>
                <p14:cNvContentPartPr/>
                <p14:nvPr/>
              </p14:nvContentPartPr>
              <p14:xfrm>
                <a:off x="2601799" y="5920198"/>
                <a:ext cx="158040" cy="29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B6D2C00-741A-44E6-B9EF-41723262CCF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593159" y="5911558"/>
                  <a:ext cx="175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5E95F96-44B3-48ED-B054-B527816C6E43}"/>
                    </a:ext>
                  </a:extLst>
                </p14:cNvPr>
                <p14:cNvContentPartPr/>
                <p14:nvPr/>
              </p14:nvContentPartPr>
              <p14:xfrm>
                <a:off x="2559679" y="6058078"/>
                <a:ext cx="181800" cy="31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5E95F96-44B3-48ED-B054-B527816C6E4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51039" y="6049078"/>
                  <a:ext cx="199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938E6E7-0A5A-486A-9736-2F0148A395D6}"/>
              </a:ext>
            </a:extLst>
          </p:cNvPr>
          <p:cNvGrpSpPr/>
          <p:nvPr/>
        </p:nvGrpSpPr>
        <p:grpSpPr>
          <a:xfrm>
            <a:off x="3150799" y="5617798"/>
            <a:ext cx="379800" cy="735120"/>
            <a:chOff x="3150799" y="5617798"/>
            <a:chExt cx="37980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E8FE6B3-ECB1-479C-BBEA-1C5EEF466839}"/>
                    </a:ext>
                  </a:extLst>
                </p14:cNvPr>
                <p14:cNvContentPartPr/>
                <p14:nvPr/>
              </p14:nvContentPartPr>
              <p14:xfrm>
                <a:off x="3340519" y="5617798"/>
                <a:ext cx="131040" cy="336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E8FE6B3-ECB1-479C-BBEA-1C5EEF46683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331519" y="5609158"/>
                  <a:ext cx="1486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A317B28-6FCE-4CF7-A43F-45C2D4F526C2}"/>
                    </a:ext>
                  </a:extLst>
                </p14:cNvPr>
                <p14:cNvContentPartPr/>
                <p14:nvPr/>
              </p14:nvContentPartPr>
              <p14:xfrm>
                <a:off x="3150799" y="5952238"/>
                <a:ext cx="379800" cy="55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A317B28-6FCE-4CF7-A43F-45C2D4F526C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142159" y="5943598"/>
                  <a:ext cx="397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DC9594F-0D82-49BE-9D6D-32056AD4C6DA}"/>
                    </a:ext>
                  </a:extLst>
                </p14:cNvPr>
                <p14:cNvContentPartPr/>
                <p14:nvPr/>
              </p14:nvContentPartPr>
              <p14:xfrm>
                <a:off x="3205159" y="6079318"/>
                <a:ext cx="266760" cy="273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DC9594F-0D82-49BE-9D6D-32056AD4C6D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96159" y="6070678"/>
                  <a:ext cx="28440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4E378134-5F7F-4D93-BF49-4392AD8DB964}"/>
                  </a:ext>
                </a:extLst>
              </p14:cNvPr>
              <p14:cNvContentPartPr/>
              <p14:nvPr/>
            </p14:nvContentPartPr>
            <p14:xfrm>
              <a:off x="3821839" y="5895358"/>
              <a:ext cx="323640" cy="601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4E378134-5F7F-4D93-BF49-4392AD8DB96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3813199" y="5886358"/>
                <a:ext cx="34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496A4E-09B7-4F36-B6C0-53EB0E006670}"/>
              </a:ext>
            </a:extLst>
          </p:cNvPr>
          <p:cNvGrpSpPr/>
          <p:nvPr/>
        </p:nvGrpSpPr>
        <p:grpSpPr>
          <a:xfrm>
            <a:off x="4248079" y="5580718"/>
            <a:ext cx="825120" cy="770760"/>
            <a:chOff x="4248079" y="5580718"/>
            <a:chExt cx="825120" cy="7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FA671EE-D112-4C9C-A8A4-EF1D82EF6FB4}"/>
                    </a:ext>
                  </a:extLst>
                </p14:cNvPr>
                <p14:cNvContentPartPr/>
                <p14:nvPr/>
              </p14:nvContentPartPr>
              <p14:xfrm>
                <a:off x="4398919" y="5583598"/>
                <a:ext cx="259560" cy="279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FA671EE-D112-4C9C-A8A4-EF1D82EF6FB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89919" y="5574598"/>
                  <a:ext cx="277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A857B6C-08C4-403D-B828-F738A757B54A}"/>
                    </a:ext>
                  </a:extLst>
                </p14:cNvPr>
                <p14:cNvContentPartPr/>
                <p14:nvPr/>
              </p14:nvContentPartPr>
              <p14:xfrm>
                <a:off x="4248079" y="5939638"/>
                <a:ext cx="456840" cy="5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A857B6C-08C4-403D-B828-F738A757B54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239079" y="5930638"/>
                  <a:ext cx="474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0DBCCF1-F1CA-4FD1-98B8-5820AC512B47}"/>
                    </a:ext>
                  </a:extLst>
                </p14:cNvPr>
                <p14:cNvContentPartPr/>
                <p14:nvPr/>
              </p14:nvContentPartPr>
              <p14:xfrm>
                <a:off x="4268599" y="6073198"/>
                <a:ext cx="219960" cy="278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0DBCCF1-F1CA-4FD1-98B8-5820AC512B4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59959" y="6064558"/>
                  <a:ext cx="237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4E8CF6D-1C4B-4457-8EA8-C3075AF42D3B}"/>
                    </a:ext>
                  </a:extLst>
                </p14:cNvPr>
                <p14:cNvContentPartPr/>
                <p14:nvPr/>
              </p14:nvContentPartPr>
              <p14:xfrm>
                <a:off x="4807879" y="5580718"/>
                <a:ext cx="265320" cy="666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4E8CF6D-1C4B-4457-8EA8-C3075AF42D3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99239" y="5572078"/>
                  <a:ext cx="282960" cy="68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23E8BEB-50EC-4055-953A-DE609DD0E264}"/>
              </a:ext>
            </a:extLst>
          </p:cNvPr>
          <p:cNvGrpSpPr/>
          <p:nvPr/>
        </p:nvGrpSpPr>
        <p:grpSpPr>
          <a:xfrm>
            <a:off x="4929199" y="5516638"/>
            <a:ext cx="864000" cy="768600"/>
            <a:chOff x="4929199" y="5516638"/>
            <a:chExt cx="86400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1209FD1-9AE0-4821-849A-4E249B64D879}"/>
                    </a:ext>
                  </a:extLst>
                </p14:cNvPr>
                <p14:cNvContentPartPr/>
                <p14:nvPr/>
              </p14:nvContentPartPr>
              <p14:xfrm>
                <a:off x="5157439" y="5617078"/>
                <a:ext cx="41760" cy="154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1209FD1-9AE0-4821-849A-4E249B64D87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148799" y="5608438"/>
                  <a:ext cx="59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21B5761-DD43-4F8F-A2F3-2A0BE2BFD1D9}"/>
                    </a:ext>
                  </a:extLst>
                </p14:cNvPr>
                <p14:cNvContentPartPr/>
                <p14:nvPr/>
              </p14:nvContentPartPr>
              <p14:xfrm>
                <a:off x="5274079" y="5565598"/>
                <a:ext cx="78840" cy="228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21B5761-DD43-4F8F-A2F3-2A0BE2BFD1D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265079" y="5556598"/>
                  <a:ext cx="96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CEF9988-C50A-46BB-92BA-433379661D52}"/>
                    </a:ext>
                  </a:extLst>
                </p14:cNvPr>
                <p14:cNvContentPartPr/>
                <p14:nvPr/>
              </p14:nvContentPartPr>
              <p14:xfrm>
                <a:off x="4929199" y="5911558"/>
                <a:ext cx="503640" cy="76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CEF9988-C50A-46BB-92BA-433379661D5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920199" y="5902558"/>
                  <a:ext cx="521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79962F2-9638-4DB3-950E-B4F54AC9FE8C}"/>
                    </a:ext>
                  </a:extLst>
                </p14:cNvPr>
                <p14:cNvContentPartPr/>
                <p14:nvPr/>
              </p14:nvContentPartPr>
              <p14:xfrm>
                <a:off x="5049439" y="6050878"/>
                <a:ext cx="64440" cy="184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79962F2-9638-4DB3-950E-B4F54AC9FE8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040799" y="6042238"/>
                  <a:ext cx="82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C69EF42-1DA8-44D4-AFA5-F89CF2B55969}"/>
                    </a:ext>
                  </a:extLst>
                </p14:cNvPr>
                <p14:cNvContentPartPr/>
                <p14:nvPr/>
              </p14:nvContentPartPr>
              <p14:xfrm>
                <a:off x="5183719" y="5992918"/>
                <a:ext cx="186120" cy="25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C69EF42-1DA8-44D4-AFA5-F89CF2B5596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175079" y="5984278"/>
                  <a:ext cx="203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D4DB28F-FEF4-4E86-8088-2212A0FB1BE8}"/>
                    </a:ext>
                  </a:extLst>
                </p14:cNvPr>
                <p14:cNvContentPartPr/>
                <p14:nvPr/>
              </p14:nvContentPartPr>
              <p14:xfrm>
                <a:off x="5585119" y="5516638"/>
                <a:ext cx="208080" cy="768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D4DB28F-FEF4-4E86-8088-2212A0FB1BE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76479" y="5507638"/>
                  <a:ext cx="225720" cy="78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F1491E3-2A17-4636-ACB1-62C94AEBCC76}"/>
              </a:ext>
            </a:extLst>
          </p:cNvPr>
          <p:cNvGrpSpPr/>
          <p:nvPr/>
        </p:nvGrpSpPr>
        <p:grpSpPr>
          <a:xfrm>
            <a:off x="6013159" y="5751718"/>
            <a:ext cx="250920" cy="168120"/>
            <a:chOff x="6013159" y="5751718"/>
            <a:chExt cx="2509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1D082AF-E210-4279-895B-D8C0FE2BC166}"/>
                    </a:ext>
                  </a:extLst>
                </p14:cNvPr>
                <p14:cNvContentPartPr/>
                <p14:nvPr/>
              </p14:nvContentPartPr>
              <p14:xfrm>
                <a:off x="6034039" y="5751718"/>
                <a:ext cx="194040" cy="74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1D082AF-E210-4279-895B-D8C0FE2BC16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25039" y="5743078"/>
                  <a:ext cx="211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078AC57-1F70-4D60-8830-F8C92BA0F54B}"/>
                    </a:ext>
                  </a:extLst>
                </p14:cNvPr>
                <p14:cNvContentPartPr/>
                <p14:nvPr/>
              </p14:nvContentPartPr>
              <p14:xfrm>
                <a:off x="6013159" y="5851078"/>
                <a:ext cx="250920" cy="68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078AC57-1F70-4D60-8830-F8C92BA0F54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04519" y="5842438"/>
                  <a:ext cx="2685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547A6549-33EC-4757-89C1-A80FE572EF41}"/>
              </a:ext>
            </a:extLst>
          </p:cNvPr>
          <p:cNvGrpSpPr/>
          <p:nvPr/>
        </p:nvGrpSpPr>
        <p:grpSpPr>
          <a:xfrm>
            <a:off x="6693199" y="5370118"/>
            <a:ext cx="977400" cy="846360"/>
            <a:chOff x="6693199" y="5370118"/>
            <a:chExt cx="9774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4B43CC-2B6A-45FD-A398-8B81D55E27EB}"/>
                    </a:ext>
                  </a:extLst>
                </p14:cNvPr>
                <p14:cNvContentPartPr/>
                <p14:nvPr/>
              </p14:nvContentPartPr>
              <p14:xfrm>
                <a:off x="6693199" y="5658838"/>
                <a:ext cx="309600" cy="64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4B43CC-2B6A-45FD-A398-8B81D55E27E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84199" y="5649838"/>
                  <a:ext cx="327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DF126E2-FFB0-4990-931A-A01A504892BB}"/>
                    </a:ext>
                  </a:extLst>
                </p14:cNvPr>
                <p14:cNvContentPartPr/>
                <p14:nvPr/>
              </p14:nvContentPartPr>
              <p14:xfrm>
                <a:off x="7250839" y="5370118"/>
                <a:ext cx="161640" cy="314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DF126E2-FFB0-4990-931A-A01A504892B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42199" y="5361478"/>
                  <a:ext cx="1792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4F5BEEE-05E7-45D0-BA73-3C0E7A8146FE}"/>
                    </a:ext>
                  </a:extLst>
                </p14:cNvPr>
                <p14:cNvContentPartPr/>
                <p14:nvPr/>
              </p14:nvContentPartPr>
              <p14:xfrm>
                <a:off x="6871039" y="5768278"/>
                <a:ext cx="707040" cy="93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4F5BEEE-05E7-45D0-BA73-3C0E7A8146F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862399" y="5759638"/>
                  <a:ext cx="724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7EB4597-83F3-40C9-8DB6-BE1B975E20DE}"/>
                    </a:ext>
                  </a:extLst>
                </p14:cNvPr>
                <p14:cNvContentPartPr/>
                <p14:nvPr/>
              </p14:nvContentPartPr>
              <p14:xfrm>
                <a:off x="6865999" y="5993638"/>
                <a:ext cx="157680" cy="221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7EB4597-83F3-40C9-8DB6-BE1B975E20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57359" y="5984638"/>
                  <a:ext cx="175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05E6948-E17E-42C9-B964-FF54DF2B5201}"/>
                    </a:ext>
                  </a:extLst>
                </p14:cNvPr>
                <p14:cNvContentPartPr/>
                <p14:nvPr/>
              </p14:nvContentPartPr>
              <p14:xfrm>
                <a:off x="7022599" y="5966638"/>
                <a:ext cx="311760" cy="2498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05E6948-E17E-42C9-B964-FF54DF2B520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13599" y="5957998"/>
                  <a:ext cx="329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1947BF2-3C86-42BE-94D1-9401FFFFD610}"/>
                    </a:ext>
                  </a:extLst>
                </p14:cNvPr>
                <p14:cNvContentPartPr/>
                <p14:nvPr/>
              </p14:nvContentPartPr>
              <p14:xfrm>
                <a:off x="7384759" y="5927038"/>
                <a:ext cx="285840" cy="271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1947BF2-3C86-42BE-94D1-9401FFFFD61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76119" y="5918398"/>
                  <a:ext cx="3034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C6CAA24-3B00-4E40-8F1E-0CD906E431E0}"/>
                  </a:ext>
                </a:extLst>
              </p14:cNvPr>
              <p14:cNvContentPartPr/>
              <p14:nvPr/>
            </p14:nvContentPartPr>
            <p14:xfrm>
              <a:off x="4087754" y="6513468"/>
              <a:ext cx="401400" cy="70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C6CAA24-3B00-4E40-8F1E-0CD906E431E0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4079114" y="6504468"/>
                <a:ext cx="41904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6EDBE989-42A6-4DF4-A1D2-362AC63FACFD}"/>
              </a:ext>
            </a:extLst>
          </p:cNvPr>
          <p:cNvGrpSpPr/>
          <p:nvPr/>
        </p:nvGrpSpPr>
        <p:grpSpPr>
          <a:xfrm>
            <a:off x="4378634" y="733308"/>
            <a:ext cx="4130640" cy="239400"/>
            <a:chOff x="4378634" y="733308"/>
            <a:chExt cx="413064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B97A6C-0BB0-4CE7-A1A0-DD5231829BEB}"/>
                    </a:ext>
                  </a:extLst>
                </p14:cNvPr>
                <p14:cNvContentPartPr/>
                <p14:nvPr/>
              </p14:nvContentPartPr>
              <p14:xfrm>
                <a:off x="6615314" y="733308"/>
                <a:ext cx="1893960" cy="62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B97A6C-0BB0-4CE7-A1A0-DD5231829BE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606314" y="724308"/>
                  <a:ext cx="191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0066E3-DB66-45A5-839D-331716AB41AF}"/>
                    </a:ext>
                  </a:extLst>
                </p14:cNvPr>
                <p14:cNvContentPartPr/>
                <p14:nvPr/>
              </p14:nvContentPartPr>
              <p14:xfrm>
                <a:off x="4378634" y="834108"/>
                <a:ext cx="1034280" cy="87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0066E3-DB66-45A5-839D-331716AB41A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69994" y="825468"/>
                  <a:ext cx="1051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15BACC-0D78-437D-ACF3-CAD0593FE054}"/>
                    </a:ext>
                  </a:extLst>
                </p14:cNvPr>
                <p14:cNvContentPartPr/>
                <p14:nvPr/>
              </p14:nvContentPartPr>
              <p14:xfrm>
                <a:off x="6588314" y="841668"/>
                <a:ext cx="1854720" cy="131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15BACC-0D78-437D-ACF3-CAD0593FE05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79314" y="833028"/>
                  <a:ext cx="187236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88F3DE4-A83D-4C38-9A42-D1BF53D6A9CC}"/>
                  </a:ext>
                </a:extLst>
              </p14:cNvPr>
              <p14:cNvContentPartPr/>
              <p14:nvPr/>
            </p14:nvContentPartPr>
            <p14:xfrm>
              <a:off x="4866794" y="6399708"/>
              <a:ext cx="627480" cy="66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88F3DE4-A83D-4C38-9A42-D1BF53D6A9CC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4858154" y="6390708"/>
                <a:ext cx="64512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12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296">
            <a:extLst>
              <a:ext uri="{FF2B5EF4-FFF2-40B4-BE49-F238E27FC236}">
                <a16:creationId xmlns:a16="http://schemas.microsoft.com/office/drawing/2014/main" id="{45F9AE19-ADAB-45AB-B14D-8FF6C455D22D}"/>
              </a:ext>
            </a:extLst>
          </p:cNvPr>
          <p:cNvGrpSpPr/>
          <p:nvPr/>
        </p:nvGrpSpPr>
        <p:grpSpPr>
          <a:xfrm>
            <a:off x="456919" y="-55082"/>
            <a:ext cx="11359800" cy="6573240"/>
            <a:chOff x="456919" y="-55082"/>
            <a:chExt cx="11359800" cy="65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A0F254-ECBA-41E9-8B5B-263227DF91DD}"/>
                    </a:ext>
                  </a:extLst>
                </p14:cNvPr>
                <p14:cNvContentPartPr/>
                <p14:nvPr/>
              </p14:nvContentPartPr>
              <p14:xfrm>
                <a:off x="9813319" y="395278"/>
                <a:ext cx="311040" cy="196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A0F254-ECBA-41E9-8B5B-263227DF91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04319" y="386278"/>
                  <a:ext cx="328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DBF6BA-0A01-4516-A8E6-60B1D0D625E9}"/>
                    </a:ext>
                  </a:extLst>
                </p14:cNvPr>
                <p14:cNvContentPartPr/>
                <p14:nvPr/>
              </p14:nvContentPartPr>
              <p14:xfrm>
                <a:off x="10089799" y="554758"/>
                <a:ext cx="28440" cy="20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DBF6BA-0A01-4516-A8E6-60B1D0D625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81159" y="545758"/>
                  <a:ext cx="46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8FFDE6-E8F9-4C59-AE37-95603406D2AD}"/>
                    </a:ext>
                  </a:extLst>
                </p14:cNvPr>
                <p14:cNvContentPartPr/>
                <p14:nvPr/>
              </p14:nvContentPartPr>
              <p14:xfrm>
                <a:off x="10305439" y="381238"/>
                <a:ext cx="342720" cy="19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8FFDE6-E8F9-4C59-AE37-95603406D2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6799" y="372238"/>
                  <a:ext cx="360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6BCC22B-9B2F-48C8-8200-1F479C95B04F}"/>
                    </a:ext>
                  </a:extLst>
                </p14:cNvPr>
                <p14:cNvContentPartPr/>
                <p14:nvPr/>
              </p14:nvContentPartPr>
              <p14:xfrm>
                <a:off x="10620439" y="587878"/>
                <a:ext cx="2124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6BCC22B-9B2F-48C8-8200-1F479C95B0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11799" y="578878"/>
                  <a:ext cx="38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8A48436-5F5A-476C-85D3-A35D7D13CB79}"/>
                    </a:ext>
                  </a:extLst>
                </p14:cNvPr>
                <p14:cNvContentPartPr/>
                <p14:nvPr/>
              </p14:nvContentPartPr>
              <p14:xfrm>
                <a:off x="9790999" y="1046878"/>
                <a:ext cx="183960" cy="127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8A48436-5F5A-476C-85D3-A35D7D13CB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81999" y="1037878"/>
                  <a:ext cx="201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4DABAB-0C03-4784-A323-B77B185EA262}"/>
                    </a:ext>
                  </a:extLst>
                </p14:cNvPr>
                <p14:cNvContentPartPr/>
                <p14:nvPr/>
              </p14:nvContentPartPr>
              <p14:xfrm>
                <a:off x="10046959" y="1075318"/>
                <a:ext cx="207720" cy="12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4DABAB-0C03-4784-A323-B77B185EA2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7959" y="1066318"/>
                  <a:ext cx="225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544F1A-250D-427B-8D26-842933973CD5}"/>
                    </a:ext>
                  </a:extLst>
                </p14:cNvPr>
                <p14:cNvContentPartPr/>
                <p14:nvPr/>
              </p14:nvContentPartPr>
              <p14:xfrm>
                <a:off x="10338919" y="1010158"/>
                <a:ext cx="271440" cy="19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544F1A-250D-427B-8D26-842933973C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29919" y="1001158"/>
                  <a:ext cx="289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10D517-C1E5-4D99-9A52-C0F04B8A5BFA}"/>
                    </a:ext>
                  </a:extLst>
                </p14:cNvPr>
                <p14:cNvContentPartPr/>
                <p14:nvPr/>
              </p14:nvContentPartPr>
              <p14:xfrm>
                <a:off x="10527559" y="828718"/>
                <a:ext cx="232920" cy="38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10D517-C1E5-4D99-9A52-C0F04B8A5B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8559" y="820078"/>
                  <a:ext cx="250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DEFCC3-EAE0-40E7-8447-54E97022D343}"/>
                    </a:ext>
                  </a:extLst>
                </p14:cNvPr>
                <p14:cNvContentPartPr/>
                <p14:nvPr/>
              </p14:nvContentPartPr>
              <p14:xfrm>
                <a:off x="546919" y="141478"/>
                <a:ext cx="664200" cy="57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DEFCC3-EAE0-40E7-8447-54E97022D3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919" y="132478"/>
                  <a:ext cx="6818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5AB593-FD74-44F5-BF5B-280AAE9FA0AC}"/>
                    </a:ext>
                  </a:extLst>
                </p14:cNvPr>
                <p14:cNvContentPartPr/>
                <p14:nvPr/>
              </p14:nvContentPartPr>
              <p14:xfrm>
                <a:off x="599119" y="498598"/>
                <a:ext cx="344160" cy="68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5AB593-FD74-44F5-BF5B-280AAE9FA0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0479" y="489958"/>
                  <a:ext cx="361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667022-5D82-42AF-9BD4-829D63181A86}"/>
                    </a:ext>
                  </a:extLst>
                </p14:cNvPr>
                <p14:cNvContentPartPr/>
                <p14:nvPr/>
              </p14:nvContentPartPr>
              <p14:xfrm>
                <a:off x="853639" y="505438"/>
                <a:ext cx="117000" cy="17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667022-5D82-42AF-9BD4-829D63181A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999" y="496798"/>
                  <a:ext cx="134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3B8735-57C3-4407-89D6-189DCF33DC15}"/>
                    </a:ext>
                  </a:extLst>
                </p14:cNvPr>
                <p14:cNvContentPartPr/>
                <p14:nvPr/>
              </p14:nvContentPartPr>
              <p14:xfrm>
                <a:off x="1046239" y="456478"/>
                <a:ext cx="282240" cy="23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3B8735-57C3-4407-89D6-189DCF33DC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7599" y="447478"/>
                  <a:ext cx="299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4994BC-6DBB-4EAB-BDB6-C327411CD351}"/>
                    </a:ext>
                  </a:extLst>
                </p14:cNvPr>
                <p14:cNvContentPartPr/>
                <p14:nvPr/>
              </p14:nvContentPartPr>
              <p14:xfrm>
                <a:off x="1775599" y="469078"/>
                <a:ext cx="18036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4994BC-6DBB-4EAB-BDB6-C327411CD3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66959" y="460438"/>
                  <a:ext cx="198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6D77B2-3908-4C42-8D06-55FF75428156}"/>
                    </a:ext>
                  </a:extLst>
                </p14:cNvPr>
                <p14:cNvContentPartPr/>
                <p14:nvPr/>
              </p14:nvContentPartPr>
              <p14:xfrm>
                <a:off x="2471119" y="298798"/>
                <a:ext cx="212040" cy="29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6D77B2-3908-4C42-8D06-55FF754281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62479" y="290158"/>
                  <a:ext cx="229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77961C-EE31-4B67-8BF9-43FE9EDD525E}"/>
                    </a:ext>
                  </a:extLst>
                </p14:cNvPr>
                <p14:cNvContentPartPr/>
                <p14:nvPr/>
              </p14:nvContentPartPr>
              <p14:xfrm>
                <a:off x="2516479" y="177838"/>
                <a:ext cx="357840" cy="44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77961C-EE31-4B67-8BF9-43FE9EDD52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07479" y="168838"/>
                  <a:ext cx="375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57339E-8D7B-457D-8855-13EC1A153E63}"/>
                    </a:ext>
                  </a:extLst>
                </p14:cNvPr>
                <p14:cNvContentPartPr/>
                <p14:nvPr/>
              </p14:nvContentPartPr>
              <p14:xfrm>
                <a:off x="2837599" y="397798"/>
                <a:ext cx="218880" cy="16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57339E-8D7B-457D-8855-13EC1A153E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28959" y="389158"/>
                  <a:ext cx="23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DA97B1-63E4-4996-B7D0-D3C28A638ED4}"/>
                    </a:ext>
                  </a:extLst>
                </p14:cNvPr>
                <p14:cNvContentPartPr/>
                <p14:nvPr/>
              </p14:nvContentPartPr>
              <p14:xfrm>
                <a:off x="3064759" y="383038"/>
                <a:ext cx="210960" cy="19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DA97B1-63E4-4996-B7D0-D3C28A638E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56119" y="374398"/>
                  <a:ext cx="228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9616DA-9ECD-44C4-85D5-8EB8E268AF50}"/>
                    </a:ext>
                  </a:extLst>
                </p14:cNvPr>
                <p14:cNvContentPartPr/>
                <p14:nvPr/>
              </p14:nvContentPartPr>
              <p14:xfrm>
                <a:off x="3284359" y="414358"/>
                <a:ext cx="201240" cy="14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9616DA-9ECD-44C4-85D5-8EB8E268AF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75359" y="405358"/>
                  <a:ext cx="218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8EAE05-316E-48A3-AFF7-5E8D34FABD61}"/>
                    </a:ext>
                  </a:extLst>
                </p14:cNvPr>
                <p14:cNvContentPartPr/>
                <p14:nvPr/>
              </p14:nvContentPartPr>
              <p14:xfrm>
                <a:off x="3641479" y="383758"/>
                <a:ext cx="119520" cy="15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8EAE05-316E-48A3-AFF7-5E8D34FABD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32479" y="374758"/>
                  <a:ext cx="137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31F263-EDBA-430F-9D36-47B35E7C8AA8}"/>
                    </a:ext>
                  </a:extLst>
                </p14:cNvPr>
                <p14:cNvContentPartPr/>
                <p14:nvPr/>
              </p14:nvContentPartPr>
              <p14:xfrm>
                <a:off x="3827239" y="425878"/>
                <a:ext cx="20412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31F263-EDBA-430F-9D36-47B35E7C8A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18239" y="416878"/>
                  <a:ext cx="22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5C0AC0-3B56-4AFD-AFB8-B3A9E20F2B27}"/>
                    </a:ext>
                  </a:extLst>
                </p14:cNvPr>
                <p14:cNvContentPartPr/>
                <p14:nvPr/>
              </p14:nvContentPartPr>
              <p14:xfrm>
                <a:off x="4118119" y="200158"/>
                <a:ext cx="148320" cy="325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5C0AC0-3B56-4AFD-AFB8-B3A9E20F2B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09119" y="191158"/>
                  <a:ext cx="1659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C5BA48-1318-422D-89C8-8F7050BEECEC}"/>
                    </a:ext>
                  </a:extLst>
                </p14:cNvPr>
                <p14:cNvContentPartPr/>
                <p14:nvPr/>
              </p14:nvContentPartPr>
              <p14:xfrm>
                <a:off x="4259599" y="145078"/>
                <a:ext cx="221040" cy="43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C5BA48-1318-422D-89C8-8F7050BEEC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0599" y="136438"/>
                  <a:ext cx="2386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8450B2E-BCB5-41C8-A242-000C4989848D}"/>
                    </a:ext>
                  </a:extLst>
                </p14:cNvPr>
                <p14:cNvContentPartPr/>
                <p14:nvPr/>
              </p14:nvContentPartPr>
              <p14:xfrm>
                <a:off x="4631119" y="287278"/>
                <a:ext cx="468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8450B2E-BCB5-41C8-A242-000C498984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2479" y="278638"/>
                  <a:ext cx="22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DD215A-06C2-44F8-B742-D8397B9B528A}"/>
                    </a:ext>
                  </a:extLst>
                </p14:cNvPr>
                <p14:cNvContentPartPr/>
                <p14:nvPr/>
              </p14:nvContentPartPr>
              <p14:xfrm>
                <a:off x="5094079" y="107638"/>
                <a:ext cx="209160" cy="47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DD215A-06C2-44F8-B742-D8397B9B52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85439" y="98638"/>
                  <a:ext cx="226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03689A-7B34-4290-B5F8-CE71995A4596}"/>
                    </a:ext>
                  </a:extLst>
                </p14:cNvPr>
                <p14:cNvContentPartPr/>
                <p14:nvPr/>
              </p14:nvContentPartPr>
              <p14:xfrm>
                <a:off x="4999759" y="316438"/>
                <a:ext cx="428400" cy="8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03689A-7B34-4290-B5F8-CE71995A45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91119" y="307438"/>
                  <a:ext cx="446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606388-7AC0-42E9-9BF9-D640FC793D4D}"/>
                    </a:ext>
                  </a:extLst>
                </p14:cNvPr>
                <p14:cNvContentPartPr/>
                <p14:nvPr/>
              </p14:nvContentPartPr>
              <p14:xfrm>
                <a:off x="5431039" y="361798"/>
                <a:ext cx="183960" cy="16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606388-7AC0-42E9-9BF9-D640FC793D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2039" y="353158"/>
                  <a:ext cx="20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FFD0BD-E294-428B-B82C-85334FD79790}"/>
                    </a:ext>
                  </a:extLst>
                </p14:cNvPr>
                <p14:cNvContentPartPr/>
                <p14:nvPr/>
              </p14:nvContentPartPr>
              <p14:xfrm>
                <a:off x="5695639" y="262078"/>
                <a:ext cx="200520" cy="26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FFD0BD-E294-428B-B82C-85334FD797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86999" y="253078"/>
                  <a:ext cx="218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675F6F-972A-4102-AB91-243FCCD560A8}"/>
                    </a:ext>
                  </a:extLst>
                </p14:cNvPr>
                <p14:cNvContentPartPr/>
                <p14:nvPr/>
              </p14:nvContentPartPr>
              <p14:xfrm>
                <a:off x="5870239" y="363238"/>
                <a:ext cx="199800" cy="15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675F6F-972A-4102-AB91-243FCCD560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61599" y="354598"/>
                  <a:ext cx="217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79844B-EDFD-4F4A-A636-E2138C921180}"/>
                    </a:ext>
                  </a:extLst>
                </p14:cNvPr>
                <p14:cNvContentPartPr/>
                <p14:nvPr/>
              </p14:nvContentPartPr>
              <p14:xfrm>
                <a:off x="6264439" y="162358"/>
                <a:ext cx="167760" cy="33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79844B-EDFD-4F4A-A636-E2138C9211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55799" y="153358"/>
                  <a:ext cx="1854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629D0E-935F-4CD2-BF0A-4A823852E131}"/>
                    </a:ext>
                  </a:extLst>
                </p14:cNvPr>
                <p14:cNvContentPartPr/>
                <p14:nvPr/>
              </p14:nvContentPartPr>
              <p14:xfrm>
                <a:off x="6355879" y="492118"/>
                <a:ext cx="142200" cy="27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629D0E-935F-4CD2-BF0A-4A823852E1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46879" y="483478"/>
                  <a:ext cx="159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BC1B49-2607-4BA4-A055-4FDCA43FC0AC}"/>
                    </a:ext>
                  </a:extLst>
                </p14:cNvPr>
                <p14:cNvContentPartPr/>
                <p14:nvPr/>
              </p14:nvContentPartPr>
              <p14:xfrm>
                <a:off x="6814879" y="332638"/>
                <a:ext cx="258120" cy="168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BC1B49-2607-4BA4-A055-4FDCA43FC0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05879" y="323638"/>
                  <a:ext cx="275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899BC8-1158-4D50-A32B-A038EE258C6D}"/>
                    </a:ext>
                  </a:extLst>
                </p14:cNvPr>
                <p14:cNvContentPartPr/>
                <p14:nvPr/>
              </p14:nvContentPartPr>
              <p14:xfrm>
                <a:off x="7082719" y="360358"/>
                <a:ext cx="18432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899BC8-1158-4D50-A32B-A038EE258C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73719" y="351358"/>
                  <a:ext cx="201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C11374-41E8-4AFF-9604-B507769305B0}"/>
                    </a:ext>
                  </a:extLst>
                </p14:cNvPr>
                <p14:cNvContentPartPr/>
                <p14:nvPr/>
              </p14:nvContentPartPr>
              <p14:xfrm>
                <a:off x="7591039" y="366118"/>
                <a:ext cx="241200" cy="22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C11374-41E8-4AFF-9604-B507769305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82399" y="357478"/>
                  <a:ext cx="25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DF78B5-344B-4D90-8751-6702510A1BDE}"/>
                    </a:ext>
                  </a:extLst>
                </p14:cNvPr>
                <p14:cNvContentPartPr/>
                <p14:nvPr/>
              </p14:nvContentPartPr>
              <p14:xfrm>
                <a:off x="7677799" y="147598"/>
                <a:ext cx="399600" cy="38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DF78B5-344B-4D90-8751-6702510A1B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68799" y="138958"/>
                  <a:ext cx="4172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99DC1C-85B1-4D66-BDBD-1569F5A77B51}"/>
                    </a:ext>
                  </a:extLst>
                </p14:cNvPr>
                <p14:cNvContentPartPr/>
                <p14:nvPr/>
              </p14:nvContentPartPr>
              <p14:xfrm>
                <a:off x="7902079" y="373678"/>
                <a:ext cx="194760" cy="149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99DC1C-85B1-4D66-BDBD-1569F5A77B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93079" y="364678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22367F-1C5F-4EC4-8224-0DDC5374185B}"/>
                    </a:ext>
                  </a:extLst>
                </p14:cNvPr>
                <p14:cNvContentPartPr/>
                <p14:nvPr/>
              </p14:nvContentPartPr>
              <p14:xfrm>
                <a:off x="8145799" y="-55082"/>
                <a:ext cx="509400" cy="69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22367F-1C5F-4EC4-8224-0DDC537418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37159" y="-63722"/>
                  <a:ext cx="52704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752189-DA84-49D9-95CC-541E1A7B858E}"/>
                    </a:ext>
                  </a:extLst>
                </p14:cNvPr>
                <p14:cNvContentPartPr/>
                <p14:nvPr/>
              </p14:nvContentPartPr>
              <p14:xfrm>
                <a:off x="8126719" y="395998"/>
                <a:ext cx="271080" cy="10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752189-DA84-49D9-95CC-541E1A7B85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18079" y="386998"/>
                  <a:ext cx="288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079D95-3DE0-442A-A58D-15F6DC8785E2}"/>
                    </a:ext>
                  </a:extLst>
                </p14:cNvPr>
                <p14:cNvContentPartPr/>
                <p14:nvPr/>
              </p14:nvContentPartPr>
              <p14:xfrm>
                <a:off x="8369359" y="381958"/>
                <a:ext cx="33264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079D95-3DE0-442A-A58D-15F6DC8785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60359" y="372958"/>
                  <a:ext cx="350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00FF1B-65BF-41D2-97A7-FFB0432B59F2}"/>
                    </a:ext>
                  </a:extLst>
                </p14:cNvPr>
                <p14:cNvContentPartPr/>
                <p14:nvPr/>
              </p14:nvContentPartPr>
              <p14:xfrm>
                <a:off x="8786239" y="375838"/>
                <a:ext cx="192240" cy="22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00FF1B-65BF-41D2-97A7-FFB0432B59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77239" y="367198"/>
                  <a:ext cx="209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9860BC-A0B7-4F0D-B184-763515BE2E1A}"/>
                    </a:ext>
                  </a:extLst>
                </p14:cNvPr>
                <p14:cNvContentPartPr/>
                <p14:nvPr/>
              </p14:nvContentPartPr>
              <p14:xfrm>
                <a:off x="9250639" y="386998"/>
                <a:ext cx="263160" cy="20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9860BC-A0B7-4F0D-B184-763515BE2E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41999" y="378358"/>
                  <a:ext cx="280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D777D2-4931-4CEC-9031-9D9A3041EB83}"/>
                    </a:ext>
                  </a:extLst>
                </p14:cNvPr>
                <p14:cNvContentPartPr/>
                <p14:nvPr/>
              </p14:nvContentPartPr>
              <p14:xfrm>
                <a:off x="610279" y="1022038"/>
                <a:ext cx="258480" cy="492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D777D2-4931-4CEC-9031-9D9A3041EB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1279" y="1013398"/>
                  <a:ext cx="2761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509FE-4DC9-4178-BB97-62D80AE342DB}"/>
                    </a:ext>
                  </a:extLst>
                </p14:cNvPr>
                <p14:cNvContentPartPr/>
                <p14:nvPr/>
              </p14:nvContentPartPr>
              <p14:xfrm>
                <a:off x="504079" y="1032478"/>
                <a:ext cx="383040" cy="44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509FE-4DC9-4178-BB97-62D80AE342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439" y="1023478"/>
                  <a:ext cx="400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67E85E-1CD9-499B-BB6D-FE5D8B4E1181}"/>
                    </a:ext>
                  </a:extLst>
                </p14:cNvPr>
                <p14:cNvContentPartPr/>
                <p14:nvPr/>
              </p14:nvContentPartPr>
              <p14:xfrm>
                <a:off x="1724839" y="887398"/>
                <a:ext cx="336240" cy="57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67E85E-1CD9-499B-BB6D-FE5D8B4E118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16199" y="878398"/>
                  <a:ext cx="3538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3659D3-F2DE-4DC9-960F-DDF1B1D4791B}"/>
                    </a:ext>
                  </a:extLst>
                </p14:cNvPr>
                <p14:cNvContentPartPr/>
                <p14:nvPr/>
              </p14:nvContentPartPr>
              <p14:xfrm>
                <a:off x="1634839" y="1180438"/>
                <a:ext cx="365040" cy="62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3659D3-F2DE-4DC9-960F-DDF1B1D479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26199" y="1171438"/>
                  <a:ext cx="382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A4D721-10F6-4190-862D-DA34AF048852}"/>
                    </a:ext>
                  </a:extLst>
                </p14:cNvPr>
                <p14:cNvContentPartPr/>
                <p14:nvPr/>
              </p14:nvContentPartPr>
              <p14:xfrm>
                <a:off x="1922839" y="1227598"/>
                <a:ext cx="201240" cy="17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A4D721-10F6-4190-862D-DA34AF048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3839" y="1218598"/>
                  <a:ext cx="218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34D094-B434-4B5D-B9CB-ACCE4D2B9119}"/>
                    </a:ext>
                  </a:extLst>
                </p14:cNvPr>
                <p14:cNvContentPartPr/>
                <p14:nvPr/>
              </p14:nvContentPartPr>
              <p14:xfrm>
                <a:off x="2618359" y="952558"/>
                <a:ext cx="254880" cy="513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34D094-B434-4B5D-B9CB-ACCE4D2B91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09719" y="943918"/>
                  <a:ext cx="2725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3614DC-AA95-40C2-9099-BAD59A4E73FB}"/>
                    </a:ext>
                  </a:extLst>
                </p14:cNvPr>
                <p14:cNvContentPartPr/>
                <p14:nvPr/>
              </p14:nvContentPartPr>
              <p14:xfrm>
                <a:off x="2925799" y="1204558"/>
                <a:ext cx="212760" cy="20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3614DC-AA95-40C2-9099-BAD59A4E73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6799" y="1195558"/>
                  <a:ext cx="23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43E791-C911-422D-9770-DEE42110F870}"/>
                    </a:ext>
                  </a:extLst>
                </p14:cNvPr>
                <p14:cNvContentPartPr/>
                <p14:nvPr/>
              </p14:nvContentPartPr>
              <p14:xfrm>
                <a:off x="3699439" y="964438"/>
                <a:ext cx="194040" cy="35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43E791-C911-422D-9770-DEE42110F8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90439" y="955798"/>
                  <a:ext cx="2116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15326E-DFF0-4247-92BC-9A423B54236B}"/>
                    </a:ext>
                  </a:extLst>
                </p14:cNvPr>
                <p14:cNvContentPartPr/>
                <p14:nvPr/>
              </p14:nvContentPartPr>
              <p14:xfrm>
                <a:off x="4271479" y="1159558"/>
                <a:ext cx="115200" cy="14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15326E-DFF0-4247-92BC-9A423B5423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2839" y="1150558"/>
                  <a:ext cx="132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B43854-B266-47BE-B982-CA357D7272B2}"/>
                    </a:ext>
                  </a:extLst>
                </p14:cNvPr>
                <p14:cNvContentPartPr/>
                <p14:nvPr/>
              </p14:nvContentPartPr>
              <p14:xfrm>
                <a:off x="4596199" y="739078"/>
                <a:ext cx="331200" cy="59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B43854-B266-47BE-B982-CA357D7272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87199" y="730438"/>
                  <a:ext cx="3488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7DC1E4-F843-4285-BBD2-C7E96B9C64A7}"/>
                    </a:ext>
                  </a:extLst>
                </p14:cNvPr>
                <p14:cNvContentPartPr/>
                <p14:nvPr/>
              </p14:nvContentPartPr>
              <p14:xfrm>
                <a:off x="4576759" y="1135078"/>
                <a:ext cx="218160" cy="50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7DC1E4-F843-4285-BBD2-C7E96B9C64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67759" y="1126078"/>
                  <a:ext cx="235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7F3F18-9A5A-4E3E-B053-94812A293D1A}"/>
                    </a:ext>
                  </a:extLst>
                </p14:cNvPr>
                <p14:cNvContentPartPr/>
                <p14:nvPr/>
              </p14:nvContentPartPr>
              <p14:xfrm>
                <a:off x="5209279" y="1015918"/>
                <a:ext cx="297360" cy="218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7F3F18-9A5A-4E3E-B053-94812A293D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00639" y="1007278"/>
                  <a:ext cx="315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FBF187-8944-4CA8-9D28-C7F65B13D537}"/>
                    </a:ext>
                  </a:extLst>
                </p14:cNvPr>
                <p14:cNvContentPartPr/>
                <p14:nvPr/>
              </p14:nvContentPartPr>
              <p14:xfrm>
                <a:off x="5903719" y="972358"/>
                <a:ext cx="321840" cy="271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FBF187-8944-4CA8-9D28-C7F65B13D5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94719" y="963718"/>
                  <a:ext cx="339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ECCA5E-36CC-48BB-8527-581281BA9353}"/>
                    </a:ext>
                  </a:extLst>
                </p14:cNvPr>
                <p14:cNvContentPartPr/>
                <p14:nvPr/>
              </p14:nvContentPartPr>
              <p14:xfrm>
                <a:off x="6274519" y="1029958"/>
                <a:ext cx="198360" cy="177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ECCA5E-36CC-48BB-8527-581281BA9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65519" y="1020958"/>
                  <a:ext cx="216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AF11DE-190E-4EA7-949E-36D7D815FE07}"/>
                    </a:ext>
                  </a:extLst>
                </p14:cNvPr>
                <p14:cNvContentPartPr/>
                <p14:nvPr/>
              </p14:nvContentPartPr>
              <p14:xfrm>
                <a:off x="6460999" y="991438"/>
                <a:ext cx="163800" cy="22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AF11DE-190E-4EA7-949E-36D7D815FE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51999" y="982798"/>
                  <a:ext cx="181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893471-20C7-4A1E-87CC-0D2750890B5F}"/>
                    </a:ext>
                  </a:extLst>
                </p14:cNvPr>
                <p14:cNvContentPartPr/>
                <p14:nvPr/>
              </p14:nvContentPartPr>
              <p14:xfrm>
                <a:off x="6735679" y="1033558"/>
                <a:ext cx="179280" cy="19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893471-20C7-4A1E-87CC-0D2750890B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26679" y="1024918"/>
                  <a:ext cx="196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5BCB2E7-95CC-45F7-A4C1-70D5D0C1FDA4}"/>
                    </a:ext>
                  </a:extLst>
                </p14:cNvPr>
                <p14:cNvContentPartPr/>
                <p14:nvPr/>
              </p14:nvContentPartPr>
              <p14:xfrm>
                <a:off x="6917839" y="1036078"/>
                <a:ext cx="219600" cy="170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5BCB2E7-95CC-45F7-A4C1-70D5D0C1FD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08839" y="1027078"/>
                  <a:ext cx="23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96ABC3D-D282-4EE6-AAF4-75E11163789F}"/>
                    </a:ext>
                  </a:extLst>
                </p14:cNvPr>
                <p14:cNvContentPartPr/>
                <p14:nvPr/>
              </p14:nvContentPartPr>
              <p14:xfrm>
                <a:off x="7149319" y="995758"/>
                <a:ext cx="182160" cy="237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96ABC3D-D282-4EE6-AAF4-75E1116378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0319" y="986758"/>
                  <a:ext cx="199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E41FE7-772F-4BC9-B463-6CD92FB60F38}"/>
                    </a:ext>
                  </a:extLst>
                </p14:cNvPr>
                <p14:cNvContentPartPr/>
                <p14:nvPr/>
              </p14:nvContentPartPr>
              <p14:xfrm>
                <a:off x="7412119" y="973798"/>
                <a:ext cx="169920" cy="27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E41FE7-772F-4BC9-B463-6CD92FB60F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03119" y="964798"/>
                  <a:ext cx="187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2B77D6-739B-405B-A2E6-90098A3B9699}"/>
                    </a:ext>
                  </a:extLst>
                </p14:cNvPr>
                <p14:cNvContentPartPr/>
                <p14:nvPr/>
              </p14:nvContentPartPr>
              <p14:xfrm>
                <a:off x="7927639" y="1034638"/>
                <a:ext cx="162000" cy="21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2B77D6-739B-405B-A2E6-90098A3B96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8999" y="1025638"/>
                  <a:ext cx="17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14E9D9-0F21-4434-B60A-581891A0AA8A}"/>
                    </a:ext>
                  </a:extLst>
                </p14:cNvPr>
                <p14:cNvContentPartPr/>
                <p14:nvPr/>
              </p14:nvContentPartPr>
              <p14:xfrm>
                <a:off x="8203039" y="1003678"/>
                <a:ext cx="209880" cy="21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14E9D9-0F21-4434-B60A-581891A0AA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94399" y="994678"/>
                  <a:ext cx="227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3A99D4-23C0-4049-A24B-E368315C0A2C}"/>
                    </a:ext>
                  </a:extLst>
                </p14:cNvPr>
                <p14:cNvContentPartPr/>
                <p14:nvPr/>
              </p14:nvContentPartPr>
              <p14:xfrm>
                <a:off x="8485999" y="985678"/>
                <a:ext cx="206280" cy="21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3A99D4-23C0-4049-A24B-E368315C0A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77359" y="977038"/>
                  <a:ext cx="223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DBEA88-5988-47EA-8704-5FE7CF6DDF1B}"/>
                    </a:ext>
                  </a:extLst>
                </p14:cNvPr>
                <p14:cNvContentPartPr/>
                <p14:nvPr/>
              </p14:nvContentPartPr>
              <p14:xfrm>
                <a:off x="8768959" y="1023478"/>
                <a:ext cx="138600" cy="16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DBEA88-5988-47EA-8704-5FE7CF6DDF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0319" y="1014478"/>
                  <a:ext cx="156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F9ED45-6A4A-474C-A5ED-AFC40C6B4BF8}"/>
                    </a:ext>
                  </a:extLst>
                </p14:cNvPr>
                <p14:cNvContentPartPr/>
                <p14:nvPr/>
              </p14:nvContentPartPr>
              <p14:xfrm>
                <a:off x="9005479" y="995398"/>
                <a:ext cx="216000" cy="185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F9ED45-6A4A-474C-A5ED-AFC40C6B4B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96839" y="986398"/>
                  <a:ext cx="233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CCBD8B-0A17-4013-88CE-D02F11795E7C}"/>
                    </a:ext>
                  </a:extLst>
                </p14:cNvPr>
                <p14:cNvContentPartPr/>
                <p14:nvPr/>
              </p14:nvContentPartPr>
              <p14:xfrm>
                <a:off x="9290959" y="953278"/>
                <a:ext cx="155880" cy="264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CCBD8B-0A17-4013-88CE-D02F11795E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81959" y="944278"/>
                  <a:ext cx="173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4D55E3-5638-4E24-9FA7-104A83B2D4FA}"/>
                    </a:ext>
                  </a:extLst>
                </p14:cNvPr>
                <p14:cNvContentPartPr/>
                <p14:nvPr/>
              </p14:nvContentPartPr>
              <p14:xfrm>
                <a:off x="482839" y="1858318"/>
                <a:ext cx="277200" cy="35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4D55E3-5638-4E24-9FA7-104A83B2D4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3839" y="1849318"/>
                  <a:ext cx="294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2AED18-F45C-4D1E-AD00-B6F8E1A8C461}"/>
                    </a:ext>
                  </a:extLst>
                </p14:cNvPr>
                <p14:cNvContentPartPr/>
                <p14:nvPr/>
              </p14:nvContentPartPr>
              <p14:xfrm>
                <a:off x="1253599" y="2019598"/>
                <a:ext cx="38520" cy="13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2AED18-F45C-4D1E-AD00-B6F8E1A8C4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44599" y="2010598"/>
                  <a:ext cx="56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1607FC-3927-40FF-92A8-A0CA4027BD68}"/>
                    </a:ext>
                  </a:extLst>
                </p14:cNvPr>
                <p14:cNvContentPartPr/>
                <p14:nvPr/>
              </p14:nvContentPartPr>
              <p14:xfrm>
                <a:off x="1522159" y="1565278"/>
                <a:ext cx="307080" cy="64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1607FC-3927-40FF-92A8-A0CA4027BD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13159" y="1556278"/>
                  <a:ext cx="3247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6DEC78-CDDD-495B-8E6A-671267888550}"/>
                    </a:ext>
                  </a:extLst>
                </p14:cNvPr>
                <p14:cNvContentPartPr/>
                <p14:nvPr/>
              </p14:nvContentPartPr>
              <p14:xfrm>
                <a:off x="1523959" y="1911958"/>
                <a:ext cx="197280" cy="82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6DEC78-CDDD-495B-8E6A-6712678885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15319" y="1902958"/>
                  <a:ext cx="214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FB544C4-3E73-47A3-AA45-D83C844412B9}"/>
                    </a:ext>
                  </a:extLst>
                </p14:cNvPr>
                <p14:cNvContentPartPr/>
                <p14:nvPr/>
              </p14:nvContentPartPr>
              <p14:xfrm>
                <a:off x="2269519" y="1933558"/>
                <a:ext cx="245520" cy="17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FB544C4-3E73-47A3-AA45-D83C844412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0519" y="1924558"/>
                  <a:ext cx="263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6A2A20-FC43-4EDD-BAF9-FAAE8172A28B}"/>
                    </a:ext>
                  </a:extLst>
                </p14:cNvPr>
                <p14:cNvContentPartPr/>
                <p14:nvPr/>
              </p14:nvContentPartPr>
              <p14:xfrm>
                <a:off x="3029839" y="1423438"/>
                <a:ext cx="453600" cy="678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6A2A20-FC43-4EDD-BAF9-FAAE8172A2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20839" y="1414438"/>
                  <a:ext cx="47124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462F9AF-7FE5-4573-AD71-1169704A40A8}"/>
                    </a:ext>
                  </a:extLst>
                </p14:cNvPr>
                <p14:cNvContentPartPr/>
                <p14:nvPr/>
              </p14:nvContentPartPr>
              <p14:xfrm>
                <a:off x="3006079" y="1875598"/>
                <a:ext cx="306000" cy="7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462F9AF-7FE5-4573-AD71-1169704A40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97439" y="1866598"/>
                  <a:ext cx="323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76FA6-2404-4D1F-81C5-4850217AEAD6}"/>
                    </a:ext>
                  </a:extLst>
                </p14:cNvPr>
                <p14:cNvContentPartPr/>
                <p14:nvPr/>
              </p14:nvContentPartPr>
              <p14:xfrm>
                <a:off x="3318919" y="1880998"/>
                <a:ext cx="212400" cy="16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76FA6-2404-4D1F-81C5-4850217AEA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10279" y="1872358"/>
                  <a:ext cx="230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FCE178-4F8B-42BA-9A04-05C0C271C89F}"/>
                    </a:ext>
                  </a:extLst>
                </p14:cNvPr>
                <p14:cNvContentPartPr/>
                <p14:nvPr/>
              </p14:nvContentPartPr>
              <p14:xfrm>
                <a:off x="3581359" y="1914838"/>
                <a:ext cx="63000" cy="9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FCE178-4F8B-42BA-9A04-05C0C271C8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72719" y="1906198"/>
                  <a:ext cx="80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2858C5-95D9-42AA-9F67-13A37214E33B}"/>
                    </a:ext>
                  </a:extLst>
                </p14:cNvPr>
                <p14:cNvContentPartPr/>
                <p14:nvPr/>
              </p14:nvContentPartPr>
              <p14:xfrm>
                <a:off x="3765679" y="1568158"/>
                <a:ext cx="269280" cy="44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2858C5-95D9-42AA-9F67-13A37214E3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57039" y="1559158"/>
                  <a:ext cx="2869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606F9E-A11E-42C7-9E68-66DF8405E996}"/>
                    </a:ext>
                  </a:extLst>
                </p14:cNvPr>
                <p14:cNvContentPartPr/>
                <p14:nvPr/>
              </p14:nvContentPartPr>
              <p14:xfrm>
                <a:off x="3973039" y="1853638"/>
                <a:ext cx="152640" cy="12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606F9E-A11E-42C7-9E68-66DF8405E9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64399" y="1844998"/>
                  <a:ext cx="170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4D049E-08AA-48FB-8A83-CFA5AEF809AC}"/>
                    </a:ext>
                  </a:extLst>
                </p14:cNvPr>
                <p14:cNvContentPartPr/>
                <p14:nvPr/>
              </p14:nvContentPartPr>
              <p14:xfrm>
                <a:off x="4197679" y="1827718"/>
                <a:ext cx="198720" cy="13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4D049E-08AA-48FB-8A83-CFA5AEF809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88679" y="1819078"/>
                  <a:ext cx="216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A3A22F-C97E-405A-9AD5-86051387B700}"/>
                    </a:ext>
                  </a:extLst>
                </p14:cNvPr>
                <p14:cNvContentPartPr/>
                <p14:nvPr/>
              </p14:nvContentPartPr>
              <p14:xfrm>
                <a:off x="4421959" y="1804318"/>
                <a:ext cx="159120" cy="198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A3A22F-C97E-405A-9AD5-86051387B7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12959" y="1795318"/>
                  <a:ext cx="176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73F1E5-C87B-4EE2-BAE2-775CB235BDC0}"/>
                    </a:ext>
                  </a:extLst>
                </p14:cNvPr>
                <p14:cNvContentPartPr/>
                <p14:nvPr/>
              </p14:nvContentPartPr>
              <p14:xfrm>
                <a:off x="5035759" y="1775158"/>
                <a:ext cx="199080" cy="14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73F1E5-C87B-4EE2-BAE2-775CB235BD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27119" y="1766518"/>
                  <a:ext cx="216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F3B8F3-5295-4265-A0A4-84A544344890}"/>
                    </a:ext>
                  </a:extLst>
                </p14:cNvPr>
                <p14:cNvContentPartPr/>
                <p14:nvPr/>
              </p14:nvContentPartPr>
              <p14:xfrm>
                <a:off x="5294599" y="1763278"/>
                <a:ext cx="160560" cy="182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F3B8F3-5295-4265-A0A4-84A5443448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85599" y="1754278"/>
                  <a:ext cx="178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40BA0D2-C6DA-41FD-B6C1-1BC9A2149672}"/>
                    </a:ext>
                  </a:extLst>
                </p14:cNvPr>
                <p14:cNvContentPartPr/>
                <p14:nvPr/>
              </p14:nvContentPartPr>
              <p14:xfrm>
                <a:off x="5527879" y="1715398"/>
                <a:ext cx="205560" cy="200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40BA0D2-C6DA-41FD-B6C1-1BC9A21496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19239" y="1706398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8892943-37D9-4448-BE9C-4EC4770AE743}"/>
                    </a:ext>
                  </a:extLst>
                </p14:cNvPr>
                <p14:cNvContentPartPr/>
                <p14:nvPr/>
              </p14:nvContentPartPr>
              <p14:xfrm>
                <a:off x="5815519" y="1731958"/>
                <a:ext cx="173160" cy="192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8892943-37D9-4448-BE9C-4EC4770AE7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06879" y="1723318"/>
                  <a:ext cx="190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D50EB4-E942-4F9E-8969-054B430C556A}"/>
                    </a:ext>
                  </a:extLst>
                </p14:cNvPr>
                <p14:cNvContentPartPr/>
                <p14:nvPr/>
              </p14:nvContentPartPr>
              <p14:xfrm>
                <a:off x="6022159" y="1714678"/>
                <a:ext cx="198000" cy="19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D50EB4-E942-4F9E-8969-054B430C55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13519" y="1706038"/>
                  <a:ext cx="215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D8347E-0E00-4090-BB6A-B422BD95CF11}"/>
                    </a:ext>
                  </a:extLst>
                </p14:cNvPr>
                <p14:cNvContentPartPr/>
                <p14:nvPr/>
              </p14:nvContentPartPr>
              <p14:xfrm>
                <a:off x="6287479" y="1703158"/>
                <a:ext cx="117720" cy="248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D8347E-0E00-4090-BB6A-B422BD95CF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78839" y="1694518"/>
                  <a:ext cx="1353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5D3036-FD30-4DFE-8454-4739DDADBC93}"/>
                    </a:ext>
                  </a:extLst>
                </p14:cNvPr>
                <p14:cNvContentPartPr/>
                <p14:nvPr/>
              </p14:nvContentPartPr>
              <p14:xfrm>
                <a:off x="6480079" y="1929598"/>
                <a:ext cx="18360" cy="1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5D3036-FD30-4DFE-8454-4739DDADBC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1439" y="1920958"/>
                  <a:ext cx="36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48867F-B073-4DA0-B9BD-9474D88AC03D}"/>
                    </a:ext>
                  </a:extLst>
                </p14:cNvPr>
                <p14:cNvContentPartPr/>
                <p14:nvPr/>
              </p14:nvContentPartPr>
              <p14:xfrm>
                <a:off x="456919" y="2506318"/>
                <a:ext cx="421920" cy="407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48867F-B073-4DA0-B9BD-9474D88AC0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8279" y="2497318"/>
                  <a:ext cx="439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EFC3B78-D876-4DFB-AB69-50FE808A33E1}"/>
                    </a:ext>
                  </a:extLst>
                </p14:cNvPr>
                <p14:cNvContentPartPr/>
                <p14:nvPr/>
              </p14:nvContentPartPr>
              <p14:xfrm>
                <a:off x="847519" y="2710438"/>
                <a:ext cx="147960" cy="14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EFC3B78-D876-4DFB-AB69-50FE808A33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8519" y="2701438"/>
                  <a:ext cx="165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4139C90-4B61-4622-87B9-D6BE0696D056}"/>
                    </a:ext>
                  </a:extLst>
                </p14:cNvPr>
                <p14:cNvContentPartPr/>
                <p14:nvPr/>
              </p14:nvContentPartPr>
              <p14:xfrm>
                <a:off x="1024639" y="2866678"/>
                <a:ext cx="138600" cy="169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4139C90-4B61-4622-87B9-D6BE0696D05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5639" y="2857678"/>
                  <a:ext cx="156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6B422D-0AA9-45B0-AB94-4518B0371AE2}"/>
                    </a:ext>
                  </a:extLst>
                </p14:cNvPr>
                <p14:cNvContentPartPr/>
                <p14:nvPr/>
              </p14:nvContentPartPr>
              <p14:xfrm>
                <a:off x="1735279" y="2468518"/>
                <a:ext cx="235080" cy="416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6B422D-0AA9-45B0-AB94-4518B0371A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26639" y="2459878"/>
                  <a:ext cx="2527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8C1B9F-2327-4A33-A57E-6D49C3FD957B}"/>
                    </a:ext>
                  </a:extLst>
                </p14:cNvPr>
                <p14:cNvContentPartPr/>
                <p14:nvPr/>
              </p14:nvContentPartPr>
              <p14:xfrm>
                <a:off x="1671919" y="2435398"/>
                <a:ext cx="350640" cy="384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8C1B9F-2327-4A33-A57E-6D49C3FD95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63279" y="2426758"/>
                  <a:ext cx="3682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722E2B-99C7-4391-8277-CC03B9783C35}"/>
                    </a:ext>
                  </a:extLst>
                </p14:cNvPr>
                <p14:cNvContentPartPr/>
                <p14:nvPr/>
              </p14:nvContentPartPr>
              <p14:xfrm>
                <a:off x="2556799" y="2646358"/>
                <a:ext cx="61200" cy="155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722E2B-99C7-4391-8277-CC03B9783C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47799" y="2637718"/>
                  <a:ext cx="78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4A97CB-63FF-40E9-B742-27936B090E10}"/>
                    </a:ext>
                  </a:extLst>
                </p14:cNvPr>
                <p14:cNvContentPartPr/>
                <p14:nvPr/>
              </p14:nvContentPartPr>
              <p14:xfrm>
                <a:off x="2687119" y="2561398"/>
                <a:ext cx="230760" cy="236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4A97CB-63FF-40E9-B742-27936B090E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78479" y="2552758"/>
                  <a:ext cx="248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29B8901-6D90-4648-B400-FFA71F0291C9}"/>
                    </a:ext>
                  </a:extLst>
                </p14:cNvPr>
                <p14:cNvContentPartPr/>
                <p14:nvPr/>
              </p14:nvContentPartPr>
              <p14:xfrm>
                <a:off x="3402799" y="2546638"/>
                <a:ext cx="266760" cy="206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29B8901-6D90-4648-B400-FFA71F0291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94159" y="2537998"/>
                  <a:ext cx="284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5B5E5F-7AE2-414C-B499-E4F8396B4D8B}"/>
                    </a:ext>
                  </a:extLst>
                </p14:cNvPr>
                <p14:cNvContentPartPr/>
                <p14:nvPr/>
              </p14:nvContentPartPr>
              <p14:xfrm>
                <a:off x="4068439" y="2535478"/>
                <a:ext cx="322920" cy="187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5B5E5F-7AE2-414C-B499-E4F8396B4D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59799" y="2526478"/>
                  <a:ext cx="34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4ED050-EF20-4A86-8CAA-B91153E95EBF}"/>
                    </a:ext>
                  </a:extLst>
                </p14:cNvPr>
                <p14:cNvContentPartPr/>
                <p14:nvPr/>
              </p14:nvContentPartPr>
              <p14:xfrm>
                <a:off x="4342399" y="2269078"/>
                <a:ext cx="221040" cy="39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4ED050-EF20-4A86-8CAA-B91153E95E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33399" y="2260078"/>
                  <a:ext cx="238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A004F26-DA85-40E1-807A-14C151B42436}"/>
                    </a:ext>
                  </a:extLst>
                </p14:cNvPr>
                <p14:cNvContentPartPr/>
                <p14:nvPr/>
              </p14:nvContentPartPr>
              <p14:xfrm>
                <a:off x="4449319" y="2501638"/>
                <a:ext cx="111960" cy="146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A004F26-DA85-40E1-807A-14C151B424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40679" y="2492998"/>
                  <a:ext cx="129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80F94F5-3E9F-4BEA-A293-439D8407ADBD}"/>
                    </a:ext>
                  </a:extLst>
                </p14:cNvPr>
                <p14:cNvContentPartPr/>
                <p14:nvPr/>
              </p14:nvContentPartPr>
              <p14:xfrm>
                <a:off x="4550119" y="2448718"/>
                <a:ext cx="214560" cy="235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80F94F5-3E9F-4BEA-A293-439D8407AD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41479" y="2439718"/>
                  <a:ext cx="232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725B6A-5772-45FA-BA4F-BE38AB0883D9}"/>
                    </a:ext>
                  </a:extLst>
                </p14:cNvPr>
                <p14:cNvContentPartPr/>
                <p14:nvPr/>
              </p14:nvContentPartPr>
              <p14:xfrm>
                <a:off x="4834159" y="2494798"/>
                <a:ext cx="214200" cy="182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725B6A-5772-45FA-BA4F-BE38AB0883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25519" y="2485798"/>
                  <a:ext cx="23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9AE0AC-F101-4E70-87D5-7B1D7F97A3AE}"/>
                    </a:ext>
                  </a:extLst>
                </p14:cNvPr>
                <p14:cNvContentPartPr/>
                <p14:nvPr/>
              </p14:nvContentPartPr>
              <p14:xfrm>
                <a:off x="5054479" y="2487958"/>
                <a:ext cx="408240" cy="18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9AE0AC-F101-4E70-87D5-7B1D7F97A3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45479" y="2478958"/>
                  <a:ext cx="425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5E725C-B3DF-4FBF-89CC-B4EA63C08B99}"/>
                    </a:ext>
                  </a:extLst>
                </p14:cNvPr>
                <p14:cNvContentPartPr/>
                <p14:nvPr/>
              </p14:nvContentPartPr>
              <p14:xfrm>
                <a:off x="5589079" y="2186638"/>
                <a:ext cx="254520" cy="47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5E725C-B3DF-4FBF-89CC-B4EA63C08B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80439" y="2177998"/>
                  <a:ext cx="2721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81F8A2-EF6D-4408-AEF2-B85DCAD50AA5}"/>
                    </a:ext>
                  </a:extLst>
                </p14:cNvPr>
                <p14:cNvContentPartPr/>
                <p14:nvPr/>
              </p14:nvContentPartPr>
              <p14:xfrm>
                <a:off x="5519599" y="2437918"/>
                <a:ext cx="326160" cy="54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81F8A2-EF6D-4408-AEF2-B85DCAD50AA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10959" y="2429278"/>
                  <a:ext cx="343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7A0AB25-B212-4E56-80CD-3934CA23DEE2}"/>
                    </a:ext>
                  </a:extLst>
                </p14:cNvPr>
                <p14:cNvContentPartPr/>
                <p14:nvPr/>
              </p14:nvContentPartPr>
              <p14:xfrm>
                <a:off x="5759719" y="2513158"/>
                <a:ext cx="186120" cy="188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7A0AB25-B212-4E56-80CD-3934CA23DE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51079" y="2504518"/>
                  <a:ext cx="203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48BE10C-B9DA-44F3-9BE2-5684CED2AE18}"/>
                    </a:ext>
                  </a:extLst>
                </p14:cNvPr>
                <p14:cNvContentPartPr/>
                <p14:nvPr/>
              </p14:nvContentPartPr>
              <p14:xfrm>
                <a:off x="6298279" y="2390398"/>
                <a:ext cx="389880" cy="22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48BE10C-B9DA-44F3-9BE2-5684CED2AE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89639" y="2381398"/>
                  <a:ext cx="407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F53273-F54C-4118-B1CE-1D9753E6A6C6}"/>
                    </a:ext>
                  </a:extLst>
                </p14:cNvPr>
                <p14:cNvContentPartPr/>
                <p14:nvPr/>
              </p14:nvContentPartPr>
              <p14:xfrm>
                <a:off x="6642079" y="2621158"/>
                <a:ext cx="11160" cy="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F53273-F54C-4118-B1CE-1D9753E6A6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33439" y="2612158"/>
                  <a:ext cx="2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35D233B-8CE1-4473-B5E3-9859DE0EAFD3}"/>
                    </a:ext>
                  </a:extLst>
                </p14:cNvPr>
                <p14:cNvContentPartPr/>
                <p14:nvPr/>
              </p14:nvContentPartPr>
              <p14:xfrm>
                <a:off x="6886519" y="2337118"/>
                <a:ext cx="323640" cy="258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35D233B-8CE1-4473-B5E3-9859DE0EAF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77519" y="2328478"/>
                  <a:ext cx="341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769C4AB-67C0-4D4C-9642-52D4BA25145B}"/>
                    </a:ext>
                  </a:extLst>
                </p14:cNvPr>
                <p14:cNvContentPartPr/>
                <p14:nvPr/>
              </p14:nvContentPartPr>
              <p14:xfrm>
                <a:off x="7191439" y="2548438"/>
                <a:ext cx="9720" cy="20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769C4AB-67C0-4D4C-9642-52D4BA2514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82439" y="2539438"/>
                  <a:ext cx="27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50FAC83-0FB5-4023-ABC4-18014D47C89F}"/>
                    </a:ext>
                  </a:extLst>
                </p14:cNvPr>
                <p14:cNvContentPartPr/>
                <p14:nvPr/>
              </p14:nvContentPartPr>
              <p14:xfrm>
                <a:off x="7629559" y="2335318"/>
                <a:ext cx="296280" cy="150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50FAC83-0FB5-4023-ABC4-18014D47C89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20559" y="2326318"/>
                  <a:ext cx="313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9D1E16-28CE-414D-B0BB-2513533E2C72}"/>
                    </a:ext>
                  </a:extLst>
                </p14:cNvPr>
                <p14:cNvContentPartPr/>
                <p14:nvPr/>
              </p14:nvContentPartPr>
              <p14:xfrm>
                <a:off x="8010079" y="2347918"/>
                <a:ext cx="40320" cy="13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9D1E16-28CE-414D-B0BB-2513533E2C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01439" y="2339278"/>
                  <a:ext cx="57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FF1121-D8FC-43F7-A26F-8B81D819A13F}"/>
                    </a:ext>
                  </a:extLst>
                </p14:cNvPr>
                <p14:cNvContentPartPr/>
                <p14:nvPr/>
              </p14:nvContentPartPr>
              <p14:xfrm>
                <a:off x="8219959" y="2074678"/>
                <a:ext cx="195480" cy="439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FF1121-D8FC-43F7-A26F-8B81D819A1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1319" y="2066038"/>
                  <a:ext cx="2131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BEEC61-B116-481F-A5E7-5DAA33BC5415}"/>
                    </a:ext>
                  </a:extLst>
                </p14:cNvPr>
                <p14:cNvContentPartPr/>
                <p14:nvPr/>
              </p14:nvContentPartPr>
              <p14:xfrm>
                <a:off x="8155519" y="2332438"/>
                <a:ext cx="175680" cy="34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BEEC61-B116-481F-A5E7-5DAA33BC54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46879" y="2323798"/>
                  <a:ext cx="193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B035FD-FCE8-4629-9236-C71DF0D6835A}"/>
                    </a:ext>
                  </a:extLst>
                </p14:cNvPr>
                <p14:cNvContentPartPr/>
                <p14:nvPr/>
              </p14:nvContentPartPr>
              <p14:xfrm>
                <a:off x="8628919" y="1947598"/>
                <a:ext cx="306360" cy="614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4B035FD-FCE8-4629-9236-C71DF0D683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19919" y="1938598"/>
                  <a:ext cx="3240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042538-D917-4BC6-AA30-BF5C52159EDE}"/>
                    </a:ext>
                  </a:extLst>
                </p14:cNvPr>
                <p14:cNvContentPartPr/>
                <p14:nvPr/>
              </p14:nvContentPartPr>
              <p14:xfrm>
                <a:off x="1096639" y="3485158"/>
                <a:ext cx="208800" cy="381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042538-D917-4BC6-AA30-BF5C52159E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7999" y="3476518"/>
                  <a:ext cx="226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A684BE-76C8-46D2-9305-B9A19214B8FC}"/>
                    </a:ext>
                  </a:extLst>
                </p14:cNvPr>
                <p14:cNvContentPartPr/>
                <p14:nvPr/>
              </p14:nvContentPartPr>
              <p14:xfrm>
                <a:off x="1240279" y="3253678"/>
                <a:ext cx="365040" cy="28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A684BE-76C8-46D2-9305-B9A19214B8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31639" y="3245038"/>
                  <a:ext cx="382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689624-B7B0-4870-AA80-3C2873B15AA8}"/>
                    </a:ext>
                  </a:extLst>
                </p14:cNvPr>
                <p14:cNvContentPartPr/>
                <p14:nvPr/>
              </p14:nvContentPartPr>
              <p14:xfrm>
                <a:off x="1743199" y="3291118"/>
                <a:ext cx="96840" cy="197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689624-B7B0-4870-AA80-3C2873B15A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559" y="3282118"/>
                  <a:ext cx="114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AF90DFE-4667-4628-85D0-F30C32077523}"/>
                    </a:ext>
                  </a:extLst>
                </p14:cNvPr>
                <p14:cNvContentPartPr/>
                <p14:nvPr/>
              </p14:nvContentPartPr>
              <p14:xfrm>
                <a:off x="1894039" y="3311638"/>
                <a:ext cx="128520" cy="162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AF90DFE-4667-4628-85D0-F30C3207752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85039" y="3302998"/>
                  <a:ext cx="146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0B878AB-67B9-4A33-9CB8-4194B4804743}"/>
                    </a:ext>
                  </a:extLst>
                </p14:cNvPr>
                <p14:cNvContentPartPr/>
                <p14:nvPr/>
              </p14:nvContentPartPr>
              <p14:xfrm>
                <a:off x="1982239" y="3129838"/>
                <a:ext cx="196560" cy="434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0B878AB-67B9-4A33-9CB8-4194B48047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73599" y="3121198"/>
                  <a:ext cx="2142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5FC38D-3876-4B69-BCD2-1E029D7E2E9F}"/>
                    </a:ext>
                  </a:extLst>
                </p14:cNvPr>
                <p14:cNvContentPartPr/>
                <p14:nvPr/>
              </p14:nvContentPartPr>
              <p14:xfrm>
                <a:off x="1156039" y="4075198"/>
                <a:ext cx="143280" cy="386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5FC38D-3876-4B69-BCD2-1E029D7E2E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7039" y="4066198"/>
                  <a:ext cx="160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9CDFA7-AC42-4F41-B72C-84406F17198F}"/>
                    </a:ext>
                  </a:extLst>
                </p14:cNvPr>
                <p14:cNvContentPartPr/>
                <p14:nvPr/>
              </p14:nvContentPartPr>
              <p14:xfrm>
                <a:off x="1251799" y="3887998"/>
                <a:ext cx="275760" cy="28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9CDFA7-AC42-4F41-B72C-84406F1719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43159" y="3879358"/>
                  <a:ext cx="293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7D313C-2893-44D3-AFFB-D704E53ADEFC}"/>
                    </a:ext>
                  </a:extLst>
                </p14:cNvPr>
                <p14:cNvContentPartPr/>
                <p14:nvPr/>
              </p14:nvContentPartPr>
              <p14:xfrm>
                <a:off x="1718359" y="3864598"/>
                <a:ext cx="84960" cy="221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7D313C-2893-44D3-AFFB-D704E53ADE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09359" y="3855958"/>
                  <a:ext cx="102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7520992-B66C-46A1-B8E1-EACF2416FBAC}"/>
                    </a:ext>
                  </a:extLst>
                </p14:cNvPr>
                <p14:cNvContentPartPr/>
                <p14:nvPr/>
              </p14:nvContentPartPr>
              <p14:xfrm>
                <a:off x="1923199" y="3913918"/>
                <a:ext cx="53280" cy="134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7520992-B66C-46A1-B8E1-EACF2416FB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14559" y="3904918"/>
                  <a:ext cx="70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C0AB51B-C436-45F7-A962-CB2952473087}"/>
                    </a:ext>
                  </a:extLst>
                </p14:cNvPr>
                <p14:cNvContentPartPr/>
                <p14:nvPr/>
              </p14:nvContentPartPr>
              <p14:xfrm>
                <a:off x="2080879" y="3725278"/>
                <a:ext cx="130680" cy="356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C0AB51B-C436-45F7-A962-CB29524730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71879" y="3716278"/>
                  <a:ext cx="1483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B775D4-CC65-4F52-A69F-797A3E0C36FE}"/>
                    </a:ext>
                  </a:extLst>
                </p14:cNvPr>
                <p14:cNvContentPartPr/>
                <p14:nvPr/>
              </p14:nvContentPartPr>
              <p14:xfrm>
                <a:off x="2479759" y="3257998"/>
                <a:ext cx="135720" cy="3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B775D4-CC65-4F52-A69F-797A3E0C36F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71119" y="3249358"/>
                  <a:ext cx="153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56CBE66-CC9C-4D68-BE08-6F428D9BA113}"/>
                    </a:ext>
                  </a:extLst>
                </p14:cNvPr>
                <p14:cNvContentPartPr/>
                <p14:nvPr/>
              </p14:nvContentPartPr>
              <p14:xfrm>
                <a:off x="2456359" y="3372118"/>
                <a:ext cx="185400" cy="59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56CBE66-CC9C-4D68-BE08-6F428D9BA11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47719" y="3363478"/>
                  <a:ext cx="203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D01593-F4D8-4846-A65F-691C268B1655}"/>
                    </a:ext>
                  </a:extLst>
                </p14:cNvPr>
                <p14:cNvContentPartPr/>
                <p14:nvPr/>
              </p14:nvContentPartPr>
              <p14:xfrm>
                <a:off x="2862799" y="3225598"/>
                <a:ext cx="165600" cy="30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D01593-F4D8-4846-A65F-691C268B16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53799" y="3216958"/>
                  <a:ext cx="183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ED82D5B-7CB2-452D-82E0-5B4DAFDC969D}"/>
                    </a:ext>
                  </a:extLst>
                </p14:cNvPr>
                <p14:cNvContentPartPr/>
                <p14:nvPr/>
              </p14:nvContentPartPr>
              <p14:xfrm>
                <a:off x="2969719" y="3033358"/>
                <a:ext cx="316080" cy="277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ED82D5B-7CB2-452D-82E0-5B4DAFDC96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61079" y="3024358"/>
                  <a:ext cx="333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3AC2495-BF52-4D9B-A93B-FFCDA996929A}"/>
                    </a:ext>
                  </a:extLst>
                </p14:cNvPr>
                <p14:cNvContentPartPr/>
                <p14:nvPr/>
              </p14:nvContentPartPr>
              <p14:xfrm>
                <a:off x="3368599" y="3160798"/>
                <a:ext cx="151920" cy="264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3AC2495-BF52-4D9B-A93B-FFCDA996929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59959" y="3152158"/>
                  <a:ext cx="169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DBBEDC4-632C-4D18-ABFA-710409BCDA0D}"/>
                    </a:ext>
                  </a:extLst>
                </p14:cNvPr>
                <p14:cNvContentPartPr/>
                <p14:nvPr/>
              </p14:nvContentPartPr>
              <p14:xfrm>
                <a:off x="3636439" y="3141358"/>
                <a:ext cx="193320" cy="297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DBBEDC4-632C-4D18-ABFA-710409BCDA0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27439" y="3132718"/>
                  <a:ext cx="210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8D5B6EA-99CC-4BE5-9C11-921A788009E5}"/>
                    </a:ext>
                  </a:extLst>
                </p14:cNvPr>
                <p14:cNvContentPartPr/>
                <p14:nvPr/>
              </p14:nvContentPartPr>
              <p14:xfrm>
                <a:off x="3547519" y="3124078"/>
                <a:ext cx="243360" cy="257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8D5B6EA-99CC-4BE5-9C11-921A788009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38879" y="3115438"/>
                  <a:ext cx="261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A31248-3A3A-4459-87E3-EB156A3D00C7}"/>
                    </a:ext>
                  </a:extLst>
                </p14:cNvPr>
                <p14:cNvContentPartPr/>
                <p14:nvPr/>
              </p14:nvContentPartPr>
              <p14:xfrm>
                <a:off x="3944239" y="3200758"/>
                <a:ext cx="99720" cy="10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A31248-3A3A-4459-87E3-EB156A3D00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35599" y="3191758"/>
                  <a:ext cx="117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44DCDE6-72E0-4381-A9DE-E4C6AF06F8E1}"/>
                    </a:ext>
                  </a:extLst>
                </p14:cNvPr>
                <p14:cNvContentPartPr/>
                <p14:nvPr/>
              </p14:nvContentPartPr>
              <p14:xfrm>
                <a:off x="4195879" y="3193558"/>
                <a:ext cx="145800" cy="163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44DCDE6-72E0-4381-A9DE-E4C6AF06F8E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86879" y="3184918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7B2677E-9490-4895-884F-6F291B392773}"/>
                    </a:ext>
                  </a:extLst>
                </p14:cNvPr>
                <p14:cNvContentPartPr/>
                <p14:nvPr/>
              </p14:nvContentPartPr>
              <p14:xfrm>
                <a:off x="4366879" y="2969278"/>
                <a:ext cx="202320" cy="512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7B2677E-9490-4895-884F-6F291B39277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58239" y="2960278"/>
                  <a:ext cx="2199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0EDAE4E-8BA0-4475-8FD5-69E26D21F3C8}"/>
                    </a:ext>
                  </a:extLst>
                </p14:cNvPr>
                <p14:cNvContentPartPr/>
                <p14:nvPr/>
              </p14:nvContentPartPr>
              <p14:xfrm>
                <a:off x="4852519" y="3159358"/>
                <a:ext cx="137520" cy="2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0EDAE4E-8BA0-4475-8FD5-69E26D21F3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43879" y="3150718"/>
                  <a:ext cx="155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306E596-7104-4259-8966-682F04C13A99}"/>
                    </a:ext>
                  </a:extLst>
                </p14:cNvPr>
                <p14:cNvContentPartPr/>
                <p14:nvPr/>
              </p14:nvContentPartPr>
              <p14:xfrm>
                <a:off x="4849639" y="3220198"/>
                <a:ext cx="200880" cy="45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306E596-7104-4259-8966-682F04C13A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40999" y="3211558"/>
                  <a:ext cx="218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A8AC962-4EC6-42AE-981E-BE6A9C010CC4}"/>
                    </a:ext>
                  </a:extLst>
                </p14:cNvPr>
                <p14:cNvContentPartPr/>
                <p14:nvPr/>
              </p14:nvContentPartPr>
              <p14:xfrm>
                <a:off x="5302159" y="3022918"/>
                <a:ext cx="159120" cy="302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A8AC962-4EC6-42AE-981E-BE6A9C010C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93519" y="3013918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05A788-3242-486C-A1A0-E6A70A3C0EC2}"/>
                    </a:ext>
                  </a:extLst>
                </p14:cNvPr>
                <p14:cNvContentPartPr/>
                <p14:nvPr/>
              </p14:nvContentPartPr>
              <p14:xfrm>
                <a:off x="5504479" y="3153598"/>
                <a:ext cx="208440" cy="55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05A788-3242-486C-A1A0-E6A70A3C0E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95479" y="3144598"/>
                  <a:ext cx="226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91EC3-3283-4304-8EE2-28DA9CEE4E09}"/>
                    </a:ext>
                  </a:extLst>
                </p14:cNvPr>
                <p14:cNvContentPartPr/>
                <p14:nvPr/>
              </p14:nvContentPartPr>
              <p14:xfrm>
                <a:off x="5749639" y="3133078"/>
                <a:ext cx="142920" cy="313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91EC3-3283-4304-8EE2-28DA9CEE4E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40639" y="3124438"/>
                  <a:ext cx="160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9CFCF3-5F53-4416-9E0B-EA658F983F6B}"/>
                    </a:ext>
                  </a:extLst>
                </p14:cNvPr>
                <p14:cNvContentPartPr/>
                <p14:nvPr/>
              </p14:nvContentPartPr>
              <p14:xfrm>
                <a:off x="5869879" y="3005998"/>
                <a:ext cx="326520" cy="206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9CFCF3-5F53-4416-9E0B-EA658F983F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60879" y="2996998"/>
                  <a:ext cx="34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8BDCA83-B8FD-4143-8E2F-D7B96BB10137}"/>
                    </a:ext>
                  </a:extLst>
                </p14:cNvPr>
                <p14:cNvContentPartPr/>
                <p14:nvPr/>
              </p14:nvContentPartPr>
              <p14:xfrm>
                <a:off x="2563639" y="3843358"/>
                <a:ext cx="149040" cy="54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8BDCA83-B8FD-4143-8E2F-D7B96BB1013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54639" y="3834358"/>
                  <a:ext cx="166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BE73A5-FC7E-46C7-B1C8-3A15DA7BF599}"/>
                    </a:ext>
                  </a:extLst>
                </p14:cNvPr>
                <p14:cNvContentPartPr/>
                <p14:nvPr/>
              </p14:nvContentPartPr>
              <p14:xfrm>
                <a:off x="2566159" y="3954598"/>
                <a:ext cx="209520" cy="33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BE73A5-FC7E-46C7-B1C8-3A15DA7BF5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57159" y="3945598"/>
                  <a:ext cx="227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CBCF17-EFCD-462B-ADB0-2645BE808347}"/>
                    </a:ext>
                  </a:extLst>
                </p14:cNvPr>
                <p14:cNvContentPartPr/>
                <p14:nvPr/>
              </p14:nvContentPartPr>
              <p14:xfrm>
                <a:off x="2974759" y="3788278"/>
                <a:ext cx="192240" cy="361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CBCF17-EFCD-462B-ADB0-2645BE80834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66119" y="3779278"/>
                  <a:ext cx="209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208D191-85EA-4573-84A1-50CDB59CEA1D}"/>
                    </a:ext>
                  </a:extLst>
                </p14:cNvPr>
                <p14:cNvContentPartPr/>
                <p14:nvPr/>
              </p14:nvContentPartPr>
              <p14:xfrm>
                <a:off x="3045319" y="3626998"/>
                <a:ext cx="323640" cy="281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208D191-85EA-4573-84A1-50CDB59CEA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36319" y="3618358"/>
                  <a:ext cx="341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DD17DD5-D8F3-425C-B4CB-90309C1E5163}"/>
                    </a:ext>
                  </a:extLst>
                </p14:cNvPr>
                <p14:cNvContentPartPr/>
                <p14:nvPr/>
              </p14:nvContentPartPr>
              <p14:xfrm>
                <a:off x="3466519" y="3656878"/>
                <a:ext cx="223560" cy="380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DD17DD5-D8F3-425C-B4CB-90309C1E51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57879" y="3647878"/>
                  <a:ext cx="2412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0584F40-5047-4826-995B-A3F114541973}"/>
                    </a:ext>
                  </a:extLst>
                </p14:cNvPr>
                <p14:cNvContentPartPr/>
                <p14:nvPr/>
              </p14:nvContentPartPr>
              <p14:xfrm>
                <a:off x="3722839" y="3709078"/>
                <a:ext cx="230760" cy="353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0584F40-5047-4826-995B-A3F1145419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13839" y="3700438"/>
                  <a:ext cx="248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388524A-15C2-4995-B4BE-B8D1F1627FE4}"/>
                    </a:ext>
                  </a:extLst>
                </p14:cNvPr>
                <p14:cNvContentPartPr/>
                <p14:nvPr/>
              </p14:nvContentPartPr>
              <p14:xfrm>
                <a:off x="3708799" y="3682078"/>
                <a:ext cx="241560" cy="299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388524A-15C2-4995-B4BE-B8D1F1627FE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99799" y="3673438"/>
                  <a:ext cx="259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C11404-9C33-46E7-BBA1-68AD17485797}"/>
                    </a:ext>
                  </a:extLst>
                </p14:cNvPr>
                <p14:cNvContentPartPr/>
                <p14:nvPr/>
              </p14:nvContentPartPr>
              <p14:xfrm>
                <a:off x="4077799" y="3752278"/>
                <a:ext cx="147600" cy="16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C11404-9C33-46E7-BBA1-68AD174857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68799" y="3743638"/>
                  <a:ext cx="16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AD96BA-F89D-490A-948D-F27CE6013EEA}"/>
                    </a:ext>
                  </a:extLst>
                </p14:cNvPr>
                <p14:cNvContentPartPr/>
                <p14:nvPr/>
              </p14:nvContentPartPr>
              <p14:xfrm>
                <a:off x="4385239" y="3760198"/>
                <a:ext cx="39240" cy="182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AD96BA-F89D-490A-948D-F27CE6013E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76239" y="3751198"/>
                  <a:ext cx="5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E37E9A-AFBA-4C7B-95D5-95E50BC4DA43}"/>
                    </a:ext>
                  </a:extLst>
                </p14:cNvPr>
                <p14:cNvContentPartPr/>
                <p14:nvPr/>
              </p14:nvContentPartPr>
              <p14:xfrm>
                <a:off x="4479919" y="3589918"/>
                <a:ext cx="260640" cy="415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E37E9A-AFBA-4C7B-95D5-95E50BC4DA4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71279" y="3581278"/>
                  <a:ext cx="2782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8F37D6F-4A4A-446F-BBE8-47B1A64A3B89}"/>
                    </a:ext>
                  </a:extLst>
                </p14:cNvPr>
                <p14:cNvContentPartPr/>
                <p14:nvPr/>
              </p14:nvContentPartPr>
              <p14:xfrm>
                <a:off x="4957639" y="3723118"/>
                <a:ext cx="145800" cy="2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8F37D6F-4A4A-446F-BBE8-47B1A64A3B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48999" y="3714478"/>
                  <a:ext cx="163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B5B9B5A-75D7-4C38-8EBB-ABA0076C48BA}"/>
                    </a:ext>
                  </a:extLst>
                </p14:cNvPr>
                <p14:cNvContentPartPr/>
                <p14:nvPr/>
              </p14:nvContentPartPr>
              <p14:xfrm>
                <a:off x="4945039" y="3828238"/>
                <a:ext cx="136800" cy="44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B5B9B5A-75D7-4C38-8EBB-ABA0076C48B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36039" y="381959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A94FCD2-88DE-424D-ADD8-3F0C54ADFBD1}"/>
                    </a:ext>
                  </a:extLst>
                </p14:cNvPr>
                <p14:cNvContentPartPr/>
                <p14:nvPr/>
              </p14:nvContentPartPr>
              <p14:xfrm>
                <a:off x="5233759" y="3770278"/>
                <a:ext cx="112680" cy="30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A94FCD2-88DE-424D-ADD8-3F0C54ADFBD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5119" y="3761278"/>
                  <a:ext cx="130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32C368-045A-446A-B271-60F1E1E9E346}"/>
                    </a:ext>
                  </a:extLst>
                </p14:cNvPr>
                <p14:cNvContentPartPr/>
                <p14:nvPr/>
              </p14:nvContentPartPr>
              <p14:xfrm>
                <a:off x="5322679" y="3619798"/>
                <a:ext cx="276120" cy="254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32C368-045A-446A-B271-60F1E1E9E34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14039" y="3610798"/>
                  <a:ext cx="293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7D226E1-D9E0-432A-AA6A-A389F6B8670E}"/>
                    </a:ext>
                  </a:extLst>
                </p14:cNvPr>
                <p14:cNvContentPartPr/>
                <p14:nvPr/>
              </p14:nvContentPartPr>
              <p14:xfrm>
                <a:off x="1069279" y="4556518"/>
                <a:ext cx="660240" cy="540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7D226E1-D9E0-432A-AA6A-A389F6B8670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0279" y="4547878"/>
                  <a:ext cx="677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FF0162-D39B-4E34-9E8C-5D87D8FA6974}"/>
                    </a:ext>
                  </a:extLst>
                </p14:cNvPr>
                <p14:cNvContentPartPr/>
                <p14:nvPr/>
              </p14:nvContentPartPr>
              <p14:xfrm>
                <a:off x="1299319" y="4840918"/>
                <a:ext cx="206280" cy="64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FF0162-D39B-4E34-9E8C-5D87D8FA69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90679" y="4832278"/>
                  <a:ext cx="223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2C349F-9DC6-4408-9356-DACD0B58B674}"/>
                    </a:ext>
                  </a:extLst>
                </p14:cNvPr>
                <p14:cNvContentPartPr/>
                <p14:nvPr/>
              </p14:nvContentPartPr>
              <p14:xfrm>
                <a:off x="1730239" y="4690438"/>
                <a:ext cx="162360" cy="28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2C349F-9DC6-4408-9356-DACD0B58B67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21239" y="4681798"/>
                  <a:ext cx="180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C602C9E-FAE1-440D-9331-5789D6740C13}"/>
                    </a:ext>
                  </a:extLst>
                </p14:cNvPr>
                <p14:cNvContentPartPr/>
                <p14:nvPr/>
              </p14:nvContentPartPr>
              <p14:xfrm>
                <a:off x="1967479" y="4684678"/>
                <a:ext cx="173520" cy="30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C602C9E-FAE1-440D-9331-5789D6740C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58479" y="4676038"/>
                  <a:ext cx="191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73FB0D-7D69-4077-8EB5-F2633B0DFB82}"/>
                    </a:ext>
                  </a:extLst>
                </p14:cNvPr>
                <p14:cNvContentPartPr/>
                <p14:nvPr/>
              </p14:nvContentPartPr>
              <p14:xfrm>
                <a:off x="1881799" y="4684318"/>
                <a:ext cx="272520" cy="279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73FB0D-7D69-4077-8EB5-F2633B0DFB8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72799" y="4675678"/>
                  <a:ext cx="290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45752A-399E-4A8A-9AE7-2AAD5079BA09}"/>
                    </a:ext>
                  </a:extLst>
                </p14:cNvPr>
                <p14:cNvContentPartPr/>
                <p14:nvPr/>
              </p14:nvContentPartPr>
              <p14:xfrm>
                <a:off x="2199679" y="4494598"/>
                <a:ext cx="174600" cy="546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45752A-399E-4A8A-9AE7-2AAD5079BA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91039" y="4485958"/>
                  <a:ext cx="1922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FCE1FB9-AD73-4325-9737-ACB5F189A40B}"/>
                    </a:ext>
                  </a:extLst>
                </p14:cNvPr>
                <p14:cNvContentPartPr/>
                <p14:nvPr/>
              </p14:nvContentPartPr>
              <p14:xfrm>
                <a:off x="2615839" y="4705918"/>
                <a:ext cx="302760" cy="4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FCE1FB9-AD73-4325-9737-ACB5F189A4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07199" y="4696918"/>
                  <a:ext cx="320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339DA48-DC10-43BC-BE1B-8E3687990E89}"/>
                    </a:ext>
                  </a:extLst>
                </p14:cNvPr>
                <p14:cNvContentPartPr/>
                <p14:nvPr/>
              </p14:nvContentPartPr>
              <p14:xfrm>
                <a:off x="2687119" y="4838038"/>
                <a:ext cx="248400" cy="31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339DA48-DC10-43BC-BE1B-8E3687990E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78479" y="4829038"/>
                  <a:ext cx="266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31D862-B1CB-4CA4-8873-BA05ABD45885}"/>
                    </a:ext>
                  </a:extLst>
                </p14:cNvPr>
                <p14:cNvContentPartPr/>
                <p14:nvPr/>
              </p14:nvContentPartPr>
              <p14:xfrm>
                <a:off x="3314959" y="4695838"/>
                <a:ext cx="339120" cy="273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31D862-B1CB-4CA4-8873-BA05ABD4588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06319" y="4686838"/>
                  <a:ext cx="356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73F5CBA-8CE3-4A88-868C-34244E754557}"/>
                    </a:ext>
                  </a:extLst>
                </p14:cNvPr>
                <p14:cNvContentPartPr/>
                <p14:nvPr/>
              </p14:nvContentPartPr>
              <p14:xfrm>
                <a:off x="3816799" y="4815718"/>
                <a:ext cx="40680" cy="25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73F5CBA-8CE3-4A88-868C-34244E75455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07799" y="4806718"/>
                  <a:ext cx="58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213CBEA-17D3-41E0-99E6-FC677F7C5D9C}"/>
                    </a:ext>
                  </a:extLst>
                </p14:cNvPr>
                <p14:cNvContentPartPr/>
                <p14:nvPr/>
              </p14:nvContentPartPr>
              <p14:xfrm>
                <a:off x="4066999" y="4605118"/>
                <a:ext cx="190800" cy="31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213CBEA-17D3-41E0-99E6-FC677F7C5D9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57999" y="4596118"/>
                  <a:ext cx="208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14C56B-94C2-442D-8CCF-8E40B1D35CD0}"/>
                    </a:ext>
                  </a:extLst>
                </p14:cNvPr>
                <p14:cNvContentPartPr/>
                <p14:nvPr/>
              </p14:nvContentPartPr>
              <p14:xfrm>
                <a:off x="4324399" y="4601158"/>
                <a:ext cx="122760" cy="244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14C56B-94C2-442D-8CCF-8E40B1D35C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15759" y="4592518"/>
                  <a:ext cx="140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EDF2488-C76B-451C-83DF-D775F548216E}"/>
                    </a:ext>
                  </a:extLst>
                </p14:cNvPr>
                <p14:cNvContentPartPr/>
                <p14:nvPr/>
              </p14:nvContentPartPr>
              <p14:xfrm>
                <a:off x="4500439" y="4715278"/>
                <a:ext cx="177120" cy="40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EDF2488-C76B-451C-83DF-D775F548216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91799" y="4706638"/>
                  <a:ext cx="194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B1C11F-0608-4CA4-8869-DBA37E573041}"/>
                    </a:ext>
                  </a:extLst>
                </p14:cNvPr>
                <p14:cNvContentPartPr/>
                <p14:nvPr/>
              </p14:nvContentPartPr>
              <p14:xfrm>
                <a:off x="4619239" y="4724278"/>
                <a:ext cx="162360" cy="306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B1C11F-0608-4CA4-8869-DBA37E5730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10239" y="4715638"/>
                  <a:ext cx="180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C009EA9-5490-4E06-A8CF-47AB62C49664}"/>
                    </a:ext>
                  </a:extLst>
                </p14:cNvPr>
                <p14:cNvContentPartPr/>
                <p14:nvPr/>
              </p14:nvContentPartPr>
              <p14:xfrm>
                <a:off x="4698799" y="4642558"/>
                <a:ext cx="233280" cy="17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C009EA9-5490-4E06-A8CF-47AB62C4966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90159" y="4633918"/>
                  <a:ext cx="250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0CF4A70-6E4B-4A77-BEE4-E82349C489C5}"/>
                    </a:ext>
                  </a:extLst>
                </p14:cNvPr>
                <p14:cNvContentPartPr/>
                <p14:nvPr/>
              </p14:nvContentPartPr>
              <p14:xfrm>
                <a:off x="4974919" y="4453198"/>
                <a:ext cx="212400" cy="394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0CF4A70-6E4B-4A77-BEE4-E82349C489C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66279" y="4444558"/>
                  <a:ext cx="230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7438C61-DDBC-40BC-AD24-A4D1BEF6885B}"/>
                    </a:ext>
                  </a:extLst>
                </p14:cNvPr>
                <p14:cNvContentPartPr/>
                <p14:nvPr/>
              </p14:nvContentPartPr>
              <p14:xfrm>
                <a:off x="5362279" y="4619878"/>
                <a:ext cx="327600" cy="68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7438C61-DDBC-40BC-AD24-A4D1BEF6885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53279" y="4610878"/>
                  <a:ext cx="345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97778CC-823F-48AA-80F5-E4BD0324CD2F}"/>
                    </a:ext>
                  </a:extLst>
                </p14:cNvPr>
                <p14:cNvContentPartPr/>
                <p14:nvPr/>
              </p14:nvContentPartPr>
              <p14:xfrm>
                <a:off x="5496559" y="4549678"/>
                <a:ext cx="65160" cy="252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97778CC-823F-48AA-80F5-E4BD0324CD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87919" y="4540678"/>
                  <a:ext cx="82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CEA32A-CDCD-477B-A29E-9C27DCD6AAB1}"/>
                    </a:ext>
                  </a:extLst>
                </p14:cNvPr>
                <p14:cNvContentPartPr/>
                <p14:nvPr/>
              </p14:nvContentPartPr>
              <p14:xfrm>
                <a:off x="5868439" y="4489198"/>
                <a:ext cx="100800" cy="317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CEA32A-CDCD-477B-A29E-9C27DCD6AAB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59799" y="4480558"/>
                  <a:ext cx="118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855BBF8-3464-4A4B-809E-BE610A95B891}"/>
                    </a:ext>
                  </a:extLst>
                </p14:cNvPr>
                <p14:cNvContentPartPr/>
                <p14:nvPr/>
              </p14:nvContentPartPr>
              <p14:xfrm>
                <a:off x="6112519" y="4415038"/>
                <a:ext cx="247680" cy="37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855BBF8-3464-4A4B-809E-BE610A95B89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03519" y="4406038"/>
                  <a:ext cx="265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A95BF07-A9B7-44F8-AAAB-334841E1EA7E}"/>
                    </a:ext>
                  </a:extLst>
                </p14:cNvPr>
                <p14:cNvContentPartPr/>
                <p14:nvPr/>
              </p14:nvContentPartPr>
              <p14:xfrm>
                <a:off x="6252919" y="4646518"/>
                <a:ext cx="111240" cy="360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A95BF07-A9B7-44F8-AAAB-334841E1EA7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44279" y="4637878"/>
                  <a:ext cx="128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2995FA-8B5A-47DC-A7AC-C5F5D9C4F835}"/>
                    </a:ext>
                  </a:extLst>
                </p14:cNvPr>
                <p14:cNvContentPartPr/>
                <p14:nvPr/>
              </p14:nvContentPartPr>
              <p14:xfrm>
                <a:off x="6358399" y="4589638"/>
                <a:ext cx="231120" cy="165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2995FA-8B5A-47DC-A7AC-C5F5D9C4F8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9399" y="4580998"/>
                  <a:ext cx="24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A93BC60-CA26-4B14-9D06-016B4FFAB4DD}"/>
                    </a:ext>
                  </a:extLst>
                </p14:cNvPr>
                <p14:cNvContentPartPr/>
                <p14:nvPr/>
              </p14:nvContentPartPr>
              <p14:xfrm>
                <a:off x="6680959" y="4356358"/>
                <a:ext cx="211320" cy="46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A93BC60-CA26-4B14-9D06-016B4FFAB4D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72319" y="4347718"/>
                  <a:ext cx="2289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455F87-C2F7-494F-A448-BA3B2D9E6CC0}"/>
                    </a:ext>
                  </a:extLst>
                </p14:cNvPr>
                <p14:cNvContentPartPr/>
                <p14:nvPr/>
              </p14:nvContentPartPr>
              <p14:xfrm>
                <a:off x="7091719" y="4504678"/>
                <a:ext cx="213120" cy="24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455F87-C2F7-494F-A448-BA3B2D9E6CC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83079" y="4495678"/>
                  <a:ext cx="230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FCB192-E073-4875-847A-558FE726ADD1}"/>
                    </a:ext>
                  </a:extLst>
                </p14:cNvPr>
                <p14:cNvContentPartPr/>
                <p14:nvPr/>
              </p14:nvContentPartPr>
              <p14:xfrm>
                <a:off x="7078399" y="4637158"/>
                <a:ext cx="229320" cy="16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FCB192-E073-4875-847A-558FE726AD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69399" y="4628158"/>
                  <a:ext cx="246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B362D6-E2BC-4F1C-A53F-F2787916645A}"/>
                    </a:ext>
                  </a:extLst>
                </p14:cNvPr>
                <p14:cNvContentPartPr/>
                <p14:nvPr/>
              </p14:nvContentPartPr>
              <p14:xfrm>
                <a:off x="7472599" y="4572718"/>
                <a:ext cx="131040" cy="329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B362D6-E2BC-4F1C-A53F-F2787916645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63599" y="4563718"/>
                  <a:ext cx="148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042C828-F1BB-4442-809D-E79104F70434}"/>
                    </a:ext>
                  </a:extLst>
                </p14:cNvPr>
                <p14:cNvContentPartPr/>
                <p14:nvPr/>
              </p14:nvContentPartPr>
              <p14:xfrm>
                <a:off x="7558999" y="4411078"/>
                <a:ext cx="322200" cy="244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042C828-F1BB-4442-809D-E79104F704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50359" y="4402078"/>
                  <a:ext cx="339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3255ECA-9FD3-4D7D-9330-1E893423D55B}"/>
                    </a:ext>
                  </a:extLst>
                </p14:cNvPr>
                <p14:cNvContentPartPr/>
                <p14:nvPr/>
              </p14:nvContentPartPr>
              <p14:xfrm>
                <a:off x="1189519" y="5278678"/>
                <a:ext cx="414000" cy="374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3255ECA-9FD3-4D7D-9330-1E893423D5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80879" y="5269678"/>
                  <a:ext cx="431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133EB25-19DE-4D19-ACF8-6365D0D476A9}"/>
                    </a:ext>
                  </a:extLst>
                </p14:cNvPr>
                <p14:cNvContentPartPr/>
                <p14:nvPr/>
              </p14:nvContentPartPr>
              <p14:xfrm>
                <a:off x="1257919" y="5487118"/>
                <a:ext cx="215280" cy="53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133EB25-19DE-4D19-ACF8-6365D0D476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49279" y="5478478"/>
                  <a:ext cx="232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EC6103-FB29-4A32-8A43-1A8B924425F7}"/>
                    </a:ext>
                  </a:extLst>
                </p14:cNvPr>
                <p14:cNvContentPartPr/>
                <p14:nvPr/>
              </p14:nvContentPartPr>
              <p14:xfrm>
                <a:off x="1775959" y="5365798"/>
                <a:ext cx="81360" cy="17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EC6103-FB29-4A32-8A43-1A8B924425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67319" y="5357158"/>
                  <a:ext cx="99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01021CE-91B9-4883-87E2-B490438CD609}"/>
                    </a:ext>
                  </a:extLst>
                </p14:cNvPr>
                <p14:cNvContentPartPr/>
                <p14:nvPr/>
              </p14:nvContentPartPr>
              <p14:xfrm>
                <a:off x="1932559" y="5385598"/>
                <a:ext cx="180360" cy="22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01021CE-91B9-4883-87E2-B490438CD60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23919" y="5376958"/>
                  <a:ext cx="198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E7E3005-A5FD-4BC9-9800-3C2AA374C4A7}"/>
                    </a:ext>
                  </a:extLst>
                </p14:cNvPr>
                <p14:cNvContentPartPr/>
                <p14:nvPr/>
              </p14:nvContentPartPr>
              <p14:xfrm>
                <a:off x="1870279" y="5369398"/>
                <a:ext cx="240840" cy="218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E7E3005-A5FD-4BC9-9800-3C2AA374C4A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61639" y="5360398"/>
                  <a:ext cx="258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C1657F6-BA09-4401-B017-D05EB53A37AD}"/>
                    </a:ext>
                  </a:extLst>
                </p14:cNvPr>
                <p14:cNvContentPartPr/>
                <p14:nvPr/>
              </p14:nvContentPartPr>
              <p14:xfrm>
                <a:off x="2178799" y="5220718"/>
                <a:ext cx="90360" cy="100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C1657F6-BA09-4401-B017-D05EB53A37A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70159" y="5211718"/>
                  <a:ext cx="108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E19B004-D144-4E5F-B1EB-478EB13FF568}"/>
                    </a:ext>
                  </a:extLst>
                </p14:cNvPr>
                <p14:cNvContentPartPr/>
                <p14:nvPr/>
              </p14:nvContentPartPr>
              <p14:xfrm>
                <a:off x="2371039" y="5147998"/>
                <a:ext cx="134280" cy="440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E19B004-D144-4E5F-B1EB-478EB13FF56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62399" y="5138998"/>
                  <a:ext cx="1519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C0664BE-DAB0-4853-93EC-E8AAAF1D14C5}"/>
                    </a:ext>
                  </a:extLst>
                </p14:cNvPr>
                <p14:cNvContentPartPr/>
                <p14:nvPr/>
              </p14:nvContentPartPr>
              <p14:xfrm>
                <a:off x="2730679" y="5343838"/>
                <a:ext cx="150120" cy="25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C0664BE-DAB0-4853-93EC-E8AAAF1D14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21679" y="5334838"/>
                  <a:ext cx="16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A5A9544-450A-4B11-9870-E5E3490DE98A}"/>
                    </a:ext>
                  </a:extLst>
                </p14:cNvPr>
                <p14:cNvContentPartPr/>
                <p14:nvPr/>
              </p14:nvContentPartPr>
              <p14:xfrm>
                <a:off x="2780359" y="5432398"/>
                <a:ext cx="164160" cy="3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A5A9544-450A-4B11-9870-E5E3490DE9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71719" y="5423398"/>
                  <a:ext cx="181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D51E45-D6FA-4A5E-A343-1E67B469D380}"/>
                    </a:ext>
                  </a:extLst>
                </p14:cNvPr>
                <p14:cNvContentPartPr/>
                <p14:nvPr/>
              </p14:nvContentPartPr>
              <p14:xfrm>
                <a:off x="3092119" y="5334838"/>
                <a:ext cx="253080" cy="216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D51E45-D6FA-4A5E-A343-1E67B469D38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083479" y="5325838"/>
                  <a:ext cx="270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8D04AC1-D79E-4075-A0CC-C27EF9ABAC18}"/>
                    </a:ext>
                  </a:extLst>
                </p14:cNvPr>
                <p14:cNvContentPartPr/>
                <p14:nvPr/>
              </p14:nvContentPartPr>
              <p14:xfrm>
                <a:off x="3454639" y="5203438"/>
                <a:ext cx="189720" cy="114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8D04AC1-D79E-4075-A0CC-C27EF9ABAC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45639" y="5194798"/>
                  <a:ext cx="207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A052C8-3B23-476A-8176-0B9EEE1A828A}"/>
                    </a:ext>
                  </a:extLst>
                </p14:cNvPr>
                <p14:cNvContentPartPr/>
                <p14:nvPr/>
              </p14:nvContentPartPr>
              <p14:xfrm>
                <a:off x="3766759" y="5255638"/>
                <a:ext cx="171000" cy="292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A052C8-3B23-476A-8176-0B9EEE1A828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58119" y="5246638"/>
                  <a:ext cx="188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B0B30E-BEA8-433D-B4D4-A7E547547E61}"/>
                    </a:ext>
                  </a:extLst>
                </p14:cNvPr>
                <p14:cNvContentPartPr/>
                <p14:nvPr/>
              </p14:nvContentPartPr>
              <p14:xfrm>
                <a:off x="4017679" y="5279038"/>
                <a:ext cx="90000" cy="209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B0B30E-BEA8-433D-B4D4-A7E547547E6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09039" y="5270398"/>
                  <a:ext cx="107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C000E61-58F6-415A-982F-F01E1F041997}"/>
                    </a:ext>
                  </a:extLst>
                </p14:cNvPr>
                <p14:cNvContentPartPr/>
                <p14:nvPr/>
              </p14:nvContentPartPr>
              <p14:xfrm>
                <a:off x="4247359" y="5381998"/>
                <a:ext cx="144000" cy="23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C000E61-58F6-415A-982F-F01E1F04199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38359" y="5372998"/>
                  <a:ext cx="161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251E09D-4B78-4077-A31E-3DC99F66C127}"/>
                    </a:ext>
                  </a:extLst>
                </p14:cNvPr>
                <p14:cNvContentPartPr/>
                <p14:nvPr/>
              </p14:nvContentPartPr>
              <p14:xfrm>
                <a:off x="4455079" y="5360038"/>
                <a:ext cx="138240" cy="311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251E09D-4B78-4077-A31E-3DC99F66C12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46439" y="5351398"/>
                  <a:ext cx="155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7F24580-7CC9-4717-840E-EB6E5DAB8ABA}"/>
                    </a:ext>
                  </a:extLst>
                </p14:cNvPr>
                <p14:cNvContentPartPr/>
                <p14:nvPr/>
              </p14:nvContentPartPr>
              <p14:xfrm>
                <a:off x="4537159" y="5284798"/>
                <a:ext cx="223200" cy="16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7F24580-7CC9-4717-840E-EB6E5DAB8AB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28519" y="5275798"/>
                  <a:ext cx="240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2AAE03-4273-42A7-A712-25E741950951}"/>
                    </a:ext>
                  </a:extLst>
                </p14:cNvPr>
                <p14:cNvContentPartPr/>
                <p14:nvPr/>
              </p14:nvContentPartPr>
              <p14:xfrm>
                <a:off x="4827679" y="5128558"/>
                <a:ext cx="161280" cy="368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2AAE03-4273-42A7-A712-25E7419509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18679" y="5119918"/>
                  <a:ext cx="178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4A3D6E-A6F5-4461-B829-0F1F35D7610E}"/>
                    </a:ext>
                  </a:extLst>
                </p14:cNvPr>
                <p14:cNvContentPartPr/>
                <p14:nvPr/>
              </p14:nvContentPartPr>
              <p14:xfrm>
                <a:off x="5092999" y="5375158"/>
                <a:ext cx="337680" cy="26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4A3D6E-A6F5-4461-B829-0F1F35D7610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83999" y="5366518"/>
                  <a:ext cx="355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6F50C6A-2810-4297-8C59-83CE6F007254}"/>
                    </a:ext>
                  </a:extLst>
                </p14:cNvPr>
                <p14:cNvContentPartPr/>
                <p14:nvPr/>
              </p14:nvContentPartPr>
              <p14:xfrm>
                <a:off x="5274799" y="5256358"/>
                <a:ext cx="79920" cy="293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6F50C6A-2810-4297-8C59-83CE6F0072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65799" y="5247718"/>
                  <a:ext cx="97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C8A108E-91C2-4066-980A-F28B65DC58FA}"/>
                    </a:ext>
                  </a:extLst>
                </p14:cNvPr>
                <p14:cNvContentPartPr/>
                <p14:nvPr/>
              </p14:nvContentPartPr>
              <p14:xfrm>
                <a:off x="5582239" y="5263198"/>
                <a:ext cx="148320" cy="29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C8A108E-91C2-4066-980A-F28B65DC58F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73239" y="5254558"/>
                  <a:ext cx="165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F7F4945-4376-422F-9C20-5D6753429792}"/>
                    </a:ext>
                  </a:extLst>
                </p14:cNvPr>
                <p14:cNvContentPartPr/>
                <p14:nvPr/>
              </p14:nvContentPartPr>
              <p14:xfrm>
                <a:off x="5786359" y="5131798"/>
                <a:ext cx="225360" cy="149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F7F4945-4376-422F-9C20-5D675342979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77359" y="5123158"/>
                  <a:ext cx="24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E0023F1-6BB8-4404-B930-796D148EBFBA}"/>
                    </a:ext>
                  </a:extLst>
                </p14:cNvPr>
                <p14:cNvContentPartPr/>
                <p14:nvPr/>
              </p14:nvContentPartPr>
              <p14:xfrm>
                <a:off x="5856919" y="5415118"/>
                <a:ext cx="159120" cy="332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E0023F1-6BB8-4404-B930-796D148EBFB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48279" y="5406118"/>
                  <a:ext cx="176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9DE29B1-94BB-403D-9067-F567C7568751}"/>
                    </a:ext>
                  </a:extLst>
                </p14:cNvPr>
                <p14:cNvContentPartPr/>
                <p14:nvPr/>
              </p14:nvContentPartPr>
              <p14:xfrm>
                <a:off x="5996239" y="5273278"/>
                <a:ext cx="339120" cy="205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9DE29B1-94BB-403D-9067-F567C75687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87599" y="5264638"/>
                  <a:ext cx="356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FFF02BE-92E6-42D2-BD28-2D6CA75A54CE}"/>
                    </a:ext>
                  </a:extLst>
                </p14:cNvPr>
                <p14:cNvContentPartPr/>
                <p14:nvPr/>
              </p14:nvContentPartPr>
              <p14:xfrm>
                <a:off x="6551719" y="5270398"/>
                <a:ext cx="211320" cy="25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FFF02BE-92E6-42D2-BD28-2D6CA75A54C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42719" y="5261398"/>
                  <a:ext cx="228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34F7985-A8EC-405B-B358-CE7162F79017}"/>
                    </a:ext>
                  </a:extLst>
                </p14:cNvPr>
                <p14:cNvContentPartPr/>
                <p14:nvPr/>
              </p14:nvContentPartPr>
              <p14:xfrm>
                <a:off x="6546319" y="5371198"/>
                <a:ext cx="158400" cy="26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34F7985-A8EC-405B-B358-CE7162F790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37679" y="5362198"/>
                  <a:ext cx="176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BF51D03-B6B4-464E-8334-610FD96D898E}"/>
                    </a:ext>
                  </a:extLst>
                </p14:cNvPr>
                <p14:cNvContentPartPr/>
                <p14:nvPr/>
              </p14:nvContentPartPr>
              <p14:xfrm>
                <a:off x="7013239" y="5304238"/>
                <a:ext cx="146880" cy="31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BF51D03-B6B4-464E-8334-610FD96D898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04599" y="5295238"/>
                  <a:ext cx="1645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F5C16D0-22C8-47D0-96D0-6FFBB0A6114E}"/>
                    </a:ext>
                  </a:extLst>
                </p14:cNvPr>
                <p14:cNvContentPartPr/>
                <p14:nvPr/>
              </p14:nvContentPartPr>
              <p14:xfrm>
                <a:off x="7107559" y="5125678"/>
                <a:ext cx="402480" cy="26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F5C16D0-22C8-47D0-96D0-6FFBB0A6114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98919" y="5117038"/>
                  <a:ext cx="420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F845BB-6FE7-4DA7-8FC7-DA8AAFDB7430}"/>
                    </a:ext>
                  </a:extLst>
                </p14:cNvPr>
                <p14:cNvContentPartPr/>
                <p14:nvPr/>
              </p14:nvContentPartPr>
              <p14:xfrm>
                <a:off x="1026439" y="5900758"/>
                <a:ext cx="639000" cy="360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F845BB-6FE7-4DA7-8FC7-DA8AAFDB74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7799" y="5892118"/>
                  <a:ext cx="6566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7553B86-25F4-42BE-A7AB-EA1FE1F9599E}"/>
                    </a:ext>
                  </a:extLst>
                </p14:cNvPr>
                <p14:cNvContentPartPr/>
                <p14:nvPr/>
              </p14:nvContentPartPr>
              <p14:xfrm>
                <a:off x="1780999" y="5794198"/>
                <a:ext cx="114840" cy="154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7553B86-25F4-42BE-A7AB-EA1FE1F9599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71999" y="5785558"/>
                  <a:ext cx="13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F57E104-6773-4003-8F1C-D96DF5839AE3}"/>
                    </a:ext>
                  </a:extLst>
                </p14:cNvPr>
                <p14:cNvContentPartPr/>
                <p14:nvPr/>
              </p14:nvContentPartPr>
              <p14:xfrm>
                <a:off x="1469599" y="6306478"/>
                <a:ext cx="200160" cy="145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F57E104-6773-4003-8F1C-D96DF5839AE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60959" y="6297838"/>
                  <a:ext cx="217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2338C79-8ABE-44F3-AF82-7C3529F6006A}"/>
                    </a:ext>
                  </a:extLst>
                </p14:cNvPr>
                <p14:cNvContentPartPr/>
                <p14:nvPr/>
              </p14:nvContentPartPr>
              <p14:xfrm>
                <a:off x="1404799" y="6244198"/>
                <a:ext cx="225000" cy="226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2338C79-8ABE-44F3-AF82-7C3529F6006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395799" y="6235198"/>
                  <a:ext cx="242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BA43807-AB0F-426D-90B5-75D9F6251B14}"/>
                    </a:ext>
                  </a:extLst>
                </p14:cNvPr>
                <p14:cNvContentPartPr/>
                <p14:nvPr/>
              </p14:nvContentPartPr>
              <p14:xfrm>
                <a:off x="2020039" y="6130798"/>
                <a:ext cx="124200" cy="21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BA43807-AB0F-426D-90B5-75D9F6251B1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011399" y="6121798"/>
                  <a:ext cx="141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CE348EA-CB36-4AE1-95E9-8D6D09CFF981}"/>
                    </a:ext>
                  </a:extLst>
                </p14:cNvPr>
                <p14:cNvContentPartPr/>
                <p14:nvPr/>
              </p14:nvContentPartPr>
              <p14:xfrm>
                <a:off x="2025439" y="6243478"/>
                <a:ext cx="119520" cy="34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CE348EA-CB36-4AE1-95E9-8D6D09CFF9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16439" y="6234838"/>
                  <a:ext cx="137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15C34DE-E4D1-4705-B190-52BA29EBB105}"/>
                    </a:ext>
                  </a:extLst>
                </p14:cNvPr>
                <p14:cNvContentPartPr/>
                <p14:nvPr/>
              </p14:nvContentPartPr>
              <p14:xfrm>
                <a:off x="2402359" y="6117118"/>
                <a:ext cx="177840" cy="401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15C34DE-E4D1-4705-B190-52BA29EBB10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93359" y="6108478"/>
                  <a:ext cx="195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04B3013-BFCC-4D2E-AD5A-9969B6F38F80}"/>
                    </a:ext>
                  </a:extLst>
                </p14:cNvPr>
                <p14:cNvContentPartPr/>
                <p14:nvPr/>
              </p14:nvContentPartPr>
              <p14:xfrm>
                <a:off x="2566159" y="5936398"/>
                <a:ext cx="317160" cy="244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04B3013-BFCC-4D2E-AD5A-9969B6F38F8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57519" y="5927758"/>
                  <a:ext cx="334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0058D01-8D7F-40A2-915B-A202D59EF928}"/>
                    </a:ext>
                  </a:extLst>
                </p14:cNvPr>
                <p14:cNvContentPartPr/>
                <p14:nvPr/>
              </p14:nvContentPartPr>
              <p14:xfrm>
                <a:off x="3090319" y="6038278"/>
                <a:ext cx="208800" cy="50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0058D01-8D7F-40A2-915B-A202D59EF92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81679" y="6029278"/>
                  <a:ext cx="226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974B93A-1D92-4EE6-838B-96AE32EE0130}"/>
                    </a:ext>
                  </a:extLst>
                </p14:cNvPr>
                <p14:cNvContentPartPr/>
                <p14:nvPr/>
              </p14:nvContentPartPr>
              <p14:xfrm>
                <a:off x="3422599" y="6034318"/>
                <a:ext cx="208080" cy="423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974B93A-1D92-4EE6-838B-96AE32EE013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13959" y="6025678"/>
                  <a:ext cx="225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9875C4-72A7-4FC0-A606-215EC655659A}"/>
                    </a:ext>
                  </a:extLst>
                </p14:cNvPr>
                <p14:cNvContentPartPr/>
                <p14:nvPr/>
              </p14:nvContentPartPr>
              <p14:xfrm>
                <a:off x="3559039" y="5908678"/>
                <a:ext cx="322920" cy="242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9875C4-72A7-4FC0-A606-215EC655659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50399" y="5900038"/>
                  <a:ext cx="340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D91348-6123-48DA-ADBE-E752EF00FA76}"/>
                    </a:ext>
                  </a:extLst>
                </p14:cNvPr>
                <p14:cNvContentPartPr/>
                <p14:nvPr/>
              </p14:nvContentPartPr>
              <p14:xfrm>
                <a:off x="4016959" y="5733358"/>
                <a:ext cx="183960" cy="131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D91348-6123-48DA-ADBE-E752EF00FA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08319" y="5724358"/>
                  <a:ext cx="201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C30D7A2-1D61-4BB0-94F2-33A3EE855E7F}"/>
                    </a:ext>
                  </a:extLst>
                </p14:cNvPr>
                <p14:cNvContentPartPr/>
                <p14:nvPr/>
              </p14:nvContentPartPr>
              <p14:xfrm>
                <a:off x="4340599" y="6036838"/>
                <a:ext cx="150480" cy="17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C30D7A2-1D61-4BB0-94F2-33A3EE855E7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331959" y="6027838"/>
                  <a:ext cx="168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B4E3FBD-3062-4AD0-892D-8D1501286D69}"/>
                    </a:ext>
                  </a:extLst>
                </p14:cNvPr>
                <p14:cNvContentPartPr/>
                <p14:nvPr/>
              </p14:nvContentPartPr>
              <p14:xfrm>
                <a:off x="4336639" y="6107038"/>
                <a:ext cx="196560" cy="32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B4E3FBD-3062-4AD0-892D-8D1501286D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27999" y="6098038"/>
                  <a:ext cx="214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CB6A4A6-B2D9-4E29-89A3-8A37D7AADEB1}"/>
                    </a:ext>
                  </a:extLst>
                </p14:cNvPr>
                <p14:cNvContentPartPr/>
                <p14:nvPr/>
              </p14:nvContentPartPr>
              <p14:xfrm>
                <a:off x="4744159" y="6072838"/>
                <a:ext cx="233280" cy="395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CB6A4A6-B2D9-4E29-89A3-8A37D7AADEB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35159" y="6064198"/>
                  <a:ext cx="250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767AAD9-2A05-4866-AB28-4CEF2A3455C0}"/>
                    </a:ext>
                  </a:extLst>
                </p14:cNvPr>
                <p14:cNvContentPartPr/>
                <p14:nvPr/>
              </p14:nvContentPartPr>
              <p14:xfrm>
                <a:off x="4856479" y="5933518"/>
                <a:ext cx="414000" cy="257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767AAD9-2A05-4866-AB28-4CEF2A3455C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847479" y="5924878"/>
                  <a:ext cx="43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0C8B75-18A4-4CDB-84D4-DF63DB7EAF4B}"/>
                    </a:ext>
                  </a:extLst>
                </p14:cNvPr>
                <p14:cNvContentPartPr/>
                <p14:nvPr/>
              </p14:nvContentPartPr>
              <p14:xfrm>
                <a:off x="5403679" y="5897878"/>
                <a:ext cx="166320" cy="296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0C8B75-18A4-4CDB-84D4-DF63DB7EAF4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95039" y="5889238"/>
                  <a:ext cx="183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D7B1B2B-4C1E-40E2-8A6A-D6534F34C4FB}"/>
                    </a:ext>
                  </a:extLst>
                </p14:cNvPr>
                <p14:cNvContentPartPr/>
                <p14:nvPr/>
              </p14:nvContentPartPr>
              <p14:xfrm>
                <a:off x="5661079" y="5934238"/>
                <a:ext cx="114480" cy="223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D7B1B2B-4C1E-40E2-8A6A-D6534F34C4F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652439" y="5925238"/>
                  <a:ext cx="132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1F2B385-CE9E-4921-A3DF-9BC8657860B2}"/>
                    </a:ext>
                  </a:extLst>
                </p14:cNvPr>
                <p14:cNvContentPartPr/>
                <p14:nvPr/>
              </p14:nvContentPartPr>
              <p14:xfrm>
                <a:off x="5941879" y="6016318"/>
                <a:ext cx="127440" cy="35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1F2B385-CE9E-4921-A3DF-9BC8657860B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32879" y="6007678"/>
                  <a:ext cx="145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A1F9F53-E764-4188-9453-2EABC7F845AA}"/>
                    </a:ext>
                  </a:extLst>
                </p14:cNvPr>
                <p14:cNvContentPartPr/>
                <p14:nvPr/>
              </p14:nvContentPartPr>
              <p14:xfrm>
                <a:off x="6088759" y="6039358"/>
                <a:ext cx="161280" cy="312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A1F9F53-E764-4188-9453-2EABC7F845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080119" y="6030718"/>
                  <a:ext cx="178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24CC32D-9DDD-483B-9C54-1E41E11B0182}"/>
                    </a:ext>
                  </a:extLst>
                </p14:cNvPr>
                <p14:cNvContentPartPr/>
                <p14:nvPr/>
              </p14:nvContentPartPr>
              <p14:xfrm>
                <a:off x="6221599" y="5876998"/>
                <a:ext cx="313560" cy="220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24CC32D-9DDD-483B-9C54-1E41E11B018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12959" y="5867998"/>
                  <a:ext cx="331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90AB86-F64E-4BF2-B040-7029355999EF}"/>
                    </a:ext>
                  </a:extLst>
                </p14:cNvPr>
                <p14:cNvContentPartPr/>
                <p14:nvPr/>
              </p14:nvContentPartPr>
              <p14:xfrm>
                <a:off x="6607879" y="5779798"/>
                <a:ext cx="178920" cy="479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90AB86-F64E-4BF2-B040-7029355999E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98879" y="5771158"/>
                  <a:ext cx="196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E50AFA5-446B-4BCA-8829-7AEE8C97E23C}"/>
                    </a:ext>
                  </a:extLst>
                </p14:cNvPr>
                <p14:cNvContentPartPr/>
                <p14:nvPr/>
              </p14:nvContentPartPr>
              <p14:xfrm>
                <a:off x="6817759" y="1504438"/>
                <a:ext cx="398520" cy="334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E50AFA5-446B-4BCA-8829-7AEE8C97E23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09119" y="1495438"/>
                  <a:ext cx="41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7214F0B-82C9-4B77-9F33-966FD074570B}"/>
                    </a:ext>
                  </a:extLst>
                </p14:cNvPr>
                <p14:cNvContentPartPr/>
                <p14:nvPr/>
              </p14:nvContentPartPr>
              <p14:xfrm>
                <a:off x="7150759" y="1649878"/>
                <a:ext cx="154440" cy="1472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7214F0B-82C9-4B77-9F33-966FD074570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41759" y="1641238"/>
                  <a:ext cx="172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8890A56-64BF-41D5-8D36-57873A424658}"/>
                    </a:ext>
                  </a:extLst>
                </p14:cNvPr>
                <p14:cNvContentPartPr/>
                <p14:nvPr/>
              </p14:nvContentPartPr>
              <p14:xfrm>
                <a:off x="7586359" y="1630078"/>
                <a:ext cx="268560" cy="171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8890A56-64BF-41D5-8D36-57873A42465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77719" y="1621438"/>
                  <a:ext cx="286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5DDF825-F5BC-430F-8251-144040C680EB}"/>
                    </a:ext>
                  </a:extLst>
                </p14:cNvPr>
                <p14:cNvContentPartPr/>
                <p14:nvPr/>
              </p14:nvContentPartPr>
              <p14:xfrm>
                <a:off x="7884439" y="1616398"/>
                <a:ext cx="169200" cy="155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5DDF825-F5BC-430F-8251-144040C680E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875799" y="1607758"/>
                  <a:ext cx="186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5283182-F72F-4928-A81B-CB46F60DFF22}"/>
                    </a:ext>
                  </a:extLst>
                </p14:cNvPr>
                <p14:cNvContentPartPr/>
                <p14:nvPr/>
              </p14:nvContentPartPr>
              <p14:xfrm>
                <a:off x="8032039" y="1638718"/>
                <a:ext cx="54720" cy="137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5283182-F72F-4928-A81B-CB46F60DFF2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023039" y="1630078"/>
                  <a:ext cx="72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38E4C1F-7206-453D-AC49-98D1F3FCA904}"/>
                    </a:ext>
                  </a:extLst>
                </p14:cNvPr>
                <p14:cNvContentPartPr/>
                <p14:nvPr/>
              </p14:nvContentPartPr>
              <p14:xfrm>
                <a:off x="8199439" y="1410118"/>
                <a:ext cx="191160" cy="352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38E4C1F-7206-453D-AC49-98D1F3FCA90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90799" y="1401118"/>
                  <a:ext cx="208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E0A91F9-8C8A-4F5F-9C7F-CFFB7D599D66}"/>
                    </a:ext>
                  </a:extLst>
                </p14:cNvPr>
                <p14:cNvContentPartPr/>
                <p14:nvPr/>
              </p14:nvContentPartPr>
              <p14:xfrm>
                <a:off x="8147959" y="1558438"/>
                <a:ext cx="242640" cy="76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E0A91F9-8C8A-4F5F-9C7F-CFFB7D599D6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38959" y="1549798"/>
                  <a:ext cx="260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623C39A-36EB-4C86-AE8A-EC0E79DBA9B1}"/>
                    </a:ext>
                  </a:extLst>
                </p14:cNvPr>
                <p14:cNvContentPartPr/>
                <p14:nvPr/>
              </p14:nvContentPartPr>
              <p14:xfrm>
                <a:off x="8310679" y="1618918"/>
                <a:ext cx="131400" cy="16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623C39A-36EB-4C86-AE8A-EC0E79DBA9B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01679" y="1609918"/>
                  <a:ext cx="14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E166A67-54C3-4332-9719-4E4D6E2886AD}"/>
                    </a:ext>
                  </a:extLst>
                </p14:cNvPr>
                <p14:cNvContentPartPr/>
                <p14:nvPr/>
              </p14:nvContentPartPr>
              <p14:xfrm>
                <a:off x="8817199" y="1487158"/>
                <a:ext cx="198000" cy="346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E166A67-54C3-4332-9719-4E4D6E2886A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08199" y="1478158"/>
                  <a:ext cx="215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7AC7AD8-A987-4849-ABF1-715D9EA1E090}"/>
                    </a:ext>
                  </a:extLst>
                </p14:cNvPr>
                <p14:cNvContentPartPr/>
                <p14:nvPr/>
              </p14:nvContentPartPr>
              <p14:xfrm>
                <a:off x="8753119" y="1475638"/>
                <a:ext cx="283680" cy="314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7AC7AD8-A987-4849-ABF1-715D9EA1E09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44479" y="1466638"/>
                  <a:ext cx="301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2C6DAB8-ED26-436F-A7F2-6FB2B95AA4B4}"/>
                    </a:ext>
                  </a:extLst>
                </p14:cNvPr>
                <p14:cNvContentPartPr/>
                <p14:nvPr/>
              </p14:nvContentPartPr>
              <p14:xfrm>
                <a:off x="9090799" y="1526758"/>
                <a:ext cx="286560" cy="151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2C6DAB8-ED26-436F-A7F2-6FB2B95AA4B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082159" y="1517758"/>
                  <a:ext cx="30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E38AC5E-63B8-419A-B24A-FC597628383C}"/>
                    </a:ext>
                  </a:extLst>
                </p14:cNvPr>
                <p14:cNvContentPartPr/>
                <p14:nvPr/>
              </p14:nvContentPartPr>
              <p14:xfrm>
                <a:off x="9434959" y="1535398"/>
                <a:ext cx="152280" cy="238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E38AC5E-63B8-419A-B24A-FC597628383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26319" y="1526758"/>
                  <a:ext cx="169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64DDA68-6573-4B76-9AE7-66550170E857}"/>
                    </a:ext>
                  </a:extLst>
                </p14:cNvPr>
                <p14:cNvContentPartPr/>
                <p14:nvPr/>
              </p14:nvContentPartPr>
              <p14:xfrm>
                <a:off x="9459439" y="1425238"/>
                <a:ext cx="296280" cy="348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64DDA68-6573-4B76-9AE7-66550170E8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50439" y="1416598"/>
                  <a:ext cx="313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CDED688-BD6F-487D-B52A-EAB1824F0457}"/>
                    </a:ext>
                  </a:extLst>
                </p14:cNvPr>
                <p14:cNvContentPartPr/>
                <p14:nvPr/>
              </p14:nvContentPartPr>
              <p14:xfrm>
                <a:off x="9701719" y="1578958"/>
                <a:ext cx="169560" cy="153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CDED688-BD6F-487D-B52A-EAB1824F045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93079" y="1569958"/>
                  <a:ext cx="187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788D890-023B-40A9-862F-44CA8B6E0460}"/>
                    </a:ext>
                  </a:extLst>
                </p14:cNvPr>
                <p14:cNvContentPartPr/>
                <p14:nvPr/>
              </p14:nvContentPartPr>
              <p14:xfrm>
                <a:off x="9858319" y="1583998"/>
                <a:ext cx="153360" cy="154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788D890-023B-40A9-862F-44CA8B6E046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849679" y="1575358"/>
                  <a:ext cx="171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4DFE415-90C9-40A7-B3BE-6BFF43D22E99}"/>
                    </a:ext>
                  </a:extLst>
                </p14:cNvPr>
                <p14:cNvContentPartPr/>
                <p14:nvPr/>
              </p14:nvContentPartPr>
              <p14:xfrm>
                <a:off x="10013479" y="1564558"/>
                <a:ext cx="182880" cy="153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4DFE415-90C9-40A7-B3BE-6BFF43D22E9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004479" y="1555918"/>
                  <a:ext cx="200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649E692-0AD0-44AB-B453-49F4353BD80A}"/>
                    </a:ext>
                  </a:extLst>
                </p14:cNvPr>
                <p14:cNvContentPartPr/>
                <p14:nvPr/>
              </p14:nvContentPartPr>
              <p14:xfrm>
                <a:off x="10266559" y="1570678"/>
                <a:ext cx="107640" cy="124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649E692-0AD0-44AB-B453-49F4353BD80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257919" y="1561678"/>
                  <a:ext cx="125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D07287D-B58A-40AF-91C8-3CBD0A7FD5A9}"/>
                    </a:ext>
                  </a:extLst>
                </p14:cNvPr>
                <p14:cNvContentPartPr/>
                <p14:nvPr/>
              </p14:nvContentPartPr>
              <p14:xfrm>
                <a:off x="10453759" y="1527118"/>
                <a:ext cx="181080" cy="182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D07287D-B58A-40AF-91C8-3CBD0A7FD5A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444759" y="1518478"/>
                  <a:ext cx="198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31AE19E-760E-4770-BC47-1D5A6DDEF450}"/>
                    </a:ext>
                  </a:extLst>
                </p14:cNvPr>
                <p14:cNvContentPartPr/>
                <p14:nvPr/>
              </p14:nvContentPartPr>
              <p14:xfrm>
                <a:off x="10654279" y="1417678"/>
                <a:ext cx="132840" cy="283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31AE19E-760E-4770-BC47-1D5A6DDEF45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645639" y="1408678"/>
                  <a:ext cx="150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9F58B97-952D-46DE-ACC2-ADD9F847CCE6}"/>
                    </a:ext>
                  </a:extLst>
                </p14:cNvPr>
                <p14:cNvContentPartPr/>
                <p14:nvPr/>
              </p14:nvContentPartPr>
              <p14:xfrm>
                <a:off x="10763359" y="1356838"/>
                <a:ext cx="201960" cy="354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9F58B97-952D-46DE-ACC2-ADD9F847CCE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754719" y="1348198"/>
                  <a:ext cx="219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A152868-B584-4D0D-B9AF-8512713868BF}"/>
                    </a:ext>
                  </a:extLst>
                </p14:cNvPr>
                <p14:cNvContentPartPr/>
                <p14:nvPr/>
              </p14:nvContentPartPr>
              <p14:xfrm>
                <a:off x="10872439" y="1434598"/>
                <a:ext cx="226800" cy="282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A152868-B584-4D0D-B9AF-8512713868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863799" y="1425958"/>
                  <a:ext cx="244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DD0A27B-DCE8-47A2-B281-D663A28A6F2E}"/>
                    </a:ext>
                  </a:extLst>
                </p14:cNvPr>
                <p14:cNvContentPartPr/>
                <p14:nvPr/>
              </p14:nvContentPartPr>
              <p14:xfrm>
                <a:off x="11134879" y="1364758"/>
                <a:ext cx="276840" cy="322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DD0A27B-DCE8-47A2-B281-D663A28A6F2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126239" y="1355758"/>
                  <a:ext cx="294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9E7FD0C-F7BC-4141-B389-D8726B59C36A}"/>
                    </a:ext>
                  </a:extLst>
                </p14:cNvPr>
                <p14:cNvContentPartPr/>
                <p14:nvPr/>
              </p14:nvContentPartPr>
              <p14:xfrm>
                <a:off x="11193919" y="1623598"/>
                <a:ext cx="183960" cy="295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9E7FD0C-F7BC-4141-B389-D8726B59C3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185279" y="1614598"/>
                  <a:ext cx="201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2F70AA0-80AD-4DE7-8E49-3B0BFC64EF29}"/>
                    </a:ext>
                  </a:extLst>
                </p14:cNvPr>
                <p14:cNvContentPartPr/>
                <p14:nvPr/>
              </p14:nvContentPartPr>
              <p14:xfrm>
                <a:off x="11351599" y="1473838"/>
                <a:ext cx="240840" cy="176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2F70AA0-80AD-4DE7-8E49-3B0BFC64EF2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342599" y="1465198"/>
                  <a:ext cx="258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F5C8B7B-1C01-4084-8E1E-593FCBFCCB5C}"/>
                    </a:ext>
                  </a:extLst>
                </p14:cNvPr>
                <p14:cNvContentPartPr/>
                <p14:nvPr/>
              </p14:nvContentPartPr>
              <p14:xfrm>
                <a:off x="11554999" y="1268998"/>
                <a:ext cx="226800" cy="611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F5C8B7B-1C01-4084-8E1E-593FCBFCCB5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545999" y="1259998"/>
                  <a:ext cx="24444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7EFAE64-CA96-448E-8527-E43C834EC3BF}"/>
                    </a:ext>
                  </a:extLst>
                </p14:cNvPr>
                <p14:cNvContentPartPr/>
                <p14:nvPr/>
              </p14:nvContentPartPr>
              <p14:xfrm>
                <a:off x="11793319" y="1788838"/>
                <a:ext cx="23400" cy="18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7EFAE64-CA96-448E-8527-E43C834EC3B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784679" y="1779838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3E90BB1-E70B-4874-B86E-A2F51C870EAD}"/>
                    </a:ext>
                  </a:extLst>
                </p14:cNvPr>
                <p14:cNvContentPartPr/>
                <p14:nvPr/>
              </p14:nvContentPartPr>
              <p14:xfrm>
                <a:off x="8521639" y="1864438"/>
                <a:ext cx="3280320" cy="77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3E90BB1-E70B-4874-B86E-A2F51C870EA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512999" y="1855798"/>
                  <a:ext cx="3297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572751C8-9CDB-4878-B79A-584771CDF25F}"/>
              </a:ext>
            </a:extLst>
          </p:cNvPr>
          <p:cNvGrpSpPr/>
          <p:nvPr/>
        </p:nvGrpSpPr>
        <p:grpSpPr>
          <a:xfrm>
            <a:off x="8913319" y="2265838"/>
            <a:ext cx="2827800" cy="3342240"/>
            <a:chOff x="8913319" y="2265838"/>
            <a:chExt cx="2827800" cy="33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8828317-376C-4F14-8153-167C75E4F334}"/>
                    </a:ext>
                  </a:extLst>
                </p14:cNvPr>
                <p14:cNvContentPartPr/>
                <p14:nvPr/>
              </p14:nvContentPartPr>
              <p14:xfrm>
                <a:off x="10540519" y="2265838"/>
                <a:ext cx="144720" cy="379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8828317-376C-4F14-8153-167C75E4F33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531519" y="2256838"/>
                  <a:ext cx="1623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B692EFD-51FC-475C-9C13-7F770732AE20}"/>
                    </a:ext>
                  </a:extLst>
                </p14:cNvPr>
                <p14:cNvContentPartPr/>
                <p14:nvPr/>
              </p14:nvContentPartPr>
              <p14:xfrm>
                <a:off x="10010239" y="2956678"/>
                <a:ext cx="102960" cy="208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B692EFD-51FC-475C-9C13-7F770732AE2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01599" y="2947678"/>
                  <a:ext cx="120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0C8BB69-C401-49D8-AE46-98F33AC49D24}"/>
                    </a:ext>
                  </a:extLst>
                </p14:cNvPr>
                <p14:cNvContentPartPr/>
                <p14:nvPr/>
              </p14:nvContentPartPr>
              <p14:xfrm>
                <a:off x="10047679" y="2799718"/>
                <a:ext cx="249120" cy="196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0C8BB69-C401-49D8-AE46-98F33AC49D2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38679" y="2791078"/>
                  <a:ext cx="266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84AD788-60CD-4A41-B03C-E450B71B4F18}"/>
                    </a:ext>
                  </a:extLst>
                </p14:cNvPr>
                <p14:cNvContentPartPr/>
                <p14:nvPr/>
              </p14:nvContentPartPr>
              <p14:xfrm>
                <a:off x="10555279" y="2850838"/>
                <a:ext cx="55440" cy="87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84AD788-60CD-4A41-B03C-E450B71B4F1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546639" y="2842198"/>
                  <a:ext cx="7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465F553-480E-4733-8CE2-8741BC96AAFB}"/>
                    </a:ext>
                  </a:extLst>
                </p14:cNvPr>
                <p14:cNvContentPartPr/>
                <p14:nvPr/>
              </p14:nvContentPartPr>
              <p14:xfrm>
                <a:off x="10706119" y="2779918"/>
                <a:ext cx="135360" cy="171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465F553-480E-4733-8CE2-8741BC96AAF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697119" y="2770918"/>
                  <a:ext cx="153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19C316D-98C8-42D4-AAA5-9711B39867EB}"/>
                    </a:ext>
                  </a:extLst>
                </p14:cNvPr>
                <p14:cNvContentPartPr/>
                <p14:nvPr/>
              </p14:nvContentPartPr>
              <p14:xfrm>
                <a:off x="11140279" y="2577598"/>
                <a:ext cx="149040" cy="348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19C316D-98C8-42D4-AAA5-9711B39867E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131639" y="2568958"/>
                  <a:ext cx="166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6252BFF-DEBE-44F7-A9E4-5F54523E8ECA}"/>
                    </a:ext>
                  </a:extLst>
                </p14:cNvPr>
                <p14:cNvContentPartPr/>
                <p14:nvPr/>
              </p14:nvContentPartPr>
              <p14:xfrm>
                <a:off x="11104639" y="2745358"/>
                <a:ext cx="185400" cy="74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6252BFF-DEBE-44F7-A9E4-5F54523E8EC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095999" y="2736718"/>
                  <a:ext cx="203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458A9F7-604E-449C-BB4E-A6FB73BCECF3}"/>
                    </a:ext>
                  </a:extLst>
                </p14:cNvPr>
                <p14:cNvContentPartPr/>
                <p14:nvPr/>
              </p14:nvContentPartPr>
              <p14:xfrm>
                <a:off x="11327119" y="2462758"/>
                <a:ext cx="228240" cy="411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458A9F7-604E-449C-BB4E-A6FB73BCECF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318119" y="2454118"/>
                  <a:ext cx="2458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CF99A1A-70A0-49FE-B08D-79197BCC823A}"/>
                    </a:ext>
                  </a:extLst>
                </p14:cNvPr>
                <p14:cNvContentPartPr/>
                <p14:nvPr/>
              </p14:nvContentPartPr>
              <p14:xfrm>
                <a:off x="11574079" y="2732398"/>
                <a:ext cx="156600" cy="163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CF99A1A-70A0-49FE-B08D-79197BCC823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65079" y="2723398"/>
                  <a:ext cx="174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5E2D0CB-2C4C-4815-BF1D-D31B5D9C67F7}"/>
                    </a:ext>
                  </a:extLst>
                </p14:cNvPr>
                <p14:cNvContentPartPr/>
                <p14:nvPr/>
              </p14:nvContentPartPr>
              <p14:xfrm>
                <a:off x="9297439" y="3482638"/>
                <a:ext cx="155880" cy="344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5E2D0CB-2C4C-4815-BF1D-D31B5D9C67F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288439" y="3473638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0C1CEF7-260A-4792-82BF-C212733E8CD0}"/>
                    </a:ext>
                  </a:extLst>
                </p14:cNvPr>
                <p14:cNvContentPartPr/>
                <p14:nvPr/>
              </p14:nvContentPartPr>
              <p14:xfrm>
                <a:off x="9385999" y="3346198"/>
                <a:ext cx="284760" cy="197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0C1CEF7-260A-4792-82BF-C212733E8CD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376999" y="3337558"/>
                  <a:ext cx="302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490A195-92F5-468E-A894-207AE0C9816C}"/>
                    </a:ext>
                  </a:extLst>
                </p14:cNvPr>
                <p14:cNvContentPartPr/>
                <p14:nvPr/>
              </p14:nvContentPartPr>
              <p14:xfrm>
                <a:off x="9700279" y="3393358"/>
                <a:ext cx="68760" cy="138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490A195-92F5-468E-A894-207AE0C9816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91639" y="3384358"/>
                  <a:ext cx="8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B344A60-0AA5-478C-B0C2-CA60FC3E8F30}"/>
                    </a:ext>
                  </a:extLst>
                </p14:cNvPr>
                <p14:cNvContentPartPr/>
                <p14:nvPr/>
              </p14:nvContentPartPr>
              <p14:xfrm>
                <a:off x="9840679" y="3390838"/>
                <a:ext cx="94680" cy="104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B344A60-0AA5-478C-B0C2-CA60FC3E8F3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31679" y="3381838"/>
                  <a:ext cx="112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261260-392F-43C2-9C18-5D83F1770541}"/>
                    </a:ext>
                  </a:extLst>
                </p14:cNvPr>
                <p14:cNvContentPartPr/>
                <p14:nvPr/>
              </p14:nvContentPartPr>
              <p14:xfrm>
                <a:off x="10002679" y="3098518"/>
                <a:ext cx="160560" cy="402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261260-392F-43C2-9C18-5D83F177054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993679" y="3089878"/>
                  <a:ext cx="178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507CE9F-594A-44EB-BF9C-54A38884FA8F}"/>
                    </a:ext>
                  </a:extLst>
                </p14:cNvPr>
                <p14:cNvContentPartPr/>
                <p14:nvPr/>
              </p14:nvContentPartPr>
              <p14:xfrm>
                <a:off x="10220839" y="3329638"/>
                <a:ext cx="87480" cy="109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507CE9F-594A-44EB-BF9C-54A38884FA8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12199" y="3320998"/>
                  <a:ext cx="105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D6CCF12-61C1-4E0A-AB2D-32E030639DEA}"/>
                    </a:ext>
                  </a:extLst>
                </p14:cNvPr>
                <p14:cNvContentPartPr/>
                <p14:nvPr/>
              </p14:nvContentPartPr>
              <p14:xfrm>
                <a:off x="10410199" y="3098518"/>
                <a:ext cx="137880" cy="3592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D6CCF12-61C1-4E0A-AB2D-32E030639DE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401199" y="3089878"/>
                  <a:ext cx="155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2ABE7E7-4C43-47F9-B20F-88B0757A551A}"/>
                    </a:ext>
                  </a:extLst>
                </p14:cNvPr>
                <p14:cNvContentPartPr/>
                <p14:nvPr/>
              </p14:nvContentPartPr>
              <p14:xfrm>
                <a:off x="10630879" y="3301558"/>
                <a:ext cx="30960" cy="1278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2ABE7E7-4C43-47F9-B20F-88B0757A551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22239" y="3292558"/>
                  <a:ext cx="48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461FC8D-6B8C-4579-AB0D-1D734D8BB4BD}"/>
                    </a:ext>
                  </a:extLst>
                </p14:cNvPr>
                <p14:cNvContentPartPr/>
                <p14:nvPr/>
              </p14:nvContentPartPr>
              <p14:xfrm>
                <a:off x="10811959" y="3047038"/>
                <a:ext cx="151920" cy="353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461FC8D-6B8C-4579-AB0D-1D734D8BB4B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802959" y="3038038"/>
                  <a:ext cx="169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17F11C9-D0FF-42E1-BEE4-2F5600BB449E}"/>
                    </a:ext>
                  </a:extLst>
                </p14:cNvPr>
                <p14:cNvContentPartPr/>
                <p14:nvPr/>
              </p14:nvContentPartPr>
              <p14:xfrm>
                <a:off x="10936159" y="3287518"/>
                <a:ext cx="19440" cy="117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17F11C9-D0FF-42E1-BEE4-2F5600BB449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927519" y="3278518"/>
                  <a:ext cx="37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E1183FB-6D25-4B4C-9BBB-EBA0EFDCA25D}"/>
                    </a:ext>
                  </a:extLst>
                </p14:cNvPr>
                <p14:cNvContentPartPr/>
                <p14:nvPr/>
              </p14:nvContentPartPr>
              <p14:xfrm>
                <a:off x="11070799" y="2994118"/>
                <a:ext cx="166320" cy="393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E1183FB-6D25-4B4C-9BBB-EBA0EFDCA25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062159" y="2985118"/>
                  <a:ext cx="183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4C0824C-8351-4A95-AA66-F874ACF9B8CE}"/>
                    </a:ext>
                  </a:extLst>
                </p14:cNvPr>
                <p14:cNvContentPartPr/>
                <p14:nvPr/>
              </p14:nvContentPartPr>
              <p14:xfrm>
                <a:off x="11255119" y="3256918"/>
                <a:ext cx="48960" cy="97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4C0824C-8351-4A95-AA66-F874ACF9B8C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246479" y="3247918"/>
                  <a:ext cx="66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ABBEF82-707E-404C-8F1B-80718E6D425A}"/>
                    </a:ext>
                  </a:extLst>
                </p14:cNvPr>
                <p14:cNvContentPartPr/>
                <p14:nvPr/>
              </p14:nvContentPartPr>
              <p14:xfrm>
                <a:off x="11212639" y="3189238"/>
                <a:ext cx="200520" cy="537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ABBEF82-707E-404C-8F1B-80718E6D425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203639" y="3180598"/>
                  <a:ext cx="2181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3061E17-F1B0-41A3-9D2E-1180651E8500}"/>
                    </a:ext>
                  </a:extLst>
                </p14:cNvPr>
                <p14:cNvContentPartPr/>
                <p14:nvPr/>
              </p14:nvContentPartPr>
              <p14:xfrm>
                <a:off x="9567799" y="3974398"/>
                <a:ext cx="113400" cy="117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3061E17-F1B0-41A3-9D2E-1180651E850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59159" y="3965398"/>
                  <a:ext cx="131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8B46DF7-D35E-488B-B8EC-3BD72CC1738F}"/>
                    </a:ext>
                  </a:extLst>
                </p14:cNvPr>
                <p14:cNvContentPartPr/>
                <p14:nvPr/>
              </p14:nvContentPartPr>
              <p14:xfrm>
                <a:off x="9868759" y="3517558"/>
                <a:ext cx="213840" cy="564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8B46DF7-D35E-488B-B8EC-3BD72CC1738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859759" y="3508558"/>
                  <a:ext cx="2314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B4084E-2D54-4937-B2B5-281D24F13480}"/>
                    </a:ext>
                  </a:extLst>
                </p14:cNvPr>
                <p14:cNvContentPartPr/>
                <p14:nvPr/>
              </p14:nvContentPartPr>
              <p14:xfrm>
                <a:off x="9787759" y="3874678"/>
                <a:ext cx="277200" cy="110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B4084E-2D54-4937-B2B5-281D24F1348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778759" y="3866038"/>
                  <a:ext cx="29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9EBE803-700A-466F-BBF6-62CDB11FD37A}"/>
                    </a:ext>
                  </a:extLst>
                </p14:cNvPr>
                <p14:cNvContentPartPr/>
                <p14:nvPr/>
              </p14:nvContentPartPr>
              <p14:xfrm>
                <a:off x="10250719" y="3821758"/>
                <a:ext cx="200160" cy="195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9EBE803-700A-466F-BBF6-62CDB11FD37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241719" y="3813118"/>
                  <a:ext cx="217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3317240-6D24-4435-9C81-228363170C21}"/>
                    </a:ext>
                  </a:extLst>
                </p14:cNvPr>
                <p14:cNvContentPartPr/>
                <p14:nvPr/>
              </p14:nvContentPartPr>
              <p14:xfrm>
                <a:off x="10514239" y="3824638"/>
                <a:ext cx="119160" cy="140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3317240-6D24-4435-9C81-228363170C2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505239" y="3815638"/>
                  <a:ext cx="136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9DEE7E3-BE43-424D-B7E7-499CDC095246}"/>
                    </a:ext>
                  </a:extLst>
                </p14:cNvPr>
                <p14:cNvContentPartPr/>
                <p14:nvPr/>
              </p14:nvContentPartPr>
              <p14:xfrm>
                <a:off x="10725199" y="3794038"/>
                <a:ext cx="93960" cy="161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9DEE7E3-BE43-424D-B7E7-499CDC09524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716559" y="3785038"/>
                  <a:ext cx="111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908909-E469-49CC-972D-C34CCC31AE64}"/>
                    </a:ext>
                  </a:extLst>
                </p14:cNvPr>
                <p14:cNvContentPartPr/>
                <p14:nvPr/>
              </p14:nvContentPartPr>
              <p14:xfrm>
                <a:off x="10882159" y="3786118"/>
                <a:ext cx="105840" cy="1735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908909-E469-49CC-972D-C34CCC31AE6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73519" y="3777478"/>
                  <a:ext cx="123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2A7A087-930A-4207-A855-74F51921FCC9}"/>
                    </a:ext>
                  </a:extLst>
                </p14:cNvPr>
                <p14:cNvContentPartPr/>
                <p14:nvPr/>
              </p14:nvContentPartPr>
              <p14:xfrm>
                <a:off x="11047759" y="3818878"/>
                <a:ext cx="169560" cy="146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2A7A087-930A-4207-A855-74F51921FCC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39119" y="3810238"/>
                  <a:ext cx="187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BA61B8B-0A3E-4060-B0E5-62196BD7899B}"/>
                    </a:ext>
                  </a:extLst>
                </p14:cNvPr>
                <p14:cNvContentPartPr/>
                <p14:nvPr/>
              </p14:nvContentPartPr>
              <p14:xfrm>
                <a:off x="11274559" y="3739678"/>
                <a:ext cx="109440" cy="204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BA61B8B-0A3E-4060-B0E5-62196BD7899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265559" y="3730678"/>
                  <a:ext cx="12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E65DC68-43F4-4CC5-ABD1-B484BC914559}"/>
                    </a:ext>
                  </a:extLst>
                </p14:cNvPr>
                <p14:cNvContentPartPr/>
                <p14:nvPr/>
              </p14:nvContentPartPr>
              <p14:xfrm>
                <a:off x="11466799" y="3729598"/>
                <a:ext cx="158760" cy="228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E65DC68-43F4-4CC5-ABD1-B484BC91455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458159" y="3720598"/>
                  <a:ext cx="176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8F2D028-B96F-4BA7-AD1E-A689B55A9615}"/>
                    </a:ext>
                  </a:extLst>
                </p14:cNvPr>
                <p14:cNvContentPartPr/>
                <p14:nvPr/>
              </p14:nvContentPartPr>
              <p14:xfrm>
                <a:off x="11714479" y="3961078"/>
                <a:ext cx="26640" cy="7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8F2D028-B96F-4BA7-AD1E-A689B55A961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705479" y="3952078"/>
                  <a:ext cx="44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12504A4-9A34-4B24-A99A-07DFC8D72575}"/>
                    </a:ext>
                  </a:extLst>
                </p14:cNvPr>
                <p14:cNvContentPartPr/>
                <p14:nvPr/>
              </p14:nvContentPartPr>
              <p14:xfrm>
                <a:off x="9347479" y="4293358"/>
                <a:ext cx="78840" cy="247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12504A4-9A34-4B24-A99A-07DFC8D7257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338839" y="4284358"/>
                  <a:ext cx="96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6142739-73F3-4A8A-933A-B742148ECF4D}"/>
                    </a:ext>
                  </a:extLst>
                </p14:cNvPr>
                <p14:cNvContentPartPr/>
                <p14:nvPr/>
              </p14:nvContentPartPr>
              <p14:xfrm>
                <a:off x="9495439" y="4395238"/>
                <a:ext cx="150120" cy="35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6142739-73F3-4A8A-933A-B742148ECF4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486799" y="4386238"/>
                  <a:ext cx="16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76FAC67-A022-4B72-99CB-642B2A31C50C}"/>
                    </a:ext>
                  </a:extLst>
                </p14:cNvPr>
                <p14:cNvContentPartPr/>
                <p14:nvPr/>
              </p14:nvContentPartPr>
              <p14:xfrm>
                <a:off x="9761479" y="4346638"/>
                <a:ext cx="129960" cy="331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76FAC67-A022-4B72-99CB-642B2A31C50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752839" y="4337998"/>
                  <a:ext cx="14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4D144C1-192D-4938-B49D-37B8EF08DAE1}"/>
                    </a:ext>
                  </a:extLst>
                </p14:cNvPr>
                <p14:cNvContentPartPr/>
                <p14:nvPr/>
              </p14:nvContentPartPr>
              <p14:xfrm>
                <a:off x="9835999" y="4238638"/>
                <a:ext cx="225360" cy="218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4D144C1-192D-4938-B49D-37B8EF08DAE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827359" y="4229998"/>
                  <a:ext cx="243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1FDBA16-1F07-4318-920B-94A1B4A65421}"/>
                    </a:ext>
                  </a:extLst>
                </p14:cNvPr>
                <p14:cNvContentPartPr/>
                <p14:nvPr/>
              </p14:nvContentPartPr>
              <p14:xfrm>
                <a:off x="10269799" y="4349878"/>
                <a:ext cx="32760" cy="838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1FDBA16-1F07-4318-920B-94A1B4A6542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261159" y="4341238"/>
                  <a:ext cx="50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2C73788-D605-4685-85ED-465C15A5F236}"/>
                    </a:ext>
                  </a:extLst>
                </p14:cNvPr>
                <p14:cNvContentPartPr/>
                <p14:nvPr/>
              </p14:nvContentPartPr>
              <p14:xfrm>
                <a:off x="10372399" y="4249798"/>
                <a:ext cx="7200" cy="2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2C73788-D605-4685-85ED-465C15A5F23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363759" y="4241158"/>
                  <a:ext cx="24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80315B7-D767-4502-9316-A34690263CFA}"/>
                    </a:ext>
                  </a:extLst>
                </p14:cNvPr>
                <p14:cNvContentPartPr/>
                <p14:nvPr/>
              </p14:nvContentPartPr>
              <p14:xfrm>
                <a:off x="10436119" y="4208398"/>
                <a:ext cx="105480" cy="1922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80315B7-D767-4502-9316-A34690263CF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27479" y="4199758"/>
                  <a:ext cx="123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606798D-B206-4DF1-997E-3D5418F7DC0C}"/>
                    </a:ext>
                  </a:extLst>
                </p14:cNvPr>
                <p14:cNvContentPartPr/>
                <p14:nvPr/>
              </p14:nvContentPartPr>
              <p14:xfrm>
                <a:off x="10897279" y="4085998"/>
                <a:ext cx="138240" cy="3160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606798D-B206-4DF1-997E-3D5418F7DC0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888639" y="4076998"/>
                  <a:ext cx="155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88E6853-A0CE-4564-9827-709E8B3BEAB0}"/>
                    </a:ext>
                  </a:extLst>
                </p14:cNvPr>
                <p14:cNvContentPartPr/>
                <p14:nvPr/>
              </p14:nvContentPartPr>
              <p14:xfrm>
                <a:off x="10815199" y="4167718"/>
                <a:ext cx="244080" cy="8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88E6853-A0CE-4564-9827-709E8B3BEAB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806199" y="4158718"/>
                  <a:ext cx="26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A495862-9413-4696-B534-0485CD419E0A}"/>
                    </a:ext>
                  </a:extLst>
                </p14:cNvPr>
                <p14:cNvContentPartPr/>
                <p14:nvPr/>
              </p14:nvContentPartPr>
              <p14:xfrm>
                <a:off x="11060719" y="4019038"/>
                <a:ext cx="127440" cy="358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A495862-9413-4696-B534-0485CD419E0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051719" y="4010038"/>
                  <a:ext cx="145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FC3A9CA-432F-4C5F-AC8D-0ED385A82BD7}"/>
                    </a:ext>
                  </a:extLst>
                </p14:cNvPr>
                <p14:cNvContentPartPr/>
                <p14:nvPr/>
              </p14:nvContentPartPr>
              <p14:xfrm>
                <a:off x="11260159" y="4197958"/>
                <a:ext cx="194400" cy="158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FC3A9CA-432F-4C5F-AC8D-0ED385A82BD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251519" y="4188958"/>
                  <a:ext cx="212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B5472B8-8B4B-4A68-A6B6-CCD11CC9F686}"/>
                    </a:ext>
                  </a:extLst>
                </p14:cNvPr>
                <p14:cNvContentPartPr/>
                <p14:nvPr/>
              </p14:nvContentPartPr>
              <p14:xfrm>
                <a:off x="8913319" y="4980598"/>
                <a:ext cx="155880" cy="276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B5472B8-8B4B-4A68-A6B6-CCD11CC9F68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904319" y="4971598"/>
                  <a:ext cx="173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9410A60-2412-4F39-9AF9-82A76B86C8C7}"/>
                    </a:ext>
                  </a:extLst>
                </p14:cNvPr>
                <p14:cNvContentPartPr/>
                <p14:nvPr/>
              </p14:nvContentPartPr>
              <p14:xfrm>
                <a:off x="8953639" y="4810318"/>
                <a:ext cx="286200" cy="2487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9410A60-2412-4F39-9AF9-82A76B86C8C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944999" y="4801678"/>
                  <a:ext cx="303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8221B86-F981-45C2-8F2D-C677CE34CBE6}"/>
                    </a:ext>
                  </a:extLst>
                </p14:cNvPr>
                <p14:cNvContentPartPr/>
                <p14:nvPr/>
              </p14:nvContentPartPr>
              <p14:xfrm>
                <a:off x="9257839" y="4823278"/>
                <a:ext cx="129600" cy="172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8221B86-F981-45C2-8F2D-C677CE34CBE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249199" y="4814278"/>
                  <a:ext cx="14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721BB06-CD09-4C5C-8873-2293D59CAFF2}"/>
                    </a:ext>
                  </a:extLst>
                </p14:cNvPr>
                <p14:cNvContentPartPr/>
                <p14:nvPr/>
              </p14:nvContentPartPr>
              <p14:xfrm>
                <a:off x="9422719" y="4818238"/>
                <a:ext cx="112320" cy="1584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721BB06-CD09-4C5C-8873-2293D59CAFF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414079" y="4809238"/>
                  <a:ext cx="12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0BDF1A1-E461-4863-B21C-8862E9586B4F}"/>
                    </a:ext>
                  </a:extLst>
                </p14:cNvPr>
                <p14:cNvContentPartPr/>
                <p14:nvPr/>
              </p14:nvContentPartPr>
              <p14:xfrm>
                <a:off x="9609199" y="4511518"/>
                <a:ext cx="161640" cy="449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0BDF1A1-E461-4863-B21C-8862E9586B4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600199" y="4502518"/>
                  <a:ext cx="179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34BC0E9-A89D-489A-956E-C743E163ADD7}"/>
                    </a:ext>
                  </a:extLst>
                </p14:cNvPr>
                <p14:cNvContentPartPr/>
                <p14:nvPr/>
              </p14:nvContentPartPr>
              <p14:xfrm>
                <a:off x="9861919" y="4818238"/>
                <a:ext cx="91800" cy="79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34BC0E9-A89D-489A-956E-C743E163ADD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853279" y="4809598"/>
                  <a:ext cx="109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6076136-BD66-4C95-8068-AC1B9F93E101}"/>
                    </a:ext>
                  </a:extLst>
                </p14:cNvPr>
                <p14:cNvContentPartPr/>
                <p14:nvPr/>
              </p14:nvContentPartPr>
              <p14:xfrm>
                <a:off x="10059919" y="4502518"/>
                <a:ext cx="136440" cy="403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6076136-BD66-4C95-8068-AC1B9F93E10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051279" y="4493518"/>
                  <a:ext cx="1540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45814C2-DB5B-440F-A353-E4F23B30204F}"/>
                    </a:ext>
                  </a:extLst>
                </p14:cNvPr>
                <p14:cNvContentPartPr/>
                <p14:nvPr/>
              </p14:nvContentPartPr>
              <p14:xfrm>
                <a:off x="10287799" y="4777198"/>
                <a:ext cx="9000" cy="1137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45814C2-DB5B-440F-A353-E4F23B30204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278799" y="4768558"/>
                  <a:ext cx="26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EED7971-801D-4F7E-8832-10F3062513DC}"/>
                    </a:ext>
                  </a:extLst>
                </p14:cNvPr>
                <p14:cNvContentPartPr/>
                <p14:nvPr/>
              </p14:nvContentPartPr>
              <p14:xfrm>
                <a:off x="10490119" y="4505758"/>
                <a:ext cx="101880" cy="383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EED7971-801D-4F7E-8832-10F3062513D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481119" y="4496758"/>
                  <a:ext cx="119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304DC4A-E9B7-4A36-AA7A-DEF3EBDEACB8}"/>
                    </a:ext>
                  </a:extLst>
                </p14:cNvPr>
                <p14:cNvContentPartPr/>
                <p14:nvPr/>
              </p14:nvContentPartPr>
              <p14:xfrm>
                <a:off x="10626559" y="4771078"/>
                <a:ext cx="7920" cy="795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304DC4A-E9B7-4A36-AA7A-DEF3EBDEACB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617559" y="4762078"/>
                  <a:ext cx="25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F43A1A7-EC85-43B3-836D-2D865D4F3554}"/>
                    </a:ext>
                  </a:extLst>
                </p14:cNvPr>
                <p14:cNvContentPartPr/>
                <p14:nvPr/>
              </p14:nvContentPartPr>
              <p14:xfrm>
                <a:off x="10700359" y="4461478"/>
                <a:ext cx="178200" cy="409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F43A1A7-EC85-43B3-836D-2D865D4F355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691359" y="4452838"/>
                  <a:ext cx="195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7E2CECB-FAA7-4A98-AC03-1551F5A5B50B}"/>
                    </a:ext>
                  </a:extLst>
                </p14:cNvPr>
                <p14:cNvContentPartPr/>
                <p14:nvPr/>
              </p14:nvContentPartPr>
              <p14:xfrm>
                <a:off x="10818799" y="4624198"/>
                <a:ext cx="203760" cy="503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7E2CECB-FAA7-4A98-AC03-1551F5A5B50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810159" y="4615558"/>
                  <a:ext cx="221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018E6E2-7D53-4084-B71C-68F8321CF6D5}"/>
                    </a:ext>
                  </a:extLst>
                </p14:cNvPr>
                <p14:cNvContentPartPr/>
                <p14:nvPr/>
              </p14:nvContentPartPr>
              <p14:xfrm>
                <a:off x="11259079" y="4694038"/>
                <a:ext cx="85680" cy="1191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018E6E2-7D53-4084-B71C-68F8321CF6D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250079" y="4685398"/>
                  <a:ext cx="103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B81A965-87FE-4B4F-8ADA-8C419042FBBA}"/>
                    </a:ext>
                  </a:extLst>
                </p14:cNvPr>
                <p14:cNvContentPartPr/>
                <p14:nvPr/>
              </p14:nvContentPartPr>
              <p14:xfrm>
                <a:off x="11421799" y="4262038"/>
                <a:ext cx="201240" cy="612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B81A965-87FE-4B4F-8ADA-8C419042FBB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412799" y="4253038"/>
                  <a:ext cx="2188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92D14FD-9590-4BB8-A227-669D93065F5B}"/>
                    </a:ext>
                  </a:extLst>
                </p14:cNvPr>
                <p14:cNvContentPartPr/>
                <p14:nvPr/>
              </p14:nvContentPartPr>
              <p14:xfrm>
                <a:off x="11389039" y="4610158"/>
                <a:ext cx="219240" cy="853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92D14FD-9590-4BB8-A227-669D93065F5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380399" y="4601518"/>
                  <a:ext cx="236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6F0A65F-EF00-4C8E-909B-7DF14788E1CB}"/>
                    </a:ext>
                  </a:extLst>
                </p14:cNvPr>
                <p14:cNvContentPartPr/>
                <p14:nvPr/>
              </p14:nvContentPartPr>
              <p14:xfrm>
                <a:off x="9412639" y="4987798"/>
                <a:ext cx="301680" cy="620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6F0A65F-EF00-4C8E-909B-7DF14788E1C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403999" y="4979158"/>
                  <a:ext cx="3193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1ACA4CF-111E-4DDC-9125-66CC674C1B48}"/>
                    </a:ext>
                  </a:extLst>
                </p14:cNvPr>
                <p14:cNvContentPartPr/>
                <p14:nvPr/>
              </p14:nvContentPartPr>
              <p14:xfrm>
                <a:off x="9386359" y="5383078"/>
                <a:ext cx="225000" cy="65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1ACA4CF-111E-4DDC-9125-66CC674C1B4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377719" y="5374438"/>
                  <a:ext cx="24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2FE0203-F003-4E9C-8782-E1135FD68845}"/>
                    </a:ext>
                  </a:extLst>
                </p14:cNvPr>
                <p14:cNvContentPartPr/>
                <p14:nvPr/>
              </p14:nvContentPartPr>
              <p14:xfrm>
                <a:off x="9673999" y="5387038"/>
                <a:ext cx="114840" cy="110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2FE0203-F003-4E9C-8782-E1135FD6884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664999" y="5378398"/>
                  <a:ext cx="13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5374E20-8A60-429C-80E1-1EB16DC93008}"/>
                    </a:ext>
                  </a:extLst>
                </p14:cNvPr>
                <p14:cNvContentPartPr/>
                <p14:nvPr/>
              </p14:nvContentPartPr>
              <p14:xfrm>
                <a:off x="9879559" y="5392078"/>
                <a:ext cx="26640" cy="853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5374E20-8A60-429C-80E1-1EB16DC9300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870559" y="5383438"/>
                  <a:ext cx="44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6685156-F429-4B9B-9E2A-3FD0945E34B3}"/>
                    </a:ext>
                  </a:extLst>
                </p14:cNvPr>
                <p14:cNvContentPartPr/>
                <p14:nvPr/>
              </p14:nvContentPartPr>
              <p14:xfrm>
                <a:off x="10029319" y="5022358"/>
                <a:ext cx="170640" cy="406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6685156-F429-4B9B-9E2A-3FD0945E34B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020679" y="5013358"/>
                  <a:ext cx="1882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A4FF925-565A-4DA8-B9A6-9CAA668D36BC}"/>
                    </a:ext>
                  </a:extLst>
                </p14:cNvPr>
                <p14:cNvContentPartPr/>
                <p14:nvPr/>
              </p14:nvContentPartPr>
              <p14:xfrm>
                <a:off x="10169719" y="5300278"/>
                <a:ext cx="100440" cy="153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A4FF925-565A-4DA8-B9A6-9CAA668D36B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160719" y="5291278"/>
                  <a:ext cx="11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8A8795F-3A7D-4457-9FF6-1D493552DFDA}"/>
                    </a:ext>
                  </a:extLst>
                </p14:cNvPr>
                <p14:cNvContentPartPr/>
                <p14:nvPr/>
              </p14:nvContentPartPr>
              <p14:xfrm>
                <a:off x="10306879" y="5260318"/>
                <a:ext cx="136800" cy="181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8A8795F-3A7D-4457-9FF6-1D493552DFD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297879" y="5251678"/>
                  <a:ext cx="154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277ADF-8C95-4403-8287-06E70D5170CE}"/>
                    </a:ext>
                  </a:extLst>
                </p14:cNvPr>
                <p14:cNvContentPartPr/>
                <p14:nvPr/>
              </p14:nvContentPartPr>
              <p14:xfrm>
                <a:off x="10465279" y="5270038"/>
                <a:ext cx="267120" cy="208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277ADF-8C95-4403-8287-06E70D5170C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456639" y="5261038"/>
                  <a:ext cx="284760" cy="22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313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E034CF6-1B27-43BA-9BCA-B0C123BD2572}"/>
              </a:ext>
            </a:extLst>
          </p:cNvPr>
          <p:cNvGrpSpPr/>
          <p:nvPr/>
        </p:nvGrpSpPr>
        <p:grpSpPr>
          <a:xfrm>
            <a:off x="479959" y="286918"/>
            <a:ext cx="675720" cy="342720"/>
            <a:chOff x="479959" y="286918"/>
            <a:chExt cx="6757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680F602-8407-473C-8985-DAF7FE876B24}"/>
                    </a:ext>
                  </a:extLst>
                </p14:cNvPr>
                <p14:cNvContentPartPr/>
                <p14:nvPr/>
              </p14:nvContentPartPr>
              <p14:xfrm>
                <a:off x="479959" y="327598"/>
                <a:ext cx="192960" cy="153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680F602-8407-473C-8985-DAF7FE876B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319" y="318958"/>
                  <a:ext cx="210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D485A3-DE66-4B49-A571-28CB354DDC51}"/>
                    </a:ext>
                  </a:extLst>
                </p14:cNvPr>
                <p14:cNvContentPartPr/>
                <p14:nvPr/>
              </p14:nvContentPartPr>
              <p14:xfrm>
                <a:off x="580759" y="286918"/>
                <a:ext cx="172080" cy="342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D485A3-DE66-4B49-A571-28CB354DDC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759" y="277918"/>
                  <a:ext cx="189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69FA08-8BA0-47B9-B0D4-E8FCD84152B3}"/>
                    </a:ext>
                  </a:extLst>
                </p14:cNvPr>
                <p14:cNvContentPartPr/>
                <p14:nvPr/>
              </p14:nvContentPartPr>
              <p14:xfrm>
                <a:off x="752839" y="555838"/>
                <a:ext cx="11160" cy="1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69FA08-8BA0-47B9-B0D4-E8FCD84152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199" y="547198"/>
                  <a:ext cx="28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2F7E58-199F-404C-B9EF-308E229C9CAA}"/>
                    </a:ext>
                  </a:extLst>
                </p14:cNvPr>
                <p14:cNvContentPartPr/>
                <p14:nvPr/>
              </p14:nvContentPartPr>
              <p14:xfrm>
                <a:off x="941119" y="339118"/>
                <a:ext cx="214560" cy="28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2F7E58-199F-404C-B9EF-308E229C9C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2119" y="330478"/>
                  <a:ext cx="23220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CB3F23-823B-41CE-979D-92C513FC8046}"/>
              </a:ext>
            </a:extLst>
          </p:cNvPr>
          <p:cNvGrpSpPr/>
          <p:nvPr/>
        </p:nvGrpSpPr>
        <p:grpSpPr>
          <a:xfrm>
            <a:off x="1521439" y="205918"/>
            <a:ext cx="965520" cy="348480"/>
            <a:chOff x="1521439" y="205918"/>
            <a:chExt cx="9655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FAEA8D-4E7A-44AB-B0C5-C0F75A1CEBAF}"/>
                    </a:ext>
                  </a:extLst>
                </p14:cNvPr>
                <p14:cNvContentPartPr/>
                <p14:nvPr/>
              </p14:nvContentPartPr>
              <p14:xfrm>
                <a:off x="1699279" y="359998"/>
                <a:ext cx="98640" cy="19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FAEA8D-4E7A-44AB-B0C5-C0F75A1CEB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0639" y="351358"/>
                  <a:ext cx="116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7E7BAF-0AE4-4B83-867A-AFCC5C4F9F01}"/>
                    </a:ext>
                  </a:extLst>
                </p14:cNvPr>
                <p14:cNvContentPartPr/>
                <p14:nvPr/>
              </p14:nvContentPartPr>
              <p14:xfrm>
                <a:off x="1521439" y="315718"/>
                <a:ext cx="522720" cy="7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7E7BAF-0AE4-4B83-867A-AFCC5C4F9F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2439" y="307078"/>
                  <a:ext cx="540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DAEA0D-40B1-43F2-8A77-5F2D14476C19}"/>
                    </a:ext>
                  </a:extLst>
                </p14:cNvPr>
                <p14:cNvContentPartPr/>
                <p14:nvPr/>
              </p14:nvContentPartPr>
              <p14:xfrm>
                <a:off x="2064319" y="205918"/>
                <a:ext cx="221760" cy="33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DAEA0D-40B1-43F2-8A77-5F2D14476C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5319" y="196918"/>
                  <a:ext cx="23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1B63AA-D4AE-4F00-AF86-B75C35560E9F}"/>
                    </a:ext>
                  </a:extLst>
                </p14:cNvPr>
                <p14:cNvContentPartPr/>
                <p14:nvPr/>
              </p14:nvContentPartPr>
              <p14:xfrm>
                <a:off x="2320999" y="373318"/>
                <a:ext cx="16596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1B63AA-D4AE-4F00-AF86-B75C35560E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1999" y="364318"/>
                  <a:ext cx="1836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F2EBA9-EC45-47AB-AAB6-06816287FFA7}"/>
              </a:ext>
            </a:extLst>
          </p:cNvPr>
          <p:cNvGrpSpPr/>
          <p:nvPr/>
        </p:nvGrpSpPr>
        <p:grpSpPr>
          <a:xfrm>
            <a:off x="3099319" y="171358"/>
            <a:ext cx="2243520" cy="339840"/>
            <a:chOff x="3099319" y="171358"/>
            <a:chExt cx="224352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CC364C-C07A-4169-94B1-BA43CC3250BC}"/>
                    </a:ext>
                  </a:extLst>
                </p14:cNvPr>
                <p14:cNvContentPartPr/>
                <p14:nvPr/>
              </p14:nvContentPartPr>
              <p14:xfrm>
                <a:off x="3099319" y="289798"/>
                <a:ext cx="95400" cy="17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CC364C-C07A-4169-94B1-BA43CC3250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0319" y="281158"/>
                  <a:ext cx="113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2CE870-0A6C-4242-8BAB-8DFDFA2D9D22}"/>
                    </a:ext>
                  </a:extLst>
                </p14:cNvPr>
                <p14:cNvContentPartPr/>
                <p14:nvPr/>
              </p14:nvContentPartPr>
              <p14:xfrm>
                <a:off x="3166639" y="171358"/>
                <a:ext cx="302400" cy="33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2CE870-0A6C-4242-8BAB-8DFDFA2D9D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7999" y="162718"/>
                  <a:ext cx="320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9D20C9-DBF0-458D-8EDD-8CE4F4EBB7ED}"/>
                    </a:ext>
                  </a:extLst>
                </p14:cNvPr>
                <p14:cNvContentPartPr/>
                <p14:nvPr/>
              </p14:nvContentPartPr>
              <p14:xfrm>
                <a:off x="3536719" y="378718"/>
                <a:ext cx="78480" cy="10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9D20C9-DBF0-458D-8EDD-8CE4F4EBB7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8079" y="369718"/>
                  <a:ext cx="96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30B9B6-9067-4157-A083-3DCA52FDA718}"/>
                    </a:ext>
                  </a:extLst>
                </p14:cNvPr>
                <p14:cNvContentPartPr/>
                <p14:nvPr/>
              </p14:nvContentPartPr>
              <p14:xfrm>
                <a:off x="3696919" y="352798"/>
                <a:ext cx="204120" cy="9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30B9B6-9067-4157-A083-3DCA52FDA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7919" y="343798"/>
                  <a:ext cx="221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6EA232-A80B-470D-B6CA-929E4130375A}"/>
                    </a:ext>
                  </a:extLst>
                </p14:cNvPr>
                <p14:cNvContentPartPr/>
                <p14:nvPr/>
              </p14:nvContentPartPr>
              <p14:xfrm>
                <a:off x="4000399" y="346678"/>
                <a:ext cx="142920" cy="13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6EA232-A80B-470D-B6CA-929E413037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1759" y="338038"/>
                  <a:ext cx="160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48E2ED-1039-4162-9BF4-243B27957268}"/>
                    </a:ext>
                  </a:extLst>
                </p14:cNvPr>
                <p14:cNvContentPartPr/>
                <p14:nvPr/>
              </p14:nvContentPartPr>
              <p14:xfrm>
                <a:off x="4204519" y="365398"/>
                <a:ext cx="313200" cy="10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48E2ED-1039-4162-9BF4-243B279572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5879" y="356758"/>
                  <a:ext cx="330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8839AF-DF2B-4AAD-A561-F054919771CC}"/>
                    </a:ext>
                  </a:extLst>
                </p14:cNvPr>
                <p14:cNvContentPartPr/>
                <p14:nvPr/>
              </p14:nvContentPartPr>
              <p14:xfrm>
                <a:off x="4681159" y="383038"/>
                <a:ext cx="20520" cy="4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8839AF-DF2B-4AAD-A561-F054919771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2159" y="374398"/>
                  <a:ext cx="38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73884-1988-4A10-B77B-2BDBF83CA7FA}"/>
                    </a:ext>
                  </a:extLst>
                </p14:cNvPr>
                <p14:cNvContentPartPr/>
                <p14:nvPr/>
              </p14:nvContentPartPr>
              <p14:xfrm>
                <a:off x="4790599" y="250558"/>
                <a:ext cx="2772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73884-1988-4A10-B77B-2BDBF83CA7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1959" y="241558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C33E11-AC9E-446F-8DE0-ED74DAB69EC8}"/>
                    </a:ext>
                  </a:extLst>
                </p14:cNvPr>
                <p14:cNvContentPartPr/>
                <p14:nvPr/>
              </p14:nvContentPartPr>
              <p14:xfrm>
                <a:off x="4889599" y="341278"/>
                <a:ext cx="159840" cy="10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C33E11-AC9E-446F-8DE0-ED74DAB69E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0599" y="332278"/>
                  <a:ext cx="177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35F4E6-E4FA-4548-BD6E-D52215B6F0EA}"/>
                    </a:ext>
                  </a:extLst>
                </p14:cNvPr>
                <p14:cNvContentPartPr/>
                <p14:nvPr/>
              </p14:nvContentPartPr>
              <p14:xfrm>
                <a:off x="5240959" y="197638"/>
                <a:ext cx="101880" cy="26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35F4E6-E4FA-4548-BD6E-D52215B6F0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2319" y="188638"/>
                  <a:ext cx="11952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0ACDC0-6FF7-49C4-8FAE-A58B00E789C4}"/>
              </a:ext>
            </a:extLst>
          </p:cNvPr>
          <p:cNvGrpSpPr/>
          <p:nvPr/>
        </p:nvGrpSpPr>
        <p:grpSpPr>
          <a:xfrm>
            <a:off x="5816239" y="28438"/>
            <a:ext cx="3061440" cy="492120"/>
            <a:chOff x="5816239" y="28438"/>
            <a:chExt cx="3061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CF50114-0005-497E-984A-273D0CA048C4}"/>
                    </a:ext>
                  </a:extLst>
                </p14:cNvPr>
                <p14:cNvContentPartPr/>
                <p14:nvPr/>
              </p14:nvContentPartPr>
              <p14:xfrm>
                <a:off x="5816239" y="287998"/>
                <a:ext cx="106920" cy="151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CF50114-0005-497E-984A-273D0CA048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07239" y="278998"/>
                  <a:ext cx="124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F04D36-2AB1-4E18-9813-7EF2A7602E87}"/>
                    </a:ext>
                  </a:extLst>
                </p14:cNvPr>
                <p14:cNvContentPartPr/>
                <p14:nvPr/>
              </p14:nvContentPartPr>
              <p14:xfrm>
                <a:off x="5835679" y="118078"/>
                <a:ext cx="341280" cy="36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F04D36-2AB1-4E18-9813-7EF2A7602E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6679" y="109078"/>
                  <a:ext cx="358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7C592D-B434-490C-8569-0FC5D6EA939D}"/>
                    </a:ext>
                  </a:extLst>
                </p14:cNvPr>
                <p14:cNvContentPartPr/>
                <p14:nvPr/>
              </p14:nvContentPartPr>
              <p14:xfrm>
                <a:off x="6122959" y="321118"/>
                <a:ext cx="40680" cy="11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7C592D-B434-490C-8569-0FC5D6EA93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4319" y="312478"/>
                  <a:ext cx="58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8F17591-6960-402F-976C-38B250184CAA}"/>
                    </a:ext>
                  </a:extLst>
                </p14:cNvPr>
                <p14:cNvContentPartPr/>
                <p14:nvPr/>
              </p14:nvContentPartPr>
              <p14:xfrm>
                <a:off x="6278479" y="264958"/>
                <a:ext cx="20628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8F17591-6960-402F-976C-38B250184C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9839" y="256318"/>
                  <a:ext cx="223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F8B769-2332-40BC-8275-E5F30C3FD103}"/>
                    </a:ext>
                  </a:extLst>
                </p14:cNvPr>
                <p14:cNvContentPartPr/>
                <p14:nvPr/>
              </p14:nvContentPartPr>
              <p14:xfrm>
                <a:off x="6607159" y="78838"/>
                <a:ext cx="171360" cy="40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F8B769-2332-40BC-8275-E5F30C3FD1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8159" y="70198"/>
                  <a:ext cx="189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0341F6-2C8A-473F-88D1-C2666494E60A}"/>
                    </a:ext>
                  </a:extLst>
                </p14:cNvPr>
                <p14:cNvContentPartPr/>
                <p14:nvPr/>
              </p14:nvContentPartPr>
              <p14:xfrm>
                <a:off x="6458479" y="275038"/>
                <a:ext cx="317160" cy="7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0341F6-2C8A-473F-88D1-C2666494E6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9479" y="266038"/>
                  <a:ext cx="334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E5CFAE-F66D-4CCC-916E-DD28B0F777F3}"/>
                    </a:ext>
                  </a:extLst>
                </p14:cNvPr>
                <p14:cNvContentPartPr/>
                <p14:nvPr/>
              </p14:nvContentPartPr>
              <p14:xfrm>
                <a:off x="6782839" y="290158"/>
                <a:ext cx="333000" cy="18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E5CFAE-F66D-4CCC-916E-DD28B0F777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73839" y="281158"/>
                  <a:ext cx="35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145195-A020-47D7-B2B6-BA206E277820}"/>
                    </a:ext>
                  </a:extLst>
                </p14:cNvPr>
                <p14:cNvContentPartPr/>
                <p14:nvPr/>
              </p14:nvContentPartPr>
              <p14:xfrm>
                <a:off x="7238599" y="31318"/>
                <a:ext cx="196200" cy="43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145195-A020-47D7-B2B6-BA206E2778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29599" y="22318"/>
                  <a:ext cx="213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8EE1C3-F9EB-4857-B033-693992609A3E}"/>
                    </a:ext>
                  </a:extLst>
                </p14:cNvPr>
                <p14:cNvContentPartPr/>
                <p14:nvPr/>
              </p14:nvContentPartPr>
              <p14:xfrm>
                <a:off x="7306639" y="300238"/>
                <a:ext cx="170640" cy="147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8EE1C3-F9EB-4857-B033-693992609A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97999" y="291598"/>
                  <a:ext cx="188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10216D-998F-4866-ABF2-BFDD95A9EB30}"/>
                    </a:ext>
                  </a:extLst>
                </p14:cNvPr>
                <p14:cNvContentPartPr/>
                <p14:nvPr/>
              </p14:nvContentPartPr>
              <p14:xfrm>
                <a:off x="7618039" y="336598"/>
                <a:ext cx="22500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10216D-998F-4866-ABF2-BFDD95A9EB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09039" y="327598"/>
                  <a:ext cx="24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C6513E-52E5-49CD-95B9-A2849D0C3DC5}"/>
                    </a:ext>
                  </a:extLst>
                </p14:cNvPr>
                <p14:cNvContentPartPr/>
                <p14:nvPr/>
              </p14:nvContentPartPr>
              <p14:xfrm>
                <a:off x="7982719" y="28438"/>
                <a:ext cx="248400" cy="47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C6513E-52E5-49CD-95B9-A2849D0C3D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74079" y="19798"/>
                  <a:ext cx="26604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075441-82E4-44BB-80C7-30997A924928}"/>
                    </a:ext>
                  </a:extLst>
                </p14:cNvPr>
                <p14:cNvContentPartPr/>
                <p14:nvPr/>
              </p14:nvContentPartPr>
              <p14:xfrm>
                <a:off x="7876879" y="265678"/>
                <a:ext cx="332640" cy="57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075441-82E4-44BB-80C7-30997A9249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8239" y="257038"/>
                  <a:ext cx="35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7767F4-AD51-40B0-B2E1-ECFF7B004142}"/>
                    </a:ext>
                  </a:extLst>
                </p14:cNvPr>
                <p14:cNvContentPartPr/>
                <p14:nvPr/>
              </p14:nvContentPartPr>
              <p14:xfrm>
                <a:off x="8199439" y="270718"/>
                <a:ext cx="214200" cy="21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7767F4-AD51-40B0-B2E1-ECFF7B0041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90439" y="262078"/>
                  <a:ext cx="231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C4ED5F-537C-4485-A3AD-5BAFC125F30A}"/>
                    </a:ext>
                  </a:extLst>
                </p14:cNvPr>
                <p14:cNvContentPartPr/>
                <p14:nvPr/>
              </p14:nvContentPartPr>
              <p14:xfrm>
                <a:off x="8405719" y="344878"/>
                <a:ext cx="116280" cy="133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C4ED5F-537C-4485-A3AD-5BAFC125F3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96719" y="335878"/>
                  <a:ext cx="13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FF893D-48D2-4DE1-A4CB-833063735027}"/>
                    </a:ext>
                  </a:extLst>
                </p14:cNvPr>
                <p14:cNvContentPartPr/>
                <p14:nvPr/>
              </p14:nvContentPartPr>
              <p14:xfrm>
                <a:off x="8624959" y="335518"/>
                <a:ext cx="252720" cy="18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FF893D-48D2-4DE1-A4CB-8330637350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16319" y="326518"/>
                  <a:ext cx="27036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4A0393-FEA1-4FEE-82B3-A2A5CC4A6802}"/>
              </a:ext>
            </a:extLst>
          </p:cNvPr>
          <p:cNvGrpSpPr/>
          <p:nvPr/>
        </p:nvGrpSpPr>
        <p:grpSpPr>
          <a:xfrm>
            <a:off x="464479" y="939958"/>
            <a:ext cx="925920" cy="390600"/>
            <a:chOff x="464479" y="939958"/>
            <a:chExt cx="92592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66FE86-4B7D-4381-B509-072225F29824}"/>
                    </a:ext>
                  </a:extLst>
                </p14:cNvPr>
                <p14:cNvContentPartPr/>
                <p14:nvPr/>
              </p14:nvContentPartPr>
              <p14:xfrm>
                <a:off x="662839" y="1124278"/>
                <a:ext cx="97200" cy="20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66FE86-4B7D-4381-B509-072225F298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4199" y="1115278"/>
                  <a:ext cx="114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704068A-9DB0-4DD0-9AE5-9CC544B4A8FB}"/>
                    </a:ext>
                  </a:extLst>
                </p14:cNvPr>
                <p14:cNvContentPartPr/>
                <p14:nvPr/>
              </p14:nvContentPartPr>
              <p14:xfrm>
                <a:off x="464479" y="977398"/>
                <a:ext cx="659160" cy="16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704068A-9DB0-4DD0-9AE5-9CC544B4A8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5839" y="968758"/>
                  <a:ext cx="67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7945F4-41AC-4FA6-8868-D238610F36D6}"/>
                    </a:ext>
                  </a:extLst>
                </p14:cNvPr>
                <p14:cNvContentPartPr/>
                <p14:nvPr/>
              </p14:nvContentPartPr>
              <p14:xfrm>
                <a:off x="999439" y="939958"/>
                <a:ext cx="197280" cy="329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7945F4-41AC-4FA6-8868-D238610F36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0439" y="930958"/>
                  <a:ext cx="214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6AF2A8-0E87-46A0-9DE7-A5F9D3B28FA4}"/>
                    </a:ext>
                  </a:extLst>
                </p14:cNvPr>
                <p14:cNvContentPartPr/>
                <p14:nvPr/>
              </p14:nvContentPartPr>
              <p14:xfrm>
                <a:off x="1229839" y="1095478"/>
                <a:ext cx="160560" cy="20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6AF2A8-0E87-46A0-9DE7-A5F9D3B28F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1199" y="1086478"/>
                  <a:ext cx="17820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8780659-A77A-4EAD-BAB6-7B9F2692FC5D}"/>
                  </a:ext>
                </a:extLst>
              </p14:cNvPr>
              <p14:cNvContentPartPr/>
              <p14:nvPr/>
            </p14:nvContentPartPr>
            <p14:xfrm>
              <a:off x="1462759" y="1866598"/>
              <a:ext cx="63000" cy="59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8780659-A77A-4EAD-BAB6-7B9F2692FC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53759" y="1857598"/>
                <a:ext cx="80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EB63E2C-8C15-460B-9EDF-098ABC1CF462}"/>
                  </a:ext>
                </a:extLst>
              </p14:cNvPr>
              <p14:cNvContentPartPr/>
              <p14:nvPr/>
            </p14:nvContentPartPr>
            <p14:xfrm>
              <a:off x="1460599" y="1888558"/>
              <a:ext cx="45720" cy="46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EB63E2C-8C15-460B-9EDF-098ABC1CF4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51599" y="1879918"/>
                <a:ext cx="63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62F8E44-FD77-47EF-B83A-35ABDD81AE8B}"/>
                  </a:ext>
                </a:extLst>
              </p14:cNvPr>
              <p14:cNvContentPartPr/>
              <p14:nvPr/>
            </p14:nvContentPartPr>
            <p14:xfrm>
              <a:off x="1491919" y="3060358"/>
              <a:ext cx="86400" cy="77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62F8E44-FD77-47EF-B83A-35ABDD81AE8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83279" y="3051718"/>
                <a:ext cx="1040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E54E59B-4F63-4F52-8397-5A105C60CFB9}"/>
                  </a:ext>
                </a:extLst>
              </p14:cNvPr>
              <p14:cNvContentPartPr/>
              <p14:nvPr/>
            </p14:nvContentPartPr>
            <p14:xfrm>
              <a:off x="1486879" y="3713758"/>
              <a:ext cx="68760" cy="68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E54E59B-4F63-4F52-8397-5A105C60CF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78239" y="3704758"/>
                <a:ext cx="864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76B62FC-A181-49A4-BCDD-CA2C38E265BD}"/>
              </a:ext>
            </a:extLst>
          </p:cNvPr>
          <p:cNvGrpSpPr/>
          <p:nvPr/>
        </p:nvGrpSpPr>
        <p:grpSpPr>
          <a:xfrm>
            <a:off x="1472479" y="4960438"/>
            <a:ext cx="83880" cy="52560"/>
            <a:chOff x="1472479" y="4960438"/>
            <a:chExt cx="8388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8701022-BAEE-4398-84EA-A4441F36E0B9}"/>
                    </a:ext>
                  </a:extLst>
                </p14:cNvPr>
                <p14:cNvContentPartPr/>
                <p14:nvPr/>
              </p14:nvContentPartPr>
              <p14:xfrm>
                <a:off x="1472479" y="4964758"/>
                <a:ext cx="45720" cy="48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8701022-BAEE-4398-84EA-A4441F36E0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63479" y="4956118"/>
                  <a:ext cx="63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24548A1-82BA-4422-BA15-960FDD1C928A}"/>
                    </a:ext>
                  </a:extLst>
                </p14:cNvPr>
                <p14:cNvContentPartPr/>
                <p14:nvPr/>
              </p14:nvContentPartPr>
              <p14:xfrm>
                <a:off x="1491919" y="4960438"/>
                <a:ext cx="64440" cy="50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24548A1-82BA-4422-BA15-960FDD1C92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82919" y="4951438"/>
                  <a:ext cx="8208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F70F207-CA72-48C3-8247-8BC519DA0C97}"/>
                  </a:ext>
                </a:extLst>
              </p14:cNvPr>
              <p14:cNvContentPartPr/>
              <p14:nvPr/>
            </p14:nvContentPartPr>
            <p14:xfrm>
              <a:off x="1412719" y="6098038"/>
              <a:ext cx="57600" cy="439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F70F207-CA72-48C3-8247-8BC519DA0C9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03719" y="6089038"/>
                <a:ext cx="7524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28BF7FF-9DFB-48A0-8A37-EF04E6F8F935}"/>
              </a:ext>
            </a:extLst>
          </p:cNvPr>
          <p:cNvGrpSpPr/>
          <p:nvPr/>
        </p:nvGrpSpPr>
        <p:grpSpPr>
          <a:xfrm>
            <a:off x="1810879" y="840958"/>
            <a:ext cx="9785880" cy="5917680"/>
            <a:chOff x="1810879" y="840958"/>
            <a:chExt cx="9785880" cy="59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739AA0-5C88-45C0-AB36-1B500EFFF29F}"/>
                    </a:ext>
                  </a:extLst>
                </p14:cNvPr>
                <p14:cNvContentPartPr/>
                <p14:nvPr/>
              </p14:nvContentPartPr>
              <p14:xfrm>
                <a:off x="10205359" y="1605958"/>
                <a:ext cx="177840" cy="132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739AA0-5C88-45C0-AB36-1B500EFFF29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96719" y="1596958"/>
                  <a:ext cx="195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B88681-364F-480D-BACC-6C1562FF319F}"/>
                    </a:ext>
                  </a:extLst>
                </p14:cNvPr>
                <p14:cNvContentPartPr/>
                <p14:nvPr/>
              </p14:nvContentPartPr>
              <p14:xfrm>
                <a:off x="10405159" y="1608118"/>
                <a:ext cx="147600" cy="18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B88681-364F-480D-BACC-6C1562FF31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96159" y="1599478"/>
                  <a:ext cx="165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BD87D8-5855-4C14-AE42-A97F2767B92E}"/>
                    </a:ext>
                  </a:extLst>
                </p14:cNvPr>
                <p14:cNvContentPartPr/>
                <p14:nvPr/>
              </p14:nvContentPartPr>
              <p14:xfrm>
                <a:off x="10586959" y="1587958"/>
                <a:ext cx="189720" cy="18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BD87D8-5855-4C14-AE42-A97F2767B9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77959" y="1578958"/>
                  <a:ext cx="207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7A48E7C-2572-4D87-A523-40D9F3EF3C5E}"/>
                    </a:ext>
                  </a:extLst>
                </p14:cNvPr>
                <p14:cNvContentPartPr/>
                <p14:nvPr/>
              </p14:nvContentPartPr>
              <p14:xfrm>
                <a:off x="5441479" y="1552678"/>
                <a:ext cx="371880" cy="260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7A48E7C-2572-4D87-A523-40D9F3EF3C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32839" y="1543678"/>
                  <a:ext cx="389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ADC0587-3760-4A75-840D-023968B34262}"/>
                    </a:ext>
                  </a:extLst>
                </p14:cNvPr>
                <p14:cNvContentPartPr/>
                <p14:nvPr/>
              </p14:nvContentPartPr>
              <p14:xfrm>
                <a:off x="6269839" y="1505518"/>
                <a:ext cx="168840" cy="253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ADC0587-3760-4A75-840D-023968B342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60839" y="1496878"/>
                  <a:ext cx="1864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1B53BB-C11B-4DEC-A24A-5DEF77CC69C2}"/>
                    </a:ext>
                  </a:extLst>
                </p14:cNvPr>
                <p14:cNvContentPartPr/>
                <p14:nvPr/>
              </p14:nvContentPartPr>
              <p14:xfrm>
                <a:off x="6304039" y="1412638"/>
                <a:ext cx="329400" cy="37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1B53BB-C11B-4DEC-A24A-5DEF77CC69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95399" y="1403998"/>
                  <a:ext cx="347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BF1783-5C86-43E1-A14B-0E3C07C75C0A}"/>
                    </a:ext>
                  </a:extLst>
                </p14:cNvPr>
                <p14:cNvContentPartPr/>
                <p14:nvPr/>
              </p14:nvContentPartPr>
              <p14:xfrm>
                <a:off x="6630559" y="1578598"/>
                <a:ext cx="216720" cy="146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BF1783-5C86-43E1-A14B-0E3C07C75C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1919" y="1569958"/>
                  <a:ext cx="234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F0F56A-B236-4BE9-99B2-4F93E0B4B1FA}"/>
                    </a:ext>
                  </a:extLst>
                </p14:cNvPr>
                <p14:cNvContentPartPr/>
                <p14:nvPr/>
              </p14:nvContentPartPr>
              <p14:xfrm>
                <a:off x="6876079" y="1547998"/>
                <a:ext cx="202680" cy="205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F0F56A-B236-4BE9-99B2-4F93E0B4B1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67439" y="1539358"/>
                  <a:ext cx="220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C404B5-3526-4329-9EBD-60BA66AE89A8}"/>
                    </a:ext>
                  </a:extLst>
                </p14:cNvPr>
                <p14:cNvContentPartPr/>
                <p14:nvPr/>
              </p14:nvContentPartPr>
              <p14:xfrm>
                <a:off x="7081279" y="1580758"/>
                <a:ext cx="212400" cy="16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C404B5-3526-4329-9EBD-60BA66AE89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72279" y="1572118"/>
                  <a:ext cx="230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C42FFC-5072-48C3-ACC0-C2F674CCFBDC}"/>
                    </a:ext>
                  </a:extLst>
                </p14:cNvPr>
                <p14:cNvContentPartPr/>
                <p14:nvPr/>
              </p14:nvContentPartPr>
              <p14:xfrm>
                <a:off x="7395919" y="1580758"/>
                <a:ext cx="92880" cy="15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C42FFC-5072-48C3-ACC0-C2F674CCFB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86919" y="1571758"/>
                  <a:ext cx="110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BD4424-DE65-4F16-B87C-1D4CF8AABF3F}"/>
                    </a:ext>
                  </a:extLst>
                </p14:cNvPr>
                <p14:cNvContentPartPr/>
                <p14:nvPr/>
              </p14:nvContentPartPr>
              <p14:xfrm>
                <a:off x="7561519" y="1588318"/>
                <a:ext cx="140760" cy="14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BD4424-DE65-4F16-B87C-1D4CF8AABF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52519" y="1579678"/>
                  <a:ext cx="158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D8CDF7B-A10D-411D-A9D4-3B3E20CC1E47}"/>
                    </a:ext>
                  </a:extLst>
                </p14:cNvPr>
                <p14:cNvContentPartPr/>
                <p14:nvPr/>
              </p14:nvContentPartPr>
              <p14:xfrm>
                <a:off x="7823239" y="1370878"/>
                <a:ext cx="194760" cy="33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D8CDF7B-A10D-411D-A9D4-3B3E20CC1E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14599" y="1362238"/>
                  <a:ext cx="212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535BE3-E779-4659-867B-6D2DE30E19C7}"/>
                    </a:ext>
                  </a:extLst>
                </p14:cNvPr>
                <p14:cNvContentPartPr/>
                <p14:nvPr/>
              </p14:nvContentPartPr>
              <p14:xfrm>
                <a:off x="8019799" y="1366558"/>
                <a:ext cx="167400" cy="36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535BE3-E779-4659-867B-6D2DE30E19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11159" y="1357558"/>
                  <a:ext cx="185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273F3B-518D-4A5B-A825-9153D7D78977}"/>
                    </a:ext>
                  </a:extLst>
                </p14:cNvPr>
                <p14:cNvContentPartPr/>
                <p14:nvPr/>
              </p14:nvContentPartPr>
              <p14:xfrm>
                <a:off x="8163079" y="1456558"/>
                <a:ext cx="182880" cy="28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273F3B-518D-4A5B-A825-9153D7D78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54439" y="1447558"/>
                  <a:ext cx="200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6E7655-283B-4C1B-B908-1EFE24BAC3FA}"/>
                    </a:ext>
                  </a:extLst>
                </p14:cNvPr>
                <p14:cNvContentPartPr/>
                <p14:nvPr/>
              </p14:nvContentPartPr>
              <p14:xfrm>
                <a:off x="8620639" y="1333438"/>
                <a:ext cx="239400" cy="45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6E7655-283B-4C1B-B908-1EFE24BAC3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11639" y="1324438"/>
                  <a:ext cx="2570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A99D77-94C7-4901-9ADE-A31A97E96DC3}"/>
                    </a:ext>
                  </a:extLst>
                </p14:cNvPr>
                <p14:cNvContentPartPr/>
                <p14:nvPr/>
              </p14:nvContentPartPr>
              <p14:xfrm>
                <a:off x="8518039" y="1527118"/>
                <a:ext cx="411480" cy="10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A99D77-94C7-4901-9ADE-A31A97E96D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09399" y="1518478"/>
                  <a:ext cx="429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0E542FA-EDBC-4EA0-9D19-5F7EA7975342}"/>
                    </a:ext>
                  </a:extLst>
                </p14:cNvPr>
                <p14:cNvContentPartPr/>
                <p14:nvPr/>
              </p14:nvContentPartPr>
              <p14:xfrm>
                <a:off x="8912959" y="1593718"/>
                <a:ext cx="145440" cy="173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0E542FA-EDBC-4EA0-9D19-5F7EA7975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04319" y="1584718"/>
                  <a:ext cx="163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F0CDA39-D0F1-4F12-819A-1DDAE656C065}"/>
                    </a:ext>
                  </a:extLst>
                </p14:cNvPr>
                <p14:cNvContentPartPr/>
                <p14:nvPr/>
              </p14:nvContentPartPr>
              <p14:xfrm>
                <a:off x="9125359" y="1477438"/>
                <a:ext cx="206640" cy="275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F0CDA39-D0F1-4F12-819A-1DDAE656C0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16359" y="1468798"/>
                  <a:ext cx="224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1850C0-E141-48A9-88DF-C12293260F20}"/>
                    </a:ext>
                  </a:extLst>
                </p14:cNvPr>
                <p14:cNvContentPartPr/>
                <p14:nvPr/>
              </p14:nvContentPartPr>
              <p14:xfrm>
                <a:off x="9263959" y="1627918"/>
                <a:ext cx="152640" cy="153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1850C0-E141-48A9-88DF-C12293260F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55319" y="1618918"/>
                  <a:ext cx="170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105073E-57E6-4E6F-8467-4F3BDA7F1EF3}"/>
                    </a:ext>
                  </a:extLst>
                </p14:cNvPr>
                <p14:cNvContentPartPr/>
                <p14:nvPr/>
              </p14:nvContentPartPr>
              <p14:xfrm>
                <a:off x="9529279" y="1326958"/>
                <a:ext cx="255960" cy="44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105073E-57E6-4E6F-8467-4F3BDA7F1E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20639" y="1318318"/>
                  <a:ext cx="273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013D241-D8DC-42C1-BC2B-E124737C134F}"/>
                    </a:ext>
                  </a:extLst>
                </p14:cNvPr>
                <p14:cNvContentPartPr/>
                <p14:nvPr/>
              </p14:nvContentPartPr>
              <p14:xfrm>
                <a:off x="9683719" y="1560238"/>
                <a:ext cx="160560" cy="26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013D241-D8DC-42C1-BC2B-E124737C13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74719" y="1551598"/>
                  <a:ext cx="178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6FEDB7B-9BDD-4DCB-BA28-04B18EC254D8}"/>
                    </a:ext>
                  </a:extLst>
                </p14:cNvPr>
                <p14:cNvContentPartPr/>
                <p14:nvPr/>
              </p14:nvContentPartPr>
              <p14:xfrm>
                <a:off x="1832119" y="1024918"/>
                <a:ext cx="239040" cy="24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6FEDB7B-9BDD-4DCB-BA28-04B18EC254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23119" y="1015918"/>
                  <a:ext cx="256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5FE1D9-030F-4624-A08F-C38C385F0B8D}"/>
                    </a:ext>
                  </a:extLst>
                </p14:cNvPr>
                <p14:cNvContentPartPr/>
                <p14:nvPr/>
              </p14:nvContentPartPr>
              <p14:xfrm>
                <a:off x="2081599" y="1127518"/>
                <a:ext cx="192600" cy="11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5FE1D9-030F-4624-A08F-C38C385F0B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72959" y="1118878"/>
                  <a:ext cx="210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6224B5-B6DF-4B53-80FA-E1F048E77BDB}"/>
                    </a:ext>
                  </a:extLst>
                </p14:cNvPr>
                <p14:cNvContentPartPr/>
                <p14:nvPr/>
              </p14:nvContentPartPr>
              <p14:xfrm>
                <a:off x="2362039" y="891358"/>
                <a:ext cx="243360" cy="427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6224B5-B6DF-4B53-80FA-E1F048E77B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3039" y="882718"/>
                  <a:ext cx="2610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F6F477-6273-4762-BE2F-89EF20666175}"/>
                    </a:ext>
                  </a:extLst>
                </p14:cNvPr>
                <p14:cNvContentPartPr/>
                <p14:nvPr/>
              </p14:nvContentPartPr>
              <p14:xfrm>
                <a:off x="2518639" y="840958"/>
                <a:ext cx="249480" cy="49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F6F477-6273-4762-BE2F-89EF206661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09639" y="831958"/>
                  <a:ext cx="2671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8E0099-B713-4043-9719-9F0565C39631}"/>
                    </a:ext>
                  </a:extLst>
                </p14:cNvPr>
                <p14:cNvContentPartPr/>
                <p14:nvPr/>
              </p14:nvContentPartPr>
              <p14:xfrm>
                <a:off x="2356999" y="1016998"/>
                <a:ext cx="433440" cy="23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8E0099-B713-4043-9719-9F0565C396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47999" y="1008358"/>
                  <a:ext cx="451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A85332-2973-4FFD-A89D-40714ADDEA31}"/>
                    </a:ext>
                  </a:extLst>
                </p14:cNvPr>
                <p14:cNvContentPartPr/>
                <p14:nvPr/>
              </p14:nvContentPartPr>
              <p14:xfrm>
                <a:off x="2882599" y="983878"/>
                <a:ext cx="8640" cy="6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A85332-2973-4FFD-A89D-40714ADDEA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73599" y="974878"/>
                  <a:ext cx="26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7CEAAB-F51A-4724-B7F7-FB2EDA5F7A5A}"/>
                    </a:ext>
                  </a:extLst>
                </p14:cNvPr>
                <p14:cNvContentPartPr/>
                <p14:nvPr/>
              </p14:nvContentPartPr>
              <p14:xfrm>
                <a:off x="2864599" y="1094398"/>
                <a:ext cx="156600" cy="11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7CEAAB-F51A-4724-B7F7-FB2EDA5F7A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55599" y="1085758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EB947F-79C0-4110-8909-9189D111C112}"/>
                    </a:ext>
                  </a:extLst>
                </p14:cNvPr>
                <p14:cNvContentPartPr/>
                <p14:nvPr/>
              </p14:nvContentPartPr>
              <p14:xfrm>
                <a:off x="2997799" y="1103038"/>
                <a:ext cx="229320" cy="75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EB947F-79C0-4110-8909-9189D111C1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89159" y="1094398"/>
                  <a:ext cx="2469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37FAE7D-D500-4E8A-95BC-6F959DC6D8D0}"/>
                    </a:ext>
                  </a:extLst>
                </p14:cNvPr>
                <p14:cNvContentPartPr/>
                <p14:nvPr/>
              </p14:nvContentPartPr>
              <p14:xfrm>
                <a:off x="3535999" y="921958"/>
                <a:ext cx="6840" cy="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37FAE7D-D500-4E8A-95BC-6F959DC6D8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27359" y="913318"/>
                  <a:ext cx="24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41EE0E-AB16-4019-8328-73D884FC74A0}"/>
                    </a:ext>
                  </a:extLst>
                </p14:cNvPr>
                <p14:cNvContentPartPr/>
                <p14:nvPr/>
              </p14:nvContentPartPr>
              <p14:xfrm>
                <a:off x="3505399" y="1095478"/>
                <a:ext cx="21960" cy="1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41EE0E-AB16-4019-8328-73D884FC74A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96759" y="1086478"/>
                  <a:ext cx="39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0520A9-604B-45F2-A580-EF5818137641}"/>
                    </a:ext>
                  </a:extLst>
                </p14:cNvPr>
                <p14:cNvContentPartPr/>
                <p14:nvPr/>
              </p14:nvContentPartPr>
              <p14:xfrm>
                <a:off x="1919959" y="2007358"/>
                <a:ext cx="26640" cy="7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0520A9-604B-45F2-A580-EF58181376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11319" y="1998718"/>
                  <a:ext cx="4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92E660-DFED-4594-B07A-6A22C1572F64}"/>
                    </a:ext>
                  </a:extLst>
                </p14:cNvPr>
                <p14:cNvContentPartPr/>
                <p14:nvPr/>
              </p14:nvContentPartPr>
              <p14:xfrm>
                <a:off x="1919959" y="1595518"/>
                <a:ext cx="435240" cy="48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92E660-DFED-4594-B07A-6A22C1572F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11319" y="1586518"/>
                  <a:ext cx="4528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85DD9A6-4ABC-4685-B38D-FA99D27FB1A8}"/>
                    </a:ext>
                  </a:extLst>
                </p14:cNvPr>
                <p14:cNvContentPartPr/>
                <p14:nvPr/>
              </p14:nvContentPartPr>
              <p14:xfrm>
                <a:off x="2119039" y="1831318"/>
                <a:ext cx="184680" cy="71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85DD9A6-4ABC-4685-B38D-FA99D27FB1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10039" y="1822678"/>
                  <a:ext cx="202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A4A7DB3-82E1-4592-99AB-4982D47384E5}"/>
                    </a:ext>
                  </a:extLst>
                </p14:cNvPr>
                <p14:cNvContentPartPr/>
                <p14:nvPr/>
              </p14:nvContentPartPr>
              <p14:xfrm>
                <a:off x="2814919" y="1477438"/>
                <a:ext cx="255600" cy="517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A4A7DB3-82E1-4592-99AB-4982D47384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05919" y="1468438"/>
                  <a:ext cx="2732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4DD67C-1CC7-4E8D-B8AF-7196ADCE88B0}"/>
                    </a:ext>
                  </a:extLst>
                </p14:cNvPr>
                <p14:cNvContentPartPr/>
                <p14:nvPr/>
              </p14:nvContentPartPr>
              <p14:xfrm>
                <a:off x="2738239" y="1730518"/>
                <a:ext cx="365040" cy="7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4DD67C-1CC7-4E8D-B8AF-7196ADCE88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29599" y="1721878"/>
                  <a:ext cx="382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0C119B-0C0A-4FD6-BC79-2D0F20FC5F44}"/>
                    </a:ext>
                  </a:extLst>
                </p14:cNvPr>
                <p14:cNvContentPartPr/>
                <p14:nvPr/>
              </p14:nvContentPartPr>
              <p14:xfrm>
                <a:off x="3037399" y="1765798"/>
                <a:ext cx="123840" cy="166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0C119B-0C0A-4FD6-BC79-2D0F20FC5F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28759" y="1756798"/>
                  <a:ext cx="141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CE57BFD-A350-4F16-8C05-C18B1C5AB524}"/>
                    </a:ext>
                  </a:extLst>
                </p14:cNvPr>
                <p14:cNvContentPartPr/>
                <p14:nvPr/>
              </p14:nvContentPartPr>
              <p14:xfrm>
                <a:off x="3319999" y="1454038"/>
                <a:ext cx="239400" cy="491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CE57BFD-A350-4F16-8C05-C18B1C5AB5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10999" y="1445038"/>
                  <a:ext cx="2570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AC1784-AFDB-4175-9681-ED23D53EE71B}"/>
                    </a:ext>
                  </a:extLst>
                </p14:cNvPr>
                <p14:cNvContentPartPr/>
                <p14:nvPr/>
              </p14:nvContentPartPr>
              <p14:xfrm>
                <a:off x="3259519" y="1679038"/>
                <a:ext cx="361440" cy="7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AC1784-AFDB-4175-9681-ED23D53EE7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50519" y="1670038"/>
                  <a:ext cx="37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DB9DB1-C926-490C-BD25-B972BE68D20C}"/>
                    </a:ext>
                  </a:extLst>
                </p14:cNvPr>
                <p14:cNvContentPartPr/>
                <p14:nvPr/>
              </p14:nvContentPartPr>
              <p14:xfrm>
                <a:off x="3555439" y="1762198"/>
                <a:ext cx="149760" cy="12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DB9DB1-C926-490C-BD25-B972BE68D2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6439" y="1753198"/>
                  <a:ext cx="167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27CE20-9081-43EA-BDA5-105152C9EE01}"/>
                    </a:ext>
                  </a:extLst>
                </p14:cNvPr>
                <p14:cNvContentPartPr/>
                <p14:nvPr/>
              </p14:nvContentPartPr>
              <p14:xfrm>
                <a:off x="3888799" y="1470598"/>
                <a:ext cx="196200" cy="411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27CE20-9081-43EA-BDA5-105152C9EE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80159" y="1461598"/>
                  <a:ext cx="213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0B2932-E620-4E8C-9D8A-D50B11E379D3}"/>
                    </a:ext>
                  </a:extLst>
                </p14:cNvPr>
                <p14:cNvContentPartPr/>
                <p14:nvPr/>
              </p14:nvContentPartPr>
              <p14:xfrm>
                <a:off x="4422319" y="1726558"/>
                <a:ext cx="154800" cy="12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0B2932-E620-4E8C-9D8A-D50B11E379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13679" y="1717558"/>
                  <a:ext cx="17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61AACD4-070A-4AA1-BCEA-2F5A4F7CEC42}"/>
                    </a:ext>
                  </a:extLst>
                </p14:cNvPr>
                <p14:cNvContentPartPr/>
                <p14:nvPr/>
              </p14:nvContentPartPr>
              <p14:xfrm>
                <a:off x="4752799" y="1279438"/>
                <a:ext cx="370800" cy="652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61AACD4-070A-4AA1-BCEA-2F5A4F7CEC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44159" y="1270798"/>
                  <a:ext cx="3884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646B24-766F-44F2-93E8-2EB8485E1090}"/>
                    </a:ext>
                  </a:extLst>
                </p14:cNvPr>
                <p14:cNvContentPartPr/>
                <p14:nvPr/>
              </p14:nvContentPartPr>
              <p14:xfrm>
                <a:off x="4760719" y="1673278"/>
                <a:ext cx="267120" cy="78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646B24-766F-44F2-93E8-2EB8485E10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51719" y="1664278"/>
                  <a:ext cx="284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96FEBA-D8F3-499B-BEFB-682B9870930A}"/>
                    </a:ext>
                  </a:extLst>
                </p14:cNvPr>
                <p14:cNvContentPartPr/>
                <p14:nvPr/>
              </p14:nvContentPartPr>
              <p14:xfrm>
                <a:off x="2012479" y="2239558"/>
                <a:ext cx="225360" cy="20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96FEBA-D8F3-499B-BEFB-682B98709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03839" y="2230918"/>
                  <a:ext cx="243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42708A8-3963-4C68-9B00-EDFEE964C8B1}"/>
                    </a:ext>
                  </a:extLst>
                </p14:cNvPr>
                <p14:cNvContentPartPr/>
                <p14:nvPr/>
              </p14:nvContentPartPr>
              <p14:xfrm>
                <a:off x="2200399" y="2303638"/>
                <a:ext cx="176760" cy="172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42708A8-3963-4C68-9B00-EDFEE964C8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1399" y="2294998"/>
                  <a:ext cx="194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206ED09-C301-4C1E-83A0-42990532ACC6}"/>
                    </a:ext>
                  </a:extLst>
                </p14:cNvPr>
                <p14:cNvContentPartPr/>
                <p14:nvPr/>
              </p14:nvContentPartPr>
              <p14:xfrm>
                <a:off x="2392279" y="2287798"/>
                <a:ext cx="245160" cy="165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206ED09-C301-4C1E-83A0-42990532AC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83639" y="2279158"/>
                  <a:ext cx="262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715088D-999F-4D66-B290-D2F4E502A0E6}"/>
                    </a:ext>
                  </a:extLst>
                </p14:cNvPr>
                <p14:cNvContentPartPr/>
                <p14:nvPr/>
              </p14:nvContentPartPr>
              <p14:xfrm>
                <a:off x="2737519" y="2252158"/>
                <a:ext cx="208440" cy="202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715088D-999F-4D66-B290-D2F4E502A0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28879" y="2243158"/>
                  <a:ext cx="226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00E482-F010-4103-8527-41F6CF8331C9}"/>
                    </a:ext>
                  </a:extLst>
                </p14:cNvPr>
                <p14:cNvContentPartPr/>
                <p14:nvPr/>
              </p14:nvContentPartPr>
              <p14:xfrm>
                <a:off x="2892679" y="1999798"/>
                <a:ext cx="316080" cy="415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00E482-F010-4103-8527-41F6CF8331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83679" y="1990798"/>
                  <a:ext cx="333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78870A-DA06-42F7-9F56-359ACD1686FE}"/>
                    </a:ext>
                  </a:extLst>
                </p14:cNvPr>
                <p14:cNvContentPartPr/>
                <p14:nvPr/>
              </p14:nvContentPartPr>
              <p14:xfrm>
                <a:off x="3066199" y="2211478"/>
                <a:ext cx="175680" cy="230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78870A-DA06-42F7-9F56-359ACD1686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7559" y="2202838"/>
                  <a:ext cx="193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93D9D5-769D-47F8-AB5D-7495C51B7F86}"/>
                    </a:ext>
                  </a:extLst>
                </p14:cNvPr>
                <p14:cNvContentPartPr/>
                <p14:nvPr/>
              </p14:nvContentPartPr>
              <p14:xfrm>
                <a:off x="3314599" y="2241358"/>
                <a:ext cx="128520" cy="175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93D9D5-769D-47F8-AB5D-7495C51B7F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05959" y="2232718"/>
                  <a:ext cx="14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DD2BAF-C8F7-4306-B0EC-1DF75191FB03}"/>
                    </a:ext>
                  </a:extLst>
                </p14:cNvPr>
                <p14:cNvContentPartPr/>
                <p14:nvPr/>
              </p14:nvContentPartPr>
              <p14:xfrm>
                <a:off x="3598279" y="1987198"/>
                <a:ext cx="235440" cy="497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DD2BAF-C8F7-4306-B0EC-1DF75191FB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89279" y="1978198"/>
                  <a:ext cx="2530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8A065B-D821-45D9-8097-68B742D49012}"/>
                    </a:ext>
                  </a:extLst>
                </p14:cNvPr>
                <p14:cNvContentPartPr/>
                <p14:nvPr/>
              </p14:nvContentPartPr>
              <p14:xfrm>
                <a:off x="3539599" y="2224798"/>
                <a:ext cx="511920" cy="19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8A065B-D821-45D9-8097-68B742D490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30959" y="2216158"/>
                  <a:ext cx="529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C615A81-C9F2-4D6B-9AF7-3762DD76AC3D}"/>
                    </a:ext>
                  </a:extLst>
                </p14:cNvPr>
                <p14:cNvContentPartPr/>
                <p14:nvPr/>
              </p14:nvContentPartPr>
              <p14:xfrm>
                <a:off x="4113079" y="2244958"/>
                <a:ext cx="206640" cy="184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C615A81-C9F2-4D6B-9AF7-3762DD76AC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04439" y="2235958"/>
                  <a:ext cx="224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0A35DF-E135-4DFA-9F1D-DAE8466A848C}"/>
                    </a:ext>
                  </a:extLst>
                </p14:cNvPr>
                <p14:cNvContentPartPr/>
                <p14:nvPr/>
              </p14:nvContentPartPr>
              <p14:xfrm>
                <a:off x="4239799" y="1978918"/>
                <a:ext cx="287640" cy="427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0A35DF-E135-4DFA-9F1D-DAE8466A848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31159" y="1969918"/>
                  <a:ext cx="305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0158C9-7352-4B0D-928B-7C670BE27977}"/>
                    </a:ext>
                  </a:extLst>
                </p14:cNvPr>
                <p14:cNvContentPartPr/>
                <p14:nvPr/>
              </p14:nvContentPartPr>
              <p14:xfrm>
                <a:off x="4426999" y="2402998"/>
                <a:ext cx="4320" cy="5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0158C9-7352-4B0D-928B-7C670BE279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18359" y="2393998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50F5AF-76F1-4DC9-B64E-E41D2D56202B}"/>
                    </a:ext>
                  </a:extLst>
                </p14:cNvPr>
                <p14:cNvContentPartPr/>
                <p14:nvPr/>
              </p14:nvContentPartPr>
              <p14:xfrm>
                <a:off x="2009959" y="2931478"/>
                <a:ext cx="154080" cy="239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A50F5AF-76F1-4DC9-B64E-E41D2D5620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01319" y="2922838"/>
                  <a:ext cx="171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64A0E4-8C7E-493A-905F-E662DF88FAB4}"/>
                    </a:ext>
                  </a:extLst>
                </p14:cNvPr>
                <p14:cNvContentPartPr/>
                <p14:nvPr/>
              </p14:nvContentPartPr>
              <p14:xfrm>
                <a:off x="1810879" y="2814838"/>
                <a:ext cx="703080" cy="145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64A0E4-8C7E-493A-905F-E662DF88FA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02239" y="2806198"/>
                  <a:ext cx="720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A42F3F7-DAE1-4F49-9700-1177336D9E5D}"/>
                    </a:ext>
                  </a:extLst>
                </p14:cNvPr>
                <p14:cNvContentPartPr/>
                <p14:nvPr/>
              </p14:nvContentPartPr>
              <p14:xfrm>
                <a:off x="2353759" y="2702158"/>
                <a:ext cx="338760" cy="46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A42F3F7-DAE1-4F49-9700-1177336D9E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45119" y="2693158"/>
                  <a:ext cx="3564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EAB7590-E5B4-4002-B04C-4437418DFEBF}"/>
                    </a:ext>
                  </a:extLst>
                </p14:cNvPr>
                <p14:cNvContentPartPr/>
                <p14:nvPr/>
              </p14:nvContentPartPr>
              <p14:xfrm>
                <a:off x="2633839" y="2957398"/>
                <a:ext cx="214560" cy="179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EAB7590-E5B4-4002-B04C-4437418DFE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25199" y="2948758"/>
                  <a:ext cx="232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F36204A-2E45-4AD4-A1D4-3FC792BA09F1}"/>
                    </a:ext>
                  </a:extLst>
                </p14:cNvPr>
                <p14:cNvContentPartPr/>
                <p14:nvPr/>
              </p14:nvContentPartPr>
              <p14:xfrm>
                <a:off x="3301999" y="2622958"/>
                <a:ext cx="268200" cy="45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F36204A-2E45-4AD4-A1D4-3FC792BA09F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93359" y="2613958"/>
                  <a:ext cx="2858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2569CC-C14C-45FE-932A-2FCCA9709FC5}"/>
                    </a:ext>
                  </a:extLst>
                </p14:cNvPr>
                <p14:cNvContentPartPr/>
                <p14:nvPr/>
              </p14:nvContentPartPr>
              <p14:xfrm>
                <a:off x="3137119" y="2804038"/>
                <a:ext cx="475200" cy="15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2569CC-C14C-45FE-932A-2FCCA9709F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28479" y="2795398"/>
                  <a:ext cx="492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1C16D8-4544-4386-98F8-6A581CC8DC0B}"/>
                    </a:ext>
                  </a:extLst>
                </p14:cNvPr>
                <p14:cNvContentPartPr/>
                <p14:nvPr/>
              </p14:nvContentPartPr>
              <p14:xfrm>
                <a:off x="3548599" y="2840398"/>
                <a:ext cx="208080" cy="202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1C16D8-4544-4386-98F8-6A581CC8DC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39599" y="2831398"/>
                  <a:ext cx="225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2E38F5-59F7-4220-88A9-E927C4ACDAE7}"/>
                    </a:ext>
                  </a:extLst>
                </p14:cNvPr>
                <p14:cNvContentPartPr/>
                <p14:nvPr/>
              </p14:nvContentPartPr>
              <p14:xfrm>
                <a:off x="3739759" y="2746798"/>
                <a:ext cx="213840" cy="278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2E38F5-59F7-4220-88A9-E927C4ACDA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30759" y="2737798"/>
                  <a:ext cx="231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8ABDB9-2E59-4C5C-867C-7341C8713AE0}"/>
                    </a:ext>
                  </a:extLst>
                </p14:cNvPr>
                <p14:cNvContentPartPr/>
                <p14:nvPr/>
              </p14:nvContentPartPr>
              <p14:xfrm>
                <a:off x="3890239" y="2872078"/>
                <a:ext cx="165240" cy="131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8ABDB9-2E59-4C5C-867C-7341C8713A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81239" y="2863078"/>
                  <a:ext cx="18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62CBED-5472-4A34-9EA9-2D5D7F759963}"/>
                    </a:ext>
                  </a:extLst>
                </p14:cNvPr>
                <p14:cNvContentPartPr/>
                <p14:nvPr/>
              </p14:nvContentPartPr>
              <p14:xfrm>
                <a:off x="4138279" y="2579038"/>
                <a:ext cx="268200" cy="484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62CBED-5472-4A34-9EA9-2D5D7F75996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29279" y="2570038"/>
                  <a:ext cx="2858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8DD898-23CF-4C4A-A484-2A5A86B4B095}"/>
                    </a:ext>
                  </a:extLst>
                </p14:cNvPr>
                <p14:cNvContentPartPr/>
                <p14:nvPr/>
              </p14:nvContentPartPr>
              <p14:xfrm>
                <a:off x="4287319" y="2785678"/>
                <a:ext cx="209520" cy="277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8DD898-23CF-4C4A-A484-2A5A86B4B09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78679" y="2776678"/>
                  <a:ext cx="227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AA9265-4AE7-4E6C-B007-7AF3309DC568}"/>
                    </a:ext>
                  </a:extLst>
                </p14:cNvPr>
                <p14:cNvContentPartPr/>
                <p14:nvPr/>
              </p14:nvContentPartPr>
              <p14:xfrm>
                <a:off x="4796719" y="2798278"/>
                <a:ext cx="239760" cy="222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AA9265-4AE7-4E6C-B007-7AF3309DC5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87719" y="2789638"/>
                  <a:ext cx="257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C112B43-F4F0-4D62-BFF2-94450E4CFC91}"/>
                    </a:ext>
                  </a:extLst>
                </p14:cNvPr>
                <p14:cNvContentPartPr/>
                <p14:nvPr/>
              </p14:nvContentPartPr>
              <p14:xfrm>
                <a:off x="5077519" y="2796838"/>
                <a:ext cx="406080" cy="23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C112B43-F4F0-4D62-BFF2-94450E4CFC9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68879" y="2787838"/>
                  <a:ext cx="423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A2C9B1-C745-458E-B7C5-AC947F427B3A}"/>
                    </a:ext>
                  </a:extLst>
                </p14:cNvPr>
                <p14:cNvContentPartPr/>
                <p14:nvPr/>
              </p14:nvContentPartPr>
              <p14:xfrm>
                <a:off x="5816239" y="2828878"/>
                <a:ext cx="145080" cy="12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A2C9B1-C745-458E-B7C5-AC947F427B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07239" y="2820238"/>
                  <a:ext cx="162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54D38C-D04F-4B4F-9227-2852A6E5365F}"/>
                    </a:ext>
                  </a:extLst>
                </p14:cNvPr>
                <p14:cNvContentPartPr/>
                <p14:nvPr/>
              </p14:nvContentPartPr>
              <p14:xfrm>
                <a:off x="6002359" y="2800798"/>
                <a:ext cx="230400" cy="18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54D38C-D04F-4B4F-9227-2852A6E5365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3719" y="2792158"/>
                  <a:ext cx="248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229C04-4B18-41D5-AA16-CB469425AE73}"/>
                    </a:ext>
                  </a:extLst>
                </p14:cNvPr>
                <p14:cNvContentPartPr/>
                <p14:nvPr/>
              </p14:nvContentPartPr>
              <p14:xfrm>
                <a:off x="6303679" y="2763718"/>
                <a:ext cx="223920" cy="190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229C04-4B18-41D5-AA16-CB469425AE7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4679" y="2755078"/>
                  <a:ext cx="241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1FBD053-67A8-4035-BAAA-90D644922249}"/>
                    </a:ext>
                  </a:extLst>
                </p14:cNvPr>
                <p14:cNvContentPartPr/>
                <p14:nvPr/>
              </p14:nvContentPartPr>
              <p14:xfrm>
                <a:off x="6473239" y="2513878"/>
                <a:ext cx="327600" cy="379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1FBD053-67A8-4035-BAAA-90D6449222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64239" y="2504878"/>
                  <a:ext cx="345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51E90D-6CCA-428B-8DF2-8789D5113003}"/>
                    </a:ext>
                  </a:extLst>
                </p14:cNvPr>
                <p14:cNvContentPartPr/>
                <p14:nvPr/>
              </p14:nvContentPartPr>
              <p14:xfrm>
                <a:off x="6576919" y="2756878"/>
                <a:ext cx="203040" cy="20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51E90D-6CCA-428B-8DF2-8789D51130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67919" y="2747878"/>
                  <a:ext cx="220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F41754-BA70-454B-9CDD-9AA90F2366D4}"/>
                    </a:ext>
                  </a:extLst>
                </p14:cNvPr>
                <p14:cNvContentPartPr/>
                <p14:nvPr/>
              </p14:nvContentPartPr>
              <p14:xfrm>
                <a:off x="6633439" y="2875318"/>
                <a:ext cx="237240" cy="319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F41754-BA70-454B-9CDD-9AA90F2366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24439" y="2866678"/>
                  <a:ext cx="254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C77E90-CF61-4237-9890-EE6C8C3E4B11}"/>
                    </a:ext>
                  </a:extLst>
                </p14:cNvPr>
                <p14:cNvContentPartPr/>
                <p14:nvPr/>
              </p14:nvContentPartPr>
              <p14:xfrm>
                <a:off x="6800839" y="2743558"/>
                <a:ext cx="3088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C77E90-CF61-4237-9890-EE6C8C3E4B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92199" y="2734918"/>
                  <a:ext cx="326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8AC75DF-156C-4334-944E-B473BC0B48E1}"/>
                    </a:ext>
                  </a:extLst>
                </p14:cNvPr>
                <p14:cNvContentPartPr/>
                <p14:nvPr/>
              </p14:nvContentPartPr>
              <p14:xfrm>
                <a:off x="7127719" y="2722678"/>
                <a:ext cx="258120" cy="21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8AC75DF-156C-4334-944E-B473BC0B48E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18719" y="2713678"/>
                  <a:ext cx="275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B023297-1200-4A5E-8EC6-C6E1B664EA22}"/>
                    </a:ext>
                  </a:extLst>
                </p14:cNvPr>
                <p14:cNvContentPartPr/>
                <p14:nvPr/>
              </p14:nvContentPartPr>
              <p14:xfrm>
                <a:off x="7332559" y="2753998"/>
                <a:ext cx="257040" cy="182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B023297-1200-4A5E-8EC6-C6E1B664EA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23919" y="2745358"/>
                  <a:ext cx="27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BFE2FD-F764-419B-9CAB-E6608105BA50}"/>
                    </a:ext>
                  </a:extLst>
                </p14:cNvPr>
                <p14:cNvContentPartPr/>
                <p14:nvPr/>
              </p14:nvContentPartPr>
              <p14:xfrm>
                <a:off x="7673479" y="2749318"/>
                <a:ext cx="260280" cy="24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BFE2FD-F764-419B-9CAB-E6608105BA5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64839" y="2740318"/>
                  <a:ext cx="277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5A47D6-CC81-4EAD-B631-6F98846210D2}"/>
                    </a:ext>
                  </a:extLst>
                </p14:cNvPr>
                <p14:cNvContentPartPr/>
                <p14:nvPr/>
              </p14:nvContentPartPr>
              <p14:xfrm>
                <a:off x="7828639" y="2528998"/>
                <a:ext cx="301320" cy="403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5A47D6-CC81-4EAD-B631-6F98846210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19639" y="2520358"/>
                  <a:ext cx="318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BD25E6-FAE8-4C23-8B59-A52CB06EFED9}"/>
                    </a:ext>
                  </a:extLst>
                </p14:cNvPr>
                <p14:cNvContentPartPr/>
                <p14:nvPr/>
              </p14:nvContentPartPr>
              <p14:xfrm>
                <a:off x="8031679" y="2792518"/>
                <a:ext cx="222480" cy="165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BD25E6-FAE8-4C23-8B59-A52CB06EFED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22679" y="2783878"/>
                  <a:ext cx="240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6B457CF-3DE8-4EC3-85C7-102A0926BE08}"/>
                    </a:ext>
                  </a:extLst>
                </p14:cNvPr>
                <p14:cNvContentPartPr/>
                <p14:nvPr/>
              </p14:nvContentPartPr>
              <p14:xfrm>
                <a:off x="8161279" y="2825998"/>
                <a:ext cx="307800" cy="145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6B457CF-3DE8-4EC3-85C7-102A0926BE0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52639" y="2816998"/>
                  <a:ext cx="325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874104-B4D5-448B-A188-EF5B97783016}"/>
                    </a:ext>
                  </a:extLst>
                </p14:cNvPr>
                <p14:cNvContentPartPr/>
                <p14:nvPr/>
              </p14:nvContentPartPr>
              <p14:xfrm>
                <a:off x="8648719" y="2482918"/>
                <a:ext cx="536760" cy="52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874104-B4D5-448B-A188-EF5B9778301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39719" y="2474278"/>
                  <a:ext cx="5544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51367E7-3B9C-44C4-B650-ED9448189207}"/>
                    </a:ext>
                  </a:extLst>
                </p14:cNvPr>
                <p14:cNvContentPartPr/>
                <p14:nvPr/>
              </p14:nvContentPartPr>
              <p14:xfrm>
                <a:off x="1937959" y="3600718"/>
                <a:ext cx="117000" cy="24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51367E7-3B9C-44C4-B650-ED94481892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28959" y="3591718"/>
                  <a:ext cx="134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C4ED350-7CF4-4F25-AD1E-898F7B17283F}"/>
                    </a:ext>
                  </a:extLst>
                </p14:cNvPr>
                <p14:cNvContentPartPr/>
                <p14:nvPr/>
              </p14:nvContentPartPr>
              <p14:xfrm>
                <a:off x="1829599" y="3487678"/>
                <a:ext cx="558360" cy="147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C4ED350-7CF4-4F25-AD1E-898F7B17283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20599" y="3479038"/>
                  <a:ext cx="576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AB93322-0951-4028-9EA3-21BD5D962FDF}"/>
                    </a:ext>
                  </a:extLst>
                </p14:cNvPr>
                <p14:cNvContentPartPr/>
                <p14:nvPr/>
              </p14:nvContentPartPr>
              <p14:xfrm>
                <a:off x="2244319" y="3453838"/>
                <a:ext cx="226800" cy="339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AB93322-0951-4028-9EA3-21BD5D962FD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35319" y="3445198"/>
                  <a:ext cx="244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DDD4E0F-3386-40EC-99A5-A2C81845A22E}"/>
                    </a:ext>
                  </a:extLst>
                </p14:cNvPr>
                <p14:cNvContentPartPr/>
                <p14:nvPr/>
              </p14:nvContentPartPr>
              <p14:xfrm>
                <a:off x="2526199" y="3617998"/>
                <a:ext cx="182880" cy="15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DDD4E0F-3386-40EC-99A5-A2C81845A22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17559" y="3609358"/>
                  <a:ext cx="200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CE1DBF-FBF2-4CCC-8247-DAAF8ED49928}"/>
                    </a:ext>
                  </a:extLst>
                </p14:cNvPr>
                <p14:cNvContentPartPr/>
                <p14:nvPr/>
              </p14:nvContentPartPr>
              <p14:xfrm>
                <a:off x="2922559" y="3677758"/>
                <a:ext cx="247320" cy="38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CE1DBF-FBF2-4CCC-8247-DAAF8ED4992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13919" y="3669118"/>
                  <a:ext cx="264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933FE8-FDB3-4278-A758-29EA3C043B1D}"/>
                    </a:ext>
                  </a:extLst>
                </p14:cNvPr>
                <p14:cNvContentPartPr/>
                <p14:nvPr/>
              </p14:nvContentPartPr>
              <p14:xfrm>
                <a:off x="3111919" y="3550318"/>
                <a:ext cx="362520" cy="208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933FE8-FDB3-4278-A758-29EA3C043B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02919" y="3541318"/>
                  <a:ext cx="380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DA4A6F-937B-40B0-8433-CB21660E98D0}"/>
                    </a:ext>
                  </a:extLst>
                </p14:cNvPr>
                <p14:cNvContentPartPr/>
                <p14:nvPr/>
              </p14:nvContentPartPr>
              <p14:xfrm>
                <a:off x="3540679" y="3559678"/>
                <a:ext cx="129960" cy="226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DA4A6F-937B-40B0-8433-CB21660E98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31679" y="3551038"/>
                  <a:ext cx="147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016762-FB0D-4B49-AA4D-632FA196EDA3}"/>
                    </a:ext>
                  </a:extLst>
                </p14:cNvPr>
                <p14:cNvContentPartPr/>
                <p14:nvPr/>
              </p14:nvContentPartPr>
              <p14:xfrm>
                <a:off x="3702679" y="3596038"/>
                <a:ext cx="162360" cy="157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016762-FB0D-4B49-AA4D-632FA196EDA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3679" y="3587398"/>
                  <a:ext cx="180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7D4ABBC-D02E-4E7B-8724-7B22B5696366}"/>
                    </a:ext>
                  </a:extLst>
                </p14:cNvPr>
                <p14:cNvContentPartPr/>
                <p14:nvPr/>
              </p14:nvContentPartPr>
              <p14:xfrm>
                <a:off x="3919399" y="3306598"/>
                <a:ext cx="242640" cy="444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7D4ABBC-D02E-4E7B-8724-7B22B56963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10759" y="3297958"/>
                  <a:ext cx="2602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26C50B-744E-4F3F-A90F-6C35A8C5080A}"/>
                    </a:ext>
                  </a:extLst>
                </p14:cNvPr>
                <p14:cNvContentPartPr/>
                <p14:nvPr/>
              </p14:nvContentPartPr>
              <p14:xfrm>
                <a:off x="4213159" y="3562918"/>
                <a:ext cx="167040" cy="13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26C50B-744E-4F3F-A90F-6C35A8C5080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04159" y="3553918"/>
                  <a:ext cx="184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07E982C-A2ED-4F45-8B51-CE2D6F9E0A5C}"/>
                    </a:ext>
                  </a:extLst>
                </p14:cNvPr>
                <p14:cNvContentPartPr/>
                <p14:nvPr/>
              </p14:nvContentPartPr>
              <p14:xfrm>
                <a:off x="4502599" y="3228118"/>
                <a:ext cx="333720" cy="489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07E982C-A2ED-4F45-8B51-CE2D6F9E0A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93599" y="3219478"/>
                  <a:ext cx="3513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488FBB9-6237-49D4-AF1F-1A7A9233401B}"/>
                    </a:ext>
                  </a:extLst>
                </p14:cNvPr>
                <p14:cNvContentPartPr/>
                <p14:nvPr/>
              </p14:nvContentPartPr>
              <p14:xfrm>
                <a:off x="4831639" y="3596758"/>
                <a:ext cx="52200" cy="12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488FBB9-6237-49D4-AF1F-1A7A9233401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22639" y="3588118"/>
                  <a:ext cx="69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4155E3-3DA7-4B4F-8E9D-418A66274D35}"/>
                    </a:ext>
                  </a:extLst>
                </p14:cNvPr>
                <p14:cNvContentPartPr/>
                <p14:nvPr/>
              </p14:nvContentPartPr>
              <p14:xfrm>
                <a:off x="5117119" y="3314158"/>
                <a:ext cx="168120" cy="389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4155E3-3DA7-4B4F-8E9D-418A66274D3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08479" y="3305518"/>
                  <a:ext cx="185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C052D9C-3A9F-47A7-B6AC-0BFEA257A34E}"/>
                    </a:ext>
                  </a:extLst>
                </p14:cNvPr>
                <p14:cNvContentPartPr/>
                <p14:nvPr/>
              </p14:nvContentPartPr>
              <p14:xfrm>
                <a:off x="5242759" y="3616558"/>
                <a:ext cx="26640" cy="80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C052D9C-3A9F-47A7-B6AC-0BFEA257A3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34119" y="3607918"/>
                  <a:ext cx="4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4DF1793-4A18-4E86-A135-2157830EC176}"/>
                    </a:ext>
                  </a:extLst>
                </p14:cNvPr>
                <p14:cNvContentPartPr/>
                <p14:nvPr/>
              </p14:nvContentPartPr>
              <p14:xfrm>
                <a:off x="5449039" y="3227398"/>
                <a:ext cx="268920" cy="467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4DF1793-4A18-4E86-A135-2157830EC1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40039" y="3218758"/>
                  <a:ext cx="2865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5669B7-B6ED-43E2-86B0-0E9C8E0DC3F5}"/>
                    </a:ext>
                  </a:extLst>
                </p14:cNvPr>
                <p14:cNvContentPartPr/>
                <p14:nvPr/>
              </p14:nvContentPartPr>
              <p14:xfrm>
                <a:off x="5367319" y="3472558"/>
                <a:ext cx="323640" cy="192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5669B7-B6ED-43E2-86B0-0E9C8E0DC3F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58319" y="3463558"/>
                  <a:ext cx="341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FF5FC94-6608-4FA6-AB24-566399554571}"/>
                    </a:ext>
                  </a:extLst>
                </p14:cNvPr>
                <p14:cNvContentPartPr/>
                <p14:nvPr/>
              </p14:nvContentPartPr>
              <p14:xfrm>
                <a:off x="5572519" y="3529798"/>
                <a:ext cx="216360" cy="448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FF5FC94-6608-4FA6-AB24-56639955457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63879" y="3521158"/>
                  <a:ext cx="2340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56BBB5-A8A3-47C5-9962-9FAC96808CCE}"/>
                    </a:ext>
                  </a:extLst>
                </p14:cNvPr>
                <p14:cNvContentPartPr/>
                <p14:nvPr/>
              </p14:nvContentPartPr>
              <p14:xfrm>
                <a:off x="6083359" y="3520438"/>
                <a:ext cx="126000" cy="154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56BBB5-A8A3-47C5-9962-9FAC96808C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74359" y="3511438"/>
                  <a:ext cx="143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DF437A-6D41-43A0-B184-BEE6D1A15242}"/>
                    </a:ext>
                  </a:extLst>
                </p14:cNvPr>
                <p14:cNvContentPartPr/>
                <p14:nvPr/>
              </p14:nvContentPartPr>
              <p14:xfrm>
                <a:off x="6387199" y="3126958"/>
                <a:ext cx="343080" cy="575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DF437A-6D41-43A0-B184-BEE6D1A1524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78199" y="3118318"/>
                  <a:ext cx="3607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369483E-EF7A-477E-B0CD-F6DFADD576C3}"/>
                    </a:ext>
                  </a:extLst>
                </p14:cNvPr>
                <p14:cNvContentPartPr/>
                <p14:nvPr/>
              </p14:nvContentPartPr>
              <p14:xfrm>
                <a:off x="6330319" y="3479398"/>
                <a:ext cx="290520" cy="60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369483E-EF7A-477E-B0CD-F6DFADD576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21319" y="3470758"/>
                  <a:ext cx="308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BF1DAC8-0169-42E0-A8DC-EAB3AD2E9E49}"/>
                    </a:ext>
                  </a:extLst>
                </p14:cNvPr>
                <p14:cNvContentPartPr/>
                <p14:nvPr/>
              </p14:nvContentPartPr>
              <p14:xfrm>
                <a:off x="6888319" y="3386518"/>
                <a:ext cx="373320" cy="243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BF1DAC8-0169-42E0-A8DC-EAB3AD2E9E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79679" y="3377518"/>
                  <a:ext cx="390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8B8D967-55E5-40C6-964F-D9278D266A00}"/>
                    </a:ext>
                  </a:extLst>
                </p14:cNvPr>
                <p14:cNvContentPartPr/>
                <p14:nvPr/>
              </p14:nvContentPartPr>
              <p14:xfrm>
                <a:off x="7242559" y="3454558"/>
                <a:ext cx="160200" cy="18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8B8D967-55E5-40C6-964F-D9278D266A0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33919" y="3445918"/>
                  <a:ext cx="177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6C86F23-1CA0-43EE-A827-478E00AEBE65}"/>
                    </a:ext>
                  </a:extLst>
                </p14:cNvPr>
                <p14:cNvContentPartPr/>
                <p14:nvPr/>
              </p14:nvContentPartPr>
              <p14:xfrm>
                <a:off x="7463959" y="3440878"/>
                <a:ext cx="146160" cy="19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6C86F23-1CA0-43EE-A827-478E00AEBE6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55319" y="3432238"/>
                  <a:ext cx="163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1620E8-3D3C-474C-9FD0-CD2B27BC2B66}"/>
                    </a:ext>
                  </a:extLst>
                </p14:cNvPr>
                <p14:cNvContentPartPr/>
                <p14:nvPr/>
              </p14:nvContentPartPr>
              <p14:xfrm>
                <a:off x="7695799" y="3440518"/>
                <a:ext cx="163440" cy="221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1620E8-3D3C-474C-9FD0-CD2B27BC2B6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87159" y="3431878"/>
                  <a:ext cx="181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E64F58-848A-4C78-BB04-5F2F9E4ACC3C}"/>
                    </a:ext>
                  </a:extLst>
                </p14:cNvPr>
                <p14:cNvContentPartPr/>
                <p14:nvPr/>
              </p14:nvContentPartPr>
              <p14:xfrm>
                <a:off x="7884079" y="3470038"/>
                <a:ext cx="21240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E64F58-848A-4C78-BB04-5F2F9E4ACC3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75439" y="3461398"/>
                  <a:ext cx="230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EB37C81-2CF2-4827-92DB-56DFAAA5E575}"/>
                    </a:ext>
                  </a:extLst>
                </p14:cNvPr>
                <p14:cNvContentPartPr/>
                <p14:nvPr/>
              </p14:nvContentPartPr>
              <p14:xfrm>
                <a:off x="8151199" y="3424678"/>
                <a:ext cx="120960" cy="21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EB37C81-2CF2-4827-92DB-56DFAAA5E57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42559" y="3415678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048B1B-C7E9-4C28-A7D1-27C5E275F3B0}"/>
                    </a:ext>
                  </a:extLst>
                </p14:cNvPr>
                <p14:cNvContentPartPr/>
                <p14:nvPr/>
              </p14:nvContentPartPr>
              <p14:xfrm>
                <a:off x="8343079" y="3371038"/>
                <a:ext cx="222840" cy="26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048B1B-C7E9-4C28-A7D1-27C5E275F3B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34439" y="3362038"/>
                  <a:ext cx="240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231FB4-26CB-4F66-AF1E-B2A33EACA1CD}"/>
                    </a:ext>
                  </a:extLst>
                </p14:cNvPr>
                <p14:cNvContentPartPr/>
                <p14:nvPr/>
              </p14:nvContentPartPr>
              <p14:xfrm>
                <a:off x="8598679" y="3677038"/>
                <a:ext cx="107640" cy="218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231FB4-26CB-4F66-AF1E-B2A33EACA1C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90039" y="3668398"/>
                  <a:ext cx="125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911EED-CA8F-464B-B2DA-0FA423B25128}"/>
                    </a:ext>
                  </a:extLst>
                </p14:cNvPr>
                <p14:cNvContentPartPr/>
                <p14:nvPr/>
              </p14:nvContentPartPr>
              <p14:xfrm>
                <a:off x="8862919" y="3599998"/>
                <a:ext cx="163080" cy="314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911EED-CA8F-464B-B2DA-0FA423B2512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853919" y="3590998"/>
                  <a:ext cx="180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DB6C03-6A82-4BFD-98D3-5349CEF42E39}"/>
                    </a:ext>
                  </a:extLst>
                </p14:cNvPr>
                <p14:cNvContentPartPr/>
                <p14:nvPr/>
              </p14:nvContentPartPr>
              <p14:xfrm>
                <a:off x="8935639" y="3449878"/>
                <a:ext cx="289800" cy="22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DB6C03-6A82-4BFD-98D3-5349CEF42E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26639" y="3440878"/>
                  <a:ext cx="307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FD57A3E-BD53-4979-9EDF-833B94167FC3}"/>
                    </a:ext>
                  </a:extLst>
                </p14:cNvPr>
                <p14:cNvContentPartPr/>
                <p14:nvPr/>
              </p14:nvContentPartPr>
              <p14:xfrm>
                <a:off x="9292039" y="3686758"/>
                <a:ext cx="159840" cy="22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FD57A3E-BD53-4979-9EDF-833B94167FC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83399" y="3677758"/>
                  <a:ext cx="177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559BE7-810B-4B0F-B02D-3F328B65839C}"/>
                    </a:ext>
                  </a:extLst>
                </p14:cNvPr>
                <p14:cNvContentPartPr/>
                <p14:nvPr/>
              </p14:nvContentPartPr>
              <p14:xfrm>
                <a:off x="9699559" y="3503518"/>
                <a:ext cx="256680" cy="202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559BE7-810B-4B0F-B02D-3F328B6583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90919" y="3494518"/>
                  <a:ext cx="274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F6DABCD-9741-446A-97C0-D5D0FE0266A0}"/>
                    </a:ext>
                  </a:extLst>
                </p14:cNvPr>
                <p14:cNvContentPartPr/>
                <p14:nvPr/>
              </p14:nvContentPartPr>
              <p14:xfrm>
                <a:off x="9893599" y="3505678"/>
                <a:ext cx="202320" cy="17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F6DABCD-9741-446A-97C0-D5D0FE0266A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84959" y="3496678"/>
                  <a:ext cx="21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1BB049D-9524-4279-9DB2-989B87A06617}"/>
                    </a:ext>
                  </a:extLst>
                </p14:cNvPr>
                <p14:cNvContentPartPr/>
                <p14:nvPr/>
              </p14:nvContentPartPr>
              <p14:xfrm>
                <a:off x="10165399" y="3502438"/>
                <a:ext cx="386280" cy="151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1BB049D-9524-4279-9DB2-989B87A0661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56399" y="3493798"/>
                  <a:ext cx="403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552C12-4C51-448D-8251-148F2B6E28FC}"/>
                    </a:ext>
                  </a:extLst>
                </p14:cNvPr>
                <p14:cNvContentPartPr/>
                <p14:nvPr/>
              </p14:nvContentPartPr>
              <p14:xfrm>
                <a:off x="10658239" y="3490558"/>
                <a:ext cx="185400" cy="14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552C12-4C51-448D-8251-148F2B6E28F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649599" y="3481558"/>
                  <a:ext cx="203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C40B7A-080E-496D-9B1C-15A295ECE0FB}"/>
                    </a:ext>
                  </a:extLst>
                </p14:cNvPr>
                <p14:cNvContentPartPr/>
                <p14:nvPr/>
              </p14:nvContentPartPr>
              <p14:xfrm>
                <a:off x="10960639" y="3526558"/>
                <a:ext cx="49680" cy="14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C40B7A-080E-496D-9B1C-15A295ECE0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51999" y="3517918"/>
                  <a:ext cx="67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D6804DE-35D1-43C3-B505-3D0DC4730786}"/>
                    </a:ext>
                  </a:extLst>
                </p14:cNvPr>
                <p14:cNvContentPartPr/>
                <p14:nvPr/>
              </p14:nvContentPartPr>
              <p14:xfrm>
                <a:off x="11069359" y="3516478"/>
                <a:ext cx="218160" cy="138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D6804DE-35D1-43C3-B505-3D0DC47307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060719" y="3507478"/>
                  <a:ext cx="23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8ACDAD0-3F92-45DA-9A79-A2CCAE925A89}"/>
                    </a:ext>
                  </a:extLst>
                </p14:cNvPr>
                <p14:cNvContentPartPr/>
                <p14:nvPr/>
              </p14:nvContentPartPr>
              <p14:xfrm>
                <a:off x="11393719" y="3466078"/>
                <a:ext cx="203040" cy="26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8ACDAD0-3F92-45DA-9A79-A2CCAE925A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84719" y="3457078"/>
                  <a:ext cx="220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975103-AE8F-4239-B1A4-CCFEC455C9E2}"/>
                    </a:ext>
                  </a:extLst>
                </p14:cNvPr>
                <p14:cNvContentPartPr/>
                <p14:nvPr/>
              </p14:nvContentPartPr>
              <p14:xfrm>
                <a:off x="1916719" y="4125958"/>
                <a:ext cx="236520" cy="229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975103-AE8F-4239-B1A4-CCFEC455C9E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08079" y="4117318"/>
                  <a:ext cx="254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10F568F-CAF4-4F51-B8D5-A18A89A8409B}"/>
                    </a:ext>
                  </a:extLst>
                </p14:cNvPr>
                <p14:cNvContentPartPr/>
                <p14:nvPr/>
              </p14:nvContentPartPr>
              <p14:xfrm>
                <a:off x="2184199" y="4207678"/>
                <a:ext cx="126000" cy="155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10F568F-CAF4-4F51-B8D5-A18A89A8409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75559" y="4199038"/>
                  <a:ext cx="14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FBBB5F-A957-48AC-B874-4DF1617E8548}"/>
                    </a:ext>
                  </a:extLst>
                </p14:cNvPr>
                <p14:cNvContentPartPr/>
                <p14:nvPr/>
              </p14:nvContentPartPr>
              <p14:xfrm>
                <a:off x="2376079" y="4180678"/>
                <a:ext cx="223200" cy="17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FBBB5F-A957-48AC-B874-4DF1617E854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67079" y="4172038"/>
                  <a:ext cx="240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6A8152-83A7-4AC3-8892-674F4C9F8671}"/>
                    </a:ext>
                  </a:extLst>
                </p14:cNvPr>
                <p14:cNvContentPartPr/>
                <p14:nvPr/>
              </p14:nvContentPartPr>
              <p14:xfrm>
                <a:off x="2687839" y="4115878"/>
                <a:ext cx="182160" cy="258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6A8152-83A7-4AC3-8892-674F4C9F86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79199" y="4107238"/>
                  <a:ext cx="199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B37D444-0545-49A5-B9F7-D37194809516}"/>
                    </a:ext>
                  </a:extLst>
                </p14:cNvPr>
                <p14:cNvContentPartPr/>
                <p14:nvPr/>
              </p14:nvContentPartPr>
              <p14:xfrm>
                <a:off x="3062239" y="3871798"/>
                <a:ext cx="277920" cy="50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B37D444-0545-49A5-B9F7-D371948095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53599" y="3862798"/>
                  <a:ext cx="295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F1C1A27-64BF-4F56-AC85-357079A5EB00}"/>
                    </a:ext>
                  </a:extLst>
                </p14:cNvPr>
                <p14:cNvContentPartPr/>
                <p14:nvPr/>
              </p14:nvContentPartPr>
              <p14:xfrm>
                <a:off x="2932999" y="4100398"/>
                <a:ext cx="433440" cy="105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F1C1A27-64BF-4F56-AC85-357079A5EB0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23999" y="4091398"/>
                  <a:ext cx="451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7277A3-AA6A-4BE4-9D3E-6281D548D879}"/>
                    </a:ext>
                  </a:extLst>
                </p14:cNvPr>
                <p14:cNvContentPartPr/>
                <p14:nvPr/>
              </p14:nvContentPartPr>
              <p14:xfrm>
                <a:off x="3233599" y="4172758"/>
                <a:ext cx="197640" cy="171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7277A3-AA6A-4BE4-9D3E-6281D548D87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24959" y="4164118"/>
                  <a:ext cx="215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C66A833-4BD6-43A1-9B0F-30F4A3276AE8}"/>
                    </a:ext>
                  </a:extLst>
                </p14:cNvPr>
                <p14:cNvContentPartPr/>
                <p14:nvPr/>
              </p14:nvContentPartPr>
              <p14:xfrm>
                <a:off x="3402079" y="4215238"/>
                <a:ext cx="212760" cy="129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C66A833-4BD6-43A1-9B0F-30F4A3276AE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93439" y="4206598"/>
                  <a:ext cx="230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78AE4F-7CDE-4CA4-9AE3-3483C27A8ACC}"/>
                    </a:ext>
                  </a:extLst>
                </p14:cNvPr>
                <p14:cNvContentPartPr/>
                <p14:nvPr/>
              </p14:nvContentPartPr>
              <p14:xfrm>
                <a:off x="3722479" y="3923278"/>
                <a:ext cx="407880" cy="444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78AE4F-7CDE-4CA4-9AE3-3483C27A8AC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13479" y="3914278"/>
                  <a:ext cx="4255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8EB048F-C728-453A-93F4-8A29BF688CB8}"/>
                    </a:ext>
                  </a:extLst>
                </p14:cNvPr>
                <p14:cNvContentPartPr/>
                <p14:nvPr/>
              </p14:nvContentPartPr>
              <p14:xfrm>
                <a:off x="2011759" y="4806718"/>
                <a:ext cx="180360" cy="268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8EB048F-C728-453A-93F4-8A29BF688CB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003119" y="4797718"/>
                  <a:ext cx="198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51FB9B-507D-4FD5-9408-F49E1FBFAFBF}"/>
                    </a:ext>
                  </a:extLst>
                </p14:cNvPr>
                <p14:cNvContentPartPr/>
                <p14:nvPr/>
              </p14:nvContentPartPr>
              <p14:xfrm>
                <a:off x="1870279" y="4649038"/>
                <a:ext cx="725040" cy="167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51FB9B-507D-4FD5-9408-F49E1FBFAFB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61639" y="4640398"/>
                  <a:ext cx="74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554C8A-C522-4BB7-AA91-4E9F05C7CB8C}"/>
                    </a:ext>
                  </a:extLst>
                </p14:cNvPr>
                <p14:cNvContentPartPr/>
                <p14:nvPr/>
              </p14:nvContentPartPr>
              <p14:xfrm>
                <a:off x="2431519" y="4597198"/>
                <a:ext cx="273240" cy="394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554C8A-C522-4BB7-AA91-4E9F05C7CB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22879" y="4588558"/>
                  <a:ext cx="290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6DBE101-8523-4C10-9DFB-C69045940905}"/>
                    </a:ext>
                  </a:extLst>
                </p14:cNvPr>
                <p14:cNvContentPartPr/>
                <p14:nvPr/>
              </p14:nvContentPartPr>
              <p14:xfrm>
                <a:off x="2737519" y="4801318"/>
                <a:ext cx="195120" cy="169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6DBE101-8523-4C10-9DFB-C6904594090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28519" y="4792678"/>
                  <a:ext cx="212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D2103F0-7FF7-44B1-90CA-2E6FA6728F3D}"/>
                    </a:ext>
                  </a:extLst>
                </p14:cNvPr>
                <p14:cNvContentPartPr/>
                <p14:nvPr/>
              </p14:nvContentPartPr>
              <p14:xfrm>
                <a:off x="3365719" y="4688998"/>
                <a:ext cx="338040" cy="275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D2103F0-7FF7-44B1-90CA-2E6FA6728F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57079" y="4679998"/>
                  <a:ext cx="355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5DBCECA-A406-4C54-B1E0-67B8FF4BE469}"/>
                    </a:ext>
                  </a:extLst>
                </p14:cNvPr>
                <p14:cNvContentPartPr/>
                <p14:nvPr/>
              </p14:nvContentPartPr>
              <p14:xfrm>
                <a:off x="3659839" y="4948918"/>
                <a:ext cx="2880" cy="20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5DBCECA-A406-4C54-B1E0-67B8FF4BE4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51199" y="4939918"/>
                  <a:ext cx="20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47B654-6E71-4634-9697-876F3183114D}"/>
                    </a:ext>
                  </a:extLst>
                </p14:cNvPr>
                <p14:cNvContentPartPr/>
                <p14:nvPr/>
              </p14:nvContentPartPr>
              <p14:xfrm>
                <a:off x="3920839" y="4721758"/>
                <a:ext cx="331200" cy="272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47B654-6E71-4634-9697-876F3183114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11839" y="4713118"/>
                  <a:ext cx="348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D543A27-073B-4B0E-A947-4D9E8C8FA1F3}"/>
                    </a:ext>
                  </a:extLst>
                </p14:cNvPr>
                <p14:cNvContentPartPr/>
                <p14:nvPr/>
              </p14:nvContentPartPr>
              <p14:xfrm>
                <a:off x="4218199" y="4975558"/>
                <a:ext cx="28440" cy="28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D543A27-073B-4B0E-A947-4D9E8C8FA1F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09199" y="4966918"/>
                  <a:ext cx="4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D7143D8-122C-4E71-AC8A-FA160A71E278}"/>
                    </a:ext>
                  </a:extLst>
                </p14:cNvPr>
                <p14:cNvContentPartPr/>
                <p14:nvPr/>
              </p14:nvContentPartPr>
              <p14:xfrm>
                <a:off x="1932199" y="5278678"/>
                <a:ext cx="339120" cy="317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D7143D8-122C-4E71-AC8A-FA160A71E27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23199" y="5269678"/>
                  <a:ext cx="356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D7301BA-30CD-4D2E-86E8-59DACDEAB9A7}"/>
                    </a:ext>
                  </a:extLst>
                </p14:cNvPr>
                <p14:cNvContentPartPr/>
                <p14:nvPr/>
              </p14:nvContentPartPr>
              <p14:xfrm>
                <a:off x="2304439" y="5372278"/>
                <a:ext cx="195480" cy="202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D7301BA-30CD-4D2E-86E8-59DACDEAB9A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95799" y="5363638"/>
                  <a:ext cx="213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098C34-A2D4-4672-B7DE-BB61F4A3971C}"/>
                    </a:ext>
                  </a:extLst>
                </p14:cNvPr>
                <p14:cNvContentPartPr/>
                <p14:nvPr/>
              </p14:nvContentPartPr>
              <p14:xfrm>
                <a:off x="2550679" y="5345638"/>
                <a:ext cx="159840" cy="215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098C34-A2D4-4672-B7DE-BB61F4A397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42039" y="5336638"/>
                  <a:ext cx="177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B45B422-D7C8-4486-BF61-60FE9C515DEE}"/>
                    </a:ext>
                  </a:extLst>
                </p14:cNvPr>
                <p14:cNvContentPartPr/>
                <p14:nvPr/>
              </p14:nvContentPartPr>
              <p14:xfrm>
                <a:off x="2733199" y="5325838"/>
                <a:ext cx="247320" cy="240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B45B422-D7C8-4486-BF61-60FE9C515DE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24559" y="5316838"/>
                  <a:ext cx="26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D73CAC8-B428-4FC3-A25C-869EDF35C80B}"/>
                    </a:ext>
                  </a:extLst>
                </p14:cNvPr>
                <p14:cNvContentPartPr/>
                <p14:nvPr/>
              </p14:nvContentPartPr>
              <p14:xfrm>
                <a:off x="3029839" y="5354278"/>
                <a:ext cx="202680" cy="190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D73CAC8-B428-4FC3-A25C-869EDF35C80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20839" y="5345638"/>
                  <a:ext cx="22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67470CF-D8F5-430C-A137-3C2CF88DADC3}"/>
                    </a:ext>
                  </a:extLst>
                </p14:cNvPr>
                <p14:cNvContentPartPr/>
                <p14:nvPr/>
              </p14:nvContentPartPr>
              <p14:xfrm>
                <a:off x="3291199" y="5296318"/>
                <a:ext cx="141480" cy="266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67470CF-D8F5-430C-A137-3C2CF88DADC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82199" y="5287678"/>
                  <a:ext cx="159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0683809-13CA-4FB1-9960-BB16BE481B70}"/>
                    </a:ext>
                  </a:extLst>
                </p14:cNvPr>
                <p14:cNvContentPartPr/>
                <p14:nvPr/>
              </p14:nvContentPartPr>
              <p14:xfrm>
                <a:off x="3438079" y="5262838"/>
                <a:ext cx="284760" cy="320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0683809-13CA-4FB1-9960-BB16BE481B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29079" y="5254198"/>
                  <a:ext cx="302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DB74227-762E-4F4A-A1F4-CC01A346E3D4}"/>
                    </a:ext>
                  </a:extLst>
                </p14:cNvPr>
                <p14:cNvContentPartPr/>
                <p14:nvPr/>
              </p14:nvContentPartPr>
              <p14:xfrm>
                <a:off x="3676399" y="5332678"/>
                <a:ext cx="252720" cy="21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DB74227-762E-4F4A-A1F4-CC01A346E3D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67759" y="5323678"/>
                  <a:ext cx="270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EEBF6B2-7D41-40D6-BA93-AFD86A4FC954}"/>
                    </a:ext>
                  </a:extLst>
                </p14:cNvPr>
                <p14:cNvContentPartPr/>
                <p14:nvPr/>
              </p14:nvContentPartPr>
              <p14:xfrm>
                <a:off x="3978799" y="5286958"/>
                <a:ext cx="278280" cy="272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EEBF6B2-7D41-40D6-BA93-AFD86A4FC95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69799" y="5277958"/>
                  <a:ext cx="295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FC064D-C4AE-4810-BD23-3FC98AB105A0}"/>
                    </a:ext>
                  </a:extLst>
                </p14:cNvPr>
                <p14:cNvContentPartPr/>
                <p14:nvPr/>
              </p14:nvContentPartPr>
              <p14:xfrm>
                <a:off x="4812199" y="4658038"/>
                <a:ext cx="276840" cy="336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FC064D-C4AE-4810-BD23-3FC98AB105A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803559" y="4649398"/>
                  <a:ext cx="294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377881C-395F-42D3-B9E4-1EA74077E4EE}"/>
                    </a:ext>
                  </a:extLst>
                </p14:cNvPr>
                <p14:cNvContentPartPr/>
                <p14:nvPr/>
              </p14:nvContentPartPr>
              <p14:xfrm>
                <a:off x="4789879" y="4598638"/>
                <a:ext cx="266400" cy="320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377881C-395F-42D3-B9E4-1EA74077E4E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81239" y="4589998"/>
                  <a:ext cx="284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1F9928-9F9B-423A-9A12-A0550B2F7953}"/>
                    </a:ext>
                  </a:extLst>
                </p14:cNvPr>
                <p14:cNvContentPartPr/>
                <p14:nvPr/>
              </p14:nvContentPartPr>
              <p14:xfrm>
                <a:off x="5473159" y="4785478"/>
                <a:ext cx="58320" cy="154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1F9928-9F9B-423A-9A12-A0550B2F79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64159" y="4776478"/>
                  <a:ext cx="75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6138E3A-9386-4F26-A0B1-3C6BFF9DC31E}"/>
                    </a:ext>
                  </a:extLst>
                </p14:cNvPr>
                <p14:cNvContentPartPr/>
                <p14:nvPr/>
              </p14:nvContentPartPr>
              <p14:xfrm>
                <a:off x="5570719" y="4699438"/>
                <a:ext cx="5400" cy="4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6138E3A-9386-4F26-A0B1-3C6BFF9DC31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61719" y="4690798"/>
                  <a:ext cx="23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22EB01C-DAAE-44AD-8F52-949DF15BBC05}"/>
                    </a:ext>
                  </a:extLst>
                </p14:cNvPr>
                <p14:cNvContentPartPr/>
                <p14:nvPr/>
              </p14:nvContentPartPr>
              <p14:xfrm>
                <a:off x="5604559" y="4709518"/>
                <a:ext cx="222480" cy="230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22EB01C-DAAE-44AD-8F52-949DF15BBC0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95559" y="4700878"/>
                  <a:ext cx="24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C3A2644-763F-4564-B557-6A9C3DF17B67}"/>
                    </a:ext>
                  </a:extLst>
                </p14:cNvPr>
                <p14:cNvContentPartPr/>
                <p14:nvPr/>
              </p14:nvContentPartPr>
              <p14:xfrm>
                <a:off x="6355879" y="4536718"/>
                <a:ext cx="230760" cy="515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C3A2644-763F-4564-B557-6A9C3DF17B6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6879" y="4528078"/>
                  <a:ext cx="24840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A632BB0-6A03-4379-BF6C-B5ECF6B477C8}"/>
                    </a:ext>
                  </a:extLst>
                </p14:cNvPr>
                <p14:cNvContentPartPr/>
                <p14:nvPr/>
              </p14:nvContentPartPr>
              <p14:xfrm>
                <a:off x="6280639" y="4751278"/>
                <a:ext cx="361800" cy="51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A632BB0-6A03-4379-BF6C-B5ECF6B477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71639" y="4742278"/>
                  <a:ext cx="379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10805C6-26CA-4893-B469-A5500D6AD9B2}"/>
                    </a:ext>
                  </a:extLst>
                </p14:cNvPr>
                <p14:cNvContentPartPr/>
                <p14:nvPr/>
              </p14:nvContentPartPr>
              <p14:xfrm>
                <a:off x="6674479" y="4475158"/>
                <a:ext cx="210240" cy="518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10805C6-26CA-4893-B469-A5500D6AD9B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65479" y="4466158"/>
                  <a:ext cx="2278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22D99DD-2C18-40CE-80A0-CE4FFEFA4C76}"/>
                    </a:ext>
                  </a:extLst>
                </p14:cNvPr>
                <p14:cNvContentPartPr/>
                <p14:nvPr/>
              </p14:nvContentPartPr>
              <p14:xfrm>
                <a:off x="6981559" y="4820398"/>
                <a:ext cx="140040" cy="170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22D99DD-2C18-40CE-80A0-CE4FFEFA4C7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972559" y="4811758"/>
                  <a:ext cx="157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958C950-15C0-454A-8456-4A4F1E9C2630}"/>
                    </a:ext>
                  </a:extLst>
                </p14:cNvPr>
                <p14:cNvContentPartPr/>
                <p14:nvPr/>
              </p14:nvContentPartPr>
              <p14:xfrm>
                <a:off x="4504399" y="5380918"/>
                <a:ext cx="218160" cy="190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958C950-15C0-454A-8456-4A4F1E9C263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95759" y="5372278"/>
                  <a:ext cx="235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0DCB0AC-A32E-4DD0-B6E0-B3327B3FDDA1}"/>
                    </a:ext>
                  </a:extLst>
                </p14:cNvPr>
                <p14:cNvContentPartPr/>
                <p14:nvPr/>
              </p14:nvContentPartPr>
              <p14:xfrm>
                <a:off x="4767919" y="5328358"/>
                <a:ext cx="207000" cy="218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0DCB0AC-A32E-4DD0-B6E0-B3327B3FDD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758919" y="5319358"/>
                  <a:ext cx="22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42178E3-FEB8-465D-9779-671A3B46F10F}"/>
                    </a:ext>
                  </a:extLst>
                </p14:cNvPr>
                <p14:cNvContentPartPr/>
                <p14:nvPr/>
              </p14:nvContentPartPr>
              <p14:xfrm>
                <a:off x="5104519" y="5115958"/>
                <a:ext cx="226800" cy="453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42178E3-FEB8-465D-9779-671A3B46F10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095519" y="5106958"/>
                  <a:ext cx="244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E3A3A77-6F46-4F1E-85AA-356080EC65AD}"/>
                    </a:ext>
                  </a:extLst>
                </p14:cNvPr>
                <p14:cNvContentPartPr/>
                <p14:nvPr/>
              </p14:nvContentPartPr>
              <p14:xfrm>
                <a:off x="5053399" y="5307838"/>
                <a:ext cx="332640" cy="64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E3A3A77-6F46-4F1E-85AA-356080EC65A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044759" y="5299198"/>
                  <a:ext cx="350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16EA068-46C6-4284-AA24-5EB70961140F}"/>
                    </a:ext>
                  </a:extLst>
                </p14:cNvPr>
                <p14:cNvContentPartPr/>
                <p14:nvPr/>
              </p14:nvContentPartPr>
              <p14:xfrm>
                <a:off x="5566399" y="5372998"/>
                <a:ext cx="161640" cy="148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16EA068-46C6-4284-AA24-5EB70961140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57399" y="5363998"/>
                  <a:ext cx="179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076168A-D547-475E-94ED-12F14D28B95D}"/>
                    </a:ext>
                  </a:extLst>
                </p14:cNvPr>
                <p14:cNvContentPartPr/>
                <p14:nvPr/>
              </p14:nvContentPartPr>
              <p14:xfrm>
                <a:off x="5842519" y="5054758"/>
                <a:ext cx="388800" cy="528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076168A-D547-475E-94ED-12F14D28B95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833519" y="5045758"/>
                  <a:ext cx="4064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8D23B2-0613-47A0-A0A8-DF18A7552E3E}"/>
                    </a:ext>
                  </a:extLst>
                </p14:cNvPr>
                <p14:cNvContentPartPr/>
                <p14:nvPr/>
              </p14:nvContentPartPr>
              <p14:xfrm>
                <a:off x="5897959" y="5306038"/>
                <a:ext cx="236880" cy="61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8D23B2-0613-47A0-A0A8-DF18A7552E3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88959" y="5297038"/>
                  <a:ext cx="254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589215C-210B-49A1-8C77-9C41EC01B63B}"/>
                    </a:ext>
                  </a:extLst>
                </p14:cNvPr>
                <p14:cNvContentPartPr/>
                <p14:nvPr/>
              </p14:nvContentPartPr>
              <p14:xfrm>
                <a:off x="6522199" y="5158078"/>
                <a:ext cx="219960" cy="420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589215C-210B-49A1-8C77-9C41EC01B63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13559" y="5149078"/>
                  <a:ext cx="237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9146514-0832-4A47-924E-6C8474483F49}"/>
                    </a:ext>
                  </a:extLst>
                </p14:cNvPr>
                <p14:cNvContentPartPr/>
                <p14:nvPr/>
              </p14:nvContentPartPr>
              <p14:xfrm>
                <a:off x="6449479" y="5254198"/>
                <a:ext cx="497160" cy="157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9146514-0832-4A47-924E-6C8474483F4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440479" y="5245558"/>
                  <a:ext cx="514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49EFBE1-9C51-41D6-9DA9-7081A5E41D26}"/>
                    </a:ext>
                  </a:extLst>
                </p14:cNvPr>
                <p14:cNvContentPartPr/>
                <p14:nvPr/>
              </p14:nvContentPartPr>
              <p14:xfrm>
                <a:off x="6791479" y="5108398"/>
                <a:ext cx="240840" cy="435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49EFBE1-9C51-41D6-9DA9-7081A5E41D2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782479" y="5099398"/>
                  <a:ext cx="2584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666DFAC-B5D0-4AD6-B27E-C7AE331D8773}"/>
                    </a:ext>
                  </a:extLst>
                </p14:cNvPr>
                <p14:cNvContentPartPr/>
                <p14:nvPr/>
              </p14:nvContentPartPr>
              <p14:xfrm>
                <a:off x="7027639" y="5329078"/>
                <a:ext cx="181440" cy="21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666DFAC-B5D0-4AD6-B27E-C7AE331D877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018639" y="5320078"/>
                  <a:ext cx="199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B9B9862-ECEC-4662-9E9D-AC0ADBCBF196}"/>
                    </a:ext>
                  </a:extLst>
                </p14:cNvPr>
                <p14:cNvContentPartPr/>
                <p14:nvPr/>
              </p14:nvContentPartPr>
              <p14:xfrm>
                <a:off x="7533799" y="4742998"/>
                <a:ext cx="257400" cy="19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B9B9862-ECEC-4662-9E9D-AC0ADBCBF19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525159" y="4733998"/>
                  <a:ext cx="275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FD22E88-29C0-4BCA-A9B9-532C85CFA7A6}"/>
                    </a:ext>
                  </a:extLst>
                </p14:cNvPr>
                <p14:cNvContentPartPr/>
                <p14:nvPr/>
              </p14:nvContentPartPr>
              <p14:xfrm>
                <a:off x="7863919" y="4750558"/>
                <a:ext cx="185040" cy="191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FD22E88-29C0-4BCA-A9B9-532C85CFA7A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854919" y="4741558"/>
                  <a:ext cx="202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5D1DC8-5C24-4954-92C0-A8D471EECDF4}"/>
                    </a:ext>
                  </a:extLst>
                </p14:cNvPr>
                <p14:cNvContentPartPr/>
                <p14:nvPr/>
              </p14:nvContentPartPr>
              <p14:xfrm>
                <a:off x="8149039" y="4803478"/>
                <a:ext cx="280440" cy="137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5D1DC8-5C24-4954-92C0-A8D471EECDF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140399" y="4794838"/>
                  <a:ext cx="298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07D4A0B-D203-4074-B0F2-DADD77A1F1B0}"/>
                    </a:ext>
                  </a:extLst>
                </p14:cNvPr>
                <p14:cNvContentPartPr/>
                <p14:nvPr/>
              </p14:nvContentPartPr>
              <p14:xfrm>
                <a:off x="8578519" y="4494238"/>
                <a:ext cx="198000" cy="485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07D4A0B-D203-4074-B0F2-DADD77A1F1B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569519" y="4485238"/>
                  <a:ext cx="2156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340A845-C537-4F34-8E90-2D9379941592}"/>
                    </a:ext>
                  </a:extLst>
                </p14:cNvPr>
                <p14:cNvContentPartPr/>
                <p14:nvPr/>
              </p14:nvContentPartPr>
              <p14:xfrm>
                <a:off x="8864719" y="4791238"/>
                <a:ext cx="129960" cy="166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340A845-C537-4F34-8E90-2D937994159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856079" y="4782598"/>
                  <a:ext cx="147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A9A4797-758D-47AC-9F53-AB81E600D646}"/>
                    </a:ext>
                  </a:extLst>
                </p14:cNvPr>
                <p14:cNvContentPartPr/>
                <p14:nvPr/>
              </p14:nvContentPartPr>
              <p14:xfrm>
                <a:off x="9011959" y="4763878"/>
                <a:ext cx="294840" cy="261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A9A4797-758D-47AC-9F53-AB81E600D64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003319" y="4755238"/>
                  <a:ext cx="312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3C7E23E-3521-4395-A690-F5C4CA70CDA7}"/>
                    </a:ext>
                  </a:extLst>
                </p14:cNvPr>
                <p14:cNvContentPartPr/>
                <p14:nvPr/>
              </p14:nvContentPartPr>
              <p14:xfrm>
                <a:off x="9550519" y="4813558"/>
                <a:ext cx="151560" cy="171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3C7E23E-3521-4395-A690-F5C4CA70CDA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541879" y="4804918"/>
                  <a:ext cx="169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D55BE3-BB9E-40B0-9BB5-8308DE6EA50E}"/>
                    </a:ext>
                  </a:extLst>
                </p14:cNvPr>
                <p14:cNvContentPartPr/>
                <p14:nvPr/>
              </p14:nvContentPartPr>
              <p14:xfrm>
                <a:off x="9905479" y="4350598"/>
                <a:ext cx="398160" cy="685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D55BE3-BB9E-40B0-9BB5-8308DE6EA50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96839" y="4341958"/>
                  <a:ext cx="41580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E406B1D-42F9-4658-A80F-328B86088E73}"/>
                    </a:ext>
                  </a:extLst>
                </p14:cNvPr>
                <p14:cNvContentPartPr/>
                <p14:nvPr/>
              </p14:nvContentPartPr>
              <p14:xfrm>
                <a:off x="9903679" y="4779718"/>
                <a:ext cx="318240" cy="36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E406B1D-42F9-4658-A80F-328B86088E7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895039" y="4771078"/>
                  <a:ext cx="33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7EA0E9C-33E5-454C-ABE6-9E62CE2EC1EA}"/>
                    </a:ext>
                  </a:extLst>
                </p14:cNvPr>
                <p14:cNvContentPartPr/>
                <p14:nvPr/>
              </p14:nvContentPartPr>
              <p14:xfrm>
                <a:off x="7604719" y="5300998"/>
                <a:ext cx="298800" cy="245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7EA0E9C-33E5-454C-ABE6-9E62CE2EC1E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595719" y="5292358"/>
                  <a:ext cx="316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19CA9AF-C999-4364-A88B-BC3920D19AF4}"/>
                    </a:ext>
                  </a:extLst>
                </p14:cNvPr>
                <p14:cNvContentPartPr/>
                <p14:nvPr/>
              </p14:nvContentPartPr>
              <p14:xfrm>
                <a:off x="8303479" y="5061598"/>
                <a:ext cx="301320" cy="48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19CA9AF-C999-4364-A88B-BC3920D19AF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94839" y="5052958"/>
                  <a:ext cx="3189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773DCB3-8F67-4EF9-90D7-87AD2937FA5F}"/>
                    </a:ext>
                  </a:extLst>
                </p14:cNvPr>
                <p14:cNvContentPartPr/>
                <p14:nvPr/>
              </p14:nvContentPartPr>
              <p14:xfrm>
                <a:off x="8177119" y="5288038"/>
                <a:ext cx="434520" cy="70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773DCB3-8F67-4EF9-90D7-87AD2937FA5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168479" y="5279398"/>
                  <a:ext cx="452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590481A-6410-4C84-9E39-D2C84E505961}"/>
                    </a:ext>
                  </a:extLst>
                </p14:cNvPr>
                <p14:cNvContentPartPr/>
                <p14:nvPr/>
              </p14:nvContentPartPr>
              <p14:xfrm>
                <a:off x="8615239" y="5331958"/>
                <a:ext cx="146520" cy="210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590481A-6410-4C84-9E39-D2C84E50596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606239" y="5323318"/>
                  <a:ext cx="16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14BD5A2-66FF-4F11-8EF8-DC4BCA640C8D}"/>
                    </a:ext>
                  </a:extLst>
                </p14:cNvPr>
                <p14:cNvContentPartPr/>
                <p14:nvPr/>
              </p14:nvContentPartPr>
              <p14:xfrm>
                <a:off x="8833039" y="5274718"/>
                <a:ext cx="122760" cy="230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14BD5A2-66FF-4F11-8EF8-DC4BCA640C8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824039" y="5266078"/>
                  <a:ext cx="140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5488C60-4833-45AB-AD4D-240EAAD01767}"/>
                    </a:ext>
                  </a:extLst>
                </p14:cNvPr>
                <p14:cNvContentPartPr/>
                <p14:nvPr/>
              </p14:nvContentPartPr>
              <p14:xfrm>
                <a:off x="8956159" y="5348878"/>
                <a:ext cx="176760" cy="147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5488C60-4833-45AB-AD4D-240EAAD0176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947159" y="5340238"/>
                  <a:ext cx="194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CD7F6D6-7EA6-4CAE-83AD-7C0D6B4A7250}"/>
                    </a:ext>
                  </a:extLst>
                </p14:cNvPr>
                <p14:cNvContentPartPr/>
                <p14:nvPr/>
              </p14:nvContentPartPr>
              <p14:xfrm>
                <a:off x="9239839" y="5117398"/>
                <a:ext cx="234720" cy="409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CD7F6D6-7EA6-4CAE-83AD-7C0D6B4A725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230839" y="5108398"/>
                  <a:ext cx="252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A728B4-9BC5-4A6B-AE44-C6098CB27A1B}"/>
                    </a:ext>
                  </a:extLst>
                </p14:cNvPr>
                <p14:cNvContentPartPr/>
                <p14:nvPr/>
              </p14:nvContentPartPr>
              <p14:xfrm>
                <a:off x="9369799" y="5270398"/>
                <a:ext cx="242640" cy="284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A728B4-9BC5-4A6B-AE44-C6098CB27A1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61159" y="5261398"/>
                  <a:ext cx="260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D05826-3C23-4CD0-9C07-790C3C2CA3E0}"/>
                    </a:ext>
                  </a:extLst>
                </p14:cNvPr>
                <p14:cNvContentPartPr/>
                <p14:nvPr/>
              </p14:nvContentPartPr>
              <p14:xfrm>
                <a:off x="1921399" y="5764318"/>
                <a:ext cx="432360" cy="328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D05826-3C23-4CD0-9C07-790C3C2CA3E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912399" y="5755318"/>
                  <a:ext cx="450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D7FD9F1-3F3E-47FB-AFAF-D5A9D69459E5}"/>
                    </a:ext>
                  </a:extLst>
                </p14:cNvPr>
                <p14:cNvContentPartPr/>
                <p14:nvPr/>
              </p14:nvContentPartPr>
              <p14:xfrm>
                <a:off x="2301559" y="5889598"/>
                <a:ext cx="188280" cy="205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D7FD9F1-3F3E-47FB-AFAF-D5A9D69459E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92919" y="5880958"/>
                  <a:ext cx="205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1BCE326-A253-404D-B461-0740EC2B4000}"/>
                    </a:ext>
                  </a:extLst>
                </p14:cNvPr>
                <p14:cNvContentPartPr/>
                <p14:nvPr/>
              </p14:nvContentPartPr>
              <p14:xfrm>
                <a:off x="2920039" y="5851438"/>
                <a:ext cx="274680" cy="205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1BCE326-A253-404D-B461-0740EC2B400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911399" y="5842438"/>
                  <a:ext cx="292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22D0B4-402B-4A74-A16F-1ECE2BF8FCD5}"/>
                    </a:ext>
                  </a:extLst>
                </p14:cNvPr>
                <p14:cNvContentPartPr/>
                <p14:nvPr/>
              </p14:nvContentPartPr>
              <p14:xfrm>
                <a:off x="3263119" y="5845678"/>
                <a:ext cx="187920" cy="209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22D0B4-402B-4A74-A16F-1ECE2BF8FCD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254479" y="5837038"/>
                  <a:ext cx="205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99B610E-AF24-46EA-8543-7CC1A0F4BF1C}"/>
                    </a:ext>
                  </a:extLst>
                </p14:cNvPr>
                <p14:cNvContentPartPr/>
                <p14:nvPr/>
              </p14:nvContentPartPr>
              <p14:xfrm>
                <a:off x="3474799" y="5907238"/>
                <a:ext cx="44280" cy="1245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99B610E-AF24-46EA-8543-7CC1A0F4BF1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466159" y="5898598"/>
                  <a:ext cx="61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69E01AB-AE03-46E2-A5F5-3A722DD49B1D}"/>
                    </a:ext>
                  </a:extLst>
                </p14:cNvPr>
                <p14:cNvContentPartPr/>
                <p14:nvPr/>
              </p14:nvContentPartPr>
              <p14:xfrm>
                <a:off x="3649759" y="5622478"/>
                <a:ext cx="248400" cy="414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69E01AB-AE03-46E2-A5F5-3A722DD49B1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640759" y="5613478"/>
                  <a:ext cx="266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C725BAC-2E4F-4C75-9AF7-489FE6C5AFB4}"/>
                    </a:ext>
                  </a:extLst>
                </p14:cNvPr>
                <p14:cNvContentPartPr/>
                <p14:nvPr/>
              </p14:nvContentPartPr>
              <p14:xfrm>
                <a:off x="3851359" y="5832358"/>
                <a:ext cx="173880" cy="204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C725BAC-2E4F-4C75-9AF7-489FE6C5AFB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842719" y="5823358"/>
                  <a:ext cx="191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3C0A706-15A7-49DC-B4EE-DA065125A797}"/>
                    </a:ext>
                  </a:extLst>
                </p14:cNvPr>
                <p14:cNvContentPartPr/>
                <p14:nvPr/>
              </p14:nvContentPartPr>
              <p14:xfrm>
                <a:off x="4447519" y="5739118"/>
                <a:ext cx="296280" cy="349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3C0A706-15A7-49DC-B4EE-DA065125A79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438879" y="5730118"/>
                  <a:ext cx="313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F8A0A12-5947-46CF-9018-6BC23E3BA4E2}"/>
                    </a:ext>
                  </a:extLst>
                </p14:cNvPr>
                <p14:cNvContentPartPr/>
                <p14:nvPr/>
              </p14:nvContentPartPr>
              <p14:xfrm>
                <a:off x="4374439" y="5749198"/>
                <a:ext cx="357840" cy="286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F8A0A12-5947-46CF-9018-6BC23E3BA4E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365439" y="5740558"/>
                  <a:ext cx="375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6F0F14-6583-4EBC-A470-7AFE9CF654D7}"/>
                    </a:ext>
                  </a:extLst>
                </p14:cNvPr>
                <p14:cNvContentPartPr/>
                <p14:nvPr/>
              </p14:nvContentPartPr>
              <p14:xfrm>
                <a:off x="4836679" y="5854318"/>
                <a:ext cx="319320" cy="109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6F0F14-6583-4EBC-A470-7AFE9CF654D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27679" y="5845318"/>
                  <a:ext cx="336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C620623-4415-4955-8BA9-A5546A2EC02E}"/>
                    </a:ext>
                  </a:extLst>
                </p14:cNvPr>
                <p14:cNvContentPartPr/>
                <p14:nvPr/>
              </p14:nvContentPartPr>
              <p14:xfrm>
                <a:off x="5300359" y="5849998"/>
                <a:ext cx="137520" cy="177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C620623-4415-4955-8BA9-A5546A2EC02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291359" y="5841358"/>
                  <a:ext cx="155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AA3646-6270-4661-839B-F1F21FE5856C}"/>
                    </a:ext>
                  </a:extLst>
                </p14:cNvPr>
                <p14:cNvContentPartPr/>
                <p14:nvPr/>
              </p14:nvContentPartPr>
              <p14:xfrm>
                <a:off x="5333479" y="5709598"/>
                <a:ext cx="333720" cy="328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AA3646-6270-4661-839B-F1F21FE5856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324839" y="5700958"/>
                  <a:ext cx="351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7A0849B-0B13-4AA7-91A8-201075DCE809}"/>
                    </a:ext>
                  </a:extLst>
                </p14:cNvPr>
                <p14:cNvContentPartPr/>
                <p14:nvPr/>
              </p14:nvContentPartPr>
              <p14:xfrm>
                <a:off x="7270639" y="5815078"/>
                <a:ext cx="267120" cy="159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7A0849B-0B13-4AA7-91A8-201075DCE80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261999" y="5806078"/>
                  <a:ext cx="284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3C20EC1-88C4-408D-B831-41A1F00A7ABC}"/>
                    </a:ext>
                  </a:extLst>
                </p14:cNvPr>
                <p14:cNvContentPartPr/>
                <p14:nvPr/>
              </p14:nvContentPartPr>
              <p14:xfrm>
                <a:off x="7582399" y="5614198"/>
                <a:ext cx="170640" cy="376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3C20EC1-88C4-408D-B831-41A1F00A7AB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573399" y="5605198"/>
                  <a:ext cx="1882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DA64C6C-BD00-4EB4-830C-1814ADA4E29D}"/>
                    </a:ext>
                  </a:extLst>
                </p14:cNvPr>
                <p14:cNvContentPartPr/>
                <p14:nvPr/>
              </p14:nvContentPartPr>
              <p14:xfrm>
                <a:off x="7818199" y="5844238"/>
                <a:ext cx="134280" cy="156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DA64C6C-BD00-4EB4-830C-1814ADA4E29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09199" y="5835238"/>
                  <a:ext cx="151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0539C8B-A2B2-4920-BE64-5901026A94AD}"/>
                    </a:ext>
                  </a:extLst>
                </p14:cNvPr>
                <p14:cNvContentPartPr/>
                <p14:nvPr/>
              </p14:nvContentPartPr>
              <p14:xfrm>
                <a:off x="7957879" y="5798878"/>
                <a:ext cx="347760" cy="225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0539C8B-A2B2-4920-BE64-5901026A94A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48879" y="5789878"/>
                  <a:ext cx="365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7F28DE3-2BC4-473E-AB1E-D8498CD1DA6D}"/>
                    </a:ext>
                  </a:extLst>
                </p14:cNvPr>
                <p14:cNvContentPartPr/>
                <p14:nvPr/>
              </p14:nvContentPartPr>
              <p14:xfrm>
                <a:off x="8681479" y="5795278"/>
                <a:ext cx="294120" cy="20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7F28DE3-2BC4-473E-AB1E-D8498CD1DA6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672839" y="5786638"/>
                  <a:ext cx="311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CBA4C04-4869-4E54-8453-28A6E414D211}"/>
                    </a:ext>
                  </a:extLst>
                </p14:cNvPr>
                <p14:cNvContentPartPr/>
                <p14:nvPr/>
              </p14:nvContentPartPr>
              <p14:xfrm>
                <a:off x="9238759" y="5856838"/>
                <a:ext cx="151920" cy="136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CBA4C04-4869-4E54-8453-28A6E414D21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30119" y="5847838"/>
                  <a:ext cx="169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05C2761-63E2-4565-A773-45F053899AD3}"/>
                    </a:ext>
                  </a:extLst>
                </p14:cNvPr>
                <p14:cNvContentPartPr/>
                <p14:nvPr/>
              </p14:nvContentPartPr>
              <p14:xfrm>
                <a:off x="9463039" y="5865838"/>
                <a:ext cx="133560" cy="112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05C2761-63E2-4565-A773-45F053899AD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454039" y="5857198"/>
                  <a:ext cx="15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6DAC370-90A2-4FE0-9BDD-F33DCE14FCF6}"/>
                    </a:ext>
                  </a:extLst>
                </p14:cNvPr>
                <p14:cNvContentPartPr/>
                <p14:nvPr/>
              </p14:nvContentPartPr>
              <p14:xfrm>
                <a:off x="9682279" y="5852518"/>
                <a:ext cx="162360" cy="165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6DAC370-90A2-4FE0-9BDD-F33DCE14FCF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673639" y="5843518"/>
                  <a:ext cx="180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1814049-E58A-4A5A-A72F-CBDE8648D9D5}"/>
                    </a:ext>
                  </a:extLst>
                </p14:cNvPr>
                <p14:cNvContentPartPr/>
                <p14:nvPr/>
              </p14:nvContentPartPr>
              <p14:xfrm>
                <a:off x="9808279" y="5658118"/>
                <a:ext cx="212400" cy="275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1814049-E58A-4A5A-A72F-CBDE8648D9D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799639" y="5649118"/>
                  <a:ext cx="230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DFB7A9A-9A49-4770-A8D1-EF2010A0774B}"/>
                    </a:ext>
                  </a:extLst>
                </p14:cNvPr>
                <p14:cNvContentPartPr/>
                <p14:nvPr/>
              </p14:nvContentPartPr>
              <p14:xfrm>
                <a:off x="10060639" y="5923438"/>
                <a:ext cx="191160" cy="276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DFB7A9A-9A49-4770-A8D1-EF2010A0774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051639" y="5914438"/>
                  <a:ext cx="208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6A27ABA-09FF-439E-89E3-2E52A6D9261E}"/>
                    </a:ext>
                  </a:extLst>
                </p14:cNvPr>
                <p14:cNvContentPartPr/>
                <p14:nvPr/>
              </p14:nvContentPartPr>
              <p14:xfrm>
                <a:off x="10244599" y="5763238"/>
                <a:ext cx="247680" cy="215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6A27ABA-09FF-439E-89E3-2E52A6D9261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235959" y="5754598"/>
                  <a:ext cx="265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6F662E0-7B35-40FC-B222-B1C5490A7ACE}"/>
                    </a:ext>
                  </a:extLst>
                </p14:cNvPr>
                <p14:cNvContentPartPr/>
                <p14:nvPr/>
              </p14:nvContentPartPr>
              <p14:xfrm>
                <a:off x="1856959" y="6362998"/>
                <a:ext cx="204120" cy="2077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6F662E0-7B35-40FC-B222-B1C5490A7AC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848319" y="6353998"/>
                  <a:ext cx="221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0FEA8DD-6F7A-4BB2-95FD-6A8EC725AE95}"/>
                    </a:ext>
                  </a:extLst>
                </p14:cNvPr>
                <p14:cNvContentPartPr/>
                <p14:nvPr/>
              </p14:nvContentPartPr>
              <p14:xfrm>
                <a:off x="2108959" y="6381358"/>
                <a:ext cx="336600" cy="208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0FEA8DD-6F7A-4BB2-95FD-6A8EC725AE9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099959" y="6372358"/>
                  <a:ext cx="354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29DF859-6394-4DB8-8204-E231FAC63DCB}"/>
                    </a:ext>
                  </a:extLst>
                </p14:cNvPr>
                <p14:cNvContentPartPr/>
                <p14:nvPr/>
              </p14:nvContentPartPr>
              <p14:xfrm>
                <a:off x="2814199" y="6186598"/>
                <a:ext cx="237600" cy="41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29DF859-6394-4DB8-8204-E231FAC63DC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805199" y="6177958"/>
                  <a:ext cx="2552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22E31D0-A471-49F5-B091-73C0ABAE98D4}"/>
                    </a:ext>
                  </a:extLst>
                </p14:cNvPr>
                <p14:cNvContentPartPr/>
                <p14:nvPr/>
              </p14:nvContentPartPr>
              <p14:xfrm>
                <a:off x="2793319" y="6347518"/>
                <a:ext cx="311040" cy="71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22E31D0-A471-49F5-B091-73C0ABAE98D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784319" y="6338518"/>
                  <a:ext cx="328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9293065-EC69-4D31-AC70-DA6F295E838D}"/>
                    </a:ext>
                  </a:extLst>
                </p14:cNvPr>
                <p14:cNvContentPartPr/>
                <p14:nvPr/>
              </p14:nvContentPartPr>
              <p14:xfrm>
                <a:off x="3103279" y="6138358"/>
                <a:ext cx="221760" cy="377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9293065-EC69-4D31-AC70-DA6F295E838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094279" y="6129358"/>
                  <a:ext cx="239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7C4BB4F-2BA1-453F-AF54-116F16CC2B77}"/>
                    </a:ext>
                  </a:extLst>
                </p14:cNvPr>
                <p14:cNvContentPartPr/>
                <p14:nvPr/>
              </p14:nvContentPartPr>
              <p14:xfrm>
                <a:off x="3298399" y="6359398"/>
                <a:ext cx="139320" cy="19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7C4BB4F-2BA1-453F-AF54-116F16CC2B7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289759" y="6350398"/>
                  <a:ext cx="15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65BFB26-44CB-4A9D-A62E-6E89D2B803E4}"/>
                    </a:ext>
                  </a:extLst>
                </p14:cNvPr>
                <p14:cNvContentPartPr/>
                <p14:nvPr/>
              </p14:nvContentPartPr>
              <p14:xfrm>
                <a:off x="3647239" y="6443638"/>
                <a:ext cx="205200" cy="315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65BFB26-44CB-4A9D-A62E-6E89D2B803E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638239" y="6434998"/>
                  <a:ext cx="222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C0A6C66-2690-4443-AAFE-3F38B9042D98}"/>
                    </a:ext>
                  </a:extLst>
                </p14:cNvPr>
                <p14:cNvContentPartPr/>
                <p14:nvPr/>
              </p14:nvContentPartPr>
              <p14:xfrm>
                <a:off x="3811759" y="6296038"/>
                <a:ext cx="263160" cy="223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C0A6C66-2690-4443-AAFE-3F38B9042D9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02759" y="6287038"/>
                  <a:ext cx="280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EFB3F17-5FC6-46EA-9E73-AEAE9E9937D1}"/>
                    </a:ext>
                  </a:extLst>
                </p14:cNvPr>
                <p14:cNvContentPartPr/>
                <p14:nvPr/>
              </p14:nvContentPartPr>
              <p14:xfrm>
                <a:off x="4131439" y="6340318"/>
                <a:ext cx="260640" cy="171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EFB3F17-5FC6-46EA-9E73-AEAE9E9937D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122439" y="6331318"/>
                  <a:ext cx="278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6128C63-764D-454F-A551-9C68316F3F47}"/>
                    </a:ext>
                  </a:extLst>
                </p14:cNvPr>
                <p14:cNvContentPartPr/>
                <p14:nvPr/>
              </p14:nvContentPartPr>
              <p14:xfrm>
                <a:off x="4394239" y="6361558"/>
                <a:ext cx="173160" cy="182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6128C63-764D-454F-A551-9C68316F3F4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385239" y="6352558"/>
                  <a:ext cx="190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3507228-3A25-465C-A780-AF9BC2398866}"/>
                    </a:ext>
                  </a:extLst>
                </p14:cNvPr>
                <p14:cNvContentPartPr/>
                <p14:nvPr/>
              </p14:nvContentPartPr>
              <p14:xfrm>
                <a:off x="4550479" y="6353638"/>
                <a:ext cx="198360" cy="1519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3507228-3A25-465C-A780-AF9BC239886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541479" y="6344998"/>
                  <a:ext cx="216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681C522-A7D1-4725-B8EB-FD7937D838C6}"/>
                    </a:ext>
                  </a:extLst>
                </p14:cNvPr>
                <p14:cNvContentPartPr/>
                <p14:nvPr/>
              </p14:nvContentPartPr>
              <p14:xfrm>
                <a:off x="4784839" y="6397918"/>
                <a:ext cx="261000" cy="118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681C522-A7D1-4725-B8EB-FD7937D838C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776199" y="6388918"/>
                  <a:ext cx="27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F293323-7D6B-4078-93D5-BA0E8C4C50C0}"/>
                    </a:ext>
                  </a:extLst>
                </p14:cNvPr>
                <p14:cNvContentPartPr/>
                <p14:nvPr/>
              </p14:nvContentPartPr>
              <p14:xfrm>
                <a:off x="5133319" y="6378118"/>
                <a:ext cx="126360" cy="14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F293323-7D6B-4078-93D5-BA0E8C4C50C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124679" y="6369478"/>
                  <a:ext cx="14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4B5C04F-DF18-43F2-A6CA-37255D1CC69A}"/>
                    </a:ext>
                  </a:extLst>
                </p14:cNvPr>
                <p14:cNvContentPartPr/>
                <p14:nvPr/>
              </p14:nvContentPartPr>
              <p14:xfrm>
                <a:off x="5431759" y="6141958"/>
                <a:ext cx="243000" cy="461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4B5C04F-DF18-43F2-A6CA-37255D1CC69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422759" y="6132958"/>
                  <a:ext cx="2606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FAFECC6-BAA6-4E65-A7C3-00862AA7E9EA}"/>
                    </a:ext>
                  </a:extLst>
                </p14:cNvPr>
                <p14:cNvContentPartPr/>
                <p14:nvPr/>
              </p14:nvContentPartPr>
              <p14:xfrm>
                <a:off x="5381359" y="6407278"/>
                <a:ext cx="341640" cy="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FAFECC6-BAA6-4E65-A7C3-00862AA7E9E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372359" y="6398638"/>
                  <a:ext cx="35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E3790FE-072F-4635-8A1E-6115EACA9692}"/>
                    </a:ext>
                  </a:extLst>
                </p14:cNvPr>
                <p14:cNvContentPartPr/>
                <p14:nvPr/>
              </p14:nvContentPartPr>
              <p14:xfrm>
                <a:off x="5634079" y="6404398"/>
                <a:ext cx="174600" cy="157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E3790FE-072F-4635-8A1E-6115EACA969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625439" y="6395398"/>
                  <a:ext cx="192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54DCC8F-B1EB-4434-B44F-52C05644ED88}"/>
                    </a:ext>
                  </a:extLst>
                </p14:cNvPr>
                <p14:cNvContentPartPr/>
                <p14:nvPr/>
              </p14:nvContentPartPr>
              <p14:xfrm>
                <a:off x="5858359" y="6359758"/>
                <a:ext cx="234360" cy="200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54DCC8F-B1EB-4434-B44F-52C05644ED8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849359" y="6350758"/>
                  <a:ext cx="252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2F5D718-AAE3-4934-8391-6D97540E8F85}"/>
                    </a:ext>
                  </a:extLst>
                </p14:cNvPr>
                <p14:cNvContentPartPr/>
                <p14:nvPr/>
              </p14:nvContentPartPr>
              <p14:xfrm>
                <a:off x="6085519" y="6361198"/>
                <a:ext cx="197640" cy="178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2F5D718-AAE3-4934-8391-6D97540E8F8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076519" y="6352198"/>
                  <a:ext cx="215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56A0D8C-0A7D-4AE9-B0C3-70AA8D723E55}"/>
                    </a:ext>
                  </a:extLst>
                </p14:cNvPr>
                <p14:cNvContentPartPr/>
                <p14:nvPr/>
              </p14:nvContentPartPr>
              <p14:xfrm>
                <a:off x="6669799" y="6421318"/>
                <a:ext cx="124560" cy="138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56A0D8C-0A7D-4AE9-B0C3-70AA8D723E5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660799" y="6412678"/>
                  <a:ext cx="14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6048F61-FF01-4748-A2B8-3587FF290BBE}"/>
                    </a:ext>
                  </a:extLst>
                </p14:cNvPr>
                <p14:cNvContentPartPr/>
                <p14:nvPr/>
              </p14:nvContentPartPr>
              <p14:xfrm>
                <a:off x="6943759" y="6090478"/>
                <a:ext cx="322200" cy="522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6048F61-FF01-4748-A2B8-3587FF290BB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935119" y="6081478"/>
                  <a:ext cx="3398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824F9A6-FDDE-4622-951B-AC2D2A5AE535}"/>
                    </a:ext>
                  </a:extLst>
                </p14:cNvPr>
                <p14:cNvContentPartPr/>
                <p14:nvPr/>
              </p14:nvContentPartPr>
              <p14:xfrm>
                <a:off x="6940519" y="6405478"/>
                <a:ext cx="221760" cy="658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824F9A6-FDDE-4622-951B-AC2D2A5AE53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931879" y="6396838"/>
                  <a:ext cx="239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D5C033E-8ADB-4493-BBF2-099DE82026CD}"/>
                    </a:ext>
                  </a:extLst>
                </p14:cNvPr>
                <p14:cNvContentPartPr/>
                <p14:nvPr/>
              </p14:nvContentPartPr>
              <p14:xfrm>
                <a:off x="7525879" y="6131158"/>
                <a:ext cx="284400" cy="479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D5C033E-8ADB-4493-BBF2-099DE82026C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517239" y="6122518"/>
                  <a:ext cx="302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82F05D6-FB70-496B-9C9B-8A8789AF3B0A}"/>
                    </a:ext>
                  </a:extLst>
                </p14:cNvPr>
                <p14:cNvContentPartPr/>
                <p14:nvPr/>
              </p14:nvContentPartPr>
              <p14:xfrm>
                <a:off x="7488439" y="6327718"/>
                <a:ext cx="344880" cy="76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82F05D6-FB70-496B-9C9B-8A8789AF3B0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479799" y="6318718"/>
                  <a:ext cx="362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131A68F-1022-43DF-A316-8FA9F44E5210}"/>
                    </a:ext>
                  </a:extLst>
                </p14:cNvPr>
                <p14:cNvContentPartPr/>
                <p14:nvPr/>
              </p14:nvContentPartPr>
              <p14:xfrm>
                <a:off x="7821439" y="6094438"/>
                <a:ext cx="270000" cy="454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131A68F-1022-43DF-A316-8FA9F44E521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812439" y="6085438"/>
                  <a:ext cx="2876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557AA69-D20A-49BE-9FA8-EC90352C9D7F}"/>
                    </a:ext>
                  </a:extLst>
                </p14:cNvPr>
                <p14:cNvContentPartPr/>
                <p14:nvPr/>
              </p14:nvContentPartPr>
              <p14:xfrm>
                <a:off x="8030239" y="6387838"/>
                <a:ext cx="236160" cy="211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557AA69-D20A-49BE-9FA8-EC90352C9D7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021239" y="6379198"/>
                  <a:ext cx="253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4FDF262-89D0-48D9-B969-99986B43D335}"/>
                    </a:ext>
                  </a:extLst>
                </p14:cNvPr>
                <p14:cNvContentPartPr/>
                <p14:nvPr/>
              </p14:nvContentPartPr>
              <p14:xfrm>
                <a:off x="8568439" y="6350038"/>
                <a:ext cx="299160" cy="223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4FDF262-89D0-48D9-B969-99986B43D33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559799" y="6341038"/>
                  <a:ext cx="316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7BDC80F-C8F2-4408-8C96-119EAF724F36}"/>
                    </a:ext>
                  </a:extLst>
                </p14:cNvPr>
                <p14:cNvContentPartPr/>
                <p14:nvPr/>
              </p14:nvContentPartPr>
              <p14:xfrm>
                <a:off x="8772919" y="6121798"/>
                <a:ext cx="279720" cy="492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7BDC80F-C8F2-4408-8C96-119EAF724F3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64279" y="6112798"/>
                  <a:ext cx="2973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5078772-EE5F-4BE3-8BC4-127AADEC55B3}"/>
                    </a:ext>
                  </a:extLst>
                </p14:cNvPr>
                <p14:cNvContentPartPr/>
                <p14:nvPr/>
              </p14:nvContentPartPr>
              <p14:xfrm>
                <a:off x="8920159" y="6406198"/>
                <a:ext cx="65520" cy="131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5078772-EE5F-4BE3-8BC4-127AADEC55B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911519" y="6397198"/>
                  <a:ext cx="83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39CF419-8FD4-4223-A416-58ECAE739220}"/>
                    </a:ext>
                  </a:extLst>
                </p14:cNvPr>
                <p14:cNvContentPartPr/>
                <p14:nvPr/>
              </p14:nvContentPartPr>
              <p14:xfrm>
                <a:off x="8980639" y="6335998"/>
                <a:ext cx="199440" cy="231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39CF419-8FD4-4223-A416-58ECAE739220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971999" y="6326998"/>
                  <a:ext cx="21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45E4785-5C17-4ED6-8BFF-630BA7A118EB}"/>
                    </a:ext>
                  </a:extLst>
                </p14:cNvPr>
                <p14:cNvContentPartPr/>
                <p14:nvPr/>
              </p14:nvContentPartPr>
              <p14:xfrm>
                <a:off x="9338839" y="6102718"/>
                <a:ext cx="231840" cy="515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45E4785-5C17-4ED6-8BFF-630BA7A118E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29839" y="6093718"/>
                  <a:ext cx="2494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919A85A-8497-47F5-A1DD-8F609F27E4A5}"/>
                    </a:ext>
                  </a:extLst>
                </p14:cNvPr>
                <p14:cNvContentPartPr/>
                <p14:nvPr/>
              </p14:nvContentPartPr>
              <p14:xfrm>
                <a:off x="9213559" y="6340318"/>
                <a:ext cx="394560" cy="66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919A85A-8497-47F5-A1DD-8F609F27E4A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204919" y="6331678"/>
                  <a:ext cx="412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35DC295-0CEB-4DBC-99AD-0F72D3DD8A07}"/>
                    </a:ext>
                  </a:extLst>
                </p14:cNvPr>
                <p14:cNvContentPartPr/>
                <p14:nvPr/>
              </p14:nvContentPartPr>
              <p14:xfrm>
                <a:off x="9526759" y="6399718"/>
                <a:ext cx="272520" cy="183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35DC295-0CEB-4DBC-99AD-0F72D3DD8A0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18119" y="6391078"/>
                  <a:ext cx="290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F4C2ACC-83FC-453C-BBAF-C07E52DBF1E4}"/>
                    </a:ext>
                  </a:extLst>
                </p14:cNvPr>
                <p14:cNvContentPartPr/>
                <p14:nvPr/>
              </p14:nvContentPartPr>
              <p14:xfrm>
                <a:off x="9936439" y="6164278"/>
                <a:ext cx="233640" cy="4276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F4C2ACC-83FC-453C-BBAF-C07E52DBF1E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927439" y="6155638"/>
                  <a:ext cx="251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25D31BD-8DC9-488C-BDE6-ED6882FB9D59}"/>
                    </a:ext>
                  </a:extLst>
                </p14:cNvPr>
                <p14:cNvContentPartPr/>
                <p14:nvPr/>
              </p14:nvContentPartPr>
              <p14:xfrm>
                <a:off x="10212199" y="6438598"/>
                <a:ext cx="169560" cy="110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25D31BD-8DC9-488C-BDE6-ED6882FB9D5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203559" y="6429958"/>
                  <a:ext cx="187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92916AB-7B1C-478E-998F-637106EA8D8B}"/>
                    </a:ext>
                  </a:extLst>
                </p14:cNvPr>
                <p14:cNvContentPartPr/>
                <p14:nvPr/>
              </p14:nvContentPartPr>
              <p14:xfrm>
                <a:off x="10552399" y="6127918"/>
                <a:ext cx="245160" cy="451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92916AB-7B1C-478E-998F-637106EA8D8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543399" y="6119278"/>
                  <a:ext cx="2628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EC84174-307B-48D6-811C-699BE70BBBAA}"/>
                    </a:ext>
                  </a:extLst>
                </p14:cNvPr>
                <p14:cNvContentPartPr/>
                <p14:nvPr/>
              </p14:nvContentPartPr>
              <p14:xfrm>
                <a:off x="10476799" y="6351838"/>
                <a:ext cx="387000" cy="30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EC84174-307B-48D6-811C-699BE70BBBA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468159" y="6342838"/>
                  <a:ext cx="404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A6FF0D1-4B61-4D7E-A364-338CA82AD9E2}"/>
                    </a:ext>
                  </a:extLst>
                </p14:cNvPr>
                <p14:cNvContentPartPr/>
                <p14:nvPr/>
              </p14:nvContentPartPr>
              <p14:xfrm>
                <a:off x="10823479" y="6299638"/>
                <a:ext cx="209520" cy="244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A6FF0D1-4B61-4D7E-A364-338CA82AD9E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814479" y="6290998"/>
                  <a:ext cx="227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D7D3CE5-CA9C-44CE-810B-8B6DB5F2983D}"/>
                    </a:ext>
                  </a:extLst>
                </p14:cNvPr>
                <p14:cNvContentPartPr/>
                <p14:nvPr/>
              </p14:nvContentPartPr>
              <p14:xfrm>
                <a:off x="10994479" y="6406198"/>
                <a:ext cx="119880" cy="113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D7D3CE5-CA9C-44CE-810B-8B6DB5F2983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985479" y="6397198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B02D4C8-9B2F-4100-90CE-851B7918515B}"/>
                    </a:ext>
                  </a:extLst>
                </p14:cNvPr>
                <p14:cNvContentPartPr/>
                <p14:nvPr/>
              </p14:nvContentPartPr>
              <p14:xfrm>
                <a:off x="11184559" y="6446518"/>
                <a:ext cx="230760" cy="164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B02D4C8-9B2F-4100-90CE-851B7918515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175559" y="6437518"/>
                  <a:ext cx="248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192B812-ADE2-445E-B9AC-14E70D13D170}"/>
                    </a:ext>
                  </a:extLst>
                </p14:cNvPr>
                <p14:cNvContentPartPr/>
                <p14:nvPr/>
              </p14:nvContentPartPr>
              <p14:xfrm>
                <a:off x="11584879" y="6627598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192B812-ADE2-445E-B9AC-14E70D13D17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576239" y="66185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588B329-7ABC-4C7A-85EB-84818DB0C2A1}"/>
                    </a:ext>
                  </a:extLst>
                </p14:cNvPr>
                <p14:cNvContentPartPr/>
                <p14:nvPr/>
              </p14:nvContentPartPr>
              <p14:xfrm>
                <a:off x="4840639" y="1966678"/>
                <a:ext cx="268560" cy="408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588B329-7ABC-4C7A-85EB-84818DB0C2A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831999" y="1957678"/>
                  <a:ext cx="2862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12628D5-CE80-4229-9030-459050D6C94B}"/>
                    </a:ext>
                  </a:extLst>
                </p14:cNvPr>
                <p14:cNvContentPartPr/>
                <p14:nvPr/>
              </p14:nvContentPartPr>
              <p14:xfrm>
                <a:off x="5105239" y="2175838"/>
                <a:ext cx="192960" cy="160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12628D5-CE80-4229-9030-459050D6C94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096239" y="2167198"/>
                  <a:ext cx="21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C08855F-5094-4ED0-8324-69B2585E177E}"/>
                    </a:ext>
                  </a:extLst>
                </p14:cNvPr>
                <p14:cNvContentPartPr/>
                <p14:nvPr/>
              </p14:nvContentPartPr>
              <p14:xfrm>
                <a:off x="5620399" y="2166838"/>
                <a:ext cx="78840" cy="110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C08855F-5094-4ED0-8324-69B2585E177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611759" y="2158198"/>
                  <a:ext cx="96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1ECE99E-6FF3-4541-A27A-B05C7EF4DDC0}"/>
                    </a:ext>
                  </a:extLst>
                </p14:cNvPr>
                <p14:cNvContentPartPr/>
                <p14:nvPr/>
              </p14:nvContentPartPr>
              <p14:xfrm>
                <a:off x="5736319" y="2081158"/>
                <a:ext cx="184680" cy="1778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1ECE99E-6FF3-4541-A27A-B05C7EF4DDC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727679" y="2072518"/>
                  <a:ext cx="202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C860847-CA8C-460A-BDF2-ABBE9350EE6A}"/>
                    </a:ext>
                  </a:extLst>
                </p14:cNvPr>
                <p14:cNvContentPartPr/>
                <p14:nvPr/>
              </p14:nvContentPartPr>
              <p14:xfrm>
                <a:off x="6195679" y="1697758"/>
                <a:ext cx="392760" cy="5752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C860847-CA8C-460A-BDF2-ABBE9350EE6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187039" y="1689118"/>
                  <a:ext cx="4104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95765AC-121B-4ED9-8913-43B751193C5D}"/>
                    </a:ext>
                  </a:extLst>
                </p14:cNvPr>
                <p14:cNvContentPartPr/>
                <p14:nvPr/>
              </p14:nvContentPartPr>
              <p14:xfrm>
                <a:off x="6131959" y="2091598"/>
                <a:ext cx="290520" cy="77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95765AC-121B-4ED9-8913-43B751193C5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122959" y="2082958"/>
                  <a:ext cx="308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91FC2F-C5A8-4532-8876-7A2722F39AAF}"/>
                    </a:ext>
                  </a:extLst>
                </p14:cNvPr>
                <p14:cNvContentPartPr/>
                <p14:nvPr/>
              </p14:nvContentPartPr>
              <p14:xfrm>
                <a:off x="6408799" y="2096278"/>
                <a:ext cx="84600" cy="143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91FC2F-C5A8-4532-8876-7A2722F39AA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399799" y="2087278"/>
                  <a:ext cx="102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7523B43-5DB2-409D-9D87-85C526ECFC83}"/>
                    </a:ext>
                  </a:extLst>
                </p14:cNvPr>
                <p14:cNvContentPartPr/>
                <p14:nvPr/>
              </p14:nvContentPartPr>
              <p14:xfrm>
                <a:off x="6621199" y="2029318"/>
                <a:ext cx="203040" cy="186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7523B43-5DB2-409D-9D87-85C526ECFC8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612199" y="2020318"/>
                  <a:ext cx="220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E9DF111-D15D-4F04-A3F0-8961D10994E6}"/>
                    </a:ext>
                  </a:extLst>
                </p14:cNvPr>
                <p14:cNvContentPartPr/>
                <p14:nvPr/>
              </p14:nvContentPartPr>
              <p14:xfrm>
                <a:off x="6560359" y="2029678"/>
                <a:ext cx="195840" cy="160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E9DF111-D15D-4F04-A3F0-8961D10994E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551359" y="2021038"/>
                  <a:ext cx="21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5106B7B-D08C-4662-BED0-486B7662584B}"/>
                    </a:ext>
                  </a:extLst>
                </p14:cNvPr>
                <p14:cNvContentPartPr/>
                <p14:nvPr/>
              </p14:nvContentPartPr>
              <p14:xfrm>
                <a:off x="6799399" y="2051638"/>
                <a:ext cx="162000" cy="111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5106B7B-D08C-4662-BED0-486B7662584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790759" y="2042998"/>
                  <a:ext cx="17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A7312DB-903E-4EB1-8040-2DDA4D6402A8}"/>
                    </a:ext>
                  </a:extLst>
                </p14:cNvPr>
                <p14:cNvContentPartPr/>
                <p14:nvPr/>
              </p14:nvContentPartPr>
              <p14:xfrm>
                <a:off x="6957079" y="2032918"/>
                <a:ext cx="238680" cy="163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A7312DB-903E-4EB1-8040-2DDA4D6402A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948079" y="2024278"/>
                  <a:ext cx="256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2A78DE6-ED66-4E6C-8B68-FB3A6B32895D}"/>
                    </a:ext>
                  </a:extLst>
                </p14:cNvPr>
                <p14:cNvContentPartPr/>
                <p14:nvPr/>
              </p14:nvContentPartPr>
              <p14:xfrm>
                <a:off x="7102159" y="1871638"/>
                <a:ext cx="201960" cy="300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2A78DE6-ED66-4E6C-8B68-FB3A6B32895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93159" y="1862638"/>
                  <a:ext cx="219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955ADAB-2C44-4E59-B89F-2182969B3FEB}"/>
                    </a:ext>
                  </a:extLst>
                </p14:cNvPr>
                <p14:cNvContentPartPr/>
                <p14:nvPr/>
              </p14:nvContentPartPr>
              <p14:xfrm>
                <a:off x="7292599" y="1806118"/>
                <a:ext cx="179280" cy="477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955ADAB-2C44-4E59-B89F-2182969B3FE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283959" y="1797478"/>
                  <a:ext cx="1969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7270645-4F0A-42DA-9C46-CC419B486AC9}"/>
                    </a:ext>
                  </a:extLst>
                </p14:cNvPr>
                <p14:cNvContentPartPr/>
                <p14:nvPr/>
              </p14:nvContentPartPr>
              <p14:xfrm>
                <a:off x="5664319" y="5880598"/>
                <a:ext cx="57600" cy="153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7270645-4F0A-42DA-9C46-CC419B486AC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55679" y="5871958"/>
                  <a:ext cx="75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8802B5-D1C0-4E36-94B1-316E59632E35}"/>
                    </a:ext>
                  </a:extLst>
                </p14:cNvPr>
                <p14:cNvContentPartPr/>
                <p14:nvPr/>
              </p14:nvContentPartPr>
              <p14:xfrm>
                <a:off x="5786719" y="5820118"/>
                <a:ext cx="195840" cy="169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8802B5-D1C0-4E36-94B1-316E59632E3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777719" y="5811118"/>
                  <a:ext cx="213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7CBF6EF-EBFC-44B1-955A-1643C011E96C}"/>
                    </a:ext>
                  </a:extLst>
                </p14:cNvPr>
                <p14:cNvContentPartPr/>
                <p14:nvPr/>
              </p14:nvContentPartPr>
              <p14:xfrm>
                <a:off x="6093799" y="5696998"/>
                <a:ext cx="148320" cy="265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7CBF6EF-EBFC-44B1-955A-1643C011E96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084799" y="5687998"/>
                  <a:ext cx="165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90E0B14-B6A2-4100-BF39-CAB0E73942C2}"/>
                    </a:ext>
                  </a:extLst>
                </p14:cNvPr>
                <p14:cNvContentPartPr/>
                <p14:nvPr/>
              </p14:nvContentPartPr>
              <p14:xfrm>
                <a:off x="6229519" y="5794558"/>
                <a:ext cx="140760" cy="147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90E0B14-B6A2-4100-BF39-CAB0E73942C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220519" y="5785558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6D3CAE3-7178-4378-8D86-9EF45C0FAC73}"/>
                    </a:ext>
                  </a:extLst>
                </p14:cNvPr>
                <p14:cNvContentPartPr/>
                <p14:nvPr/>
              </p14:nvContentPartPr>
              <p14:xfrm>
                <a:off x="6422839" y="5951158"/>
                <a:ext cx="57240" cy="164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6D3CAE3-7178-4378-8D86-9EF45C0FAC7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413839" y="5942518"/>
                  <a:ext cx="74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7CA8334-116E-45D2-A5DE-3A21B5B8724F}"/>
                    </a:ext>
                  </a:extLst>
                </p14:cNvPr>
                <p14:cNvContentPartPr/>
                <p14:nvPr/>
              </p14:nvContentPartPr>
              <p14:xfrm>
                <a:off x="6559279" y="5901838"/>
                <a:ext cx="33840" cy="189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7CA8334-116E-45D2-A5DE-3A21B5B8724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550279" y="5892838"/>
                  <a:ext cx="51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BBD83AA-92B3-4305-ADC0-9364415C2A8E}"/>
                    </a:ext>
                  </a:extLst>
                </p14:cNvPr>
                <p14:cNvContentPartPr/>
                <p14:nvPr/>
              </p14:nvContentPartPr>
              <p14:xfrm>
                <a:off x="6588079" y="5763238"/>
                <a:ext cx="177480" cy="198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BBD83AA-92B3-4305-ADC0-9364415C2A8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579079" y="5754238"/>
                  <a:ext cx="195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AE5B7B6-2C70-4DF9-BC33-7119FCE72D73}"/>
                    </a:ext>
                  </a:extLst>
                </p14:cNvPr>
                <p14:cNvContentPartPr/>
                <p14:nvPr/>
              </p14:nvContentPartPr>
              <p14:xfrm>
                <a:off x="6840799" y="5648398"/>
                <a:ext cx="183960" cy="421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AE5B7B6-2C70-4DF9-BC33-7119FCE72D7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831799" y="5639758"/>
                  <a:ext cx="20160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C666A9C-1C7F-4E08-A3AF-82220093D108}"/>
              </a:ext>
            </a:extLst>
          </p:cNvPr>
          <p:cNvGrpSpPr/>
          <p:nvPr/>
        </p:nvGrpSpPr>
        <p:grpSpPr>
          <a:xfrm>
            <a:off x="10375154" y="3731748"/>
            <a:ext cx="1599480" cy="1387440"/>
            <a:chOff x="10375154" y="3731748"/>
            <a:chExt cx="1599480" cy="13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54F9A8-26E8-43BB-B982-AF355E5ABC1D}"/>
                    </a:ext>
                  </a:extLst>
                </p14:cNvPr>
                <p14:cNvContentPartPr/>
                <p14:nvPr/>
              </p14:nvContentPartPr>
              <p14:xfrm>
                <a:off x="10375154" y="4717428"/>
                <a:ext cx="243360" cy="244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54F9A8-26E8-43BB-B982-AF355E5ABC1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66154" y="4708428"/>
                  <a:ext cx="261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A0C850D-4627-4781-A40D-AE602E9C668D}"/>
                    </a:ext>
                  </a:extLst>
                </p14:cNvPr>
                <p14:cNvContentPartPr/>
                <p14:nvPr/>
              </p14:nvContentPartPr>
              <p14:xfrm>
                <a:off x="10446074" y="4654068"/>
                <a:ext cx="72720" cy="35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A0C850D-4627-4781-A40D-AE602E9C668D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437434" y="4645068"/>
                  <a:ext cx="90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79C2FB-0785-4B7A-8223-2C1BB302C186}"/>
                    </a:ext>
                  </a:extLst>
                </p14:cNvPr>
                <p14:cNvContentPartPr/>
                <p14:nvPr/>
              </p14:nvContentPartPr>
              <p14:xfrm>
                <a:off x="10602674" y="4601148"/>
                <a:ext cx="127080" cy="113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79C2FB-0785-4B7A-8223-2C1BB302C18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593674" y="4592508"/>
                  <a:ext cx="144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A7AB7B0-162A-4C3D-B552-83A970C8A876}"/>
                    </a:ext>
                  </a:extLst>
                </p14:cNvPr>
                <p14:cNvContentPartPr/>
                <p14:nvPr/>
              </p14:nvContentPartPr>
              <p14:xfrm>
                <a:off x="10680074" y="4649388"/>
                <a:ext cx="120600" cy="81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A7AB7B0-162A-4C3D-B552-83A970C8A87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671434" y="4640748"/>
                  <a:ext cx="138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A0F672-12FA-4269-824D-262637EF3B01}"/>
                    </a:ext>
                  </a:extLst>
                </p14:cNvPr>
                <p14:cNvContentPartPr/>
                <p14:nvPr/>
              </p14:nvContentPartPr>
              <p14:xfrm>
                <a:off x="10894274" y="4366068"/>
                <a:ext cx="149040" cy="201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A0F672-12FA-4269-824D-262637EF3B0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885274" y="4357068"/>
                  <a:ext cx="166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68F731-857B-4DEC-82E4-BFCCBB0E4773}"/>
                    </a:ext>
                  </a:extLst>
                </p14:cNvPr>
                <p14:cNvContentPartPr/>
                <p14:nvPr/>
              </p14:nvContentPartPr>
              <p14:xfrm>
                <a:off x="11146634" y="4447788"/>
                <a:ext cx="100440" cy="167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68F731-857B-4DEC-82E4-BFCCBB0E477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137634" y="4438788"/>
                  <a:ext cx="118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509A0E-6DA9-430E-B826-0C984FD3080A}"/>
                    </a:ext>
                  </a:extLst>
                </p14:cNvPr>
                <p14:cNvContentPartPr/>
                <p14:nvPr/>
              </p14:nvContentPartPr>
              <p14:xfrm>
                <a:off x="11195954" y="4046388"/>
                <a:ext cx="108360" cy="176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509A0E-6DA9-430E-B826-0C984FD3080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187314" y="4037748"/>
                  <a:ext cx="12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23D6899-D557-4DD3-9E7F-798110AFB54B}"/>
                    </a:ext>
                  </a:extLst>
                </p14:cNvPr>
                <p14:cNvContentPartPr/>
                <p14:nvPr/>
              </p14:nvContentPartPr>
              <p14:xfrm>
                <a:off x="11385314" y="4176348"/>
                <a:ext cx="229320" cy="207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23D6899-D557-4DD3-9E7F-798110AFB54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376314" y="4167708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F73644-684E-460F-BFBB-94408A0986E9}"/>
                    </a:ext>
                  </a:extLst>
                </p14:cNvPr>
                <p14:cNvContentPartPr/>
                <p14:nvPr/>
              </p14:nvContentPartPr>
              <p14:xfrm>
                <a:off x="11577914" y="3731748"/>
                <a:ext cx="223560" cy="279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F73644-684E-460F-BFBB-94408A0986E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568914" y="3722748"/>
                  <a:ext cx="241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48BE97E-7DF1-4833-8A5D-436C3826730A}"/>
                    </a:ext>
                  </a:extLst>
                </p14:cNvPr>
                <p14:cNvContentPartPr/>
                <p14:nvPr/>
              </p14:nvContentPartPr>
              <p14:xfrm>
                <a:off x="11772314" y="3788628"/>
                <a:ext cx="202320" cy="287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48BE97E-7DF1-4833-8A5D-436C3826730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763674" y="3779628"/>
                  <a:ext cx="219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35CE876-D744-48BD-8A44-26E7CD8F2118}"/>
                    </a:ext>
                  </a:extLst>
                </p14:cNvPr>
                <p14:cNvContentPartPr/>
                <p14:nvPr/>
              </p14:nvContentPartPr>
              <p14:xfrm>
                <a:off x="11112434" y="5083188"/>
                <a:ext cx="32040" cy="36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35CE876-D744-48BD-8A44-26E7CD8F211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103794" y="5074188"/>
                  <a:ext cx="49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DDF9B5C-2F1D-4D71-B74A-07E9480571A2}"/>
                    </a:ext>
                  </a:extLst>
                </p14:cNvPr>
                <p14:cNvContentPartPr/>
                <p14:nvPr/>
              </p14:nvContentPartPr>
              <p14:xfrm>
                <a:off x="11220434" y="4995708"/>
                <a:ext cx="23760" cy="41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DDF9B5C-2F1D-4D71-B74A-07E9480571A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211794" y="4987068"/>
                  <a:ext cx="4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06A63DE-2CEA-4BB9-9E7B-E21E58D79BD7}"/>
                    </a:ext>
                  </a:extLst>
                </p14:cNvPr>
                <p14:cNvContentPartPr/>
                <p14:nvPr/>
              </p14:nvContentPartPr>
              <p14:xfrm>
                <a:off x="11387834" y="4856388"/>
                <a:ext cx="14400" cy="8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06A63DE-2CEA-4BB9-9E7B-E21E58D79BD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379194" y="4847388"/>
                  <a:ext cx="32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9099AFC-DA06-4883-ADC3-F3627861E970}"/>
                    </a:ext>
                  </a:extLst>
                </p14:cNvPr>
                <p14:cNvContentPartPr/>
                <p14:nvPr/>
              </p14:nvContentPartPr>
              <p14:xfrm>
                <a:off x="11559554" y="4818588"/>
                <a:ext cx="90360" cy="172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9099AFC-DA06-4883-ADC3-F3627861E970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550914" y="4809948"/>
                  <a:ext cx="108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D1B9078-0B3C-41CA-8CBF-2CF475B75462}"/>
                    </a:ext>
                  </a:extLst>
                </p14:cNvPr>
                <p14:cNvContentPartPr/>
                <p14:nvPr/>
              </p14:nvContentPartPr>
              <p14:xfrm>
                <a:off x="11660714" y="4358508"/>
                <a:ext cx="276120" cy="276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D1B9078-0B3C-41CA-8CBF-2CF475B7546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651714" y="4349868"/>
                  <a:ext cx="29376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4FFCC6D-BA9F-4FDC-93D5-E00238BE1AB6}"/>
                  </a:ext>
                </a:extLst>
              </p14:cNvPr>
              <p14:cNvContentPartPr/>
              <p14:nvPr/>
            </p14:nvContentPartPr>
            <p14:xfrm>
              <a:off x="4768154" y="2413068"/>
              <a:ext cx="2530800" cy="1688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4FFCC6D-BA9F-4FDC-93D5-E00238BE1AB6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4759154" y="2404068"/>
                <a:ext cx="254844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55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roup 495">
            <a:extLst>
              <a:ext uri="{FF2B5EF4-FFF2-40B4-BE49-F238E27FC236}">
                <a16:creationId xmlns:a16="http://schemas.microsoft.com/office/drawing/2014/main" id="{338F2518-75FB-4776-BC12-D599379A372C}"/>
              </a:ext>
            </a:extLst>
          </p:cNvPr>
          <p:cNvGrpSpPr/>
          <p:nvPr/>
        </p:nvGrpSpPr>
        <p:grpSpPr>
          <a:xfrm>
            <a:off x="266839" y="-49322"/>
            <a:ext cx="11319480" cy="6867720"/>
            <a:chOff x="266839" y="-49322"/>
            <a:chExt cx="11319480" cy="68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B8D89B-BAA8-4ACC-97CB-FD0A65E14545}"/>
                    </a:ext>
                  </a:extLst>
                </p14:cNvPr>
                <p14:cNvContentPartPr/>
                <p14:nvPr/>
              </p14:nvContentPartPr>
              <p14:xfrm>
                <a:off x="4055839" y="392398"/>
                <a:ext cx="221760" cy="18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B8D89B-BAA8-4ACC-97CB-FD0A65E145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7199" y="383758"/>
                  <a:ext cx="239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B74B38-0DD1-4B76-99AE-6DCE0EB8B3B6}"/>
                    </a:ext>
                  </a:extLst>
                </p14:cNvPr>
                <p14:cNvContentPartPr/>
                <p14:nvPr/>
              </p14:nvContentPartPr>
              <p14:xfrm>
                <a:off x="4740559" y="-49322"/>
                <a:ext cx="434880" cy="63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B74B38-0DD1-4B76-99AE-6DCE0EB8B3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31919" y="-58322"/>
                  <a:ext cx="45252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A7742E-AC56-4254-BF3F-DC9ED293BD91}"/>
                    </a:ext>
                  </a:extLst>
                </p14:cNvPr>
                <p14:cNvContentPartPr/>
                <p14:nvPr/>
              </p14:nvContentPartPr>
              <p14:xfrm>
                <a:off x="4660999" y="359998"/>
                <a:ext cx="358200" cy="9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A7742E-AC56-4254-BF3F-DC9ED293BD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52359" y="351358"/>
                  <a:ext cx="375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3EA647-9ED2-47C1-8D2E-BFAF746973E9}"/>
                    </a:ext>
                  </a:extLst>
                </p14:cNvPr>
                <p14:cNvContentPartPr/>
                <p14:nvPr/>
              </p14:nvContentPartPr>
              <p14:xfrm>
                <a:off x="4957999" y="417598"/>
                <a:ext cx="53640" cy="11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3EA647-9ED2-47C1-8D2E-BFAF746973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8999" y="408598"/>
                  <a:ext cx="71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13D548-8B20-4246-BC68-C5C4D9A94F30}"/>
                    </a:ext>
                  </a:extLst>
                </p14:cNvPr>
                <p14:cNvContentPartPr/>
                <p14:nvPr/>
              </p14:nvContentPartPr>
              <p14:xfrm>
                <a:off x="5090479" y="379798"/>
                <a:ext cx="168480" cy="15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13D548-8B20-4246-BC68-C5C4D9A94F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1479" y="370798"/>
                  <a:ext cx="186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6D9573-0821-4A11-B135-1DE372797363}"/>
                    </a:ext>
                  </a:extLst>
                </p14:cNvPr>
                <p14:cNvContentPartPr/>
                <p14:nvPr/>
              </p14:nvContentPartPr>
              <p14:xfrm>
                <a:off x="5362639" y="129598"/>
                <a:ext cx="392760" cy="392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6D9573-0821-4A11-B135-1DE3727973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3999" y="120598"/>
                  <a:ext cx="4104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99B97B-763B-400F-953F-8D9C76154549}"/>
                    </a:ext>
                  </a:extLst>
                </p14:cNvPr>
                <p14:cNvContentPartPr/>
                <p14:nvPr/>
              </p14:nvContentPartPr>
              <p14:xfrm>
                <a:off x="5492599" y="385918"/>
                <a:ext cx="22032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99B97B-763B-400F-953F-8D9C761545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3959" y="376918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FAFC4C-414C-46E1-AE85-926A25F641A7}"/>
                    </a:ext>
                  </a:extLst>
                </p14:cNvPr>
                <p14:cNvContentPartPr/>
                <p14:nvPr/>
              </p14:nvContentPartPr>
              <p14:xfrm>
                <a:off x="5739199" y="390238"/>
                <a:ext cx="178920" cy="19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FAFC4C-414C-46E1-AE85-926A25F641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30559" y="381238"/>
                  <a:ext cx="19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BAE2AE-F946-4BA8-812C-598DB4ABE504}"/>
                    </a:ext>
                  </a:extLst>
                </p14:cNvPr>
                <p14:cNvContentPartPr/>
                <p14:nvPr/>
              </p14:nvContentPartPr>
              <p14:xfrm>
                <a:off x="6094879" y="502918"/>
                <a:ext cx="201600" cy="35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BAE2AE-F946-4BA8-812C-598DB4ABE5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86239" y="494278"/>
                  <a:ext cx="219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8D4B93-F0F5-4399-B2C4-E36C27EDA8C6}"/>
                    </a:ext>
                  </a:extLst>
                </p14:cNvPr>
                <p14:cNvContentPartPr/>
                <p14:nvPr/>
              </p14:nvContentPartPr>
              <p14:xfrm>
                <a:off x="6220159" y="306358"/>
                <a:ext cx="338760" cy="23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8D4B93-F0F5-4399-B2C4-E36C27EDA8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1159" y="297358"/>
                  <a:ext cx="356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D97B72-0C03-4396-B0CD-BF11A5ECE0E3}"/>
                    </a:ext>
                  </a:extLst>
                </p14:cNvPr>
                <p14:cNvContentPartPr/>
                <p14:nvPr/>
              </p14:nvContentPartPr>
              <p14:xfrm>
                <a:off x="6616519" y="358918"/>
                <a:ext cx="140760" cy="123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D97B72-0C03-4396-B0CD-BF11A5ECE0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07519" y="349918"/>
                  <a:ext cx="158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15DB7A-8B45-4D99-97E4-DF73EDCE13EF}"/>
                    </a:ext>
                  </a:extLst>
                </p14:cNvPr>
                <p14:cNvContentPartPr/>
                <p14:nvPr/>
              </p14:nvContentPartPr>
              <p14:xfrm>
                <a:off x="6682399" y="358198"/>
                <a:ext cx="214560" cy="437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15DB7A-8B45-4D99-97E4-DF73EDCE13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73399" y="349558"/>
                  <a:ext cx="232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C8C6D6-32C2-4EE2-8B32-FE4FCFAAACDD}"/>
                    </a:ext>
                  </a:extLst>
                </p14:cNvPr>
                <p14:cNvContentPartPr/>
                <p14:nvPr/>
              </p14:nvContentPartPr>
              <p14:xfrm>
                <a:off x="6847639" y="267838"/>
                <a:ext cx="260280" cy="25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C8C6D6-32C2-4EE2-8B32-FE4FCFAAAC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38639" y="258838"/>
                  <a:ext cx="277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DA825C-7DD5-48A9-BBC2-E58D9297DEE4}"/>
                    </a:ext>
                  </a:extLst>
                </p14:cNvPr>
                <p14:cNvContentPartPr/>
                <p14:nvPr/>
              </p14:nvContentPartPr>
              <p14:xfrm>
                <a:off x="7149319" y="349918"/>
                <a:ext cx="186480" cy="14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DA825C-7DD5-48A9-BBC2-E58D9297DE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0319" y="340918"/>
                  <a:ext cx="204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628A15-1A9B-497E-94AD-5A6E4C321BC5}"/>
                    </a:ext>
                  </a:extLst>
                </p14:cNvPr>
                <p14:cNvContentPartPr/>
                <p14:nvPr/>
              </p14:nvContentPartPr>
              <p14:xfrm>
                <a:off x="7460359" y="21598"/>
                <a:ext cx="285480" cy="491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628A15-1A9B-497E-94AD-5A6E4C321B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1719" y="12598"/>
                  <a:ext cx="3031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FBAE37-CCE4-488E-B612-791B2EEF29D4}"/>
                    </a:ext>
                  </a:extLst>
                </p14:cNvPr>
                <p14:cNvContentPartPr/>
                <p14:nvPr/>
              </p14:nvContentPartPr>
              <p14:xfrm>
                <a:off x="7644679" y="395998"/>
                <a:ext cx="155880" cy="117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FBAE37-CCE4-488E-B612-791B2EEF29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6039" y="386998"/>
                  <a:ext cx="173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D4A496-5656-43CE-8106-6B00DE946464}"/>
                    </a:ext>
                  </a:extLst>
                </p14:cNvPr>
                <p14:cNvContentPartPr/>
                <p14:nvPr/>
              </p14:nvContentPartPr>
              <p14:xfrm>
                <a:off x="7959679" y="43918"/>
                <a:ext cx="323640" cy="522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D4A496-5656-43CE-8106-6B00DE9464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1039" y="34918"/>
                  <a:ext cx="341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BE59E4-E100-4B77-BBA8-3B9EB52428D4}"/>
                    </a:ext>
                  </a:extLst>
                </p14:cNvPr>
                <p14:cNvContentPartPr/>
                <p14:nvPr/>
              </p14:nvContentPartPr>
              <p14:xfrm>
                <a:off x="8172439" y="293038"/>
                <a:ext cx="165240" cy="24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BE59E4-E100-4B77-BBA8-3B9EB52428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3439" y="284398"/>
                  <a:ext cx="182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E9F70A-4A0C-4FB4-A0F9-E6F4CEAAA83D}"/>
                    </a:ext>
                  </a:extLst>
                </p14:cNvPr>
                <p14:cNvContentPartPr/>
                <p14:nvPr/>
              </p14:nvContentPartPr>
              <p14:xfrm>
                <a:off x="8362519" y="370798"/>
                <a:ext cx="108000" cy="13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E9F70A-4A0C-4FB4-A0F9-E6F4CEAAA8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3519" y="362158"/>
                  <a:ext cx="125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72136F-28FF-4CCE-9317-69AB0580E733}"/>
                    </a:ext>
                  </a:extLst>
                </p14:cNvPr>
                <p14:cNvContentPartPr/>
                <p14:nvPr/>
              </p14:nvContentPartPr>
              <p14:xfrm>
                <a:off x="8540719" y="366118"/>
                <a:ext cx="298800" cy="13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72136F-28FF-4CCE-9317-69AB0580E7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32079" y="357478"/>
                  <a:ext cx="316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B0CEB3-D81B-4A9A-AC50-6DF11DA6651E}"/>
                    </a:ext>
                  </a:extLst>
                </p14:cNvPr>
                <p14:cNvContentPartPr/>
                <p14:nvPr/>
              </p14:nvContentPartPr>
              <p14:xfrm>
                <a:off x="4173199" y="644038"/>
                <a:ext cx="276480" cy="510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B0CEB3-D81B-4A9A-AC50-6DF11DA665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64559" y="635038"/>
                  <a:ext cx="294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0BE88D-228E-45E7-8A5B-1985C0C0ACFE}"/>
                    </a:ext>
                  </a:extLst>
                </p14:cNvPr>
                <p14:cNvContentPartPr/>
                <p14:nvPr/>
              </p14:nvContentPartPr>
              <p14:xfrm>
                <a:off x="4010839" y="950758"/>
                <a:ext cx="367560" cy="10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0BE88D-228E-45E7-8A5B-1985C0C0AC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1839" y="941758"/>
                  <a:ext cx="38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3C9E1B-483B-485B-A9B7-7B3E75784186}"/>
                    </a:ext>
                  </a:extLst>
                </p14:cNvPr>
                <p14:cNvContentPartPr/>
                <p14:nvPr/>
              </p14:nvContentPartPr>
              <p14:xfrm>
                <a:off x="4235119" y="957238"/>
                <a:ext cx="358920" cy="48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3C9E1B-483B-485B-A9B7-7B3E757841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6479" y="948238"/>
                  <a:ext cx="3765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8C9D08-BFDA-486B-89F9-209470BE3E64}"/>
                    </a:ext>
                  </a:extLst>
                </p14:cNvPr>
                <p14:cNvContentPartPr/>
                <p14:nvPr/>
              </p14:nvContentPartPr>
              <p14:xfrm>
                <a:off x="4477039" y="1022758"/>
                <a:ext cx="244800" cy="412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8C9D08-BFDA-486B-89F9-209470BE3E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68039" y="1014118"/>
                  <a:ext cx="262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8DD9F4-17CD-415F-9DEA-73A656A07935}"/>
                    </a:ext>
                  </a:extLst>
                </p14:cNvPr>
                <p14:cNvContentPartPr/>
                <p14:nvPr/>
              </p14:nvContentPartPr>
              <p14:xfrm>
                <a:off x="4658479" y="951478"/>
                <a:ext cx="281880" cy="18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8DD9F4-17CD-415F-9DEA-73A656A079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49839" y="942838"/>
                  <a:ext cx="299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EDE4D27-5CD1-470F-B88F-BE62AFCD1AF6}"/>
                    </a:ext>
                  </a:extLst>
                </p14:cNvPr>
                <p14:cNvContentPartPr/>
                <p14:nvPr/>
              </p14:nvContentPartPr>
              <p14:xfrm>
                <a:off x="4942879" y="921958"/>
                <a:ext cx="239760" cy="243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EDE4D27-5CD1-470F-B88F-BE62AFCD1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34239" y="912958"/>
                  <a:ext cx="257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0B6370-516A-41F9-8B12-D0F2933465F6}"/>
                    </a:ext>
                  </a:extLst>
                </p14:cNvPr>
                <p14:cNvContentPartPr/>
                <p14:nvPr/>
              </p14:nvContentPartPr>
              <p14:xfrm>
                <a:off x="5225119" y="894598"/>
                <a:ext cx="198720" cy="307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0B6370-516A-41F9-8B12-D0F2933465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16119" y="885598"/>
                  <a:ext cx="216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9B8DD0-2D26-451F-BA4E-79650D93BAA0}"/>
                    </a:ext>
                  </a:extLst>
                </p14:cNvPr>
                <p14:cNvContentPartPr/>
                <p14:nvPr/>
              </p14:nvContentPartPr>
              <p14:xfrm>
                <a:off x="5521039" y="1195558"/>
                <a:ext cx="87480" cy="239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9B8DD0-2D26-451F-BA4E-79650D93BA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2039" y="1186918"/>
                  <a:ext cx="105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F67211-01C0-46F1-A7B5-B4B4CDEDFF2C}"/>
                    </a:ext>
                  </a:extLst>
                </p14:cNvPr>
                <p14:cNvContentPartPr/>
                <p14:nvPr/>
              </p14:nvContentPartPr>
              <p14:xfrm>
                <a:off x="5894719" y="915478"/>
                <a:ext cx="241920" cy="271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F67211-01C0-46F1-A7B5-B4B4CDEDFF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86079" y="906838"/>
                  <a:ext cx="259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D382D5-4FD6-4B25-895B-0C90E0318497}"/>
                    </a:ext>
                  </a:extLst>
                </p14:cNvPr>
                <p14:cNvContentPartPr/>
                <p14:nvPr/>
              </p14:nvContentPartPr>
              <p14:xfrm>
                <a:off x="6203959" y="968758"/>
                <a:ext cx="222480" cy="196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D382D5-4FD6-4B25-895B-0C90E03184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4959" y="960118"/>
                  <a:ext cx="240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AD4359-C834-4564-8B4B-35BA88EA5CD3}"/>
                    </a:ext>
                  </a:extLst>
                </p14:cNvPr>
                <p14:cNvContentPartPr/>
                <p14:nvPr/>
              </p14:nvContentPartPr>
              <p14:xfrm>
                <a:off x="6474679" y="932038"/>
                <a:ext cx="144720" cy="209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FAD4359-C834-4564-8B4B-35BA88EA5C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6039" y="923398"/>
                  <a:ext cx="162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FB5AD9-4C6E-429C-8FE3-1C5E49B1B49A}"/>
                    </a:ext>
                  </a:extLst>
                </p14:cNvPr>
                <p14:cNvContentPartPr/>
                <p14:nvPr/>
              </p14:nvContentPartPr>
              <p14:xfrm>
                <a:off x="6673039" y="948958"/>
                <a:ext cx="165960" cy="19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FB5AD9-4C6E-429C-8FE3-1C5E49B1B4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64039" y="939958"/>
                  <a:ext cx="18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4B12C0-DD5C-4273-B653-2EC69DE877AA}"/>
                    </a:ext>
                  </a:extLst>
                </p14:cNvPr>
                <p14:cNvContentPartPr/>
                <p14:nvPr/>
              </p14:nvContentPartPr>
              <p14:xfrm>
                <a:off x="6854479" y="916198"/>
                <a:ext cx="221040" cy="17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4B12C0-DD5C-4273-B653-2EC69DE877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45479" y="907198"/>
                  <a:ext cx="238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28C144D-9A7B-4E11-BE3D-2B2BBD2E47EE}"/>
                    </a:ext>
                  </a:extLst>
                </p14:cNvPr>
                <p14:cNvContentPartPr/>
                <p14:nvPr/>
              </p14:nvContentPartPr>
              <p14:xfrm>
                <a:off x="7067959" y="886318"/>
                <a:ext cx="159120" cy="22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28C144D-9A7B-4E11-BE3D-2B2BBD2E47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59319" y="877318"/>
                  <a:ext cx="176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9D86F7-CFDD-4679-AC81-4C3848B831CE}"/>
                    </a:ext>
                  </a:extLst>
                </p14:cNvPr>
                <p14:cNvContentPartPr/>
                <p14:nvPr/>
              </p14:nvContentPartPr>
              <p14:xfrm>
                <a:off x="7262719" y="864358"/>
                <a:ext cx="294840" cy="281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9D86F7-CFDD-4679-AC81-4C3848B831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3719" y="855358"/>
                  <a:ext cx="312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ADD823-2D98-4213-885B-F667ABAF1B17}"/>
                    </a:ext>
                  </a:extLst>
                </p14:cNvPr>
                <p14:cNvContentPartPr/>
                <p14:nvPr/>
              </p14:nvContentPartPr>
              <p14:xfrm>
                <a:off x="7875799" y="925558"/>
                <a:ext cx="190080" cy="131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ADD823-2D98-4213-885B-F667ABAF1B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7159" y="916918"/>
                  <a:ext cx="207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37305B-7DC2-4849-B80B-D523CBAC6E5D}"/>
                    </a:ext>
                  </a:extLst>
                </p14:cNvPr>
                <p14:cNvContentPartPr/>
                <p14:nvPr/>
              </p14:nvContentPartPr>
              <p14:xfrm>
                <a:off x="8126719" y="931678"/>
                <a:ext cx="189720" cy="110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37305B-7DC2-4849-B80B-D523CBAC6E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18079" y="922678"/>
                  <a:ext cx="207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B17B58-4D3E-4CC3-A760-58DCF9FD7C65}"/>
                    </a:ext>
                  </a:extLst>
                </p14:cNvPr>
                <p14:cNvContentPartPr/>
                <p14:nvPr/>
              </p14:nvContentPartPr>
              <p14:xfrm>
                <a:off x="8415079" y="894238"/>
                <a:ext cx="218880" cy="153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B17B58-4D3E-4CC3-A760-58DCF9FD7C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6439" y="885238"/>
                  <a:ext cx="236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E688CB-5328-45FC-9330-61FCE2795F65}"/>
                    </a:ext>
                  </a:extLst>
                </p14:cNvPr>
                <p14:cNvContentPartPr/>
                <p14:nvPr/>
              </p14:nvContentPartPr>
              <p14:xfrm>
                <a:off x="8588599" y="725038"/>
                <a:ext cx="152280" cy="28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E688CB-5328-45FC-9330-61FCE2795F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79959" y="716038"/>
                  <a:ext cx="169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C98056-A2C3-4772-9E5D-2D7789E501C5}"/>
                    </a:ext>
                  </a:extLst>
                </p14:cNvPr>
                <p14:cNvContentPartPr/>
                <p14:nvPr/>
              </p14:nvContentPartPr>
              <p14:xfrm>
                <a:off x="9155239" y="327958"/>
                <a:ext cx="182160" cy="16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C98056-A2C3-4772-9E5D-2D7789E501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46239" y="319318"/>
                  <a:ext cx="19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B9AF3D-C774-4013-8458-FE45E4B73E86}"/>
                    </a:ext>
                  </a:extLst>
                </p14:cNvPr>
                <p14:cNvContentPartPr/>
                <p14:nvPr/>
              </p14:nvContentPartPr>
              <p14:xfrm>
                <a:off x="9372679" y="334438"/>
                <a:ext cx="126000" cy="16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B9AF3D-C774-4013-8458-FE45E4B73E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3679" y="325798"/>
                  <a:ext cx="143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09124E-AB93-443F-9A1E-0E244B6BB99E}"/>
                    </a:ext>
                  </a:extLst>
                </p14:cNvPr>
                <p14:cNvContentPartPr/>
                <p14:nvPr/>
              </p14:nvContentPartPr>
              <p14:xfrm>
                <a:off x="9529999" y="349558"/>
                <a:ext cx="169920" cy="140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09124E-AB93-443F-9A1E-0E244B6BB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20999" y="340918"/>
                  <a:ext cx="18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FDF183-B6CC-4DAC-A042-5E76225E7577}"/>
                    </a:ext>
                  </a:extLst>
                </p14:cNvPr>
                <p14:cNvContentPartPr/>
                <p14:nvPr/>
              </p14:nvContentPartPr>
              <p14:xfrm>
                <a:off x="9850039" y="78118"/>
                <a:ext cx="232560" cy="44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FDF183-B6CC-4DAC-A042-5E76225E75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1399" y="69478"/>
                  <a:ext cx="250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762186-7A5A-4B92-B004-5EFFBCF692ED}"/>
                    </a:ext>
                  </a:extLst>
                </p14:cNvPr>
                <p14:cNvContentPartPr/>
                <p14:nvPr/>
              </p14:nvContentPartPr>
              <p14:xfrm>
                <a:off x="9720079" y="313558"/>
                <a:ext cx="294480" cy="43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762186-7A5A-4B92-B004-5EFFBCF692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11079" y="304918"/>
                  <a:ext cx="312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C2B870-9572-470C-B7D4-240C4DF8F719}"/>
                    </a:ext>
                  </a:extLst>
                </p14:cNvPr>
                <p14:cNvContentPartPr/>
                <p14:nvPr/>
              </p14:nvContentPartPr>
              <p14:xfrm>
                <a:off x="10012759" y="331558"/>
                <a:ext cx="18216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C2B870-9572-470C-B7D4-240C4DF8F7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03759" y="322558"/>
                  <a:ext cx="199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7E8F98C-FB10-4AC2-A719-978B47DCFD33}"/>
                    </a:ext>
                  </a:extLst>
                </p14:cNvPr>
                <p14:cNvContentPartPr/>
                <p14:nvPr/>
              </p14:nvContentPartPr>
              <p14:xfrm>
                <a:off x="10274119" y="345598"/>
                <a:ext cx="374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7E8F98C-FB10-4AC2-A719-978B47DCFD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65479" y="336598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2CE7DB-0911-4C84-9874-88FC7F7D34CA}"/>
                    </a:ext>
                  </a:extLst>
                </p14:cNvPr>
                <p14:cNvContentPartPr/>
                <p14:nvPr/>
              </p14:nvContentPartPr>
              <p14:xfrm>
                <a:off x="10357999" y="344518"/>
                <a:ext cx="213480" cy="12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2CE7DB-0911-4C84-9874-88FC7F7D34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48999" y="335518"/>
                  <a:ext cx="231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05436D-C6D6-4135-9F0F-1BFFCA12304C}"/>
                    </a:ext>
                  </a:extLst>
                </p14:cNvPr>
                <p14:cNvContentPartPr/>
                <p14:nvPr/>
              </p14:nvContentPartPr>
              <p14:xfrm>
                <a:off x="10674439" y="284038"/>
                <a:ext cx="105480" cy="25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05436D-C6D6-4135-9F0F-1BFFCA1230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5439" y="275398"/>
                  <a:ext cx="123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193A29-7301-4997-A361-EC6BC29BCEF1}"/>
                    </a:ext>
                  </a:extLst>
                </p14:cNvPr>
                <p14:cNvContentPartPr/>
                <p14:nvPr/>
              </p14:nvContentPartPr>
              <p14:xfrm>
                <a:off x="9080719" y="460798"/>
                <a:ext cx="416520" cy="60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193A29-7301-4997-A361-EC6BC29BCE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71719" y="451798"/>
                  <a:ext cx="4341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C900BB-FC21-4D75-8840-AD60DCBABD8B}"/>
                    </a:ext>
                  </a:extLst>
                </p14:cNvPr>
                <p14:cNvContentPartPr/>
                <p14:nvPr/>
              </p14:nvContentPartPr>
              <p14:xfrm>
                <a:off x="9026719" y="834478"/>
                <a:ext cx="341640" cy="88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C900BB-FC21-4D75-8840-AD60DCBABD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18079" y="825838"/>
                  <a:ext cx="359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DB2504-312A-474B-B58E-653E70822DB1}"/>
                    </a:ext>
                  </a:extLst>
                </p14:cNvPr>
                <p14:cNvContentPartPr/>
                <p14:nvPr/>
              </p14:nvContentPartPr>
              <p14:xfrm>
                <a:off x="9263239" y="876238"/>
                <a:ext cx="183960" cy="150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DB2504-312A-474B-B58E-653E70822D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54599" y="867238"/>
                  <a:ext cx="201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A6E178A-89D7-4DB5-9BC4-162EC8E917D3}"/>
                    </a:ext>
                  </a:extLst>
                </p14:cNvPr>
                <p14:cNvContentPartPr/>
                <p14:nvPr/>
              </p14:nvContentPartPr>
              <p14:xfrm>
                <a:off x="9557719" y="903958"/>
                <a:ext cx="65160" cy="111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A6E178A-89D7-4DB5-9BC4-162EC8E917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49079" y="894958"/>
                  <a:ext cx="82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3542E-03CB-4832-8DE7-9E0F443B0267}"/>
                    </a:ext>
                  </a:extLst>
                </p14:cNvPr>
                <p14:cNvContentPartPr/>
                <p14:nvPr/>
              </p14:nvContentPartPr>
              <p14:xfrm>
                <a:off x="9741679" y="640078"/>
                <a:ext cx="253440" cy="37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3542E-03CB-4832-8DE7-9E0F443B02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33039" y="631438"/>
                  <a:ext cx="271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FE68B7-98BD-4D02-870B-DAEC79E99BFB}"/>
                    </a:ext>
                  </a:extLst>
                </p14:cNvPr>
                <p14:cNvContentPartPr/>
                <p14:nvPr/>
              </p14:nvContentPartPr>
              <p14:xfrm>
                <a:off x="9950839" y="858238"/>
                <a:ext cx="146520" cy="162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FE68B7-98BD-4D02-870B-DAEC79E99B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42199" y="849238"/>
                  <a:ext cx="164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4C3DE38-FD2A-453F-85AB-4FF887E73047}"/>
                    </a:ext>
                  </a:extLst>
                </p14:cNvPr>
                <p14:cNvContentPartPr/>
                <p14:nvPr/>
              </p14:nvContentPartPr>
              <p14:xfrm>
                <a:off x="10160359" y="857518"/>
                <a:ext cx="195480" cy="162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4C3DE38-FD2A-453F-85AB-4FF887E730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51359" y="848878"/>
                  <a:ext cx="21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6C6AD7-4E96-4A72-B831-C5F9E12F519E}"/>
                    </a:ext>
                  </a:extLst>
                </p14:cNvPr>
                <p14:cNvContentPartPr/>
                <p14:nvPr/>
              </p14:nvContentPartPr>
              <p14:xfrm>
                <a:off x="10344319" y="845638"/>
                <a:ext cx="223200" cy="19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6C6AD7-4E96-4A72-B831-C5F9E12F519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35319" y="836998"/>
                  <a:ext cx="240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CFD72C2-5DC5-47DA-AA8B-BE24A340E5EC}"/>
                    </a:ext>
                  </a:extLst>
                </p14:cNvPr>
                <p14:cNvContentPartPr/>
                <p14:nvPr/>
              </p14:nvContentPartPr>
              <p14:xfrm>
                <a:off x="10626919" y="1020958"/>
                <a:ext cx="198000" cy="24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CFD72C2-5DC5-47DA-AA8B-BE24A340E5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18279" y="1011958"/>
                  <a:ext cx="215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629EC4-9A31-49AD-9B96-76234E5E1861}"/>
                    </a:ext>
                  </a:extLst>
                </p14:cNvPr>
                <p14:cNvContentPartPr/>
                <p14:nvPr/>
              </p14:nvContentPartPr>
              <p14:xfrm>
                <a:off x="319039" y="327958"/>
                <a:ext cx="519480" cy="415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629EC4-9A31-49AD-9B96-76234E5E18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399" y="318958"/>
                  <a:ext cx="537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2B0844-7C4D-4A08-8469-E50A938AAB69}"/>
                    </a:ext>
                  </a:extLst>
                </p14:cNvPr>
                <p14:cNvContentPartPr/>
                <p14:nvPr/>
              </p14:nvContentPartPr>
              <p14:xfrm>
                <a:off x="746359" y="558358"/>
                <a:ext cx="127440" cy="13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2B0844-7C4D-4A08-8469-E50A938AAB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7719" y="549718"/>
                  <a:ext cx="145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A726434-E797-4DAB-9775-B1FF58677766}"/>
                    </a:ext>
                  </a:extLst>
                </p14:cNvPr>
                <p14:cNvContentPartPr/>
                <p14:nvPr/>
              </p14:nvContentPartPr>
              <p14:xfrm>
                <a:off x="1007719" y="209518"/>
                <a:ext cx="243000" cy="47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A726434-E797-4DAB-9775-B1FF586777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8719" y="200878"/>
                  <a:ext cx="2606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E06850-3F2E-4174-AD6F-43B545E23672}"/>
                    </a:ext>
                  </a:extLst>
                </p14:cNvPr>
                <p14:cNvContentPartPr/>
                <p14:nvPr/>
              </p14:nvContentPartPr>
              <p14:xfrm>
                <a:off x="975319" y="487078"/>
                <a:ext cx="222840" cy="1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E06850-3F2E-4174-AD6F-43B545E236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6679" y="478438"/>
                  <a:ext cx="240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71B8F2-0367-44BA-8AFC-B3A7CB60ABAA}"/>
                    </a:ext>
                  </a:extLst>
                </p14:cNvPr>
                <p14:cNvContentPartPr/>
                <p14:nvPr/>
              </p14:nvContentPartPr>
              <p14:xfrm>
                <a:off x="1189519" y="466918"/>
                <a:ext cx="234000" cy="20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71B8F2-0367-44BA-8AFC-B3A7CB60AB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0879" y="457918"/>
                  <a:ext cx="251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733F6C-DB8F-4BE1-B58C-286ECD098F01}"/>
                    </a:ext>
                  </a:extLst>
                </p14:cNvPr>
                <p14:cNvContentPartPr/>
                <p14:nvPr/>
              </p14:nvContentPartPr>
              <p14:xfrm>
                <a:off x="1660039" y="435958"/>
                <a:ext cx="13680" cy="1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733F6C-DB8F-4BE1-B58C-286ECD098F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51039" y="426958"/>
                  <a:ext cx="3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45E5A0-5370-4400-B1F5-243435A2873F}"/>
                    </a:ext>
                  </a:extLst>
                </p14:cNvPr>
                <p14:cNvContentPartPr/>
                <p14:nvPr/>
              </p14:nvContentPartPr>
              <p14:xfrm>
                <a:off x="1615759" y="642598"/>
                <a:ext cx="49320" cy="3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45E5A0-5370-4400-B1F5-243435A287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07119" y="633958"/>
                  <a:ext cx="66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A296BA-6745-4177-8D44-AC0D423EE8B2}"/>
                    </a:ext>
                  </a:extLst>
                </p14:cNvPr>
                <p14:cNvContentPartPr/>
                <p14:nvPr/>
              </p14:nvContentPartPr>
              <p14:xfrm>
                <a:off x="352879" y="1182958"/>
                <a:ext cx="93600" cy="19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A296BA-6745-4177-8D44-AC0D423EE8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4239" y="1173958"/>
                  <a:ext cx="111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56CA40-FCFF-44CE-84E3-2402E2EA8A9B}"/>
                    </a:ext>
                  </a:extLst>
                </p14:cNvPr>
                <p14:cNvContentPartPr/>
                <p14:nvPr/>
              </p14:nvContentPartPr>
              <p14:xfrm>
                <a:off x="488959" y="1015918"/>
                <a:ext cx="11880" cy="48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56CA40-FCFF-44CE-84E3-2402E2EA8A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9959" y="1006918"/>
                  <a:ext cx="29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49C101-7026-4FD7-AA67-A1ED2317D013}"/>
                    </a:ext>
                  </a:extLst>
                </p14:cNvPr>
                <p14:cNvContentPartPr/>
                <p14:nvPr/>
              </p14:nvContentPartPr>
              <p14:xfrm>
                <a:off x="565999" y="835198"/>
                <a:ext cx="281520" cy="584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49C101-7026-4FD7-AA67-A1ED2317D0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7359" y="826558"/>
                  <a:ext cx="2991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A07217-2EA9-44F3-A9C9-B75777138080}"/>
                    </a:ext>
                  </a:extLst>
                </p14:cNvPr>
                <p14:cNvContentPartPr/>
                <p14:nvPr/>
              </p14:nvContentPartPr>
              <p14:xfrm>
                <a:off x="513799" y="1117798"/>
                <a:ext cx="348120" cy="75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A07217-2EA9-44F3-A9C9-B757771380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4799" y="1109158"/>
                  <a:ext cx="365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BF5427-1C25-459D-85B5-2A36498FB528}"/>
                    </a:ext>
                  </a:extLst>
                </p14:cNvPr>
                <p14:cNvContentPartPr/>
                <p14:nvPr/>
              </p14:nvContentPartPr>
              <p14:xfrm>
                <a:off x="775519" y="1126438"/>
                <a:ext cx="240840" cy="221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BF5427-1C25-459D-85B5-2A36498FB52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879" y="1117798"/>
                  <a:ext cx="258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85FA5F-05AA-40C4-9FD3-C6A9BBD14CBD}"/>
                    </a:ext>
                  </a:extLst>
                </p14:cNvPr>
                <p14:cNvContentPartPr/>
                <p14:nvPr/>
              </p14:nvContentPartPr>
              <p14:xfrm>
                <a:off x="1036879" y="1185838"/>
                <a:ext cx="289080" cy="13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85FA5F-05AA-40C4-9FD3-C6A9BBD14C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8239" y="1176838"/>
                  <a:ext cx="30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721B408-C5BC-464B-9191-53AE140C32EB}"/>
                    </a:ext>
                  </a:extLst>
                </p14:cNvPr>
                <p14:cNvContentPartPr/>
                <p14:nvPr/>
              </p14:nvContentPartPr>
              <p14:xfrm>
                <a:off x="1438999" y="1066678"/>
                <a:ext cx="136800" cy="245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721B408-C5BC-464B-9191-53AE140C32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0359" y="1058038"/>
                  <a:ext cx="154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92686B-8683-481C-ADB2-C4D8F3F1F891}"/>
                    </a:ext>
                  </a:extLst>
                </p14:cNvPr>
                <p14:cNvContentPartPr/>
                <p14:nvPr/>
              </p14:nvContentPartPr>
              <p14:xfrm>
                <a:off x="2253319" y="445678"/>
                <a:ext cx="50040" cy="3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92686B-8683-481C-ADB2-C4D8F3F1F8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44679" y="436678"/>
                  <a:ext cx="67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ED929D-196D-4FA9-BEEC-589CFC22AE9A}"/>
                    </a:ext>
                  </a:extLst>
                </p14:cNvPr>
                <p14:cNvContentPartPr/>
                <p14:nvPr/>
              </p14:nvContentPartPr>
              <p14:xfrm>
                <a:off x="2045599" y="255598"/>
                <a:ext cx="414720" cy="39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ED929D-196D-4FA9-BEEC-589CFC22AE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36959" y="246598"/>
                  <a:ext cx="432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DBC6CE-EE76-43F1-BEFF-A2A8ED35CD01}"/>
                    </a:ext>
                  </a:extLst>
                </p14:cNvPr>
                <p14:cNvContentPartPr/>
                <p14:nvPr/>
              </p14:nvContentPartPr>
              <p14:xfrm>
                <a:off x="2167999" y="503638"/>
                <a:ext cx="189720" cy="1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DBC6CE-EE76-43F1-BEFF-A2A8ED35CD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59359" y="494638"/>
                  <a:ext cx="207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3585E67-2FDE-4BFE-989C-0AE37658E86C}"/>
                    </a:ext>
                  </a:extLst>
                </p14:cNvPr>
                <p14:cNvContentPartPr/>
                <p14:nvPr/>
              </p14:nvContentPartPr>
              <p14:xfrm>
                <a:off x="2455639" y="397798"/>
                <a:ext cx="119520" cy="21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3585E67-2FDE-4BFE-989C-0AE37658E8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46999" y="388798"/>
                  <a:ext cx="137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0581ED-20C3-4FAE-A172-C651CEF1ADC3}"/>
                    </a:ext>
                  </a:extLst>
                </p14:cNvPr>
                <p14:cNvContentPartPr/>
                <p14:nvPr/>
              </p14:nvContentPartPr>
              <p14:xfrm>
                <a:off x="2659399" y="384838"/>
                <a:ext cx="167760" cy="20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0581ED-20C3-4FAE-A172-C651CEF1AD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0759" y="376198"/>
                  <a:ext cx="185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7B1A8B-485A-48C2-9211-F4803ABE4935}"/>
                    </a:ext>
                  </a:extLst>
                </p14:cNvPr>
                <p14:cNvContentPartPr/>
                <p14:nvPr/>
              </p14:nvContentPartPr>
              <p14:xfrm>
                <a:off x="2841559" y="446758"/>
                <a:ext cx="153000" cy="13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7B1A8B-485A-48C2-9211-F4803ABE49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32559" y="438118"/>
                  <a:ext cx="170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FC808E-ABD2-4F35-BE11-D4D8FD43E892}"/>
                    </a:ext>
                  </a:extLst>
                </p14:cNvPr>
                <p14:cNvContentPartPr/>
                <p14:nvPr/>
              </p14:nvContentPartPr>
              <p14:xfrm>
                <a:off x="3059359" y="444958"/>
                <a:ext cx="30996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FC808E-ABD2-4F35-BE11-D4D8FD43E8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50359" y="436318"/>
                  <a:ext cx="327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4B8F9D-5651-4D47-B494-DCF9B3B5C0F4}"/>
                    </a:ext>
                  </a:extLst>
                </p14:cNvPr>
                <p14:cNvContentPartPr/>
                <p14:nvPr/>
              </p14:nvContentPartPr>
              <p14:xfrm>
                <a:off x="3497839" y="423358"/>
                <a:ext cx="145800" cy="16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4B8F9D-5651-4D47-B494-DCF9B3B5C0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8839" y="414718"/>
                  <a:ext cx="163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523339-F86D-479A-9F20-5EEB2E6B4255}"/>
                    </a:ext>
                  </a:extLst>
                </p14:cNvPr>
                <p14:cNvContentPartPr/>
                <p14:nvPr/>
              </p14:nvContentPartPr>
              <p14:xfrm>
                <a:off x="1980799" y="1257478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523339-F86D-479A-9F20-5EEB2E6B42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71799" y="1248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DECA170-25F5-4359-A3FD-91BC840A592C}"/>
                    </a:ext>
                  </a:extLst>
                </p14:cNvPr>
                <p14:cNvContentPartPr/>
                <p14:nvPr/>
              </p14:nvContentPartPr>
              <p14:xfrm>
                <a:off x="2023279" y="1129318"/>
                <a:ext cx="152280" cy="14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DECA170-25F5-4359-A3FD-91BC840A59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14639" y="1120318"/>
                  <a:ext cx="169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B2F760-733C-4691-8625-CCF98BCF7D07}"/>
                    </a:ext>
                  </a:extLst>
                </p14:cNvPr>
                <p14:cNvContentPartPr/>
                <p14:nvPr/>
              </p14:nvContentPartPr>
              <p14:xfrm>
                <a:off x="2256199" y="729718"/>
                <a:ext cx="316440" cy="58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B2F760-733C-4691-8625-CCF98BCF7D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47199" y="721078"/>
                  <a:ext cx="3340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242210-BF09-42C3-8904-A01A8E7A7BD7}"/>
                    </a:ext>
                  </a:extLst>
                </p14:cNvPr>
                <p14:cNvContentPartPr/>
                <p14:nvPr/>
              </p14:nvContentPartPr>
              <p14:xfrm>
                <a:off x="2268079" y="1115998"/>
                <a:ext cx="186120" cy="36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242210-BF09-42C3-8904-A01A8E7A7B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59079" y="1106998"/>
                  <a:ext cx="203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85ADCB-407C-498C-B094-91197CFD633B}"/>
                    </a:ext>
                  </a:extLst>
                </p14:cNvPr>
                <p14:cNvContentPartPr/>
                <p14:nvPr/>
              </p14:nvContentPartPr>
              <p14:xfrm>
                <a:off x="2857039" y="775798"/>
                <a:ext cx="316800" cy="52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85ADCB-407C-498C-B094-91197CFD633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48039" y="767158"/>
                  <a:ext cx="334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B9B6C4-BAD8-499B-AEE7-CCC4DF7BA69E}"/>
                    </a:ext>
                  </a:extLst>
                </p14:cNvPr>
                <p14:cNvContentPartPr/>
                <p14:nvPr/>
              </p14:nvContentPartPr>
              <p14:xfrm>
                <a:off x="2823559" y="1015198"/>
                <a:ext cx="336960" cy="61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B9B6C4-BAD8-499B-AEE7-CCC4DF7BA6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14559" y="1006198"/>
                  <a:ext cx="354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9AE504-5443-4F74-B519-A5397D0EF276}"/>
                    </a:ext>
                  </a:extLst>
                </p14:cNvPr>
                <p14:cNvContentPartPr/>
                <p14:nvPr/>
              </p14:nvContentPartPr>
              <p14:xfrm>
                <a:off x="3115159" y="1027078"/>
                <a:ext cx="339120" cy="16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9AE504-5443-4F74-B519-A5397D0EF2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06519" y="1018438"/>
                  <a:ext cx="356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00B341-8E9C-4B31-A3A3-ECC650A797A0}"/>
                    </a:ext>
                  </a:extLst>
                </p14:cNvPr>
                <p14:cNvContentPartPr/>
                <p14:nvPr/>
              </p14:nvContentPartPr>
              <p14:xfrm>
                <a:off x="3559399" y="1013038"/>
                <a:ext cx="129960" cy="170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00B341-8E9C-4B31-A3A3-ECC650A797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50399" y="1004398"/>
                  <a:ext cx="147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EF17A80-6EFE-4465-972F-03079C85FACB}"/>
                    </a:ext>
                  </a:extLst>
                </p14:cNvPr>
                <p14:cNvContentPartPr/>
                <p14:nvPr/>
              </p14:nvContentPartPr>
              <p14:xfrm>
                <a:off x="452239" y="1744198"/>
                <a:ext cx="247320" cy="19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EF17A80-6EFE-4465-972F-03079C85FA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3239" y="1735198"/>
                  <a:ext cx="264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405BC9-D2ED-4A5C-9A03-A660D1DA1B2C}"/>
                    </a:ext>
                  </a:extLst>
                </p14:cNvPr>
                <p14:cNvContentPartPr/>
                <p14:nvPr/>
              </p14:nvContentPartPr>
              <p14:xfrm>
                <a:off x="704599" y="1799278"/>
                <a:ext cx="174240" cy="13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405BC9-D2ED-4A5C-9A03-A660D1DA1B2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5599" y="1790278"/>
                  <a:ext cx="191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6D9CFE-FB46-49F1-A98E-B1D24321527D}"/>
                    </a:ext>
                  </a:extLst>
                </p14:cNvPr>
                <p14:cNvContentPartPr/>
                <p14:nvPr/>
              </p14:nvContentPartPr>
              <p14:xfrm>
                <a:off x="936799" y="1774798"/>
                <a:ext cx="192600" cy="18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6D9CFE-FB46-49F1-A98E-B1D2432152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8159" y="1765798"/>
                  <a:ext cx="210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219381-0342-4398-99E1-E96F2EBC9AB3}"/>
                    </a:ext>
                  </a:extLst>
                </p14:cNvPr>
                <p14:cNvContentPartPr/>
                <p14:nvPr/>
              </p14:nvContentPartPr>
              <p14:xfrm>
                <a:off x="1091599" y="1568158"/>
                <a:ext cx="193680" cy="328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219381-0342-4398-99E1-E96F2EBC9A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2599" y="1559158"/>
                  <a:ext cx="211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ED13F3-4D21-4F3F-8BA9-8C80AAB60FD8}"/>
                    </a:ext>
                  </a:extLst>
                </p14:cNvPr>
                <p14:cNvContentPartPr/>
                <p14:nvPr/>
              </p14:nvContentPartPr>
              <p14:xfrm>
                <a:off x="1697839" y="1476718"/>
                <a:ext cx="284760" cy="45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ED13F3-4D21-4F3F-8BA9-8C80AAB60F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89199" y="1468078"/>
                  <a:ext cx="3024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4DD84E-B577-463B-B94D-2904E0A673F0}"/>
                    </a:ext>
                  </a:extLst>
                </p14:cNvPr>
                <p14:cNvContentPartPr/>
                <p14:nvPr/>
              </p14:nvContentPartPr>
              <p14:xfrm>
                <a:off x="1633759" y="1688038"/>
                <a:ext cx="34020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4DD84E-B577-463B-B94D-2904E0A673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4759" y="1679038"/>
                  <a:ext cx="357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3F2F77-8898-42FF-8439-94403C2C0C59}"/>
                    </a:ext>
                  </a:extLst>
                </p14:cNvPr>
                <p14:cNvContentPartPr/>
                <p14:nvPr/>
              </p14:nvContentPartPr>
              <p14:xfrm>
                <a:off x="2002399" y="1420558"/>
                <a:ext cx="263520" cy="46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3F2F77-8898-42FF-8439-94403C2C0C5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93759" y="1411918"/>
                  <a:ext cx="281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F27F042-C09F-4346-9C76-9A520F0239A0}"/>
                    </a:ext>
                  </a:extLst>
                </p14:cNvPr>
                <p14:cNvContentPartPr/>
                <p14:nvPr/>
              </p14:nvContentPartPr>
              <p14:xfrm>
                <a:off x="2228839" y="1756078"/>
                <a:ext cx="144360" cy="117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F27F042-C09F-4346-9C76-9A520F0239A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19839" y="1747078"/>
                  <a:ext cx="162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2750DF-C962-4B79-B287-E879CD7BAC75}"/>
                    </a:ext>
                  </a:extLst>
                </p14:cNvPr>
                <p14:cNvContentPartPr/>
                <p14:nvPr/>
              </p14:nvContentPartPr>
              <p14:xfrm>
                <a:off x="2547439" y="1419118"/>
                <a:ext cx="265680" cy="50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2750DF-C962-4B79-B287-E879CD7BAC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38799" y="1410478"/>
                  <a:ext cx="2833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1AE208-5B3C-4EC5-81C0-EB96FC42B3A9}"/>
                    </a:ext>
                  </a:extLst>
                </p14:cNvPr>
                <p14:cNvContentPartPr/>
                <p14:nvPr/>
              </p14:nvContentPartPr>
              <p14:xfrm>
                <a:off x="2479039" y="1632958"/>
                <a:ext cx="393120" cy="94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1AE208-5B3C-4EC5-81C0-EB96FC42B3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70039" y="1624318"/>
                  <a:ext cx="410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D133E3-A415-4F15-87BB-22C113A73068}"/>
                    </a:ext>
                  </a:extLst>
                </p14:cNvPr>
                <p14:cNvContentPartPr/>
                <p14:nvPr/>
              </p14:nvContentPartPr>
              <p14:xfrm>
                <a:off x="3033799" y="1633318"/>
                <a:ext cx="300600" cy="22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D133E3-A415-4F15-87BB-22C113A730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25159" y="1624318"/>
                  <a:ext cx="318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60EFAE-C902-472C-A455-1D80E80F5257}"/>
                    </a:ext>
                  </a:extLst>
                </p14:cNvPr>
                <p14:cNvContentPartPr/>
                <p14:nvPr/>
              </p14:nvContentPartPr>
              <p14:xfrm>
                <a:off x="3719239" y="1531798"/>
                <a:ext cx="341280" cy="319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60EFAE-C902-472C-A455-1D80E80F525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10599" y="1522798"/>
                  <a:ext cx="358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4C0BA0B-3CAE-49BC-AE97-CC8665BC81FD}"/>
                    </a:ext>
                  </a:extLst>
                </p14:cNvPr>
                <p14:cNvContentPartPr/>
                <p14:nvPr/>
              </p14:nvContentPartPr>
              <p14:xfrm>
                <a:off x="4062319" y="1646998"/>
                <a:ext cx="158040" cy="211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4C0BA0B-3CAE-49BC-AE97-CC8665BC81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53679" y="1638358"/>
                  <a:ext cx="175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B85052-36AD-486F-9B40-4AF66711FB51}"/>
                    </a:ext>
                  </a:extLst>
                </p14:cNvPr>
                <p14:cNvContentPartPr/>
                <p14:nvPr/>
              </p14:nvContentPartPr>
              <p14:xfrm>
                <a:off x="4107679" y="1532518"/>
                <a:ext cx="285480" cy="312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B85052-36AD-486F-9B40-4AF66711FB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99039" y="1523518"/>
                  <a:ext cx="303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2F106B-9B2C-4A8D-91E0-31BE302F2B62}"/>
                    </a:ext>
                  </a:extLst>
                </p14:cNvPr>
                <p14:cNvContentPartPr/>
                <p14:nvPr/>
              </p14:nvContentPartPr>
              <p14:xfrm>
                <a:off x="4411879" y="1545118"/>
                <a:ext cx="254160" cy="326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2F106B-9B2C-4A8D-91E0-31BE302F2B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02879" y="1536118"/>
                  <a:ext cx="271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DAD7ED-D1DE-4F2C-928D-D1B8426F5472}"/>
                    </a:ext>
                  </a:extLst>
                </p14:cNvPr>
                <p14:cNvContentPartPr/>
                <p14:nvPr/>
              </p14:nvContentPartPr>
              <p14:xfrm>
                <a:off x="4966639" y="1742398"/>
                <a:ext cx="87840" cy="137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DAD7ED-D1DE-4F2C-928D-D1B8426F54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57999" y="1733758"/>
                  <a:ext cx="105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F53EF2-AE0C-4408-A9C3-FA5591A04A24}"/>
                    </a:ext>
                  </a:extLst>
                </p14:cNvPr>
                <p14:cNvContentPartPr/>
                <p14:nvPr/>
              </p14:nvContentPartPr>
              <p14:xfrm>
                <a:off x="5119279" y="1622878"/>
                <a:ext cx="1800" cy="10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F53EF2-AE0C-4408-A9C3-FA5591A04A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10279" y="1614238"/>
                  <a:ext cx="19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11D1002-9AAB-43D7-9312-040FDD82ABB2}"/>
                    </a:ext>
                  </a:extLst>
                </p14:cNvPr>
                <p14:cNvContentPartPr/>
                <p14:nvPr/>
              </p14:nvContentPartPr>
              <p14:xfrm>
                <a:off x="5126839" y="1650958"/>
                <a:ext cx="169200" cy="181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11D1002-9AAB-43D7-9312-040FDD82AB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17839" y="1642318"/>
                  <a:ext cx="186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6B630A6-A5C6-4ADC-A221-0571735F1C50}"/>
                    </a:ext>
                  </a:extLst>
                </p14:cNvPr>
                <p14:cNvContentPartPr/>
                <p14:nvPr/>
              </p14:nvContentPartPr>
              <p14:xfrm>
                <a:off x="5693119" y="1677238"/>
                <a:ext cx="208080" cy="148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6B630A6-A5C6-4ADC-A221-0571735F1C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84119" y="1668598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79C076B-3CD7-4C7B-87D3-B5D9954CF8C7}"/>
                    </a:ext>
                  </a:extLst>
                </p14:cNvPr>
                <p14:cNvContentPartPr/>
                <p14:nvPr/>
              </p14:nvContentPartPr>
              <p14:xfrm>
                <a:off x="5824879" y="1450078"/>
                <a:ext cx="248400" cy="32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79C076B-3CD7-4C7B-87D3-B5D9954CF8C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6239" y="1441078"/>
                  <a:ext cx="2660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E59A4E1-693D-4F34-82E3-5C88981DEDF7}"/>
                    </a:ext>
                  </a:extLst>
                </p14:cNvPr>
                <p14:cNvContentPartPr/>
                <p14:nvPr/>
              </p14:nvContentPartPr>
              <p14:xfrm>
                <a:off x="5977159" y="1627558"/>
                <a:ext cx="154080" cy="203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E59A4E1-693D-4F34-82E3-5C88981DED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68159" y="1618918"/>
                  <a:ext cx="171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EFDB09-EBA7-4770-86B1-3CA5D6179E40}"/>
                    </a:ext>
                  </a:extLst>
                </p14:cNvPr>
                <p14:cNvContentPartPr/>
                <p14:nvPr/>
              </p14:nvContentPartPr>
              <p14:xfrm>
                <a:off x="6099199" y="1666078"/>
                <a:ext cx="19188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EFDB09-EBA7-4770-86B1-3CA5D6179E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90199" y="1657078"/>
                  <a:ext cx="209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90D7E1-D39E-43AC-9739-6BF40EC634FE}"/>
                    </a:ext>
                  </a:extLst>
                </p14:cNvPr>
                <p14:cNvContentPartPr/>
                <p14:nvPr/>
              </p14:nvContentPartPr>
              <p14:xfrm>
                <a:off x="6332839" y="1645198"/>
                <a:ext cx="282960" cy="134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90D7E1-D39E-43AC-9739-6BF40EC634F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23839" y="1636558"/>
                  <a:ext cx="300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B127C8-4D2A-4102-8C58-27E0F2CCC92A}"/>
                    </a:ext>
                  </a:extLst>
                </p14:cNvPr>
                <p14:cNvContentPartPr/>
                <p14:nvPr/>
              </p14:nvContentPartPr>
              <p14:xfrm>
                <a:off x="6610399" y="1598758"/>
                <a:ext cx="3146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B127C8-4D2A-4102-8C58-27E0F2CCC9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01399" y="1590118"/>
                  <a:ext cx="33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6A3038-1237-49DB-9606-33DA635B1C26}"/>
                    </a:ext>
                  </a:extLst>
                </p14:cNvPr>
                <p14:cNvContentPartPr/>
                <p14:nvPr/>
              </p14:nvContentPartPr>
              <p14:xfrm>
                <a:off x="360799" y="2361598"/>
                <a:ext cx="299520" cy="28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6A3038-1237-49DB-9606-33DA635B1C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1799" y="2352598"/>
                  <a:ext cx="31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78B9E20-5F3C-4DFA-803C-48EF50A9D5F1}"/>
                    </a:ext>
                  </a:extLst>
                </p14:cNvPr>
                <p14:cNvContentPartPr/>
                <p14:nvPr/>
              </p14:nvContentPartPr>
              <p14:xfrm>
                <a:off x="666439" y="2460238"/>
                <a:ext cx="11088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78B9E20-5F3C-4DFA-803C-48EF50A9D5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7799" y="2451598"/>
                  <a:ext cx="12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522916-F9D1-4139-B402-897AEBBA32AE}"/>
                    </a:ext>
                  </a:extLst>
                </p14:cNvPr>
                <p14:cNvContentPartPr/>
                <p14:nvPr/>
              </p14:nvContentPartPr>
              <p14:xfrm>
                <a:off x="846079" y="2365918"/>
                <a:ext cx="245880" cy="22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522916-F9D1-4139-B402-897AEBBA32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7079" y="2357278"/>
                  <a:ext cx="263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960F14-12A0-4C42-857A-637A5F4E5C27}"/>
                    </a:ext>
                  </a:extLst>
                </p14:cNvPr>
                <p14:cNvContentPartPr/>
                <p14:nvPr/>
              </p14:nvContentPartPr>
              <p14:xfrm>
                <a:off x="1124719" y="2399038"/>
                <a:ext cx="209160" cy="210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960F14-12A0-4C42-857A-637A5F4E5C2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6079" y="2390398"/>
                  <a:ext cx="226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19DCD39-087B-4654-8D77-F3F39E5B70EB}"/>
                    </a:ext>
                  </a:extLst>
                </p14:cNvPr>
                <p14:cNvContentPartPr/>
                <p14:nvPr/>
              </p14:nvContentPartPr>
              <p14:xfrm>
                <a:off x="1816639" y="2443678"/>
                <a:ext cx="47520" cy="122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19DCD39-087B-4654-8D77-F3F39E5B70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07999" y="2435038"/>
                  <a:ext cx="65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5E920A6-52B6-4B6B-B144-E16F803DF7E7}"/>
                    </a:ext>
                  </a:extLst>
                </p14:cNvPr>
                <p14:cNvContentPartPr/>
                <p14:nvPr/>
              </p14:nvContentPartPr>
              <p14:xfrm>
                <a:off x="1975399" y="2344678"/>
                <a:ext cx="132840" cy="23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5E920A6-52B6-4B6B-B144-E16F803DF7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66759" y="2336038"/>
                  <a:ext cx="150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D6EFB9-4143-4D36-93E5-88E1AA35E5A5}"/>
                    </a:ext>
                  </a:extLst>
                </p14:cNvPr>
                <p14:cNvContentPartPr/>
                <p14:nvPr/>
              </p14:nvContentPartPr>
              <p14:xfrm>
                <a:off x="2598559" y="2421718"/>
                <a:ext cx="199440" cy="164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D6EFB9-4143-4D36-93E5-88E1AA35E5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89919" y="2412718"/>
                  <a:ext cx="21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1EB36C-EB93-4013-8CF1-4B9671F8B96E}"/>
                    </a:ext>
                  </a:extLst>
                </p14:cNvPr>
                <p14:cNvContentPartPr/>
                <p14:nvPr/>
              </p14:nvContentPartPr>
              <p14:xfrm>
                <a:off x="2841199" y="2420278"/>
                <a:ext cx="144000" cy="151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1EB36C-EB93-4013-8CF1-4B9671F8B9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32199" y="2411278"/>
                  <a:ext cx="161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59E1770-F6B4-48B9-8176-5E6BE2AABFE9}"/>
                    </a:ext>
                  </a:extLst>
                </p14:cNvPr>
                <p14:cNvContentPartPr/>
                <p14:nvPr/>
              </p14:nvContentPartPr>
              <p14:xfrm>
                <a:off x="3333319" y="2392918"/>
                <a:ext cx="319320" cy="160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59E1770-F6B4-48B9-8176-5E6BE2AABF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24679" y="2383918"/>
                  <a:ext cx="336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63BE364-C76B-45C5-ADBC-A4CDB9F16A5A}"/>
                    </a:ext>
                  </a:extLst>
                </p14:cNvPr>
                <p14:cNvContentPartPr/>
                <p14:nvPr/>
              </p14:nvContentPartPr>
              <p14:xfrm>
                <a:off x="3720679" y="2396518"/>
                <a:ext cx="112320" cy="14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63BE364-C76B-45C5-ADBC-A4CDB9F16A5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11679" y="2387518"/>
                  <a:ext cx="129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0AE3FC7-1883-4C66-9AD5-4F4064638C4B}"/>
                    </a:ext>
                  </a:extLst>
                </p14:cNvPr>
                <p14:cNvContentPartPr/>
                <p14:nvPr/>
              </p14:nvContentPartPr>
              <p14:xfrm>
                <a:off x="3916159" y="2384998"/>
                <a:ext cx="338040" cy="20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0AE3FC7-1883-4C66-9AD5-4F4064638C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07519" y="2376358"/>
                  <a:ext cx="355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4E9DB08-392D-45A6-A98E-AD6C649B28C2}"/>
                    </a:ext>
                  </a:extLst>
                </p14:cNvPr>
                <p14:cNvContentPartPr/>
                <p14:nvPr/>
              </p14:nvContentPartPr>
              <p14:xfrm>
                <a:off x="4597279" y="2096278"/>
                <a:ext cx="324720" cy="455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4E9DB08-392D-45A6-A98E-AD6C649B28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88639" y="2087278"/>
                  <a:ext cx="3423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C2A340-B8F3-4396-AEF3-64DA81A0375A}"/>
                    </a:ext>
                  </a:extLst>
                </p14:cNvPr>
                <p14:cNvContentPartPr/>
                <p14:nvPr/>
              </p14:nvContentPartPr>
              <p14:xfrm>
                <a:off x="4544719" y="2246758"/>
                <a:ext cx="443160" cy="137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C2A340-B8F3-4396-AEF3-64DA81A0375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36079" y="2237758"/>
                  <a:ext cx="460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2202B72-2105-4374-990C-BDD6DF921B5B}"/>
                    </a:ext>
                  </a:extLst>
                </p14:cNvPr>
                <p14:cNvContentPartPr/>
                <p14:nvPr/>
              </p14:nvContentPartPr>
              <p14:xfrm>
                <a:off x="4928119" y="2070718"/>
                <a:ext cx="287280" cy="418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2202B72-2105-4374-990C-BDD6DF921B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19119" y="2061718"/>
                  <a:ext cx="3049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8276570-7296-4470-951A-C4B2C01F4694}"/>
                    </a:ext>
                  </a:extLst>
                </p14:cNvPr>
                <p14:cNvContentPartPr/>
                <p14:nvPr/>
              </p14:nvContentPartPr>
              <p14:xfrm>
                <a:off x="5156359" y="2389678"/>
                <a:ext cx="146520" cy="90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8276570-7296-4470-951A-C4B2C01F46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47719" y="2380678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CD043EA-508B-4BF0-8786-C3FEADA6C7F0}"/>
                    </a:ext>
                  </a:extLst>
                </p14:cNvPr>
                <p14:cNvContentPartPr/>
                <p14:nvPr/>
              </p14:nvContentPartPr>
              <p14:xfrm>
                <a:off x="5345359" y="2368438"/>
                <a:ext cx="295920" cy="162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CD043EA-508B-4BF0-8786-C3FEADA6C7F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36359" y="2359438"/>
                  <a:ext cx="31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81BD375-FC62-44AB-B926-6B2240A2E9C0}"/>
                    </a:ext>
                  </a:extLst>
                </p14:cNvPr>
                <p14:cNvContentPartPr/>
                <p14:nvPr/>
              </p14:nvContentPartPr>
              <p14:xfrm>
                <a:off x="6001639" y="2147038"/>
                <a:ext cx="377280" cy="302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81BD375-FC62-44AB-B926-6B2240A2E9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92999" y="2138398"/>
                  <a:ext cx="394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9776B0C-903A-453B-98AE-4BF0C863A8B9}"/>
                    </a:ext>
                  </a:extLst>
                </p14:cNvPr>
                <p14:cNvContentPartPr/>
                <p14:nvPr/>
              </p14:nvContentPartPr>
              <p14:xfrm>
                <a:off x="6505999" y="2208238"/>
                <a:ext cx="155880" cy="16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9776B0C-903A-453B-98AE-4BF0C863A8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96999" y="2199598"/>
                  <a:ext cx="173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B9E40A-413C-4D9B-9416-E85EF945DDF2}"/>
                    </a:ext>
                  </a:extLst>
                </p14:cNvPr>
                <p14:cNvContentPartPr/>
                <p14:nvPr/>
              </p14:nvContentPartPr>
              <p14:xfrm>
                <a:off x="6495559" y="2131198"/>
                <a:ext cx="71640" cy="6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B9E40A-413C-4D9B-9416-E85EF945DD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86919" y="2122558"/>
                  <a:ext cx="89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51C01C4-9787-4A27-A6FA-504EC22E4B8F}"/>
                    </a:ext>
                  </a:extLst>
                </p14:cNvPr>
                <p14:cNvContentPartPr/>
                <p14:nvPr/>
              </p14:nvContentPartPr>
              <p14:xfrm>
                <a:off x="6598159" y="2307958"/>
                <a:ext cx="96480" cy="111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51C01C4-9787-4A27-A6FA-504EC22E4B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9519" y="2298958"/>
                  <a:ext cx="114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E7DCDC3-98BA-46D5-8AA8-7A4EDEBE0DAB}"/>
                    </a:ext>
                  </a:extLst>
                </p14:cNvPr>
                <p14:cNvContentPartPr/>
                <p14:nvPr/>
              </p14:nvContentPartPr>
              <p14:xfrm>
                <a:off x="7046359" y="1774798"/>
                <a:ext cx="19440" cy="15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E7DCDC3-98BA-46D5-8AA8-7A4EDEBE0D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37719" y="1765798"/>
                  <a:ext cx="37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1CFBFCB-D4BC-44A7-AB7E-D8575405F943}"/>
                    </a:ext>
                  </a:extLst>
                </p14:cNvPr>
                <p14:cNvContentPartPr/>
                <p14:nvPr/>
              </p14:nvContentPartPr>
              <p14:xfrm>
                <a:off x="7507879" y="1579678"/>
                <a:ext cx="71280" cy="128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1CFBFCB-D4BC-44A7-AB7E-D8575405F94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99239" y="1570678"/>
                  <a:ext cx="88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9E3EB0-FD79-4FA8-A3E9-34B6C574EF8F}"/>
                    </a:ext>
                  </a:extLst>
                </p14:cNvPr>
                <p14:cNvContentPartPr/>
                <p14:nvPr/>
              </p14:nvContentPartPr>
              <p14:xfrm>
                <a:off x="7279279" y="1736278"/>
                <a:ext cx="305280" cy="3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9E3EB0-FD79-4FA8-A3E9-34B6C574EF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70639" y="1727638"/>
                  <a:ext cx="322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7EA639-9C4A-44A5-8816-6D7D2BC14BB0}"/>
                    </a:ext>
                  </a:extLst>
                </p14:cNvPr>
                <p14:cNvContentPartPr/>
                <p14:nvPr/>
              </p14:nvContentPartPr>
              <p14:xfrm>
                <a:off x="7309879" y="1576438"/>
                <a:ext cx="311040" cy="4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7EA639-9C4A-44A5-8816-6D7D2BC14B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01239" y="1567438"/>
                  <a:ext cx="328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5139B6-BF70-404D-805F-0A566E20E980}"/>
                    </a:ext>
                  </a:extLst>
                </p14:cNvPr>
                <p14:cNvContentPartPr/>
                <p14:nvPr/>
              </p14:nvContentPartPr>
              <p14:xfrm>
                <a:off x="7786879" y="1322278"/>
                <a:ext cx="319320" cy="436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5139B6-BF70-404D-805F-0A566E20E98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78239" y="1313638"/>
                  <a:ext cx="336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05A4623-54A5-4325-A476-2B747A9E8911}"/>
                    </a:ext>
                  </a:extLst>
                </p14:cNvPr>
                <p14:cNvContentPartPr/>
                <p14:nvPr/>
              </p14:nvContentPartPr>
              <p14:xfrm>
                <a:off x="7757719" y="1594078"/>
                <a:ext cx="298080" cy="78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05A4623-54A5-4325-A476-2B747A9E89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48719" y="1585438"/>
                  <a:ext cx="315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722298-823A-437C-A857-A4655A009D3B}"/>
                    </a:ext>
                  </a:extLst>
                </p14:cNvPr>
                <p14:cNvContentPartPr/>
                <p14:nvPr/>
              </p14:nvContentPartPr>
              <p14:xfrm>
                <a:off x="8313919" y="1358638"/>
                <a:ext cx="249840" cy="393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722298-823A-437C-A857-A4655A009D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04919" y="1349638"/>
                  <a:ext cx="267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57192CF-11B2-4935-8EF1-5816AA018B7D}"/>
                    </a:ext>
                  </a:extLst>
                </p14:cNvPr>
                <p14:cNvContentPartPr/>
                <p14:nvPr/>
              </p14:nvContentPartPr>
              <p14:xfrm>
                <a:off x="8234719" y="1501558"/>
                <a:ext cx="369000" cy="78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57192CF-11B2-4935-8EF1-5816AA018B7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25719" y="1492918"/>
                  <a:ext cx="386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0DD944-7A5A-4C81-9BA4-83F7BE499BB0}"/>
                    </a:ext>
                  </a:extLst>
                </p14:cNvPr>
                <p14:cNvContentPartPr/>
                <p14:nvPr/>
              </p14:nvContentPartPr>
              <p14:xfrm>
                <a:off x="8603359" y="1370878"/>
                <a:ext cx="182160" cy="321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0DD944-7A5A-4C81-9BA4-83F7BE499BB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94359" y="1362238"/>
                  <a:ext cx="199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D3AA81-0BBD-415C-8874-066B6A64A6D7}"/>
                    </a:ext>
                  </a:extLst>
                </p14:cNvPr>
                <p14:cNvContentPartPr/>
                <p14:nvPr/>
              </p14:nvContentPartPr>
              <p14:xfrm>
                <a:off x="8842039" y="1558798"/>
                <a:ext cx="186840" cy="178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D3AA81-0BBD-415C-8874-066B6A64A6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33399" y="1549798"/>
                  <a:ext cx="20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8CCF796-2966-40DF-8658-5E0D01A86A0F}"/>
                    </a:ext>
                  </a:extLst>
                </p14:cNvPr>
                <p14:cNvContentPartPr/>
                <p14:nvPr/>
              </p14:nvContentPartPr>
              <p14:xfrm>
                <a:off x="9282679" y="1433518"/>
                <a:ext cx="315360" cy="256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8CCF796-2966-40DF-8658-5E0D01A86A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73679" y="1424518"/>
                  <a:ext cx="333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AD39E8-18B6-4AA6-8B57-4312A1457A6F}"/>
                    </a:ext>
                  </a:extLst>
                </p14:cNvPr>
                <p14:cNvContentPartPr/>
                <p14:nvPr/>
              </p14:nvContentPartPr>
              <p14:xfrm>
                <a:off x="9523519" y="1525318"/>
                <a:ext cx="170640" cy="126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AD39E8-18B6-4AA6-8B57-4312A1457A6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14879" y="1516678"/>
                  <a:ext cx="18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61E86DE-A36E-4B58-9065-15FFFBEB14E1}"/>
                    </a:ext>
                  </a:extLst>
                </p14:cNvPr>
                <p14:cNvContentPartPr/>
                <p14:nvPr/>
              </p14:nvContentPartPr>
              <p14:xfrm>
                <a:off x="9738439" y="1565278"/>
                <a:ext cx="254880" cy="79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61E86DE-A36E-4B58-9065-15FFFBEB14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729799" y="1556278"/>
                  <a:ext cx="27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4E35767-A568-4009-9718-8637767C948C}"/>
                    </a:ext>
                  </a:extLst>
                </p14:cNvPr>
                <p14:cNvContentPartPr/>
                <p14:nvPr/>
              </p14:nvContentPartPr>
              <p14:xfrm>
                <a:off x="9908719" y="1585798"/>
                <a:ext cx="186480" cy="277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4E35767-A568-4009-9718-8637767C948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00079" y="1577158"/>
                  <a:ext cx="204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CED4216-9840-45A0-9C32-6A353DC69681}"/>
                    </a:ext>
                  </a:extLst>
                </p14:cNvPr>
                <p14:cNvContentPartPr/>
                <p14:nvPr/>
              </p14:nvContentPartPr>
              <p14:xfrm>
                <a:off x="10050919" y="1514158"/>
                <a:ext cx="255600" cy="176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CED4216-9840-45A0-9C32-6A353DC696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41919" y="1505518"/>
                  <a:ext cx="27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6BDB9A8-93EB-457E-AE89-21ADBBB7A3CC}"/>
                    </a:ext>
                  </a:extLst>
                </p14:cNvPr>
                <p14:cNvContentPartPr/>
                <p14:nvPr/>
              </p14:nvContentPartPr>
              <p14:xfrm>
                <a:off x="10296439" y="1365118"/>
                <a:ext cx="203760" cy="31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6BDB9A8-93EB-457E-AE89-21ADBBB7A3C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87799" y="1356478"/>
                  <a:ext cx="221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DEF4FD-3B6E-4199-BEDA-1B1F93F64845}"/>
                    </a:ext>
                  </a:extLst>
                </p14:cNvPr>
                <p14:cNvContentPartPr/>
                <p14:nvPr/>
              </p14:nvContentPartPr>
              <p14:xfrm>
                <a:off x="10432879" y="1577158"/>
                <a:ext cx="165960" cy="16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DEF4FD-3B6E-4199-BEDA-1B1F93F648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23879" y="1568518"/>
                  <a:ext cx="183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3D73811-377D-43F4-9C7D-61D392D01C98}"/>
                    </a:ext>
                  </a:extLst>
                </p14:cNvPr>
                <p14:cNvContentPartPr/>
                <p14:nvPr/>
              </p14:nvContentPartPr>
              <p14:xfrm>
                <a:off x="7071919" y="2285638"/>
                <a:ext cx="10260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3D73811-377D-43F4-9C7D-61D392D01C9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62919" y="2276638"/>
                  <a:ext cx="120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9516C77-E9FF-4FF9-AE1A-9C101EB9ED8A}"/>
                    </a:ext>
                  </a:extLst>
                </p14:cNvPr>
                <p14:cNvContentPartPr/>
                <p14:nvPr/>
              </p14:nvContentPartPr>
              <p14:xfrm>
                <a:off x="7383319" y="1932118"/>
                <a:ext cx="309600" cy="507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9516C77-E9FF-4FF9-AE1A-9C101EB9ED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74319" y="1923478"/>
                  <a:ext cx="3272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A5F2CFE-C18A-43F7-B99E-33C1156871C6}"/>
                    </a:ext>
                  </a:extLst>
                </p14:cNvPr>
                <p14:cNvContentPartPr/>
                <p14:nvPr/>
              </p14:nvContentPartPr>
              <p14:xfrm>
                <a:off x="7358839" y="2243518"/>
                <a:ext cx="228600" cy="2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A5F2CFE-C18A-43F7-B99E-33C1156871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50199" y="2234518"/>
                  <a:ext cx="24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650F442-DE69-439B-997D-91A9D79916DC}"/>
                    </a:ext>
                  </a:extLst>
                </p14:cNvPr>
                <p14:cNvContentPartPr/>
                <p14:nvPr/>
              </p14:nvContentPartPr>
              <p14:xfrm>
                <a:off x="7856359" y="1898278"/>
                <a:ext cx="212400" cy="474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650F442-DE69-439B-997D-91A9D79916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47719" y="1889638"/>
                  <a:ext cx="2300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5C52F2B-761F-4BBE-89E6-B92927F57E71}"/>
                    </a:ext>
                  </a:extLst>
                </p14:cNvPr>
                <p14:cNvContentPartPr/>
                <p14:nvPr/>
              </p14:nvContentPartPr>
              <p14:xfrm>
                <a:off x="7756279" y="2099878"/>
                <a:ext cx="406080" cy="119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5C52F2B-761F-4BBE-89E6-B92927F57E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47639" y="2091238"/>
                  <a:ext cx="423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8C2C81C-8694-4C81-B222-6228479FFE26}"/>
                    </a:ext>
                  </a:extLst>
                </p14:cNvPr>
                <p14:cNvContentPartPr/>
                <p14:nvPr/>
              </p14:nvContentPartPr>
              <p14:xfrm>
                <a:off x="8104039" y="1880638"/>
                <a:ext cx="284760" cy="432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8C2C81C-8694-4C81-B222-6228479FFE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95039" y="1871638"/>
                  <a:ext cx="302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862F394-1665-491F-A8FF-C0663D7F28E3}"/>
                    </a:ext>
                  </a:extLst>
                </p14:cNvPr>
                <p14:cNvContentPartPr/>
                <p14:nvPr/>
              </p14:nvContentPartPr>
              <p14:xfrm>
                <a:off x="8418319" y="2159278"/>
                <a:ext cx="174600" cy="18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862F394-1665-491F-A8FF-C0663D7F28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09319" y="2150278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BB8B8B9-FF79-40C3-926B-C13845037682}"/>
                    </a:ext>
                  </a:extLst>
                </p14:cNvPr>
                <p14:cNvContentPartPr/>
                <p14:nvPr/>
              </p14:nvContentPartPr>
              <p14:xfrm>
                <a:off x="8780119" y="2193118"/>
                <a:ext cx="212760" cy="346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BB8B8B9-FF79-40C3-926B-C1384503768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71119" y="2184118"/>
                  <a:ext cx="2304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24360D7-E663-450C-803F-00EDFC01F1FF}"/>
                    </a:ext>
                  </a:extLst>
                </p14:cNvPr>
                <p14:cNvContentPartPr/>
                <p14:nvPr/>
              </p14:nvContentPartPr>
              <p14:xfrm>
                <a:off x="8919079" y="2050198"/>
                <a:ext cx="263880" cy="233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24360D7-E663-450C-803F-00EDFC01F1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10079" y="2041558"/>
                  <a:ext cx="281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CEEA7F5-C4AF-46AF-A13D-2204C1AD8FD3}"/>
                    </a:ext>
                  </a:extLst>
                </p14:cNvPr>
                <p14:cNvContentPartPr/>
                <p14:nvPr/>
              </p14:nvContentPartPr>
              <p14:xfrm>
                <a:off x="9230119" y="2134438"/>
                <a:ext cx="173520" cy="144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CEEA7F5-C4AF-46AF-A13D-2204C1AD8FD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21119" y="2125438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3A7D705-6341-4E60-B71E-11D18C3133A9}"/>
                    </a:ext>
                  </a:extLst>
                </p14:cNvPr>
                <p14:cNvContentPartPr/>
                <p14:nvPr/>
              </p14:nvContentPartPr>
              <p14:xfrm>
                <a:off x="9364039" y="2160718"/>
                <a:ext cx="217800" cy="323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3A7D705-6341-4E60-B71E-11D18C3133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355399" y="2151718"/>
                  <a:ext cx="235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463198-03AF-41FA-8763-DC3E14EF4ACC}"/>
                    </a:ext>
                  </a:extLst>
                </p14:cNvPr>
                <p14:cNvContentPartPr/>
                <p14:nvPr/>
              </p14:nvContentPartPr>
              <p14:xfrm>
                <a:off x="9453319" y="2063158"/>
                <a:ext cx="281160" cy="229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463198-03AF-41FA-8763-DC3E14EF4A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444679" y="2054158"/>
                  <a:ext cx="298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E542F2E-B874-4599-B705-23A5982E24C8}"/>
                    </a:ext>
                  </a:extLst>
                </p14:cNvPr>
                <p14:cNvContentPartPr/>
                <p14:nvPr/>
              </p14:nvContentPartPr>
              <p14:xfrm>
                <a:off x="9800359" y="2122198"/>
                <a:ext cx="178920" cy="122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E542F2E-B874-4599-B705-23A5982E24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91719" y="2113558"/>
                  <a:ext cx="196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877786-E999-4531-BDE6-54B77A7253B5}"/>
                    </a:ext>
                  </a:extLst>
                </p14:cNvPr>
                <p14:cNvContentPartPr/>
                <p14:nvPr/>
              </p14:nvContentPartPr>
              <p14:xfrm>
                <a:off x="10148839" y="1854358"/>
                <a:ext cx="280800" cy="431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877786-E999-4531-BDE6-54B77A7253B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40199" y="1845718"/>
                  <a:ext cx="298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FBB7A0E-F7B9-45A0-A74E-F5AFEF704C67}"/>
                    </a:ext>
                  </a:extLst>
                </p14:cNvPr>
                <p14:cNvContentPartPr/>
                <p14:nvPr/>
              </p14:nvContentPartPr>
              <p14:xfrm>
                <a:off x="10317679" y="2122198"/>
                <a:ext cx="164880" cy="157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FBB7A0E-F7B9-45A0-A74E-F5AFEF704C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09039" y="2113558"/>
                  <a:ext cx="182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84BBF4-9634-4884-9BBC-7281C73856BB}"/>
                    </a:ext>
                  </a:extLst>
                </p14:cNvPr>
                <p14:cNvContentPartPr/>
                <p14:nvPr/>
              </p14:nvContentPartPr>
              <p14:xfrm>
                <a:off x="10526119" y="1826998"/>
                <a:ext cx="326880" cy="501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84BBF4-9634-4884-9BBC-7281C73856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17479" y="1817998"/>
                  <a:ext cx="3445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8D7609-F43B-4A5D-865A-D51D2209CCE6}"/>
                    </a:ext>
                  </a:extLst>
                </p14:cNvPr>
                <p14:cNvContentPartPr/>
                <p14:nvPr/>
              </p14:nvContentPartPr>
              <p14:xfrm>
                <a:off x="10764799" y="2039398"/>
                <a:ext cx="236160" cy="259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8D7609-F43B-4A5D-865A-D51D2209CC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755799" y="2030398"/>
                  <a:ext cx="253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AFCB49A-5690-43BF-B34D-D07ACD00CB38}"/>
                    </a:ext>
                  </a:extLst>
                </p14:cNvPr>
                <p14:cNvContentPartPr/>
                <p14:nvPr/>
              </p14:nvContentPartPr>
              <p14:xfrm>
                <a:off x="10995919" y="2103838"/>
                <a:ext cx="137880" cy="18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AFCB49A-5690-43BF-B34D-D07ACD00CB3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86919" y="2094838"/>
                  <a:ext cx="155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67192B-762A-46EE-B574-84B04908FC02}"/>
                    </a:ext>
                  </a:extLst>
                </p14:cNvPr>
                <p14:cNvContentPartPr/>
                <p14:nvPr/>
              </p14:nvContentPartPr>
              <p14:xfrm>
                <a:off x="11195359" y="2143438"/>
                <a:ext cx="390960" cy="448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67192B-762A-46EE-B574-84B04908FC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86359" y="2134438"/>
                  <a:ext cx="408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D649069-3DEC-4276-974A-DAD5A1119DD1}"/>
                    </a:ext>
                  </a:extLst>
                </p14:cNvPr>
                <p14:cNvContentPartPr/>
                <p14:nvPr/>
              </p14:nvContentPartPr>
              <p14:xfrm>
                <a:off x="321919" y="2945158"/>
                <a:ext cx="244080" cy="473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D649069-3DEC-4276-974A-DAD5A1119D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2919" y="2936158"/>
                  <a:ext cx="2617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0B35CAB-6519-4258-8995-22CE96BA0109}"/>
                    </a:ext>
                  </a:extLst>
                </p14:cNvPr>
                <p14:cNvContentPartPr/>
                <p14:nvPr/>
              </p14:nvContentPartPr>
              <p14:xfrm>
                <a:off x="307159" y="3108958"/>
                <a:ext cx="375840" cy="112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0B35CAB-6519-4258-8995-22CE96BA010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8159" y="3099958"/>
                  <a:ext cx="393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A326826-460F-4655-B2B2-5515F50A9745}"/>
                    </a:ext>
                  </a:extLst>
                </p14:cNvPr>
                <p14:cNvContentPartPr/>
                <p14:nvPr/>
              </p14:nvContentPartPr>
              <p14:xfrm>
                <a:off x="678319" y="2814838"/>
                <a:ext cx="243000" cy="511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A326826-460F-4655-B2B2-5515F50A974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9319" y="2806198"/>
                  <a:ext cx="2606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363EF9A-DCD1-4BBD-AA5D-49BA4962757D}"/>
                    </a:ext>
                  </a:extLst>
                </p14:cNvPr>
                <p14:cNvContentPartPr/>
                <p14:nvPr/>
              </p14:nvContentPartPr>
              <p14:xfrm>
                <a:off x="947959" y="3141718"/>
                <a:ext cx="140040" cy="163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363EF9A-DCD1-4BBD-AA5D-49BA4962757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39319" y="3133078"/>
                  <a:ext cx="157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8C74351-BCDA-412D-ADBF-E9C3C5E52ED8}"/>
                    </a:ext>
                  </a:extLst>
                </p14:cNvPr>
                <p14:cNvContentPartPr/>
                <p14:nvPr/>
              </p14:nvContentPartPr>
              <p14:xfrm>
                <a:off x="1155319" y="3164398"/>
                <a:ext cx="215640" cy="166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8C74351-BCDA-412D-ADBF-E9C3C5E52ED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6679" y="3155758"/>
                  <a:ext cx="233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8339A46-A330-437A-B0C8-53EDFA97D275}"/>
                    </a:ext>
                  </a:extLst>
                </p14:cNvPr>
                <p14:cNvContentPartPr/>
                <p14:nvPr/>
              </p14:nvContentPartPr>
              <p14:xfrm>
                <a:off x="1751119" y="3088438"/>
                <a:ext cx="362520" cy="198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8339A46-A330-437A-B0C8-53EDFA97D27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42119" y="3079798"/>
                  <a:ext cx="38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B06934D-3FDD-4F04-9CF5-C49B67CBAB51}"/>
                    </a:ext>
                  </a:extLst>
                </p14:cNvPr>
                <p14:cNvContentPartPr/>
                <p14:nvPr/>
              </p14:nvContentPartPr>
              <p14:xfrm>
                <a:off x="2155399" y="3052798"/>
                <a:ext cx="180720" cy="183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B06934D-3FDD-4F04-9CF5-C49B67CBAB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46759" y="3043798"/>
                  <a:ext cx="198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E0607CA-296F-45AB-8DD0-762E77CA6854}"/>
                    </a:ext>
                  </a:extLst>
                </p14:cNvPr>
                <p14:cNvContentPartPr/>
                <p14:nvPr/>
              </p14:nvContentPartPr>
              <p14:xfrm>
                <a:off x="2650039" y="3032278"/>
                <a:ext cx="390600" cy="185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E0607CA-296F-45AB-8DD0-762E77CA685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1399" y="3023278"/>
                  <a:ext cx="408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B7980BF-64DA-4AFE-A8B1-A680E4616669}"/>
                    </a:ext>
                  </a:extLst>
                </p14:cNvPr>
                <p14:cNvContentPartPr/>
                <p14:nvPr/>
              </p14:nvContentPartPr>
              <p14:xfrm>
                <a:off x="3043519" y="3012478"/>
                <a:ext cx="203040" cy="176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B7980BF-64DA-4AFE-A8B1-A680E4616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34519" y="3003838"/>
                  <a:ext cx="22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FB4FDD1-4590-4E4F-B1D7-B7234EBC0D02}"/>
                    </a:ext>
                  </a:extLst>
                </p14:cNvPr>
                <p14:cNvContentPartPr/>
                <p14:nvPr/>
              </p14:nvContentPartPr>
              <p14:xfrm>
                <a:off x="3323599" y="3024718"/>
                <a:ext cx="43920" cy="114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FB4FDD1-4590-4E4F-B1D7-B7234EBC0D0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14599" y="3015718"/>
                  <a:ext cx="61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8C3A4AC-4D9A-486F-969D-C5896613CB4B}"/>
                    </a:ext>
                  </a:extLst>
                </p14:cNvPr>
                <p14:cNvContentPartPr/>
                <p14:nvPr/>
              </p14:nvContentPartPr>
              <p14:xfrm>
                <a:off x="3242959" y="2980078"/>
                <a:ext cx="234720" cy="401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8C3A4AC-4D9A-486F-969D-C5896613CB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33959" y="2971438"/>
                  <a:ext cx="2523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48164FB-5D63-4E73-AD0D-B1AD8425F212}"/>
                    </a:ext>
                  </a:extLst>
                </p14:cNvPr>
                <p14:cNvContentPartPr/>
                <p14:nvPr/>
              </p14:nvContentPartPr>
              <p14:xfrm>
                <a:off x="3819319" y="2936158"/>
                <a:ext cx="172800" cy="213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48164FB-5D63-4E73-AD0D-B1AD8425F21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10319" y="2927158"/>
                  <a:ext cx="190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527A1C3-74A0-4D33-9418-EA8B7E7A8FB6}"/>
                    </a:ext>
                  </a:extLst>
                </p14:cNvPr>
                <p14:cNvContentPartPr/>
                <p14:nvPr/>
              </p14:nvContentPartPr>
              <p14:xfrm>
                <a:off x="4032799" y="2875318"/>
                <a:ext cx="237240" cy="26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527A1C3-74A0-4D33-9418-EA8B7E7A8FB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24159" y="2866678"/>
                  <a:ext cx="25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1CC949B-04EE-4532-9F96-12EDAA79BF92}"/>
                    </a:ext>
                  </a:extLst>
                </p14:cNvPr>
                <p14:cNvContentPartPr/>
                <p14:nvPr/>
              </p14:nvContentPartPr>
              <p14:xfrm>
                <a:off x="4315399" y="2889718"/>
                <a:ext cx="217440" cy="243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1CC949B-04EE-4532-9F96-12EDAA79BF9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06759" y="2881078"/>
                  <a:ext cx="235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D9B32E2-E526-479F-80E2-D2A4A3C13F3F}"/>
                    </a:ext>
                  </a:extLst>
                </p14:cNvPr>
                <p14:cNvContentPartPr/>
                <p14:nvPr/>
              </p14:nvContentPartPr>
              <p14:xfrm>
                <a:off x="4948279" y="2665078"/>
                <a:ext cx="289440" cy="476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D9B32E2-E526-479F-80E2-D2A4A3C13F3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39279" y="2656078"/>
                  <a:ext cx="3070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C9F98C-F7ED-4A57-ACAA-E8B4B339BADB}"/>
                    </a:ext>
                  </a:extLst>
                </p14:cNvPr>
                <p14:cNvContentPartPr/>
                <p14:nvPr/>
              </p14:nvContentPartPr>
              <p14:xfrm>
                <a:off x="4898959" y="2674798"/>
                <a:ext cx="769680" cy="404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C9F98C-F7ED-4A57-ACAA-E8B4B339BAD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90319" y="2665798"/>
                  <a:ext cx="787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D39502-406E-4F14-A8FE-018E673D9A09}"/>
                    </a:ext>
                  </a:extLst>
                </p14:cNvPr>
                <p14:cNvContentPartPr/>
                <p14:nvPr/>
              </p14:nvContentPartPr>
              <p14:xfrm>
                <a:off x="6075079" y="2790718"/>
                <a:ext cx="155880" cy="252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6D39502-406E-4F14-A8FE-018E673D9A0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66439" y="2781718"/>
                  <a:ext cx="173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806CC92-A8F3-47EC-BCEC-2A5DE21313B0}"/>
                    </a:ext>
                  </a:extLst>
                </p14:cNvPr>
                <p14:cNvContentPartPr/>
                <p14:nvPr/>
              </p14:nvContentPartPr>
              <p14:xfrm>
                <a:off x="6049159" y="2666518"/>
                <a:ext cx="388080" cy="420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806CC92-A8F3-47EC-BCEC-2A5DE21313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40519" y="2657518"/>
                  <a:ext cx="405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56C18AE-7B5C-48AF-B4CB-B1989DA682A6}"/>
                    </a:ext>
                  </a:extLst>
                </p14:cNvPr>
                <p14:cNvContentPartPr/>
                <p14:nvPr/>
              </p14:nvContentPartPr>
              <p14:xfrm>
                <a:off x="6444799" y="2900518"/>
                <a:ext cx="63720" cy="146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56C18AE-7B5C-48AF-B4CB-B1989DA682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36159" y="2891518"/>
                  <a:ext cx="81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34DD008-8EE6-424C-B101-C6A619E7FC79}"/>
                    </a:ext>
                  </a:extLst>
                </p14:cNvPr>
                <p14:cNvContentPartPr/>
                <p14:nvPr/>
              </p14:nvContentPartPr>
              <p14:xfrm>
                <a:off x="6604279" y="2879998"/>
                <a:ext cx="160560" cy="160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34DD008-8EE6-424C-B101-C6A619E7FC7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95639" y="2871358"/>
                  <a:ext cx="17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7072931-D63A-4BFC-BD31-CDDF338E16EA}"/>
                    </a:ext>
                  </a:extLst>
                </p14:cNvPr>
                <p14:cNvContentPartPr/>
                <p14:nvPr/>
              </p14:nvContentPartPr>
              <p14:xfrm>
                <a:off x="6919999" y="2877118"/>
                <a:ext cx="103320" cy="140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7072931-D63A-4BFC-BD31-CDDF338E16E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10999" y="2868118"/>
                  <a:ext cx="12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5678CD8-2B39-4678-A182-04B5375A7CB3}"/>
                    </a:ext>
                  </a:extLst>
                </p14:cNvPr>
                <p14:cNvContentPartPr/>
                <p14:nvPr/>
              </p14:nvContentPartPr>
              <p14:xfrm>
                <a:off x="7093879" y="2879998"/>
                <a:ext cx="266040" cy="114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5678CD8-2B39-4678-A182-04B5375A7C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84879" y="2870998"/>
                  <a:ext cx="283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AA2F8A-FB42-449A-A7B4-DA1CCBDA4497}"/>
                    </a:ext>
                  </a:extLst>
                </p14:cNvPr>
                <p14:cNvContentPartPr/>
                <p14:nvPr/>
              </p14:nvContentPartPr>
              <p14:xfrm>
                <a:off x="7445599" y="2731318"/>
                <a:ext cx="147600" cy="271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AA2F8A-FB42-449A-A7B4-DA1CCBDA44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36959" y="2722678"/>
                  <a:ext cx="165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A28313-5831-434B-A26F-9367D599F59B}"/>
                    </a:ext>
                  </a:extLst>
                </p14:cNvPr>
                <p14:cNvContentPartPr/>
                <p14:nvPr/>
              </p14:nvContentPartPr>
              <p14:xfrm>
                <a:off x="7571239" y="2868118"/>
                <a:ext cx="108720" cy="118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A28313-5831-434B-A26F-9367D599F59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62599" y="2859478"/>
                  <a:ext cx="126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7E6116B-6DEE-46BD-8B29-57AB9D466A0E}"/>
                    </a:ext>
                  </a:extLst>
                </p14:cNvPr>
                <p14:cNvContentPartPr/>
                <p14:nvPr/>
              </p14:nvContentPartPr>
              <p14:xfrm>
                <a:off x="7906759" y="2674438"/>
                <a:ext cx="126000" cy="294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7E6116B-6DEE-46BD-8B29-57AB9D466A0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98119" y="2665798"/>
                  <a:ext cx="143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E2660C-66A5-404D-95E7-02539194F6BB}"/>
                    </a:ext>
                  </a:extLst>
                </p14:cNvPr>
                <p14:cNvContentPartPr/>
                <p14:nvPr/>
              </p14:nvContentPartPr>
              <p14:xfrm>
                <a:off x="8231839" y="2795038"/>
                <a:ext cx="289440" cy="204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E2660C-66A5-404D-95E7-02539194F6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23199" y="2786038"/>
                  <a:ext cx="30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9D970A5-D65D-4123-8F4D-330BDF594719}"/>
                    </a:ext>
                  </a:extLst>
                </p14:cNvPr>
                <p14:cNvContentPartPr/>
                <p14:nvPr/>
              </p14:nvContentPartPr>
              <p14:xfrm>
                <a:off x="8424799" y="2593078"/>
                <a:ext cx="258840" cy="369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9D970A5-D65D-4123-8F4D-330BDF59471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15799" y="2584078"/>
                  <a:ext cx="276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F887D48-D348-4CDB-9645-19358BE5F08A}"/>
                    </a:ext>
                  </a:extLst>
                </p14:cNvPr>
                <p14:cNvContentPartPr/>
                <p14:nvPr/>
              </p14:nvContentPartPr>
              <p14:xfrm>
                <a:off x="8595079" y="2842918"/>
                <a:ext cx="7380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F887D48-D348-4CDB-9645-19358BE5F08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86079" y="2834278"/>
                  <a:ext cx="91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4457A50-B537-491D-93E3-84AB9A12B206}"/>
                    </a:ext>
                  </a:extLst>
                </p14:cNvPr>
                <p14:cNvContentPartPr/>
                <p14:nvPr/>
              </p14:nvContentPartPr>
              <p14:xfrm>
                <a:off x="8718919" y="2782438"/>
                <a:ext cx="159840" cy="188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4457A50-B537-491D-93E3-84AB9A12B2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09919" y="2773438"/>
                  <a:ext cx="17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96975E0-37DF-4F44-B772-95BBC26A6397}"/>
                    </a:ext>
                  </a:extLst>
                </p14:cNvPr>
                <p14:cNvContentPartPr/>
                <p14:nvPr/>
              </p14:nvContentPartPr>
              <p14:xfrm>
                <a:off x="8989279" y="2566078"/>
                <a:ext cx="256680" cy="416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96975E0-37DF-4F44-B772-95BBC26A63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80279" y="2557438"/>
                  <a:ext cx="2743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B01B73D-2D95-472E-9882-F9E3F49F2317}"/>
                    </a:ext>
                  </a:extLst>
                </p14:cNvPr>
                <p14:cNvContentPartPr/>
                <p14:nvPr/>
              </p14:nvContentPartPr>
              <p14:xfrm>
                <a:off x="8906119" y="2735638"/>
                <a:ext cx="310320" cy="8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B01B73D-2D95-472E-9882-F9E3F49F23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97479" y="2726998"/>
                  <a:ext cx="32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15D736-50A1-4992-B9E2-0C97ABBE70B7}"/>
                    </a:ext>
                  </a:extLst>
                </p14:cNvPr>
                <p14:cNvContentPartPr/>
                <p14:nvPr/>
              </p14:nvContentPartPr>
              <p14:xfrm>
                <a:off x="9226879" y="2793958"/>
                <a:ext cx="248760" cy="152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15D736-50A1-4992-B9E2-0C97ABBE70B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218239" y="2784958"/>
                  <a:ext cx="266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498D39-50C6-4475-AF9B-8AA27B2659CE}"/>
                    </a:ext>
                  </a:extLst>
                </p14:cNvPr>
                <p14:cNvContentPartPr/>
                <p14:nvPr/>
              </p14:nvContentPartPr>
              <p14:xfrm>
                <a:off x="9566719" y="2540518"/>
                <a:ext cx="211320" cy="393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498D39-50C6-4475-AF9B-8AA27B2659C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58079" y="2531878"/>
                  <a:ext cx="228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7735149-3C54-45A1-B966-184C8698B41D}"/>
                    </a:ext>
                  </a:extLst>
                </p14:cNvPr>
                <p14:cNvContentPartPr/>
                <p14:nvPr/>
              </p14:nvContentPartPr>
              <p14:xfrm>
                <a:off x="9852559" y="2803318"/>
                <a:ext cx="124560" cy="86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7735149-3C54-45A1-B966-184C8698B41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843919" y="2794678"/>
                  <a:ext cx="14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195947-A313-4E71-B1BA-11719DABC8F2}"/>
                    </a:ext>
                  </a:extLst>
                </p14:cNvPr>
                <p14:cNvContentPartPr/>
                <p14:nvPr/>
              </p14:nvContentPartPr>
              <p14:xfrm>
                <a:off x="10079719" y="2489758"/>
                <a:ext cx="275400" cy="423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195947-A313-4E71-B1BA-11719DABC8F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071079" y="2480758"/>
                  <a:ext cx="293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B1A7558-61C9-4436-8BCF-D61484AD6473}"/>
                    </a:ext>
                  </a:extLst>
                </p14:cNvPr>
                <p14:cNvContentPartPr/>
                <p14:nvPr/>
              </p14:nvContentPartPr>
              <p14:xfrm>
                <a:off x="9961639" y="2704678"/>
                <a:ext cx="390240" cy="204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B1A7558-61C9-4436-8BCF-D61484AD647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952999" y="2695678"/>
                  <a:ext cx="407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C3E0193-C8D1-4702-BFBE-4602F5A9E965}"/>
                    </a:ext>
                  </a:extLst>
                </p14:cNvPr>
                <p14:cNvContentPartPr/>
                <p14:nvPr/>
              </p14:nvContentPartPr>
              <p14:xfrm>
                <a:off x="10460599" y="2702518"/>
                <a:ext cx="360" cy="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C3E0193-C8D1-4702-BFBE-4602F5A9E9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51599" y="2693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BDADBF7-EFB2-49DE-B272-D1E93C8714A8}"/>
                    </a:ext>
                  </a:extLst>
                </p14:cNvPr>
                <p14:cNvContentPartPr/>
                <p14:nvPr/>
              </p14:nvContentPartPr>
              <p14:xfrm>
                <a:off x="10423519" y="2755078"/>
                <a:ext cx="102240" cy="145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BDADBF7-EFB2-49DE-B272-D1E93C8714A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414879" y="2746078"/>
                  <a:ext cx="119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3694F2-A104-49BE-A66D-72F74DF5951B}"/>
                    </a:ext>
                  </a:extLst>
                </p14:cNvPr>
                <p14:cNvContentPartPr/>
                <p14:nvPr/>
              </p14:nvContentPartPr>
              <p14:xfrm>
                <a:off x="10597759" y="2777398"/>
                <a:ext cx="279720" cy="146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3694F2-A104-49BE-A66D-72F74DF5951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588759" y="2768758"/>
                  <a:ext cx="297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9D856E8-89F8-4E8F-A64F-C4D63530FEBF}"/>
                    </a:ext>
                  </a:extLst>
                </p14:cNvPr>
                <p14:cNvContentPartPr/>
                <p14:nvPr/>
              </p14:nvContentPartPr>
              <p14:xfrm>
                <a:off x="303919" y="3549598"/>
                <a:ext cx="297720" cy="487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9D856E8-89F8-4E8F-A64F-C4D63530FEB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94919" y="3540598"/>
                  <a:ext cx="3153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0399066-3673-4D6B-A58D-B49124ED361B}"/>
                    </a:ext>
                  </a:extLst>
                </p14:cNvPr>
                <p14:cNvContentPartPr/>
                <p14:nvPr/>
              </p14:nvContentPartPr>
              <p14:xfrm>
                <a:off x="266839" y="3749398"/>
                <a:ext cx="378000" cy="72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0399066-3673-4D6B-A58D-B49124ED361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58199" y="3740758"/>
                  <a:ext cx="395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E01A01F-E3C4-486D-BCE8-A2BCC5639F25}"/>
                    </a:ext>
                  </a:extLst>
                </p14:cNvPr>
                <p14:cNvContentPartPr/>
                <p14:nvPr/>
              </p14:nvContentPartPr>
              <p14:xfrm>
                <a:off x="498679" y="3827158"/>
                <a:ext cx="198000" cy="157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E01A01F-E3C4-486D-BCE8-A2BCC5639F2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90039" y="3818158"/>
                  <a:ext cx="215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562F933-D7C6-44CF-8F82-2E2D19FE9AE7}"/>
                    </a:ext>
                  </a:extLst>
                </p14:cNvPr>
                <p14:cNvContentPartPr/>
                <p14:nvPr/>
              </p14:nvContentPartPr>
              <p14:xfrm>
                <a:off x="1143439" y="3754078"/>
                <a:ext cx="384840" cy="194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562F933-D7C6-44CF-8F82-2E2D19FE9AE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34439" y="3745078"/>
                  <a:ext cx="402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181DE57-7A24-4EDF-8AD3-0285CDC22211}"/>
                    </a:ext>
                  </a:extLst>
                </p14:cNvPr>
                <p14:cNvContentPartPr/>
                <p14:nvPr/>
              </p14:nvContentPartPr>
              <p14:xfrm>
                <a:off x="1594159" y="3749758"/>
                <a:ext cx="73080" cy="141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181DE57-7A24-4EDF-8AD3-0285CDC2221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585519" y="3741118"/>
                  <a:ext cx="9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065496B-2363-4077-83D0-C8D991DE2B29}"/>
                    </a:ext>
                  </a:extLst>
                </p14:cNvPr>
                <p14:cNvContentPartPr/>
                <p14:nvPr/>
              </p14:nvContentPartPr>
              <p14:xfrm>
                <a:off x="1795399" y="3769918"/>
                <a:ext cx="162360" cy="149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065496B-2363-4077-83D0-C8D991DE2B2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786399" y="3760918"/>
                  <a:ext cx="180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5FCC92-AFB0-401D-A938-F7AFA6B7A37D}"/>
                    </a:ext>
                  </a:extLst>
                </p14:cNvPr>
                <p14:cNvContentPartPr/>
                <p14:nvPr/>
              </p14:nvContentPartPr>
              <p14:xfrm>
                <a:off x="1957759" y="3510718"/>
                <a:ext cx="219240" cy="349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5FCC92-AFB0-401D-A938-F7AFA6B7A37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948759" y="3501718"/>
                  <a:ext cx="236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32BD58C-45DC-48D8-B9DE-382D30D80536}"/>
                    </a:ext>
                  </a:extLst>
                </p14:cNvPr>
                <p14:cNvContentPartPr/>
                <p14:nvPr/>
              </p14:nvContentPartPr>
              <p14:xfrm>
                <a:off x="2056759" y="3743998"/>
                <a:ext cx="147600" cy="138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32BD58C-45DC-48D8-B9DE-382D30D805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47759" y="3735358"/>
                  <a:ext cx="165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F5AA2AD-ED10-4D96-A39F-F5048E72833B}"/>
                    </a:ext>
                  </a:extLst>
                </p14:cNvPr>
                <p14:cNvContentPartPr/>
                <p14:nvPr/>
              </p14:nvContentPartPr>
              <p14:xfrm>
                <a:off x="2389399" y="3557878"/>
                <a:ext cx="155520" cy="336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F5AA2AD-ED10-4D96-A39F-F5048E72833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380759" y="3549238"/>
                  <a:ext cx="173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911C9C1-BF7A-4767-A463-4A1511771E21}"/>
                    </a:ext>
                  </a:extLst>
                </p14:cNvPr>
                <p14:cNvContentPartPr/>
                <p14:nvPr/>
              </p14:nvContentPartPr>
              <p14:xfrm>
                <a:off x="2937319" y="3417478"/>
                <a:ext cx="277920" cy="448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911C9C1-BF7A-4767-A463-4A1511771E2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928319" y="3408838"/>
                  <a:ext cx="295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2FC68AE-03FE-4830-AB25-325B266104A5}"/>
                    </a:ext>
                  </a:extLst>
                </p14:cNvPr>
                <p14:cNvContentPartPr/>
                <p14:nvPr/>
              </p14:nvContentPartPr>
              <p14:xfrm>
                <a:off x="2901679" y="3615838"/>
                <a:ext cx="371520" cy="44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2FC68AE-03FE-4830-AB25-325B266104A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892679" y="3607198"/>
                  <a:ext cx="389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4BA19E3-739F-4EF7-A16E-46B15F3018D5}"/>
                    </a:ext>
                  </a:extLst>
                </p14:cNvPr>
                <p14:cNvContentPartPr/>
                <p14:nvPr/>
              </p14:nvContentPartPr>
              <p14:xfrm>
                <a:off x="3291199" y="3290758"/>
                <a:ext cx="323640" cy="505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4BA19E3-739F-4EF7-A16E-46B15F3018D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282559" y="3281758"/>
                  <a:ext cx="3412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D89CBCB-A32E-4D90-AB5B-19682FFF2356}"/>
                    </a:ext>
                  </a:extLst>
                </p14:cNvPr>
                <p14:cNvContentPartPr/>
                <p14:nvPr/>
              </p14:nvContentPartPr>
              <p14:xfrm>
                <a:off x="3539959" y="3583438"/>
                <a:ext cx="155160" cy="210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D89CBCB-A32E-4D90-AB5B-19682FFF235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31319" y="3574438"/>
                  <a:ext cx="172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F0F1D63-B0C3-4BAB-BEC8-B669FEFEF089}"/>
                    </a:ext>
                  </a:extLst>
                </p14:cNvPr>
                <p14:cNvContentPartPr/>
                <p14:nvPr/>
              </p14:nvContentPartPr>
              <p14:xfrm>
                <a:off x="4033519" y="3522238"/>
                <a:ext cx="245160" cy="205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F0F1D63-B0C3-4BAB-BEC8-B669FEFEF08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24879" y="3513598"/>
                  <a:ext cx="26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8FB1B3B-7709-4C52-9B89-E4BAC65B076C}"/>
                    </a:ext>
                  </a:extLst>
                </p14:cNvPr>
                <p14:cNvContentPartPr/>
                <p14:nvPr/>
              </p14:nvContentPartPr>
              <p14:xfrm>
                <a:off x="4353559" y="3534838"/>
                <a:ext cx="142200" cy="164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8FB1B3B-7709-4C52-9B89-E4BAC65B076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344559" y="3526198"/>
                  <a:ext cx="159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41E6B2A-92CB-4159-ACB1-0937E2BF03D9}"/>
                    </a:ext>
                  </a:extLst>
                </p14:cNvPr>
                <p14:cNvContentPartPr/>
                <p14:nvPr/>
              </p14:nvContentPartPr>
              <p14:xfrm>
                <a:off x="4532839" y="3586318"/>
                <a:ext cx="270000" cy="120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41E6B2A-92CB-4159-ACB1-0937E2BF03D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24199" y="3577318"/>
                  <a:ext cx="287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78758D8-42CF-4EB5-806B-3996CD042F4F}"/>
                    </a:ext>
                  </a:extLst>
                </p14:cNvPr>
                <p14:cNvContentPartPr/>
                <p14:nvPr/>
              </p14:nvContentPartPr>
              <p14:xfrm>
                <a:off x="4935679" y="3270238"/>
                <a:ext cx="244440" cy="43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78758D8-42CF-4EB5-806B-3996CD042F4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926679" y="3261598"/>
                  <a:ext cx="262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009CF48-420C-4206-B8D1-F33EAFBF17AB}"/>
                    </a:ext>
                  </a:extLst>
                </p14:cNvPr>
                <p14:cNvContentPartPr/>
                <p14:nvPr/>
              </p14:nvContentPartPr>
              <p14:xfrm>
                <a:off x="5227279" y="3513958"/>
                <a:ext cx="236160" cy="18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009CF48-420C-4206-B8D1-F33EAFBF17A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218639" y="3504958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6AF4DBC-F08D-4CF5-B3B8-E38362ADC255}"/>
                    </a:ext>
                  </a:extLst>
                </p14:cNvPr>
                <p14:cNvContentPartPr/>
                <p14:nvPr/>
              </p14:nvContentPartPr>
              <p14:xfrm>
                <a:off x="5437519" y="3528718"/>
                <a:ext cx="275400" cy="203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6AF4DBC-F08D-4CF5-B3B8-E38362ADC25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428519" y="3520078"/>
                  <a:ext cx="293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14DF35F-9F6D-4DD0-BC1D-6A32F71A608F}"/>
                    </a:ext>
                  </a:extLst>
                </p14:cNvPr>
                <p14:cNvContentPartPr/>
                <p14:nvPr/>
              </p14:nvContentPartPr>
              <p14:xfrm>
                <a:off x="5946199" y="3516838"/>
                <a:ext cx="194760" cy="164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14DF35F-9F6D-4DD0-BC1D-6A32F71A608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937199" y="3508198"/>
                  <a:ext cx="21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C70A036-AA91-44C4-BC62-DFB71B91C10E}"/>
                    </a:ext>
                  </a:extLst>
                </p14:cNvPr>
                <p14:cNvContentPartPr/>
                <p14:nvPr/>
              </p14:nvContentPartPr>
              <p14:xfrm>
                <a:off x="6297919" y="3136318"/>
                <a:ext cx="367560" cy="592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C70A036-AA91-44C4-BC62-DFB71B91C10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288919" y="3127318"/>
                  <a:ext cx="3852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9B958AA-985B-4E1D-BFB9-22C2182522FD}"/>
                    </a:ext>
                  </a:extLst>
                </p14:cNvPr>
                <p14:cNvContentPartPr/>
                <p14:nvPr/>
              </p14:nvContentPartPr>
              <p14:xfrm>
                <a:off x="6303319" y="3495238"/>
                <a:ext cx="267120" cy="92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9B958AA-985B-4E1D-BFB9-22C2182522F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94679" y="3486598"/>
                  <a:ext cx="284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E617D13-053F-4E5A-9FFC-7F2DFD59F6C0}"/>
                    </a:ext>
                  </a:extLst>
                </p14:cNvPr>
                <p14:cNvContentPartPr/>
                <p14:nvPr/>
              </p14:nvContentPartPr>
              <p14:xfrm>
                <a:off x="6810919" y="3398398"/>
                <a:ext cx="372600" cy="235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E617D13-053F-4E5A-9FFC-7F2DFD59F6C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801919" y="3389398"/>
                  <a:ext cx="390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24BC5D5-388A-4E7F-B7FD-A46091823D9D}"/>
                    </a:ext>
                  </a:extLst>
                </p14:cNvPr>
                <p14:cNvContentPartPr/>
                <p14:nvPr/>
              </p14:nvContentPartPr>
              <p14:xfrm>
                <a:off x="7198999" y="3409198"/>
                <a:ext cx="198000" cy="205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24BC5D5-388A-4E7F-B7FD-A46091823D9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190359" y="3400558"/>
                  <a:ext cx="215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68A7F36-340B-47F3-92DA-E61CA5BB2857}"/>
                    </a:ext>
                  </a:extLst>
                </p14:cNvPr>
                <p14:cNvContentPartPr/>
                <p14:nvPr/>
              </p14:nvContentPartPr>
              <p14:xfrm>
                <a:off x="7409959" y="3405598"/>
                <a:ext cx="188640" cy="201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68A7F36-340B-47F3-92DA-E61CA5BB285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401319" y="3396598"/>
                  <a:ext cx="206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3A662C-B778-4FB9-99B6-781FD6D4D19E}"/>
                    </a:ext>
                  </a:extLst>
                </p14:cNvPr>
                <p14:cNvContentPartPr/>
                <p14:nvPr/>
              </p14:nvContentPartPr>
              <p14:xfrm>
                <a:off x="7607959" y="3389398"/>
                <a:ext cx="194040" cy="205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3A662C-B778-4FB9-99B6-781FD6D4D19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598959" y="3380758"/>
                  <a:ext cx="21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7215F48-5FD3-4125-ADAF-D39415EA1CC3}"/>
                    </a:ext>
                  </a:extLst>
                </p14:cNvPr>
                <p14:cNvContentPartPr/>
                <p14:nvPr/>
              </p14:nvContentPartPr>
              <p14:xfrm>
                <a:off x="7808839" y="3384358"/>
                <a:ext cx="282960" cy="183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7215F48-5FD3-4125-ADAF-D39415EA1CC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799839" y="3375718"/>
                  <a:ext cx="300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B906695-47C1-4332-89F9-9C9917243507}"/>
                    </a:ext>
                  </a:extLst>
                </p14:cNvPr>
                <p14:cNvContentPartPr/>
                <p14:nvPr/>
              </p14:nvContentPartPr>
              <p14:xfrm>
                <a:off x="8061919" y="3354478"/>
                <a:ext cx="255240" cy="223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B906695-47C1-4332-89F9-9C991724350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052919" y="3345838"/>
                  <a:ext cx="272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AE1D624-5C8E-46D8-9799-0C9C8EA047DB}"/>
                    </a:ext>
                  </a:extLst>
                </p14:cNvPr>
                <p14:cNvContentPartPr/>
                <p14:nvPr/>
              </p14:nvContentPartPr>
              <p14:xfrm>
                <a:off x="8255959" y="3310558"/>
                <a:ext cx="222480" cy="2930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AE1D624-5C8E-46D8-9799-0C9C8EA047D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247319" y="3301558"/>
                  <a:ext cx="240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CAFDA6-04D6-4061-B6FC-D3B37850E17E}"/>
                    </a:ext>
                  </a:extLst>
                </p14:cNvPr>
                <p14:cNvContentPartPr/>
                <p14:nvPr/>
              </p14:nvContentPartPr>
              <p14:xfrm>
                <a:off x="8541799" y="3323878"/>
                <a:ext cx="261360" cy="194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CAFDA6-04D6-4061-B6FC-D3B37850E17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532799" y="3314878"/>
                  <a:ext cx="27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2C6C30D-1435-4728-8323-76BAC9BC1BCC}"/>
                    </a:ext>
                  </a:extLst>
                </p14:cNvPr>
                <p14:cNvContentPartPr/>
                <p14:nvPr/>
              </p14:nvContentPartPr>
              <p14:xfrm>
                <a:off x="8839159" y="3274198"/>
                <a:ext cx="278640" cy="273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2C6C30D-1435-4728-8323-76BAC9BC1BC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830159" y="3265198"/>
                  <a:ext cx="296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34351E1-3181-4403-96CC-61E6C5257176}"/>
                    </a:ext>
                  </a:extLst>
                </p14:cNvPr>
                <p14:cNvContentPartPr/>
                <p14:nvPr/>
              </p14:nvContentPartPr>
              <p14:xfrm>
                <a:off x="9194479" y="3586678"/>
                <a:ext cx="360" cy="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34351E1-3181-4403-96CC-61E6C525717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5839" y="3577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7AC87DA-FEEB-411B-B64B-44093E78FCE8}"/>
                    </a:ext>
                  </a:extLst>
                </p14:cNvPr>
                <p14:cNvContentPartPr/>
                <p14:nvPr/>
              </p14:nvContentPartPr>
              <p14:xfrm>
                <a:off x="393919" y="4425118"/>
                <a:ext cx="95400" cy="230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7AC87DA-FEEB-411B-B64B-44093E78FCE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84919" y="4416478"/>
                  <a:ext cx="113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381E73F-C4F2-48D7-9C8B-348E24D7CF33}"/>
                    </a:ext>
                  </a:extLst>
                </p14:cNvPr>
                <p14:cNvContentPartPr/>
                <p14:nvPr/>
              </p14:nvContentPartPr>
              <p14:xfrm>
                <a:off x="396439" y="4255198"/>
                <a:ext cx="320760" cy="395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381E73F-C4F2-48D7-9C8B-348E24D7CF3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7799" y="4246558"/>
                  <a:ext cx="338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2159EED-4735-4921-A719-BBD68E75AE8D}"/>
                    </a:ext>
                  </a:extLst>
                </p14:cNvPr>
                <p14:cNvContentPartPr/>
                <p14:nvPr/>
              </p14:nvContentPartPr>
              <p14:xfrm>
                <a:off x="735199" y="4477678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2159EED-4735-4921-A719-BBD68E75AE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199" y="4468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23ECEC4-EE4C-4456-841A-403040259874}"/>
                    </a:ext>
                  </a:extLst>
                </p14:cNvPr>
                <p14:cNvContentPartPr/>
                <p14:nvPr/>
              </p14:nvContentPartPr>
              <p14:xfrm>
                <a:off x="685879" y="4377598"/>
                <a:ext cx="250200" cy="235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23ECEC4-EE4C-4456-841A-40304025987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7239" y="4368958"/>
                  <a:ext cx="267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104D437-C9BA-4C21-AAC2-DE285D26BE45}"/>
                    </a:ext>
                  </a:extLst>
                </p14:cNvPr>
                <p14:cNvContentPartPr/>
                <p14:nvPr/>
              </p14:nvContentPartPr>
              <p14:xfrm>
                <a:off x="1294999" y="4363918"/>
                <a:ext cx="255600" cy="219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104D437-C9BA-4C21-AAC2-DE285D26BE4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286359" y="4354918"/>
                  <a:ext cx="273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8878B33-F57E-4ED5-A47E-BD00DFD56135}"/>
                    </a:ext>
                  </a:extLst>
                </p14:cNvPr>
                <p14:cNvContentPartPr/>
                <p14:nvPr/>
              </p14:nvContentPartPr>
              <p14:xfrm>
                <a:off x="1603519" y="4327558"/>
                <a:ext cx="372960" cy="253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8878B33-F57E-4ED5-A47E-BD00DFD5613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594879" y="4318918"/>
                  <a:ext cx="390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5E47DB-76B1-4AA7-A717-C38D6C69851B}"/>
                    </a:ext>
                  </a:extLst>
                </p14:cNvPr>
                <p14:cNvContentPartPr/>
                <p14:nvPr/>
              </p14:nvContentPartPr>
              <p14:xfrm>
                <a:off x="1918519" y="4371838"/>
                <a:ext cx="155520" cy="159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5E47DB-76B1-4AA7-A717-C38D6C69851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909879" y="4363198"/>
                  <a:ext cx="173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164E7D-0B46-44E3-B17A-EBDD9169924C}"/>
                    </a:ext>
                  </a:extLst>
                </p14:cNvPr>
                <p14:cNvContentPartPr/>
                <p14:nvPr/>
              </p14:nvContentPartPr>
              <p14:xfrm>
                <a:off x="2108239" y="4347358"/>
                <a:ext cx="147600" cy="191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164E7D-0B46-44E3-B17A-EBDD9169924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099599" y="4338718"/>
                  <a:ext cx="165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7819536-295E-459B-98D5-D39F8333F8FF}"/>
                    </a:ext>
                  </a:extLst>
                </p14:cNvPr>
                <p14:cNvContentPartPr/>
                <p14:nvPr/>
              </p14:nvContentPartPr>
              <p14:xfrm>
                <a:off x="2256199" y="4338718"/>
                <a:ext cx="188280" cy="193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7819536-295E-459B-98D5-D39F8333F8F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47559" y="4329718"/>
                  <a:ext cx="205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FFCD37B-E23A-4EA5-A196-58EADA1D62E3}"/>
                    </a:ext>
                  </a:extLst>
                </p14:cNvPr>
                <p14:cNvContentPartPr/>
                <p14:nvPr/>
              </p14:nvContentPartPr>
              <p14:xfrm>
                <a:off x="2430799" y="4499278"/>
                <a:ext cx="117000" cy="255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FFCD37B-E23A-4EA5-A196-58EADA1D62E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422159" y="4490278"/>
                  <a:ext cx="134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EEE083C-ED26-48DE-B719-2E33D4923E41}"/>
                    </a:ext>
                  </a:extLst>
                </p14:cNvPr>
                <p14:cNvContentPartPr/>
                <p14:nvPr/>
              </p14:nvContentPartPr>
              <p14:xfrm>
                <a:off x="3008599" y="4075918"/>
                <a:ext cx="196920" cy="460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EEE083C-ED26-48DE-B719-2E33D4923E4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999959" y="4066918"/>
                  <a:ext cx="2145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3C92D76-DCC3-4207-896F-38C9749165A7}"/>
                    </a:ext>
                  </a:extLst>
                </p14:cNvPr>
                <p14:cNvContentPartPr/>
                <p14:nvPr/>
              </p14:nvContentPartPr>
              <p14:xfrm>
                <a:off x="2925079" y="4260598"/>
                <a:ext cx="389880" cy="90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3C92D76-DCC3-4207-896F-38C9749165A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916439" y="4251958"/>
                  <a:ext cx="407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5680E71-969C-4285-B9B9-36D0F65BDDD8}"/>
                    </a:ext>
                  </a:extLst>
                </p14:cNvPr>
                <p14:cNvContentPartPr/>
                <p14:nvPr/>
              </p14:nvContentPartPr>
              <p14:xfrm>
                <a:off x="3280039" y="4052878"/>
                <a:ext cx="263880" cy="448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5680E71-969C-4285-B9B9-36D0F65BDDD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271399" y="4044238"/>
                  <a:ext cx="2815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4EB3BE3-6F0F-40C4-B3D7-D9ADB164EEDB}"/>
                    </a:ext>
                  </a:extLst>
                </p14:cNvPr>
                <p14:cNvContentPartPr/>
                <p14:nvPr/>
              </p14:nvContentPartPr>
              <p14:xfrm>
                <a:off x="3532759" y="4313158"/>
                <a:ext cx="210240" cy="199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4EB3BE3-6F0F-40C4-B3D7-D9ADB164EE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23759" y="4304158"/>
                  <a:ext cx="227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364B92-6B98-4A71-80CA-CB7572FCAAB8}"/>
                    </a:ext>
                  </a:extLst>
                </p14:cNvPr>
                <p14:cNvContentPartPr/>
                <p14:nvPr/>
              </p14:nvContentPartPr>
              <p14:xfrm>
                <a:off x="4124599" y="4314598"/>
                <a:ext cx="250200" cy="177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364B92-6B98-4A71-80CA-CB7572FCAAB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115599" y="4305598"/>
                  <a:ext cx="267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DBF19B9-C83E-4784-8BFB-65F9772FBB49}"/>
                    </a:ext>
                  </a:extLst>
                </p14:cNvPr>
                <p14:cNvContentPartPr/>
                <p14:nvPr/>
              </p14:nvContentPartPr>
              <p14:xfrm>
                <a:off x="4317199" y="4039558"/>
                <a:ext cx="181800" cy="370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DBF19B9-C83E-4784-8BFB-65F9772FBB4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308199" y="4030558"/>
                  <a:ext cx="199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0C08F0F-C756-4ABD-8664-5EDA8EF376DA}"/>
                    </a:ext>
                  </a:extLst>
                </p14:cNvPr>
                <p14:cNvContentPartPr/>
                <p14:nvPr/>
              </p14:nvContentPartPr>
              <p14:xfrm>
                <a:off x="4437079" y="4304158"/>
                <a:ext cx="66960" cy="115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0C08F0F-C756-4ABD-8664-5EDA8EF376D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428079" y="4295158"/>
                  <a:ext cx="84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DF029DF-78EE-4BEC-9BD7-2D90F12AC8E0}"/>
                    </a:ext>
                  </a:extLst>
                </p14:cNvPr>
                <p14:cNvContentPartPr/>
                <p14:nvPr/>
              </p14:nvContentPartPr>
              <p14:xfrm>
                <a:off x="4531039" y="4232158"/>
                <a:ext cx="186480" cy="207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DF029DF-78EE-4BEC-9BD7-2D90F12AC8E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522399" y="4223158"/>
                  <a:ext cx="20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72E9615-5EF7-4EBE-8C95-3559DFFE44B5}"/>
                    </a:ext>
                  </a:extLst>
                </p14:cNvPr>
                <p14:cNvContentPartPr/>
                <p14:nvPr/>
              </p14:nvContentPartPr>
              <p14:xfrm>
                <a:off x="4880599" y="3930838"/>
                <a:ext cx="286560" cy="533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72E9615-5EF7-4EBE-8C95-3559DFFE44B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871959" y="3922198"/>
                  <a:ext cx="3042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C037712-A9A8-4492-93AE-0EB9406749D8}"/>
                    </a:ext>
                  </a:extLst>
                </p14:cNvPr>
                <p14:cNvContentPartPr/>
                <p14:nvPr/>
              </p14:nvContentPartPr>
              <p14:xfrm>
                <a:off x="4761799" y="4182118"/>
                <a:ext cx="415800" cy="72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C037712-A9A8-4492-93AE-0EB9406749D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53159" y="4173118"/>
                  <a:ext cx="433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AD8D725-1FB9-4660-B1C0-5146A5DBE579}"/>
                    </a:ext>
                  </a:extLst>
                </p14:cNvPr>
                <p14:cNvContentPartPr/>
                <p14:nvPr/>
              </p14:nvContentPartPr>
              <p14:xfrm>
                <a:off x="5090119" y="4190038"/>
                <a:ext cx="262800" cy="222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AD8D725-1FB9-4660-B1C0-5146A5DBE57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081479" y="4181038"/>
                  <a:ext cx="280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07F3A2F-CAEA-4DA1-8007-EFCFD091639E}"/>
                    </a:ext>
                  </a:extLst>
                </p14:cNvPr>
                <p14:cNvContentPartPr/>
                <p14:nvPr/>
              </p14:nvContentPartPr>
              <p14:xfrm>
                <a:off x="5415199" y="4091038"/>
                <a:ext cx="29160" cy="65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07F3A2F-CAEA-4DA1-8007-EFCFD091639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406199" y="4082398"/>
                  <a:ext cx="46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8F482A1-3DF8-456C-BF0D-43F8C51EE649}"/>
                    </a:ext>
                  </a:extLst>
                </p14:cNvPr>
                <p14:cNvContentPartPr/>
                <p14:nvPr/>
              </p14:nvContentPartPr>
              <p14:xfrm>
                <a:off x="5453359" y="3920038"/>
                <a:ext cx="273240" cy="471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8F482A1-3DF8-456C-BF0D-43F8C51EE64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444719" y="3911398"/>
                  <a:ext cx="2908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7B2CA16-A820-4E07-8185-84B68FAE10E4}"/>
                    </a:ext>
                  </a:extLst>
                </p14:cNvPr>
                <p14:cNvContentPartPr/>
                <p14:nvPr/>
              </p14:nvContentPartPr>
              <p14:xfrm>
                <a:off x="5735239" y="4236478"/>
                <a:ext cx="190440" cy="130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7B2CA16-A820-4E07-8185-84B68FAE10E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726239" y="4227478"/>
                  <a:ext cx="208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B95736C-71BD-42BF-BC99-60DA74B92742}"/>
                    </a:ext>
                  </a:extLst>
                </p14:cNvPr>
                <p14:cNvContentPartPr/>
                <p14:nvPr/>
              </p14:nvContentPartPr>
              <p14:xfrm>
                <a:off x="6017119" y="3955678"/>
                <a:ext cx="246960" cy="416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B95736C-71BD-42BF-BC99-60DA74B9274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008479" y="3947038"/>
                  <a:ext cx="2646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BADBB05-3CD5-4056-A557-CEEA9816913E}"/>
                    </a:ext>
                  </a:extLst>
                </p14:cNvPr>
                <p14:cNvContentPartPr/>
                <p14:nvPr/>
              </p14:nvContentPartPr>
              <p14:xfrm>
                <a:off x="5982559" y="4189318"/>
                <a:ext cx="270720" cy="374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BADBB05-3CD5-4056-A557-CEEA9816913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73919" y="4180318"/>
                  <a:ext cx="288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41A3A6A-8A10-4848-97F7-D0C70C1B9F53}"/>
                    </a:ext>
                  </a:extLst>
                </p14:cNvPr>
                <p14:cNvContentPartPr/>
                <p14:nvPr/>
              </p14:nvContentPartPr>
              <p14:xfrm>
                <a:off x="6222319" y="4085638"/>
                <a:ext cx="215640" cy="286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41A3A6A-8A10-4848-97F7-D0C70C1B9F5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13679" y="4076638"/>
                  <a:ext cx="233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8340E7-A647-48B9-9B52-872AE007FBC0}"/>
                    </a:ext>
                  </a:extLst>
                </p14:cNvPr>
                <p14:cNvContentPartPr/>
                <p14:nvPr/>
              </p14:nvContentPartPr>
              <p14:xfrm>
                <a:off x="6364879" y="4187518"/>
                <a:ext cx="138600" cy="161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8340E7-A647-48B9-9B52-872AE007FBC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356239" y="4178518"/>
                  <a:ext cx="156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6D73DE2-E3B9-4767-8A79-AD8D52A05CFC}"/>
                    </a:ext>
                  </a:extLst>
                </p14:cNvPr>
                <p14:cNvContentPartPr/>
                <p14:nvPr/>
              </p14:nvContentPartPr>
              <p14:xfrm>
                <a:off x="6534439" y="4199038"/>
                <a:ext cx="293760" cy="145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6D73DE2-E3B9-4767-8A79-AD8D52A05CF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525439" y="4190398"/>
                  <a:ext cx="31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1712C5-31CB-4E67-AF85-17E296A19A25}"/>
                    </a:ext>
                  </a:extLst>
                </p14:cNvPr>
                <p14:cNvContentPartPr/>
                <p14:nvPr/>
              </p14:nvContentPartPr>
              <p14:xfrm>
                <a:off x="7075519" y="4175998"/>
                <a:ext cx="183240" cy="135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1712C5-31CB-4E67-AF85-17E296A19A2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066879" y="4166998"/>
                  <a:ext cx="200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D0DFBF1-5283-4AEF-A1F8-E100B03648C1}"/>
                    </a:ext>
                  </a:extLst>
                </p14:cNvPr>
                <p14:cNvContentPartPr/>
                <p14:nvPr/>
              </p14:nvContentPartPr>
              <p14:xfrm>
                <a:off x="7375759" y="3787558"/>
                <a:ext cx="269640" cy="522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D0DFBF1-5283-4AEF-A1F8-E100B03648C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366759" y="3778918"/>
                  <a:ext cx="2872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2F9D31D-1729-4A8A-ABDA-0D22C2E0EEDD}"/>
                    </a:ext>
                  </a:extLst>
                </p14:cNvPr>
                <p14:cNvContentPartPr/>
                <p14:nvPr/>
              </p14:nvContentPartPr>
              <p14:xfrm>
                <a:off x="7333639" y="4137478"/>
                <a:ext cx="259920" cy="65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2F9D31D-1729-4A8A-ABDA-0D22C2E0EED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324639" y="4128838"/>
                  <a:ext cx="277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7C6B67E-086F-4967-B3FB-4A3CCA002466}"/>
                    </a:ext>
                  </a:extLst>
                </p14:cNvPr>
                <p14:cNvContentPartPr/>
                <p14:nvPr/>
              </p14:nvContentPartPr>
              <p14:xfrm>
                <a:off x="7927999" y="3799438"/>
                <a:ext cx="238320" cy="455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7C6B67E-086F-4967-B3FB-4A3CCA00246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918999" y="3790798"/>
                  <a:ext cx="255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5ECBDDB-6DD2-4AF0-A82D-38C1D2F5D1BB}"/>
                    </a:ext>
                  </a:extLst>
                </p14:cNvPr>
                <p14:cNvContentPartPr/>
                <p14:nvPr/>
              </p14:nvContentPartPr>
              <p14:xfrm>
                <a:off x="7919719" y="3986998"/>
                <a:ext cx="324360" cy="74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5ECBDDB-6DD2-4AF0-A82D-38C1D2F5D1B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10719" y="3978358"/>
                  <a:ext cx="342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7183736-1D7B-499C-AEA0-02D1458893A6}"/>
                    </a:ext>
                  </a:extLst>
                </p14:cNvPr>
                <p14:cNvContentPartPr/>
                <p14:nvPr/>
              </p14:nvContentPartPr>
              <p14:xfrm>
                <a:off x="8244079" y="3720598"/>
                <a:ext cx="219960" cy="417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7183736-1D7B-499C-AEA0-02D1458893A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235079" y="3711598"/>
                  <a:ext cx="2376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C8932DE-202E-45D3-A1D5-08196D0661C3}"/>
                    </a:ext>
                  </a:extLst>
                </p14:cNvPr>
                <p14:cNvContentPartPr/>
                <p14:nvPr/>
              </p14:nvContentPartPr>
              <p14:xfrm>
                <a:off x="8453239" y="3989518"/>
                <a:ext cx="171720" cy="1530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C8932DE-202E-45D3-A1D5-08196D0661C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444239" y="3980878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11B4B6E-3392-43A7-806A-CD08CC7AE0D8}"/>
                    </a:ext>
                  </a:extLst>
                </p14:cNvPr>
                <p14:cNvContentPartPr/>
                <p14:nvPr/>
              </p14:nvContentPartPr>
              <p14:xfrm>
                <a:off x="8937439" y="3999958"/>
                <a:ext cx="205920" cy="1292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11B4B6E-3392-43A7-806A-CD08CC7AE0D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928439" y="3990958"/>
                  <a:ext cx="223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12D6236-0CDD-4CDC-B842-366FC5CCCCAA}"/>
                    </a:ext>
                  </a:extLst>
                </p14:cNvPr>
                <p14:cNvContentPartPr/>
                <p14:nvPr/>
              </p14:nvContentPartPr>
              <p14:xfrm>
                <a:off x="9227239" y="4000318"/>
                <a:ext cx="179640" cy="141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12D6236-0CDD-4CDC-B842-366FC5CCCCA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218239" y="3991678"/>
                  <a:ext cx="19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54CAF41-D1CB-4445-B544-DED2217BD13B}"/>
                    </a:ext>
                  </a:extLst>
                </p14:cNvPr>
                <p14:cNvContentPartPr/>
                <p14:nvPr/>
              </p14:nvContentPartPr>
              <p14:xfrm>
                <a:off x="9428479" y="3994558"/>
                <a:ext cx="252360" cy="122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54CAF41-D1CB-4445-B544-DED2217BD13B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419839" y="3985918"/>
                  <a:ext cx="27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75A8109-C502-4786-85C4-05C9CFA6AAB2}"/>
                    </a:ext>
                  </a:extLst>
                </p14:cNvPr>
                <p14:cNvContentPartPr/>
                <p14:nvPr/>
              </p14:nvContentPartPr>
              <p14:xfrm>
                <a:off x="9763639" y="3732118"/>
                <a:ext cx="229680" cy="410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75A8109-C502-4786-85C4-05C9CFA6AAB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54639" y="3723118"/>
                  <a:ext cx="247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28E55F3-2DD6-4A2F-B983-8D4C32D92111}"/>
                    </a:ext>
                  </a:extLst>
                </p14:cNvPr>
                <p14:cNvContentPartPr/>
                <p14:nvPr/>
              </p14:nvContentPartPr>
              <p14:xfrm>
                <a:off x="9978919" y="3990238"/>
                <a:ext cx="139320" cy="1015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28E55F3-2DD6-4A2F-B983-8D4C32D9211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970279" y="3981598"/>
                  <a:ext cx="156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A38F1D5-1F29-4B05-B49F-5C11897DF8FE}"/>
                    </a:ext>
                  </a:extLst>
                </p14:cNvPr>
                <p14:cNvContentPartPr/>
                <p14:nvPr/>
              </p14:nvContentPartPr>
              <p14:xfrm>
                <a:off x="10176559" y="3969358"/>
                <a:ext cx="134280" cy="153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A38F1D5-1F29-4B05-B49F-5C11897DF8F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167919" y="3960358"/>
                  <a:ext cx="151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38E030C-0AD2-4CBD-9FBA-F7E451F2AC51}"/>
                    </a:ext>
                  </a:extLst>
                </p14:cNvPr>
                <p14:cNvContentPartPr/>
                <p14:nvPr/>
              </p14:nvContentPartPr>
              <p14:xfrm>
                <a:off x="407599" y="5073838"/>
                <a:ext cx="139680" cy="191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38E030C-0AD2-4CBD-9FBA-F7E451F2AC5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98959" y="5065198"/>
                  <a:ext cx="157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5CDB56C-45E7-4D0B-8D9F-7A71BEFC07C1}"/>
                    </a:ext>
                  </a:extLst>
                </p14:cNvPr>
                <p14:cNvContentPartPr/>
                <p14:nvPr/>
              </p14:nvContentPartPr>
              <p14:xfrm>
                <a:off x="722239" y="4686118"/>
                <a:ext cx="294840" cy="597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5CDB56C-45E7-4D0B-8D9F-7A71BEFC07C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3599" y="4677118"/>
                  <a:ext cx="3124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40687A-10CB-4DAD-B153-3F90A9F1BCE9}"/>
                    </a:ext>
                  </a:extLst>
                </p14:cNvPr>
                <p14:cNvContentPartPr/>
                <p14:nvPr/>
              </p14:nvContentPartPr>
              <p14:xfrm>
                <a:off x="698119" y="5040358"/>
                <a:ext cx="268200" cy="82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40687A-10CB-4DAD-B153-3F90A9F1BCE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89119" y="5031358"/>
                  <a:ext cx="285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C51D801-8006-42E9-9602-465540834A44}"/>
                    </a:ext>
                  </a:extLst>
                </p14:cNvPr>
                <p14:cNvContentPartPr/>
                <p14:nvPr/>
              </p14:nvContentPartPr>
              <p14:xfrm>
                <a:off x="1249999" y="4895278"/>
                <a:ext cx="316440" cy="265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C51D801-8006-42E9-9602-465540834A4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240999" y="4886638"/>
                  <a:ext cx="334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E5A8239-CC35-4914-B93C-33C5A5F9653E}"/>
                    </a:ext>
                  </a:extLst>
                </p14:cNvPr>
                <p14:cNvContentPartPr/>
                <p14:nvPr/>
              </p14:nvContentPartPr>
              <p14:xfrm>
                <a:off x="1572199" y="4932358"/>
                <a:ext cx="189000" cy="179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E5A8239-CC35-4914-B93C-33C5A5F9653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563199" y="4923358"/>
                  <a:ext cx="206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6AB4F28-93A4-45C2-B7A4-3A6F5E81AF42}"/>
                    </a:ext>
                  </a:extLst>
                </p14:cNvPr>
                <p14:cNvContentPartPr/>
                <p14:nvPr/>
              </p14:nvContentPartPr>
              <p14:xfrm>
                <a:off x="1802959" y="4925878"/>
                <a:ext cx="149760" cy="169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6AB4F28-93A4-45C2-B7A4-3A6F5E81AF4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794319" y="4917238"/>
                  <a:ext cx="167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35EA9CF0-18A9-42BF-BB42-9F3F81B32943}"/>
                    </a:ext>
                  </a:extLst>
                </p14:cNvPr>
                <p14:cNvContentPartPr/>
                <p14:nvPr/>
              </p14:nvContentPartPr>
              <p14:xfrm>
                <a:off x="2004919" y="4885918"/>
                <a:ext cx="150120" cy="205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35EA9CF0-18A9-42BF-BB42-9F3F81B3294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995919" y="4876918"/>
                  <a:ext cx="167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E4EC178-8B0B-473B-B544-980FD98C4CB7}"/>
                    </a:ext>
                  </a:extLst>
                </p14:cNvPr>
                <p14:cNvContentPartPr/>
                <p14:nvPr/>
              </p14:nvContentPartPr>
              <p14:xfrm>
                <a:off x="2187799" y="4917598"/>
                <a:ext cx="196920" cy="1418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E4EC178-8B0B-473B-B544-980FD98C4CB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179159" y="4908958"/>
                  <a:ext cx="214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87969CB-AD27-46AE-AD16-F79868D37DA7}"/>
                    </a:ext>
                  </a:extLst>
                </p14:cNvPr>
                <p14:cNvContentPartPr/>
                <p14:nvPr/>
              </p14:nvContentPartPr>
              <p14:xfrm>
                <a:off x="2359879" y="4857118"/>
                <a:ext cx="183600" cy="208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87969CB-AD27-46AE-AD16-F79868D37DA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351239" y="4848118"/>
                  <a:ext cx="201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05A66C8-BCF6-4925-88E6-24D32D9317ED}"/>
                    </a:ext>
                  </a:extLst>
                </p14:cNvPr>
                <p14:cNvContentPartPr/>
                <p14:nvPr/>
              </p14:nvContentPartPr>
              <p14:xfrm>
                <a:off x="2509279" y="4821838"/>
                <a:ext cx="183960" cy="2678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05A66C8-BCF6-4925-88E6-24D32D9317E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500639" y="4813198"/>
                  <a:ext cx="201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68B77FB-5FAA-43E8-97CB-8E4CC0728E74}"/>
                    </a:ext>
                  </a:extLst>
                </p14:cNvPr>
                <p14:cNvContentPartPr/>
                <p14:nvPr/>
              </p14:nvContentPartPr>
              <p14:xfrm>
                <a:off x="3078079" y="4908598"/>
                <a:ext cx="60120" cy="97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68B77FB-5FAA-43E8-97CB-8E4CC0728E7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069439" y="4899958"/>
                  <a:ext cx="77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4F146D8-DDC6-4A3F-985D-3E40F3C0745D}"/>
                    </a:ext>
                  </a:extLst>
                </p14:cNvPr>
                <p14:cNvContentPartPr/>
                <p14:nvPr/>
              </p14:nvContentPartPr>
              <p14:xfrm>
                <a:off x="3180319" y="4842358"/>
                <a:ext cx="11160" cy="3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4F146D8-DDC6-4A3F-985D-3E40F3C0745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171319" y="4833358"/>
                  <a:ext cx="28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89D89ED-CBAA-4CB4-AB3E-B9F8F316740F}"/>
                    </a:ext>
                  </a:extLst>
                </p14:cNvPr>
                <p14:cNvContentPartPr/>
                <p14:nvPr/>
              </p14:nvContentPartPr>
              <p14:xfrm>
                <a:off x="3235039" y="4799158"/>
                <a:ext cx="193680" cy="195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89D89ED-CBAA-4CB4-AB3E-B9F8F31674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226399" y="4790158"/>
                  <a:ext cx="211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5A52FBE-6BF3-492E-839A-65B36A56CE5A}"/>
                    </a:ext>
                  </a:extLst>
                </p14:cNvPr>
                <p14:cNvContentPartPr/>
                <p14:nvPr/>
              </p14:nvContentPartPr>
              <p14:xfrm>
                <a:off x="3814999" y="4809958"/>
                <a:ext cx="263160" cy="196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5A52FBE-6BF3-492E-839A-65B36A56CE5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805999" y="4800958"/>
                  <a:ext cx="280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4D15EA5-B474-4F44-A72B-E5BCAC0E5342}"/>
                    </a:ext>
                  </a:extLst>
                </p14:cNvPr>
                <p14:cNvContentPartPr/>
                <p14:nvPr/>
              </p14:nvContentPartPr>
              <p14:xfrm>
                <a:off x="4126039" y="4822558"/>
                <a:ext cx="103680" cy="184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4D15EA5-B474-4F44-A72B-E5BCAC0E534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117399" y="4813918"/>
                  <a:ext cx="121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981A61E-F871-4503-A02B-C759C994ABA8}"/>
                    </a:ext>
                  </a:extLst>
                </p14:cNvPr>
                <p14:cNvContentPartPr/>
                <p14:nvPr/>
              </p14:nvContentPartPr>
              <p14:xfrm>
                <a:off x="4407919" y="4597918"/>
                <a:ext cx="185760" cy="409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981A61E-F871-4503-A02B-C759C994ABA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399279" y="4589278"/>
                  <a:ext cx="203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8CD0CD3-91AE-4E28-B574-90B30C50393C}"/>
                    </a:ext>
                  </a:extLst>
                </p14:cNvPr>
                <p14:cNvContentPartPr/>
                <p14:nvPr/>
              </p14:nvContentPartPr>
              <p14:xfrm>
                <a:off x="4298839" y="4784398"/>
                <a:ext cx="425880" cy="37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8CD0CD3-91AE-4E28-B574-90B30C50393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290199" y="4775398"/>
                  <a:ext cx="443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97C12C8-7BAA-4E2B-8163-AFF473AD80F9}"/>
                    </a:ext>
                  </a:extLst>
                </p14:cNvPr>
                <p14:cNvContentPartPr/>
                <p14:nvPr/>
              </p14:nvContentPartPr>
              <p14:xfrm>
                <a:off x="4939279" y="4714198"/>
                <a:ext cx="128880" cy="234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97C12C8-7BAA-4E2B-8163-AFF473AD80F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930279" y="4705198"/>
                  <a:ext cx="146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246B6A3-FEF6-4FED-8C0C-0BC0CE66D45A}"/>
                    </a:ext>
                  </a:extLst>
                </p14:cNvPr>
                <p14:cNvContentPartPr/>
                <p14:nvPr/>
              </p14:nvContentPartPr>
              <p14:xfrm>
                <a:off x="4944319" y="4598638"/>
                <a:ext cx="326880" cy="342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246B6A3-FEF6-4FED-8C0C-0BC0CE66D45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35319" y="4589998"/>
                  <a:ext cx="3445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F5C1A98-6F27-4412-A30A-B2E796C954EE}"/>
                    </a:ext>
                  </a:extLst>
                </p14:cNvPr>
                <p14:cNvContentPartPr/>
                <p14:nvPr/>
              </p14:nvContentPartPr>
              <p14:xfrm>
                <a:off x="5251039" y="4773958"/>
                <a:ext cx="65520" cy="119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F5C1A98-6F27-4412-A30A-B2E796C954E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242399" y="4765318"/>
                  <a:ext cx="8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E99A419-5664-4B09-8FFA-0C9857359A56}"/>
                    </a:ext>
                  </a:extLst>
                </p14:cNvPr>
                <p14:cNvContentPartPr/>
                <p14:nvPr/>
              </p14:nvContentPartPr>
              <p14:xfrm>
                <a:off x="5341039" y="4759558"/>
                <a:ext cx="218880" cy="165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E99A419-5664-4B09-8FFA-0C9857359A5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332039" y="4750918"/>
                  <a:ext cx="236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58D119A-7AAE-4020-95A3-EA50C627B4A8}"/>
                    </a:ext>
                  </a:extLst>
                </p14:cNvPr>
                <p14:cNvContentPartPr/>
                <p14:nvPr/>
              </p14:nvContentPartPr>
              <p14:xfrm>
                <a:off x="5593759" y="4778998"/>
                <a:ext cx="133200" cy="129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58D119A-7AAE-4020-95A3-EA50C627B4A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584759" y="4770358"/>
                  <a:ext cx="150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BB0CA77-3532-4BA6-92E3-7D49E958F44C}"/>
                    </a:ext>
                  </a:extLst>
                </p14:cNvPr>
                <p14:cNvContentPartPr/>
                <p14:nvPr/>
              </p14:nvContentPartPr>
              <p14:xfrm>
                <a:off x="5733439" y="4746958"/>
                <a:ext cx="338400" cy="162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BB0CA77-3532-4BA6-92E3-7D49E958F44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724439" y="4737958"/>
                  <a:ext cx="356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58E7D69-E88D-4D5C-9822-2F9B94CEFB92}"/>
                    </a:ext>
                  </a:extLst>
                </p14:cNvPr>
                <p14:cNvContentPartPr/>
                <p14:nvPr/>
              </p14:nvContentPartPr>
              <p14:xfrm>
                <a:off x="6160759" y="4768198"/>
                <a:ext cx="41760" cy="135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58E7D69-E88D-4D5C-9822-2F9B94CEFB9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151759" y="4759558"/>
                  <a:ext cx="59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F96A978-299B-4A43-A0BB-1C4216D81554}"/>
                    </a:ext>
                  </a:extLst>
                </p14:cNvPr>
                <p14:cNvContentPartPr/>
                <p14:nvPr/>
              </p14:nvContentPartPr>
              <p14:xfrm>
                <a:off x="6302239" y="4634998"/>
                <a:ext cx="360" cy="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F96A978-299B-4A43-A0BB-1C4216D8155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93239" y="4626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ECE93AC-56E4-4828-9B9A-02AF02E964F8}"/>
                    </a:ext>
                  </a:extLst>
                </p14:cNvPr>
                <p14:cNvContentPartPr/>
                <p14:nvPr/>
              </p14:nvContentPartPr>
              <p14:xfrm>
                <a:off x="6290719" y="4799158"/>
                <a:ext cx="62280" cy="939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ECE93AC-56E4-4828-9B9A-02AF02E964F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282079" y="4790158"/>
                  <a:ext cx="79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266FA3C-E97A-4F84-9B5B-276B9953A76B}"/>
                    </a:ext>
                  </a:extLst>
                </p14:cNvPr>
                <p14:cNvContentPartPr/>
                <p14:nvPr/>
              </p14:nvContentPartPr>
              <p14:xfrm>
                <a:off x="6590599" y="4542118"/>
                <a:ext cx="221040" cy="347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266FA3C-E97A-4F84-9B5B-276B9953A76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581599" y="4533118"/>
                  <a:ext cx="238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56F5514-8FF8-42BA-90CB-22D06F4CB653}"/>
                    </a:ext>
                  </a:extLst>
                </p14:cNvPr>
                <p14:cNvContentPartPr/>
                <p14:nvPr/>
              </p14:nvContentPartPr>
              <p14:xfrm>
                <a:off x="7054639" y="4423678"/>
                <a:ext cx="304920" cy="459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56F5514-8FF8-42BA-90CB-22D06F4CB65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045999" y="4415038"/>
                  <a:ext cx="322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3AD01D5-F323-41C7-BB53-7BEA8DFB3646}"/>
                    </a:ext>
                  </a:extLst>
                </p14:cNvPr>
                <p14:cNvContentPartPr/>
                <p14:nvPr/>
              </p14:nvContentPartPr>
              <p14:xfrm>
                <a:off x="7390879" y="4642918"/>
                <a:ext cx="231120" cy="176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3AD01D5-F323-41C7-BB53-7BEA8DFB364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382239" y="4634278"/>
                  <a:ext cx="248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CC5CB83-73ED-44DC-864E-4382A65645D2}"/>
                    </a:ext>
                  </a:extLst>
                </p14:cNvPr>
                <p14:cNvContentPartPr/>
                <p14:nvPr/>
              </p14:nvContentPartPr>
              <p14:xfrm>
                <a:off x="7655479" y="4641478"/>
                <a:ext cx="156240" cy="177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CC5CB83-73ED-44DC-864E-4382A65645D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646479" y="4632478"/>
                  <a:ext cx="173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0219855-3371-4D04-BC92-92E1404BE828}"/>
                    </a:ext>
                  </a:extLst>
                </p14:cNvPr>
                <p14:cNvContentPartPr/>
                <p14:nvPr/>
              </p14:nvContentPartPr>
              <p14:xfrm>
                <a:off x="7861039" y="4631038"/>
                <a:ext cx="225360" cy="170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0219855-3371-4D04-BC92-92E1404BE82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852399" y="4622038"/>
                  <a:ext cx="243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04C6D43-6C80-47CD-97FD-334CD4394083}"/>
                    </a:ext>
                  </a:extLst>
                </p14:cNvPr>
                <p14:cNvContentPartPr/>
                <p14:nvPr/>
              </p14:nvContentPartPr>
              <p14:xfrm>
                <a:off x="8101519" y="4691878"/>
                <a:ext cx="153360" cy="123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04C6D43-6C80-47CD-97FD-334CD439408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092879" y="4682878"/>
                  <a:ext cx="171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36D811D-3E92-44D2-B635-FEFE8EC4A144}"/>
                    </a:ext>
                  </a:extLst>
                </p14:cNvPr>
                <p14:cNvContentPartPr/>
                <p14:nvPr/>
              </p14:nvContentPartPr>
              <p14:xfrm>
                <a:off x="8343079" y="4580278"/>
                <a:ext cx="155880" cy="233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36D811D-3E92-44D2-B635-FEFE8EC4A14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334439" y="4571278"/>
                  <a:ext cx="17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7FD4A24-002F-4E9F-A99E-3B09BCBDF2B5}"/>
                    </a:ext>
                  </a:extLst>
                </p14:cNvPr>
                <p14:cNvContentPartPr/>
                <p14:nvPr/>
              </p14:nvContentPartPr>
              <p14:xfrm>
                <a:off x="8475559" y="4586398"/>
                <a:ext cx="220320" cy="210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7FD4A24-002F-4E9F-A99E-3B09BCBDF2B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466559" y="4577758"/>
                  <a:ext cx="23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692413F-D5C5-4A6B-889D-0FACF377F928}"/>
                    </a:ext>
                  </a:extLst>
                </p14:cNvPr>
                <p14:cNvContentPartPr/>
                <p14:nvPr/>
              </p14:nvContentPartPr>
              <p14:xfrm>
                <a:off x="9190519" y="4406398"/>
                <a:ext cx="238320" cy="385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692413F-D5C5-4A6B-889D-0FACF377F92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181519" y="4397758"/>
                  <a:ext cx="2559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B6E3642-F15C-4124-BC97-E6DBADFAE56B}"/>
                    </a:ext>
                  </a:extLst>
                </p14:cNvPr>
                <p14:cNvContentPartPr/>
                <p14:nvPr/>
              </p14:nvContentPartPr>
              <p14:xfrm>
                <a:off x="9094759" y="4526638"/>
                <a:ext cx="504000" cy="748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B6E3642-F15C-4124-BC97-E6DBADFAE56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085759" y="4517998"/>
                  <a:ext cx="521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B5B3326-0347-43C4-82DD-ECB4DB7A1912}"/>
                    </a:ext>
                  </a:extLst>
                </p14:cNvPr>
                <p14:cNvContentPartPr/>
                <p14:nvPr/>
              </p14:nvContentPartPr>
              <p14:xfrm>
                <a:off x="9475639" y="4309198"/>
                <a:ext cx="276480" cy="392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B5B3326-0347-43C4-82DD-ECB4DB7A191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466999" y="4300198"/>
                  <a:ext cx="294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D37B4D8-09AB-4599-8646-9B59379AC203}"/>
                    </a:ext>
                  </a:extLst>
                </p14:cNvPr>
                <p14:cNvContentPartPr/>
                <p14:nvPr/>
              </p14:nvContentPartPr>
              <p14:xfrm>
                <a:off x="9722239" y="4554718"/>
                <a:ext cx="208080" cy="238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D37B4D8-09AB-4599-8646-9B59379AC20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713239" y="4545718"/>
                  <a:ext cx="225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DF6B3A3-12C3-49DE-9D56-4CE554D17ED4}"/>
                    </a:ext>
                  </a:extLst>
                </p14:cNvPr>
                <p14:cNvContentPartPr/>
                <p14:nvPr/>
              </p14:nvContentPartPr>
              <p14:xfrm>
                <a:off x="366559" y="5686918"/>
                <a:ext cx="83520" cy="1735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DF6B3A3-12C3-49DE-9D56-4CE554D17ED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57559" y="5678278"/>
                  <a:ext cx="101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836C4AD-F356-49CF-A218-C64DAE3E21DD}"/>
                    </a:ext>
                  </a:extLst>
                </p14:cNvPr>
                <p14:cNvContentPartPr/>
                <p14:nvPr/>
              </p14:nvContentPartPr>
              <p14:xfrm>
                <a:off x="506239" y="5568838"/>
                <a:ext cx="32760" cy="21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836C4AD-F356-49CF-A218-C64DAE3E21D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7239" y="5559838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6318AC3-0C5C-41B2-B704-18576981D6A7}"/>
                    </a:ext>
                  </a:extLst>
                </p14:cNvPr>
                <p14:cNvContentPartPr/>
                <p14:nvPr/>
              </p14:nvContentPartPr>
              <p14:xfrm>
                <a:off x="482479" y="5657398"/>
                <a:ext cx="208440" cy="153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6318AC3-0C5C-41B2-B704-18576981D6A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73839" y="5648398"/>
                  <a:ext cx="226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A99ACB3-8EFE-4BCB-BC77-DE1C6B42C291}"/>
                    </a:ext>
                  </a:extLst>
                </p14:cNvPr>
                <p14:cNvContentPartPr/>
                <p14:nvPr/>
              </p14:nvContentPartPr>
              <p14:xfrm>
                <a:off x="761479" y="5624278"/>
                <a:ext cx="201240" cy="1897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A99ACB3-8EFE-4BCB-BC77-DE1C6B42C291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52479" y="5615638"/>
                  <a:ext cx="218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F878FAB-38E8-4B57-B531-3C157C03375D}"/>
                    </a:ext>
                  </a:extLst>
                </p14:cNvPr>
                <p14:cNvContentPartPr/>
                <p14:nvPr/>
              </p14:nvContentPartPr>
              <p14:xfrm>
                <a:off x="897199" y="5452198"/>
                <a:ext cx="207720" cy="317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F878FAB-38E8-4B57-B531-3C157C03375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88199" y="5443198"/>
                  <a:ext cx="225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5275A84-F045-4796-88D8-E1537F6A036A}"/>
                    </a:ext>
                  </a:extLst>
                </p14:cNvPr>
                <p14:cNvContentPartPr/>
                <p14:nvPr/>
              </p14:nvContentPartPr>
              <p14:xfrm>
                <a:off x="983239" y="5632198"/>
                <a:ext cx="182880" cy="1857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5275A84-F045-4796-88D8-E1537F6A036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74599" y="5623198"/>
                  <a:ext cx="200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889D888-5F43-498C-9583-3787CAAD6684}"/>
                    </a:ext>
                  </a:extLst>
                </p14:cNvPr>
                <p14:cNvContentPartPr/>
                <p14:nvPr/>
              </p14:nvContentPartPr>
              <p14:xfrm>
                <a:off x="1051279" y="5703838"/>
                <a:ext cx="222480" cy="342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889D888-5F43-498C-9583-3787CAAD668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42639" y="5695198"/>
                  <a:ext cx="240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BD145C3-F51A-4EAC-A9A9-A76C880E578B}"/>
                    </a:ext>
                  </a:extLst>
                </p14:cNvPr>
                <p14:cNvContentPartPr/>
                <p14:nvPr/>
              </p14:nvContentPartPr>
              <p14:xfrm>
                <a:off x="1235599" y="5575318"/>
                <a:ext cx="205200" cy="2455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BD145C3-F51A-4EAC-A9A9-A76C880E578B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226959" y="5566678"/>
                  <a:ext cx="22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6DA8387-BAB3-43A7-AA1D-E960F494B543}"/>
                    </a:ext>
                  </a:extLst>
                </p14:cNvPr>
                <p14:cNvContentPartPr/>
                <p14:nvPr/>
              </p14:nvContentPartPr>
              <p14:xfrm>
                <a:off x="1419199" y="5547238"/>
                <a:ext cx="254880" cy="243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6DA8387-BAB3-43A7-AA1D-E960F494B54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410559" y="5538598"/>
                  <a:ext cx="272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1C9FCB0-5E2E-4F56-B07D-596A38F8CCCB}"/>
                    </a:ext>
                  </a:extLst>
                </p14:cNvPr>
                <p14:cNvContentPartPr/>
                <p14:nvPr/>
              </p14:nvContentPartPr>
              <p14:xfrm>
                <a:off x="1572559" y="5596198"/>
                <a:ext cx="213840" cy="167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1C9FCB0-5E2E-4F56-B07D-596A38F8CCC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563559" y="5587558"/>
                  <a:ext cx="23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EC45669-C14E-4F0F-9C9E-3078AAEEA6D9}"/>
                    </a:ext>
                  </a:extLst>
                </p14:cNvPr>
                <p14:cNvContentPartPr/>
                <p14:nvPr/>
              </p14:nvContentPartPr>
              <p14:xfrm>
                <a:off x="1889719" y="5503318"/>
                <a:ext cx="292680" cy="2552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EC45669-C14E-4F0F-9C9E-3078AAEEA6D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881079" y="5494678"/>
                  <a:ext cx="310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9C47D01-6B66-4C9F-B715-AC8713EE54C3}"/>
                    </a:ext>
                  </a:extLst>
                </p14:cNvPr>
                <p14:cNvContentPartPr/>
                <p14:nvPr/>
              </p14:nvContentPartPr>
              <p14:xfrm>
                <a:off x="2124079" y="5276518"/>
                <a:ext cx="270720" cy="340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9C47D01-6B66-4C9F-B715-AC8713EE54C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115439" y="5267878"/>
                  <a:ext cx="288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4C9A72F-E837-408B-9E7B-4D0A461F4676}"/>
                    </a:ext>
                  </a:extLst>
                </p14:cNvPr>
                <p14:cNvContentPartPr/>
                <p14:nvPr/>
              </p14:nvContentPartPr>
              <p14:xfrm>
                <a:off x="2255839" y="5523118"/>
                <a:ext cx="150840" cy="142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4C9A72F-E837-408B-9E7B-4D0A461F467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247199" y="5514478"/>
                  <a:ext cx="16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22052EE-B8A6-4854-8304-88BBF7686011}"/>
                    </a:ext>
                  </a:extLst>
                </p14:cNvPr>
                <p14:cNvContentPartPr/>
                <p14:nvPr/>
              </p14:nvContentPartPr>
              <p14:xfrm>
                <a:off x="2344039" y="5492158"/>
                <a:ext cx="456840" cy="205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22052EE-B8A6-4854-8304-88BBF768601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335399" y="5483518"/>
                  <a:ext cx="474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13C2307-32BB-49FF-92BC-140E272C1302}"/>
                    </a:ext>
                  </a:extLst>
                </p14:cNvPr>
                <p14:cNvContentPartPr/>
                <p14:nvPr/>
              </p14:nvContentPartPr>
              <p14:xfrm>
                <a:off x="2756239" y="5472718"/>
                <a:ext cx="252360" cy="232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13C2307-32BB-49FF-92BC-140E272C130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747239" y="5463718"/>
                  <a:ext cx="270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574B79E-9247-4DB3-94B3-141F5B43E13B}"/>
                    </a:ext>
                  </a:extLst>
                </p14:cNvPr>
                <p14:cNvContentPartPr/>
                <p14:nvPr/>
              </p14:nvContentPartPr>
              <p14:xfrm>
                <a:off x="3341599" y="5469118"/>
                <a:ext cx="217080" cy="1537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574B79E-9247-4DB3-94B3-141F5B43E13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332959" y="5460118"/>
                  <a:ext cx="234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6F1B84-E173-4930-9F85-2F8FD5AEDCB4}"/>
                    </a:ext>
                  </a:extLst>
                </p14:cNvPr>
                <p14:cNvContentPartPr/>
                <p14:nvPr/>
              </p14:nvContentPartPr>
              <p14:xfrm>
                <a:off x="3615919" y="5475238"/>
                <a:ext cx="134640" cy="119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6F1B84-E173-4930-9F85-2F8FD5AEDCB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606919" y="5466598"/>
                  <a:ext cx="152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E6C6DBE-EC02-4E08-A0B6-F7465965F350}"/>
                    </a:ext>
                  </a:extLst>
                </p14:cNvPr>
                <p14:cNvContentPartPr/>
                <p14:nvPr/>
              </p14:nvContentPartPr>
              <p14:xfrm>
                <a:off x="3843079" y="5405758"/>
                <a:ext cx="195120" cy="177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E6C6DBE-EC02-4E08-A0B6-F7465965F35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834079" y="5396758"/>
                  <a:ext cx="212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59386642-2D20-4D60-824D-7EDC0DABD87A}"/>
                    </a:ext>
                  </a:extLst>
                </p14:cNvPr>
                <p14:cNvContentPartPr/>
                <p14:nvPr/>
              </p14:nvContentPartPr>
              <p14:xfrm>
                <a:off x="4001839" y="5203438"/>
                <a:ext cx="191520" cy="348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59386642-2D20-4D60-824D-7EDC0DABD87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992839" y="5194438"/>
                  <a:ext cx="209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1480A77-FFF5-45BF-A308-2F906343B22D}"/>
                    </a:ext>
                  </a:extLst>
                </p14:cNvPr>
                <p14:cNvContentPartPr/>
                <p14:nvPr/>
              </p14:nvContentPartPr>
              <p14:xfrm>
                <a:off x="4401439" y="5320798"/>
                <a:ext cx="262080" cy="216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1480A77-FFF5-45BF-A308-2F906343B22D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392439" y="5311798"/>
                  <a:ext cx="279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7C2B196-CE54-4386-987E-DD8906D04F4B}"/>
                    </a:ext>
                  </a:extLst>
                </p14:cNvPr>
                <p14:cNvContentPartPr/>
                <p14:nvPr/>
              </p14:nvContentPartPr>
              <p14:xfrm>
                <a:off x="4654159" y="5373718"/>
                <a:ext cx="180720" cy="146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7C2B196-CE54-4386-987E-DD8906D04F4B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4645519" y="5364718"/>
                  <a:ext cx="198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3C003B0-24EF-4C0A-BF72-9897F574D594}"/>
                    </a:ext>
                  </a:extLst>
                </p14:cNvPr>
                <p14:cNvContentPartPr/>
                <p14:nvPr/>
              </p14:nvContentPartPr>
              <p14:xfrm>
                <a:off x="4840639" y="5376958"/>
                <a:ext cx="144360" cy="141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3C003B0-24EF-4C0A-BF72-9897F574D59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831639" y="5368318"/>
                  <a:ext cx="162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AA1684E-DDFE-4026-B0EC-DCB4C336B1F3}"/>
                    </a:ext>
                  </a:extLst>
                </p14:cNvPr>
                <p14:cNvContentPartPr/>
                <p14:nvPr/>
              </p14:nvContentPartPr>
              <p14:xfrm>
                <a:off x="5027119" y="5298478"/>
                <a:ext cx="196200" cy="226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AA1684E-DDFE-4026-B0EC-DCB4C336B1F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018479" y="5289478"/>
                  <a:ext cx="213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40A6FCD-0A6A-4D7A-A053-7051325834EC}"/>
                    </a:ext>
                  </a:extLst>
                </p14:cNvPr>
                <p14:cNvContentPartPr/>
                <p14:nvPr/>
              </p14:nvContentPartPr>
              <p14:xfrm>
                <a:off x="5303599" y="5067358"/>
                <a:ext cx="272160" cy="507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40A6FCD-0A6A-4D7A-A053-7051325834E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294599" y="5058718"/>
                  <a:ext cx="2898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983A451-D753-4685-8CCE-5487726EA472}"/>
                    </a:ext>
                  </a:extLst>
                </p14:cNvPr>
                <p14:cNvContentPartPr/>
                <p14:nvPr/>
              </p14:nvContentPartPr>
              <p14:xfrm>
                <a:off x="5222959" y="5273998"/>
                <a:ext cx="423720" cy="97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983A451-D753-4685-8CCE-5487726EA47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214319" y="5265358"/>
                  <a:ext cx="441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A089725-A7EA-422A-83D5-DF0D8B1E85F5}"/>
                    </a:ext>
                  </a:extLst>
                </p14:cNvPr>
                <p14:cNvContentPartPr/>
                <p14:nvPr/>
              </p14:nvContentPartPr>
              <p14:xfrm>
                <a:off x="5487919" y="5363638"/>
                <a:ext cx="168120" cy="1209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A089725-A7EA-422A-83D5-DF0D8B1E85F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479279" y="5354998"/>
                  <a:ext cx="185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1B7B9E5-80FE-4680-9A39-8EC02B44F984}"/>
                    </a:ext>
                  </a:extLst>
                </p14:cNvPr>
                <p14:cNvContentPartPr/>
                <p14:nvPr/>
              </p14:nvContentPartPr>
              <p14:xfrm>
                <a:off x="5677279" y="5399998"/>
                <a:ext cx="142200" cy="76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1B7B9E5-80FE-4680-9A39-8EC02B44F98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668279" y="5391358"/>
                  <a:ext cx="159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093C478-7496-4C08-8476-F2D9CAE714EC}"/>
                    </a:ext>
                  </a:extLst>
                </p14:cNvPr>
                <p14:cNvContentPartPr/>
                <p14:nvPr/>
              </p14:nvContentPartPr>
              <p14:xfrm>
                <a:off x="5909479" y="5075278"/>
                <a:ext cx="281160" cy="4316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093C478-7496-4C08-8476-F2D9CAE714E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900479" y="5066278"/>
                  <a:ext cx="298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785BDCE-1573-4F45-AF39-0D8E0B160135}"/>
                    </a:ext>
                  </a:extLst>
                </p14:cNvPr>
                <p14:cNvContentPartPr/>
                <p14:nvPr/>
              </p14:nvContentPartPr>
              <p14:xfrm>
                <a:off x="5875639" y="5248078"/>
                <a:ext cx="336960" cy="84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785BDCE-1573-4F45-AF39-0D8E0B16013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866639" y="5239078"/>
                  <a:ext cx="354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55B49DD-1FB4-41DB-80DA-FE7D61CC31FE}"/>
                    </a:ext>
                  </a:extLst>
                </p14:cNvPr>
                <p14:cNvContentPartPr/>
                <p14:nvPr/>
              </p14:nvContentPartPr>
              <p14:xfrm>
                <a:off x="6162559" y="5390998"/>
                <a:ext cx="199080" cy="420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55B49DD-1FB4-41DB-80DA-FE7D61CC31F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153559" y="5381998"/>
                  <a:ext cx="216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2E62E77-BA6F-4000-9E72-46F3E049A98E}"/>
                    </a:ext>
                  </a:extLst>
                </p14:cNvPr>
                <p14:cNvContentPartPr/>
                <p14:nvPr/>
              </p14:nvContentPartPr>
              <p14:xfrm>
                <a:off x="6320599" y="5255278"/>
                <a:ext cx="291600" cy="220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2E62E77-BA6F-4000-9E72-46F3E049A98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311959" y="5246278"/>
                  <a:ext cx="309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0094A10-2284-4C37-81D2-6F5BF6D61446}"/>
                    </a:ext>
                  </a:extLst>
                </p14:cNvPr>
                <p14:cNvContentPartPr/>
                <p14:nvPr/>
              </p14:nvContentPartPr>
              <p14:xfrm>
                <a:off x="6681679" y="5265718"/>
                <a:ext cx="207000" cy="2426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0094A10-2284-4C37-81D2-6F5BF6D6144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6673039" y="5257078"/>
                  <a:ext cx="224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3E0763C-FF03-4EF2-A26C-8BFAA792F422}"/>
                    </a:ext>
                  </a:extLst>
                </p14:cNvPr>
                <p14:cNvContentPartPr/>
                <p14:nvPr/>
              </p14:nvContentPartPr>
              <p14:xfrm>
                <a:off x="6834679" y="5306038"/>
                <a:ext cx="167040" cy="180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3E0763C-FF03-4EF2-A26C-8BFAA792F42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825679" y="5297038"/>
                  <a:ext cx="184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D757F0A-FEE7-499A-B58E-29DC92BE230F}"/>
                    </a:ext>
                  </a:extLst>
                </p14:cNvPr>
                <p14:cNvContentPartPr/>
                <p14:nvPr/>
              </p14:nvContentPartPr>
              <p14:xfrm>
                <a:off x="7072279" y="5020918"/>
                <a:ext cx="267480" cy="4752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D757F0A-FEE7-499A-B58E-29DC92BE230F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063639" y="5011918"/>
                  <a:ext cx="2851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B45C621-7529-413A-B579-91EEDE0FE0E4}"/>
                    </a:ext>
                  </a:extLst>
                </p14:cNvPr>
                <p14:cNvContentPartPr/>
                <p14:nvPr/>
              </p14:nvContentPartPr>
              <p14:xfrm>
                <a:off x="7350919" y="5286598"/>
                <a:ext cx="204840" cy="1641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B45C621-7529-413A-B579-91EEDE0FE0E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342279" y="5277598"/>
                  <a:ext cx="222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3C0B6455-429D-4D13-9C6C-0F6FE9A49A71}"/>
                    </a:ext>
                  </a:extLst>
                </p14:cNvPr>
                <p14:cNvContentPartPr/>
                <p14:nvPr/>
              </p14:nvContentPartPr>
              <p14:xfrm>
                <a:off x="7555399" y="5007958"/>
                <a:ext cx="330120" cy="457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3C0B6455-429D-4D13-9C6C-0F6FE9A49A7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546759" y="4998958"/>
                  <a:ext cx="3477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C5F732F-2E7B-4383-B890-1ED5C0F23E29}"/>
                    </a:ext>
                  </a:extLst>
                </p14:cNvPr>
                <p14:cNvContentPartPr/>
                <p14:nvPr/>
              </p14:nvContentPartPr>
              <p14:xfrm>
                <a:off x="7873639" y="5299558"/>
                <a:ext cx="89640" cy="136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C5F732F-2E7B-4383-B890-1ED5C0F23E2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864999" y="5290918"/>
                  <a:ext cx="107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E3D7318-A7AB-486C-BDC2-1A60CCD5672A}"/>
                    </a:ext>
                  </a:extLst>
                </p14:cNvPr>
                <p14:cNvContentPartPr/>
                <p14:nvPr/>
              </p14:nvContentPartPr>
              <p14:xfrm>
                <a:off x="8115559" y="5030278"/>
                <a:ext cx="239400" cy="3697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E3D7318-A7AB-486C-BDC2-1A60CCD5672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106559" y="5021638"/>
                  <a:ext cx="257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FF20BD8-FE4B-4B62-8019-FC123A7F0478}"/>
                    </a:ext>
                  </a:extLst>
                </p14:cNvPr>
                <p14:cNvContentPartPr/>
                <p14:nvPr/>
              </p14:nvContentPartPr>
              <p14:xfrm>
                <a:off x="8245519" y="5272198"/>
                <a:ext cx="105120" cy="131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FF20BD8-FE4B-4B62-8019-FC123A7F0478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236519" y="5263558"/>
                  <a:ext cx="122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B6FB8A8-B3FD-4554-8595-1A77DF63E91B}"/>
                    </a:ext>
                  </a:extLst>
                </p14:cNvPr>
                <p14:cNvContentPartPr/>
                <p14:nvPr/>
              </p14:nvContentPartPr>
              <p14:xfrm>
                <a:off x="8460439" y="4962598"/>
                <a:ext cx="304560" cy="459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B6FB8A8-B3FD-4554-8595-1A77DF63E91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451799" y="4953598"/>
                  <a:ext cx="322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142AD4D-288E-4D37-8148-9361AB0171B7}"/>
                    </a:ext>
                  </a:extLst>
                </p14:cNvPr>
                <p14:cNvContentPartPr/>
                <p14:nvPr/>
              </p14:nvContentPartPr>
              <p14:xfrm>
                <a:off x="8457199" y="5223598"/>
                <a:ext cx="378720" cy="571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142AD4D-288E-4D37-8148-9361AB0171B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448559" y="5214958"/>
                  <a:ext cx="39636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8551A98-9ED6-43E7-B732-2C6747C4316A}"/>
                    </a:ext>
                  </a:extLst>
                </p14:cNvPr>
                <p14:cNvContentPartPr/>
                <p14:nvPr/>
              </p14:nvContentPartPr>
              <p14:xfrm>
                <a:off x="9123559" y="5169238"/>
                <a:ext cx="281520" cy="252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8551A98-9ED6-43E7-B732-2C6747C4316A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114919" y="5160238"/>
                  <a:ext cx="299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4CA3A9D-3E5E-4FE5-B433-435E2811557F}"/>
                    </a:ext>
                  </a:extLst>
                </p14:cNvPr>
                <p14:cNvContentPartPr/>
                <p14:nvPr/>
              </p14:nvContentPartPr>
              <p14:xfrm>
                <a:off x="9291319" y="5232958"/>
                <a:ext cx="247320" cy="144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4CA3A9D-3E5E-4FE5-B433-435E2811557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282319" y="5223958"/>
                  <a:ext cx="264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47F3650-6506-46AF-BBE5-1E215C609E9E}"/>
                    </a:ext>
                  </a:extLst>
                </p14:cNvPr>
                <p14:cNvContentPartPr/>
                <p14:nvPr/>
              </p14:nvContentPartPr>
              <p14:xfrm>
                <a:off x="9381319" y="5254558"/>
                <a:ext cx="378000" cy="511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47F3650-6506-46AF-BBE5-1E215C609E9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372319" y="5245558"/>
                  <a:ext cx="3956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36627CE3-69FA-4075-B620-37430020267F}"/>
                    </a:ext>
                  </a:extLst>
                </p14:cNvPr>
                <p14:cNvContentPartPr/>
                <p14:nvPr/>
              </p14:nvContentPartPr>
              <p14:xfrm>
                <a:off x="9752479" y="5256358"/>
                <a:ext cx="177120" cy="157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36627CE3-69FA-4075-B620-37430020267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9743839" y="5247358"/>
                  <a:ext cx="194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00C1DFE-D5C7-4517-A512-0FCFFE2136FC}"/>
                    </a:ext>
                  </a:extLst>
                </p14:cNvPr>
                <p14:cNvContentPartPr/>
                <p14:nvPr/>
              </p14:nvContentPartPr>
              <p14:xfrm>
                <a:off x="9953719" y="5206678"/>
                <a:ext cx="127800" cy="2005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00C1DFE-D5C7-4517-A512-0FCFFE2136F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944719" y="5197678"/>
                  <a:ext cx="145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7EF4D3-02F9-4C6A-B7BC-5378A140FDA2}"/>
                    </a:ext>
                  </a:extLst>
                </p14:cNvPr>
                <p14:cNvContentPartPr/>
                <p14:nvPr/>
              </p14:nvContentPartPr>
              <p14:xfrm>
                <a:off x="10064599" y="5217838"/>
                <a:ext cx="224280" cy="2419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7EF4D3-02F9-4C6A-B7BC-5378A140FDA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055599" y="5209198"/>
                  <a:ext cx="241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31E23C80-E5C9-46B4-B3A7-DA86BA22A323}"/>
                    </a:ext>
                  </a:extLst>
                </p14:cNvPr>
                <p14:cNvContentPartPr/>
                <p14:nvPr/>
              </p14:nvContentPartPr>
              <p14:xfrm>
                <a:off x="10256119" y="5252398"/>
                <a:ext cx="185760" cy="1580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31E23C80-E5C9-46B4-B3A7-DA86BA22A32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247479" y="5243758"/>
                  <a:ext cx="203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6882D63-F7C9-4ABD-A95F-D5FFA4E9F5F0}"/>
                    </a:ext>
                  </a:extLst>
                </p14:cNvPr>
                <p14:cNvContentPartPr/>
                <p14:nvPr/>
              </p14:nvContentPartPr>
              <p14:xfrm>
                <a:off x="10455919" y="5275438"/>
                <a:ext cx="261720" cy="1195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6882D63-F7C9-4ABD-A95F-D5FFA4E9F5F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0447279" y="5266438"/>
                  <a:ext cx="279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7570C72-A44F-4681-926A-75B36398FFAB}"/>
                    </a:ext>
                  </a:extLst>
                </p14:cNvPr>
                <p14:cNvContentPartPr/>
                <p14:nvPr/>
              </p14:nvContentPartPr>
              <p14:xfrm>
                <a:off x="10753999" y="5257078"/>
                <a:ext cx="173880" cy="156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7570C72-A44F-4681-926A-75B36398FFA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745359" y="5248438"/>
                  <a:ext cx="191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FA1A7FE-8205-45EA-8C32-828614D1645C}"/>
                    </a:ext>
                  </a:extLst>
                </p14:cNvPr>
                <p14:cNvContentPartPr/>
                <p14:nvPr/>
              </p14:nvContentPartPr>
              <p14:xfrm>
                <a:off x="10902679" y="5285158"/>
                <a:ext cx="169560" cy="97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FA1A7FE-8205-45EA-8C32-828614D1645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893679" y="5276158"/>
                  <a:ext cx="18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512EBAC-9458-45F1-AA99-AD4C5FAA0505}"/>
                    </a:ext>
                  </a:extLst>
                </p14:cNvPr>
                <p14:cNvContentPartPr/>
                <p14:nvPr/>
              </p14:nvContentPartPr>
              <p14:xfrm>
                <a:off x="11260159" y="5019118"/>
                <a:ext cx="186480" cy="3862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512EBAC-9458-45F1-AA99-AD4C5FAA050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251519" y="5010118"/>
                  <a:ext cx="2041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5A6FDFF-0572-4053-8884-2E44DE28C486}"/>
                    </a:ext>
                  </a:extLst>
                </p14:cNvPr>
                <p14:cNvContentPartPr/>
                <p14:nvPr/>
              </p14:nvContentPartPr>
              <p14:xfrm>
                <a:off x="11115439" y="5209198"/>
                <a:ext cx="381600" cy="565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5A6FDFF-0572-4053-8884-2E44DE28C48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106799" y="5200198"/>
                  <a:ext cx="399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9672375-D8E9-41B9-A290-E13975BE6AB9}"/>
                    </a:ext>
                  </a:extLst>
                </p14:cNvPr>
                <p14:cNvContentPartPr/>
                <p14:nvPr/>
              </p14:nvContentPartPr>
              <p14:xfrm>
                <a:off x="11350879" y="5209198"/>
                <a:ext cx="199440" cy="258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9672375-D8E9-41B9-A290-E13975BE6AB9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1341879" y="5200198"/>
                  <a:ext cx="217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24448FE2-1191-48D7-9F45-41A76AA766BE}"/>
                    </a:ext>
                  </a:extLst>
                </p14:cNvPr>
                <p14:cNvContentPartPr/>
                <p14:nvPr/>
              </p14:nvContentPartPr>
              <p14:xfrm>
                <a:off x="371239" y="6131878"/>
                <a:ext cx="200160" cy="220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24448FE2-1191-48D7-9F45-41A76AA766B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62239" y="6122878"/>
                  <a:ext cx="217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8A12251-0B9F-495B-AA73-D6D6F4A68FB3}"/>
                    </a:ext>
                  </a:extLst>
                </p14:cNvPr>
                <p14:cNvContentPartPr/>
                <p14:nvPr/>
              </p14:nvContentPartPr>
              <p14:xfrm>
                <a:off x="636199" y="6104158"/>
                <a:ext cx="358200" cy="219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8A12251-0B9F-495B-AA73-D6D6F4A68F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27559" y="6095518"/>
                  <a:ext cx="375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0974B35-E80E-4418-9C9F-D1A537E03F43}"/>
                    </a:ext>
                  </a:extLst>
                </p14:cNvPr>
                <p14:cNvContentPartPr/>
                <p14:nvPr/>
              </p14:nvContentPartPr>
              <p14:xfrm>
                <a:off x="1297879" y="6001918"/>
                <a:ext cx="281880" cy="264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0974B35-E80E-4418-9C9F-D1A537E03F4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288879" y="5992918"/>
                  <a:ext cx="299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57D2972-ECF4-4630-9FCA-0C38753FD589}"/>
                    </a:ext>
                  </a:extLst>
                </p14:cNvPr>
                <p14:cNvContentPartPr/>
                <p14:nvPr/>
              </p14:nvContentPartPr>
              <p14:xfrm>
                <a:off x="1552039" y="5969158"/>
                <a:ext cx="147600" cy="2656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57D2972-ECF4-4630-9FCA-0C38753FD589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543039" y="5960518"/>
                  <a:ext cx="165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58EB6E47-5995-465B-9541-05EB49ECBE1A}"/>
                    </a:ext>
                  </a:extLst>
                </p14:cNvPr>
                <p14:cNvContentPartPr/>
                <p14:nvPr/>
              </p14:nvContentPartPr>
              <p14:xfrm>
                <a:off x="1751839" y="6053758"/>
                <a:ext cx="109800" cy="205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58EB6E47-5995-465B-9541-05EB49ECBE1A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743199" y="6045118"/>
                  <a:ext cx="127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ABFB8B4-032D-48D3-B506-2A54B01B2348}"/>
                    </a:ext>
                  </a:extLst>
                </p14:cNvPr>
                <p14:cNvContentPartPr/>
                <p14:nvPr/>
              </p14:nvContentPartPr>
              <p14:xfrm>
                <a:off x="1985479" y="5799958"/>
                <a:ext cx="161640" cy="4755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ABFB8B4-032D-48D3-B506-2A54B01B2348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976479" y="5791318"/>
                  <a:ext cx="179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1DF6A29-917E-4979-B447-4BCE9CC64BC2}"/>
                    </a:ext>
                  </a:extLst>
                </p14:cNvPr>
                <p14:cNvContentPartPr/>
                <p14:nvPr/>
              </p14:nvContentPartPr>
              <p14:xfrm>
                <a:off x="2120839" y="6078958"/>
                <a:ext cx="234360" cy="1627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1DF6A29-917E-4979-B447-4BCE9CC64BC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112199" y="6069958"/>
                  <a:ext cx="252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C94EA4A0-C621-4BBE-851B-1DACCA21A05B}"/>
                    </a:ext>
                  </a:extLst>
                </p14:cNvPr>
                <p14:cNvContentPartPr/>
                <p14:nvPr/>
              </p14:nvContentPartPr>
              <p14:xfrm>
                <a:off x="2421799" y="5748478"/>
                <a:ext cx="235800" cy="520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C94EA4A0-C621-4BBE-851B-1DACCA21A05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413159" y="5739838"/>
                  <a:ext cx="2534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146A1B4-82E6-4974-B527-CFEB1DB26B66}"/>
                    </a:ext>
                  </a:extLst>
                </p14:cNvPr>
                <p14:cNvContentPartPr/>
                <p14:nvPr/>
              </p14:nvContentPartPr>
              <p14:xfrm>
                <a:off x="2371039" y="5979598"/>
                <a:ext cx="276480" cy="608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146A1B4-82E6-4974-B527-CFEB1DB26B66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362039" y="5970958"/>
                  <a:ext cx="294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52BDD90-2AA8-4FF2-B4A3-D12DFCAC9072}"/>
                    </a:ext>
                  </a:extLst>
                </p14:cNvPr>
                <p14:cNvContentPartPr/>
                <p14:nvPr/>
              </p14:nvContentPartPr>
              <p14:xfrm>
                <a:off x="2598199" y="6021358"/>
                <a:ext cx="190800" cy="163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52BDD90-2AA8-4FF2-B4A3-D12DFCAC9072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589559" y="6012358"/>
                  <a:ext cx="208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2570C11-746D-454F-863A-1295AC88385A}"/>
                    </a:ext>
                  </a:extLst>
                </p14:cNvPr>
                <p14:cNvContentPartPr/>
                <p14:nvPr/>
              </p14:nvContentPartPr>
              <p14:xfrm>
                <a:off x="2842999" y="6016318"/>
                <a:ext cx="250920" cy="2070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2570C11-746D-454F-863A-1295AC88385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2833999" y="6007678"/>
                  <a:ext cx="268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F6DB3F54-62B4-4FE7-AF44-FB15236BB5AE}"/>
                    </a:ext>
                  </a:extLst>
                </p14:cNvPr>
                <p14:cNvContentPartPr/>
                <p14:nvPr/>
              </p14:nvContentPartPr>
              <p14:xfrm>
                <a:off x="3005359" y="5765038"/>
                <a:ext cx="246600" cy="4078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F6DB3F54-62B4-4FE7-AF44-FB15236BB5AE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2996719" y="5756398"/>
                  <a:ext cx="264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879E88B-D610-419D-BBFB-9CBE91983D3F}"/>
                    </a:ext>
                  </a:extLst>
                </p14:cNvPr>
                <p14:cNvContentPartPr/>
                <p14:nvPr/>
              </p14:nvContentPartPr>
              <p14:xfrm>
                <a:off x="3650119" y="5932798"/>
                <a:ext cx="91080" cy="1555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879E88B-D610-419D-BBFB-9CBE91983D3F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641119" y="5924158"/>
                  <a:ext cx="108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ADE8D15-B3EA-4453-AEB3-A0DDC6879636}"/>
                    </a:ext>
                  </a:extLst>
                </p14:cNvPr>
                <p14:cNvContentPartPr/>
                <p14:nvPr/>
              </p14:nvContentPartPr>
              <p14:xfrm>
                <a:off x="3429079" y="6089398"/>
                <a:ext cx="447120" cy="65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ADE8D15-B3EA-4453-AEB3-A0DDC687963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420079" y="6080398"/>
                  <a:ext cx="464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F903431-D12D-461F-993F-917A1BE3CA70}"/>
                    </a:ext>
                  </a:extLst>
                </p14:cNvPr>
                <p14:cNvContentPartPr/>
                <p14:nvPr/>
              </p14:nvContentPartPr>
              <p14:xfrm>
                <a:off x="3449599" y="5881678"/>
                <a:ext cx="534960" cy="705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F903431-D12D-461F-993F-917A1BE3CA7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440599" y="5872678"/>
                  <a:ext cx="552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11F2690-330F-4740-ABC3-63E9D11543D5}"/>
                    </a:ext>
                  </a:extLst>
                </p14:cNvPr>
                <p14:cNvContentPartPr/>
                <p14:nvPr/>
              </p14:nvContentPartPr>
              <p14:xfrm>
                <a:off x="4047199" y="5684038"/>
                <a:ext cx="218520" cy="456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11F2690-330F-4740-ABC3-63E9D11543D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038199" y="5675398"/>
                  <a:ext cx="2361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101F2B0-7E12-4946-84EA-1867BBA0C38B}"/>
                    </a:ext>
                  </a:extLst>
                </p14:cNvPr>
                <p14:cNvContentPartPr/>
                <p14:nvPr/>
              </p14:nvContentPartPr>
              <p14:xfrm>
                <a:off x="4016239" y="5904358"/>
                <a:ext cx="373320" cy="99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101F2B0-7E12-4946-84EA-1867BBA0C38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007599" y="5895358"/>
                  <a:ext cx="39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AF717E3-49D9-4701-8D31-AC202DB21EFC}"/>
                    </a:ext>
                  </a:extLst>
                </p14:cNvPr>
                <p14:cNvContentPartPr/>
                <p14:nvPr/>
              </p14:nvContentPartPr>
              <p14:xfrm>
                <a:off x="4535719" y="5914078"/>
                <a:ext cx="88200" cy="125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AF717E3-49D9-4701-8D31-AC202DB21EF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526719" y="5905078"/>
                  <a:ext cx="105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A641BCE-2978-4BB7-99BC-AB63F2755BBF}"/>
                    </a:ext>
                  </a:extLst>
                </p14:cNvPr>
                <p14:cNvContentPartPr/>
                <p14:nvPr/>
              </p14:nvContentPartPr>
              <p14:xfrm>
                <a:off x="4694479" y="5808598"/>
                <a:ext cx="4680" cy="28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A641BCE-2978-4BB7-99BC-AB63F2755B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85479" y="579959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5F2C3C6-208D-46FD-8BAE-482240425C97}"/>
                    </a:ext>
                  </a:extLst>
                </p14:cNvPr>
                <p14:cNvContentPartPr/>
                <p14:nvPr/>
              </p14:nvContentPartPr>
              <p14:xfrm>
                <a:off x="4673959" y="5789158"/>
                <a:ext cx="232560" cy="2638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5F2C3C6-208D-46FD-8BAE-482240425C97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4665319" y="5780518"/>
                  <a:ext cx="250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F9FA81E-07EE-4EF6-A3B1-9676125CE7CB}"/>
                    </a:ext>
                  </a:extLst>
                </p14:cNvPr>
                <p14:cNvContentPartPr/>
                <p14:nvPr/>
              </p14:nvContentPartPr>
              <p14:xfrm>
                <a:off x="5140159" y="5880238"/>
                <a:ext cx="252720" cy="157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F9FA81E-07EE-4EF6-A3B1-9676125CE7CB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131519" y="5871598"/>
                  <a:ext cx="27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7E04498-6DA0-4B68-9EC4-0672DF892765}"/>
                    </a:ext>
                  </a:extLst>
                </p14:cNvPr>
                <p14:cNvContentPartPr/>
                <p14:nvPr/>
              </p14:nvContentPartPr>
              <p14:xfrm>
                <a:off x="5426359" y="5905438"/>
                <a:ext cx="168120" cy="1299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7E04498-6DA0-4B68-9EC4-0672DF89276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17719" y="5896798"/>
                  <a:ext cx="18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A8CDB54-4A2E-473D-BEF7-4DF37A9D920B}"/>
                    </a:ext>
                  </a:extLst>
                </p14:cNvPr>
                <p14:cNvContentPartPr/>
                <p14:nvPr/>
              </p14:nvContentPartPr>
              <p14:xfrm>
                <a:off x="5874559" y="5870158"/>
                <a:ext cx="230040" cy="1713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A8CDB54-4A2E-473D-BEF7-4DF37A9D920B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865919" y="5861518"/>
                  <a:ext cx="247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E0D6A1FE-A4F4-414D-8588-6BFCC7321D29}"/>
                    </a:ext>
                  </a:extLst>
                </p14:cNvPr>
                <p14:cNvContentPartPr/>
                <p14:nvPr/>
              </p14:nvContentPartPr>
              <p14:xfrm>
                <a:off x="5946199" y="5926678"/>
                <a:ext cx="320760" cy="3898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E0D6A1FE-A4F4-414D-8588-6BFCC7321D29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937559" y="5917678"/>
                  <a:ext cx="338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D3DEA42-08A2-47A9-BF73-707E660E8FB1}"/>
                    </a:ext>
                  </a:extLst>
                </p14:cNvPr>
                <p14:cNvContentPartPr/>
                <p14:nvPr/>
              </p14:nvContentPartPr>
              <p14:xfrm>
                <a:off x="6102439" y="5871238"/>
                <a:ext cx="301320" cy="1954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D3DEA42-08A2-47A9-BF73-707E660E8FB1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6093799" y="5862238"/>
                  <a:ext cx="318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90F8704-CA98-4290-B52A-5BCF71F3AC6C}"/>
                    </a:ext>
                  </a:extLst>
                </p14:cNvPr>
                <p14:cNvContentPartPr/>
                <p14:nvPr/>
              </p14:nvContentPartPr>
              <p14:xfrm>
                <a:off x="6288919" y="5899678"/>
                <a:ext cx="245880" cy="4046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90F8704-CA98-4290-B52A-5BCF71F3AC6C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279919" y="5891038"/>
                  <a:ext cx="2635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FB3CF65-66B5-4CD3-B026-B47FEB20DD08}"/>
                    </a:ext>
                  </a:extLst>
                </p14:cNvPr>
                <p14:cNvContentPartPr/>
                <p14:nvPr/>
              </p14:nvContentPartPr>
              <p14:xfrm>
                <a:off x="6423919" y="5816158"/>
                <a:ext cx="295200" cy="2491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FB3CF65-66B5-4CD3-B026-B47FEB20DD0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6415279" y="5807158"/>
                  <a:ext cx="312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403F854-6F29-4103-8318-B926696B02CB}"/>
                    </a:ext>
                  </a:extLst>
                </p14:cNvPr>
                <p14:cNvContentPartPr/>
                <p14:nvPr/>
              </p14:nvContentPartPr>
              <p14:xfrm>
                <a:off x="6723439" y="5815078"/>
                <a:ext cx="257760" cy="2383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403F854-6F29-4103-8318-B926696B02CB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714799" y="5806078"/>
                  <a:ext cx="275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AC84F63-CC1F-4D01-A415-492554CBFA55}"/>
                    </a:ext>
                  </a:extLst>
                </p14:cNvPr>
                <p14:cNvContentPartPr/>
                <p14:nvPr/>
              </p14:nvContentPartPr>
              <p14:xfrm>
                <a:off x="6869959" y="5794198"/>
                <a:ext cx="443520" cy="2710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AC84F63-CC1F-4D01-A415-492554CBFA55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860959" y="5785558"/>
                  <a:ext cx="461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A15A6501-E479-491C-B153-638951FD45E4}"/>
                    </a:ext>
                  </a:extLst>
                </p14:cNvPr>
                <p14:cNvContentPartPr/>
                <p14:nvPr/>
              </p14:nvContentPartPr>
              <p14:xfrm>
                <a:off x="7110439" y="5793838"/>
                <a:ext cx="217080" cy="2696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A15A6501-E479-491C-B153-638951FD45E4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7101439" y="5785198"/>
                  <a:ext cx="234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C675199-D96A-4355-B2D8-A7633025E5B1}"/>
                    </a:ext>
                  </a:extLst>
                </p14:cNvPr>
                <p14:cNvContentPartPr/>
                <p14:nvPr/>
              </p14:nvContentPartPr>
              <p14:xfrm>
                <a:off x="7357039" y="5757478"/>
                <a:ext cx="156960" cy="3056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C675199-D96A-4355-B2D8-A7633025E5B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7348039" y="5748838"/>
                  <a:ext cx="174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0B3F766-5D4E-49B7-8CCA-E7AD44DAE586}"/>
                    </a:ext>
                  </a:extLst>
                </p14:cNvPr>
                <p14:cNvContentPartPr/>
                <p14:nvPr/>
              </p14:nvContentPartPr>
              <p14:xfrm>
                <a:off x="7477639" y="5907958"/>
                <a:ext cx="309960" cy="171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0B3F766-5D4E-49B7-8CCA-E7AD44DAE58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468639" y="5898958"/>
                  <a:ext cx="327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208266D-0213-45EC-90C7-5231AE3D802F}"/>
                    </a:ext>
                  </a:extLst>
                </p14:cNvPr>
                <p14:cNvContentPartPr/>
                <p14:nvPr/>
              </p14:nvContentPartPr>
              <p14:xfrm>
                <a:off x="7810279" y="5946478"/>
                <a:ext cx="168840" cy="1065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208266D-0213-45EC-90C7-5231AE3D802F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801639" y="5937478"/>
                  <a:ext cx="186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90109DE-169D-4929-89EE-BB6F3FE1C435}"/>
                    </a:ext>
                  </a:extLst>
                </p14:cNvPr>
                <p14:cNvContentPartPr/>
                <p14:nvPr/>
              </p14:nvContentPartPr>
              <p14:xfrm>
                <a:off x="8020879" y="5578198"/>
                <a:ext cx="360000" cy="508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90109DE-169D-4929-89EE-BB6F3FE1C435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012239" y="5569558"/>
                  <a:ext cx="3776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8DF89D9-A1EF-4FB1-B930-72D53037AE1A}"/>
                    </a:ext>
                  </a:extLst>
                </p14:cNvPr>
                <p14:cNvContentPartPr/>
                <p14:nvPr/>
              </p14:nvContentPartPr>
              <p14:xfrm>
                <a:off x="7976959" y="5824438"/>
                <a:ext cx="372960" cy="49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8DF89D9-A1EF-4FB1-B930-72D53037AE1A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968319" y="5815798"/>
                  <a:ext cx="390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9305896-BC95-4783-A5B4-6AD51E29B6B2}"/>
                    </a:ext>
                  </a:extLst>
                </p14:cNvPr>
                <p14:cNvContentPartPr/>
                <p14:nvPr/>
              </p14:nvContentPartPr>
              <p14:xfrm>
                <a:off x="8299159" y="5955478"/>
                <a:ext cx="42480" cy="9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9305896-BC95-4783-A5B4-6AD51E29B6B2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290159" y="5946478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EE34CD8-4EF6-45FA-895C-765897865732}"/>
                    </a:ext>
                  </a:extLst>
                </p14:cNvPr>
                <p14:cNvContentPartPr/>
                <p14:nvPr/>
              </p14:nvContentPartPr>
              <p14:xfrm>
                <a:off x="8418319" y="5887798"/>
                <a:ext cx="169920" cy="1818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EE34CD8-4EF6-45FA-895C-765897865732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409679" y="5878798"/>
                  <a:ext cx="187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4372290-6D45-4A96-813D-306F483E7921}"/>
                    </a:ext>
                  </a:extLst>
                </p14:cNvPr>
                <p14:cNvContentPartPr/>
                <p14:nvPr/>
              </p14:nvContentPartPr>
              <p14:xfrm>
                <a:off x="8653039" y="5930278"/>
                <a:ext cx="208440" cy="185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4372290-6D45-4A96-813D-306F483E7921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644399" y="5921638"/>
                  <a:ext cx="22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F10B2F2-86AB-4922-B657-0EB8908045AF}"/>
                    </a:ext>
                  </a:extLst>
                </p14:cNvPr>
                <p14:cNvContentPartPr/>
                <p14:nvPr/>
              </p14:nvContentPartPr>
              <p14:xfrm>
                <a:off x="9033199" y="6126118"/>
                <a:ext cx="14400" cy="6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F10B2F2-86AB-4922-B657-0EB8908045A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024199" y="6117478"/>
                  <a:ext cx="32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A4FBC96-ADD4-4165-89B1-E5E2B5E23444}"/>
                    </a:ext>
                  </a:extLst>
                </p14:cNvPr>
                <p14:cNvContentPartPr/>
                <p14:nvPr/>
              </p14:nvContentPartPr>
              <p14:xfrm>
                <a:off x="9232279" y="5790598"/>
                <a:ext cx="630720" cy="3927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A4FBC96-ADD4-4165-89B1-E5E2B5E23444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9223279" y="5781958"/>
                  <a:ext cx="648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C7CC277-02F8-465A-A43D-2753F293E399}"/>
                    </a:ext>
                  </a:extLst>
                </p14:cNvPr>
                <p14:cNvContentPartPr/>
                <p14:nvPr/>
              </p14:nvContentPartPr>
              <p14:xfrm>
                <a:off x="9778039" y="6011278"/>
                <a:ext cx="150480" cy="149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C7CC277-02F8-465A-A43D-2753F293E39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9769039" y="6002278"/>
                  <a:ext cx="168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9BBA9548-6180-4E0F-B62B-5B795DD07A73}"/>
                    </a:ext>
                  </a:extLst>
                </p14:cNvPr>
                <p14:cNvContentPartPr/>
                <p14:nvPr/>
              </p14:nvContentPartPr>
              <p14:xfrm>
                <a:off x="10037599" y="5983558"/>
                <a:ext cx="215280" cy="186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9BBA9548-6180-4E0F-B62B-5B795DD07A73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0028959" y="5974558"/>
                  <a:ext cx="232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8CF2749-A9F1-4A00-8C01-ADFF571B1C80}"/>
                    </a:ext>
                  </a:extLst>
                </p14:cNvPr>
                <p14:cNvContentPartPr/>
                <p14:nvPr/>
              </p14:nvContentPartPr>
              <p14:xfrm>
                <a:off x="10201039" y="5988238"/>
                <a:ext cx="178200" cy="1674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8CF2749-A9F1-4A00-8C01-ADFF571B1C8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0192039" y="5979598"/>
                  <a:ext cx="19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390BB4-31C4-4C19-A6CE-3A6AD27A875B}"/>
                    </a:ext>
                  </a:extLst>
                </p14:cNvPr>
                <p14:cNvContentPartPr/>
                <p14:nvPr/>
              </p14:nvContentPartPr>
              <p14:xfrm>
                <a:off x="10650679" y="5978158"/>
                <a:ext cx="160200" cy="1738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390BB4-31C4-4C19-A6CE-3A6AD27A875B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0642039" y="5969518"/>
                  <a:ext cx="177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37A67BF-1457-4CCC-9347-001A48F82458}"/>
                    </a:ext>
                  </a:extLst>
                </p14:cNvPr>
                <p14:cNvContentPartPr/>
                <p14:nvPr/>
              </p14:nvContentPartPr>
              <p14:xfrm>
                <a:off x="10863079" y="6023158"/>
                <a:ext cx="344160" cy="253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37A67BF-1457-4CCC-9347-001A48F82458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0854079" y="6014158"/>
                  <a:ext cx="361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02E2A8-9D42-4BA7-B9A4-DAED9E4B61C6}"/>
                    </a:ext>
                  </a:extLst>
                </p14:cNvPr>
                <p14:cNvContentPartPr/>
                <p14:nvPr/>
              </p14:nvContentPartPr>
              <p14:xfrm>
                <a:off x="380959" y="6419518"/>
                <a:ext cx="250200" cy="3988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02E2A8-9D42-4BA7-B9A4-DAED9E4B61C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372319" y="6410878"/>
                  <a:ext cx="2678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52D4C772-79D4-4DB1-A4D4-38FFA042104A}"/>
                    </a:ext>
                  </a:extLst>
                </p14:cNvPr>
                <p14:cNvContentPartPr/>
                <p14:nvPr/>
              </p14:nvContentPartPr>
              <p14:xfrm>
                <a:off x="321199" y="6528598"/>
                <a:ext cx="423720" cy="108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52D4C772-79D4-4DB1-A4D4-38FFA042104A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12199" y="6519958"/>
                  <a:ext cx="441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0061354-C48C-4C29-ACBA-8E2B793F7D14}"/>
                    </a:ext>
                  </a:extLst>
                </p14:cNvPr>
                <p14:cNvContentPartPr/>
                <p14:nvPr/>
              </p14:nvContentPartPr>
              <p14:xfrm>
                <a:off x="702439" y="6361558"/>
                <a:ext cx="281160" cy="416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0061354-C48C-4C29-ACBA-8E2B793F7D14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93799" y="6352558"/>
                  <a:ext cx="2988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C406017-68EE-43B1-B17C-ABEFC7095B46}"/>
                    </a:ext>
                  </a:extLst>
                </p14:cNvPr>
                <p14:cNvContentPartPr/>
                <p14:nvPr/>
              </p14:nvContentPartPr>
              <p14:xfrm>
                <a:off x="988999" y="6603118"/>
                <a:ext cx="69120" cy="1177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C406017-68EE-43B1-B17C-ABEFC7095B4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79999" y="6594478"/>
                  <a:ext cx="8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57EEAE46-B05D-4959-9836-07C6CF44674D}"/>
                    </a:ext>
                  </a:extLst>
                </p14:cNvPr>
                <p14:cNvContentPartPr/>
                <p14:nvPr/>
              </p14:nvContentPartPr>
              <p14:xfrm>
                <a:off x="1094119" y="6484678"/>
                <a:ext cx="207000" cy="252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57EEAE46-B05D-4959-9836-07C6CF44674D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085119" y="6475678"/>
                  <a:ext cx="224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7736DF99-6771-4B1A-9330-8ABBBFBFC7D7}"/>
                    </a:ext>
                  </a:extLst>
                </p14:cNvPr>
                <p14:cNvContentPartPr/>
                <p14:nvPr/>
              </p14:nvContentPartPr>
              <p14:xfrm>
                <a:off x="1644919" y="6311158"/>
                <a:ext cx="251640" cy="471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7736DF99-6771-4B1A-9330-8ABBBFBFC7D7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35919" y="6302158"/>
                  <a:ext cx="269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A7939C72-92BC-4D11-8FD8-C21039357F9F}"/>
                    </a:ext>
                  </a:extLst>
                </p14:cNvPr>
                <p14:cNvContentPartPr/>
                <p14:nvPr/>
              </p14:nvContentPartPr>
              <p14:xfrm>
                <a:off x="1808359" y="6554518"/>
                <a:ext cx="219600" cy="1868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A7939C72-92BC-4D11-8FD8-C21039357F9F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799719" y="6545518"/>
                  <a:ext cx="237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2E9ECBB4-447E-4D05-ACC8-08E1356D4355}"/>
                    </a:ext>
                  </a:extLst>
                </p14:cNvPr>
                <p14:cNvContentPartPr/>
                <p14:nvPr/>
              </p14:nvContentPartPr>
              <p14:xfrm>
                <a:off x="2151079" y="6283798"/>
                <a:ext cx="262440" cy="4773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2E9ECBB4-447E-4D05-ACC8-08E1356D4355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142079" y="6274798"/>
                  <a:ext cx="2800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9A8A4B6-30C1-4EE0-9937-82984E401B16}"/>
                    </a:ext>
                  </a:extLst>
                </p14:cNvPr>
                <p14:cNvContentPartPr/>
                <p14:nvPr/>
              </p14:nvContentPartPr>
              <p14:xfrm>
                <a:off x="2066839" y="6486838"/>
                <a:ext cx="363240" cy="78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9A8A4B6-30C1-4EE0-9937-82984E401B16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057839" y="6478198"/>
                  <a:ext cx="380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A01BC26-6C3B-49A6-926C-9E3D31C2F5C5}"/>
                    </a:ext>
                  </a:extLst>
                </p14:cNvPr>
                <p14:cNvContentPartPr/>
                <p14:nvPr/>
              </p14:nvContentPartPr>
              <p14:xfrm>
                <a:off x="2311999" y="6549118"/>
                <a:ext cx="222840" cy="1652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A01BC26-6C3B-49A6-926C-9E3D31C2F5C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302999" y="6540118"/>
                  <a:ext cx="240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E6AE259-516B-4E6E-A76C-D175A00168FA}"/>
                    </a:ext>
                  </a:extLst>
                </p14:cNvPr>
                <p14:cNvContentPartPr/>
                <p14:nvPr/>
              </p14:nvContentPartPr>
              <p14:xfrm>
                <a:off x="2581279" y="6508798"/>
                <a:ext cx="311760" cy="2433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E6AE259-516B-4E6E-A76C-D175A00168FA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2572279" y="6500158"/>
                  <a:ext cx="329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015306B8-CC5E-4C86-A7B6-531836B9E95D}"/>
                    </a:ext>
                  </a:extLst>
                </p14:cNvPr>
                <p14:cNvContentPartPr/>
                <p14:nvPr/>
              </p14:nvContentPartPr>
              <p14:xfrm>
                <a:off x="2861359" y="6749998"/>
                <a:ext cx="76320" cy="349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015306B8-CC5E-4C86-A7B6-531836B9E95D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852719" y="6740998"/>
                  <a:ext cx="93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E238BF5-BB30-4BC5-A026-A52A246DD4F4}"/>
              </a:ext>
            </a:extLst>
          </p:cNvPr>
          <p:cNvGrpSpPr/>
          <p:nvPr/>
        </p:nvGrpSpPr>
        <p:grpSpPr>
          <a:xfrm>
            <a:off x="9097874" y="3509268"/>
            <a:ext cx="91440" cy="94320"/>
            <a:chOff x="9097874" y="3509268"/>
            <a:chExt cx="9144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7FB5F7-BEAD-4E05-87F3-3C33C9CB4B37}"/>
                    </a:ext>
                  </a:extLst>
                </p14:cNvPr>
                <p14:cNvContentPartPr/>
                <p14:nvPr/>
              </p14:nvContentPartPr>
              <p14:xfrm>
                <a:off x="9111194" y="3580188"/>
                <a:ext cx="40680" cy="23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7FB5F7-BEAD-4E05-87F3-3C33C9CB4B3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9102554" y="3571188"/>
                  <a:ext cx="58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FA9D40-D30D-4375-918B-BF4B2382569C}"/>
                    </a:ext>
                  </a:extLst>
                </p14:cNvPr>
                <p14:cNvContentPartPr/>
                <p14:nvPr/>
              </p14:nvContentPartPr>
              <p14:xfrm>
                <a:off x="9097874" y="3509268"/>
                <a:ext cx="91440" cy="6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FA9D40-D30D-4375-918B-BF4B2382569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9089234" y="3500628"/>
                  <a:ext cx="1090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7AD2BC1E-F3D9-45D2-B9C0-B9FDA834F6F4}"/>
              </a:ext>
            </a:extLst>
          </p:cNvPr>
          <p:cNvGrpSpPr/>
          <p:nvPr/>
        </p:nvGrpSpPr>
        <p:grpSpPr>
          <a:xfrm>
            <a:off x="9449594" y="3109308"/>
            <a:ext cx="1463040" cy="524880"/>
            <a:chOff x="9449594" y="3109308"/>
            <a:chExt cx="146304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54BEB3-01D1-4B23-B246-545650D5E702}"/>
                    </a:ext>
                  </a:extLst>
                </p14:cNvPr>
                <p14:cNvContentPartPr/>
                <p14:nvPr/>
              </p14:nvContentPartPr>
              <p14:xfrm>
                <a:off x="9449594" y="3198948"/>
                <a:ext cx="145800" cy="435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54BEB3-01D1-4B23-B246-545650D5E702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9440954" y="3190308"/>
                  <a:ext cx="163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BC40E6-20E0-4CA5-A817-0E570F827836}"/>
                    </a:ext>
                  </a:extLst>
                </p14:cNvPr>
                <p14:cNvContentPartPr/>
                <p14:nvPr/>
              </p14:nvContentPartPr>
              <p14:xfrm>
                <a:off x="9567314" y="3313788"/>
                <a:ext cx="188280" cy="203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BC40E6-20E0-4CA5-A817-0E570F82783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9558314" y="3305148"/>
                  <a:ext cx="205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F49DA4-51CF-4768-A6BF-2D0490AEEBA3}"/>
                    </a:ext>
                  </a:extLst>
                </p14:cNvPr>
                <p14:cNvContentPartPr/>
                <p14:nvPr/>
              </p14:nvContentPartPr>
              <p14:xfrm>
                <a:off x="9815714" y="3288228"/>
                <a:ext cx="190800" cy="185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F49DA4-51CF-4768-A6BF-2D0490AEEBA3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9806714" y="3279588"/>
                  <a:ext cx="208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34813E-FE7F-4D5E-A5E3-1F7D6AD2996E}"/>
                    </a:ext>
                  </a:extLst>
                </p14:cNvPr>
                <p14:cNvContentPartPr/>
                <p14:nvPr/>
              </p14:nvContentPartPr>
              <p14:xfrm>
                <a:off x="10082114" y="3109308"/>
                <a:ext cx="103680" cy="38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34813E-FE7F-4D5E-A5E3-1F7D6AD2996E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0073474" y="3100308"/>
                  <a:ext cx="121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B7FA6A8-8EA8-4249-AB76-6561CFC72277}"/>
                    </a:ext>
                  </a:extLst>
                </p14:cNvPr>
                <p14:cNvContentPartPr/>
                <p14:nvPr/>
              </p14:nvContentPartPr>
              <p14:xfrm>
                <a:off x="10029914" y="3268068"/>
                <a:ext cx="249840" cy="53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B7FA6A8-8EA8-4249-AB76-6561CFC72277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020914" y="3259428"/>
                  <a:ext cx="267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9F1ADE6-6616-4158-8238-97BD14D76232}"/>
                    </a:ext>
                  </a:extLst>
                </p14:cNvPr>
                <p14:cNvContentPartPr/>
                <p14:nvPr/>
              </p14:nvContentPartPr>
              <p14:xfrm>
                <a:off x="10293434" y="3272748"/>
                <a:ext cx="16560" cy="1580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9F1ADE6-6616-4158-8238-97BD14D76232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0284794" y="3264108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4FCD786-6A50-4117-8505-6FFBC836F8A5}"/>
                    </a:ext>
                  </a:extLst>
                </p14:cNvPr>
                <p14:cNvContentPartPr/>
                <p14:nvPr/>
              </p14:nvContentPartPr>
              <p14:xfrm>
                <a:off x="10345274" y="3131268"/>
                <a:ext cx="10800" cy="68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4FCD786-6A50-4117-8505-6FFBC836F8A5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0336634" y="3122268"/>
                  <a:ext cx="2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5DE8C9-D69A-4AC5-898B-EC0E92E6E313}"/>
                    </a:ext>
                  </a:extLst>
                </p14:cNvPr>
                <p14:cNvContentPartPr/>
                <p14:nvPr/>
              </p14:nvContentPartPr>
              <p14:xfrm>
                <a:off x="10423754" y="3229188"/>
                <a:ext cx="262800" cy="1569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5DE8C9-D69A-4AC5-898B-EC0E92E6E31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0414754" y="3220548"/>
                  <a:ext cx="280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E5D77D7-C61F-4D00-B55C-9B3D0AD12385}"/>
                    </a:ext>
                  </a:extLst>
                </p14:cNvPr>
                <p14:cNvContentPartPr/>
                <p14:nvPr/>
              </p14:nvContentPartPr>
              <p14:xfrm>
                <a:off x="10813634" y="3187068"/>
                <a:ext cx="99000" cy="1756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E5D77D7-C61F-4D00-B55C-9B3D0AD12385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0804634" y="3178068"/>
                  <a:ext cx="1166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CCF372E2-F368-40FE-9C72-110F302BB51C}"/>
              </a:ext>
            </a:extLst>
          </p:cNvPr>
          <p:cNvGrpSpPr/>
          <p:nvPr/>
        </p:nvGrpSpPr>
        <p:grpSpPr>
          <a:xfrm>
            <a:off x="11091914" y="2872068"/>
            <a:ext cx="720720" cy="590400"/>
            <a:chOff x="11091914" y="2872068"/>
            <a:chExt cx="72072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C312B194-2B19-43F9-BA11-73075E644EA7}"/>
                    </a:ext>
                  </a:extLst>
                </p14:cNvPr>
                <p14:cNvContentPartPr/>
                <p14:nvPr/>
              </p14:nvContentPartPr>
              <p14:xfrm>
                <a:off x="11136554" y="2872068"/>
                <a:ext cx="123480" cy="5194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C312B194-2B19-43F9-BA11-73075E644EA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127554" y="2863068"/>
                  <a:ext cx="1411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E097F00-8AD0-4496-BD91-EF11BC736A0A}"/>
                    </a:ext>
                  </a:extLst>
                </p14:cNvPr>
                <p14:cNvContentPartPr/>
                <p14:nvPr/>
              </p14:nvContentPartPr>
              <p14:xfrm>
                <a:off x="11091914" y="3184908"/>
                <a:ext cx="232920" cy="5796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E097F00-8AD0-4496-BD91-EF11BC736A0A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1082914" y="3175908"/>
                  <a:ext cx="25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AC00E95-DA9D-411D-9E96-379250AC584E}"/>
                    </a:ext>
                  </a:extLst>
                </p14:cNvPr>
                <p14:cNvContentPartPr/>
                <p14:nvPr/>
              </p14:nvContentPartPr>
              <p14:xfrm>
                <a:off x="11349314" y="3161508"/>
                <a:ext cx="148320" cy="20772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AC00E95-DA9D-411D-9E96-379250AC584E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1340314" y="3152508"/>
                  <a:ext cx="165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6A285AB-9F6B-4047-A870-3097A6EAD8BD}"/>
                    </a:ext>
                  </a:extLst>
                </p14:cNvPr>
                <p14:cNvContentPartPr/>
                <p14:nvPr/>
              </p14:nvContentPartPr>
              <p14:xfrm>
                <a:off x="11644514" y="2921028"/>
                <a:ext cx="168120" cy="54144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6A285AB-9F6B-4047-A870-3097A6EAD8BD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1635514" y="2912388"/>
                  <a:ext cx="185760" cy="55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994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688FFF5-50B8-407C-9B12-6FC36F2CC369}"/>
              </a:ext>
            </a:extLst>
          </p:cNvPr>
          <p:cNvGrpSpPr/>
          <p:nvPr/>
        </p:nvGrpSpPr>
        <p:grpSpPr>
          <a:xfrm>
            <a:off x="305719" y="73798"/>
            <a:ext cx="11560320" cy="3489840"/>
            <a:chOff x="305719" y="73798"/>
            <a:chExt cx="11560320" cy="348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0F56F63-EC7E-4C51-A662-78DAE69458D3}"/>
                    </a:ext>
                  </a:extLst>
                </p14:cNvPr>
                <p14:cNvContentPartPr/>
                <p14:nvPr/>
              </p14:nvContentPartPr>
              <p14:xfrm>
                <a:off x="305719" y="151198"/>
                <a:ext cx="276480" cy="477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0F56F63-EC7E-4C51-A662-78DAE69458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079" y="142558"/>
                  <a:ext cx="2941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ADCD6C-6885-4389-997A-7E4892ED08C8}"/>
                    </a:ext>
                  </a:extLst>
                </p14:cNvPr>
                <p14:cNvContentPartPr/>
                <p14:nvPr/>
              </p14:nvContentPartPr>
              <p14:xfrm>
                <a:off x="633319" y="395278"/>
                <a:ext cx="177840" cy="204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ADCD6C-6885-4389-997A-7E4892ED08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4679" y="386278"/>
                  <a:ext cx="19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9F8485-C918-428A-981C-6D5EFC4D843F}"/>
                    </a:ext>
                  </a:extLst>
                </p14:cNvPr>
                <p14:cNvContentPartPr/>
                <p14:nvPr/>
              </p14:nvContentPartPr>
              <p14:xfrm>
                <a:off x="984319" y="155518"/>
                <a:ext cx="242640" cy="44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9F8485-C918-428A-981C-6D5EFC4D84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679" y="146518"/>
                  <a:ext cx="2602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23BD9-5A58-40D7-A2B6-8144CB09B9DF}"/>
                    </a:ext>
                  </a:extLst>
                </p14:cNvPr>
                <p14:cNvContentPartPr/>
                <p14:nvPr/>
              </p14:nvContentPartPr>
              <p14:xfrm>
                <a:off x="966679" y="404998"/>
                <a:ext cx="231120" cy="40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23BD9-5A58-40D7-A2B6-8144CB09B9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7679" y="395998"/>
                  <a:ext cx="248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53EC82-1211-4BF0-8D8C-53F6DC06E197}"/>
                    </a:ext>
                  </a:extLst>
                </p14:cNvPr>
                <p14:cNvContentPartPr/>
                <p14:nvPr/>
              </p14:nvContentPartPr>
              <p14:xfrm>
                <a:off x="1687399" y="239758"/>
                <a:ext cx="173520" cy="351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53EC82-1211-4BF0-8D8C-53F6DC06E1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8759" y="231118"/>
                  <a:ext cx="191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0A0756-3BEF-40E6-8367-C219D3F7DBBC}"/>
                    </a:ext>
                  </a:extLst>
                </p14:cNvPr>
                <p14:cNvContentPartPr/>
                <p14:nvPr/>
              </p14:nvContentPartPr>
              <p14:xfrm>
                <a:off x="1604959" y="238678"/>
                <a:ext cx="277920" cy="32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0A0756-3BEF-40E6-8367-C219D3F7DB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319" y="229678"/>
                  <a:ext cx="295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9E4B4E-47D2-4574-A944-4D1AB8D33A25}"/>
                    </a:ext>
                  </a:extLst>
                </p14:cNvPr>
                <p14:cNvContentPartPr/>
                <p14:nvPr/>
              </p14:nvContentPartPr>
              <p14:xfrm>
                <a:off x="2046319" y="336598"/>
                <a:ext cx="233640" cy="10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9E4B4E-47D2-4574-A944-4D1AB8D33A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7679" y="327598"/>
                  <a:ext cx="251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A58DBF-D4B1-4999-B254-6150340BFF60}"/>
                    </a:ext>
                  </a:extLst>
                </p14:cNvPr>
                <p14:cNvContentPartPr/>
                <p14:nvPr/>
              </p14:nvContentPartPr>
              <p14:xfrm>
                <a:off x="2432239" y="274678"/>
                <a:ext cx="180720" cy="25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A58DBF-D4B1-4999-B254-6150340BFF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3239" y="265678"/>
                  <a:ext cx="198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083654-1B55-4988-83CF-0E0534D27932}"/>
                    </a:ext>
                  </a:extLst>
                </p14:cNvPr>
                <p14:cNvContentPartPr/>
                <p14:nvPr/>
              </p14:nvContentPartPr>
              <p14:xfrm>
                <a:off x="2522599" y="143998"/>
                <a:ext cx="306360" cy="37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083654-1B55-4988-83CF-0E0534D279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3599" y="135358"/>
                  <a:ext cx="324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3CE707-0D78-469C-8C20-BCDEAD7C3F44}"/>
                    </a:ext>
                  </a:extLst>
                </p14:cNvPr>
                <p14:cNvContentPartPr/>
                <p14:nvPr/>
              </p14:nvContentPartPr>
              <p14:xfrm>
                <a:off x="2829679" y="368998"/>
                <a:ext cx="4104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3CE707-0D78-469C-8C20-BCDEAD7C3F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0679" y="360358"/>
                  <a:ext cx="58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92690A-0370-49C5-B785-87352CB655D0}"/>
                    </a:ext>
                  </a:extLst>
                </p14:cNvPr>
                <p14:cNvContentPartPr/>
                <p14:nvPr/>
              </p14:nvContentPartPr>
              <p14:xfrm>
                <a:off x="2971159" y="263518"/>
                <a:ext cx="222840" cy="19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92690A-0370-49C5-B785-87352CB655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2159" y="254518"/>
                  <a:ext cx="240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FAF3D7-7521-4133-A577-3EA65DADD42B}"/>
                    </a:ext>
                  </a:extLst>
                </p14:cNvPr>
                <p14:cNvContentPartPr/>
                <p14:nvPr/>
              </p14:nvContentPartPr>
              <p14:xfrm>
                <a:off x="3434839" y="136798"/>
                <a:ext cx="23832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FAF3D7-7521-4133-A577-3EA65DADD4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5839" y="128158"/>
                  <a:ext cx="255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AF52C4-0B18-464F-AC6A-7E1DFA15C8A7}"/>
                    </a:ext>
                  </a:extLst>
                </p14:cNvPr>
                <p14:cNvContentPartPr/>
                <p14:nvPr/>
              </p14:nvContentPartPr>
              <p14:xfrm>
                <a:off x="3623479" y="308518"/>
                <a:ext cx="18144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AF52C4-0B18-464F-AC6A-7E1DFA15C8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4839" y="299518"/>
                  <a:ext cx="199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47D471-E38E-4127-BAF2-EFBCF988A18F}"/>
                    </a:ext>
                  </a:extLst>
                </p14:cNvPr>
                <p14:cNvContentPartPr/>
                <p14:nvPr/>
              </p14:nvContentPartPr>
              <p14:xfrm>
                <a:off x="3858199" y="443158"/>
                <a:ext cx="48600" cy="12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47D471-E38E-4127-BAF2-EFBCF988A1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9559" y="434158"/>
                  <a:ext cx="66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CED527-A6BF-49B0-83D6-BF33C1DF0482}"/>
                    </a:ext>
                  </a:extLst>
                </p14:cNvPr>
                <p14:cNvContentPartPr/>
                <p14:nvPr/>
              </p14:nvContentPartPr>
              <p14:xfrm>
                <a:off x="3986359" y="374758"/>
                <a:ext cx="100440" cy="19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CED527-A6BF-49B0-83D6-BF33C1DF04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7719" y="366118"/>
                  <a:ext cx="118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19F8A4-0583-46FA-BAB2-1F597D50605E}"/>
                    </a:ext>
                  </a:extLst>
                </p14:cNvPr>
                <p14:cNvContentPartPr/>
                <p14:nvPr/>
              </p14:nvContentPartPr>
              <p14:xfrm>
                <a:off x="4035679" y="223918"/>
                <a:ext cx="304920" cy="16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19F8A4-0583-46FA-BAB2-1F597D5060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6679" y="214918"/>
                  <a:ext cx="322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BB29AD-AC7C-4D3A-97B9-322E0618992D}"/>
                    </a:ext>
                  </a:extLst>
                </p14:cNvPr>
                <p14:cNvContentPartPr/>
                <p14:nvPr/>
              </p14:nvContentPartPr>
              <p14:xfrm>
                <a:off x="4426639" y="73798"/>
                <a:ext cx="188640" cy="41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BB29AD-AC7C-4D3A-97B9-322E061899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7639" y="64798"/>
                  <a:ext cx="206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7C40C0-0028-4FB9-992B-8220BA35D730}"/>
                    </a:ext>
                  </a:extLst>
                </p14:cNvPr>
                <p14:cNvContentPartPr/>
                <p14:nvPr/>
              </p14:nvContentPartPr>
              <p14:xfrm>
                <a:off x="437839" y="1249198"/>
                <a:ext cx="205200" cy="35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7C40C0-0028-4FB9-992B-8220BA35D7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8839" y="1240198"/>
                  <a:ext cx="222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543A74-0DC7-47C1-9614-8A3336F302BF}"/>
                    </a:ext>
                  </a:extLst>
                </p14:cNvPr>
                <p14:cNvContentPartPr/>
                <p14:nvPr/>
              </p14:nvContentPartPr>
              <p14:xfrm>
                <a:off x="536839" y="1047958"/>
                <a:ext cx="273960" cy="25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543A74-0DC7-47C1-9614-8A3336F302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839" y="1038958"/>
                  <a:ext cx="29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C569B4-EA42-4F8E-97D5-20A636FA9362}"/>
                    </a:ext>
                  </a:extLst>
                </p14:cNvPr>
                <p14:cNvContentPartPr/>
                <p14:nvPr/>
              </p14:nvContentPartPr>
              <p14:xfrm>
                <a:off x="910519" y="1025278"/>
                <a:ext cx="127800" cy="249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C569B4-EA42-4F8E-97D5-20A636FA93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1879" y="1016638"/>
                  <a:ext cx="14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A81190-E325-44B6-8194-C3F692BA8AC3}"/>
                    </a:ext>
                  </a:extLst>
                </p14:cNvPr>
                <p14:cNvContentPartPr/>
                <p14:nvPr/>
              </p14:nvContentPartPr>
              <p14:xfrm>
                <a:off x="1103839" y="1118518"/>
                <a:ext cx="200160" cy="14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A81190-E325-44B6-8194-C3F692BA8A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4839" y="1109518"/>
                  <a:ext cx="217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AD2991-C32A-4F15-93CD-6C57D7FD269A}"/>
                    </a:ext>
                  </a:extLst>
                </p14:cNvPr>
                <p14:cNvContentPartPr/>
                <p14:nvPr/>
              </p14:nvContentPartPr>
              <p14:xfrm>
                <a:off x="1086559" y="1085758"/>
                <a:ext cx="178200" cy="15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AD2991-C32A-4F15-93CD-6C57D7FD2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7919" y="1077118"/>
                  <a:ext cx="19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2940AA-85CD-439C-AB08-A459ADB91846}"/>
                    </a:ext>
                  </a:extLst>
                </p14:cNvPr>
                <p14:cNvContentPartPr/>
                <p14:nvPr/>
              </p14:nvContentPartPr>
              <p14:xfrm>
                <a:off x="1342879" y="950758"/>
                <a:ext cx="137880" cy="28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2940AA-85CD-439C-AB08-A459ADB918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3879" y="941758"/>
                  <a:ext cx="155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D40FFA-8203-4350-B4CF-F7A0FBB878DE}"/>
                    </a:ext>
                  </a:extLst>
                </p14:cNvPr>
                <p14:cNvContentPartPr/>
                <p14:nvPr/>
              </p14:nvContentPartPr>
              <p14:xfrm>
                <a:off x="1672639" y="1025278"/>
                <a:ext cx="162360" cy="6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D40FFA-8203-4350-B4CF-F7A0FBB878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63639" y="1016638"/>
                  <a:ext cx="180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DED2CE-3C33-48A0-B2AF-F32C34507674}"/>
                    </a:ext>
                  </a:extLst>
                </p14:cNvPr>
                <p14:cNvContentPartPr/>
                <p14:nvPr/>
              </p14:nvContentPartPr>
              <p14:xfrm>
                <a:off x="1703239" y="1121398"/>
                <a:ext cx="162360" cy="2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DED2CE-3C33-48A0-B2AF-F32C345076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94239" y="1112758"/>
                  <a:ext cx="180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56A2C37-A449-46ED-806D-FEFA328CCF77}"/>
                    </a:ext>
                  </a:extLst>
                </p14:cNvPr>
                <p14:cNvContentPartPr/>
                <p14:nvPr/>
              </p14:nvContentPartPr>
              <p14:xfrm>
                <a:off x="2126599" y="951478"/>
                <a:ext cx="128520" cy="25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56A2C37-A449-46ED-806D-FEFA328CCF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17959" y="942478"/>
                  <a:ext cx="146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307C46-38C1-4844-BCD2-E8ACDB98EFFD}"/>
                    </a:ext>
                  </a:extLst>
                </p14:cNvPr>
                <p14:cNvContentPartPr/>
                <p14:nvPr/>
              </p14:nvContentPartPr>
              <p14:xfrm>
                <a:off x="2209759" y="776158"/>
                <a:ext cx="344160" cy="250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307C46-38C1-4844-BCD2-E8ACDB98EF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0759" y="767158"/>
                  <a:ext cx="361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A9A184-1024-4397-BC3A-F6825B9BE84A}"/>
                    </a:ext>
                  </a:extLst>
                </p14:cNvPr>
                <p14:cNvContentPartPr/>
                <p14:nvPr/>
              </p14:nvContentPartPr>
              <p14:xfrm>
                <a:off x="2576959" y="836638"/>
                <a:ext cx="232920" cy="30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A9A184-1024-4397-BC3A-F6825B9BE8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68319" y="827638"/>
                  <a:ext cx="250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797F19-54CD-4E3A-A386-DFEF9A4D3151}"/>
                    </a:ext>
                  </a:extLst>
                </p14:cNvPr>
                <p14:cNvContentPartPr/>
                <p14:nvPr/>
              </p14:nvContentPartPr>
              <p14:xfrm>
                <a:off x="2834359" y="854998"/>
                <a:ext cx="299520" cy="322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797F19-54CD-4E3A-A386-DFEF9A4D31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25359" y="846358"/>
                  <a:ext cx="31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C1EF44-1D13-4831-B182-331B86EDFBB6}"/>
                    </a:ext>
                  </a:extLst>
                </p14:cNvPr>
                <p14:cNvContentPartPr/>
                <p14:nvPr/>
              </p14:nvContentPartPr>
              <p14:xfrm>
                <a:off x="2819959" y="834478"/>
                <a:ext cx="282240" cy="27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C1EF44-1D13-4831-B182-331B86EDFB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0959" y="825838"/>
                  <a:ext cx="299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3C50B41-7127-45BA-B891-6DCDEA74D0E5}"/>
                    </a:ext>
                  </a:extLst>
                </p14:cNvPr>
                <p14:cNvContentPartPr/>
                <p14:nvPr/>
              </p14:nvContentPartPr>
              <p14:xfrm>
                <a:off x="3251239" y="929878"/>
                <a:ext cx="149040" cy="2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3C50B41-7127-45BA-B891-6DCDEA74D0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42239" y="920878"/>
                  <a:ext cx="16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244068-0717-4D31-8100-7E988CFD7AA0}"/>
                    </a:ext>
                  </a:extLst>
                </p14:cNvPr>
                <p14:cNvContentPartPr/>
                <p14:nvPr/>
              </p14:nvContentPartPr>
              <p14:xfrm>
                <a:off x="3247279" y="1020238"/>
                <a:ext cx="183240" cy="6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244068-0717-4D31-8100-7E988CFD7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38639" y="1011238"/>
                  <a:ext cx="200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59AB1C-E5D3-46F8-AA86-70EE56186738}"/>
                    </a:ext>
                  </a:extLst>
                </p14:cNvPr>
                <p14:cNvContentPartPr/>
                <p14:nvPr/>
              </p14:nvContentPartPr>
              <p14:xfrm>
                <a:off x="3567319" y="936718"/>
                <a:ext cx="235800" cy="166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59AB1C-E5D3-46F8-AA86-70EE561867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58319" y="927718"/>
                  <a:ext cx="25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E3B5D3-D4A0-4953-9D3C-DB23D5091E96}"/>
                    </a:ext>
                  </a:extLst>
                </p14:cNvPr>
                <p14:cNvContentPartPr/>
                <p14:nvPr/>
              </p14:nvContentPartPr>
              <p14:xfrm>
                <a:off x="3817519" y="759958"/>
                <a:ext cx="125640" cy="42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E3B5D3-D4A0-4953-9D3C-DB23D5091E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8519" y="751318"/>
                  <a:ext cx="1432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683EF7-39CE-498D-BB60-D7C5BA9B73FF}"/>
                    </a:ext>
                  </a:extLst>
                </p14:cNvPr>
                <p14:cNvContentPartPr/>
                <p14:nvPr/>
              </p14:nvContentPartPr>
              <p14:xfrm>
                <a:off x="4159159" y="985318"/>
                <a:ext cx="239400" cy="36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683EF7-39CE-498D-BB60-D7C5BA9B73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50519" y="976318"/>
                  <a:ext cx="257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E39D4A-6701-487D-A913-40012012FD1D}"/>
                    </a:ext>
                  </a:extLst>
                </p14:cNvPr>
                <p14:cNvContentPartPr/>
                <p14:nvPr/>
              </p14:nvContentPartPr>
              <p14:xfrm>
                <a:off x="4231879" y="1105198"/>
                <a:ext cx="17964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E39D4A-6701-487D-A913-40012012FD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3239" y="1096198"/>
                  <a:ext cx="197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2BED12-B469-4275-BADF-9C0DB7697C10}"/>
                    </a:ext>
                  </a:extLst>
                </p14:cNvPr>
                <p14:cNvContentPartPr/>
                <p14:nvPr/>
              </p14:nvContentPartPr>
              <p14:xfrm>
                <a:off x="10973239" y="923038"/>
                <a:ext cx="181080" cy="156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2BED12-B469-4275-BADF-9C0DB7697C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64239" y="914038"/>
                  <a:ext cx="198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27771AB-B99C-4083-A46F-2CE9D3F941F5}"/>
                    </a:ext>
                  </a:extLst>
                </p14:cNvPr>
                <p14:cNvContentPartPr/>
                <p14:nvPr/>
              </p14:nvContentPartPr>
              <p14:xfrm>
                <a:off x="11254399" y="982078"/>
                <a:ext cx="183240" cy="45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27771AB-B99C-4083-A46F-2CE9D3F941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45759" y="973078"/>
                  <a:ext cx="200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092CFB-71C8-4632-9AD0-059D7D9A93EF}"/>
                    </a:ext>
                  </a:extLst>
                </p14:cNvPr>
                <p14:cNvContentPartPr/>
                <p14:nvPr/>
              </p14:nvContentPartPr>
              <p14:xfrm>
                <a:off x="11546359" y="916198"/>
                <a:ext cx="240480" cy="177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092CFB-71C8-4632-9AD0-059D7D9A93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37719" y="907558"/>
                  <a:ext cx="25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D9BF9E-56A9-4A4C-986F-4CD8AFDFA7F4}"/>
                    </a:ext>
                  </a:extLst>
                </p14:cNvPr>
                <p14:cNvContentPartPr/>
                <p14:nvPr/>
              </p14:nvContentPartPr>
              <p14:xfrm>
                <a:off x="11538439" y="905758"/>
                <a:ext cx="214560" cy="190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D9BF9E-56A9-4A4C-986F-4CD8AFDFA7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29439" y="896758"/>
                  <a:ext cx="232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24DA05-1D3D-414E-B3F2-89C1B7230A7C}"/>
                    </a:ext>
                  </a:extLst>
                </p14:cNvPr>
                <p14:cNvContentPartPr/>
                <p14:nvPr/>
              </p14:nvContentPartPr>
              <p14:xfrm>
                <a:off x="4143319" y="2269798"/>
                <a:ext cx="233640" cy="3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24DA05-1D3D-414E-B3F2-89C1B7230A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34679" y="2261158"/>
                  <a:ext cx="251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C3DEA2B-F9ED-4254-BA06-96527F935726}"/>
                    </a:ext>
                  </a:extLst>
                </p14:cNvPr>
                <p14:cNvContentPartPr/>
                <p14:nvPr/>
              </p14:nvContentPartPr>
              <p14:xfrm>
                <a:off x="4086439" y="2357998"/>
                <a:ext cx="239400" cy="57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C3DEA2B-F9ED-4254-BA06-96527F9357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77799" y="2348998"/>
                  <a:ext cx="257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FAD8CD-80E1-47B4-B249-8DE00E62156B}"/>
                    </a:ext>
                  </a:extLst>
                </p14:cNvPr>
                <p14:cNvContentPartPr/>
                <p14:nvPr/>
              </p14:nvContentPartPr>
              <p14:xfrm>
                <a:off x="9526759" y="817558"/>
                <a:ext cx="142560" cy="126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FAD8CD-80E1-47B4-B249-8DE00E6215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18119" y="808558"/>
                  <a:ext cx="160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C168E0-34B8-449C-A9CC-F210E668B437}"/>
                    </a:ext>
                  </a:extLst>
                </p14:cNvPr>
                <p14:cNvContentPartPr/>
                <p14:nvPr/>
              </p14:nvContentPartPr>
              <p14:xfrm>
                <a:off x="9757519" y="402838"/>
                <a:ext cx="332640" cy="53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FC168E0-34B8-449C-A9CC-F210E668B4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48879" y="393838"/>
                  <a:ext cx="3502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02944E-6B3F-4549-A6CB-ED58E58A5986}"/>
                    </a:ext>
                  </a:extLst>
                </p14:cNvPr>
                <p14:cNvContentPartPr/>
                <p14:nvPr/>
              </p14:nvContentPartPr>
              <p14:xfrm>
                <a:off x="9716839" y="749878"/>
                <a:ext cx="275400" cy="81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02944E-6B3F-4549-A6CB-ED58E58A59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08199" y="740878"/>
                  <a:ext cx="29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C212774-2C20-47EA-BAB6-34765EF85309}"/>
                    </a:ext>
                  </a:extLst>
                </p14:cNvPr>
                <p14:cNvContentPartPr/>
                <p14:nvPr/>
              </p14:nvContentPartPr>
              <p14:xfrm>
                <a:off x="10247479" y="680398"/>
                <a:ext cx="214560" cy="267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C212774-2C20-47EA-BAB6-34765EF853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38839" y="671398"/>
                  <a:ext cx="23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2978F77-20F8-48DC-9C77-0957E47DE53E}"/>
                    </a:ext>
                  </a:extLst>
                </p14:cNvPr>
                <p14:cNvContentPartPr/>
                <p14:nvPr/>
              </p14:nvContentPartPr>
              <p14:xfrm>
                <a:off x="10192039" y="657358"/>
                <a:ext cx="255600" cy="24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2978F77-20F8-48DC-9C77-0957E47DE5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83039" y="648718"/>
                  <a:ext cx="273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500A38-D8F8-4E21-9312-E22EFF99EC71}"/>
                    </a:ext>
                  </a:extLst>
                </p14:cNvPr>
                <p14:cNvContentPartPr/>
                <p14:nvPr/>
              </p14:nvContentPartPr>
              <p14:xfrm>
                <a:off x="4732639" y="552238"/>
                <a:ext cx="82800" cy="21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500A38-D8F8-4E21-9312-E22EFF99EC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23639" y="543598"/>
                  <a:ext cx="10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E9B2CC-A2E6-46BE-899D-F78986A94318}"/>
                    </a:ext>
                  </a:extLst>
                </p14:cNvPr>
                <p14:cNvContentPartPr/>
                <p14:nvPr/>
              </p14:nvContentPartPr>
              <p14:xfrm>
                <a:off x="5056639" y="134638"/>
                <a:ext cx="223200" cy="39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E9B2CC-A2E6-46BE-899D-F78986A943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47639" y="125998"/>
                  <a:ext cx="2408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FF01BE-359C-44BD-B6F4-E761B3E87163}"/>
                    </a:ext>
                  </a:extLst>
                </p14:cNvPr>
                <p14:cNvContentPartPr/>
                <p14:nvPr/>
              </p14:nvContentPartPr>
              <p14:xfrm>
                <a:off x="4993639" y="325798"/>
                <a:ext cx="233280" cy="6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FF01BE-359C-44BD-B6F4-E761B3E871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84639" y="316798"/>
                  <a:ext cx="250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F65A32-4685-4F0A-A69F-5ADFA2356ECB}"/>
                    </a:ext>
                  </a:extLst>
                </p14:cNvPr>
                <p14:cNvContentPartPr/>
                <p14:nvPr/>
              </p14:nvContentPartPr>
              <p14:xfrm>
                <a:off x="5316919" y="90358"/>
                <a:ext cx="228600" cy="348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F65A32-4685-4F0A-A69F-5ADFA2356E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07919" y="81358"/>
                  <a:ext cx="246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8405E8-DC27-4073-AE93-6A5836DC7A6F}"/>
                    </a:ext>
                  </a:extLst>
                </p14:cNvPr>
                <p14:cNvContentPartPr/>
                <p14:nvPr/>
              </p14:nvContentPartPr>
              <p14:xfrm>
                <a:off x="5528959" y="322198"/>
                <a:ext cx="11304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8405E8-DC27-4073-AE93-6A5836DC7A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20319" y="313198"/>
                  <a:ext cx="130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962C05-CE40-4FBA-B549-3AD4965032C6}"/>
                    </a:ext>
                  </a:extLst>
                </p14:cNvPr>
                <p14:cNvContentPartPr/>
                <p14:nvPr/>
              </p14:nvContentPartPr>
              <p14:xfrm>
                <a:off x="5721199" y="343798"/>
                <a:ext cx="146880" cy="14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1962C05-CE40-4FBA-B549-3AD4965032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12199" y="334798"/>
                  <a:ext cx="164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576A5D-9B50-44D2-9EE0-EF4BB60033D9}"/>
                    </a:ext>
                  </a:extLst>
                </p14:cNvPr>
                <p14:cNvContentPartPr/>
                <p14:nvPr/>
              </p14:nvContentPartPr>
              <p14:xfrm>
                <a:off x="4704199" y="775798"/>
                <a:ext cx="287640" cy="396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576A5D-9B50-44D2-9EE0-EF4BB60033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95199" y="767158"/>
                  <a:ext cx="305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AEAB20-33F5-4F0E-BA1E-71A939485B1F}"/>
                    </a:ext>
                  </a:extLst>
                </p14:cNvPr>
                <p14:cNvContentPartPr/>
                <p14:nvPr/>
              </p14:nvContentPartPr>
              <p14:xfrm>
                <a:off x="4901119" y="917998"/>
                <a:ext cx="144720" cy="172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AEAB20-33F5-4F0E-BA1E-71A939485B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92119" y="908998"/>
                  <a:ext cx="162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24A6A3-ED96-48B7-A93B-E4CCDF0B87B5}"/>
                    </a:ext>
                  </a:extLst>
                </p14:cNvPr>
                <p14:cNvContentPartPr/>
                <p14:nvPr/>
              </p14:nvContentPartPr>
              <p14:xfrm>
                <a:off x="5089399" y="920158"/>
                <a:ext cx="106200" cy="125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24A6A3-ED96-48B7-A93B-E4CCDF0B87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80399" y="911158"/>
                  <a:ext cx="12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7A9964-2EDD-45CF-A934-89BC6148B131}"/>
                    </a:ext>
                  </a:extLst>
                </p14:cNvPr>
                <p14:cNvContentPartPr/>
                <p14:nvPr/>
              </p14:nvContentPartPr>
              <p14:xfrm>
                <a:off x="5230519" y="901438"/>
                <a:ext cx="216000" cy="146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7A9964-2EDD-45CF-A934-89BC6148B13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21879" y="892438"/>
                  <a:ext cx="23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9E5397-579C-4D4C-89C0-8BB19CD9579D}"/>
                    </a:ext>
                  </a:extLst>
                </p14:cNvPr>
                <p14:cNvContentPartPr/>
                <p14:nvPr/>
              </p14:nvContentPartPr>
              <p14:xfrm>
                <a:off x="5538319" y="691918"/>
                <a:ext cx="174600" cy="36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9E5397-579C-4D4C-89C0-8BB19CD957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29319" y="682918"/>
                  <a:ext cx="192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1F7967-AA7A-4681-91C0-B2D58DEC685F}"/>
                    </a:ext>
                  </a:extLst>
                </p14:cNvPr>
                <p14:cNvContentPartPr/>
                <p14:nvPr/>
              </p14:nvContentPartPr>
              <p14:xfrm>
                <a:off x="5778439" y="897838"/>
                <a:ext cx="108000" cy="14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1F7967-AA7A-4681-91C0-B2D58DEC68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69799" y="889198"/>
                  <a:ext cx="125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6ADBEA-D5AA-4A29-A322-2C4A09829F0A}"/>
                    </a:ext>
                  </a:extLst>
                </p14:cNvPr>
                <p14:cNvContentPartPr/>
                <p14:nvPr/>
              </p14:nvContentPartPr>
              <p14:xfrm>
                <a:off x="5909839" y="917998"/>
                <a:ext cx="161640" cy="160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6ADBEA-D5AA-4A29-A322-2C4A09829F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01199" y="909358"/>
                  <a:ext cx="179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7EB223-7C08-48E8-9A85-5352807ABE43}"/>
                    </a:ext>
                  </a:extLst>
                </p14:cNvPr>
                <p14:cNvContentPartPr/>
                <p14:nvPr/>
              </p14:nvContentPartPr>
              <p14:xfrm>
                <a:off x="6313039" y="933478"/>
                <a:ext cx="15984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7EB223-7C08-48E8-9A85-5352807ABE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04399" y="924838"/>
                  <a:ext cx="177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522BBC-C209-40F6-B36B-D386A1FFC9A5}"/>
                    </a:ext>
                  </a:extLst>
                </p14:cNvPr>
                <p14:cNvContentPartPr/>
                <p14:nvPr/>
              </p14:nvContentPartPr>
              <p14:xfrm>
                <a:off x="6504919" y="532438"/>
                <a:ext cx="282960" cy="53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522BBC-C209-40F6-B36B-D386A1FFC9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96279" y="523438"/>
                  <a:ext cx="3006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D8203E-C379-4B0E-9E86-1D33E942FED5}"/>
                    </a:ext>
                  </a:extLst>
                </p14:cNvPr>
                <p14:cNvContentPartPr/>
                <p14:nvPr/>
              </p14:nvContentPartPr>
              <p14:xfrm>
                <a:off x="6466039" y="860758"/>
                <a:ext cx="252360" cy="8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D8203E-C379-4B0E-9E86-1D33E942FED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7399" y="852118"/>
                  <a:ext cx="270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229C0E-6988-4A16-B8AE-364C0E2A0591}"/>
                    </a:ext>
                  </a:extLst>
                </p14:cNvPr>
                <p14:cNvContentPartPr/>
                <p14:nvPr/>
              </p14:nvContentPartPr>
              <p14:xfrm>
                <a:off x="6841519" y="883798"/>
                <a:ext cx="201600" cy="12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229C0E-6988-4A16-B8AE-364C0E2A05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32519" y="875158"/>
                  <a:ext cx="219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B2EE73-6BEF-4DCC-926F-4C62F41A53EC}"/>
                    </a:ext>
                  </a:extLst>
                </p14:cNvPr>
                <p14:cNvContentPartPr/>
                <p14:nvPr/>
              </p14:nvContentPartPr>
              <p14:xfrm>
                <a:off x="7066159" y="873358"/>
                <a:ext cx="86400" cy="16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B2EE73-6BEF-4DCC-926F-4C62F41A53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57519" y="864718"/>
                  <a:ext cx="104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AC726A-1FD4-405A-B9BF-4A1B8C2BBE8E}"/>
                    </a:ext>
                  </a:extLst>
                </p14:cNvPr>
                <p14:cNvContentPartPr/>
                <p14:nvPr/>
              </p14:nvContentPartPr>
              <p14:xfrm>
                <a:off x="7220959" y="816838"/>
                <a:ext cx="182160" cy="18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AC726A-1FD4-405A-B9BF-4A1B8C2BBE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12319" y="807838"/>
                  <a:ext cx="199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47C19E-BD44-42B8-B5CA-90EC48CFCEAF}"/>
                    </a:ext>
                  </a:extLst>
                </p14:cNvPr>
                <p14:cNvContentPartPr/>
                <p14:nvPr/>
              </p14:nvContentPartPr>
              <p14:xfrm>
                <a:off x="7384759" y="848518"/>
                <a:ext cx="1789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47C19E-BD44-42B8-B5CA-90EC48CFCE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75759" y="839878"/>
                  <a:ext cx="196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5D16D1-7ADD-4A36-AE96-4220F4A7B332}"/>
                    </a:ext>
                  </a:extLst>
                </p14:cNvPr>
                <p14:cNvContentPartPr/>
                <p14:nvPr/>
              </p14:nvContentPartPr>
              <p14:xfrm>
                <a:off x="7585279" y="849238"/>
                <a:ext cx="154440" cy="11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5D16D1-7ADD-4A36-AE96-4220F4A7B3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76639" y="840238"/>
                  <a:ext cx="172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D830D8-2265-4619-8335-4C76063059E8}"/>
                    </a:ext>
                  </a:extLst>
                </p14:cNvPr>
                <p14:cNvContentPartPr/>
                <p14:nvPr/>
              </p14:nvContentPartPr>
              <p14:xfrm>
                <a:off x="7676359" y="854998"/>
                <a:ext cx="212040" cy="353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D830D8-2265-4619-8335-4C76063059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7359" y="846358"/>
                  <a:ext cx="229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626CAD-DCD7-4F69-83D8-590C5D707083}"/>
                    </a:ext>
                  </a:extLst>
                </p14:cNvPr>
                <p14:cNvContentPartPr/>
                <p14:nvPr/>
              </p14:nvContentPartPr>
              <p14:xfrm>
                <a:off x="7974439" y="818998"/>
                <a:ext cx="157320" cy="135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626CAD-DCD7-4F69-83D8-590C5D70708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65799" y="810358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CA74DD-D5E5-4F2B-BA18-1E68C4E62338}"/>
                    </a:ext>
                  </a:extLst>
                </p14:cNvPr>
                <p14:cNvContentPartPr/>
                <p14:nvPr/>
              </p14:nvContentPartPr>
              <p14:xfrm>
                <a:off x="8188999" y="844918"/>
                <a:ext cx="217440" cy="8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CA74DD-D5E5-4F2B-BA18-1E68C4E623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79999" y="835918"/>
                  <a:ext cx="235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5801969-2B7E-4A98-9E73-86188BE134D9}"/>
                    </a:ext>
                  </a:extLst>
                </p14:cNvPr>
                <p14:cNvContentPartPr/>
                <p14:nvPr/>
              </p14:nvContentPartPr>
              <p14:xfrm>
                <a:off x="8500039" y="812518"/>
                <a:ext cx="116280" cy="10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5801969-2B7E-4A98-9E73-86188BE134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91039" y="803518"/>
                  <a:ext cx="133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0DAB52A-FE79-401F-BF90-E024A48D23DA}"/>
                    </a:ext>
                  </a:extLst>
                </p14:cNvPr>
                <p14:cNvContentPartPr/>
                <p14:nvPr/>
              </p14:nvContentPartPr>
              <p14:xfrm>
                <a:off x="8652319" y="859678"/>
                <a:ext cx="166320" cy="6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0DAB52A-FE79-401F-BF90-E024A48D23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3679" y="850678"/>
                  <a:ext cx="18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FD9BB7-4000-49E2-BB4C-DB4D6F58B819}"/>
                    </a:ext>
                  </a:extLst>
                </p14:cNvPr>
                <p14:cNvContentPartPr/>
                <p14:nvPr/>
              </p14:nvContentPartPr>
              <p14:xfrm>
                <a:off x="8972719" y="540718"/>
                <a:ext cx="240840" cy="40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FD9BB7-4000-49E2-BB4C-DB4D6F58B8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63719" y="531718"/>
                  <a:ext cx="2584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6C40C5-5D10-432A-BC24-F4D1BCA41E74}"/>
                    </a:ext>
                  </a:extLst>
                </p14:cNvPr>
                <p14:cNvContentPartPr/>
                <p14:nvPr/>
              </p14:nvContentPartPr>
              <p14:xfrm>
                <a:off x="8892079" y="752758"/>
                <a:ext cx="301320" cy="65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6C40C5-5D10-432A-BC24-F4D1BCA41E7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83079" y="744118"/>
                  <a:ext cx="318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63BABD-20DA-44CA-8009-6D8D015F4181}"/>
                    </a:ext>
                  </a:extLst>
                </p14:cNvPr>
                <p14:cNvContentPartPr/>
                <p14:nvPr/>
              </p14:nvContentPartPr>
              <p14:xfrm>
                <a:off x="9168559" y="801718"/>
                <a:ext cx="98640" cy="167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63BABD-20DA-44CA-8009-6D8D015F41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59559" y="793078"/>
                  <a:ext cx="116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0D6E8A-1641-4F6F-90CB-8EC3559B36D0}"/>
                    </a:ext>
                  </a:extLst>
                </p14:cNvPr>
                <p14:cNvContentPartPr/>
                <p14:nvPr/>
              </p14:nvContentPartPr>
              <p14:xfrm>
                <a:off x="4756039" y="1402198"/>
                <a:ext cx="220680" cy="217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0D6E8A-1641-4F6F-90CB-8EC3559B36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47039" y="1393558"/>
                  <a:ext cx="238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4E5FA0-0618-4957-BD0E-601BCCE9F33D}"/>
                    </a:ext>
                  </a:extLst>
                </p14:cNvPr>
                <p14:cNvContentPartPr/>
                <p14:nvPr/>
              </p14:nvContentPartPr>
              <p14:xfrm>
                <a:off x="5025679" y="1440358"/>
                <a:ext cx="127440" cy="148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4E5FA0-0618-4957-BD0E-601BCCE9F3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17039" y="1431718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219286-246E-41E3-B5E0-D21F19854383}"/>
                    </a:ext>
                  </a:extLst>
                </p14:cNvPr>
                <p14:cNvContentPartPr/>
                <p14:nvPr/>
              </p14:nvContentPartPr>
              <p14:xfrm>
                <a:off x="5250319" y="1403998"/>
                <a:ext cx="109080" cy="179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219286-246E-41E3-B5E0-D21F198543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41319" y="1394998"/>
                  <a:ext cx="12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405026F-7C52-48B5-9272-3BFC09B28068}"/>
                    </a:ext>
                  </a:extLst>
                </p14:cNvPr>
                <p14:cNvContentPartPr/>
                <p14:nvPr/>
              </p14:nvContentPartPr>
              <p14:xfrm>
                <a:off x="5401879" y="1389598"/>
                <a:ext cx="120600" cy="17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405026F-7C52-48B5-9272-3BFC09B280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93239" y="1380598"/>
                  <a:ext cx="138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8D4AD1-8018-484E-B645-677BD200A2A4}"/>
                    </a:ext>
                  </a:extLst>
                </p14:cNvPr>
                <p14:cNvContentPartPr/>
                <p14:nvPr/>
              </p14:nvContentPartPr>
              <p14:xfrm>
                <a:off x="5567479" y="1409758"/>
                <a:ext cx="156600" cy="15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8D4AD1-8018-484E-B645-677BD200A2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58839" y="1401118"/>
                  <a:ext cx="174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C72CB4-C3D9-4700-B3B7-D726CB494898}"/>
                    </a:ext>
                  </a:extLst>
                </p14:cNvPr>
                <p14:cNvContentPartPr/>
                <p14:nvPr/>
              </p14:nvContentPartPr>
              <p14:xfrm>
                <a:off x="5758999" y="1354318"/>
                <a:ext cx="112680" cy="189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C72CB4-C3D9-4700-B3B7-D726CB4948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49999" y="1345678"/>
                  <a:ext cx="130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18BDC9-EC39-4C09-925C-1964D910BC42}"/>
                    </a:ext>
                  </a:extLst>
                </p14:cNvPr>
                <p14:cNvContentPartPr/>
                <p14:nvPr/>
              </p14:nvContentPartPr>
              <p14:xfrm>
                <a:off x="5899039" y="1343158"/>
                <a:ext cx="142560" cy="20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18BDC9-EC39-4C09-925C-1964D910BC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0399" y="1334158"/>
                  <a:ext cx="160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E5F343C-200C-4E28-9D7E-174FC3ED208E}"/>
                    </a:ext>
                  </a:extLst>
                </p14:cNvPr>
                <p14:cNvContentPartPr/>
                <p14:nvPr/>
              </p14:nvContentPartPr>
              <p14:xfrm>
                <a:off x="6049519" y="1387798"/>
                <a:ext cx="184320" cy="129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E5F343C-200C-4E28-9D7E-174FC3ED20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40519" y="1378798"/>
                  <a:ext cx="201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CA3E6C-410F-46F7-86F7-79C85830390D}"/>
                    </a:ext>
                  </a:extLst>
                </p14:cNvPr>
                <p14:cNvContentPartPr/>
                <p14:nvPr/>
              </p14:nvContentPartPr>
              <p14:xfrm>
                <a:off x="6230599" y="1343518"/>
                <a:ext cx="153360" cy="217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CA3E6C-410F-46F7-86F7-79C8583039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1959" y="1334878"/>
                  <a:ext cx="171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F1FC0F0-B325-4012-8E47-BE3ECB2C3C6F}"/>
                    </a:ext>
                  </a:extLst>
                </p14:cNvPr>
                <p14:cNvContentPartPr/>
                <p14:nvPr/>
              </p14:nvContentPartPr>
              <p14:xfrm>
                <a:off x="6621199" y="1403998"/>
                <a:ext cx="43200" cy="11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F1FC0F0-B325-4012-8E47-BE3ECB2C3C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12559" y="1395358"/>
                  <a:ext cx="60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1DC08D-7BA5-441D-A8F6-FDD63DF8D921}"/>
                    </a:ext>
                  </a:extLst>
                </p14:cNvPr>
                <p14:cNvContentPartPr/>
                <p14:nvPr/>
              </p14:nvContentPartPr>
              <p14:xfrm>
                <a:off x="6715519" y="1289878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1DC08D-7BA5-441D-A8F6-FDD63DF8D9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06519" y="12812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E05F83-A2D1-4E0C-ADC3-B28C45C55C07}"/>
                    </a:ext>
                  </a:extLst>
                </p14:cNvPr>
                <p14:cNvContentPartPr/>
                <p14:nvPr/>
              </p14:nvContentPartPr>
              <p14:xfrm>
                <a:off x="6726319" y="1335958"/>
                <a:ext cx="213840" cy="17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E05F83-A2D1-4E0C-ADC3-B28C45C55C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17679" y="1327318"/>
                  <a:ext cx="231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DE5689E-11CE-4607-93C0-44C5053BBF09}"/>
                    </a:ext>
                  </a:extLst>
                </p14:cNvPr>
                <p14:cNvContentPartPr/>
                <p14:nvPr/>
              </p14:nvContentPartPr>
              <p14:xfrm>
                <a:off x="7213759" y="1303918"/>
                <a:ext cx="285840" cy="199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DE5689E-11CE-4607-93C0-44C5053BBF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04759" y="1294918"/>
                  <a:ext cx="303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87F119-B6D5-4E03-9708-CAF2A88442FA}"/>
                    </a:ext>
                  </a:extLst>
                </p14:cNvPr>
                <p14:cNvContentPartPr/>
                <p14:nvPr/>
              </p14:nvContentPartPr>
              <p14:xfrm>
                <a:off x="7898839" y="1059838"/>
                <a:ext cx="172080" cy="417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87F119-B6D5-4E03-9708-CAF2A88442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90199" y="1050838"/>
                  <a:ext cx="1897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44018A-16BF-43DC-B57E-4B1942F40EF6}"/>
                    </a:ext>
                  </a:extLst>
                </p14:cNvPr>
                <p14:cNvContentPartPr/>
                <p14:nvPr/>
              </p14:nvContentPartPr>
              <p14:xfrm>
                <a:off x="7780039" y="1238398"/>
                <a:ext cx="319680" cy="105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44018A-16BF-43DC-B57E-4B1942F40E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71039" y="1229758"/>
                  <a:ext cx="337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17CC822-F1DC-445D-A286-9A7B323526CF}"/>
                    </a:ext>
                  </a:extLst>
                </p14:cNvPr>
                <p14:cNvContentPartPr/>
                <p14:nvPr/>
              </p14:nvContentPartPr>
              <p14:xfrm>
                <a:off x="8076679" y="1262518"/>
                <a:ext cx="152280" cy="180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17CC822-F1DC-445D-A286-9A7B323526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67679" y="1253878"/>
                  <a:ext cx="16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7159028-7249-4016-9B3E-CC67034F2AFA}"/>
                    </a:ext>
                  </a:extLst>
                </p14:cNvPr>
                <p14:cNvContentPartPr/>
                <p14:nvPr/>
              </p14:nvContentPartPr>
              <p14:xfrm>
                <a:off x="8253079" y="1186198"/>
                <a:ext cx="144360" cy="254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7159028-7249-4016-9B3E-CC67034F2A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44439" y="1177198"/>
                  <a:ext cx="16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0046DD-D25F-4EC1-8144-CB4226516007}"/>
                    </a:ext>
                  </a:extLst>
                </p14:cNvPr>
                <p14:cNvContentPartPr/>
                <p14:nvPr/>
              </p14:nvContentPartPr>
              <p14:xfrm>
                <a:off x="8412559" y="1324078"/>
                <a:ext cx="122400" cy="10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0046DD-D25F-4EC1-8144-CB42265160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03919" y="1315078"/>
                  <a:ext cx="14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EA9A79B-0C96-4B56-BC21-A5E26FA3BC3B}"/>
                    </a:ext>
                  </a:extLst>
                </p14:cNvPr>
                <p14:cNvContentPartPr/>
                <p14:nvPr/>
              </p14:nvContentPartPr>
              <p14:xfrm>
                <a:off x="8656279" y="1080718"/>
                <a:ext cx="149760" cy="33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EA9A79B-0C96-4B56-BC21-A5E26FA3BC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47279" y="1071718"/>
                  <a:ext cx="167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E79DE7-6547-4CF5-9A7C-E3B3AAC24F0C}"/>
                    </a:ext>
                  </a:extLst>
                </p14:cNvPr>
                <p14:cNvContentPartPr/>
                <p14:nvPr/>
              </p14:nvContentPartPr>
              <p14:xfrm>
                <a:off x="8835559" y="1222558"/>
                <a:ext cx="69120" cy="21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E79DE7-6547-4CF5-9A7C-E3B3AAC24F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26559" y="1213558"/>
                  <a:ext cx="86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08ADDCA-01E0-4289-8FC8-C87B2F663686}"/>
                    </a:ext>
                  </a:extLst>
                </p14:cNvPr>
                <p14:cNvContentPartPr/>
                <p14:nvPr/>
              </p14:nvContentPartPr>
              <p14:xfrm>
                <a:off x="9067039" y="1105198"/>
                <a:ext cx="171720" cy="48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08ADDCA-01E0-4289-8FC8-C87B2F6636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58039" y="1096198"/>
                  <a:ext cx="1893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5AD2B50-FC03-48A4-A476-08F847B1FE8B}"/>
                    </a:ext>
                  </a:extLst>
                </p14:cNvPr>
                <p14:cNvContentPartPr/>
                <p14:nvPr/>
              </p14:nvContentPartPr>
              <p14:xfrm>
                <a:off x="9274759" y="1291318"/>
                <a:ext cx="12492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5AD2B50-FC03-48A4-A476-08F847B1FE8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65759" y="1282318"/>
                  <a:ext cx="142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03435F6-1595-47B2-9EAB-AEA0FA918593}"/>
                    </a:ext>
                  </a:extLst>
                </p14:cNvPr>
                <p14:cNvContentPartPr/>
                <p14:nvPr/>
              </p14:nvContentPartPr>
              <p14:xfrm>
                <a:off x="9333079" y="1351798"/>
                <a:ext cx="228240" cy="403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03435F6-1595-47B2-9EAB-AEA0FA9185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24079" y="1343158"/>
                  <a:ext cx="2458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1DB2395-465B-482C-BCB8-BB69434597D1}"/>
                    </a:ext>
                  </a:extLst>
                </p14:cNvPr>
                <p14:cNvContentPartPr/>
                <p14:nvPr/>
              </p14:nvContentPartPr>
              <p14:xfrm>
                <a:off x="9453319" y="1249918"/>
                <a:ext cx="279720" cy="176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1DB2395-465B-482C-BCB8-BB69434597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44679" y="1241278"/>
                  <a:ext cx="297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C0E8EE2-1306-4B40-BA6D-A1DDD8D787E2}"/>
                    </a:ext>
                  </a:extLst>
                </p14:cNvPr>
                <p14:cNvContentPartPr/>
                <p14:nvPr/>
              </p14:nvContentPartPr>
              <p14:xfrm>
                <a:off x="9772999" y="1096558"/>
                <a:ext cx="179640" cy="108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C0E8EE2-1306-4B40-BA6D-A1DDD8D787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63999" y="1087918"/>
                  <a:ext cx="197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BF0DE4-A88B-4C52-9789-9714A380B941}"/>
                    </a:ext>
                  </a:extLst>
                </p14:cNvPr>
                <p14:cNvContentPartPr/>
                <p14:nvPr/>
              </p14:nvContentPartPr>
              <p14:xfrm>
                <a:off x="9753559" y="1087918"/>
                <a:ext cx="167760" cy="10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BF0DE4-A88B-4C52-9789-9714A380B94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44559" y="1078918"/>
                  <a:ext cx="18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8F4615-B503-44E5-AF1C-7D66B4EB24E5}"/>
                    </a:ext>
                  </a:extLst>
                </p14:cNvPr>
                <p14:cNvContentPartPr/>
                <p14:nvPr/>
              </p14:nvContentPartPr>
              <p14:xfrm>
                <a:off x="9935359" y="1175758"/>
                <a:ext cx="186120" cy="290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8F4615-B503-44E5-AF1C-7D66B4EB24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26719" y="1167118"/>
                  <a:ext cx="203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68B629-19D7-4239-B0C9-ECFCBCEA4045}"/>
                    </a:ext>
                  </a:extLst>
                </p14:cNvPr>
                <p14:cNvContentPartPr/>
                <p14:nvPr/>
              </p14:nvContentPartPr>
              <p14:xfrm>
                <a:off x="10111039" y="1207798"/>
                <a:ext cx="116280" cy="21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68B629-19D7-4239-B0C9-ECFCBCEA40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02039" y="1198798"/>
                  <a:ext cx="133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3BAE6B-E59C-4647-A464-D16FD716DE5D}"/>
                    </a:ext>
                  </a:extLst>
                </p14:cNvPr>
                <p14:cNvContentPartPr/>
                <p14:nvPr/>
              </p14:nvContentPartPr>
              <p14:xfrm>
                <a:off x="10264039" y="1302118"/>
                <a:ext cx="154800" cy="32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3BAE6B-E59C-4647-A464-D16FD716DE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55399" y="1293118"/>
                  <a:ext cx="172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FEE103-BB43-40B0-BB9B-D2A275CB8F1E}"/>
                    </a:ext>
                  </a:extLst>
                </p14:cNvPr>
                <p14:cNvContentPartPr/>
                <p14:nvPr/>
              </p14:nvContentPartPr>
              <p14:xfrm>
                <a:off x="10364119" y="1311118"/>
                <a:ext cx="163800" cy="299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FEE103-BB43-40B0-BB9B-D2A275CB8F1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55479" y="1302118"/>
                  <a:ext cx="181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A76402-3A5A-4FEC-8DDC-557F30DE12F5}"/>
                    </a:ext>
                  </a:extLst>
                </p14:cNvPr>
                <p14:cNvContentPartPr/>
                <p14:nvPr/>
              </p14:nvContentPartPr>
              <p14:xfrm>
                <a:off x="10468519" y="1199518"/>
                <a:ext cx="308520" cy="174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8A76402-3A5A-4FEC-8DDC-557F30DE12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9879" y="1190518"/>
                  <a:ext cx="32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3E3B4A4-25D4-44FB-AEA9-01C8E8B6A3F0}"/>
                    </a:ext>
                  </a:extLst>
                </p14:cNvPr>
                <p14:cNvContentPartPr/>
                <p14:nvPr/>
              </p14:nvContentPartPr>
              <p14:xfrm>
                <a:off x="10773799" y="1057318"/>
                <a:ext cx="181800" cy="37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3E3B4A4-25D4-44FB-AEA9-01C8E8B6A3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64799" y="1048678"/>
                  <a:ext cx="199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EE14A40-8018-48E0-853D-107DDE804000}"/>
                    </a:ext>
                  </a:extLst>
                </p14:cNvPr>
                <p14:cNvContentPartPr/>
                <p14:nvPr/>
              </p14:nvContentPartPr>
              <p14:xfrm>
                <a:off x="4810039" y="2076838"/>
                <a:ext cx="338760" cy="57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EE14A40-8018-48E0-853D-107DDE8040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01039" y="2068198"/>
                  <a:ext cx="3564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30B4AF-EC54-4B2D-A920-D9356B231ABD}"/>
                    </a:ext>
                  </a:extLst>
                </p14:cNvPr>
                <p14:cNvContentPartPr/>
                <p14:nvPr/>
              </p14:nvContentPartPr>
              <p14:xfrm>
                <a:off x="5217199" y="2006998"/>
                <a:ext cx="233640" cy="188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30B4AF-EC54-4B2D-A920-D9356B231A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08559" y="1997998"/>
                  <a:ext cx="251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0C9446-1C63-4F9C-80A4-3FC92B4CAE96}"/>
                    </a:ext>
                  </a:extLst>
                </p14:cNvPr>
                <p14:cNvContentPartPr/>
                <p14:nvPr/>
              </p14:nvContentPartPr>
              <p14:xfrm>
                <a:off x="5176159" y="2410198"/>
                <a:ext cx="191520" cy="146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0C9446-1C63-4F9C-80A4-3FC92B4CAE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67519" y="2401558"/>
                  <a:ext cx="209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0AA84D9-1AA1-48E8-A246-2B2094D51E25}"/>
                    </a:ext>
                  </a:extLst>
                </p14:cNvPr>
                <p14:cNvContentPartPr/>
                <p14:nvPr/>
              </p14:nvContentPartPr>
              <p14:xfrm>
                <a:off x="5117839" y="2374198"/>
                <a:ext cx="209520" cy="18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0AA84D9-1AA1-48E8-A246-2B2094D51E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08839" y="2365198"/>
                  <a:ext cx="22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D360EA-5318-486A-9AD7-9C12C959E2DE}"/>
                    </a:ext>
                  </a:extLst>
                </p14:cNvPr>
                <p14:cNvContentPartPr/>
                <p14:nvPr/>
              </p14:nvContentPartPr>
              <p14:xfrm>
                <a:off x="5525359" y="1909078"/>
                <a:ext cx="289800" cy="710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D360EA-5318-486A-9AD7-9C12C959E2D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16719" y="1900438"/>
                  <a:ext cx="30744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6E25EA-9B76-40D8-8123-4AA6422F39D0}"/>
                    </a:ext>
                  </a:extLst>
                </p14:cNvPr>
                <p14:cNvContentPartPr/>
                <p14:nvPr/>
              </p14:nvContentPartPr>
              <p14:xfrm>
                <a:off x="5899759" y="2230198"/>
                <a:ext cx="138600" cy="23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6E25EA-9B76-40D8-8123-4AA6422F39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91119" y="2221198"/>
                  <a:ext cx="156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EA4DB33-FA4F-484A-85F3-E90E87C34169}"/>
                    </a:ext>
                  </a:extLst>
                </p14:cNvPr>
                <p14:cNvContentPartPr/>
                <p14:nvPr/>
              </p14:nvContentPartPr>
              <p14:xfrm>
                <a:off x="5960239" y="2063158"/>
                <a:ext cx="278280" cy="215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EA4DB33-FA4F-484A-85F3-E90E87C3416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51599" y="2054518"/>
                  <a:ext cx="295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750218-6B2A-4418-BE8A-905E55FF68EF}"/>
                    </a:ext>
                  </a:extLst>
                </p14:cNvPr>
                <p14:cNvContentPartPr/>
                <p14:nvPr/>
              </p14:nvContentPartPr>
              <p14:xfrm>
                <a:off x="6325999" y="1876678"/>
                <a:ext cx="181800" cy="164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750218-6B2A-4418-BE8A-905E55FF68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16999" y="1868038"/>
                  <a:ext cx="199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28F65B8-7484-4001-9AC4-4E62A8A41C3D}"/>
                    </a:ext>
                  </a:extLst>
                </p14:cNvPr>
                <p14:cNvContentPartPr/>
                <p14:nvPr/>
              </p14:nvContentPartPr>
              <p14:xfrm>
                <a:off x="6256159" y="1881718"/>
                <a:ext cx="213480" cy="182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28F65B8-7484-4001-9AC4-4E62A8A41C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47519" y="1873078"/>
                  <a:ext cx="231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8124254-DEBA-458F-B7EB-79A713C8256F}"/>
                    </a:ext>
                  </a:extLst>
                </p14:cNvPr>
                <p14:cNvContentPartPr/>
                <p14:nvPr/>
              </p14:nvContentPartPr>
              <p14:xfrm>
                <a:off x="6436159" y="1886398"/>
                <a:ext cx="32400" cy="32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8124254-DEBA-458F-B7EB-79A713C825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7159" y="1877398"/>
                  <a:ext cx="50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3C8163-3411-4BD8-A841-962256E3200B}"/>
                    </a:ext>
                  </a:extLst>
                </p14:cNvPr>
                <p14:cNvContentPartPr/>
                <p14:nvPr/>
              </p14:nvContentPartPr>
              <p14:xfrm>
                <a:off x="6434719" y="1847158"/>
                <a:ext cx="38520" cy="5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3C8163-3411-4BD8-A841-962256E3200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26079" y="1838518"/>
                  <a:ext cx="56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62BC9C-8462-4EB8-9B6F-A891690E15F4}"/>
                    </a:ext>
                  </a:extLst>
                </p14:cNvPr>
                <p14:cNvContentPartPr/>
                <p14:nvPr/>
              </p14:nvContentPartPr>
              <p14:xfrm>
                <a:off x="6570439" y="1998718"/>
                <a:ext cx="190080" cy="311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62BC9C-8462-4EB8-9B6F-A891690E15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1799" y="1989718"/>
                  <a:ext cx="207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4C5878-FBBE-4616-9BAA-4CDFC227AF70}"/>
                    </a:ext>
                  </a:extLst>
                </p14:cNvPr>
                <p14:cNvContentPartPr/>
                <p14:nvPr/>
              </p14:nvContentPartPr>
              <p14:xfrm>
                <a:off x="6783199" y="2051998"/>
                <a:ext cx="92160" cy="21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4C5878-FBBE-4616-9BAA-4CDFC227AF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74199" y="2043358"/>
                  <a:ext cx="109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F0203A-18CE-49F6-8C4C-B05AE8961D4B}"/>
                    </a:ext>
                  </a:extLst>
                </p14:cNvPr>
                <p14:cNvContentPartPr/>
                <p14:nvPr/>
              </p14:nvContentPartPr>
              <p14:xfrm>
                <a:off x="6969319" y="2119678"/>
                <a:ext cx="217800" cy="67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F0203A-18CE-49F6-8C4C-B05AE8961D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60679" y="2111038"/>
                  <a:ext cx="235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037F655-2FA7-4B1B-A891-00AE8F7B8C44}"/>
                    </a:ext>
                  </a:extLst>
                </p14:cNvPr>
                <p14:cNvContentPartPr/>
                <p14:nvPr/>
              </p14:nvContentPartPr>
              <p14:xfrm>
                <a:off x="7147879" y="2141278"/>
                <a:ext cx="154800" cy="28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037F655-2FA7-4B1B-A891-00AE8F7B8C4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39239" y="2132638"/>
                  <a:ext cx="172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1A99F72-0EDD-4C53-8259-A21325409BEE}"/>
                    </a:ext>
                  </a:extLst>
                </p14:cNvPr>
                <p14:cNvContentPartPr/>
                <p14:nvPr/>
              </p14:nvContentPartPr>
              <p14:xfrm>
                <a:off x="7227799" y="2032558"/>
                <a:ext cx="345600" cy="200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1A99F72-0EDD-4C53-8259-A21325409B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18799" y="2023558"/>
                  <a:ext cx="363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9B0727-2452-4161-8666-2D6B142AED04}"/>
                    </a:ext>
                  </a:extLst>
                </p14:cNvPr>
                <p14:cNvContentPartPr/>
                <p14:nvPr/>
              </p14:nvContentPartPr>
              <p14:xfrm>
                <a:off x="7562959" y="1843558"/>
                <a:ext cx="204480" cy="442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9B0727-2452-4161-8666-2D6B142AED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54319" y="1834918"/>
                  <a:ext cx="2221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5A7391-C4D0-4AF6-BE89-1C36EF3E7279}"/>
                    </a:ext>
                  </a:extLst>
                </p14:cNvPr>
                <p14:cNvContentPartPr/>
                <p14:nvPr/>
              </p14:nvContentPartPr>
              <p14:xfrm>
                <a:off x="7765999" y="1736638"/>
                <a:ext cx="203760" cy="160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5A7391-C4D0-4AF6-BE89-1C36EF3E727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56999" y="1727998"/>
                  <a:ext cx="221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20F4582-1F78-48E1-A731-00679D43FF1D}"/>
                    </a:ext>
                  </a:extLst>
                </p14:cNvPr>
                <p14:cNvContentPartPr/>
                <p14:nvPr/>
              </p14:nvContentPartPr>
              <p14:xfrm>
                <a:off x="8076679" y="1766878"/>
                <a:ext cx="196560" cy="52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20F4582-1F78-48E1-A731-00679D43FF1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67679" y="1758238"/>
                  <a:ext cx="214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D18EA2-6F9B-4729-AFAB-00A98F238A94}"/>
                    </a:ext>
                  </a:extLst>
                </p14:cNvPr>
                <p14:cNvContentPartPr/>
                <p14:nvPr/>
              </p14:nvContentPartPr>
              <p14:xfrm>
                <a:off x="8368639" y="1717918"/>
                <a:ext cx="227520" cy="171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D18EA2-6F9B-4729-AFAB-00A98F238A9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9639" y="1709278"/>
                  <a:ext cx="245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858DF4-25EF-4ED0-8D91-04B1D5F5478B}"/>
                    </a:ext>
                  </a:extLst>
                </p14:cNvPr>
                <p14:cNvContentPartPr/>
                <p14:nvPr/>
              </p14:nvContentPartPr>
              <p14:xfrm>
                <a:off x="8377639" y="1684078"/>
                <a:ext cx="197280" cy="169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858DF4-25EF-4ED0-8D91-04B1D5F547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68639" y="1675078"/>
                  <a:ext cx="214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3E4C95-1A9E-4D08-895A-7191CD3C8547}"/>
                    </a:ext>
                  </a:extLst>
                </p14:cNvPr>
                <p14:cNvContentPartPr/>
                <p14:nvPr/>
              </p14:nvContentPartPr>
              <p14:xfrm>
                <a:off x="8624959" y="1869118"/>
                <a:ext cx="477000" cy="756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3E4C95-1A9E-4D08-895A-7191CD3C85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16319" y="1860118"/>
                  <a:ext cx="49464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6D46B2D-2970-4EFE-B87E-010FA1841B8B}"/>
                    </a:ext>
                  </a:extLst>
                </p14:cNvPr>
                <p14:cNvContentPartPr/>
                <p14:nvPr/>
              </p14:nvContentPartPr>
              <p14:xfrm>
                <a:off x="8625679" y="2367718"/>
                <a:ext cx="259560" cy="59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6D46B2D-2970-4EFE-B87E-010FA1841B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616679" y="2358718"/>
                  <a:ext cx="277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4314D8-5479-4076-BDF4-EA661B947622}"/>
                    </a:ext>
                  </a:extLst>
                </p14:cNvPr>
                <p14:cNvContentPartPr/>
                <p14:nvPr/>
              </p14:nvContentPartPr>
              <p14:xfrm>
                <a:off x="8835559" y="2368438"/>
                <a:ext cx="110520" cy="164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4314D8-5479-4076-BDF4-EA661B9476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26919" y="2359798"/>
                  <a:ext cx="128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2AF27E9-E6DC-48C9-890E-0FBA0100FD58}"/>
                    </a:ext>
                  </a:extLst>
                </p14:cNvPr>
                <p14:cNvContentPartPr/>
                <p14:nvPr/>
              </p14:nvContentPartPr>
              <p14:xfrm>
                <a:off x="9040039" y="2294998"/>
                <a:ext cx="216720" cy="234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2AF27E9-E6DC-48C9-890E-0FBA0100FD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31039" y="2286358"/>
                  <a:ext cx="234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E417E1F-85EE-499A-865B-3791C1D58ECA}"/>
                    </a:ext>
                  </a:extLst>
                </p14:cNvPr>
                <p14:cNvContentPartPr/>
                <p14:nvPr/>
              </p14:nvContentPartPr>
              <p14:xfrm>
                <a:off x="9497959" y="2229478"/>
                <a:ext cx="236880" cy="270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E417E1F-85EE-499A-865B-3791C1D58E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89319" y="2220478"/>
                  <a:ext cx="254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0736EB3-9A14-4477-9ED5-95986B412DC5}"/>
                    </a:ext>
                  </a:extLst>
                </p14:cNvPr>
                <p14:cNvContentPartPr/>
                <p14:nvPr/>
              </p14:nvContentPartPr>
              <p14:xfrm>
                <a:off x="9463759" y="2191678"/>
                <a:ext cx="257040" cy="252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0736EB3-9A14-4477-9ED5-95986B412D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54759" y="2182678"/>
                  <a:ext cx="274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C20901D-865D-422B-93AC-86247845FC6D}"/>
                    </a:ext>
                  </a:extLst>
                </p14:cNvPr>
                <p14:cNvContentPartPr/>
                <p14:nvPr/>
              </p14:nvContentPartPr>
              <p14:xfrm>
                <a:off x="9770479" y="2250358"/>
                <a:ext cx="121680" cy="16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C20901D-865D-422B-93AC-86247845FC6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61479" y="2241718"/>
                  <a:ext cx="139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D10475C-EC12-4B6C-8874-D765FC9DC739}"/>
                    </a:ext>
                  </a:extLst>
                </p14:cNvPr>
                <p14:cNvContentPartPr/>
                <p14:nvPr/>
              </p14:nvContentPartPr>
              <p14:xfrm>
                <a:off x="9730879" y="2354038"/>
                <a:ext cx="139680" cy="2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D10475C-EC12-4B6C-8874-D765FC9DC73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2239" y="2345398"/>
                  <a:ext cx="15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8E1162-BB95-4FAB-B131-70D2562D50D8}"/>
                    </a:ext>
                  </a:extLst>
                </p14:cNvPr>
                <p14:cNvContentPartPr/>
                <p14:nvPr/>
              </p14:nvContentPartPr>
              <p14:xfrm>
                <a:off x="9939319" y="2229838"/>
                <a:ext cx="136800" cy="164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8E1162-BB95-4FAB-B131-70D2562D50D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30679" y="2221198"/>
                  <a:ext cx="154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8D60FF6-5536-40F8-BB4F-25FF45143632}"/>
                    </a:ext>
                  </a:extLst>
                </p14:cNvPr>
                <p14:cNvContentPartPr/>
                <p14:nvPr/>
              </p14:nvContentPartPr>
              <p14:xfrm>
                <a:off x="10030759" y="2355838"/>
                <a:ext cx="139320" cy="19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8D60FF6-5536-40F8-BB4F-25FF451436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21759" y="2346838"/>
                  <a:ext cx="156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BBD5A66-405B-45B9-8AB1-78802D99319D}"/>
                    </a:ext>
                  </a:extLst>
                </p14:cNvPr>
                <p14:cNvContentPartPr/>
                <p14:nvPr/>
              </p14:nvContentPartPr>
              <p14:xfrm>
                <a:off x="10249999" y="2188798"/>
                <a:ext cx="88920" cy="211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BBD5A66-405B-45B9-8AB1-78802D99319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41359" y="2180158"/>
                  <a:ext cx="106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941B188-1C6E-4B66-9E8F-15E93CC7A54C}"/>
                    </a:ext>
                  </a:extLst>
                </p14:cNvPr>
                <p14:cNvContentPartPr/>
                <p14:nvPr/>
              </p14:nvContentPartPr>
              <p14:xfrm>
                <a:off x="10257559" y="2406598"/>
                <a:ext cx="115200" cy="171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941B188-1C6E-4B66-9E8F-15E93CC7A5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48919" y="2397958"/>
                  <a:ext cx="132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8EE4F0E-9C73-44D8-9330-546BA4B47C62}"/>
                    </a:ext>
                  </a:extLst>
                </p14:cNvPr>
                <p14:cNvContentPartPr/>
                <p14:nvPr/>
              </p14:nvContentPartPr>
              <p14:xfrm>
                <a:off x="10497679" y="2177638"/>
                <a:ext cx="185400" cy="20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8EE4F0E-9C73-44D8-9330-546BA4B47C6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88679" y="2168998"/>
                  <a:ext cx="203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8B3FA6C-F9E4-4870-B9AC-1C2DB557113E}"/>
                    </a:ext>
                  </a:extLst>
                </p14:cNvPr>
                <p14:cNvContentPartPr/>
                <p14:nvPr/>
              </p14:nvContentPartPr>
              <p14:xfrm>
                <a:off x="10631959" y="2384998"/>
                <a:ext cx="10440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8B3FA6C-F9E4-4870-B9AC-1C2DB557113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23319" y="2376358"/>
                  <a:ext cx="12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95113A-3F79-40E0-AF33-4196FC25EF0D}"/>
                    </a:ext>
                  </a:extLst>
                </p14:cNvPr>
                <p14:cNvContentPartPr/>
                <p14:nvPr/>
              </p14:nvContentPartPr>
              <p14:xfrm>
                <a:off x="10873879" y="2286718"/>
                <a:ext cx="24480" cy="7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95113A-3F79-40E0-AF33-4196FC25EF0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64879" y="2278078"/>
                  <a:ext cx="42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740CCB7-4237-4308-AE14-197971567274}"/>
                    </a:ext>
                  </a:extLst>
                </p14:cNvPr>
                <p14:cNvContentPartPr/>
                <p14:nvPr/>
              </p14:nvContentPartPr>
              <p14:xfrm>
                <a:off x="11040199" y="2293918"/>
                <a:ext cx="6120" cy="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740CCB7-4237-4308-AE14-1979715672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31559" y="2284918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BEA40E-6CA0-49D8-9E65-76F41A19B34C}"/>
                    </a:ext>
                  </a:extLst>
                </p14:cNvPr>
                <p14:cNvContentPartPr/>
                <p14:nvPr/>
              </p14:nvContentPartPr>
              <p14:xfrm>
                <a:off x="11155759" y="2285638"/>
                <a:ext cx="75600" cy="12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BEA40E-6CA0-49D8-9E65-76F41A19B34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46759" y="2276998"/>
                  <a:ext cx="93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C7CC345-888F-4CE0-BCFE-D3627EBC5D71}"/>
                    </a:ext>
                  </a:extLst>
                </p14:cNvPr>
                <p14:cNvContentPartPr/>
                <p14:nvPr/>
              </p14:nvContentPartPr>
              <p14:xfrm>
                <a:off x="11273119" y="2395798"/>
                <a:ext cx="87480" cy="132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C7CC345-888F-4CE0-BCFE-D3627EBC5D7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264119" y="2386798"/>
                  <a:ext cx="105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589FA6-A561-4723-9F30-1E83E67B1F88}"/>
                    </a:ext>
                  </a:extLst>
                </p14:cNvPr>
                <p14:cNvContentPartPr/>
                <p14:nvPr/>
              </p14:nvContentPartPr>
              <p14:xfrm>
                <a:off x="11493439" y="2176558"/>
                <a:ext cx="372600" cy="223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589FA6-A561-4723-9F30-1E83E67B1F8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484439" y="2167558"/>
                  <a:ext cx="390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6E38138-B4AD-48BA-AFAC-A5F8AC53C932}"/>
                    </a:ext>
                  </a:extLst>
                </p14:cNvPr>
                <p14:cNvContentPartPr/>
                <p14:nvPr/>
              </p14:nvContentPartPr>
              <p14:xfrm>
                <a:off x="4447879" y="1936078"/>
                <a:ext cx="459360" cy="1627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6E38138-B4AD-48BA-AFAC-A5F8AC53C93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39239" y="1927078"/>
                  <a:ext cx="477000" cy="16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400A568-E6CC-42F9-8782-076DCF8BC64B}"/>
                    </a:ext>
                  </a:extLst>
                </p14:cNvPr>
                <p14:cNvContentPartPr/>
                <p14:nvPr/>
              </p14:nvContentPartPr>
              <p14:xfrm>
                <a:off x="5637319" y="3029758"/>
                <a:ext cx="318600" cy="23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00A568-E6CC-42F9-8782-076DCF8BC6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28319" y="3021118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6C86773-E994-443A-A725-02109C9BA4B8}"/>
                    </a:ext>
                  </a:extLst>
                </p14:cNvPr>
                <p14:cNvContentPartPr/>
                <p14:nvPr/>
              </p14:nvContentPartPr>
              <p14:xfrm>
                <a:off x="8611999" y="2991958"/>
                <a:ext cx="172080" cy="187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6C86773-E994-443A-A725-02109C9BA4B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03359" y="2983318"/>
                  <a:ext cx="189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38598A6-9DCC-4F8A-9EA6-E88E390E0E7D}"/>
                    </a:ext>
                  </a:extLst>
                </p14:cNvPr>
                <p14:cNvContentPartPr/>
                <p14:nvPr/>
              </p14:nvContentPartPr>
              <p14:xfrm>
                <a:off x="8879479" y="2767318"/>
                <a:ext cx="316800" cy="447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38598A6-9DCC-4F8A-9EA6-E88E390E0E7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870479" y="2758318"/>
                  <a:ext cx="3344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F5E040F-FF7B-4120-9DCB-72816893883A}"/>
                    </a:ext>
                  </a:extLst>
                </p14:cNvPr>
                <p14:cNvContentPartPr/>
                <p14:nvPr/>
              </p14:nvContentPartPr>
              <p14:xfrm>
                <a:off x="8820079" y="2939398"/>
                <a:ext cx="395280" cy="92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F5E040F-FF7B-4120-9DCB-72816893883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11439" y="2930398"/>
                  <a:ext cx="41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D54D8FA-D075-4D20-9637-1EFC7069092C}"/>
                    </a:ext>
                  </a:extLst>
                </p14:cNvPr>
                <p14:cNvContentPartPr/>
                <p14:nvPr/>
              </p14:nvContentPartPr>
              <p14:xfrm>
                <a:off x="9159199" y="2693158"/>
                <a:ext cx="252000" cy="47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D54D8FA-D075-4D20-9637-1EFC7069092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150199" y="2684158"/>
                  <a:ext cx="269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4A5B69C-8B93-45D2-B43A-D68975AFDE1F}"/>
                    </a:ext>
                  </a:extLst>
                </p14:cNvPr>
                <p14:cNvContentPartPr/>
                <p14:nvPr/>
              </p14:nvContentPartPr>
              <p14:xfrm>
                <a:off x="9453679" y="2989078"/>
                <a:ext cx="176760" cy="169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4A5B69C-8B93-45D2-B43A-D68975AFDE1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444679" y="2980078"/>
                  <a:ext cx="194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E9C3EC-6EB8-495C-A8AF-7628C41DC41E}"/>
                    </a:ext>
                  </a:extLst>
                </p14:cNvPr>
                <p14:cNvContentPartPr/>
                <p14:nvPr/>
              </p14:nvContentPartPr>
              <p14:xfrm>
                <a:off x="9598399" y="2990158"/>
                <a:ext cx="187920" cy="178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E9C3EC-6EB8-495C-A8AF-7628C41DC41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589399" y="2981518"/>
                  <a:ext cx="205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491F201-55D2-4BAD-8062-D6E81CC7DD74}"/>
                    </a:ext>
                  </a:extLst>
                </p14:cNvPr>
                <p14:cNvContentPartPr/>
                <p14:nvPr/>
              </p14:nvContentPartPr>
              <p14:xfrm>
                <a:off x="9805039" y="2985838"/>
                <a:ext cx="392760" cy="171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491F201-55D2-4BAD-8062-D6E81CC7DD7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96039" y="2976838"/>
                  <a:ext cx="410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523ABB-D927-4B35-B688-671B4707EF8C}"/>
                    </a:ext>
                  </a:extLst>
                </p14:cNvPr>
                <p14:cNvContentPartPr/>
                <p14:nvPr/>
              </p14:nvContentPartPr>
              <p14:xfrm>
                <a:off x="10244239" y="3002398"/>
                <a:ext cx="48960" cy="146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523ABB-D927-4B35-B688-671B4707EF8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235599" y="2993398"/>
                  <a:ext cx="66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0BD681-2849-4A76-B52D-5EE14755E285}"/>
                    </a:ext>
                  </a:extLst>
                </p14:cNvPr>
                <p14:cNvContentPartPr/>
                <p14:nvPr/>
              </p14:nvContentPartPr>
              <p14:xfrm>
                <a:off x="10454479" y="2960278"/>
                <a:ext cx="86400" cy="209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0BD681-2849-4A76-B52D-5EE14755E28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445479" y="2951638"/>
                  <a:ext cx="104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9F07C6C-B972-43FF-98F0-56B74EC32A17}"/>
                    </a:ext>
                  </a:extLst>
                </p14:cNvPr>
                <p14:cNvContentPartPr/>
                <p14:nvPr/>
              </p14:nvContentPartPr>
              <p14:xfrm>
                <a:off x="10624039" y="2971438"/>
                <a:ext cx="237240" cy="235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9F07C6C-B972-43FF-98F0-56B74EC32A1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615039" y="2962438"/>
                  <a:ext cx="254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A5268F9-498C-4614-B6A9-21A740340C2B}"/>
                    </a:ext>
                  </a:extLst>
                </p14:cNvPr>
                <p14:cNvContentPartPr/>
                <p14:nvPr/>
              </p14:nvContentPartPr>
              <p14:xfrm>
                <a:off x="4702399" y="1806478"/>
                <a:ext cx="1215360" cy="105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A5268F9-498C-4614-B6A9-21A740340C2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693399" y="1797478"/>
                  <a:ext cx="1233000" cy="106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954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 383">
            <a:extLst>
              <a:ext uri="{FF2B5EF4-FFF2-40B4-BE49-F238E27FC236}">
                <a16:creationId xmlns:a16="http://schemas.microsoft.com/office/drawing/2014/main" id="{BC6E26F0-7F30-4E67-83F5-F130C91373E0}"/>
              </a:ext>
            </a:extLst>
          </p:cNvPr>
          <p:cNvGrpSpPr/>
          <p:nvPr/>
        </p:nvGrpSpPr>
        <p:grpSpPr>
          <a:xfrm>
            <a:off x="273319" y="-38522"/>
            <a:ext cx="11333880" cy="6137280"/>
            <a:chOff x="273319" y="-38522"/>
            <a:chExt cx="11333880" cy="61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3DF82F-05EB-4F6C-AF68-70B51ACE22A4}"/>
                    </a:ext>
                  </a:extLst>
                </p14:cNvPr>
                <p14:cNvContentPartPr/>
                <p14:nvPr/>
              </p14:nvContentPartPr>
              <p14:xfrm>
                <a:off x="273319" y="172798"/>
                <a:ext cx="596160" cy="413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3DF82F-05EB-4F6C-AF68-70B51ACE22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319" y="163798"/>
                  <a:ext cx="613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66F724-F72C-4BB4-BE90-F82739393ADA}"/>
                    </a:ext>
                  </a:extLst>
                </p14:cNvPr>
                <p14:cNvContentPartPr/>
                <p14:nvPr/>
              </p14:nvContentPartPr>
              <p14:xfrm>
                <a:off x="425239" y="406798"/>
                <a:ext cx="228600" cy="51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66F724-F72C-4BB4-BE90-F82739393A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239" y="397798"/>
                  <a:ext cx="246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517672-CF59-4150-A1E1-88AFB4FE098D}"/>
                    </a:ext>
                  </a:extLst>
                </p14:cNvPr>
                <p14:cNvContentPartPr/>
                <p14:nvPr/>
              </p14:nvContentPartPr>
              <p14:xfrm>
                <a:off x="728719" y="388798"/>
                <a:ext cx="197280" cy="167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517672-CF59-4150-A1E1-88AFB4FE09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719" y="380158"/>
                  <a:ext cx="214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45039A-23CC-48F0-8C06-5844A3730DC0}"/>
                    </a:ext>
                  </a:extLst>
                </p14:cNvPr>
                <p14:cNvContentPartPr/>
                <p14:nvPr/>
              </p14:nvContentPartPr>
              <p14:xfrm>
                <a:off x="722959" y="366838"/>
                <a:ext cx="177840" cy="13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45039A-23CC-48F0-8C06-5844A3730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959" y="357838"/>
                  <a:ext cx="195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13C536-6AAD-46DB-A251-2D74AF38D873}"/>
                    </a:ext>
                  </a:extLst>
                </p14:cNvPr>
                <p14:cNvContentPartPr/>
                <p14:nvPr/>
              </p14:nvContentPartPr>
              <p14:xfrm>
                <a:off x="1039399" y="368998"/>
                <a:ext cx="29520" cy="16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13C536-6AAD-46DB-A251-2D74AF38D8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399" y="360358"/>
                  <a:ext cx="47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A23EAB-006E-42BB-BAEA-66F420572B32}"/>
                    </a:ext>
                  </a:extLst>
                </p14:cNvPr>
                <p14:cNvContentPartPr/>
                <p14:nvPr/>
              </p14:nvContentPartPr>
              <p14:xfrm>
                <a:off x="2413159" y="2622958"/>
                <a:ext cx="9972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A23EAB-006E-42BB-BAEA-66F420572B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4159" y="2613958"/>
                  <a:ext cx="11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AB80E2-BC2F-478B-8C52-B80ADD740748}"/>
                    </a:ext>
                  </a:extLst>
                </p14:cNvPr>
                <p14:cNvContentPartPr/>
                <p14:nvPr/>
              </p14:nvContentPartPr>
              <p14:xfrm>
                <a:off x="2462839" y="2157838"/>
                <a:ext cx="71640" cy="6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AB80E2-BC2F-478B-8C52-B80ADD7407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3839" y="2149198"/>
                  <a:ext cx="89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FAADC9-197D-4920-8D4C-A3C85A4C48E8}"/>
                    </a:ext>
                  </a:extLst>
                </p14:cNvPr>
                <p14:cNvContentPartPr/>
                <p14:nvPr/>
              </p14:nvContentPartPr>
              <p14:xfrm>
                <a:off x="2825359" y="1902238"/>
                <a:ext cx="16272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FAADC9-197D-4920-8D4C-A3C85A4C48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6359" y="1893598"/>
                  <a:ext cx="180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3654368-0A97-44B0-85A7-7146261CA0B7}"/>
                    </a:ext>
                  </a:extLst>
                </p14:cNvPr>
                <p14:cNvContentPartPr/>
                <p14:nvPr/>
              </p14:nvContentPartPr>
              <p14:xfrm>
                <a:off x="2707639" y="2078998"/>
                <a:ext cx="305280" cy="41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3654368-0A97-44B0-85A7-7146261CA0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8999" y="2069998"/>
                  <a:ext cx="322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ED97C5-06C1-4B52-AFE2-AD00851EA6B5}"/>
                    </a:ext>
                  </a:extLst>
                </p14:cNvPr>
                <p14:cNvContentPartPr/>
                <p14:nvPr/>
              </p14:nvContentPartPr>
              <p14:xfrm>
                <a:off x="3031999" y="2059198"/>
                <a:ext cx="126360" cy="15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ED97C5-06C1-4B52-AFE2-AD00851EA6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2999" y="2050198"/>
                  <a:ext cx="14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E199C7-42A9-4E79-B6E8-6D8945E0E704}"/>
                    </a:ext>
                  </a:extLst>
                </p14:cNvPr>
                <p14:cNvContentPartPr/>
                <p14:nvPr/>
              </p14:nvContentPartPr>
              <p14:xfrm>
                <a:off x="3202639" y="1985758"/>
                <a:ext cx="150120" cy="178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E199C7-42A9-4E79-B6E8-6D8945E0E7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3999" y="1977118"/>
                  <a:ext cx="16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77AB57-4A1E-44C4-92EB-36064D94E6C4}"/>
                    </a:ext>
                  </a:extLst>
                </p14:cNvPr>
                <p14:cNvContentPartPr/>
                <p14:nvPr/>
              </p14:nvContentPartPr>
              <p14:xfrm>
                <a:off x="3324319" y="2049118"/>
                <a:ext cx="105120" cy="120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77AB57-4A1E-44C4-92EB-36064D94E6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5679" y="2040118"/>
                  <a:ext cx="122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3FDB31-D94C-479F-A707-6475D45F58AB}"/>
                    </a:ext>
                  </a:extLst>
                </p14:cNvPr>
                <p14:cNvContentPartPr/>
                <p14:nvPr/>
              </p14:nvContentPartPr>
              <p14:xfrm>
                <a:off x="3524839" y="1859758"/>
                <a:ext cx="121680" cy="30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3FDB31-D94C-479F-A707-6475D45F58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5839" y="1850758"/>
                  <a:ext cx="139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FEFE031-7A8F-466A-B7E6-6CC6A8B9B03E}"/>
                    </a:ext>
                  </a:extLst>
                </p14:cNvPr>
                <p14:cNvContentPartPr/>
                <p14:nvPr/>
              </p14:nvContentPartPr>
              <p14:xfrm>
                <a:off x="3683959" y="1995478"/>
                <a:ext cx="54000" cy="198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FEFE031-7A8F-466A-B7E6-6CC6A8B9B0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5319" y="1986478"/>
                  <a:ext cx="71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639A21-1746-4E64-8B7E-BEA3CEC85118}"/>
                    </a:ext>
                  </a:extLst>
                </p14:cNvPr>
                <p14:cNvContentPartPr/>
                <p14:nvPr/>
              </p14:nvContentPartPr>
              <p14:xfrm>
                <a:off x="4073479" y="2009158"/>
                <a:ext cx="156240" cy="115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639A21-1746-4E64-8B7E-BEA3CEC851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4479" y="2000158"/>
                  <a:ext cx="173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C32C87D-2B5C-4E34-9939-E228BB67FC73}"/>
                    </a:ext>
                  </a:extLst>
                </p14:cNvPr>
                <p14:cNvContentPartPr/>
                <p14:nvPr/>
              </p14:nvContentPartPr>
              <p14:xfrm>
                <a:off x="4263199" y="1976398"/>
                <a:ext cx="303840" cy="155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C32C87D-2B5C-4E34-9939-E228BB67FC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4559" y="1967758"/>
                  <a:ext cx="32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191310-43C6-4CBD-B82F-85A6572D6B9D}"/>
                    </a:ext>
                  </a:extLst>
                </p14:cNvPr>
                <p14:cNvContentPartPr/>
                <p14:nvPr/>
              </p14:nvContentPartPr>
              <p14:xfrm>
                <a:off x="2716639" y="2666878"/>
                <a:ext cx="154080" cy="250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191310-43C6-4CBD-B82F-85A6572D6B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07639" y="2658238"/>
                  <a:ext cx="171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A886B57-5DEE-4B00-91CE-1316F67EA752}"/>
                    </a:ext>
                  </a:extLst>
                </p14:cNvPr>
                <p14:cNvContentPartPr/>
                <p14:nvPr/>
              </p14:nvContentPartPr>
              <p14:xfrm>
                <a:off x="2827519" y="2454478"/>
                <a:ext cx="306000" cy="237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A886B57-5DEE-4B00-91CE-1316F67EA7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8879" y="2445478"/>
                  <a:ext cx="32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1C9BD1-6224-4C8E-BEEC-FF4C9D5E360C}"/>
                    </a:ext>
                  </a:extLst>
                </p14:cNvPr>
                <p14:cNvContentPartPr/>
                <p14:nvPr/>
              </p14:nvContentPartPr>
              <p14:xfrm>
                <a:off x="3262399" y="2507398"/>
                <a:ext cx="132480" cy="3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1C9BD1-6224-4C8E-BEEC-FF4C9D5E36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3759" y="2498758"/>
                  <a:ext cx="150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E0EF9B-02CE-434D-B6AE-4D18F334DF0B}"/>
                    </a:ext>
                  </a:extLst>
                </p14:cNvPr>
                <p14:cNvContentPartPr/>
                <p14:nvPr/>
              </p14:nvContentPartPr>
              <p14:xfrm>
                <a:off x="3245839" y="2576878"/>
                <a:ext cx="141480" cy="5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E0EF9B-02CE-434D-B6AE-4D18F334DF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7199" y="2568238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44181A2-A479-49CE-9DC4-B41DF09C041E}"/>
                    </a:ext>
                  </a:extLst>
                </p14:cNvPr>
                <p14:cNvContentPartPr/>
                <p14:nvPr/>
              </p14:nvContentPartPr>
              <p14:xfrm>
                <a:off x="3715999" y="2308678"/>
                <a:ext cx="114480" cy="194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44181A2-A479-49CE-9DC4-B41DF09C04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07359" y="2299678"/>
                  <a:ext cx="132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4DA148-8138-48C5-A015-81C89B4D17CE}"/>
                    </a:ext>
                  </a:extLst>
                </p14:cNvPr>
                <p14:cNvContentPartPr/>
                <p14:nvPr/>
              </p14:nvContentPartPr>
              <p14:xfrm>
                <a:off x="3583879" y="2489038"/>
                <a:ext cx="273240" cy="7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4DA148-8138-48C5-A015-81C89B4D17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5239" y="2480038"/>
                  <a:ext cx="290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F6EB1A-63E7-4992-B69A-6FC86E7D2764}"/>
                    </a:ext>
                  </a:extLst>
                </p14:cNvPr>
                <p14:cNvContentPartPr/>
                <p14:nvPr/>
              </p14:nvContentPartPr>
              <p14:xfrm>
                <a:off x="3569839" y="2611798"/>
                <a:ext cx="229320" cy="17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F6EB1A-63E7-4992-B69A-6FC86E7D27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1199" y="2602798"/>
                  <a:ext cx="246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4DF6B6-BDCE-4D7E-9FA5-D4DDB2800563}"/>
                    </a:ext>
                  </a:extLst>
                </p14:cNvPr>
                <p14:cNvContentPartPr/>
                <p14:nvPr/>
              </p14:nvContentPartPr>
              <p14:xfrm>
                <a:off x="4152319" y="2460238"/>
                <a:ext cx="55080" cy="98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4DF6B6-BDCE-4D7E-9FA5-D4DDB2800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43319" y="2451598"/>
                  <a:ext cx="72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58AD89-83F8-4B33-AED6-9365F669C188}"/>
                    </a:ext>
                  </a:extLst>
                </p14:cNvPr>
                <p14:cNvContentPartPr/>
                <p14:nvPr/>
              </p14:nvContentPartPr>
              <p14:xfrm>
                <a:off x="4259959" y="2339278"/>
                <a:ext cx="180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58AD89-83F8-4B33-AED6-9365F669C1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1319" y="2330278"/>
                  <a:ext cx="19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86A1430-0641-420D-A393-69322BC95447}"/>
                    </a:ext>
                  </a:extLst>
                </p14:cNvPr>
                <p14:cNvContentPartPr/>
                <p14:nvPr/>
              </p14:nvContentPartPr>
              <p14:xfrm>
                <a:off x="4310359" y="2381758"/>
                <a:ext cx="167400" cy="174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86A1430-0641-420D-A393-69322BC954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01719" y="2373118"/>
                  <a:ext cx="185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C122E7-5B78-4077-980F-0BC697C0E95B}"/>
                    </a:ext>
                  </a:extLst>
                </p14:cNvPr>
                <p14:cNvContentPartPr/>
                <p14:nvPr/>
              </p14:nvContentPartPr>
              <p14:xfrm>
                <a:off x="4795999" y="2016718"/>
                <a:ext cx="64440" cy="88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C122E7-5B78-4077-980F-0BC697C0E9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87359" y="2007718"/>
                  <a:ext cx="82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34FA9B-6308-4787-942A-6E4CFEBA38BC}"/>
                    </a:ext>
                  </a:extLst>
                </p14:cNvPr>
                <p14:cNvContentPartPr/>
                <p14:nvPr/>
              </p14:nvContentPartPr>
              <p14:xfrm>
                <a:off x="4928479" y="1990438"/>
                <a:ext cx="114120" cy="10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34FA9B-6308-4787-942A-6E4CFEBA38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19839" y="1981438"/>
                  <a:ext cx="13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AECE5D-A6D7-4FBF-AD79-5459A4F232CF}"/>
                    </a:ext>
                  </a:extLst>
                </p14:cNvPr>
                <p14:cNvContentPartPr/>
                <p14:nvPr/>
              </p14:nvContentPartPr>
              <p14:xfrm>
                <a:off x="5106679" y="1950118"/>
                <a:ext cx="175320" cy="15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AECE5D-A6D7-4FBF-AD79-5459A4F232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97679" y="1941478"/>
                  <a:ext cx="19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C1D0BB-C852-47B2-9467-9C70064036BA}"/>
                    </a:ext>
                  </a:extLst>
                </p14:cNvPr>
                <p14:cNvContentPartPr/>
                <p14:nvPr/>
              </p14:nvContentPartPr>
              <p14:xfrm>
                <a:off x="5207839" y="1779118"/>
                <a:ext cx="164880" cy="277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C1D0BB-C852-47B2-9467-9C70064036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8839" y="1770478"/>
                  <a:ext cx="182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3D3C16-1ED3-43C9-BDB3-441029668C55}"/>
                    </a:ext>
                  </a:extLst>
                </p14:cNvPr>
                <p14:cNvContentPartPr/>
                <p14:nvPr/>
              </p14:nvContentPartPr>
              <p14:xfrm>
                <a:off x="5317999" y="1952638"/>
                <a:ext cx="155520" cy="139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3D3C16-1ED3-43C9-BDB3-441029668C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08999" y="1943638"/>
                  <a:ext cx="17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CB389D-76AA-4C53-B799-B85E3263494C}"/>
                    </a:ext>
                  </a:extLst>
                </p14:cNvPr>
                <p14:cNvContentPartPr/>
                <p14:nvPr/>
              </p14:nvContentPartPr>
              <p14:xfrm>
                <a:off x="5386399" y="2003758"/>
                <a:ext cx="204480" cy="27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CB389D-76AA-4C53-B799-B85E326349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77399" y="1994758"/>
                  <a:ext cx="222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8EE9701-24DB-409B-936A-D10564E80295}"/>
                    </a:ext>
                  </a:extLst>
                </p14:cNvPr>
                <p14:cNvContentPartPr/>
                <p14:nvPr/>
              </p14:nvContentPartPr>
              <p14:xfrm>
                <a:off x="5530399" y="1946518"/>
                <a:ext cx="225360" cy="158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8EE9701-24DB-409B-936A-D10564E802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1759" y="1937518"/>
                  <a:ext cx="243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6DED24-3B87-47A8-B9E4-C9369DC7B11E}"/>
                    </a:ext>
                  </a:extLst>
                </p14:cNvPr>
                <p14:cNvContentPartPr/>
                <p14:nvPr/>
              </p14:nvContentPartPr>
              <p14:xfrm>
                <a:off x="5788159" y="1941118"/>
                <a:ext cx="327960" cy="173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6DED24-3B87-47A8-B9E4-C9369DC7B1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9519" y="1932118"/>
                  <a:ext cx="345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0EABDAF-6B72-4C41-AC54-BED1B441414E}"/>
                    </a:ext>
                  </a:extLst>
                </p14:cNvPr>
                <p14:cNvContentPartPr/>
                <p14:nvPr/>
              </p14:nvContentPartPr>
              <p14:xfrm>
                <a:off x="6157879" y="1960198"/>
                <a:ext cx="184320" cy="181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0EABDAF-6B72-4C41-AC54-BED1B44141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8879" y="1951198"/>
                  <a:ext cx="201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320BC34-32E6-408F-8473-700C7DCCDF89}"/>
                    </a:ext>
                  </a:extLst>
                </p14:cNvPr>
                <p14:cNvContentPartPr/>
                <p14:nvPr/>
              </p14:nvContentPartPr>
              <p14:xfrm>
                <a:off x="6259759" y="1769038"/>
                <a:ext cx="236520" cy="337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320BC34-32E6-408F-8473-700C7DCCDF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51119" y="1760038"/>
                  <a:ext cx="254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D533A7B-76BC-40E7-9DDC-74F74D567BA2}"/>
                    </a:ext>
                  </a:extLst>
                </p14:cNvPr>
                <p14:cNvContentPartPr/>
                <p14:nvPr/>
              </p14:nvContentPartPr>
              <p14:xfrm>
                <a:off x="6408799" y="2008798"/>
                <a:ext cx="141120" cy="124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D533A7B-76BC-40E7-9DDC-74F74D567B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0159" y="1999798"/>
                  <a:ext cx="158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4037726-E5FF-4981-877B-25AB08DC52CE}"/>
                    </a:ext>
                  </a:extLst>
                </p14:cNvPr>
                <p14:cNvContentPartPr/>
                <p14:nvPr/>
              </p14:nvContentPartPr>
              <p14:xfrm>
                <a:off x="6536239" y="2046598"/>
                <a:ext cx="201600" cy="105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4037726-E5FF-4981-877B-25AB08DC52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7599" y="2037598"/>
                  <a:ext cx="219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A0EB2EE-64BA-4ABC-AF88-7A181BC678EE}"/>
                    </a:ext>
                  </a:extLst>
                </p14:cNvPr>
                <p14:cNvContentPartPr/>
                <p14:nvPr/>
              </p14:nvContentPartPr>
              <p14:xfrm>
                <a:off x="6828199" y="1675078"/>
                <a:ext cx="387360" cy="527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A0EB2EE-64BA-4ABC-AF88-7A181BC678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19559" y="1666438"/>
                  <a:ext cx="4050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350962-9F7C-42A4-9379-525F7D5F0010}"/>
                    </a:ext>
                  </a:extLst>
                </p14:cNvPr>
                <p14:cNvContentPartPr/>
                <p14:nvPr/>
              </p14:nvContentPartPr>
              <p14:xfrm>
                <a:off x="7439479" y="1745998"/>
                <a:ext cx="487800" cy="316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350962-9F7C-42A4-9379-525F7D5F00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30479" y="1736998"/>
                  <a:ext cx="50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7EF3C18-FA59-407C-AEA5-186B68932F54}"/>
                    </a:ext>
                  </a:extLst>
                </p14:cNvPr>
                <p14:cNvContentPartPr/>
                <p14:nvPr/>
              </p14:nvContentPartPr>
              <p14:xfrm>
                <a:off x="4833439" y="2350438"/>
                <a:ext cx="233640" cy="180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7EF3C18-FA59-407C-AEA5-186B68932F5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24439" y="2341438"/>
                  <a:ext cx="251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EF0511-054E-477D-B0B1-3B9100D8DF6C}"/>
                    </a:ext>
                  </a:extLst>
                </p14:cNvPr>
                <p14:cNvContentPartPr/>
                <p14:nvPr/>
              </p14:nvContentPartPr>
              <p14:xfrm>
                <a:off x="4995799" y="2414518"/>
                <a:ext cx="184320" cy="131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EF0511-054E-477D-B0B1-3B9100D8DF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87159" y="2405518"/>
                  <a:ext cx="20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216EC9-0004-413B-A1B9-4ADEFAC6BAEF}"/>
                    </a:ext>
                  </a:extLst>
                </p14:cNvPr>
                <p14:cNvContentPartPr/>
                <p14:nvPr/>
              </p14:nvContentPartPr>
              <p14:xfrm>
                <a:off x="5191279" y="2398318"/>
                <a:ext cx="144000" cy="131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216EC9-0004-413B-A1B9-4ADEFAC6BA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2279" y="2389678"/>
                  <a:ext cx="161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229829-9FFE-4C63-84F2-7CC32AB5DD4F}"/>
                    </a:ext>
                  </a:extLst>
                </p14:cNvPr>
                <p14:cNvContentPartPr/>
                <p14:nvPr/>
              </p14:nvContentPartPr>
              <p14:xfrm>
                <a:off x="5405839" y="2339638"/>
                <a:ext cx="169560" cy="20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229829-9FFE-4C63-84F2-7CC32AB5DD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97199" y="2330638"/>
                  <a:ext cx="187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E0A3D9D-55C3-41FC-B7FC-DCFEF1F3A81D}"/>
                    </a:ext>
                  </a:extLst>
                </p14:cNvPr>
                <p14:cNvContentPartPr/>
                <p14:nvPr/>
              </p14:nvContentPartPr>
              <p14:xfrm>
                <a:off x="5706799" y="2175838"/>
                <a:ext cx="172080" cy="364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E0A3D9D-55C3-41FC-B7FC-DCFEF1F3A8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8159" y="2167198"/>
                  <a:ext cx="189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1042630-EECD-4B93-BD08-57DC1FDC4D3E}"/>
                    </a:ext>
                  </a:extLst>
                </p14:cNvPr>
                <p14:cNvContentPartPr/>
                <p14:nvPr/>
              </p14:nvContentPartPr>
              <p14:xfrm>
                <a:off x="5585119" y="2346118"/>
                <a:ext cx="420480" cy="75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1042630-EECD-4B93-BD08-57DC1FDC4D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76479" y="2337478"/>
                  <a:ext cx="438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8A1C577-9D22-45C2-8FEF-21CB1663C1E1}"/>
                    </a:ext>
                  </a:extLst>
                </p14:cNvPr>
                <p14:cNvContentPartPr/>
                <p14:nvPr/>
              </p14:nvContentPartPr>
              <p14:xfrm>
                <a:off x="5849359" y="2434678"/>
                <a:ext cx="342720" cy="102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8A1C577-9D22-45C2-8FEF-21CB1663C1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0719" y="2426038"/>
                  <a:ext cx="360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A70294-4B1D-4929-B34D-209481A9277D}"/>
                    </a:ext>
                  </a:extLst>
                </p14:cNvPr>
                <p14:cNvContentPartPr/>
                <p14:nvPr/>
              </p14:nvContentPartPr>
              <p14:xfrm>
                <a:off x="6316999" y="2215438"/>
                <a:ext cx="203760" cy="348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A70294-4B1D-4929-B34D-209481A927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7999" y="2206438"/>
                  <a:ext cx="221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5C0503-0DB0-40B3-8DB8-1B92968BF72B}"/>
                    </a:ext>
                  </a:extLst>
                </p14:cNvPr>
                <p14:cNvContentPartPr/>
                <p14:nvPr/>
              </p14:nvContentPartPr>
              <p14:xfrm>
                <a:off x="6293599" y="2375638"/>
                <a:ext cx="318600" cy="68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5C0503-0DB0-40B3-8DB8-1B92968BF7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84599" y="2366638"/>
                  <a:ext cx="336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8D983F-2330-4AB5-A55E-FCF1B254023D}"/>
                    </a:ext>
                  </a:extLst>
                </p14:cNvPr>
                <p14:cNvContentPartPr/>
                <p14:nvPr/>
              </p14:nvContentPartPr>
              <p14:xfrm>
                <a:off x="6773119" y="2238478"/>
                <a:ext cx="455400" cy="242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8D983F-2330-4AB5-A55E-FCF1B2540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64479" y="2229478"/>
                  <a:ext cx="473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C8A3CD3-B631-4801-BCA2-EFB767B36DBE}"/>
                    </a:ext>
                  </a:extLst>
                </p14:cNvPr>
                <p14:cNvContentPartPr/>
                <p14:nvPr/>
              </p14:nvContentPartPr>
              <p14:xfrm>
                <a:off x="2395879" y="3197518"/>
                <a:ext cx="79920" cy="60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C8A3CD3-B631-4801-BCA2-EFB767B36D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87239" y="3188878"/>
                  <a:ext cx="97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4A1798F-3D0B-4AD8-BC2A-6B18788FBBC8}"/>
                    </a:ext>
                  </a:extLst>
                </p14:cNvPr>
                <p14:cNvContentPartPr/>
                <p14:nvPr/>
              </p14:nvContentPartPr>
              <p14:xfrm>
                <a:off x="2798719" y="3043798"/>
                <a:ext cx="244800" cy="351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4A1798F-3D0B-4AD8-BC2A-6B18788FBB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90079" y="3035158"/>
                  <a:ext cx="262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CB9037-27FF-4229-8BFC-483E5297A3B9}"/>
                    </a:ext>
                  </a:extLst>
                </p14:cNvPr>
                <p14:cNvContentPartPr/>
                <p14:nvPr/>
              </p14:nvContentPartPr>
              <p14:xfrm>
                <a:off x="2783599" y="3018958"/>
                <a:ext cx="306000" cy="293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CB9037-27FF-4229-8BFC-483E5297A3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74599" y="3010318"/>
                  <a:ext cx="323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BA3B4D-946C-49A4-8466-DFDAA04381C5}"/>
                    </a:ext>
                  </a:extLst>
                </p14:cNvPr>
                <p14:cNvContentPartPr/>
                <p14:nvPr/>
              </p14:nvContentPartPr>
              <p14:xfrm>
                <a:off x="3385159" y="3188518"/>
                <a:ext cx="65880" cy="87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BA3B4D-946C-49A4-8466-DFDAA04381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76159" y="3179878"/>
                  <a:ext cx="83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588966-BCF2-4334-AB10-C12C984732DE}"/>
                    </a:ext>
                  </a:extLst>
                </p14:cNvPr>
                <p14:cNvContentPartPr/>
                <p14:nvPr/>
              </p14:nvContentPartPr>
              <p14:xfrm>
                <a:off x="3464719" y="3123358"/>
                <a:ext cx="166680" cy="149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588966-BCF2-4334-AB10-C12C984732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56079" y="3114358"/>
                  <a:ext cx="18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0C121A9-37CA-4A69-A1A4-764B0B862512}"/>
                    </a:ext>
                  </a:extLst>
                </p14:cNvPr>
                <p14:cNvContentPartPr/>
                <p14:nvPr/>
              </p14:nvContentPartPr>
              <p14:xfrm>
                <a:off x="4102639" y="2925358"/>
                <a:ext cx="203040" cy="378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0C121A9-37CA-4A69-A1A4-764B0B8625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3639" y="2916358"/>
                  <a:ext cx="220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38B0BF-A8A6-4E7C-BEBC-2E441A914E74}"/>
                    </a:ext>
                  </a:extLst>
                </p14:cNvPr>
                <p14:cNvContentPartPr/>
                <p14:nvPr/>
              </p14:nvContentPartPr>
              <p14:xfrm>
                <a:off x="3964039" y="3061798"/>
                <a:ext cx="459720" cy="109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38B0BF-A8A6-4E7C-BEBC-2E441A914E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55399" y="3052798"/>
                  <a:ext cx="477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B1C517-CCC9-4ED8-B7ED-7D9BE648BCC5}"/>
                    </a:ext>
                  </a:extLst>
                </p14:cNvPr>
                <p14:cNvContentPartPr/>
                <p14:nvPr/>
              </p14:nvContentPartPr>
              <p14:xfrm>
                <a:off x="4343479" y="2886478"/>
                <a:ext cx="255600" cy="35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B1C517-CCC9-4ED8-B7ED-7D9BE648BCC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34839" y="2877478"/>
                  <a:ext cx="273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9EE9C1-8C54-4D10-90CA-C12FE06B26F3}"/>
                    </a:ext>
                  </a:extLst>
                </p14:cNvPr>
                <p14:cNvContentPartPr/>
                <p14:nvPr/>
              </p14:nvContentPartPr>
              <p14:xfrm>
                <a:off x="4597999" y="3064678"/>
                <a:ext cx="128880" cy="154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9EE9C1-8C54-4D10-90CA-C12FE06B26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89359" y="3056038"/>
                  <a:ext cx="14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2E89F7-C4E5-467A-9491-01F5C5CBDBF9}"/>
                    </a:ext>
                  </a:extLst>
                </p14:cNvPr>
                <p14:cNvContentPartPr/>
                <p14:nvPr/>
              </p14:nvContentPartPr>
              <p14:xfrm>
                <a:off x="5016679" y="3035518"/>
                <a:ext cx="188640" cy="143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2E89F7-C4E5-467A-9491-01F5C5CBDB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8039" y="3026518"/>
                  <a:ext cx="206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37B0CE-0A56-4D89-B104-48A3F50BFDAE}"/>
                    </a:ext>
                  </a:extLst>
                </p14:cNvPr>
                <p14:cNvContentPartPr/>
                <p14:nvPr/>
              </p14:nvContentPartPr>
              <p14:xfrm>
                <a:off x="5294599" y="3038038"/>
                <a:ext cx="131760" cy="133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37B0CE-0A56-4D89-B104-48A3F50BFD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85599" y="3029398"/>
                  <a:ext cx="149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2B3328-418F-474A-BCAB-D9339EA2C413}"/>
                    </a:ext>
                  </a:extLst>
                </p14:cNvPr>
                <p14:cNvContentPartPr/>
                <p14:nvPr/>
              </p14:nvContentPartPr>
              <p14:xfrm>
                <a:off x="5459119" y="3039838"/>
                <a:ext cx="195120" cy="116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2B3328-418F-474A-BCAB-D9339EA2C4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50479" y="3031198"/>
                  <a:ext cx="21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C3E5A86-BD4A-45F9-A825-E5A27C795CDB}"/>
                    </a:ext>
                  </a:extLst>
                </p14:cNvPr>
                <p14:cNvContentPartPr/>
                <p14:nvPr/>
              </p14:nvContentPartPr>
              <p14:xfrm>
                <a:off x="5743879" y="2777398"/>
                <a:ext cx="182880" cy="37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C3E5A86-BD4A-45F9-A825-E5A27C795C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34879" y="2768398"/>
                  <a:ext cx="2005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E316FB1-4AFC-446B-A922-AE3F7017D277}"/>
                    </a:ext>
                  </a:extLst>
                </p14:cNvPr>
                <p14:cNvContentPartPr/>
                <p14:nvPr/>
              </p14:nvContentPartPr>
              <p14:xfrm>
                <a:off x="5988319" y="3022198"/>
                <a:ext cx="171360" cy="10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E316FB1-4AFC-446B-A922-AE3F7017D2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79679" y="3013198"/>
                  <a:ext cx="189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7904FB-BF4A-4B13-B200-EF3A49CF0369}"/>
                    </a:ext>
                  </a:extLst>
                </p14:cNvPr>
                <p14:cNvContentPartPr/>
                <p14:nvPr/>
              </p14:nvContentPartPr>
              <p14:xfrm>
                <a:off x="6148519" y="3027958"/>
                <a:ext cx="172440" cy="161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7904FB-BF4A-4B13-B200-EF3A49CF03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39519" y="3018958"/>
                  <a:ext cx="190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969A0C-708D-4AD0-834A-D03FAA354122}"/>
                    </a:ext>
                  </a:extLst>
                </p14:cNvPr>
                <p14:cNvContentPartPr/>
                <p14:nvPr/>
              </p14:nvContentPartPr>
              <p14:xfrm>
                <a:off x="6550999" y="3009238"/>
                <a:ext cx="96480" cy="119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969A0C-708D-4AD0-834A-D03FAA3541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41999" y="3000598"/>
                  <a:ext cx="114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9872E39-E3A9-43B9-9AB5-328DAE5637DF}"/>
                    </a:ext>
                  </a:extLst>
                </p14:cNvPr>
                <p14:cNvContentPartPr/>
                <p14:nvPr/>
              </p14:nvContentPartPr>
              <p14:xfrm>
                <a:off x="6839359" y="2606398"/>
                <a:ext cx="328680" cy="587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9872E39-E3A9-43B9-9AB5-328DAE5637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30359" y="2597398"/>
                  <a:ext cx="3463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029A3A6-E75A-4085-B49F-6B4C714033B4}"/>
                    </a:ext>
                  </a:extLst>
                </p14:cNvPr>
                <p14:cNvContentPartPr/>
                <p14:nvPr/>
              </p14:nvContentPartPr>
              <p14:xfrm>
                <a:off x="6825319" y="2969998"/>
                <a:ext cx="244800" cy="26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029A3A6-E75A-4085-B49F-6B4C714033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16319" y="2960998"/>
                  <a:ext cx="262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97426C-CEF3-4597-AF7A-7A3354A599A7}"/>
                    </a:ext>
                  </a:extLst>
                </p14:cNvPr>
                <p14:cNvContentPartPr/>
                <p14:nvPr/>
              </p14:nvContentPartPr>
              <p14:xfrm>
                <a:off x="7320679" y="2860918"/>
                <a:ext cx="221760" cy="25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97426C-CEF3-4597-AF7A-7A3354A599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12039" y="2851918"/>
                  <a:ext cx="23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BAB673-B947-431D-B3ED-744A7FCC3ED0}"/>
                    </a:ext>
                  </a:extLst>
                </p14:cNvPr>
                <p14:cNvContentPartPr/>
                <p14:nvPr/>
              </p14:nvContentPartPr>
              <p14:xfrm>
                <a:off x="7558279" y="2909878"/>
                <a:ext cx="192960" cy="14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BAB673-B947-431D-B3ED-744A7FCC3E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49279" y="2901238"/>
                  <a:ext cx="21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2CD1AC-FC98-422A-8D3F-237A89CBD107}"/>
                    </a:ext>
                  </a:extLst>
                </p14:cNvPr>
                <p14:cNvContentPartPr/>
                <p14:nvPr/>
              </p14:nvContentPartPr>
              <p14:xfrm>
                <a:off x="7819639" y="2913838"/>
                <a:ext cx="131760" cy="15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2CD1AC-FC98-422A-8D3F-237A89CBD1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0639" y="2904838"/>
                  <a:ext cx="149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B485427-977C-4A4C-989C-51389630D36A}"/>
                    </a:ext>
                  </a:extLst>
                </p14:cNvPr>
                <p14:cNvContentPartPr/>
                <p14:nvPr/>
              </p14:nvContentPartPr>
              <p14:xfrm>
                <a:off x="7978039" y="2879998"/>
                <a:ext cx="149760" cy="193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B485427-977C-4A4C-989C-51389630D3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69399" y="2870998"/>
                  <a:ext cx="167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8B7D59-8228-4D54-9E46-E689D0560630}"/>
                    </a:ext>
                  </a:extLst>
                </p14:cNvPr>
                <p14:cNvContentPartPr/>
                <p14:nvPr/>
              </p14:nvContentPartPr>
              <p14:xfrm>
                <a:off x="8186119" y="2906638"/>
                <a:ext cx="182880" cy="11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8B7D59-8228-4D54-9E46-E689D05606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77119" y="2897638"/>
                  <a:ext cx="200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30B29B-6945-47D5-9A81-58BAD86ED5EA}"/>
                    </a:ext>
                  </a:extLst>
                </p14:cNvPr>
                <p14:cNvContentPartPr/>
                <p14:nvPr/>
              </p14:nvContentPartPr>
              <p14:xfrm>
                <a:off x="8382679" y="2864158"/>
                <a:ext cx="129240" cy="19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30B29B-6945-47D5-9A81-58BAD86ED5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73679" y="2855158"/>
                  <a:ext cx="14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8086EA2-AAFC-41AF-89E7-AA919769C9FD}"/>
                    </a:ext>
                  </a:extLst>
                </p14:cNvPr>
                <p14:cNvContentPartPr/>
                <p14:nvPr/>
              </p14:nvContentPartPr>
              <p14:xfrm>
                <a:off x="8542879" y="2834998"/>
                <a:ext cx="204120" cy="258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8086EA2-AAFC-41AF-89E7-AA919769C9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33879" y="2825998"/>
                  <a:ext cx="221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A0120D-416B-4416-A397-4CBFB837A3A3}"/>
                    </a:ext>
                  </a:extLst>
                </p14:cNvPr>
                <p14:cNvContentPartPr/>
                <p14:nvPr/>
              </p14:nvContentPartPr>
              <p14:xfrm>
                <a:off x="6010279" y="41398"/>
                <a:ext cx="202320" cy="30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A0120D-416B-4416-A397-4CBFB837A3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01279" y="32758"/>
                  <a:ext cx="219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F67932-5738-46D0-8C96-05EDFE14E4E5}"/>
                    </a:ext>
                  </a:extLst>
                </p14:cNvPr>
                <p14:cNvContentPartPr/>
                <p14:nvPr/>
              </p14:nvContentPartPr>
              <p14:xfrm>
                <a:off x="5904799" y="191518"/>
                <a:ext cx="302760" cy="3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F67932-5738-46D0-8C96-05EDFE14E4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96159" y="182518"/>
                  <a:ext cx="32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0F59F2-CC06-4D48-9F3C-FDA816181909}"/>
                    </a:ext>
                  </a:extLst>
                </p14:cNvPr>
                <p14:cNvContentPartPr/>
                <p14:nvPr/>
              </p14:nvContentPartPr>
              <p14:xfrm>
                <a:off x="6206119" y="206278"/>
                <a:ext cx="62640" cy="10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0F59F2-CC06-4D48-9F3C-FDA8161819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7479" y="197638"/>
                  <a:ext cx="80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B351C9-F66B-459A-834C-91BBAA497B36}"/>
                    </a:ext>
                  </a:extLst>
                </p14:cNvPr>
                <p14:cNvContentPartPr/>
                <p14:nvPr/>
              </p14:nvContentPartPr>
              <p14:xfrm>
                <a:off x="6359479" y="215638"/>
                <a:ext cx="212400" cy="8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B351C9-F66B-459A-834C-91BBAA497B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0839" y="206638"/>
                  <a:ext cx="23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4A8E5C-B5D2-4E5E-9E4F-7BB05B7A0B8C}"/>
                    </a:ext>
                  </a:extLst>
                </p14:cNvPr>
                <p14:cNvContentPartPr/>
                <p14:nvPr/>
              </p14:nvContentPartPr>
              <p14:xfrm>
                <a:off x="6655399" y="195838"/>
                <a:ext cx="119520" cy="9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4A8E5C-B5D2-4E5E-9E4F-7BB05B7A0B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46759" y="186838"/>
                  <a:ext cx="137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E90BCA-BD4D-4B48-B593-D9C96608627A}"/>
                    </a:ext>
                  </a:extLst>
                </p14:cNvPr>
                <p14:cNvContentPartPr/>
                <p14:nvPr/>
              </p14:nvContentPartPr>
              <p14:xfrm>
                <a:off x="6841879" y="136438"/>
                <a:ext cx="163800" cy="223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E90BCA-BD4D-4B48-B593-D9C9660862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32879" y="127438"/>
                  <a:ext cx="181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E47942-A8C4-498A-99BE-816DBDF82069}"/>
                    </a:ext>
                  </a:extLst>
                </p14:cNvPr>
                <p14:cNvContentPartPr/>
                <p14:nvPr/>
              </p14:nvContentPartPr>
              <p14:xfrm>
                <a:off x="7441639" y="198718"/>
                <a:ext cx="195120" cy="163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E47942-A8C4-498A-99BE-816DBDF82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32639" y="190078"/>
                  <a:ext cx="212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5A9BC9-A3DE-4D90-AB62-73FF8D54344D}"/>
                    </a:ext>
                  </a:extLst>
                </p14:cNvPr>
                <p14:cNvContentPartPr/>
                <p14:nvPr/>
              </p14:nvContentPartPr>
              <p14:xfrm>
                <a:off x="7628839" y="243718"/>
                <a:ext cx="165600" cy="96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5A9BC9-A3DE-4D90-AB62-73FF8D5434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9839" y="235078"/>
                  <a:ext cx="183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0E4578-DC81-4040-91E5-B94F4C886543}"/>
                    </a:ext>
                  </a:extLst>
                </p14:cNvPr>
                <p14:cNvContentPartPr/>
                <p14:nvPr/>
              </p14:nvContentPartPr>
              <p14:xfrm>
                <a:off x="7843039" y="213478"/>
                <a:ext cx="201960" cy="14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0E4578-DC81-4040-91E5-B94F4C88654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34039" y="204838"/>
                  <a:ext cx="21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C78F1B-F880-4418-9F72-E26CED62B0EC}"/>
                    </a:ext>
                  </a:extLst>
                </p14:cNvPr>
                <p14:cNvContentPartPr/>
                <p14:nvPr/>
              </p14:nvContentPartPr>
              <p14:xfrm>
                <a:off x="8049319" y="70558"/>
                <a:ext cx="12024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C78F1B-F880-4418-9F72-E26CED62B0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40319" y="61918"/>
                  <a:ext cx="137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41EDF7-313E-40FF-8643-85B98C128506}"/>
                    </a:ext>
                  </a:extLst>
                </p14:cNvPr>
                <p14:cNvContentPartPr/>
                <p14:nvPr/>
              </p14:nvContentPartPr>
              <p14:xfrm>
                <a:off x="8539279" y="8638"/>
                <a:ext cx="274680" cy="37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41EDF7-313E-40FF-8643-85B98C1285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30639" y="-362"/>
                  <a:ext cx="292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077882-F46B-4821-A9FA-0E35438C3D8D}"/>
                    </a:ext>
                  </a:extLst>
                </p14:cNvPr>
                <p14:cNvContentPartPr/>
                <p14:nvPr/>
              </p14:nvContentPartPr>
              <p14:xfrm>
                <a:off x="8674279" y="215998"/>
                <a:ext cx="180720" cy="14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077882-F46B-4821-A9FA-0E35438C3D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65279" y="206998"/>
                  <a:ext cx="198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75E79B-A625-46EA-8C4C-6C4D61D9EA44}"/>
                    </a:ext>
                  </a:extLst>
                </p14:cNvPr>
                <p14:cNvContentPartPr/>
                <p14:nvPr/>
              </p14:nvContentPartPr>
              <p14:xfrm>
                <a:off x="8971999" y="-38522"/>
                <a:ext cx="275400" cy="45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75E79B-A625-46EA-8C4C-6C4D61D9EA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62999" y="-47162"/>
                  <a:ext cx="293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588174-2E9D-4876-8302-8E03E31B02E3}"/>
                    </a:ext>
                  </a:extLst>
                </p14:cNvPr>
                <p14:cNvContentPartPr/>
                <p14:nvPr/>
              </p14:nvContentPartPr>
              <p14:xfrm>
                <a:off x="8946439" y="163798"/>
                <a:ext cx="387360" cy="8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588174-2E9D-4876-8302-8E03E31B02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37439" y="154798"/>
                  <a:ext cx="405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D47874-E5F9-4D0C-B56B-F2213ED5FDB1}"/>
                    </a:ext>
                  </a:extLst>
                </p14:cNvPr>
                <p14:cNvContentPartPr/>
                <p14:nvPr/>
              </p14:nvContentPartPr>
              <p14:xfrm>
                <a:off x="9623599" y="108358"/>
                <a:ext cx="295920" cy="30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D47874-E5F9-4D0C-B56B-F2213ED5FD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14599" y="99358"/>
                  <a:ext cx="313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85A0D5-C73F-4340-B1D8-D9506D0288B9}"/>
                    </a:ext>
                  </a:extLst>
                </p14:cNvPr>
                <p14:cNvContentPartPr/>
                <p14:nvPr/>
              </p14:nvContentPartPr>
              <p14:xfrm>
                <a:off x="9629359" y="97918"/>
                <a:ext cx="273240" cy="26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85A0D5-C73F-4340-B1D8-D9506D0288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20719" y="89278"/>
                  <a:ext cx="290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89D916-D71C-4509-BF38-A9EB30823C63}"/>
                    </a:ext>
                  </a:extLst>
                </p14:cNvPr>
                <p14:cNvContentPartPr/>
                <p14:nvPr/>
              </p14:nvContentPartPr>
              <p14:xfrm>
                <a:off x="5939359" y="816838"/>
                <a:ext cx="154800" cy="12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89D916-D71C-4509-BF38-A9EB30823C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30719" y="807838"/>
                  <a:ext cx="172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7C2741B-2956-4239-B96E-21FC1C82E430}"/>
                    </a:ext>
                  </a:extLst>
                </p14:cNvPr>
                <p14:cNvContentPartPr/>
                <p14:nvPr/>
              </p14:nvContentPartPr>
              <p14:xfrm>
                <a:off x="6248599" y="431638"/>
                <a:ext cx="278280" cy="55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7C2741B-2956-4239-B96E-21FC1C82E4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39959" y="422638"/>
                  <a:ext cx="2959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63BB43-20B7-401E-9595-226FAC123EEF}"/>
                    </a:ext>
                  </a:extLst>
                </p14:cNvPr>
                <p14:cNvContentPartPr/>
                <p14:nvPr/>
              </p14:nvContentPartPr>
              <p14:xfrm>
                <a:off x="6269839" y="731158"/>
                <a:ext cx="298800" cy="91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63BB43-20B7-401E-9595-226FAC123E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60839" y="722518"/>
                  <a:ext cx="31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E36F79-F7AA-4B5E-B7D9-93218C0A3B5F}"/>
                    </a:ext>
                  </a:extLst>
                </p14:cNvPr>
                <p14:cNvContentPartPr/>
                <p14:nvPr/>
              </p14:nvContentPartPr>
              <p14:xfrm>
                <a:off x="6797599" y="560158"/>
                <a:ext cx="219600" cy="330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E36F79-F7AA-4B5E-B7D9-93218C0A3B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88959" y="551158"/>
                  <a:ext cx="237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DA58A0-DB38-4A8F-8310-38D425AFFF44}"/>
                    </a:ext>
                  </a:extLst>
                </p14:cNvPr>
                <p14:cNvContentPartPr/>
                <p14:nvPr/>
              </p14:nvContentPartPr>
              <p14:xfrm>
                <a:off x="6964279" y="477358"/>
                <a:ext cx="200160" cy="41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DA58A0-DB38-4A8F-8310-38D425AFFF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55279" y="468718"/>
                  <a:ext cx="2178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29FBF4-C0AA-4F2F-B518-D68AD7835DF7}"/>
                    </a:ext>
                  </a:extLst>
                </p14:cNvPr>
                <p14:cNvContentPartPr/>
                <p14:nvPr/>
              </p14:nvContentPartPr>
              <p14:xfrm>
                <a:off x="6822079" y="686158"/>
                <a:ext cx="263880" cy="7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29FBF4-C0AA-4F2F-B518-D68AD7835D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3079" y="677158"/>
                  <a:ext cx="281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669500-893A-485F-ABF6-561AB5FC0A7A}"/>
                    </a:ext>
                  </a:extLst>
                </p14:cNvPr>
                <p14:cNvContentPartPr/>
                <p14:nvPr/>
              </p14:nvContentPartPr>
              <p14:xfrm>
                <a:off x="7131679" y="707758"/>
                <a:ext cx="194040" cy="150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669500-893A-485F-ABF6-561AB5FC0A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23039" y="699118"/>
                  <a:ext cx="211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F27ADD-B91C-4DCC-AD9B-5F8F68C9D2BB}"/>
                    </a:ext>
                  </a:extLst>
                </p14:cNvPr>
                <p14:cNvContentPartPr/>
                <p14:nvPr/>
              </p14:nvContentPartPr>
              <p14:xfrm>
                <a:off x="7316359" y="723958"/>
                <a:ext cx="1288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F27ADD-B91C-4DCC-AD9B-5F8F68C9D2B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07719" y="715318"/>
                  <a:ext cx="14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E724C7-D563-49DE-A868-7B6F041C9F9D}"/>
                    </a:ext>
                  </a:extLst>
                </p14:cNvPr>
                <p14:cNvContentPartPr/>
                <p14:nvPr/>
              </p14:nvContentPartPr>
              <p14:xfrm>
                <a:off x="7498159" y="711718"/>
                <a:ext cx="179280" cy="133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E724C7-D563-49DE-A868-7B6F041C9F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89519" y="702718"/>
                  <a:ext cx="196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BC4EE6-1649-4912-BBF0-9AC83F738EF0}"/>
                    </a:ext>
                  </a:extLst>
                </p14:cNvPr>
                <p14:cNvContentPartPr/>
                <p14:nvPr/>
              </p14:nvContentPartPr>
              <p14:xfrm>
                <a:off x="7625599" y="496078"/>
                <a:ext cx="193680" cy="350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BC4EE6-1649-4912-BBF0-9AC83F738EF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16599" y="487078"/>
                  <a:ext cx="211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00BA83-1ECD-4215-AC1E-78F2727DE4A8}"/>
                    </a:ext>
                  </a:extLst>
                </p14:cNvPr>
                <p14:cNvContentPartPr/>
                <p14:nvPr/>
              </p14:nvContentPartPr>
              <p14:xfrm>
                <a:off x="7847719" y="647638"/>
                <a:ext cx="111960" cy="24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00BA83-1ECD-4215-AC1E-78F2727DE4A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8719" y="638998"/>
                  <a:ext cx="129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C1C64BB-0333-4649-89FF-33F1B4D68938}"/>
                    </a:ext>
                  </a:extLst>
                </p14:cNvPr>
                <p14:cNvContentPartPr/>
                <p14:nvPr/>
              </p14:nvContentPartPr>
              <p14:xfrm>
                <a:off x="8331919" y="695158"/>
                <a:ext cx="174240" cy="165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C1C64BB-0333-4649-89FF-33F1B4D689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22919" y="686158"/>
                  <a:ext cx="191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D58E7E-57A3-4D53-BC35-E014BDC38A47}"/>
                    </a:ext>
                  </a:extLst>
                </p14:cNvPr>
                <p14:cNvContentPartPr/>
                <p14:nvPr/>
              </p14:nvContentPartPr>
              <p14:xfrm>
                <a:off x="8604439" y="706318"/>
                <a:ext cx="163800" cy="160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D58E7E-57A3-4D53-BC35-E014BDC38A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5799" y="697678"/>
                  <a:ext cx="181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060F87-DD5C-478A-A7BE-FC086CEB1B17}"/>
                    </a:ext>
                  </a:extLst>
                </p14:cNvPr>
                <p14:cNvContentPartPr/>
                <p14:nvPr/>
              </p14:nvContentPartPr>
              <p14:xfrm>
                <a:off x="8873359" y="464758"/>
                <a:ext cx="227160" cy="415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060F87-DD5C-478A-A7BE-FC086CEB1B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64359" y="455758"/>
                  <a:ext cx="244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3D9698-1D36-4B57-9267-47EDF3664DD8}"/>
                    </a:ext>
                  </a:extLst>
                </p14:cNvPr>
                <p14:cNvContentPartPr/>
                <p14:nvPr/>
              </p14:nvContentPartPr>
              <p14:xfrm>
                <a:off x="8771119" y="678238"/>
                <a:ext cx="284040" cy="39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3D9698-1D36-4B57-9267-47EDF3664DD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62119" y="669598"/>
                  <a:ext cx="301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AA6C43-7142-4F8E-9682-A042D7E6D3FA}"/>
                    </a:ext>
                  </a:extLst>
                </p14:cNvPr>
                <p14:cNvContentPartPr/>
                <p14:nvPr/>
              </p14:nvContentPartPr>
              <p14:xfrm>
                <a:off x="9299239" y="711358"/>
                <a:ext cx="132120" cy="13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AA6C43-7142-4F8E-9682-A042D7E6D3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90599" y="702718"/>
                  <a:ext cx="149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BE503-86DE-4507-9988-1EB78180E55D}"/>
                    </a:ext>
                  </a:extLst>
                </p14:cNvPr>
                <p14:cNvContentPartPr/>
                <p14:nvPr/>
              </p14:nvContentPartPr>
              <p14:xfrm>
                <a:off x="9540079" y="416878"/>
                <a:ext cx="382320" cy="513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BE503-86DE-4507-9988-1EB78180E5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31439" y="408238"/>
                  <a:ext cx="3999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83A734-7C9C-4507-B517-E82F260181AC}"/>
                    </a:ext>
                  </a:extLst>
                </p14:cNvPr>
                <p14:cNvContentPartPr/>
                <p14:nvPr/>
              </p14:nvContentPartPr>
              <p14:xfrm>
                <a:off x="9598759" y="694798"/>
                <a:ext cx="216720" cy="36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83A734-7C9C-4507-B517-E82F260181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90119" y="686158"/>
                  <a:ext cx="23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603C586-11A5-4D0C-B8A2-4597A065DA80}"/>
                    </a:ext>
                  </a:extLst>
                </p14:cNvPr>
                <p14:cNvContentPartPr/>
                <p14:nvPr/>
              </p14:nvContentPartPr>
              <p14:xfrm>
                <a:off x="10190959" y="468358"/>
                <a:ext cx="251280" cy="437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603C586-11A5-4D0C-B8A2-4597A065DA8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82319" y="459358"/>
                  <a:ext cx="2689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35ACEB-F692-4E3B-92F0-782443A36D5F}"/>
                    </a:ext>
                  </a:extLst>
                </p14:cNvPr>
                <p14:cNvContentPartPr/>
                <p14:nvPr/>
              </p14:nvContentPartPr>
              <p14:xfrm>
                <a:off x="10113559" y="665638"/>
                <a:ext cx="389520" cy="8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35ACEB-F692-4E3B-92F0-782443A36D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04919" y="656638"/>
                  <a:ext cx="407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80C10F-2E58-4A40-8235-9787FEB10E71}"/>
                    </a:ext>
                  </a:extLst>
                </p14:cNvPr>
                <p14:cNvContentPartPr/>
                <p14:nvPr/>
              </p14:nvContentPartPr>
              <p14:xfrm>
                <a:off x="10489759" y="382318"/>
                <a:ext cx="264240" cy="437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80C10F-2E58-4A40-8235-9787FEB10E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81119" y="373678"/>
                  <a:ext cx="2818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A36720C-6D9A-4B39-8187-D046AC028F2B}"/>
                    </a:ext>
                  </a:extLst>
                </p14:cNvPr>
                <p14:cNvContentPartPr/>
                <p14:nvPr/>
              </p14:nvContentPartPr>
              <p14:xfrm>
                <a:off x="10783519" y="613438"/>
                <a:ext cx="220680" cy="194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A36720C-6D9A-4B39-8187-D046AC028F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74879" y="604438"/>
                  <a:ext cx="238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EBC64B-8043-449D-A762-2E37CCF3A580}"/>
                    </a:ext>
                  </a:extLst>
                </p14:cNvPr>
                <p14:cNvContentPartPr/>
                <p14:nvPr/>
              </p14:nvContentPartPr>
              <p14:xfrm>
                <a:off x="1698199" y="120598"/>
                <a:ext cx="597240" cy="36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EBC64B-8043-449D-A762-2E37CCF3A5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89559" y="111598"/>
                  <a:ext cx="614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EC9F2F-411E-4662-8E2E-FA1C21782C02}"/>
                    </a:ext>
                  </a:extLst>
                </p14:cNvPr>
                <p14:cNvContentPartPr/>
                <p14:nvPr/>
              </p14:nvContentPartPr>
              <p14:xfrm>
                <a:off x="1724119" y="353158"/>
                <a:ext cx="211320" cy="4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EC9F2F-411E-4662-8E2E-FA1C21782C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15479" y="344518"/>
                  <a:ext cx="228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886A85-83E1-4157-880C-79BD2F3BC4E7}"/>
                    </a:ext>
                  </a:extLst>
                </p14:cNvPr>
                <p14:cNvContentPartPr/>
                <p14:nvPr/>
              </p14:nvContentPartPr>
              <p14:xfrm>
                <a:off x="2137399" y="116998"/>
                <a:ext cx="186120" cy="36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886A85-83E1-4157-880C-79BD2F3BC4E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28759" y="108358"/>
                  <a:ext cx="203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4664E9-ADBF-4D34-AB03-8A2364230C63}"/>
                    </a:ext>
                  </a:extLst>
                </p14:cNvPr>
                <p14:cNvContentPartPr/>
                <p14:nvPr/>
              </p14:nvContentPartPr>
              <p14:xfrm>
                <a:off x="2277079" y="340918"/>
                <a:ext cx="29160" cy="11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4664E9-ADBF-4D34-AB03-8A2364230C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68439" y="332278"/>
                  <a:ext cx="46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FE60BF-86D1-4C68-AAF1-D52363ED0A32}"/>
                    </a:ext>
                  </a:extLst>
                </p14:cNvPr>
                <p14:cNvContentPartPr/>
                <p14:nvPr/>
              </p14:nvContentPartPr>
              <p14:xfrm>
                <a:off x="2279239" y="354958"/>
                <a:ext cx="155880" cy="31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FE60BF-86D1-4C68-AAF1-D52363ED0A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70239" y="346318"/>
                  <a:ext cx="173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1B7D8D-FA6F-41A4-8EF3-4F516A8F797E}"/>
                    </a:ext>
                  </a:extLst>
                </p14:cNvPr>
                <p14:cNvContentPartPr/>
                <p14:nvPr/>
              </p14:nvContentPartPr>
              <p14:xfrm>
                <a:off x="2431519" y="278998"/>
                <a:ext cx="189360" cy="16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1B7D8D-FA6F-41A4-8EF3-4F516A8F797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22879" y="269998"/>
                  <a:ext cx="207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318D44-4DB0-47EC-872F-04F38EEF09B9}"/>
                    </a:ext>
                  </a:extLst>
                </p14:cNvPr>
                <p14:cNvContentPartPr/>
                <p14:nvPr/>
              </p14:nvContentPartPr>
              <p14:xfrm>
                <a:off x="3027319" y="215998"/>
                <a:ext cx="194040" cy="18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318D44-4DB0-47EC-872F-04F38EEF09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18679" y="206998"/>
                  <a:ext cx="211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6C514A-835B-4698-AADC-C8D63970395B}"/>
                    </a:ext>
                  </a:extLst>
                </p14:cNvPr>
                <p14:cNvContentPartPr/>
                <p14:nvPr/>
              </p14:nvContentPartPr>
              <p14:xfrm>
                <a:off x="3752359" y="190438"/>
                <a:ext cx="239040" cy="19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6C514A-835B-4698-AADC-C8D6397039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43359" y="181798"/>
                  <a:ext cx="256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6803A3-AB1B-43E7-9FEC-4A2A4CA14310}"/>
                    </a:ext>
                  </a:extLst>
                </p14:cNvPr>
                <p14:cNvContentPartPr/>
                <p14:nvPr/>
              </p14:nvContentPartPr>
              <p14:xfrm>
                <a:off x="3961519" y="242638"/>
                <a:ext cx="162360" cy="12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6803A3-AB1B-43E7-9FEC-4A2A4CA1431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52879" y="233998"/>
                  <a:ext cx="18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E74FA4-0BD2-401E-84E6-89752FC5058F}"/>
                    </a:ext>
                  </a:extLst>
                </p14:cNvPr>
                <p14:cNvContentPartPr/>
                <p14:nvPr/>
              </p14:nvContentPartPr>
              <p14:xfrm>
                <a:off x="4263199" y="270718"/>
                <a:ext cx="43200" cy="62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E74FA4-0BD2-401E-84E6-89752FC505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54559" y="262078"/>
                  <a:ext cx="60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1098A4-681C-4E7D-8096-5916779F3F9D}"/>
                    </a:ext>
                  </a:extLst>
                </p14:cNvPr>
                <p14:cNvContentPartPr/>
                <p14:nvPr/>
              </p14:nvContentPartPr>
              <p14:xfrm>
                <a:off x="4403599" y="249478"/>
                <a:ext cx="110160" cy="12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1098A4-681C-4E7D-8096-5916779F3F9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94599" y="240478"/>
                  <a:ext cx="127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9E6191-6F88-43A1-B21E-5789F4825248}"/>
                    </a:ext>
                  </a:extLst>
                </p14:cNvPr>
                <p14:cNvContentPartPr/>
                <p14:nvPr/>
              </p14:nvContentPartPr>
              <p14:xfrm>
                <a:off x="4932799" y="128878"/>
                <a:ext cx="305640" cy="21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9E6191-6F88-43A1-B21E-5789F48252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24159" y="119878"/>
                  <a:ext cx="323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FFF06-3033-4E2E-9F44-5CE6252F6CCB}"/>
                    </a:ext>
                  </a:extLst>
                </p14:cNvPr>
                <p14:cNvContentPartPr/>
                <p14:nvPr/>
              </p14:nvContentPartPr>
              <p14:xfrm>
                <a:off x="5297839" y="165958"/>
                <a:ext cx="200520" cy="1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FFF06-3033-4E2E-9F44-5CE6252F6C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89199" y="156958"/>
                  <a:ext cx="218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8576F0-22AE-4A71-B010-1E3E6EB81531}"/>
                    </a:ext>
                  </a:extLst>
                </p14:cNvPr>
                <p14:cNvContentPartPr/>
                <p14:nvPr/>
              </p14:nvContentPartPr>
              <p14:xfrm>
                <a:off x="1698919" y="660598"/>
                <a:ext cx="217440" cy="46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8576F0-22AE-4A71-B010-1E3E6EB815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90279" y="651598"/>
                  <a:ext cx="2350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5942B0-7AE1-4205-9838-C4245C420B2B}"/>
                    </a:ext>
                  </a:extLst>
                </p14:cNvPr>
                <p14:cNvContentPartPr/>
                <p14:nvPr/>
              </p14:nvContentPartPr>
              <p14:xfrm>
                <a:off x="1977559" y="887398"/>
                <a:ext cx="213840" cy="17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5942B0-7AE1-4205-9838-C4245C420B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68919" y="878758"/>
                  <a:ext cx="231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7A5289-B1A7-42BF-B3DF-14C465243ADE}"/>
                    </a:ext>
                  </a:extLst>
                </p14:cNvPr>
                <p14:cNvContentPartPr/>
                <p14:nvPr/>
              </p14:nvContentPartPr>
              <p14:xfrm>
                <a:off x="2771359" y="684358"/>
                <a:ext cx="233640" cy="44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7A5289-B1A7-42BF-B3DF-14C465243A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62719" y="675358"/>
                  <a:ext cx="251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92C23D2-DE61-460A-B08D-6470C71888A7}"/>
                    </a:ext>
                  </a:extLst>
                </p14:cNvPr>
                <p14:cNvContentPartPr/>
                <p14:nvPr/>
              </p14:nvContentPartPr>
              <p14:xfrm>
                <a:off x="2670199" y="834478"/>
                <a:ext cx="403560" cy="12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92C23D2-DE61-460A-B08D-6470C71888A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61199" y="825838"/>
                  <a:ext cx="421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D76179-D6E1-4867-AEDA-847911D26C77}"/>
                    </a:ext>
                  </a:extLst>
                </p14:cNvPr>
                <p14:cNvContentPartPr/>
                <p14:nvPr/>
              </p14:nvContentPartPr>
              <p14:xfrm>
                <a:off x="3056479" y="678958"/>
                <a:ext cx="186480" cy="35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D76179-D6E1-4867-AEDA-847911D26C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47839" y="670318"/>
                  <a:ext cx="204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FCB17B-C2E9-4DE4-8E84-3A9239BAC2CD}"/>
                    </a:ext>
                  </a:extLst>
                </p14:cNvPr>
                <p14:cNvContentPartPr/>
                <p14:nvPr/>
              </p14:nvContentPartPr>
              <p14:xfrm>
                <a:off x="3325039" y="868318"/>
                <a:ext cx="137520" cy="15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FCB17B-C2E9-4DE4-8E84-3A9239BAC2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16399" y="859678"/>
                  <a:ext cx="155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F3D761-4C4E-4079-B2B1-F9118C32AEE2}"/>
                    </a:ext>
                  </a:extLst>
                </p14:cNvPr>
                <p14:cNvContentPartPr/>
                <p14:nvPr/>
              </p14:nvContentPartPr>
              <p14:xfrm>
                <a:off x="3980599" y="800278"/>
                <a:ext cx="250920" cy="18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F3D761-4C4E-4079-B2B1-F9118C32AE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71959" y="791278"/>
                  <a:ext cx="268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869C84-B881-4CA6-9CD4-047EEE76D109}"/>
                    </a:ext>
                  </a:extLst>
                </p14:cNvPr>
                <p14:cNvContentPartPr/>
                <p14:nvPr/>
              </p14:nvContentPartPr>
              <p14:xfrm>
                <a:off x="4290199" y="850678"/>
                <a:ext cx="149400" cy="130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869C84-B881-4CA6-9CD4-047EEE76D1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81559" y="841678"/>
                  <a:ext cx="167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90AE48-39AC-4C98-A1A9-54FA67754272}"/>
                    </a:ext>
                  </a:extLst>
                </p14:cNvPr>
                <p14:cNvContentPartPr/>
                <p14:nvPr/>
              </p14:nvContentPartPr>
              <p14:xfrm>
                <a:off x="4488919" y="851398"/>
                <a:ext cx="279000" cy="134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90AE48-39AC-4C98-A1A9-54FA677542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79919" y="842398"/>
                  <a:ext cx="296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289394-78D2-4B1A-B11B-66A931032E22}"/>
                    </a:ext>
                  </a:extLst>
                </p14:cNvPr>
                <p14:cNvContentPartPr/>
                <p14:nvPr/>
              </p14:nvContentPartPr>
              <p14:xfrm>
                <a:off x="4904719" y="499318"/>
                <a:ext cx="205200" cy="472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289394-78D2-4B1A-B11B-66A931032E2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6079" y="490318"/>
                  <a:ext cx="222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910CDC-E51F-4967-B46D-69821C92198E}"/>
                    </a:ext>
                  </a:extLst>
                </p14:cNvPr>
                <p14:cNvContentPartPr/>
                <p14:nvPr/>
              </p14:nvContentPartPr>
              <p14:xfrm>
                <a:off x="5145559" y="782278"/>
                <a:ext cx="157680" cy="12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910CDC-E51F-4967-B46D-69821C92198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36559" y="773278"/>
                  <a:ext cx="175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F88E7F-8004-461E-88FF-7315FCF29ACB}"/>
                    </a:ext>
                  </a:extLst>
                </p14:cNvPr>
                <p14:cNvContentPartPr/>
                <p14:nvPr/>
              </p14:nvContentPartPr>
              <p14:xfrm>
                <a:off x="5337799" y="777958"/>
                <a:ext cx="259920" cy="20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F88E7F-8004-461E-88FF-7315FCF29AC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29159" y="768958"/>
                  <a:ext cx="277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EC0224E-4C5B-439F-8C62-C23582950B87}"/>
                    </a:ext>
                  </a:extLst>
                </p14:cNvPr>
                <p14:cNvContentPartPr/>
                <p14:nvPr/>
              </p14:nvContentPartPr>
              <p14:xfrm>
                <a:off x="1647079" y="1225438"/>
                <a:ext cx="283680" cy="22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EC0224E-4C5B-439F-8C62-C23582950B8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38079" y="1216798"/>
                  <a:ext cx="30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D1E02F-39FA-44AF-8CD2-3EC6158F3430}"/>
                    </a:ext>
                  </a:extLst>
                </p14:cNvPr>
                <p14:cNvContentPartPr/>
                <p14:nvPr/>
              </p14:nvContentPartPr>
              <p14:xfrm>
                <a:off x="1984759" y="1239478"/>
                <a:ext cx="208080" cy="190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D1E02F-39FA-44AF-8CD2-3EC6158F343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75759" y="1230478"/>
                  <a:ext cx="225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ED5E87F-378C-4CC8-A5B6-C7037AC181D0}"/>
                    </a:ext>
                  </a:extLst>
                </p14:cNvPr>
                <p14:cNvContentPartPr/>
                <p14:nvPr/>
              </p14:nvContentPartPr>
              <p14:xfrm>
                <a:off x="2533039" y="1030678"/>
                <a:ext cx="199440" cy="40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ED5E87F-378C-4CC8-A5B6-C7037AC181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24039" y="1021678"/>
                  <a:ext cx="2170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5671E27-2199-40C2-B513-07CBB84400C6}"/>
                    </a:ext>
                  </a:extLst>
                </p14:cNvPr>
                <p14:cNvContentPartPr/>
                <p14:nvPr/>
              </p14:nvContentPartPr>
              <p14:xfrm>
                <a:off x="2419279" y="1189438"/>
                <a:ext cx="410400" cy="128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5671E27-2199-40C2-B513-07CBB84400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10639" y="1180798"/>
                  <a:ext cx="428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2EE91CD-0598-46CF-A107-3BF5E1922A1E}"/>
                    </a:ext>
                  </a:extLst>
                </p14:cNvPr>
                <p14:cNvContentPartPr/>
                <p14:nvPr/>
              </p14:nvContentPartPr>
              <p14:xfrm>
                <a:off x="2791519" y="1204558"/>
                <a:ext cx="168480" cy="178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2EE91CD-0598-46CF-A107-3BF5E1922A1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2519" y="1195918"/>
                  <a:ext cx="186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506D16-C8D0-4CFC-ACD2-2E4B5C156410}"/>
                    </a:ext>
                  </a:extLst>
                </p14:cNvPr>
                <p14:cNvContentPartPr/>
                <p14:nvPr/>
              </p14:nvContentPartPr>
              <p14:xfrm>
                <a:off x="2963599" y="1150198"/>
                <a:ext cx="156600" cy="225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506D16-C8D0-4CFC-ACD2-2E4B5C15641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54599" y="1141558"/>
                  <a:ext cx="174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7222B00-4038-45B9-9CCB-F07DFBE58D67}"/>
                    </a:ext>
                  </a:extLst>
                </p14:cNvPr>
                <p14:cNvContentPartPr/>
                <p14:nvPr/>
              </p14:nvContentPartPr>
              <p14:xfrm>
                <a:off x="3103999" y="1204198"/>
                <a:ext cx="152640" cy="128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7222B00-4038-45B9-9CCB-F07DFBE58D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95359" y="1195558"/>
                  <a:ext cx="170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448DD8-1B9E-4D16-BE66-CB1ADA7E0642}"/>
                    </a:ext>
                  </a:extLst>
                </p14:cNvPr>
                <p14:cNvContentPartPr/>
                <p14:nvPr/>
              </p14:nvContentPartPr>
              <p14:xfrm>
                <a:off x="3400999" y="1025998"/>
                <a:ext cx="117000" cy="271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448DD8-1B9E-4D16-BE66-CB1ADA7E064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92359" y="1016998"/>
                  <a:ext cx="134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BCFCC2-6468-471D-A80A-F4A2CE592332}"/>
                    </a:ext>
                  </a:extLst>
                </p14:cNvPr>
                <p14:cNvContentPartPr/>
                <p14:nvPr/>
              </p14:nvContentPartPr>
              <p14:xfrm>
                <a:off x="3511879" y="1087198"/>
                <a:ext cx="140040" cy="201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BCFCC2-6468-471D-A80A-F4A2CE59233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03239" y="1078198"/>
                  <a:ext cx="157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9EF3750-67CE-4928-B563-4002B9CCA5FC}"/>
                    </a:ext>
                  </a:extLst>
                </p14:cNvPr>
                <p14:cNvContentPartPr/>
                <p14:nvPr/>
              </p14:nvContentPartPr>
              <p14:xfrm>
                <a:off x="3742639" y="1279798"/>
                <a:ext cx="44280" cy="29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9EF3750-67CE-4928-B563-4002B9CCA5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33999" y="1270798"/>
                  <a:ext cx="61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812036A-36D7-40EC-8EA7-6B51E8CAD999}"/>
                    </a:ext>
                  </a:extLst>
                </p14:cNvPr>
                <p14:cNvContentPartPr/>
                <p14:nvPr/>
              </p14:nvContentPartPr>
              <p14:xfrm>
                <a:off x="2455279" y="1652758"/>
                <a:ext cx="91800" cy="69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812036A-36D7-40EC-8EA7-6B51E8CAD9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46279" y="1644118"/>
                  <a:ext cx="10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A5681BC-390C-43FE-85A9-ED29868B57E0}"/>
                    </a:ext>
                  </a:extLst>
                </p14:cNvPr>
                <p14:cNvContentPartPr/>
                <p14:nvPr/>
              </p14:nvContentPartPr>
              <p14:xfrm>
                <a:off x="2884399" y="1471678"/>
                <a:ext cx="111960" cy="211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A5681BC-390C-43FE-85A9-ED29868B57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75399" y="1463038"/>
                  <a:ext cx="129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E1399C9-B0D1-4F4E-AD59-48567D304724}"/>
                    </a:ext>
                  </a:extLst>
                </p14:cNvPr>
                <p14:cNvContentPartPr/>
                <p14:nvPr/>
              </p14:nvContentPartPr>
              <p14:xfrm>
                <a:off x="2935519" y="1472398"/>
                <a:ext cx="142560" cy="26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E1399C9-B0D1-4F4E-AD59-48567D30472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26519" y="1463398"/>
                  <a:ext cx="160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C9C91F9-268C-4B1F-85BB-AD7D37099669}"/>
                    </a:ext>
                  </a:extLst>
                </p14:cNvPr>
                <p14:cNvContentPartPr/>
                <p14:nvPr/>
              </p14:nvContentPartPr>
              <p14:xfrm>
                <a:off x="2787559" y="1567078"/>
                <a:ext cx="365040" cy="104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C9C91F9-268C-4B1F-85BB-AD7D3709966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78559" y="1558078"/>
                  <a:ext cx="382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3BDAB1-A99C-48EF-AC13-6699220877D3}"/>
                    </a:ext>
                  </a:extLst>
                </p14:cNvPr>
                <p14:cNvContentPartPr/>
                <p14:nvPr/>
              </p14:nvContentPartPr>
              <p14:xfrm>
                <a:off x="2800159" y="1503718"/>
                <a:ext cx="358920" cy="74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3BDAB1-A99C-48EF-AC13-6699220877D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91519" y="1495078"/>
                  <a:ext cx="37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FCD6C2B-6784-41E8-8A05-F4F065D5D63F}"/>
                    </a:ext>
                  </a:extLst>
                </p14:cNvPr>
                <p14:cNvContentPartPr/>
                <p14:nvPr/>
              </p14:nvContentPartPr>
              <p14:xfrm>
                <a:off x="3390919" y="1369798"/>
                <a:ext cx="234720" cy="394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FCD6C2B-6784-41E8-8A05-F4F065D5D6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82279" y="1360798"/>
                  <a:ext cx="252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705236C-F38A-48F5-A1C0-6B55850FC183}"/>
                    </a:ext>
                  </a:extLst>
                </p14:cNvPr>
                <p14:cNvContentPartPr/>
                <p14:nvPr/>
              </p14:nvContentPartPr>
              <p14:xfrm>
                <a:off x="3344839" y="1511998"/>
                <a:ext cx="383040" cy="107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705236C-F38A-48F5-A1C0-6B55850FC1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35839" y="1502998"/>
                  <a:ext cx="40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FD1E0A-2282-4D18-832D-A8342B75E182}"/>
                    </a:ext>
                  </a:extLst>
                </p14:cNvPr>
                <p14:cNvContentPartPr/>
                <p14:nvPr/>
              </p14:nvContentPartPr>
              <p14:xfrm>
                <a:off x="3720319" y="1496518"/>
                <a:ext cx="220680" cy="18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FD1E0A-2282-4D18-832D-A8342B75E18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11319" y="1487878"/>
                  <a:ext cx="238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A09A6E-CB6C-4318-B398-4C0914D97E0D}"/>
                    </a:ext>
                  </a:extLst>
                </p14:cNvPr>
                <p14:cNvContentPartPr/>
                <p14:nvPr/>
              </p14:nvContentPartPr>
              <p14:xfrm>
                <a:off x="3904279" y="1559158"/>
                <a:ext cx="81720" cy="145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A09A6E-CB6C-4318-B398-4C0914D97E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95279" y="1550158"/>
                  <a:ext cx="99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7B51DD-8285-49C0-9B4C-8345674DB1A9}"/>
                    </a:ext>
                  </a:extLst>
                </p14:cNvPr>
                <p14:cNvContentPartPr/>
                <p14:nvPr/>
              </p14:nvContentPartPr>
              <p14:xfrm>
                <a:off x="4138279" y="1428478"/>
                <a:ext cx="1080" cy="30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7B51DD-8285-49C0-9B4C-8345674DB1A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29279" y="1419478"/>
                  <a:ext cx="18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66CAA29-A088-4639-A5C5-827EC1174556}"/>
                    </a:ext>
                  </a:extLst>
                </p14:cNvPr>
                <p14:cNvContentPartPr/>
                <p14:nvPr/>
              </p14:nvContentPartPr>
              <p14:xfrm>
                <a:off x="4059799" y="1320118"/>
                <a:ext cx="466200" cy="352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66CAA29-A088-4639-A5C5-827EC117455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0799" y="1311118"/>
                  <a:ext cx="483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EDBCE97-1202-4D16-AA53-98400289F113}"/>
                    </a:ext>
                  </a:extLst>
                </p14:cNvPr>
                <p14:cNvContentPartPr/>
                <p14:nvPr/>
              </p14:nvContentPartPr>
              <p14:xfrm>
                <a:off x="4469839" y="1483918"/>
                <a:ext cx="118440" cy="228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EDBCE97-1202-4D16-AA53-98400289F11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61199" y="1474918"/>
                  <a:ext cx="136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9B0BFDD-B1D7-4902-BD61-459D9FC172B0}"/>
                    </a:ext>
                  </a:extLst>
                </p14:cNvPr>
                <p14:cNvContentPartPr/>
                <p14:nvPr/>
              </p14:nvContentPartPr>
              <p14:xfrm>
                <a:off x="4659919" y="1644478"/>
                <a:ext cx="99000" cy="134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9B0BFDD-B1D7-4902-BD61-459D9FC172B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51279" y="1635838"/>
                  <a:ext cx="116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7A9F6B-3899-4609-986D-856AB25BF30A}"/>
                    </a:ext>
                  </a:extLst>
                </p14:cNvPr>
                <p14:cNvContentPartPr/>
                <p14:nvPr/>
              </p14:nvContentPartPr>
              <p14:xfrm>
                <a:off x="4936039" y="1392838"/>
                <a:ext cx="278280" cy="222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7A9F6B-3899-4609-986D-856AB25BF30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27399" y="1383838"/>
                  <a:ext cx="295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49725F0-5BF4-4055-A715-F7AAC82F6254}"/>
                    </a:ext>
                  </a:extLst>
                </p14:cNvPr>
                <p14:cNvContentPartPr/>
                <p14:nvPr/>
              </p14:nvContentPartPr>
              <p14:xfrm>
                <a:off x="5406919" y="1404718"/>
                <a:ext cx="123480" cy="2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49725F0-5BF4-4055-A715-F7AAC82F62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97919" y="1396078"/>
                  <a:ext cx="141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CBBA5A1-6D55-43EB-ADCA-130677FC2A34}"/>
                    </a:ext>
                  </a:extLst>
                </p14:cNvPr>
                <p14:cNvContentPartPr/>
                <p14:nvPr/>
              </p14:nvContentPartPr>
              <p14:xfrm>
                <a:off x="5399719" y="1497958"/>
                <a:ext cx="125280" cy="2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CBBA5A1-6D55-43EB-ADCA-130677FC2A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91079" y="1488958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7322A0-1B98-41FF-87E6-A4B328E9A90D}"/>
                    </a:ext>
                  </a:extLst>
                </p14:cNvPr>
                <p14:cNvContentPartPr/>
                <p14:nvPr/>
              </p14:nvContentPartPr>
              <p14:xfrm>
                <a:off x="5692759" y="1368718"/>
                <a:ext cx="154440" cy="204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7322A0-1B98-41FF-87E6-A4B328E9A90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83759" y="1359718"/>
                  <a:ext cx="172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9FA4181-1890-46FF-8C3D-C2BD871E8505}"/>
                    </a:ext>
                  </a:extLst>
                </p14:cNvPr>
                <p14:cNvContentPartPr/>
                <p14:nvPr/>
              </p14:nvContentPartPr>
              <p14:xfrm>
                <a:off x="5927839" y="1379878"/>
                <a:ext cx="167040" cy="180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9FA4181-1890-46FF-8C3D-C2BD871E850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19199" y="1370878"/>
                  <a:ext cx="184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5147E58-E42F-4ABD-95E2-652D4BADCD8E}"/>
                    </a:ext>
                  </a:extLst>
                </p14:cNvPr>
                <p14:cNvContentPartPr/>
                <p14:nvPr/>
              </p14:nvContentPartPr>
              <p14:xfrm>
                <a:off x="6118999" y="1571398"/>
                <a:ext cx="133560" cy="179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5147E58-E42F-4ABD-95E2-652D4BADCD8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10359" y="1562398"/>
                  <a:ext cx="15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2E55721-7C64-43D5-9C5B-53EEF0E8784E}"/>
                    </a:ext>
                  </a:extLst>
                </p14:cNvPr>
                <p14:cNvContentPartPr/>
                <p14:nvPr/>
              </p14:nvContentPartPr>
              <p14:xfrm>
                <a:off x="6480079" y="1452598"/>
                <a:ext cx="69480" cy="135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2E55721-7C64-43D5-9C5B-53EEF0E878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71079" y="1443598"/>
                  <a:ext cx="87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1628600-49D1-4B57-9A67-A6BA75326438}"/>
                    </a:ext>
                  </a:extLst>
                </p14:cNvPr>
                <p14:cNvContentPartPr/>
                <p14:nvPr/>
              </p14:nvContentPartPr>
              <p14:xfrm>
                <a:off x="6613999" y="1375918"/>
                <a:ext cx="197280" cy="242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1628600-49D1-4B57-9A67-A6BA753264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05359" y="1367278"/>
                  <a:ext cx="214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BA5CC1-556E-40EF-A773-56EC6A36C243}"/>
                    </a:ext>
                  </a:extLst>
                </p14:cNvPr>
                <p14:cNvContentPartPr/>
                <p14:nvPr/>
              </p14:nvContentPartPr>
              <p14:xfrm>
                <a:off x="7093159" y="1046518"/>
                <a:ext cx="384120" cy="593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BA5CC1-556E-40EF-A773-56EC6A36C24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84159" y="1037518"/>
                  <a:ext cx="40176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7C7DB1D-07BD-4AAA-84AF-C4DD2296121F}"/>
                    </a:ext>
                  </a:extLst>
                </p14:cNvPr>
                <p14:cNvContentPartPr/>
                <p14:nvPr/>
              </p14:nvContentPartPr>
              <p14:xfrm>
                <a:off x="7090999" y="1430998"/>
                <a:ext cx="201960" cy="63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7C7DB1D-07BD-4AAA-84AF-C4DD2296121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82359" y="1421998"/>
                  <a:ext cx="219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CF291A7-98FB-469C-8E3A-F59D50261AA7}"/>
                    </a:ext>
                  </a:extLst>
                </p14:cNvPr>
                <p14:cNvContentPartPr/>
                <p14:nvPr/>
              </p14:nvContentPartPr>
              <p14:xfrm>
                <a:off x="7321399" y="1439998"/>
                <a:ext cx="72360" cy="151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CF291A7-98FB-469C-8E3A-F59D50261AA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12759" y="1430998"/>
                  <a:ext cx="90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2341620-E557-4B03-BD78-8051022F1BC2}"/>
                    </a:ext>
                  </a:extLst>
                </p14:cNvPr>
                <p14:cNvContentPartPr/>
                <p14:nvPr/>
              </p14:nvContentPartPr>
              <p14:xfrm>
                <a:off x="7528039" y="1374118"/>
                <a:ext cx="243360" cy="190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2341620-E557-4B03-BD78-8051022F1BC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19039" y="1365478"/>
                  <a:ext cx="26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4AA09F6-E208-4E04-920F-3BF3DD4DA6F8}"/>
                    </a:ext>
                  </a:extLst>
                </p14:cNvPr>
                <p14:cNvContentPartPr/>
                <p14:nvPr/>
              </p14:nvContentPartPr>
              <p14:xfrm>
                <a:off x="7779319" y="1401478"/>
                <a:ext cx="185040" cy="109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4AA09F6-E208-4E04-920F-3BF3DD4DA6F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70319" y="1392838"/>
                  <a:ext cx="202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44ACE3-CD57-4F99-9D02-1AE82C3C2E65}"/>
                    </a:ext>
                  </a:extLst>
                </p14:cNvPr>
                <p14:cNvContentPartPr/>
                <p14:nvPr/>
              </p14:nvContentPartPr>
              <p14:xfrm>
                <a:off x="8014759" y="1410118"/>
                <a:ext cx="234000" cy="171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44ACE3-CD57-4F99-9D02-1AE82C3C2E6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05759" y="1401118"/>
                  <a:ext cx="25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ACDD65E-3AE4-41F7-885B-3EC1F282D11F}"/>
                    </a:ext>
                  </a:extLst>
                </p14:cNvPr>
                <p14:cNvContentPartPr/>
                <p14:nvPr/>
              </p14:nvContentPartPr>
              <p14:xfrm>
                <a:off x="8144719" y="1195558"/>
                <a:ext cx="279360" cy="345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ACDD65E-3AE4-41F7-885B-3EC1F282D1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35719" y="1186918"/>
                  <a:ext cx="297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97A13F9-54BF-424D-B740-5E4D73D7547C}"/>
                    </a:ext>
                  </a:extLst>
                </p14:cNvPr>
                <p14:cNvContentPartPr/>
                <p14:nvPr/>
              </p14:nvContentPartPr>
              <p14:xfrm>
                <a:off x="8538559" y="1201318"/>
                <a:ext cx="421560" cy="237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97A13F9-54BF-424D-B740-5E4D73D7547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29919" y="1192678"/>
                  <a:ext cx="439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8357C0F-2F94-441C-B726-2AAF368AFB2E}"/>
                    </a:ext>
                  </a:extLst>
                </p14:cNvPr>
                <p14:cNvContentPartPr/>
                <p14:nvPr/>
              </p14:nvContentPartPr>
              <p14:xfrm>
                <a:off x="443959" y="3647518"/>
                <a:ext cx="364320" cy="404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8357C0F-2F94-441C-B726-2AAF368AFB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4959" y="3638518"/>
                  <a:ext cx="381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03943C6-424C-49A5-B44D-8443BC93428A}"/>
                    </a:ext>
                  </a:extLst>
                </p14:cNvPr>
                <p14:cNvContentPartPr/>
                <p14:nvPr/>
              </p14:nvContentPartPr>
              <p14:xfrm>
                <a:off x="829519" y="3871798"/>
                <a:ext cx="108360" cy="175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03943C6-424C-49A5-B44D-8443BC93428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0879" y="3863158"/>
                  <a:ext cx="12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2322340-8FD1-4701-8157-298ED770CF18}"/>
                    </a:ext>
                  </a:extLst>
                </p14:cNvPr>
                <p14:cNvContentPartPr/>
                <p14:nvPr/>
              </p14:nvContentPartPr>
              <p14:xfrm>
                <a:off x="1551679" y="3705118"/>
                <a:ext cx="237600" cy="349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2322340-8FD1-4701-8157-298ED770CF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542679" y="3696478"/>
                  <a:ext cx="255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8581F0B-DE89-4B8C-970D-6E9CF6529FB5}"/>
                    </a:ext>
                  </a:extLst>
                </p14:cNvPr>
                <p14:cNvContentPartPr/>
                <p14:nvPr/>
              </p14:nvContentPartPr>
              <p14:xfrm>
                <a:off x="1494799" y="3689278"/>
                <a:ext cx="266400" cy="321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8581F0B-DE89-4B8C-970D-6E9CF6529FB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85799" y="3680278"/>
                  <a:ext cx="284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14AAC67-835F-498F-8C8B-7E024139322B}"/>
                    </a:ext>
                  </a:extLst>
                </p14:cNvPr>
                <p14:cNvContentPartPr/>
                <p14:nvPr/>
              </p14:nvContentPartPr>
              <p14:xfrm>
                <a:off x="1993039" y="3749398"/>
                <a:ext cx="308160" cy="171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14AAC67-835F-498F-8C8B-7E024139322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84039" y="3740758"/>
                  <a:ext cx="325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133FCE6-2CCD-49B7-B98B-12805821B78B}"/>
                    </a:ext>
                  </a:extLst>
                </p14:cNvPr>
                <p14:cNvContentPartPr/>
                <p14:nvPr/>
              </p14:nvContentPartPr>
              <p14:xfrm>
                <a:off x="2464279" y="3744718"/>
                <a:ext cx="118800" cy="265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133FCE6-2CCD-49B7-B98B-12805821B78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455639" y="3736078"/>
                  <a:ext cx="136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C2A53C-3499-4D93-94EA-156705C5CEE9}"/>
                    </a:ext>
                  </a:extLst>
                </p14:cNvPr>
                <p14:cNvContentPartPr/>
                <p14:nvPr/>
              </p14:nvContentPartPr>
              <p14:xfrm>
                <a:off x="2515759" y="3641398"/>
                <a:ext cx="333000" cy="354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C2A53C-3499-4D93-94EA-156705C5CEE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07119" y="3632758"/>
                  <a:ext cx="350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DB20506-0323-4278-9A1D-5F0A545777C1}"/>
                    </a:ext>
                  </a:extLst>
                </p14:cNvPr>
                <p14:cNvContentPartPr/>
                <p14:nvPr/>
              </p14:nvContentPartPr>
              <p14:xfrm>
                <a:off x="2914279" y="3773158"/>
                <a:ext cx="70560" cy="140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DB20506-0323-4278-9A1D-5F0A545777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05639" y="3764158"/>
                  <a:ext cx="88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A539E0-0446-4423-8E7D-1CD7AF792CA6}"/>
                    </a:ext>
                  </a:extLst>
                </p14:cNvPr>
                <p14:cNvContentPartPr/>
                <p14:nvPr/>
              </p14:nvContentPartPr>
              <p14:xfrm>
                <a:off x="3064039" y="3757318"/>
                <a:ext cx="150840" cy="161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A539E0-0446-4423-8E7D-1CD7AF792C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55399" y="3748678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DF9ED9D-AD8F-4ECC-80BC-9B994368A55B}"/>
                    </a:ext>
                  </a:extLst>
                </p14:cNvPr>
                <p14:cNvContentPartPr/>
                <p14:nvPr/>
              </p14:nvContentPartPr>
              <p14:xfrm>
                <a:off x="3423679" y="3536278"/>
                <a:ext cx="242280" cy="409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DF9ED9D-AD8F-4ECC-80BC-9B994368A5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14679" y="3527278"/>
                  <a:ext cx="2599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FDCBD6D-08B4-48A6-994D-01C82A4972F3}"/>
                    </a:ext>
                  </a:extLst>
                </p14:cNvPr>
                <p14:cNvContentPartPr/>
                <p14:nvPr/>
              </p14:nvContentPartPr>
              <p14:xfrm>
                <a:off x="3627439" y="3656878"/>
                <a:ext cx="239760" cy="215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FDCBD6D-08B4-48A6-994D-01C82A4972F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18439" y="3648238"/>
                  <a:ext cx="257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F5482D1-0663-4F44-B825-B39F6A63AD8F}"/>
                    </a:ext>
                  </a:extLst>
                </p14:cNvPr>
                <p14:cNvContentPartPr/>
                <p14:nvPr/>
              </p14:nvContentPartPr>
              <p14:xfrm>
                <a:off x="3930199" y="3703678"/>
                <a:ext cx="219600" cy="165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F5482D1-0663-4F44-B825-B39F6A63AD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21199" y="3694678"/>
                  <a:ext cx="237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A44E320-B10E-4098-81D3-75AA06DE3FBF}"/>
                    </a:ext>
                  </a:extLst>
                </p14:cNvPr>
                <p14:cNvContentPartPr/>
                <p14:nvPr/>
              </p14:nvContentPartPr>
              <p14:xfrm>
                <a:off x="4210279" y="3845518"/>
                <a:ext cx="101880" cy="159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A44E320-B10E-4098-81D3-75AA06DE3FB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01639" y="3836878"/>
                  <a:ext cx="11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5463A49-1ACB-4D75-823D-7264EB86D152}"/>
                    </a:ext>
                  </a:extLst>
                </p14:cNvPr>
                <p14:cNvContentPartPr/>
                <p14:nvPr/>
              </p14:nvContentPartPr>
              <p14:xfrm>
                <a:off x="4629319" y="3419998"/>
                <a:ext cx="139320" cy="250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5463A49-1ACB-4D75-823D-7264EB86D15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20679" y="3410998"/>
                  <a:ext cx="156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28EE7F2-DFEB-4B38-9586-2B6574730FF0}"/>
                    </a:ext>
                  </a:extLst>
                </p14:cNvPr>
                <p14:cNvContentPartPr/>
                <p14:nvPr/>
              </p14:nvContentPartPr>
              <p14:xfrm>
                <a:off x="4496839" y="3644638"/>
                <a:ext cx="314280" cy="57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28EE7F2-DFEB-4B38-9586-2B6574730F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88199" y="3635638"/>
                  <a:ext cx="331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F0168AC-3B15-4B67-8C90-83A56F95CF92}"/>
                    </a:ext>
                  </a:extLst>
                </p14:cNvPr>
                <p14:cNvContentPartPr/>
                <p14:nvPr/>
              </p14:nvContentPartPr>
              <p14:xfrm>
                <a:off x="4532119" y="3776758"/>
                <a:ext cx="285120" cy="147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F0168AC-3B15-4B67-8C90-83A56F95CF9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23479" y="3767758"/>
                  <a:ext cx="302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2D7206-B85A-42E0-B79A-FDE7FEDEB983}"/>
                    </a:ext>
                  </a:extLst>
                </p14:cNvPr>
                <p14:cNvContentPartPr/>
                <p14:nvPr/>
              </p14:nvContentPartPr>
              <p14:xfrm>
                <a:off x="4967359" y="3466078"/>
                <a:ext cx="262080" cy="441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2D7206-B85A-42E0-B79A-FDE7FEDEB98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58359" y="3457078"/>
                  <a:ext cx="2797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344DB66-9D2C-4D5E-8B6D-8041959A50D4}"/>
                    </a:ext>
                  </a:extLst>
                </p14:cNvPr>
                <p14:cNvContentPartPr/>
                <p14:nvPr/>
              </p14:nvContentPartPr>
              <p14:xfrm>
                <a:off x="1174399" y="4501798"/>
                <a:ext cx="159120" cy="159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344DB66-9D2C-4D5E-8B6D-8041959A50D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65759" y="4492798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0E01F09-CFD2-4E3A-9AD5-D1D7B4EA2038}"/>
                    </a:ext>
                  </a:extLst>
                </p14:cNvPr>
                <p14:cNvContentPartPr/>
                <p14:nvPr/>
              </p14:nvContentPartPr>
              <p14:xfrm>
                <a:off x="1455559" y="4341598"/>
                <a:ext cx="124920" cy="355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0E01F09-CFD2-4E3A-9AD5-D1D7B4EA20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46559" y="4332958"/>
                  <a:ext cx="142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70DF39-4C8B-4947-AE68-9C661BF68654}"/>
                    </a:ext>
                  </a:extLst>
                </p14:cNvPr>
                <p14:cNvContentPartPr/>
                <p14:nvPr/>
              </p14:nvContentPartPr>
              <p14:xfrm>
                <a:off x="1886839" y="4391278"/>
                <a:ext cx="105120" cy="239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70DF39-4C8B-4947-AE68-9C661BF6865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878199" y="4382638"/>
                  <a:ext cx="122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DBD75A-E90F-46BC-9EEE-63BDB7574487}"/>
                    </a:ext>
                  </a:extLst>
                </p14:cNvPr>
                <p14:cNvContentPartPr/>
                <p14:nvPr/>
              </p14:nvContentPartPr>
              <p14:xfrm>
                <a:off x="1948399" y="4210918"/>
                <a:ext cx="321120" cy="276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DBD75A-E90F-46BC-9EEE-63BDB757448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39399" y="4201918"/>
                  <a:ext cx="338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C091101-6EB9-4A1E-A515-5AC6F847918B}"/>
                    </a:ext>
                  </a:extLst>
                </p14:cNvPr>
                <p14:cNvContentPartPr/>
                <p14:nvPr/>
              </p14:nvContentPartPr>
              <p14:xfrm>
                <a:off x="2259439" y="4256998"/>
                <a:ext cx="273960" cy="303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C091101-6EB9-4A1E-A515-5AC6F847918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50799" y="4247998"/>
                  <a:ext cx="291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F750A86-3C80-49C2-8C50-98614BBAB2A6}"/>
                    </a:ext>
                  </a:extLst>
                </p14:cNvPr>
                <p14:cNvContentPartPr/>
                <p14:nvPr/>
              </p14:nvContentPartPr>
              <p14:xfrm>
                <a:off x="2528719" y="4351318"/>
                <a:ext cx="213120" cy="273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F750A86-3C80-49C2-8C50-98614BBAB2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20079" y="4342318"/>
                  <a:ext cx="230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C9BF41-29AD-44F3-96D0-AFACBD30D860}"/>
                    </a:ext>
                  </a:extLst>
                </p14:cNvPr>
                <p14:cNvContentPartPr/>
                <p14:nvPr/>
              </p14:nvContentPartPr>
              <p14:xfrm>
                <a:off x="2472559" y="4346638"/>
                <a:ext cx="219960" cy="222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C9BF41-29AD-44F3-96D0-AFACBD30D86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63919" y="4337998"/>
                  <a:ext cx="237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2BB807B-9FA1-4C5F-B117-C87F86DEC8A3}"/>
                    </a:ext>
                  </a:extLst>
                </p14:cNvPr>
                <p14:cNvContentPartPr/>
                <p14:nvPr/>
              </p14:nvContentPartPr>
              <p14:xfrm>
                <a:off x="2875399" y="4373638"/>
                <a:ext cx="177840" cy="119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2BB807B-9FA1-4C5F-B117-C87F86DEC8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866399" y="4364638"/>
                  <a:ext cx="195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D07D64-9BCC-41FF-837C-2DF60B8EEE71}"/>
                    </a:ext>
                  </a:extLst>
                </p14:cNvPr>
                <p14:cNvContentPartPr/>
                <p14:nvPr/>
              </p14:nvContentPartPr>
              <p14:xfrm>
                <a:off x="3205519" y="4286158"/>
                <a:ext cx="238320" cy="267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D07D64-9BCC-41FF-837C-2DF60B8EEE7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96879" y="4277518"/>
                  <a:ext cx="255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ABC2557-7230-46C5-BBBB-5312A8DBB58C}"/>
                    </a:ext>
                  </a:extLst>
                </p14:cNvPr>
                <p14:cNvContentPartPr/>
                <p14:nvPr/>
              </p14:nvContentPartPr>
              <p14:xfrm>
                <a:off x="3483079" y="4142158"/>
                <a:ext cx="251280" cy="5086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ABC2557-7230-46C5-BBBB-5312A8DBB58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74439" y="4133158"/>
                  <a:ext cx="2689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A2EBA68-114F-41AE-9456-837F5E8DDEC6}"/>
                    </a:ext>
                  </a:extLst>
                </p14:cNvPr>
                <p14:cNvContentPartPr/>
                <p14:nvPr/>
              </p14:nvContentPartPr>
              <p14:xfrm>
                <a:off x="3998599" y="4282198"/>
                <a:ext cx="214200" cy="33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A2EBA68-114F-41AE-9456-837F5E8DDE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89599" y="4273558"/>
                  <a:ext cx="23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636FE07-0EAA-499C-B46D-EB2E92F97F5F}"/>
                    </a:ext>
                  </a:extLst>
                </p14:cNvPr>
                <p14:cNvContentPartPr/>
                <p14:nvPr/>
              </p14:nvContentPartPr>
              <p14:xfrm>
                <a:off x="3991039" y="4376158"/>
                <a:ext cx="288000" cy="38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636FE07-0EAA-499C-B46D-EB2E92F97F5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82039" y="4367158"/>
                  <a:ext cx="30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D7F1D0C-4519-4C87-905D-AEECD6774115}"/>
                    </a:ext>
                  </a:extLst>
                </p14:cNvPr>
                <p14:cNvContentPartPr/>
                <p14:nvPr/>
              </p14:nvContentPartPr>
              <p14:xfrm>
                <a:off x="4639039" y="4075918"/>
                <a:ext cx="343800" cy="555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D7F1D0C-4519-4C87-905D-AEECD677411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30399" y="4066918"/>
                  <a:ext cx="361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1C0E427-79C8-483E-8590-88F945936DC0}"/>
                    </a:ext>
                  </a:extLst>
                </p14:cNvPr>
                <p14:cNvContentPartPr/>
                <p14:nvPr/>
              </p14:nvContentPartPr>
              <p14:xfrm>
                <a:off x="5037559" y="4051438"/>
                <a:ext cx="192600" cy="159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1C0E427-79C8-483E-8590-88F945936DC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028559" y="4042798"/>
                  <a:ext cx="210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0A2C359-1F75-4B71-9BF1-E33D152A54D8}"/>
                    </a:ext>
                  </a:extLst>
                </p14:cNvPr>
                <p14:cNvContentPartPr/>
                <p14:nvPr/>
              </p14:nvContentPartPr>
              <p14:xfrm>
                <a:off x="5288479" y="4049638"/>
                <a:ext cx="147960" cy="128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0A2C359-1F75-4B71-9BF1-E33D152A54D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79479" y="4040638"/>
                  <a:ext cx="165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708B695-41EE-4216-ACCC-08275E69B2F3}"/>
                    </a:ext>
                  </a:extLst>
                </p14:cNvPr>
                <p14:cNvContentPartPr/>
                <p14:nvPr/>
              </p14:nvContentPartPr>
              <p14:xfrm>
                <a:off x="5058079" y="4337278"/>
                <a:ext cx="213120" cy="236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708B695-41EE-4216-ACCC-08275E69B2F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49079" y="4328278"/>
                  <a:ext cx="230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E9D3672-8500-47F9-AC53-7A8A0C9B8D97}"/>
                    </a:ext>
                  </a:extLst>
                </p14:cNvPr>
                <p14:cNvContentPartPr/>
                <p14:nvPr/>
              </p14:nvContentPartPr>
              <p14:xfrm>
                <a:off x="5465599" y="3877918"/>
                <a:ext cx="299520" cy="667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E9D3672-8500-47F9-AC53-7A8A0C9B8D9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456599" y="3868918"/>
                  <a:ext cx="31716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07182F8-8A33-4789-945E-32CC4F29CAC5}"/>
                    </a:ext>
                  </a:extLst>
                </p14:cNvPr>
                <p14:cNvContentPartPr/>
                <p14:nvPr/>
              </p14:nvContentPartPr>
              <p14:xfrm>
                <a:off x="5835319" y="3944878"/>
                <a:ext cx="245160" cy="468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07182F8-8A33-4789-945E-32CC4F29CAC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26679" y="3936238"/>
                  <a:ext cx="2628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026C4AF-BCDA-4C04-B58A-C29CFB1403FD}"/>
                    </a:ext>
                  </a:extLst>
                </p14:cNvPr>
                <p14:cNvContentPartPr/>
                <p14:nvPr/>
              </p14:nvContentPartPr>
              <p14:xfrm>
                <a:off x="6264079" y="3897718"/>
                <a:ext cx="89280" cy="174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026C4AF-BCDA-4C04-B58A-C29CFB1403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55079" y="3889078"/>
                  <a:ext cx="106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D33034B-A56D-4CAE-80E9-7959903F0FE9}"/>
                    </a:ext>
                  </a:extLst>
                </p14:cNvPr>
                <p14:cNvContentPartPr/>
                <p14:nvPr/>
              </p14:nvContentPartPr>
              <p14:xfrm>
                <a:off x="6128719" y="4130638"/>
                <a:ext cx="191160" cy="51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D33034B-A56D-4CAE-80E9-7959903F0FE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20079" y="4121638"/>
                  <a:ext cx="208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2DC5DA-5009-4E3E-82F6-705ED2D8AC67}"/>
                    </a:ext>
                  </a:extLst>
                </p14:cNvPr>
                <p14:cNvContentPartPr/>
                <p14:nvPr/>
              </p14:nvContentPartPr>
              <p14:xfrm>
                <a:off x="6071839" y="4237198"/>
                <a:ext cx="222480" cy="180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2DC5DA-5009-4E3E-82F6-705ED2D8AC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63199" y="4228198"/>
                  <a:ext cx="240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2113010-643F-46EA-9E08-CD6E270DE3C3}"/>
                    </a:ext>
                  </a:extLst>
                </p14:cNvPr>
                <p14:cNvContentPartPr/>
                <p14:nvPr/>
              </p14:nvContentPartPr>
              <p14:xfrm>
                <a:off x="6448759" y="3890158"/>
                <a:ext cx="199440" cy="470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2113010-643F-46EA-9E08-CD6E270DE3C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440119" y="3881518"/>
                  <a:ext cx="217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06AC2D-97C1-4167-8703-543434811568}"/>
                    </a:ext>
                  </a:extLst>
                </p14:cNvPr>
                <p14:cNvContentPartPr/>
                <p14:nvPr/>
              </p14:nvContentPartPr>
              <p14:xfrm>
                <a:off x="6638479" y="3653638"/>
                <a:ext cx="216000" cy="223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06AC2D-97C1-4167-8703-54343481156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29479" y="3644998"/>
                  <a:ext cx="233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825B3A6-4080-40EB-B3A0-41003E0DAB48}"/>
                    </a:ext>
                  </a:extLst>
                </p14:cNvPr>
                <p14:cNvContentPartPr/>
                <p14:nvPr/>
              </p14:nvContentPartPr>
              <p14:xfrm>
                <a:off x="6817399" y="3863518"/>
                <a:ext cx="255240" cy="468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825B3A6-4080-40EB-B3A0-41003E0DAB4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808399" y="3854518"/>
                  <a:ext cx="272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AC8AC46-56F1-4787-826A-4276AD1AC6CC}"/>
                    </a:ext>
                  </a:extLst>
                </p14:cNvPr>
                <p14:cNvContentPartPr/>
                <p14:nvPr/>
              </p14:nvContentPartPr>
              <p14:xfrm>
                <a:off x="7340479" y="3823198"/>
                <a:ext cx="14400" cy="8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AC8AC46-56F1-4787-826A-4276AD1AC6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31839" y="3814198"/>
                  <a:ext cx="32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0111527-5ED7-41F8-BD75-9CD25977BB08}"/>
                    </a:ext>
                  </a:extLst>
                </p14:cNvPr>
                <p14:cNvContentPartPr/>
                <p14:nvPr/>
              </p14:nvContentPartPr>
              <p14:xfrm>
                <a:off x="7098919" y="3973318"/>
                <a:ext cx="129240" cy="252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0111527-5ED7-41F8-BD75-9CD25977BB0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89919" y="3964678"/>
                  <a:ext cx="146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FEDC17C-34AA-4ABE-8301-DC8695A3AFD9}"/>
                    </a:ext>
                  </a:extLst>
                </p14:cNvPr>
                <p14:cNvContentPartPr/>
                <p14:nvPr/>
              </p14:nvContentPartPr>
              <p14:xfrm>
                <a:off x="7326079" y="4054678"/>
                <a:ext cx="208440" cy="5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FEDC17C-34AA-4ABE-8301-DC8695A3AFD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17439" y="4046038"/>
                  <a:ext cx="226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41AC8C4-6892-47A7-B4D1-91F74A82A8BD}"/>
                    </a:ext>
                  </a:extLst>
                </p14:cNvPr>
                <p14:cNvContentPartPr/>
                <p14:nvPr/>
              </p14:nvContentPartPr>
              <p14:xfrm>
                <a:off x="7825759" y="3785398"/>
                <a:ext cx="111240" cy="234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41AC8C4-6892-47A7-B4D1-91F74A82A8B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817119" y="3776758"/>
                  <a:ext cx="128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C3989D8-B901-4A14-AE4D-1C877BD84F78}"/>
                    </a:ext>
                  </a:extLst>
                </p14:cNvPr>
                <p14:cNvContentPartPr/>
                <p14:nvPr/>
              </p14:nvContentPartPr>
              <p14:xfrm>
                <a:off x="7611559" y="4012558"/>
                <a:ext cx="382320" cy="11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C3989D8-B901-4A14-AE4D-1C877BD84F7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02919" y="4003558"/>
                  <a:ext cx="399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91F402A-7929-4E88-85B0-737877B25DB2}"/>
                    </a:ext>
                  </a:extLst>
                </p14:cNvPr>
                <p14:cNvContentPartPr/>
                <p14:nvPr/>
              </p14:nvContentPartPr>
              <p14:xfrm>
                <a:off x="7582759" y="4188238"/>
                <a:ext cx="347040" cy="16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91F402A-7929-4E88-85B0-737877B25DB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573759" y="4179598"/>
                  <a:ext cx="36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355C545-8826-41B6-9E87-533D785ACC64}"/>
                    </a:ext>
                  </a:extLst>
                </p14:cNvPr>
                <p14:cNvContentPartPr/>
                <p14:nvPr/>
              </p14:nvContentPartPr>
              <p14:xfrm>
                <a:off x="8092879" y="3674878"/>
                <a:ext cx="229680" cy="655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355C545-8826-41B6-9E87-533D785ACC6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84239" y="3665878"/>
                  <a:ext cx="24732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7E8D1D-1E69-41AD-B95C-0175B17EC3EF}"/>
                    </a:ext>
                  </a:extLst>
                </p14:cNvPr>
                <p14:cNvContentPartPr/>
                <p14:nvPr/>
              </p14:nvContentPartPr>
              <p14:xfrm>
                <a:off x="8246959" y="3494878"/>
                <a:ext cx="60840" cy="172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7E8D1D-1E69-41AD-B95C-0175B17EC3E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237959" y="3485878"/>
                  <a:ext cx="78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0F86DBB-FA9B-4F01-B16C-240E929B5BD7}"/>
                    </a:ext>
                  </a:extLst>
                </p14:cNvPr>
                <p14:cNvContentPartPr/>
                <p14:nvPr/>
              </p14:nvContentPartPr>
              <p14:xfrm>
                <a:off x="8385919" y="3408118"/>
                <a:ext cx="268200" cy="271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0F86DBB-FA9B-4F01-B16C-240E929B5BD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76919" y="3399118"/>
                  <a:ext cx="285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D62D899-4342-49D1-B728-6769D1017CCB}"/>
                    </a:ext>
                  </a:extLst>
                </p14:cNvPr>
                <p14:cNvContentPartPr/>
                <p14:nvPr/>
              </p14:nvContentPartPr>
              <p14:xfrm>
                <a:off x="1261519" y="5001118"/>
                <a:ext cx="201960" cy="458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D62D899-4342-49D1-B728-6769D1017C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252879" y="4992478"/>
                  <a:ext cx="2196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AE29F45-133E-4EEC-8DA4-8E6D0D3AA9F8}"/>
                    </a:ext>
                  </a:extLst>
                </p14:cNvPr>
                <p14:cNvContentPartPr/>
                <p14:nvPr/>
              </p14:nvContentPartPr>
              <p14:xfrm>
                <a:off x="1570039" y="5016598"/>
                <a:ext cx="190080" cy="402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AE29F45-133E-4EEC-8DA4-8E6D0D3AA9F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561039" y="5007958"/>
                  <a:ext cx="207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6A27DE0-F0DF-420C-8332-2D9CB5FB4767}"/>
                    </a:ext>
                  </a:extLst>
                </p14:cNvPr>
                <p14:cNvContentPartPr/>
                <p14:nvPr/>
              </p14:nvContentPartPr>
              <p14:xfrm>
                <a:off x="2102839" y="5092918"/>
                <a:ext cx="128880" cy="262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6A27DE0-F0DF-420C-8332-2D9CB5FB476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93839" y="5084278"/>
                  <a:ext cx="146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CDCE7D7-4107-4CDA-B0D8-C83D5342C084}"/>
                    </a:ext>
                  </a:extLst>
                </p14:cNvPr>
                <p14:cNvContentPartPr/>
                <p14:nvPr/>
              </p14:nvContentPartPr>
              <p14:xfrm>
                <a:off x="2153239" y="4955758"/>
                <a:ext cx="330480" cy="232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CDCE7D7-4107-4CDA-B0D8-C83D5342C0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144239" y="4946758"/>
                  <a:ext cx="348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7A23B1D-68FC-4FD5-8E3F-F3F26FF6D2F9}"/>
                    </a:ext>
                  </a:extLst>
                </p14:cNvPr>
                <p14:cNvContentPartPr/>
                <p14:nvPr/>
              </p14:nvContentPartPr>
              <p14:xfrm>
                <a:off x="2561119" y="4944958"/>
                <a:ext cx="203760" cy="421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7A23B1D-68FC-4FD5-8E3F-F3F26FF6D2F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52479" y="4936318"/>
                  <a:ext cx="221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CFA9794-C1D1-4722-A957-B9E98966FB7F}"/>
                    </a:ext>
                  </a:extLst>
                </p14:cNvPr>
                <p14:cNvContentPartPr/>
                <p14:nvPr/>
              </p14:nvContentPartPr>
              <p14:xfrm>
                <a:off x="2837599" y="5038918"/>
                <a:ext cx="242280" cy="298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CFA9794-C1D1-4722-A957-B9E98966FB7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828959" y="5029918"/>
                  <a:ext cx="25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D1F6D1D-0851-496E-880A-94037D74239C}"/>
                    </a:ext>
                  </a:extLst>
                </p14:cNvPr>
                <p14:cNvContentPartPr/>
                <p14:nvPr/>
              </p14:nvContentPartPr>
              <p14:xfrm>
                <a:off x="2812759" y="5023438"/>
                <a:ext cx="227520" cy="265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D1F6D1D-0851-496E-880A-94037D74239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04119" y="5014798"/>
                  <a:ext cx="245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115E150-F87A-4954-8996-5A0A6F8B9739}"/>
                    </a:ext>
                  </a:extLst>
                </p14:cNvPr>
                <p14:cNvContentPartPr/>
                <p14:nvPr/>
              </p14:nvContentPartPr>
              <p14:xfrm>
                <a:off x="3195439" y="5020198"/>
                <a:ext cx="246600" cy="21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115E150-F87A-4954-8996-5A0A6F8B97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86799" y="5011558"/>
                  <a:ext cx="264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1BE4E15-A344-48C2-9D0C-4B60DD0B26FC}"/>
                    </a:ext>
                  </a:extLst>
                </p14:cNvPr>
                <p14:cNvContentPartPr/>
                <p14:nvPr/>
              </p14:nvContentPartPr>
              <p14:xfrm>
                <a:off x="3258799" y="5189398"/>
                <a:ext cx="194400" cy="111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1BE4E15-A344-48C2-9D0C-4B60DD0B26F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249799" y="5180398"/>
                  <a:ext cx="212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EFBE1AA-49FE-4ADB-AE29-DEDEC5BAE536}"/>
                    </a:ext>
                  </a:extLst>
                </p14:cNvPr>
                <p14:cNvContentPartPr/>
                <p14:nvPr/>
              </p14:nvContentPartPr>
              <p14:xfrm>
                <a:off x="3609439" y="5008318"/>
                <a:ext cx="287640" cy="243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EFBE1AA-49FE-4ADB-AE29-DEDEC5BAE53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00439" y="4999678"/>
                  <a:ext cx="305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CD5C197-3850-4269-B847-EA6C8B4E12AC}"/>
                    </a:ext>
                  </a:extLst>
                </p14:cNvPr>
                <p14:cNvContentPartPr/>
                <p14:nvPr/>
              </p14:nvContentPartPr>
              <p14:xfrm>
                <a:off x="3971599" y="4899238"/>
                <a:ext cx="335160" cy="45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CD5C197-3850-4269-B847-EA6C8B4E12A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62959" y="4890238"/>
                  <a:ext cx="3528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594ECC-CB1F-47F2-A347-3EDC2B14792F}"/>
                    </a:ext>
                  </a:extLst>
                </p14:cNvPr>
                <p14:cNvContentPartPr/>
                <p14:nvPr/>
              </p14:nvContentPartPr>
              <p14:xfrm>
                <a:off x="4606279" y="5043238"/>
                <a:ext cx="179640" cy="43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594ECC-CB1F-47F2-A347-3EDC2B1479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597639" y="5034598"/>
                  <a:ext cx="197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F2578B3-93D2-4681-865F-5D4492E969A1}"/>
                    </a:ext>
                  </a:extLst>
                </p14:cNvPr>
                <p14:cNvContentPartPr/>
                <p14:nvPr/>
              </p14:nvContentPartPr>
              <p14:xfrm>
                <a:off x="4554079" y="5163118"/>
                <a:ext cx="227880" cy="41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F2578B3-93D2-4681-865F-5D4492E969A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45079" y="5154478"/>
                  <a:ext cx="245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B24275B-3134-460D-86BB-2FF563517BDF}"/>
                    </a:ext>
                  </a:extLst>
                </p14:cNvPr>
                <p14:cNvContentPartPr/>
                <p14:nvPr/>
              </p14:nvContentPartPr>
              <p14:xfrm>
                <a:off x="5053399" y="4942798"/>
                <a:ext cx="164880" cy="301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B24275B-3134-460D-86BB-2FF563517BD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44759" y="4934158"/>
                  <a:ext cx="182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696113D-2026-4E39-BF7F-B2ED38499B53}"/>
                    </a:ext>
                  </a:extLst>
                </p14:cNvPr>
                <p14:cNvContentPartPr/>
                <p14:nvPr/>
              </p14:nvContentPartPr>
              <p14:xfrm>
                <a:off x="5289199" y="5046478"/>
                <a:ext cx="207000" cy="5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696113D-2026-4E39-BF7F-B2ED38499B5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280559" y="5037478"/>
                  <a:ext cx="22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4AA5FA3-EFB1-4AC0-A741-C5324C084F55}"/>
                    </a:ext>
                  </a:extLst>
                </p14:cNvPr>
                <p14:cNvContentPartPr/>
                <p14:nvPr/>
              </p14:nvContentPartPr>
              <p14:xfrm>
                <a:off x="5686279" y="4905718"/>
                <a:ext cx="148680" cy="259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4AA5FA3-EFB1-4AC0-A741-C5324C084F5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77279" y="4896718"/>
                  <a:ext cx="166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058124C-D185-4B81-935C-4B26BE00B93C}"/>
                    </a:ext>
                  </a:extLst>
                </p14:cNvPr>
                <p14:cNvContentPartPr/>
                <p14:nvPr/>
              </p14:nvContentPartPr>
              <p14:xfrm>
                <a:off x="5780599" y="4785118"/>
                <a:ext cx="291600" cy="238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058124C-D185-4B81-935C-4B26BE00B93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71599" y="4776478"/>
                  <a:ext cx="309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D27A36C-584C-4B7B-984F-09755219A002}"/>
                    </a:ext>
                  </a:extLst>
                </p14:cNvPr>
                <p14:cNvContentPartPr/>
                <p14:nvPr/>
              </p14:nvContentPartPr>
              <p14:xfrm>
                <a:off x="6077959" y="4776478"/>
                <a:ext cx="229320" cy="376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D27A36C-584C-4B7B-984F-09755219A00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069319" y="4767478"/>
                  <a:ext cx="246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BF950DB-71CB-4C79-BC2F-8B48C59AD061}"/>
                    </a:ext>
                  </a:extLst>
                </p14:cNvPr>
                <p14:cNvContentPartPr/>
                <p14:nvPr/>
              </p14:nvContentPartPr>
              <p14:xfrm>
                <a:off x="6378919" y="4834798"/>
                <a:ext cx="255240" cy="29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BF950DB-71CB-4C79-BC2F-8B48C59AD06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370279" y="4825798"/>
                  <a:ext cx="272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8980EA6-12E3-472F-9158-FD55D56CAF7C}"/>
                    </a:ext>
                  </a:extLst>
                </p14:cNvPr>
                <p14:cNvContentPartPr/>
                <p14:nvPr/>
              </p14:nvContentPartPr>
              <p14:xfrm>
                <a:off x="6364159" y="4802758"/>
                <a:ext cx="230040" cy="227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8980EA6-12E3-472F-9158-FD55D56CAF7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55159" y="4794118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A0F7429-DCE1-4194-8CE3-D1A6070ECA9B}"/>
                    </a:ext>
                  </a:extLst>
                </p14:cNvPr>
                <p14:cNvContentPartPr/>
                <p14:nvPr/>
              </p14:nvContentPartPr>
              <p14:xfrm>
                <a:off x="6651799" y="4832278"/>
                <a:ext cx="190440" cy="170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A0F7429-DCE1-4194-8CE3-D1A6070ECA9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42799" y="4823278"/>
                  <a:ext cx="208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9F8CC16-427D-4E40-8230-C096199435E7}"/>
                    </a:ext>
                  </a:extLst>
                </p14:cNvPr>
                <p14:cNvContentPartPr/>
                <p14:nvPr/>
              </p14:nvContentPartPr>
              <p14:xfrm>
                <a:off x="6950959" y="4810678"/>
                <a:ext cx="272520" cy="241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9F8CC16-427D-4E40-8230-C096199435E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42319" y="4801678"/>
                  <a:ext cx="290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CBECBA7-4321-4ABA-937C-9833E99537E4}"/>
                    </a:ext>
                  </a:extLst>
                </p14:cNvPr>
                <p14:cNvContentPartPr/>
                <p14:nvPr/>
              </p14:nvContentPartPr>
              <p14:xfrm>
                <a:off x="7260919" y="4619878"/>
                <a:ext cx="190800" cy="569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CBECBA7-4321-4ABA-937C-9833E99537E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251919" y="4610878"/>
                  <a:ext cx="2084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501EA41-4952-4CD1-95CC-EA685B149055}"/>
                    </a:ext>
                  </a:extLst>
                </p14:cNvPr>
                <p14:cNvContentPartPr/>
                <p14:nvPr/>
              </p14:nvContentPartPr>
              <p14:xfrm>
                <a:off x="7724599" y="4868998"/>
                <a:ext cx="201240" cy="64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501EA41-4952-4CD1-95CC-EA685B14905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715599" y="4860358"/>
                  <a:ext cx="21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77A89B8-A942-4849-9AE2-B340F17976BA}"/>
                    </a:ext>
                  </a:extLst>
                </p14:cNvPr>
                <p14:cNvContentPartPr/>
                <p14:nvPr/>
              </p14:nvContentPartPr>
              <p14:xfrm>
                <a:off x="7716319" y="4961518"/>
                <a:ext cx="188640" cy="39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77A89B8-A942-4849-9AE2-B340F17976B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707319" y="4952878"/>
                  <a:ext cx="206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5BA3485-1CFC-4802-A88D-663D196B9356}"/>
                    </a:ext>
                  </a:extLst>
                </p14:cNvPr>
                <p14:cNvContentPartPr/>
                <p14:nvPr/>
              </p14:nvContentPartPr>
              <p14:xfrm>
                <a:off x="8106559" y="4687918"/>
                <a:ext cx="246960" cy="398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5BA3485-1CFC-4802-A88D-663D196B935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097919" y="4679278"/>
                  <a:ext cx="264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93EB1E6-3D06-489E-9DA1-47FF422E8A5A}"/>
                    </a:ext>
                  </a:extLst>
                </p14:cNvPr>
                <p14:cNvContentPartPr/>
                <p14:nvPr/>
              </p14:nvContentPartPr>
              <p14:xfrm>
                <a:off x="8318239" y="4892038"/>
                <a:ext cx="218520" cy="655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93EB1E6-3D06-489E-9DA1-47FF422E8A5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09239" y="4883398"/>
                  <a:ext cx="236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3612C77-9E6F-429D-8D5F-805C512CA00B}"/>
                    </a:ext>
                  </a:extLst>
                </p14:cNvPr>
                <p14:cNvContentPartPr/>
                <p14:nvPr/>
              </p14:nvContentPartPr>
              <p14:xfrm>
                <a:off x="8734039" y="4755598"/>
                <a:ext cx="201240" cy="273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3612C77-9E6F-429D-8D5F-805C512CA00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725399" y="4746598"/>
                  <a:ext cx="218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7A3E317-CCD5-4B4D-8ACE-1FED0786592A}"/>
                    </a:ext>
                  </a:extLst>
                </p14:cNvPr>
                <p14:cNvContentPartPr/>
                <p14:nvPr/>
              </p14:nvContentPartPr>
              <p14:xfrm>
                <a:off x="8879119" y="4633198"/>
                <a:ext cx="307080" cy="2120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7A3E317-CCD5-4B4D-8ACE-1FED0786592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870479" y="4624558"/>
                  <a:ext cx="324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14A6B9C-4727-4EAC-947A-C0BC198F8359}"/>
                    </a:ext>
                  </a:extLst>
                </p14:cNvPr>
                <p14:cNvContentPartPr/>
                <p14:nvPr/>
              </p14:nvContentPartPr>
              <p14:xfrm>
                <a:off x="9199879" y="4719958"/>
                <a:ext cx="281520" cy="339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14A6B9C-4727-4EAC-947A-C0BC198F835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91239" y="4710958"/>
                  <a:ext cx="299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0CEB9CF-79F4-4B41-8B7B-B4D43567A706}"/>
                    </a:ext>
                  </a:extLst>
                </p14:cNvPr>
                <p14:cNvContentPartPr/>
                <p14:nvPr/>
              </p14:nvContentPartPr>
              <p14:xfrm>
                <a:off x="9366199" y="4846678"/>
                <a:ext cx="135000" cy="180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0CEB9CF-79F4-4B41-8B7B-B4D43567A70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357199" y="4838038"/>
                  <a:ext cx="152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826A605-1F63-41CD-8D67-FDC85586FABA}"/>
                    </a:ext>
                  </a:extLst>
                </p14:cNvPr>
                <p14:cNvContentPartPr/>
                <p14:nvPr/>
              </p14:nvContentPartPr>
              <p14:xfrm>
                <a:off x="9609919" y="4670278"/>
                <a:ext cx="149400" cy="446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826A605-1F63-41CD-8D67-FDC85586FAB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01279" y="4661278"/>
                  <a:ext cx="1670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1FB10D4-DA5D-4B2D-BE0F-1B1BBF4CDACA}"/>
                    </a:ext>
                  </a:extLst>
                </p14:cNvPr>
                <p14:cNvContentPartPr/>
                <p14:nvPr/>
              </p14:nvContentPartPr>
              <p14:xfrm>
                <a:off x="9991159" y="4856398"/>
                <a:ext cx="227880" cy="55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1FB10D4-DA5D-4B2D-BE0F-1B1BBF4CDAC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82159" y="4847398"/>
                  <a:ext cx="24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EEDB628-FF02-4F6C-A23F-ED6A7120AF9F}"/>
                    </a:ext>
                  </a:extLst>
                </p14:cNvPr>
                <p14:cNvContentPartPr/>
                <p14:nvPr/>
              </p14:nvContentPartPr>
              <p14:xfrm>
                <a:off x="10293559" y="4788718"/>
                <a:ext cx="118800" cy="246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EEDB628-FF02-4F6C-A23F-ED6A7120AF9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284559" y="4780078"/>
                  <a:ext cx="136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EA8A69C-F9D9-4E82-AA29-130024BD43A7}"/>
                    </a:ext>
                  </a:extLst>
                </p14:cNvPr>
                <p14:cNvContentPartPr/>
                <p14:nvPr/>
              </p14:nvContentPartPr>
              <p14:xfrm>
                <a:off x="10381039" y="4661638"/>
                <a:ext cx="311760" cy="207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EA8A69C-F9D9-4E82-AA29-130024BD43A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372039" y="4652998"/>
                  <a:ext cx="329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85A26DF-F082-4FD8-B379-9E74E1375428}"/>
                    </a:ext>
                  </a:extLst>
                </p14:cNvPr>
                <p14:cNvContentPartPr/>
                <p14:nvPr/>
              </p14:nvContentPartPr>
              <p14:xfrm>
                <a:off x="10721959" y="4696918"/>
                <a:ext cx="248400" cy="305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85A26DF-F082-4FD8-B379-9E74E137542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13319" y="4688278"/>
                  <a:ext cx="266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22FDC3D-B248-4751-8A90-2BE13D219B87}"/>
                    </a:ext>
                  </a:extLst>
                </p14:cNvPr>
                <p14:cNvContentPartPr/>
                <p14:nvPr/>
              </p14:nvContentPartPr>
              <p14:xfrm>
                <a:off x="10937599" y="4820758"/>
                <a:ext cx="93960" cy="158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22FDC3D-B248-4751-8A90-2BE13D219B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28599" y="4811758"/>
                  <a:ext cx="111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70C431-7C3C-40D0-9EBD-C4B22E3D5AD7}"/>
                    </a:ext>
                  </a:extLst>
                </p14:cNvPr>
                <p14:cNvContentPartPr/>
                <p14:nvPr/>
              </p14:nvContentPartPr>
              <p14:xfrm>
                <a:off x="11092039" y="4609438"/>
                <a:ext cx="226440" cy="539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70C431-7C3C-40D0-9EBD-C4B22E3D5AD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083039" y="4600798"/>
                  <a:ext cx="2440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ED133A5-14A7-402E-BAC1-4B2F7EB84102}"/>
                    </a:ext>
                  </a:extLst>
                </p14:cNvPr>
                <p14:cNvContentPartPr/>
                <p14:nvPr/>
              </p14:nvContentPartPr>
              <p14:xfrm>
                <a:off x="2113999" y="5802838"/>
                <a:ext cx="182880" cy="576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ED133A5-14A7-402E-BAC1-4B2F7EB8410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104999" y="5793838"/>
                  <a:ext cx="200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96BB2DF-EDF0-42C9-8919-F3F91C09CB18}"/>
                    </a:ext>
                  </a:extLst>
                </p14:cNvPr>
                <p14:cNvContentPartPr/>
                <p14:nvPr/>
              </p14:nvContentPartPr>
              <p14:xfrm>
                <a:off x="2122279" y="5901118"/>
                <a:ext cx="178200" cy="288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96BB2DF-EDF0-42C9-8919-F3F91C09CB1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13279" y="5892478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CD5DC1A-D990-4426-BB51-4CE8742DE0DE}"/>
                    </a:ext>
                  </a:extLst>
                </p14:cNvPr>
                <p14:cNvContentPartPr/>
                <p14:nvPr/>
              </p14:nvContentPartPr>
              <p14:xfrm>
                <a:off x="2643919" y="5692678"/>
                <a:ext cx="171720" cy="346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CD5DC1A-D990-4426-BB51-4CE8742DE0D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634919" y="5683678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1D9AC24-8A2B-4242-AB7E-29D15CACD2CF}"/>
                    </a:ext>
                  </a:extLst>
                </p14:cNvPr>
                <p14:cNvContentPartPr/>
                <p14:nvPr/>
              </p14:nvContentPartPr>
              <p14:xfrm>
                <a:off x="2899159" y="5782678"/>
                <a:ext cx="226080" cy="62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1D9AC24-8A2B-4242-AB7E-29D15CACD2C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890159" y="5774038"/>
                  <a:ext cx="243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346045D-A874-438A-9779-5C93B721573C}"/>
                    </a:ext>
                  </a:extLst>
                </p14:cNvPr>
                <p14:cNvContentPartPr/>
                <p14:nvPr/>
              </p14:nvContentPartPr>
              <p14:xfrm>
                <a:off x="3460759" y="5586118"/>
                <a:ext cx="295200" cy="512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346045D-A874-438A-9779-5C93B721573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51759" y="5577118"/>
                  <a:ext cx="3128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5ADF4F7-029C-4209-B128-C5318C635B0E}"/>
                    </a:ext>
                  </a:extLst>
                </p14:cNvPr>
                <p14:cNvContentPartPr/>
                <p14:nvPr/>
              </p14:nvContentPartPr>
              <p14:xfrm>
                <a:off x="3858919" y="5543278"/>
                <a:ext cx="216360" cy="187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5ADF4F7-029C-4209-B128-C5318C635B0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849919" y="5534638"/>
                  <a:ext cx="234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BE288C5-F403-4F4A-A8B8-5E77F66D7991}"/>
                    </a:ext>
                  </a:extLst>
                </p14:cNvPr>
                <p14:cNvContentPartPr/>
                <p14:nvPr/>
              </p14:nvContentPartPr>
              <p14:xfrm>
                <a:off x="4151959" y="5580358"/>
                <a:ext cx="147960" cy="138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BE288C5-F403-4F4A-A8B8-5E77F66D799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143319" y="5571358"/>
                  <a:ext cx="165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9135AA4-D7A8-445F-89E8-3F305963979A}"/>
                    </a:ext>
                  </a:extLst>
                </p14:cNvPr>
                <p14:cNvContentPartPr/>
                <p14:nvPr/>
              </p14:nvContentPartPr>
              <p14:xfrm>
                <a:off x="3894919" y="5946478"/>
                <a:ext cx="153720" cy="136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9135AA4-D7A8-445F-89E8-3F305963979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886279" y="5937478"/>
                  <a:ext cx="171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AACD118-FD09-4E73-B810-B32E72F69B4C}"/>
                    </a:ext>
                  </a:extLst>
                </p14:cNvPr>
                <p14:cNvContentPartPr/>
                <p14:nvPr/>
              </p14:nvContentPartPr>
              <p14:xfrm>
                <a:off x="4321159" y="5413318"/>
                <a:ext cx="316800" cy="680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AACD118-FD09-4E73-B810-B32E72F69B4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312519" y="5404318"/>
                  <a:ext cx="3344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C6E5F8B-8A53-4274-A67E-56B6489EA72E}"/>
                    </a:ext>
                  </a:extLst>
                </p14:cNvPr>
                <p14:cNvContentPartPr/>
                <p14:nvPr/>
              </p14:nvContentPartPr>
              <p14:xfrm>
                <a:off x="4729039" y="5516278"/>
                <a:ext cx="223560" cy="396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C6E5F8B-8A53-4274-A67E-56B6489EA72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720039" y="5507638"/>
                  <a:ext cx="2412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AEFFDFC-D588-4CD5-80CD-CB2287CC1BA9}"/>
                    </a:ext>
                  </a:extLst>
                </p14:cNvPr>
                <p14:cNvContentPartPr/>
                <p14:nvPr/>
              </p14:nvContentPartPr>
              <p14:xfrm>
                <a:off x="5086519" y="5436358"/>
                <a:ext cx="118080" cy="209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AEFFDFC-D588-4CD5-80CD-CB2287CC1BA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077519" y="5427718"/>
                  <a:ext cx="135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649C185-A964-4A3B-81FD-DFBB41032EC2}"/>
                    </a:ext>
                  </a:extLst>
                </p14:cNvPr>
                <p14:cNvContentPartPr/>
                <p14:nvPr/>
              </p14:nvContentPartPr>
              <p14:xfrm>
                <a:off x="4936039" y="5673598"/>
                <a:ext cx="254160" cy="608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649C185-A964-4A3B-81FD-DFBB41032EC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927399" y="5664598"/>
                  <a:ext cx="271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E529DBE-AAC1-43DA-A22E-E6363D3672B9}"/>
                    </a:ext>
                  </a:extLst>
                </p14:cNvPr>
                <p14:cNvContentPartPr/>
                <p14:nvPr/>
              </p14:nvContentPartPr>
              <p14:xfrm>
                <a:off x="4937839" y="5795638"/>
                <a:ext cx="233280" cy="132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E529DBE-AAC1-43DA-A22E-E6363D3672B9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928839" y="5786998"/>
                  <a:ext cx="250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6BC7036-D569-45F5-97C8-85930EE62AA1}"/>
                    </a:ext>
                  </a:extLst>
                </p14:cNvPr>
                <p14:cNvContentPartPr/>
                <p14:nvPr/>
              </p14:nvContentPartPr>
              <p14:xfrm>
                <a:off x="5267239" y="5416918"/>
                <a:ext cx="255600" cy="549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6BC7036-D569-45F5-97C8-85930EE62AA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258239" y="5408278"/>
                  <a:ext cx="2732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60E38AA-C229-44A3-83C4-F0F90DB13595}"/>
                    </a:ext>
                  </a:extLst>
                </p14:cNvPr>
                <p14:cNvContentPartPr/>
                <p14:nvPr/>
              </p14:nvContentPartPr>
              <p14:xfrm>
                <a:off x="5502319" y="5363998"/>
                <a:ext cx="92880" cy="1166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60E38AA-C229-44A3-83C4-F0F90DB1359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93679" y="5355358"/>
                  <a:ext cx="110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7630CEC-6070-4140-8BCC-2D4CF4F488CB}"/>
                    </a:ext>
                  </a:extLst>
                </p14:cNvPr>
                <p14:cNvContentPartPr/>
                <p14:nvPr/>
              </p14:nvContentPartPr>
              <p14:xfrm>
                <a:off x="5641639" y="5446438"/>
                <a:ext cx="276480" cy="4474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7630CEC-6070-4140-8BCC-2D4CF4F488C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632639" y="5437438"/>
                  <a:ext cx="294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1A0A65A-9EF6-4004-B169-3D6BC17B6808}"/>
                    </a:ext>
                  </a:extLst>
                </p14:cNvPr>
                <p14:cNvContentPartPr/>
                <p14:nvPr/>
              </p14:nvContentPartPr>
              <p14:xfrm>
                <a:off x="5914519" y="5527798"/>
                <a:ext cx="82800" cy="2476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1A0A65A-9EF6-4004-B169-3D6BC17B680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905519" y="5519158"/>
                  <a:ext cx="100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8F5E1DF-DC42-4430-A60A-4283575D0F68}"/>
                    </a:ext>
                  </a:extLst>
                </p14:cNvPr>
                <p14:cNvContentPartPr/>
                <p14:nvPr/>
              </p14:nvContentPartPr>
              <p14:xfrm>
                <a:off x="6132679" y="5606998"/>
                <a:ext cx="182880" cy="47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8F5E1DF-DC42-4430-A60A-4283575D0F6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123679" y="5598358"/>
                  <a:ext cx="200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6C38B54-993E-4B6A-A4B6-1FAA9944301E}"/>
                    </a:ext>
                  </a:extLst>
                </p14:cNvPr>
                <p14:cNvContentPartPr/>
                <p14:nvPr/>
              </p14:nvContentPartPr>
              <p14:xfrm>
                <a:off x="6556759" y="5377318"/>
                <a:ext cx="73800" cy="1922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6C38B54-993E-4B6A-A4B6-1FAA9944301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547759" y="5368678"/>
                  <a:ext cx="91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02B2DA6-896D-4B5A-AA1A-BB60DFD4FA78}"/>
                    </a:ext>
                  </a:extLst>
                </p14:cNvPr>
                <p14:cNvContentPartPr/>
                <p14:nvPr/>
              </p14:nvContentPartPr>
              <p14:xfrm>
                <a:off x="6422839" y="5608798"/>
                <a:ext cx="247680" cy="62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02B2DA6-896D-4B5A-AA1A-BB60DFD4FA7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413839" y="5600158"/>
                  <a:ext cx="265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D8B84A7-2AE4-4AA2-8BD0-5AA794828545}"/>
                    </a:ext>
                  </a:extLst>
                </p14:cNvPr>
                <p14:cNvContentPartPr/>
                <p14:nvPr/>
              </p14:nvContentPartPr>
              <p14:xfrm>
                <a:off x="6292519" y="5790958"/>
                <a:ext cx="272520" cy="152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D8B84A7-2AE4-4AA2-8BD0-5AA79482854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283879" y="5781958"/>
                  <a:ext cx="29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C4AD43F-17E5-41CA-95B4-B7D740E90273}"/>
                    </a:ext>
                  </a:extLst>
                </p14:cNvPr>
                <p14:cNvContentPartPr/>
                <p14:nvPr/>
              </p14:nvContentPartPr>
              <p14:xfrm>
                <a:off x="6708319" y="5349238"/>
                <a:ext cx="227160" cy="598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C4AD43F-17E5-41CA-95B4-B7D740E9027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699319" y="5340598"/>
                  <a:ext cx="24480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11D95F9-5609-4557-92D9-460CC4C43080}"/>
                    </a:ext>
                  </a:extLst>
                </p14:cNvPr>
                <p14:cNvContentPartPr/>
                <p14:nvPr/>
              </p14:nvContentPartPr>
              <p14:xfrm>
                <a:off x="6892279" y="5280478"/>
                <a:ext cx="145080" cy="131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11D95F9-5609-4557-92D9-460CC4C4308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883279" y="5271838"/>
                  <a:ext cx="16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9C0C451-548D-4F76-879E-824215B751B9}"/>
                    </a:ext>
                  </a:extLst>
                </p14:cNvPr>
                <p14:cNvContentPartPr/>
                <p14:nvPr/>
              </p14:nvContentPartPr>
              <p14:xfrm>
                <a:off x="7070479" y="5289838"/>
                <a:ext cx="119160" cy="1087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9C0C451-548D-4F76-879E-824215B751B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061479" y="5281198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A23234CD-99DE-4697-8476-9EAFF389C239}"/>
                    </a:ext>
                  </a:extLst>
                </p14:cNvPr>
                <p14:cNvContentPartPr/>
                <p14:nvPr/>
              </p14:nvContentPartPr>
              <p14:xfrm>
                <a:off x="7328239" y="5601958"/>
                <a:ext cx="254880" cy="745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A23234CD-99DE-4697-8476-9EAFF389C23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319599" y="5592958"/>
                  <a:ext cx="272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CE7FEC8-1BFD-4EDC-85B6-D3127281E1EC}"/>
                    </a:ext>
                  </a:extLst>
                </p14:cNvPr>
                <p14:cNvContentPartPr/>
                <p14:nvPr/>
              </p14:nvContentPartPr>
              <p14:xfrm>
                <a:off x="7870039" y="5411878"/>
                <a:ext cx="333360" cy="5076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CE7FEC8-1BFD-4EDC-85B6-D3127281E1E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861039" y="5402878"/>
                  <a:ext cx="3510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34D32E2-01F4-4F23-815C-B129CB367719}"/>
                    </a:ext>
                  </a:extLst>
                </p14:cNvPr>
                <p14:cNvContentPartPr/>
                <p14:nvPr/>
              </p14:nvContentPartPr>
              <p14:xfrm>
                <a:off x="8200159" y="5352838"/>
                <a:ext cx="254520" cy="219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34D32E2-01F4-4F23-815C-B129CB3677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191519" y="5344198"/>
                  <a:ext cx="272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DB993FA-9725-4AA1-9772-23E3CEF21CAC}"/>
                    </a:ext>
                  </a:extLst>
                </p14:cNvPr>
                <p14:cNvContentPartPr/>
                <p14:nvPr/>
              </p14:nvContentPartPr>
              <p14:xfrm>
                <a:off x="8548279" y="5402158"/>
                <a:ext cx="161640" cy="1306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DB993FA-9725-4AA1-9772-23E3CEF21CA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539279" y="5393518"/>
                  <a:ext cx="179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A4D4562-C35A-4760-AA3B-69CC6503C8A8}"/>
                    </a:ext>
                  </a:extLst>
                </p14:cNvPr>
                <p14:cNvContentPartPr/>
                <p14:nvPr/>
              </p14:nvContentPartPr>
              <p14:xfrm>
                <a:off x="8329759" y="5730838"/>
                <a:ext cx="83160" cy="172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A4D4562-C35A-4760-AA3B-69CC6503C8A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320759" y="5721838"/>
                  <a:ext cx="100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AB164A2-C45B-490F-83C0-EEA4199A08A6}"/>
                    </a:ext>
                  </a:extLst>
                </p14:cNvPr>
                <p14:cNvContentPartPr/>
                <p14:nvPr/>
              </p14:nvContentPartPr>
              <p14:xfrm>
                <a:off x="8596159" y="5256358"/>
                <a:ext cx="283320" cy="676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AB164A2-C45B-490F-83C0-EEA4199A08A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587519" y="5247718"/>
                  <a:ext cx="3009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B1E55E7-1B7E-4A7C-9886-4A8431827910}"/>
                    </a:ext>
                  </a:extLst>
                </p14:cNvPr>
                <p14:cNvContentPartPr/>
                <p14:nvPr/>
              </p14:nvContentPartPr>
              <p14:xfrm>
                <a:off x="8528839" y="5967358"/>
                <a:ext cx="18360" cy="2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B1E55E7-1B7E-4A7C-9886-4A843182791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519839" y="5958718"/>
                  <a:ext cx="36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7A69CDA-0C76-4AB0-9947-A3A219EA7715}"/>
                    </a:ext>
                  </a:extLst>
                </p14:cNvPr>
                <p14:cNvContentPartPr/>
                <p14:nvPr/>
              </p14:nvContentPartPr>
              <p14:xfrm>
                <a:off x="8923399" y="5354998"/>
                <a:ext cx="283680" cy="555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7A69CDA-0C76-4AB0-9947-A3A219EA771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914399" y="5346358"/>
                  <a:ext cx="3013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55F16C5-885C-42AD-9A9C-A87D7A25F67F}"/>
                    </a:ext>
                  </a:extLst>
                </p14:cNvPr>
                <p14:cNvContentPartPr/>
                <p14:nvPr/>
              </p14:nvContentPartPr>
              <p14:xfrm>
                <a:off x="9378799" y="5307118"/>
                <a:ext cx="99360" cy="2196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55F16C5-885C-42AD-9A9C-A87D7A25F67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370159" y="5298478"/>
                  <a:ext cx="117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BB72976-2FF3-42C6-B717-E2631A7870E5}"/>
                    </a:ext>
                  </a:extLst>
                </p14:cNvPr>
                <p14:cNvContentPartPr/>
                <p14:nvPr/>
              </p14:nvContentPartPr>
              <p14:xfrm>
                <a:off x="9185119" y="5537518"/>
                <a:ext cx="270720" cy="65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BB72976-2FF3-42C6-B717-E2631A7870E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76119" y="5528518"/>
                  <a:ext cx="288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0925A22-9F65-47B6-83E1-44A53C4D7450}"/>
                    </a:ext>
                  </a:extLst>
                </p14:cNvPr>
                <p14:cNvContentPartPr/>
                <p14:nvPr/>
              </p14:nvContentPartPr>
              <p14:xfrm>
                <a:off x="9157399" y="5706358"/>
                <a:ext cx="266040" cy="157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0925A22-9F65-47B6-83E1-44A53C4D745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148399" y="5697718"/>
                  <a:ext cx="283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41D3975-BB52-4DB1-9162-85AEA05948FE}"/>
                    </a:ext>
                  </a:extLst>
                </p14:cNvPr>
                <p14:cNvContentPartPr/>
                <p14:nvPr/>
              </p14:nvContentPartPr>
              <p14:xfrm>
                <a:off x="9563839" y="5272918"/>
                <a:ext cx="265680" cy="640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41D3975-BB52-4DB1-9162-85AEA05948F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554839" y="5263918"/>
                  <a:ext cx="2833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3756C25-CD4C-4FCD-82DE-615262086132}"/>
                    </a:ext>
                  </a:extLst>
                </p14:cNvPr>
                <p14:cNvContentPartPr/>
                <p14:nvPr/>
              </p14:nvContentPartPr>
              <p14:xfrm>
                <a:off x="9844279" y="5162758"/>
                <a:ext cx="39600" cy="1602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3756C25-CD4C-4FCD-82DE-61526208613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835279" y="5153758"/>
                  <a:ext cx="57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A71CF11-0433-439E-A595-AF4C7039DD1A}"/>
                    </a:ext>
                  </a:extLst>
                </p14:cNvPr>
                <p14:cNvContentPartPr/>
                <p14:nvPr/>
              </p14:nvContentPartPr>
              <p14:xfrm>
                <a:off x="9942919" y="5377318"/>
                <a:ext cx="277920" cy="4971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A71CF11-0433-439E-A595-AF4C7039DD1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934279" y="5368318"/>
                  <a:ext cx="2955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964E5A8-4CB4-4776-AF0B-1E46E9E0F038}"/>
                    </a:ext>
                  </a:extLst>
                </p14:cNvPr>
                <p14:cNvContentPartPr/>
                <p14:nvPr/>
              </p14:nvContentPartPr>
              <p14:xfrm>
                <a:off x="10184479" y="5440678"/>
                <a:ext cx="127800" cy="283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964E5A8-4CB4-4776-AF0B-1E46E9E0F03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75479" y="5431678"/>
                  <a:ext cx="145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EAF4402-3D63-41F5-AF03-E18558A7C9CB}"/>
                    </a:ext>
                  </a:extLst>
                </p14:cNvPr>
                <p14:cNvContentPartPr/>
                <p14:nvPr/>
              </p14:nvContentPartPr>
              <p14:xfrm>
                <a:off x="10389679" y="5562358"/>
                <a:ext cx="148320" cy="23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EAF4402-3D63-41F5-AF03-E18558A7C9CB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381039" y="5553718"/>
                  <a:ext cx="165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1A87BB4-512B-44D0-8CC2-66C991024112}"/>
                    </a:ext>
                  </a:extLst>
                </p14:cNvPr>
                <p14:cNvContentPartPr/>
                <p14:nvPr/>
              </p14:nvContentPartPr>
              <p14:xfrm>
                <a:off x="10802239" y="5319358"/>
                <a:ext cx="113760" cy="2134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1A87BB4-512B-44D0-8CC2-66C99102411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793599" y="5310718"/>
                  <a:ext cx="13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21D74FA-1255-4600-99E0-D120E89ED4AF}"/>
                    </a:ext>
                  </a:extLst>
                </p14:cNvPr>
                <p14:cNvContentPartPr/>
                <p14:nvPr/>
              </p14:nvContentPartPr>
              <p14:xfrm>
                <a:off x="10663999" y="5550118"/>
                <a:ext cx="300600" cy="63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21D74FA-1255-4600-99E0-D120E89ED4A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654999" y="5541478"/>
                  <a:ext cx="318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F604143-1FF8-42BB-A84D-F71C87FE555D}"/>
                    </a:ext>
                  </a:extLst>
                </p14:cNvPr>
                <p14:cNvContentPartPr/>
                <p14:nvPr/>
              </p14:nvContentPartPr>
              <p14:xfrm>
                <a:off x="10584799" y="5728318"/>
                <a:ext cx="228600" cy="162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F604143-1FF8-42BB-A84D-F71C87FE555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576159" y="5719318"/>
                  <a:ext cx="24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FBACBD9-9F61-46CA-BDC1-903098C062E0}"/>
                    </a:ext>
                  </a:extLst>
                </p14:cNvPr>
                <p14:cNvContentPartPr/>
                <p14:nvPr/>
              </p14:nvContentPartPr>
              <p14:xfrm>
                <a:off x="11031199" y="5321878"/>
                <a:ext cx="317160" cy="5904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FBACBD9-9F61-46CA-BDC1-903098C062E0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022559" y="5313238"/>
                  <a:ext cx="3348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B07DA5A-E572-448C-BA30-F7A9E1EF8AC4}"/>
                    </a:ext>
                  </a:extLst>
                </p14:cNvPr>
                <p14:cNvContentPartPr/>
                <p14:nvPr/>
              </p14:nvContentPartPr>
              <p14:xfrm>
                <a:off x="11321359" y="5186878"/>
                <a:ext cx="18000" cy="164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B07DA5A-E572-448C-BA30-F7A9E1EF8AC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312719" y="5177878"/>
                  <a:ext cx="35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E3F57CB-425D-4917-A64F-6DA3B57508A9}"/>
                    </a:ext>
                  </a:extLst>
                </p14:cNvPr>
                <p14:cNvContentPartPr/>
                <p14:nvPr/>
              </p14:nvContentPartPr>
              <p14:xfrm>
                <a:off x="11468239" y="5136478"/>
                <a:ext cx="138960" cy="2700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E3F57CB-425D-4917-A64F-6DA3B57508A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459239" y="5127478"/>
                  <a:ext cx="156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FFCD95BB-BEF5-4386-A190-1E90C6B43082}"/>
              </a:ext>
            </a:extLst>
          </p:cNvPr>
          <p:cNvGrpSpPr/>
          <p:nvPr/>
        </p:nvGrpSpPr>
        <p:grpSpPr>
          <a:xfrm>
            <a:off x="8885239" y="2469958"/>
            <a:ext cx="2898720" cy="600480"/>
            <a:chOff x="8885239" y="2469958"/>
            <a:chExt cx="289872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3A2BDDA-E350-4A4D-8D05-21DEAEF3C729}"/>
                    </a:ext>
                  </a:extLst>
                </p14:cNvPr>
                <p14:cNvContentPartPr/>
                <p14:nvPr/>
              </p14:nvContentPartPr>
              <p14:xfrm>
                <a:off x="8885239" y="2924278"/>
                <a:ext cx="94680" cy="133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3A2BDDA-E350-4A4D-8D05-21DEAEF3C72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876599" y="2915638"/>
                  <a:ext cx="112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8961942-BE53-41F7-9D73-90EED6FA323B}"/>
                    </a:ext>
                  </a:extLst>
                </p14:cNvPr>
                <p14:cNvContentPartPr/>
                <p14:nvPr/>
              </p14:nvContentPartPr>
              <p14:xfrm>
                <a:off x="9019879" y="2926438"/>
                <a:ext cx="107280" cy="1227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8961942-BE53-41F7-9D73-90EED6FA323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011239" y="2917798"/>
                  <a:ext cx="124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26A08E1-C780-477B-9168-8F7CB928BEEE}"/>
                    </a:ext>
                  </a:extLst>
                </p14:cNvPr>
                <p14:cNvContentPartPr/>
                <p14:nvPr/>
              </p14:nvContentPartPr>
              <p14:xfrm>
                <a:off x="9177559" y="2492278"/>
                <a:ext cx="215640" cy="5781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26A08E1-C780-477B-9168-8F7CB928BEE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168919" y="2483278"/>
                  <a:ext cx="23328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8639F43-C7CF-4616-A4C3-473F2DD8FCAE}"/>
                    </a:ext>
                  </a:extLst>
                </p14:cNvPr>
                <p14:cNvContentPartPr/>
                <p14:nvPr/>
              </p14:nvContentPartPr>
              <p14:xfrm>
                <a:off x="9135799" y="2909158"/>
                <a:ext cx="198000" cy="136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8639F43-C7CF-4616-A4C3-473F2DD8FCA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127159" y="2900518"/>
                  <a:ext cx="21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A42E4F8-C39B-4C60-A8F0-0E77C8E5031B}"/>
                    </a:ext>
                  </a:extLst>
                </p14:cNvPr>
                <p14:cNvContentPartPr/>
                <p14:nvPr/>
              </p14:nvContentPartPr>
              <p14:xfrm>
                <a:off x="9544039" y="2936878"/>
                <a:ext cx="127080" cy="1018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A42E4F8-C39B-4C60-A8F0-0E77C8E503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535039" y="2928238"/>
                  <a:ext cx="144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0D108CE-D36D-434B-A0F1-A0D20E3DF4F7}"/>
                    </a:ext>
                  </a:extLst>
                </p14:cNvPr>
                <p14:cNvContentPartPr/>
                <p14:nvPr/>
              </p14:nvContentPartPr>
              <p14:xfrm>
                <a:off x="9744199" y="2469958"/>
                <a:ext cx="209520" cy="5335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0D108CE-D36D-434B-A0F1-A0D20E3DF4F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735559" y="2461318"/>
                  <a:ext cx="2271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5E1BA25-9608-4F86-A36B-98FF761CD88D}"/>
                    </a:ext>
                  </a:extLst>
                </p14:cNvPr>
                <p14:cNvContentPartPr/>
                <p14:nvPr/>
              </p14:nvContentPartPr>
              <p14:xfrm>
                <a:off x="9660679" y="2822398"/>
                <a:ext cx="207720" cy="79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5E1BA25-9608-4F86-A36B-98FF761CD88D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652039" y="2813758"/>
                  <a:ext cx="225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924AC39-885C-40F9-864C-721E912560F4}"/>
                    </a:ext>
                  </a:extLst>
                </p14:cNvPr>
                <p14:cNvContentPartPr/>
                <p14:nvPr/>
              </p14:nvContentPartPr>
              <p14:xfrm>
                <a:off x="10091599" y="2724838"/>
                <a:ext cx="206280" cy="270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924AC39-885C-40F9-864C-721E912560F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082599" y="2715838"/>
                  <a:ext cx="223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3B1622E-BB81-435C-9CBE-FC937EE5B500}"/>
                    </a:ext>
                  </a:extLst>
                </p14:cNvPr>
                <p14:cNvContentPartPr/>
                <p14:nvPr/>
              </p14:nvContentPartPr>
              <p14:xfrm>
                <a:off x="10361959" y="2802238"/>
                <a:ext cx="105840" cy="133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3B1622E-BB81-435C-9CBE-FC937EE5B50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0352959" y="2793598"/>
                  <a:ext cx="123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C185EC2-8A81-42B4-A0F5-34310D52F3A9}"/>
                    </a:ext>
                  </a:extLst>
                </p14:cNvPr>
                <p14:cNvContentPartPr/>
                <p14:nvPr/>
              </p14:nvContentPartPr>
              <p14:xfrm>
                <a:off x="10769479" y="2500558"/>
                <a:ext cx="169920" cy="478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C185EC2-8A81-42B4-A0F5-34310D52F3A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760839" y="2491918"/>
                  <a:ext cx="187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8E4BC85-6971-4AE3-A572-28E0C9359224}"/>
                    </a:ext>
                  </a:extLst>
                </p14:cNvPr>
                <p14:cNvContentPartPr/>
                <p14:nvPr/>
              </p14:nvContentPartPr>
              <p14:xfrm>
                <a:off x="10683799" y="2752918"/>
                <a:ext cx="288000" cy="85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8E4BC85-6971-4AE3-A572-28E0C935922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674799" y="2744278"/>
                  <a:ext cx="305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5EF53E2-A732-47E9-A459-C0440241F577}"/>
                    </a:ext>
                  </a:extLst>
                </p14:cNvPr>
                <p14:cNvContentPartPr/>
                <p14:nvPr/>
              </p14:nvContentPartPr>
              <p14:xfrm>
                <a:off x="10986919" y="2803318"/>
                <a:ext cx="247680" cy="131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5EF53E2-A732-47E9-A459-C0440241F57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977919" y="2794678"/>
                  <a:ext cx="265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565739-CCFE-4CE5-8121-FB27CD1C38D6}"/>
                    </a:ext>
                  </a:extLst>
                </p14:cNvPr>
                <p14:cNvContentPartPr/>
                <p14:nvPr/>
              </p14:nvContentPartPr>
              <p14:xfrm>
                <a:off x="11257639" y="2711518"/>
                <a:ext cx="5400" cy="7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565739-CCFE-4CE5-8121-FB27CD1C38D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1248999" y="2702878"/>
                  <a:ext cx="23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152B4C0-FC76-4FC2-837D-C0D4BC2CC52B}"/>
                    </a:ext>
                  </a:extLst>
                </p14:cNvPr>
                <p14:cNvContentPartPr/>
                <p14:nvPr/>
              </p14:nvContentPartPr>
              <p14:xfrm>
                <a:off x="11299759" y="2822398"/>
                <a:ext cx="114120" cy="108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152B4C0-FC76-4FC2-837D-C0D4BC2CC52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1291119" y="2813398"/>
                  <a:ext cx="131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B4A95F2-5570-4966-B9C4-E7DFBE373E8C}"/>
                    </a:ext>
                  </a:extLst>
                </p14:cNvPr>
                <p14:cNvContentPartPr/>
                <p14:nvPr/>
              </p14:nvContentPartPr>
              <p14:xfrm>
                <a:off x="11526919" y="2503078"/>
                <a:ext cx="112680" cy="418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B4A95F2-5570-4966-B9C4-E7DFBE373E8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1517919" y="2494078"/>
                  <a:ext cx="1303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E75E7B1-77B7-404D-90A3-C333E4E54141}"/>
                    </a:ext>
                  </a:extLst>
                </p14:cNvPr>
                <p14:cNvContentPartPr/>
                <p14:nvPr/>
              </p14:nvContentPartPr>
              <p14:xfrm>
                <a:off x="11651839" y="2740318"/>
                <a:ext cx="132120" cy="233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E75E7B1-77B7-404D-90A3-C333E4E5414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1642839" y="2731318"/>
                  <a:ext cx="1497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18A77F60-55E0-46B2-95FB-7AEF35FD7342}"/>
              </a:ext>
            </a:extLst>
          </p:cNvPr>
          <p:cNvGrpSpPr/>
          <p:nvPr/>
        </p:nvGrpSpPr>
        <p:grpSpPr>
          <a:xfrm>
            <a:off x="8690839" y="3625918"/>
            <a:ext cx="975960" cy="499680"/>
            <a:chOff x="8690839" y="3625918"/>
            <a:chExt cx="97596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C088C75-C2A3-4DF5-95C4-6907AB477CEC}"/>
                    </a:ext>
                  </a:extLst>
                </p14:cNvPr>
                <p14:cNvContentPartPr/>
                <p14:nvPr/>
              </p14:nvContentPartPr>
              <p14:xfrm>
                <a:off x="8848879" y="3842278"/>
                <a:ext cx="817920" cy="125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C088C75-C2A3-4DF5-95C4-6907AB477CEC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40239" y="3833638"/>
                  <a:ext cx="835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E23B491-764C-4753-BF8A-DF371D2D3E39}"/>
                    </a:ext>
                  </a:extLst>
                </p14:cNvPr>
                <p14:cNvContentPartPr/>
                <p14:nvPr/>
              </p14:nvContentPartPr>
              <p14:xfrm>
                <a:off x="8690839" y="3625918"/>
                <a:ext cx="453600" cy="499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E23B491-764C-4753-BF8A-DF371D2D3E3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681839" y="3617278"/>
                  <a:ext cx="47124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CAF25B-3243-4623-B6F4-667BC23B1A4A}"/>
              </a:ext>
            </a:extLst>
          </p:cNvPr>
          <p:cNvGrpSpPr/>
          <p:nvPr/>
        </p:nvGrpSpPr>
        <p:grpSpPr>
          <a:xfrm>
            <a:off x="8664434" y="3630588"/>
            <a:ext cx="1250280" cy="601200"/>
            <a:chOff x="8664434" y="3630588"/>
            <a:chExt cx="125028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150126-3B91-4AEB-93BB-FDC34CB2FB31}"/>
                    </a:ext>
                  </a:extLst>
                </p14:cNvPr>
                <p14:cNvContentPartPr/>
                <p14:nvPr/>
              </p14:nvContentPartPr>
              <p14:xfrm>
                <a:off x="8841554" y="3792228"/>
                <a:ext cx="1073160" cy="14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150126-3B91-4AEB-93BB-FDC34CB2FB3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832554" y="3783588"/>
                  <a:ext cx="109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980B2D-7E8F-4E4F-BEF9-E2E0AA1D241D}"/>
                    </a:ext>
                  </a:extLst>
                </p14:cNvPr>
                <p14:cNvContentPartPr/>
                <p14:nvPr/>
              </p14:nvContentPartPr>
              <p14:xfrm>
                <a:off x="8664434" y="3630588"/>
                <a:ext cx="658800" cy="60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980B2D-7E8F-4E4F-BEF9-E2E0AA1D241D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655434" y="3621588"/>
                  <a:ext cx="676440" cy="61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6D378D-EB76-4A05-A384-66628C9DB231}"/>
                  </a:ext>
                </a:extLst>
              </p14:cNvPr>
              <p14:cNvContentPartPr/>
              <p14:nvPr/>
            </p14:nvContentPartPr>
            <p14:xfrm>
              <a:off x="3714434" y="6457668"/>
              <a:ext cx="439200" cy="70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6D378D-EB76-4A05-A384-66628C9DB231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3705794" y="6449028"/>
                <a:ext cx="456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D300CFF-1864-4163-8D99-787EDC0C11F6}"/>
                  </a:ext>
                </a:extLst>
              </p14:cNvPr>
              <p14:cNvContentPartPr/>
              <p14:nvPr/>
            </p14:nvContentPartPr>
            <p14:xfrm>
              <a:off x="4874354" y="6356508"/>
              <a:ext cx="241920" cy="75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D300CFF-1864-4163-8D99-787EDC0C11F6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4865354" y="6347868"/>
                <a:ext cx="259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49E2887-4FD1-4C76-9D7F-6C8BE423D7FB}"/>
                  </a:ext>
                </a:extLst>
              </p14:cNvPr>
              <p14:cNvContentPartPr/>
              <p14:nvPr/>
            </p14:nvContentPartPr>
            <p14:xfrm>
              <a:off x="5909354" y="6299628"/>
              <a:ext cx="614520" cy="41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49E2887-4FD1-4C76-9D7F-6C8BE423D7FB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5900354" y="6290628"/>
                <a:ext cx="63216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D1BCD9A4-E52A-4C0F-96D9-9EDFDB5525B9}"/>
              </a:ext>
            </a:extLst>
          </p:cNvPr>
          <p:cNvGrpSpPr/>
          <p:nvPr/>
        </p:nvGrpSpPr>
        <p:grpSpPr>
          <a:xfrm>
            <a:off x="8115794" y="6204948"/>
            <a:ext cx="2980080" cy="117360"/>
            <a:chOff x="8115794" y="6204948"/>
            <a:chExt cx="298008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655A71-7E69-483C-9406-6AE71514F816}"/>
                    </a:ext>
                  </a:extLst>
                </p14:cNvPr>
                <p14:cNvContentPartPr/>
                <p14:nvPr/>
              </p14:nvContentPartPr>
              <p14:xfrm>
                <a:off x="8115794" y="6221868"/>
                <a:ext cx="544320" cy="61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655A71-7E69-483C-9406-6AE71514F81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107154" y="6213228"/>
                  <a:ext cx="56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5CAB2A6-5E5F-40F0-82F8-29BC3E49CA22}"/>
                    </a:ext>
                  </a:extLst>
                </p14:cNvPr>
                <p14:cNvContentPartPr/>
                <p14:nvPr/>
              </p14:nvContentPartPr>
              <p14:xfrm>
                <a:off x="9200114" y="6253548"/>
                <a:ext cx="374040" cy="50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5CAB2A6-5E5F-40F0-82F8-29BC3E49CA2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191114" y="6244908"/>
                  <a:ext cx="391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416ABA-B0C2-4993-AC55-0FF1404A0E94}"/>
                    </a:ext>
                  </a:extLst>
                </p14:cNvPr>
                <p14:cNvContentPartPr/>
                <p14:nvPr/>
              </p14:nvContentPartPr>
              <p14:xfrm>
                <a:off x="10269674" y="6204948"/>
                <a:ext cx="826200" cy="117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416ABA-B0C2-4993-AC55-0FF1404A0E9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261034" y="6195948"/>
                  <a:ext cx="84384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861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BA014C8-D26B-4176-89E5-84EFBFBACE11}"/>
              </a:ext>
            </a:extLst>
          </p:cNvPr>
          <p:cNvGrpSpPr/>
          <p:nvPr/>
        </p:nvGrpSpPr>
        <p:grpSpPr>
          <a:xfrm>
            <a:off x="266119" y="227518"/>
            <a:ext cx="1012320" cy="446400"/>
            <a:chOff x="266119" y="227518"/>
            <a:chExt cx="10123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11F6D02-FD60-49FD-A478-FF482941DE34}"/>
                    </a:ext>
                  </a:extLst>
                </p14:cNvPr>
                <p14:cNvContentPartPr/>
                <p14:nvPr/>
              </p14:nvContentPartPr>
              <p14:xfrm>
                <a:off x="266119" y="227518"/>
                <a:ext cx="587160" cy="446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11F6D02-FD60-49FD-A478-FF482941DE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7479" y="218518"/>
                  <a:ext cx="604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452517-6B2F-4672-8C5B-7CFA65B821D8}"/>
                    </a:ext>
                  </a:extLst>
                </p14:cNvPr>
                <p14:cNvContentPartPr/>
                <p14:nvPr/>
              </p14:nvContentPartPr>
              <p14:xfrm>
                <a:off x="733759" y="432718"/>
                <a:ext cx="237600" cy="18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452517-6B2F-4672-8C5B-7CFA65B821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5119" y="424078"/>
                  <a:ext cx="255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71D24B-29EE-4888-8BDF-08B87BEEA1DE}"/>
                    </a:ext>
                  </a:extLst>
                </p14:cNvPr>
                <p14:cNvContentPartPr/>
                <p14:nvPr/>
              </p14:nvContentPartPr>
              <p14:xfrm>
                <a:off x="925639" y="470158"/>
                <a:ext cx="352800" cy="15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71D24B-29EE-4888-8BDF-08B87BEEA1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999" y="461518"/>
                  <a:ext cx="37044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033F45-FCB1-4A4F-A436-F410B4B27033}"/>
              </a:ext>
            </a:extLst>
          </p:cNvPr>
          <p:cNvGrpSpPr/>
          <p:nvPr/>
        </p:nvGrpSpPr>
        <p:grpSpPr>
          <a:xfrm>
            <a:off x="1577239" y="145438"/>
            <a:ext cx="2401200" cy="456120"/>
            <a:chOff x="1577239" y="145438"/>
            <a:chExt cx="240120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96EF5A-997D-4C8D-8B8F-57A302C0B80E}"/>
                    </a:ext>
                  </a:extLst>
                </p14:cNvPr>
                <p14:cNvContentPartPr/>
                <p14:nvPr/>
              </p14:nvContentPartPr>
              <p14:xfrm>
                <a:off x="1577239" y="444598"/>
                <a:ext cx="411840" cy="15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96EF5A-997D-4C8D-8B8F-57A302C0B8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8599" y="435958"/>
                  <a:ext cx="429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8DB4AF-94F2-418E-8216-7B03E0EC5872}"/>
                    </a:ext>
                  </a:extLst>
                </p14:cNvPr>
                <p14:cNvContentPartPr/>
                <p14:nvPr/>
              </p14:nvContentPartPr>
              <p14:xfrm>
                <a:off x="2018239" y="426598"/>
                <a:ext cx="196200" cy="15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8DB4AF-94F2-418E-8216-7B03E0EC58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9239" y="417958"/>
                  <a:ext cx="21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98E1B7-82B7-4DA0-A66E-E3AD3353FEC8}"/>
                    </a:ext>
                  </a:extLst>
                </p14:cNvPr>
                <p14:cNvContentPartPr/>
                <p14:nvPr/>
              </p14:nvContentPartPr>
              <p14:xfrm>
                <a:off x="2126239" y="200518"/>
                <a:ext cx="274320" cy="35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98E1B7-82B7-4DA0-A66E-E3AD3353FE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7599" y="191878"/>
                  <a:ext cx="291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99BC74-E3A7-4778-B905-2AA216AD476C}"/>
                    </a:ext>
                  </a:extLst>
                </p14:cNvPr>
                <p14:cNvContentPartPr/>
                <p14:nvPr/>
              </p14:nvContentPartPr>
              <p14:xfrm>
                <a:off x="2589199" y="145438"/>
                <a:ext cx="420480" cy="42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99BC74-E3A7-4778-B905-2AA216AD47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0559" y="136438"/>
                  <a:ext cx="4381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A827FA-67F2-407A-92BC-96D61B1F1123}"/>
                    </a:ext>
                  </a:extLst>
                </p14:cNvPr>
                <p14:cNvContentPartPr/>
                <p14:nvPr/>
              </p14:nvContentPartPr>
              <p14:xfrm>
                <a:off x="2755159" y="413638"/>
                <a:ext cx="149760" cy="162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A827FA-67F2-407A-92BC-96D61B1F11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6519" y="404998"/>
                  <a:ext cx="16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9032C1-9979-4280-9FDB-DCDBF8F79F9B}"/>
                    </a:ext>
                  </a:extLst>
                </p14:cNvPr>
                <p14:cNvContentPartPr/>
                <p14:nvPr/>
              </p14:nvContentPartPr>
              <p14:xfrm>
                <a:off x="2943799" y="379438"/>
                <a:ext cx="181440" cy="19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9032C1-9979-4280-9FDB-DCDBF8F79F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4799" y="370798"/>
                  <a:ext cx="199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5847FB-40D1-40A3-BB0B-771D2F16935A}"/>
                    </a:ext>
                  </a:extLst>
                </p14:cNvPr>
                <p14:cNvContentPartPr/>
                <p14:nvPr/>
              </p14:nvContentPartPr>
              <p14:xfrm>
                <a:off x="3130639" y="304558"/>
                <a:ext cx="156600" cy="259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5847FB-40D1-40A3-BB0B-771D2F1693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1639" y="295918"/>
                  <a:ext cx="174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96CEC2-5003-4A21-9E8E-E158F4ED5385}"/>
                    </a:ext>
                  </a:extLst>
                </p14:cNvPr>
                <p14:cNvContentPartPr/>
                <p14:nvPr/>
              </p14:nvContentPartPr>
              <p14:xfrm>
                <a:off x="3230719" y="407158"/>
                <a:ext cx="140400" cy="14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96CEC2-5003-4A21-9E8E-E158F4ED5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2079" y="398158"/>
                  <a:ext cx="158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856342-0A8F-492C-ADED-AF889053DDD6}"/>
                    </a:ext>
                  </a:extLst>
                </p14:cNvPr>
                <p14:cNvContentPartPr/>
                <p14:nvPr/>
              </p14:nvContentPartPr>
              <p14:xfrm>
                <a:off x="3380119" y="432358"/>
                <a:ext cx="168120" cy="12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856342-0A8F-492C-ADED-AF889053DD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479" y="423718"/>
                  <a:ext cx="185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FA270C-6085-4007-B731-9E4325A7AA72}"/>
                    </a:ext>
                  </a:extLst>
                </p14:cNvPr>
                <p14:cNvContentPartPr/>
                <p14:nvPr/>
              </p14:nvContentPartPr>
              <p14:xfrm>
                <a:off x="3648319" y="379438"/>
                <a:ext cx="130320" cy="17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FA270C-6085-4007-B731-9E4325A7AA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9679" y="370438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7392E2-F9A3-4C03-87C0-F4AC9C837D9E}"/>
                    </a:ext>
                  </a:extLst>
                </p14:cNvPr>
                <p14:cNvContentPartPr/>
                <p14:nvPr/>
              </p14:nvContentPartPr>
              <p14:xfrm>
                <a:off x="3794839" y="381598"/>
                <a:ext cx="183600" cy="18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7392E2-F9A3-4C03-87C0-F4AC9C837D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6199" y="372958"/>
                  <a:ext cx="2012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91B106-8D4B-4811-B5D5-8921B0062878}"/>
              </a:ext>
            </a:extLst>
          </p:cNvPr>
          <p:cNvGrpSpPr/>
          <p:nvPr/>
        </p:nvGrpSpPr>
        <p:grpSpPr>
          <a:xfrm>
            <a:off x="4387039" y="21958"/>
            <a:ext cx="612360" cy="541440"/>
            <a:chOff x="4387039" y="21958"/>
            <a:chExt cx="61236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E0D4FD-4BC0-4346-BA31-B435665C26D8}"/>
                    </a:ext>
                  </a:extLst>
                </p14:cNvPr>
                <p14:cNvContentPartPr/>
                <p14:nvPr/>
              </p14:nvContentPartPr>
              <p14:xfrm>
                <a:off x="4387039" y="405718"/>
                <a:ext cx="127080" cy="14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E0D4FD-4BC0-4346-BA31-B435665C26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78039" y="397078"/>
                  <a:ext cx="144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94F164-01E8-4FAF-96E7-F418A5C932FA}"/>
                    </a:ext>
                  </a:extLst>
                </p14:cNvPr>
                <p14:cNvContentPartPr/>
                <p14:nvPr/>
              </p14:nvContentPartPr>
              <p14:xfrm>
                <a:off x="4702039" y="21958"/>
                <a:ext cx="297360" cy="54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94F164-01E8-4FAF-96E7-F418A5C932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3039" y="12958"/>
                  <a:ext cx="3150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13CB7F-6707-463A-BE29-677C9D245614}"/>
                    </a:ext>
                  </a:extLst>
                </p14:cNvPr>
                <p14:cNvContentPartPr/>
                <p14:nvPr/>
              </p14:nvContentPartPr>
              <p14:xfrm>
                <a:off x="4634359" y="349198"/>
                <a:ext cx="353160" cy="10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13CB7F-6707-463A-BE29-677C9D2456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5719" y="340558"/>
                  <a:ext cx="37080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65D928-8AE9-4AC9-841A-53F1D7CB074B}"/>
                  </a:ext>
                </a:extLst>
              </p14:cNvPr>
              <p14:cNvContentPartPr/>
              <p14:nvPr/>
            </p14:nvContentPartPr>
            <p14:xfrm>
              <a:off x="5225119" y="374758"/>
              <a:ext cx="226800" cy="138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65D928-8AE9-4AC9-841A-53F1D7CB074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6119" y="365758"/>
                <a:ext cx="24444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628584F-AE8F-45AD-83A9-6BB1CEF9198A}"/>
              </a:ext>
            </a:extLst>
          </p:cNvPr>
          <p:cNvGrpSpPr/>
          <p:nvPr/>
        </p:nvGrpSpPr>
        <p:grpSpPr>
          <a:xfrm>
            <a:off x="5935399" y="125278"/>
            <a:ext cx="2014560" cy="382320"/>
            <a:chOff x="5935399" y="125278"/>
            <a:chExt cx="201456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BEB3BD-A069-4A16-8301-6D21402125CB}"/>
                    </a:ext>
                  </a:extLst>
                </p14:cNvPr>
                <p14:cNvContentPartPr/>
                <p14:nvPr/>
              </p14:nvContentPartPr>
              <p14:xfrm>
                <a:off x="5935399" y="220318"/>
                <a:ext cx="175320" cy="27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BEB3BD-A069-4A16-8301-6D21402125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6399" y="211318"/>
                  <a:ext cx="192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80679D-B361-41EB-ADD6-8C8523CA9AEF}"/>
                    </a:ext>
                  </a:extLst>
                </p14:cNvPr>
                <p14:cNvContentPartPr/>
                <p14:nvPr/>
              </p14:nvContentPartPr>
              <p14:xfrm>
                <a:off x="6004159" y="125278"/>
                <a:ext cx="339480" cy="38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80679D-B361-41EB-ADD6-8C8523CA9A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95159" y="116278"/>
                  <a:ext cx="357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044D58-CCD9-4474-8853-12D80FEEB58C}"/>
                    </a:ext>
                  </a:extLst>
                </p14:cNvPr>
                <p14:cNvContentPartPr/>
                <p14:nvPr/>
              </p14:nvContentPartPr>
              <p14:xfrm>
                <a:off x="6327799" y="353878"/>
                <a:ext cx="79560" cy="12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044D58-CCD9-4474-8853-12D80FEEB5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8799" y="344878"/>
                  <a:ext cx="9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9B4BF1-03A9-4E0F-9700-3BC2DBEBD7CE}"/>
                    </a:ext>
                  </a:extLst>
                </p14:cNvPr>
                <p14:cNvContentPartPr/>
                <p14:nvPr/>
              </p14:nvContentPartPr>
              <p14:xfrm>
                <a:off x="6499159" y="321838"/>
                <a:ext cx="180000" cy="12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9B4BF1-03A9-4E0F-9700-3BC2DBEBD7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0519" y="313198"/>
                  <a:ext cx="197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A1F374-4501-4D76-A339-5C62F84913FF}"/>
                    </a:ext>
                  </a:extLst>
                </p14:cNvPr>
                <p14:cNvContentPartPr/>
                <p14:nvPr/>
              </p14:nvContentPartPr>
              <p14:xfrm>
                <a:off x="6742879" y="312838"/>
                <a:ext cx="147240" cy="16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A1F374-4501-4D76-A339-5C62F84913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34239" y="304198"/>
                  <a:ext cx="164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983900-4DA3-4332-886A-4C6AA4237718}"/>
                    </a:ext>
                  </a:extLst>
                </p14:cNvPr>
                <p14:cNvContentPartPr/>
                <p14:nvPr/>
              </p14:nvContentPartPr>
              <p14:xfrm>
                <a:off x="6898399" y="342358"/>
                <a:ext cx="323280" cy="12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983900-4DA3-4332-886A-4C6AA42377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89759" y="333358"/>
                  <a:ext cx="340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6DF591-5ABE-4933-A0EF-E67924875E45}"/>
                    </a:ext>
                  </a:extLst>
                </p14:cNvPr>
                <p14:cNvContentPartPr/>
                <p14:nvPr/>
              </p14:nvContentPartPr>
              <p14:xfrm>
                <a:off x="7323199" y="373678"/>
                <a:ext cx="69120" cy="12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6DF591-5ABE-4933-A0EF-E67924875E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14559" y="364678"/>
                  <a:ext cx="86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CF9ED6-5920-450B-BDBE-F94648C03D3A}"/>
                    </a:ext>
                  </a:extLst>
                </p14:cNvPr>
                <p14:cNvContentPartPr/>
                <p14:nvPr/>
              </p14:nvContentPartPr>
              <p14:xfrm>
                <a:off x="7465759" y="359638"/>
                <a:ext cx="188280" cy="12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CF9ED6-5920-450B-BDBE-F94648C03D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6759" y="350638"/>
                  <a:ext cx="205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461090-E5FD-4B4E-9851-34691C40D010}"/>
                    </a:ext>
                  </a:extLst>
                </p14:cNvPr>
                <p14:cNvContentPartPr/>
                <p14:nvPr/>
              </p14:nvContentPartPr>
              <p14:xfrm>
                <a:off x="7826479" y="228238"/>
                <a:ext cx="123480" cy="27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461090-E5FD-4B4E-9851-34691C40D0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479" y="219238"/>
                  <a:ext cx="14112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173ABE-209E-4AE7-917B-C9DDCA231E78}"/>
              </a:ext>
            </a:extLst>
          </p:cNvPr>
          <p:cNvGrpSpPr/>
          <p:nvPr/>
        </p:nvGrpSpPr>
        <p:grpSpPr>
          <a:xfrm>
            <a:off x="8334079" y="-32042"/>
            <a:ext cx="2765520" cy="547560"/>
            <a:chOff x="8334079" y="-32042"/>
            <a:chExt cx="27655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5AA037-4F71-4AA9-BEAB-55328AF10F42}"/>
                    </a:ext>
                  </a:extLst>
                </p14:cNvPr>
                <p14:cNvContentPartPr/>
                <p14:nvPr/>
              </p14:nvContentPartPr>
              <p14:xfrm>
                <a:off x="8334079" y="233998"/>
                <a:ext cx="120960" cy="25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5AA037-4F71-4AA9-BEAB-55328AF10F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5439" y="224998"/>
                  <a:ext cx="138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7A6088-415C-41FD-8713-DD8959C04526}"/>
                    </a:ext>
                  </a:extLst>
                </p14:cNvPr>
                <p14:cNvContentPartPr/>
                <p14:nvPr/>
              </p14:nvContentPartPr>
              <p14:xfrm>
                <a:off x="8403199" y="86038"/>
                <a:ext cx="300600" cy="42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7A6088-415C-41FD-8713-DD8959C045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94559" y="77038"/>
                  <a:ext cx="318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65C034-809E-4C46-9584-8A5AA8EA783A}"/>
                    </a:ext>
                  </a:extLst>
                </p14:cNvPr>
                <p14:cNvContentPartPr/>
                <p14:nvPr/>
              </p14:nvContentPartPr>
              <p14:xfrm>
                <a:off x="8689039" y="314998"/>
                <a:ext cx="105840" cy="15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65C034-809E-4C46-9584-8A5AA8EA78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0399" y="305998"/>
                  <a:ext cx="12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E33355-2553-4F2E-B8A2-D3825F111638}"/>
                    </a:ext>
                  </a:extLst>
                </p14:cNvPr>
                <p14:cNvContentPartPr/>
                <p14:nvPr/>
              </p14:nvContentPartPr>
              <p14:xfrm>
                <a:off x="8881999" y="250918"/>
                <a:ext cx="200160" cy="20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E33355-2553-4F2E-B8A2-D3825F1116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3359" y="242278"/>
                  <a:ext cx="217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E80B0E-F056-4A8E-B2ED-3476E83DFB8D}"/>
                    </a:ext>
                  </a:extLst>
                </p14:cNvPr>
                <p14:cNvContentPartPr/>
                <p14:nvPr/>
              </p14:nvContentPartPr>
              <p14:xfrm>
                <a:off x="9191239" y="29158"/>
                <a:ext cx="236880" cy="43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E80B0E-F056-4A8E-B2ED-3476E83DFB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82599" y="20158"/>
                  <a:ext cx="254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845183-4797-4459-AA6C-5F217A23CFC7}"/>
                    </a:ext>
                  </a:extLst>
                </p14:cNvPr>
                <p14:cNvContentPartPr/>
                <p14:nvPr/>
              </p14:nvContentPartPr>
              <p14:xfrm>
                <a:off x="9045799" y="252358"/>
                <a:ext cx="344160" cy="9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845183-4797-4459-AA6C-5F217A23CF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7159" y="243358"/>
                  <a:ext cx="36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216F61-1A0F-441E-905D-BCFDA64E0662}"/>
                    </a:ext>
                  </a:extLst>
                </p14:cNvPr>
                <p14:cNvContentPartPr/>
                <p14:nvPr/>
              </p14:nvContentPartPr>
              <p14:xfrm>
                <a:off x="9370159" y="307798"/>
                <a:ext cx="232560" cy="14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216F61-1A0F-441E-905D-BCFDA64E06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1159" y="299158"/>
                  <a:ext cx="250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553908-9F44-4E59-8C51-F2152FAD7AF1}"/>
                    </a:ext>
                  </a:extLst>
                </p14:cNvPr>
                <p14:cNvContentPartPr/>
                <p14:nvPr/>
              </p14:nvContentPartPr>
              <p14:xfrm>
                <a:off x="9720079" y="25918"/>
                <a:ext cx="244800" cy="42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553908-9F44-4E59-8C51-F2152FAD7A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11079" y="17278"/>
                  <a:ext cx="262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2A725AE-5FC7-4FD5-AFEB-382B530FAA1A}"/>
                    </a:ext>
                  </a:extLst>
                </p14:cNvPr>
                <p14:cNvContentPartPr/>
                <p14:nvPr/>
              </p14:nvContentPartPr>
              <p14:xfrm>
                <a:off x="9973159" y="312838"/>
                <a:ext cx="181800" cy="9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2A725AE-5FC7-4FD5-AFEB-382B530FAA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4159" y="304198"/>
                  <a:ext cx="199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46F9EC-4DA8-4453-B7D1-DEAD20606746}"/>
                    </a:ext>
                  </a:extLst>
                </p14:cNvPr>
                <p14:cNvContentPartPr/>
                <p14:nvPr/>
              </p14:nvContentPartPr>
              <p14:xfrm>
                <a:off x="10307959" y="-32042"/>
                <a:ext cx="280440" cy="46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46F9EC-4DA8-4453-B7D1-DEAD206067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9319" y="-41042"/>
                  <a:ext cx="2980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A145E1-EBB2-4507-987C-705E0B2BFBCB}"/>
                    </a:ext>
                  </a:extLst>
                </p14:cNvPr>
                <p14:cNvContentPartPr/>
                <p14:nvPr/>
              </p14:nvContentPartPr>
              <p14:xfrm>
                <a:off x="10227679" y="233998"/>
                <a:ext cx="337680" cy="214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A145E1-EBB2-4507-987C-705E0B2BFB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19039" y="224998"/>
                  <a:ext cx="355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F28B61-3AED-424F-8F76-0EE2669E1AF7}"/>
                    </a:ext>
                  </a:extLst>
                </p14:cNvPr>
                <p14:cNvContentPartPr/>
                <p14:nvPr/>
              </p14:nvContentPartPr>
              <p14:xfrm>
                <a:off x="10714399" y="163798"/>
                <a:ext cx="16200" cy="2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F28B61-3AED-424F-8F76-0EE2669E1A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05399" y="154798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86D005D-F020-4239-B8D2-6174B2535D74}"/>
                    </a:ext>
                  </a:extLst>
                </p14:cNvPr>
                <p14:cNvContentPartPr/>
                <p14:nvPr/>
              </p14:nvContentPartPr>
              <p14:xfrm>
                <a:off x="10653919" y="296278"/>
                <a:ext cx="108720" cy="14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86D005D-F020-4239-B8D2-6174B2535D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44919" y="287638"/>
                  <a:ext cx="126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B8EC69-AD99-4062-953D-C1147BCB566B}"/>
                    </a:ext>
                  </a:extLst>
                </p14:cNvPr>
                <p14:cNvContentPartPr/>
                <p14:nvPr/>
              </p14:nvContentPartPr>
              <p14:xfrm>
                <a:off x="10850119" y="325078"/>
                <a:ext cx="249480" cy="16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B8EC69-AD99-4062-953D-C1147BCB56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41479" y="316438"/>
                  <a:ext cx="2671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0291B5-8684-4C85-8FCE-FC16698222DD}"/>
              </a:ext>
            </a:extLst>
          </p:cNvPr>
          <p:cNvGrpSpPr/>
          <p:nvPr/>
        </p:nvGrpSpPr>
        <p:grpSpPr>
          <a:xfrm>
            <a:off x="1126159" y="862558"/>
            <a:ext cx="1002240" cy="550080"/>
            <a:chOff x="1126159" y="862558"/>
            <a:chExt cx="100224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1A999A-1023-480A-A85B-2DCFE28F14F0}"/>
                    </a:ext>
                  </a:extLst>
                </p14:cNvPr>
                <p14:cNvContentPartPr/>
                <p14:nvPr/>
              </p14:nvContentPartPr>
              <p14:xfrm>
                <a:off x="1126159" y="910438"/>
                <a:ext cx="346680" cy="502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1A999A-1023-480A-A85B-2DCFE28F14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7159" y="901798"/>
                  <a:ext cx="3643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F24101-BE1E-4240-9307-D1288AC38B34}"/>
                    </a:ext>
                  </a:extLst>
                </p14:cNvPr>
                <p14:cNvContentPartPr/>
                <p14:nvPr/>
              </p14:nvContentPartPr>
              <p14:xfrm>
                <a:off x="1490839" y="1152358"/>
                <a:ext cx="223560" cy="19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F24101-BE1E-4240-9307-D1288AC38B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81839" y="1143358"/>
                  <a:ext cx="241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D9E3DE-201B-4AFF-9438-866C0F95EE5F}"/>
                    </a:ext>
                  </a:extLst>
                </p14:cNvPr>
                <p14:cNvContentPartPr/>
                <p14:nvPr/>
              </p14:nvContentPartPr>
              <p14:xfrm>
                <a:off x="1864159" y="862558"/>
                <a:ext cx="264240" cy="48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D9E3DE-201B-4AFF-9438-866C0F95EE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55159" y="853918"/>
                  <a:ext cx="2818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3F68A0-9093-47C7-849D-B318ADDE4BF2}"/>
                    </a:ext>
                  </a:extLst>
                </p14:cNvPr>
                <p14:cNvContentPartPr/>
                <p14:nvPr/>
              </p14:nvContentPartPr>
              <p14:xfrm>
                <a:off x="1805119" y="1150198"/>
                <a:ext cx="270720" cy="6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3F68A0-9093-47C7-849D-B318ADDE4B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96479" y="1141558"/>
                  <a:ext cx="2883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C24312-CDA1-474E-BCC9-5630E9B748C5}"/>
              </a:ext>
            </a:extLst>
          </p:cNvPr>
          <p:cNvGrpSpPr/>
          <p:nvPr/>
        </p:nvGrpSpPr>
        <p:grpSpPr>
          <a:xfrm>
            <a:off x="2519719" y="786598"/>
            <a:ext cx="2436480" cy="577080"/>
            <a:chOff x="2519719" y="786598"/>
            <a:chExt cx="243648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16B10C-60B1-42BB-A2A9-2A6B631B4F4E}"/>
                    </a:ext>
                  </a:extLst>
                </p14:cNvPr>
                <p14:cNvContentPartPr/>
                <p14:nvPr/>
              </p14:nvContentPartPr>
              <p14:xfrm>
                <a:off x="2607199" y="1005478"/>
                <a:ext cx="178920" cy="328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16B10C-60B1-42BB-A2A9-2A6B631B4F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98199" y="996838"/>
                  <a:ext cx="196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43CBBA-D4D5-4760-AB7E-AB50ED7F59C9}"/>
                    </a:ext>
                  </a:extLst>
                </p14:cNvPr>
                <p14:cNvContentPartPr/>
                <p14:nvPr/>
              </p14:nvContentPartPr>
              <p14:xfrm>
                <a:off x="2519719" y="1003678"/>
                <a:ext cx="298080" cy="29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43CBBA-D4D5-4760-AB7E-AB50ED7F59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0719" y="994678"/>
                  <a:ext cx="315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340217-2A20-4F54-8A2D-21A674527566}"/>
                    </a:ext>
                  </a:extLst>
                </p14:cNvPr>
                <p14:cNvContentPartPr/>
                <p14:nvPr/>
              </p14:nvContentPartPr>
              <p14:xfrm>
                <a:off x="2951359" y="1025638"/>
                <a:ext cx="278280" cy="120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340217-2A20-4F54-8A2D-21A6745275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42359" y="1016998"/>
                  <a:ext cx="295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009C85-A88E-41C4-B5C8-923121129BE2}"/>
                    </a:ext>
                  </a:extLst>
                </p14:cNvPr>
                <p14:cNvContentPartPr/>
                <p14:nvPr/>
              </p14:nvContentPartPr>
              <p14:xfrm>
                <a:off x="3329359" y="992158"/>
                <a:ext cx="110160" cy="230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009C85-A88E-41C4-B5C8-923121129B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0719" y="983158"/>
                  <a:ext cx="127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27591F-E603-4D27-B8E2-401EBC0AF2C1}"/>
                    </a:ext>
                  </a:extLst>
                </p14:cNvPr>
                <p14:cNvContentPartPr/>
                <p14:nvPr/>
              </p14:nvContentPartPr>
              <p14:xfrm>
                <a:off x="3363199" y="884878"/>
                <a:ext cx="287640" cy="36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27591F-E603-4D27-B8E2-401EBC0AF2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54559" y="875878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B49BC0-4684-4A94-9DDF-56053BB46BD1}"/>
                    </a:ext>
                  </a:extLst>
                </p14:cNvPr>
                <p14:cNvContentPartPr/>
                <p14:nvPr/>
              </p14:nvContentPartPr>
              <p14:xfrm>
                <a:off x="3730399" y="837718"/>
                <a:ext cx="271800" cy="36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B49BC0-4684-4A94-9DDF-56053BB46B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21399" y="829078"/>
                  <a:ext cx="2894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CEF38E-4263-406A-8F3A-BD62AC78E95A}"/>
                    </a:ext>
                  </a:extLst>
                </p14:cNvPr>
                <p14:cNvContentPartPr/>
                <p14:nvPr/>
              </p14:nvContentPartPr>
              <p14:xfrm>
                <a:off x="3936679" y="1029598"/>
                <a:ext cx="138240" cy="13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CEF38E-4263-406A-8F3A-BD62AC78E9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28039" y="1020958"/>
                  <a:ext cx="155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ED1224-5D34-4B4D-8CE0-BE10FA6BB09B}"/>
                    </a:ext>
                  </a:extLst>
                </p14:cNvPr>
                <p14:cNvContentPartPr/>
                <p14:nvPr/>
              </p14:nvContentPartPr>
              <p14:xfrm>
                <a:off x="4130719" y="1144438"/>
                <a:ext cx="89280" cy="21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ED1224-5D34-4B4D-8CE0-BE10FA6BB0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21719" y="1135798"/>
                  <a:ext cx="106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9FDEAD-8064-4A64-B5A0-ADC4D299D12E}"/>
                    </a:ext>
                  </a:extLst>
                </p14:cNvPr>
                <p14:cNvContentPartPr/>
                <p14:nvPr/>
              </p14:nvContentPartPr>
              <p14:xfrm>
                <a:off x="4287319" y="1093678"/>
                <a:ext cx="113400" cy="24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9FDEAD-8064-4A64-B5A0-ADC4D299D1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78679" y="1084678"/>
                  <a:ext cx="131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7B7143-A4E3-484D-B0DF-FE444614864E}"/>
                    </a:ext>
                  </a:extLst>
                </p14:cNvPr>
                <p14:cNvContentPartPr/>
                <p14:nvPr/>
              </p14:nvContentPartPr>
              <p14:xfrm>
                <a:off x="4415479" y="944638"/>
                <a:ext cx="199080" cy="18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7B7143-A4E3-484D-B0DF-FE44461486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06839" y="935638"/>
                  <a:ext cx="21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73F6BF-D32D-4FFD-A987-3DB990F69092}"/>
                    </a:ext>
                  </a:extLst>
                </p14:cNvPr>
                <p14:cNvContentPartPr/>
                <p14:nvPr/>
              </p14:nvContentPartPr>
              <p14:xfrm>
                <a:off x="4720039" y="786598"/>
                <a:ext cx="132120" cy="47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73F6BF-D32D-4FFD-A987-3DB990F690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1399" y="777598"/>
                  <a:ext cx="149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872856-4BBB-4ED5-8E34-1E7E94535D8F}"/>
                    </a:ext>
                  </a:extLst>
                </p14:cNvPr>
                <p14:cNvContentPartPr/>
                <p14:nvPr/>
              </p14:nvContentPartPr>
              <p14:xfrm>
                <a:off x="4907239" y="1202038"/>
                <a:ext cx="48960" cy="41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872856-4BBB-4ED5-8E34-1E7E94535D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98599" y="1193038"/>
                  <a:ext cx="666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11AF4A-8429-4CFA-9343-4384A9B3828A}"/>
              </a:ext>
            </a:extLst>
          </p:cNvPr>
          <p:cNvGrpSpPr/>
          <p:nvPr/>
        </p:nvGrpSpPr>
        <p:grpSpPr>
          <a:xfrm>
            <a:off x="5204239" y="848878"/>
            <a:ext cx="1128960" cy="396720"/>
            <a:chOff x="5204239" y="848878"/>
            <a:chExt cx="112896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4B5C44-DF42-4FAD-B7E9-9882F77E137E}"/>
                    </a:ext>
                  </a:extLst>
                </p14:cNvPr>
                <p14:cNvContentPartPr/>
                <p14:nvPr/>
              </p14:nvContentPartPr>
              <p14:xfrm>
                <a:off x="5318719" y="1100878"/>
                <a:ext cx="86400" cy="14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4B5C44-DF42-4FAD-B7E9-9882F77E13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10079" y="1092238"/>
                  <a:ext cx="104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505C8E-8760-4F5D-B1AE-C0B1D612CDE9}"/>
                    </a:ext>
                  </a:extLst>
                </p14:cNvPr>
                <p14:cNvContentPartPr/>
                <p14:nvPr/>
              </p14:nvContentPartPr>
              <p14:xfrm>
                <a:off x="5204239" y="1020958"/>
                <a:ext cx="343080" cy="40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505C8E-8760-4F5D-B1AE-C0B1D612CD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95599" y="1011958"/>
                  <a:ext cx="360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A30BA2-95B9-4AF9-A203-39600F0CD59F}"/>
                    </a:ext>
                  </a:extLst>
                </p14:cNvPr>
                <p14:cNvContentPartPr/>
                <p14:nvPr/>
              </p14:nvContentPartPr>
              <p14:xfrm>
                <a:off x="5621119" y="848878"/>
                <a:ext cx="239400" cy="357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A30BA2-95B9-4AF9-A203-39600F0CD5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2479" y="839878"/>
                  <a:ext cx="257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205B13-7D3C-4177-80AE-C3889FE79116}"/>
                    </a:ext>
                  </a:extLst>
                </p14:cNvPr>
                <p14:cNvContentPartPr/>
                <p14:nvPr/>
              </p14:nvContentPartPr>
              <p14:xfrm>
                <a:off x="5894359" y="1056598"/>
                <a:ext cx="160920" cy="17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205B13-7D3C-4177-80AE-C3889FE791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5719" y="1047958"/>
                  <a:ext cx="178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08371B-A15D-431A-9F75-FF71567BD700}"/>
                    </a:ext>
                  </a:extLst>
                </p14:cNvPr>
                <p14:cNvContentPartPr/>
                <p14:nvPr/>
              </p14:nvContentPartPr>
              <p14:xfrm>
                <a:off x="6111439" y="1074598"/>
                <a:ext cx="221760" cy="161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08371B-A15D-431A-9F75-FF71567BD7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02799" y="1065598"/>
                  <a:ext cx="2394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37CF2C-CF08-4FEE-BF3C-E543E4FDA376}"/>
              </a:ext>
            </a:extLst>
          </p:cNvPr>
          <p:cNvGrpSpPr/>
          <p:nvPr/>
        </p:nvGrpSpPr>
        <p:grpSpPr>
          <a:xfrm>
            <a:off x="6726319" y="828718"/>
            <a:ext cx="283680" cy="424800"/>
            <a:chOff x="6726319" y="828718"/>
            <a:chExt cx="28368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35725E-510D-4035-A04E-96D94A3C00F7}"/>
                    </a:ext>
                  </a:extLst>
                </p14:cNvPr>
                <p14:cNvContentPartPr/>
                <p14:nvPr/>
              </p14:nvContentPartPr>
              <p14:xfrm>
                <a:off x="6738559" y="902878"/>
                <a:ext cx="244800" cy="350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35725E-510D-4035-A04E-96D94A3C00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29559" y="893878"/>
                  <a:ext cx="262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373A1A-9BBC-447D-85F4-639696DC2EB9}"/>
                    </a:ext>
                  </a:extLst>
                </p14:cNvPr>
                <p14:cNvContentPartPr/>
                <p14:nvPr/>
              </p14:nvContentPartPr>
              <p14:xfrm>
                <a:off x="6726319" y="828718"/>
                <a:ext cx="283680" cy="328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373A1A-9BBC-447D-85F4-639696DC2E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17679" y="820078"/>
                  <a:ext cx="30132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F991B06-9C4D-497E-A791-9A4365D4F037}"/>
              </a:ext>
            </a:extLst>
          </p:cNvPr>
          <p:cNvGrpSpPr/>
          <p:nvPr/>
        </p:nvGrpSpPr>
        <p:grpSpPr>
          <a:xfrm>
            <a:off x="7291519" y="933118"/>
            <a:ext cx="352440" cy="227880"/>
            <a:chOff x="7291519" y="933118"/>
            <a:chExt cx="3524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9A7A7E6-CEBA-464C-BFA6-00773C6D5A2D}"/>
                    </a:ext>
                  </a:extLst>
                </p14:cNvPr>
                <p14:cNvContentPartPr/>
                <p14:nvPr/>
              </p14:nvContentPartPr>
              <p14:xfrm>
                <a:off x="7291519" y="1055878"/>
                <a:ext cx="54000" cy="105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9A7A7E6-CEBA-464C-BFA6-00773C6D5A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82519" y="1047238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D8B04D-3F96-42F9-92B9-DC38AC938E58}"/>
                    </a:ext>
                  </a:extLst>
                </p14:cNvPr>
                <p14:cNvContentPartPr/>
                <p14:nvPr/>
              </p14:nvContentPartPr>
              <p14:xfrm>
                <a:off x="7433719" y="933118"/>
                <a:ext cx="210240" cy="21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D8B04D-3F96-42F9-92B9-DC38AC938E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24719" y="924118"/>
                  <a:ext cx="2278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85BB2C-00DB-43E8-8A68-12383ECA4933}"/>
              </a:ext>
            </a:extLst>
          </p:cNvPr>
          <p:cNvGrpSpPr/>
          <p:nvPr/>
        </p:nvGrpSpPr>
        <p:grpSpPr>
          <a:xfrm>
            <a:off x="7973719" y="673198"/>
            <a:ext cx="793800" cy="487080"/>
            <a:chOff x="7973719" y="673198"/>
            <a:chExt cx="7938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AB6FC8-F91C-4199-89EB-6CAC40170617}"/>
                    </a:ext>
                  </a:extLst>
                </p14:cNvPr>
                <p14:cNvContentPartPr/>
                <p14:nvPr/>
              </p14:nvContentPartPr>
              <p14:xfrm>
                <a:off x="8037079" y="749878"/>
                <a:ext cx="19152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AB6FC8-F91C-4199-89EB-6CAC401706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28079" y="741238"/>
                  <a:ext cx="209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6B5FBB-BEDF-4EE3-AFB5-EF89BE514A26}"/>
                    </a:ext>
                  </a:extLst>
                </p14:cNvPr>
                <p14:cNvContentPartPr/>
                <p14:nvPr/>
              </p14:nvContentPartPr>
              <p14:xfrm>
                <a:off x="7973719" y="891358"/>
                <a:ext cx="36252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6B5FBB-BEDF-4EE3-AFB5-EF89BE514A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65079" y="882718"/>
                  <a:ext cx="380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B95AAC-199C-421F-9ADA-243E6076AE8F}"/>
                    </a:ext>
                  </a:extLst>
                </p14:cNvPr>
                <p14:cNvContentPartPr/>
                <p14:nvPr/>
              </p14:nvContentPartPr>
              <p14:xfrm>
                <a:off x="8334799" y="673198"/>
                <a:ext cx="213120" cy="433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B95AAC-199C-421F-9ADA-243E6076AE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26159" y="664558"/>
                  <a:ext cx="23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601FC4-0E48-4D0F-B6F6-50630020FAF4}"/>
                    </a:ext>
                  </a:extLst>
                </p14:cNvPr>
                <p14:cNvContentPartPr/>
                <p14:nvPr/>
              </p14:nvContentPartPr>
              <p14:xfrm>
                <a:off x="8619919" y="957238"/>
                <a:ext cx="147600" cy="15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601FC4-0E48-4D0F-B6F6-50630020FA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11279" y="948238"/>
                  <a:ext cx="1652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86BB033-61CF-4D61-AE37-575B9E9EEC66}"/>
              </a:ext>
            </a:extLst>
          </p:cNvPr>
          <p:cNvGrpSpPr/>
          <p:nvPr/>
        </p:nvGrpSpPr>
        <p:grpSpPr>
          <a:xfrm>
            <a:off x="9089359" y="856798"/>
            <a:ext cx="912240" cy="257760"/>
            <a:chOff x="9089359" y="856798"/>
            <a:chExt cx="9122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F61E608-58D1-4966-9336-876E7295AB70}"/>
                    </a:ext>
                  </a:extLst>
                </p14:cNvPr>
                <p14:cNvContentPartPr/>
                <p14:nvPr/>
              </p14:nvContentPartPr>
              <p14:xfrm>
                <a:off x="9089359" y="856798"/>
                <a:ext cx="250200" cy="23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F61E608-58D1-4966-9336-876E7295AB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80359" y="848158"/>
                  <a:ext cx="267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3E91A7-B76E-485E-8253-7859EB831CA0}"/>
                    </a:ext>
                  </a:extLst>
                </p14:cNvPr>
                <p14:cNvContentPartPr/>
                <p14:nvPr/>
              </p14:nvContentPartPr>
              <p14:xfrm>
                <a:off x="9370879" y="929158"/>
                <a:ext cx="132120" cy="140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3E91A7-B76E-485E-8253-7859EB831C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62239" y="920518"/>
                  <a:ext cx="149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57C903-F354-4BEC-A1C6-B30590DECFB3}"/>
                    </a:ext>
                  </a:extLst>
                </p14:cNvPr>
                <p14:cNvContentPartPr/>
                <p14:nvPr/>
              </p14:nvContentPartPr>
              <p14:xfrm>
                <a:off x="9636559" y="933118"/>
                <a:ext cx="365040" cy="18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57C903-F354-4BEC-A1C6-B30590DECF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27559" y="924118"/>
                  <a:ext cx="3826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1C6E07-10E0-4C03-BE27-19764A3814AF}"/>
              </a:ext>
            </a:extLst>
          </p:cNvPr>
          <p:cNvGrpSpPr/>
          <p:nvPr/>
        </p:nvGrpSpPr>
        <p:grpSpPr>
          <a:xfrm>
            <a:off x="2966479" y="1461598"/>
            <a:ext cx="2784960" cy="747720"/>
            <a:chOff x="2966479" y="1461598"/>
            <a:chExt cx="2784960" cy="7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A422B8-D69F-4FFD-B49F-D86C4EED8425}"/>
                    </a:ext>
                  </a:extLst>
                </p14:cNvPr>
                <p14:cNvContentPartPr/>
                <p14:nvPr/>
              </p14:nvContentPartPr>
              <p14:xfrm>
                <a:off x="2966479" y="1850038"/>
                <a:ext cx="86400" cy="143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A422B8-D69F-4FFD-B49F-D86C4EED84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57839" y="1841038"/>
                  <a:ext cx="10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90248E-F95B-4AD2-AB83-83DC031ADAC3}"/>
                    </a:ext>
                  </a:extLst>
                </p14:cNvPr>
                <p14:cNvContentPartPr/>
                <p14:nvPr/>
              </p14:nvContentPartPr>
              <p14:xfrm>
                <a:off x="3128119" y="1717198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90248E-F95B-4AD2-AB83-83DC031ADA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19119" y="17085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D14D558-E642-43DC-A438-50C267DD0971}"/>
                    </a:ext>
                  </a:extLst>
                </p14:cNvPr>
                <p14:cNvContentPartPr/>
                <p14:nvPr/>
              </p14:nvContentPartPr>
              <p14:xfrm>
                <a:off x="3096079" y="1794238"/>
                <a:ext cx="221400" cy="163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D14D558-E642-43DC-A438-50C267DD09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87439" y="1785598"/>
                  <a:ext cx="239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508874-1D08-43E4-8AB5-1FFA76BDB772}"/>
                    </a:ext>
                  </a:extLst>
                </p14:cNvPr>
                <p14:cNvContentPartPr/>
                <p14:nvPr/>
              </p14:nvContentPartPr>
              <p14:xfrm>
                <a:off x="3433039" y="1781638"/>
                <a:ext cx="228600" cy="188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508874-1D08-43E4-8AB5-1FFA76BDB7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24039" y="1772998"/>
                  <a:ext cx="246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30C242E-4BEC-4CB1-8FB1-FE7D66173419}"/>
                    </a:ext>
                  </a:extLst>
                </p14:cNvPr>
                <p14:cNvContentPartPr/>
                <p14:nvPr/>
              </p14:nvContentPartPr>
              <p14:xfrm>
                <a:off x="3621679" y="1502278"/>
                <a:ext cx="250920" cy="39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30C242E-4BEC-4CB1-8FB1-FE7D661734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13039" y="1493638"/>
                  <a:ext cx="2685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E4DE7DA-3176-443C-B955-8A55932DD902}"/>
                    </a:ext>
                  </a:extLst>
                </p14:cNvPr>
                <p14:cNvContentPartPr/>
                <p14:nvPr/>
              </p14:nvContentPartPr>
              <p14:xfrm>
                <a:off x="3726439" y="1774798"/>
                <a:ext cx="169560" cy="15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E4DE7DA-3176-443C-B955-8A55932DD9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17799" y="1765798"/>
                  <a:ext cx="187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599292-134A-4E4C-86D9-7F7CD9C8B637}"/>
                    </a:ext>
                  </a:extLst>
                </p14:cNvPr>
                <p14:cNvContentPartPr/>
                <p14:nvPr/>
              </p14:nvContentPartPr>
              <p14:xfrm>
                <a:off x="3788719" y="1860118"/>
                <a:ext cx="203760" cy="34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599292-134A-4E4C-86D9-7F7CD9C8B6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0079" y="1851478"/>
                  <a:ext cx="221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5A4F69-0CE8-4382-B8D2-D20763FC1786}"/>
                    </a:ext>
                  </a:extLst>
                </p14:cNvPr>
                <p14:cNvContentPartPr/>
                <p14:nvPr/>
              </p14:nvContentPartPr>
              <p14:xfrm>
                <a:off x="3962959" y="1741678"/>
                <a:ext cx="193680" cy="207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5A4F69-0CE8-4382-B8D2-D20763FC17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3959" y="1733038"/>
                  <a:ext cx="211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FF891E-E588-4C1A-88E4-4B5A17864959}"/>
                    </a:ext>
                  </a:extLst>
                </p14:cNvPr>
                <p14:cNvContentPartPr/>
                <p14:nvPr/>
              </p14:nvContentPartPr>
              <p14:xfrm>
                <a:off x="4216399" y="1742398"/>
                <a:ext cx="354600" cy="19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FF891E-E588-4C1A-88E4-4B5A1786495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7399" y="1733758"/>
                  <a:ext cx="372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46A573-941B-44C5-B767-9B0E5559A47D}"/>
                    </a:ext>
                  </a:extLst>
                </p14:cNvPr>
                <p14:cNvContentPartPr/>
                <p14:nvPr/>
              </p14:nvContentPartPr>
              <p14:xfrm>
                <a:off x="4671799" y="1792438"/>
                <a:ext cx="23076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46A573-941B-44C5-B767-9B0E5559A4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63159" y="1783438"/>
                  <a:ext cx="248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AF9AC8A-FFAC-46A2-9E36-DFE90257511A}"/>
                    </a:ext>
                  </a:extLst>
                </p14:cNvPr>
                <p14:cNvContentPartPr/>
                <p14:nvPr/>
              </p14:nvContentPartPr>
              <p14:xfrm>
                <a:off x="4848559" y="1506238"/>
                <a:ext cx="210960" cy="38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AF9AC8A-FFAC-46A2-9E36-DFE9025751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9919" y="1497238"/>
                  <a:ext cx="228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BDAD25-AEFB-490A-933D-B8CA092F7D3F}"/>
                    </a:ext>
                  </a:extLst>
                </p14:cNvPr>
                <p14:cNvContentPartPr/>
                <p14:nvPr/>
              </p14:nvContentPartPr>
              <p14:xfrm>
                <a:off x="5000479" y="1769758"/>
                <a:ext cx="157320" cy="122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BDAD25-AEFB-490A-933D-B8CA092F7D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91839" y="1760758"/>
                  <a:ext cx="174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DD10C3-645F-4AA3-A33C-EE2D65D94183}"/>
                    </a:ext>
                  </a:extLst>
                </p14:cNvPr>
                <p14:cNvContentPartPr/>
                <p14:nvPr/>
              </p14:nvContentPartPr>
              <p14:xfrm>
                <a:off x="5108119" y="1820518"/>
                <a:ext cx="201240" cy="11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DD10C3-645F-4AA3-A33C-EE2D65D941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99479" y="1811518"/>
                  <a:ext cx="218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9AA2717-63F9-4465-BE94-EA613884639C}"/>
                    </a:ext>
                  </a:extLst>
                </p14:cNvPr>
                <p14:cNvContentPartPr/>
                <p14:nvPr/>
              </p14:nvContentPartPr>
              <p14:xfrm>
                <a:off x="5415559" y="1461598"/>
                <a:ext cx="335880" cy="507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9AA2717-63F9-4465-BE94-EA61388463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06919" y="1452598"/>
                  <a:ext cx="35352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7A967F4-17CC-4652-9CB3-1AC5CC0102FE}"/>
              </a:ext>
            </a:extLst>
          </p:cNvPr>
          <p:cNvGrpSpPr/>
          <p:nvPr/>
        </p:nvGrpSpPr>
        <p:grpSpPr>
          <a:xfrm>
            <a:off x="6057439" y="1418758"/>
            <a:ext cx="2152800" cy="462600"/>
            <a:chOff x="6057439" y="1418758"/>
            <a:chExt cx="21528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3B8812-5BFA-4505-B91F-9F1E998C25F0}"/>
                    </a:ext>
                  </a:extLst>
                </p14:cNvPr>
                <p14:cNvContentPartPr/>
                <p14:nvPr/>
              </p14:nvContentPartPr>
              <p14:xfrm>
                <a:off x="6057439" y="1657438"/>
                <a:ext cx="133200" cy="209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3B8812-5BFA-4505-B91F-9F1E998C25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48439" y="1648438"/>
                  <a:ext cx="150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D9DAA7D-0F62-4953-8CEB-4DCFA0D3E800}"/>
                    </a:ext>
                  </a:extLst>
                </p14:cNvPr>
                <p14:cNvContentPartPr/>
                <p14:nvPr/>
              </p14:nvContentPartPr>
              <p14:xfrm>
                <a:off x="6131959" y="1497958"/>
                <a:ext cx="351000" cy="38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D9DAA7D-0F62-4953-8CEB-4DCFA0D3E80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3319" y="1489318"/>
                  <a:ext cx="368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5B8A-F115-4ED3-9C3A-9FE8EDACB9CC}"/>
                    </a:ext>
                  </a:extLst>
                </p14:cNvPr>
                <p14:cNvContentPartPr/>
                <p14:nvPr/>
              </p14:nvContentPartPr>
              <p14:xfrm>
                <a:off x="6450559" y="1672198"/>
                <a:ext cx="256680" cy="160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5B8A-F115-4ED3-9C3A-9FE8EDACB9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41919" y="1663558"/>
                  <a:ext cx="274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BAE231-937D-4323-8E53-B673EC3B63CA}"/>
                    </a:ext>
                  </a:extLst>
                </p14:cNvPr>
                <p14:cNvContentPartPr/>
                <p14:nvPr/>
              </p14:nvContentPartPr>
              <p14:xfrm>
                <a:off x="6726679" y="1662478"/>
                <a:ext cx="112680" cy="18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BAE231-937D-4323-8E53-B673EC3B63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18039" y="1653478"/>
                  <a:ext cx="130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8C6541-9BFB-4DE1-A6E6-C6DA4084D6A9}"/>
                    </a:ext>
                  </a:extLst>
                </p14:cNvPr>
                <p14:cNvContentPartPr/>
                <p14:nvPr/>
              </p14:nvContentPartPr>
              <p14:xfrm>
                <a:off x="6898039" y="1672198"/>
                <a:ext cx="201960" cy="162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8C6541-9BFB-4DE1-A6E6-C6DA4084D6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89399" y="1663558"/>
                  <a:ext cx="219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B2382D-7673-424D-BDC1-51DFC4B9ACD1}"/>
                    </a:ext>
                  </a:extLst>
                </p14:cNvPr>
                <p14:cNvContentPartPr/>
                <p14:nvPr/>
              </p14:nvContentPartPr>
              <p14:xfrm>
                <a:off x="7188919" y="1669318"/>
                <a:ext cx="129600" cy="174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B2382D-7673-424D-BDC1-51DFC4B9A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80279" y="1660678"/>
                  <a:ext cx="147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838250-0C8D-444D-9094-23C57A4F2FBD}"/>
                    </a:ext>
                  </a:extLst>
                </p14:cNvPr>
                <p14:cNvContentPartPr/>
                <p14:nvPr/>
              </p14:nvContentPartPr>
              <p14:xfrm>
                <a:off x="7422559" y="1654918"/>
                <a:ext cx="192600" cy="18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838250-0C8D-444D-9094-23C57A4F2F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13559" y="1645918"/>
                  <a:ext cx="210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BFDFCF-124A-4B3E-8A59-6E82BFB5526B}"/>
                    </a:ext>
                  </a:extLst>
                </p14:cNvPr>
                <p14:cNvContentPartPr/>
                <p14:nvPr/>
              </p14:nvContentPartPr>
              <p14:xfrm>
                <a:off x="7677079" y="1469878"/>
                <a:ext cx="187920" cy="344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BFDFCF-124A-4B3E-8A59-6E82BFB552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68439" y="1460878"/>
                  <a:ext cx="205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7215A1-85D2-48EE-92A0-9D9393C506A4}"/>
                    </a:ext>
                  </a:extLst>
                </p14:cNvPr>
                <p14:cNvContentPartPr/>
                <p14:nvPr/>
              </p14:nvContentPartPr>
              <p14:xfrm>
                <a:off x="7855999" y="1418758"/>
                <a:ext cx="227520" cy="403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7215A1-85D2-48EE-92A0-9D9393C506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46999" y="1410118"/>
                  <a:ext cx="245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29C66A3-4342-40CF-8130-275E920E3ADF}"/>
                    </a:ext>
                  </a:extLst>
                </p14:cNvPr>
                <p14:cNvContentPartPr/>
                <p14:nvPr/>
              </p14:nvContentPartPr>
              <p14:xfrm>
                <a:off x="8037079" y="1550158"/>
                <a:ext cx="173160" cy="29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29C66A3-4342-40CF-8130-275E920E3A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28079" y="1541518"/>
                  <a:ext cx="19080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8C0C929-ECA2-4EC3-B7BE-FDE64D842F5E}"/>
              </a:ext>
            </a:extLst>
          </p:cNvPr>
          <p:cNvGrpSpPr/>
          <p:nvPr/>
        </p:nvGrpSpPr>
        <p:grpSpPr>
          <a:xfrm>
            <a:off x="8606599" y="1410118"/>
            <a:ext cx="1191240" cy="569160"/>
            <a:chOff x="8606599" y="1410118"/>
            <a:chExt cx="119124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63DC12-203A-4857-BA36-C8CEFE15EA0F}"/>
                    </a:ext>
                  </a:extLst>
                </p14:cNvPr>
                <p14:cNvContentPartPr/>
                <p14:nvPr/>
              </p14:nvContentPartPr>
              <p14:xfrm>
                <a:off x="8606599" y="1559878"/>
                <a:ext cx="264240" cy="226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63DC12-203A-4857-BA36-C8CEFE15EA0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97959" y="1551238"/>
                  <a:ext cx="281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A327DE0-4D21-4C50-9DA4-2BE39E46FC74}"/>
                    </a:ext>
                  </a:extLst>
                </p14:cNvPr>
                <p14:cNvContentPartPr/>
                <p14:nvPr/>
              </p14:nvContentPartPr>
              <p14:xfrm>
                <a:off x="8866159" y="1747438"/>
                <a:ext cx="11880" cy="21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A327DE0-4D21-4C50-9DA4-2BE39E46FC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57159" y="1738438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0022779-3DF1-4AE1-85B1-E23C48F77013}"/>
                    </a:ext>
                  </a:extLst>
                </p14:cNvPr>
                <p14:cNvContentPartPr/>
                <p14:nvPr/>
              </p14:nvContentPartPr>
              <p14:xfrm>
                <a:off x="9048319" y="1561678"/>
                <a:ext cx="254160" cy="217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0022779-3DF1-4AE1-85B1-E23C48F770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39679" y="1552678"/>
                  <a:ext cx="271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D5C5D1A-E839-4569-BE8F-64F931CE9DBF}"/>
                    </a:ext>
                  </a:extLst>
                </p14:cNvPr>
                <p14:cNvContentPartPr/>
                <p14:nvPr/>
              </p14:nvContentPartPr>
              <p14:xfrm>
                <a:off x="9264679" y="1734478"/>
                <a:ext cx="16920" cy="84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D5C5D1A-E839-4569-BE8F-64F931CE9D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55679" y="1725838"/>
                  <a:ext cx="34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C7FCDD8-4857-49C6-B34A-BD67627EC7FC}"/>
                    </a:ext>
                  </a:extLst>
                </p14:cNvPr>
                <p14:cNvContentPartPr/>
                <p14:nvPr/>
              </p14:nvContentPartPr>
              <p14:xfrm>
                <a:off x="9467359" y="1467358"/>
                <a:ext cx="15120" cy="7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C7FCDD8-4857-49C6-B34A-BD67627EC7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58719" y="1458358"/>
                  <a:ext cx="32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E6361E-AD7F-4F35-A185-177ED26F1560}"/>
                    </a:ext>
                  </a:extLst>
                </p14:cNvPr>
                <p14:cNvContentPartPr/>
                <p14:nvPr/>
              </p14:nvContentPartPr>
              <p14:xfrm>
                <a:off x="9623599" y="1410118"/>
                <a:ext cx="117000" cy="200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E6361E-AD7F-4F35-A185-177ED26F15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14959" y="1401478"/>
                  <a:ext cx="134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E19DC21-02F3-412C-9A7C-C157DE0019BC}"/>
                    </a:ext>
                  </a:extLst>
                </p14:cNvPr>
                <p14:cNvContentPartPr/>
                <p14:nvPr/>
              </p14:nvContentPartPr>
              <p14:xfrm>
                <a:off x="9714319" y="1828438"/>
                <a:ext cx="83520" cy="150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E19DC21-02F3-412C-9A7C-C157DE0019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05319" y="1819438"/>
                  <a:ext cx="1011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AA5C1E-4E19-41F3-90C7-CF821939A48B}"/>
              </a:ext>
            </a:extLst>
          </p:cNvPr>
          <p:cNvGrpSpPr/>
          <p:nvPr/>
        </p:nvGrpSpPr>
        <p:grpSpPr>
          <a:xfrm>
            <a:off x="10041199" y="1294918"/>
            <a:ext cx="1035720" cy="496440"/>
            <a:chOff x="10041199" y="1294918"/>
            <a:chExt cx="10357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10FDE1-568F-48CF-80D7-A361DF638822}"/>
                    </a:ext>
                  </a:extLst>
                </p14:cNvPr>
                <p14:cNvContentPartPr/>
                <p14:nvPr/>
              </p14:nvContentPartPr>
              <p14:xfrm>
                <a:off x="10041199" y="1596238"/>
                <a:ext cx="162360" cy="178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10FDE1-568F-48CF-80D7-A361DF6388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32199" y="1587598"/>
                  <a:ext cx="180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647CA3E-0BB3-4438-ABFA-AA404243117E}"/>
                    </a:ext>
                  </a:extLst>
                </p14:cNvPr>
                <p14:cNvContentPartPr/>
                <p14:nvPr/>
              </p14:nvContentPartPr>
              <p14:xfrm>
                <a:off x="10294639" y="1622518"/>
                <a:ext cx="168120" cy="10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647CA3E-0BB3-4438-ABFA-AA40424311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85999" y="1613878"/>
                  <a:ext cx="185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FC85A80-267E-48FE-9B31-44AE3EDFE5E8}"/>
                    </a:ext>
                  </a:extLst>
                </p14:cNvPr>
                <p14:cNvContentPartPr/>
                <p14:nvPr/>
              </p14:nvContentPartPr>
              <p14:xfrm>
                <a:off x="10546639" y="1590838"/>
                <a:ext cx="140400" cy="126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FC85A80-267E-48FE-9B31-44AE3EDFE5E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37999" y="1582198"/>
                  <a:ext cx="15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E74F93-18DC-4920-91E1-8A31E3B88299}"/>
                    </a:ext>
                  </a:extLst>
                </p14:cNvPr>
                <p14:cNvContentPartPr/>
                <p14:nvPr/>
              </p14:nvContentPartPr>
              <p14:xfrm>
                <a:off x="10864879" y="1294918"/>
                <a:ext cx="212040" cy="496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E74F93-18DC-4920-91E1-8A31E3B882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55879" y="1286278"/>
                  <a:ext cx="22968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CBAF35-1260-4405-8977-EA3D360E1123}"/>
              </a:ext>
            </a:extLst>
          </p:cNvPr>
          <p:cNvGrpSpPr/>
          <p:nvPr/>
        </p:nvGrpSpPr>
        <p:grpSpPr>
          <a:xfrm>
            <a:off x="1177639" y="1500118"/>
            <a:ext cx="1351080" cy="1273320"/>
            <a:chOff x="1177639" y="1500118"/>
            <a:chExt cx="1351080" cy="12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D45234-A50F-49B4-8FE2-E5D9374D209E}"/>
                    </a:ext>
                  </a:extLst>
                </p14:cNvPr>
                <p14:cNvContentPartPr/>
                <p14:nvPr/>
              </p14:nvContentPartPr>
              <p14:xfrm>
                <a:off x="1177639" y="1932118"/>
                <a:ext cx="126360" cy="176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D45234-A50F-49B4-8FE2-E5D9374D20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8639" y="1923478"/>
                  <a:ext cx="144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17FED7-50DA-4E77-B8B5-E1D95912879E}"/>
                    </a:ext>
                  </a:extLst>
                </p14:cNvPr>
                <p14:cNvContentPartPr/>
                <p14:nvPr/>
              </p14:nvContentPartPr>
              <p14:xfrm>
                <a:off x="1496599" y="1500118"/>
                <a:ext cx="250200" cy="55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17FED7-50DA-4E77-B8B5-E1D95912879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87599" y="1491478"/>
                  <a:ext cx="267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DEF04A-DEA3-4DF7-B342-B6AC7B29E710}"/>
                    </a:ext>
                  </a:extLst>
                </p14:cNvPr>
                <p14:cNvContentPartPr/>
                <p14:nvPr/>
              </p14:nvContentPartPr>
              <p14:xfrm>
                <a:off x="1463479" y="1843558"/>
                <a:ext cx="198000" cy="100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DEF04A-DEA3-4DF7-B342-B6AC7B29E71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54479" y="1834918"/>
                  <a:ext cx="21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124396-9057-4AD7-AD79-61D68502EFD9}"/>
                    </a:ext>
                  </a:extLst>
                </p14:cNvPr>
                <p14:cNvContentPartPr/>
                <p14:nvPr/>
              </p14:nvContentPartPr>
              <p14:xfrm>
                <a:off x="2199319" y="1722238"/>
                <a:ext cx="329400" cy="279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124396-9057-4AD7-AD79-61D68502EFD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90679" y="1713598"/>
                  <a:ext cx="347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793A3D-6316-462A-8E47-2BCCF7053C11}"/>
                    </a:ext>
                  </a:extLst>
                </p14:cNvPr>
                <p14:cNvContentPartPr/>
                <p14:nvPr/>
              </p14:nvContentPartPr>
              <p14:xfrm>
                <a:off x="1219759" y="2485798"/>
                <a:ext cx="321840" cy="287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793A3D-6316-462A-8E47-2BCCF7053C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1119" y="2477158"/>
                  <a:ext cx="339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A75712-3C8D-4066-B09A-23A02703B1F4}"/>
                    </a:ext>
                  </a:extLst>
                </p14:cNvPr>
                <p14:cNvContentPartPr/>
                <p14:nvPr/>
              </p14:nvContentPartPr>
              <p14:xfrm>
                <a:off x="1598119" y="2565358"/>
                <a:ext cx="55800" cy="12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A75712-3C8D-4066-B09A-23A02703B1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89119" y="2556718"/>
                  <a:ext cx="73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3EDCD1-6565-43B6-9FD7-87449AB7E12F}"/>
                    </a:ext>
                  </a:extLst>
                </p14:cNvPr>
                <p14:cNvContentPartPr/>
                <p14:nvPr/>
              </p14:nvContentPartPr>
              <p14:xfrm>
                <a:off x="1859479" y="2219758"/>
                <a:ext cx="166680" cy="51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3EDCD1-6565-43B6-9FD7-87449AB7E1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50479" y="2211118"/>
                  <a:ext cx="184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3AFF14B-961A-4F41-822F-D51913C4FD65}"/>
                    </a:ext>
                  </a:extLst>
                </p14:cNvPr>
                <p14:cNvContentPartPr/>
                <p14:nvPr/>
              </p14:nvContentPartPr>
              <p14:xfrm>
                <a:off x="1784239" y="2492638"/>
                <a:ext cx="279720" cy="74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3AFF14B-961A-4F41-822F-D51913C4FD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75239" y="2483998"/>
                  <a:ext cx="29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4FFA55-15FE-49DA-B74D-D8BCB1DD0B3F}"/>
                    </a:ext>
                  </a:extLst>
                </p14:cNvPr>
                <p14:cNvContentPartPr/>
                <p14:nvPr/>
              </p14:nvContentPartPr>
              <p14:xfrm>
                <a:off x="2179519" y="2168998"/>
                <a:ext cx="194760" cy="46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4FFA55-15FE-49DA-B74D-D8BCB1DD0B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70879" y="2159998"/>
                  <a:ext cx="2124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3E1F1E4-3936-41D3-847F-D4FDC92DE841}"/>
              </a:ext>
            </a:extLst>
          </p:cNvPr>
          <p:cNvGrpSpPr/>
          <p:nvPr/>
        </p:nvGrpSpPr>
        <p:grpSpPr>
          <a:xfrm>
            <a:off x="2785039" y="2394358"/>
            <a:ext cx="1076040" cy="243000"/>
            <a:chOff x="2785039" y="2394358"/>
            <a:chExt cx="10760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326A4A-4F05-4326-A9A2-F8B3FE483923}"/>
                    </a:ext>
                  </a:extLst>
                </p14:cNvPr>
                <p14:cNvContentPartPr/>
                <p14:nvPr/>
              </p14:nvContentPartPr>
              <p14:xfrm>
                <a:off x="2785039" y="2396518"/>
                <a:ext cx="398160" cy="240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326A4A-4F05-4326-A9A2-F8B3FE4839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6039" y="2387878"/>
                  <a:ext cx="415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EDD259-FE41-4DF7-B171-85C5058A3925}"/>
                    </a:ext>
                  </a:extLst>
                </p14:cNvPr>
                <p14:cNvContentPartPr/>
                <p14:nvPr/>
              </p14:nvContentPartPr>
              <p14:xfrm>
                <a:off x="3266359" y="2394358"/>
                <a:ext cx="180000" cy="172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EDD259-FE41-4DF7-B171-85C5058A39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57719" y="2385358"/>
                  <a:ext cx="197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578C561-4821-45FE-A8DA-34A3B2E00ABB}"/>
                    </a:ext>
                  </a:extLst>
                </p14:cNvPr>
                <p14:cNvContentPartPr/>
                <p14:nvPr/>
              </p14:nvContentPartPr>
              <p14:xfrm>
                <a:off x="3452839" y="2402998"/>
                <a:ext cx="202320" cy="130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578C561-4821-45FE-A8DA-34A3B2E00A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44199" y="2393998"/>
                  <a:ext cx="219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591D6C-08EB-48D5-9419-E679E7BDC57E}"/>
                    </a:ext>
                  </a:extLst>
                </p14:cNvPr>
                <p14:cNvContentPartPr/>
                <p14:nvPr/>
              </p14:nvContentPartPr>
              <p14:xfrm>
                <a:off x="3645079" y="2404078"/>
                <a:ext cx="216000" cy="158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591D6C-08EB-48D5-9419-E679E7BDC5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36079" y="2395078"/>
                  <a:ext cx="233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9A7F6E1-B0D3-40D6-93CF-23B7664AE3D1}"/>
              </a:ext>
            </a:extLst>
          </p:cNvPr>
          <p:cNvGrpSpPr/>
          <p:nvPr/>
        </p:nvGrpSpPr>
        <p:grpSpPr>
          <a:xfrm>
            <a:off x="4149799" y="2296078"/>
            <a:ext cx="833040" cy="482760"/>
            <a:chOff x="4149799" y="2296078"/>
            <a:chExt cx="8330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7ACB283-98AC-4E5E-88FF-097BC50685CA}"/>
                    </a:ext>
                  </a:extLst>
                </p14:cNvPr>
                <p14:cNvContentPartPr/>
                <p14:nvPr/>
              </p14:nvContentPartPr>
              <p14:xfrm>
                <a:off x="4159879" y="2363398"/>
                <a:ext cx="180360" cy="3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7ACB283-98AC-4E5E-88FF-097BC50685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51239" y="2354758"/>
                  <a:ext cx="198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E959BDA-D485-40B8-B2F2-F7D758758560}"/>
                    </a:ext>
                  </a:extLst>
                </p14:cNvPr>
                <p14:cNvContentPartPr/>
                <p14:nvPr/>
              </p14:nvContentPartPr>
              <p14:xfrm>
                <a:off x="4149799" y="2453758"/>
                <a:ext cx="213120" cy="51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E959BDA-D485-40B8-B2F2-F7D7587585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41159" y="2445118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9084F8-A992-4C77-808F-92231456D381}"/>
                    </a:ext>
                  </a:extLst>
                </p14:cNvPr>
                <p14:cNvContentPartPr/>
                <p14:nvPr/>
              </p14:nvContentPartPr>
              <p14:xfrm>
                <a:off x="4497199" y="2408758"/>
                <a:ext cx="213840" cy="370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9084F8-A992-4C77-808F-92231456D3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88559" y="2399758"/>
                  <a:ext cx="2314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E6AE17F-E0C0-4334-A24A-8468609C190F}"/>
                    </a:ext>
                  </a:extLst>
                </p14:cNvPr>
                <p14:cNvContentPartPr/>
                <p14:nvPr/>
              </p14:nvContentPartPr>
              <p14:xfrm>
                <a:off x="4634719" y="2296078"/>
                <a:ext cx="348120" cy="25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E6AE17F-E0C0-4334-A24A-8468609C19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25719" y="2287078"/>
                  <a:ext cx="3657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ED2E5B9-A3C8-4C65-A869-10CAFE39266D}"/>
              </a:ext>
            </a:extLst>
          </p:cNvPr>
          <p:cNvGrpSpPr/>
          <p:nvPr/>
        </p:nvGrpSpPr>
        <p:grpSpPr>
          <a:xfrm>
            <a:off x="5391799" y="2192398"/>
            <a:ext cx="859680" cy="322560"/>
            <a:chOff x="5391799" y="2192398"/>
            <a:chExt cx="8596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112548-89B3-47F9-A318-ED3CB5FF3F0D}"/>
                    </a:ext>
                  </a:extLst>
                </p14:cNvPr>
                <p14:cNvContentPartPr/>
                <p14:nvPr/>
              </p14:nvContentPartPr>
              <p14:xfrm>
                <a:off x="5391799" y="2352958"/>
                <a:ext cx="170280" cy="162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112548-89B3-47F9-A318-ED3CB5FF3F0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3159" y="2344318"/>
                  <a:ext cx="187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2921730-87B5-4186-ACE8-3C0037511605}"/>
                    </a:ext>
                  </a:extLst>
                </p14:cNvPr>
                <p14:cNvContentPartPr/>
                <p14:nvPr/>
              </p14:nvContentPartPr>
              <p14:xfrm>
                <a:off x="5662519" y="2379238"/>
                <a:ext cx="184680" cy="12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2921730-87B5-4186-ACE8-3C003751160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53519" y="2370598"/>
                  <a:ext cx="202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2694CC7-9452-4761-B705-9C4F24F0CF51}"/>
                    </a:ext>
                  </a:extLst>
                </p14:cNvPr>
                <p14:cNvContentPartPr/>
                <p14:nvPr/>
              </p14:nvContentPartPr>
              <p14:xfrm>
                <a:off x="5937559" y="2349718"/>
                <a:ext cx="184320" cy="16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2694CC7-9452-4761-B705-9C4F24F0CF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28919" y="2341078"/>
                  <a:ext cx="201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22C7E2-594C-4234-A6E7-EC1549272050}"/>
                    </a:ext>
                  </a:extLst>
                </p14:cNvPr>
                <p14:cNvContentPartPr/>
                <p14:nvPr/>
              </p14:nvContentPartPr>
              <p14:xfrm>
                <a:off x="6052759" y="2192398"/>
                <a:ext cx="198720" cy="319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22C7E2-594C-4234-A6E7-EC154927205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44119" y="2183758"/>
                  <a:ext cx="21636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1291DC-D319-4558-90C5-2346C40DF5B5}"/>
              </a:ext>
            </a:extLst>
          </p:cNvPr>
          <p:cNvGrpSpPr/>
          <p:nvPr/>
        </p:nvGrpSpPr>
        <p:grpSpPr>
          <a:xfrm>
            <a:off x="6602479" y="2162878"/>
            <a:ext cx="1552320" cy="353160"/>
            <a:chOff x="6602479" y="2162878"/>
            <a:chExt cx="15523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BAB9A2-E1D7-4691-A771-B9AD7E5D85C1}"/>
                    </a:ext>
                  </a:extLst>
                </p14:cNvPr>
                <p14:cNvContentPartPr/>
                <p14:nvPr/>
              </p14:nvContentPartPr>
              <p14:xfrm>
                <a:off x="6602479" y="2162878"/>
                <a:ext cx="379440" cy="35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BAB9A2-E1D7-4691-A771-B9AD7E5D85C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93839" y="2153878"/>
                  <a:ext cx="397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27DFCA4-619D-40B6-BA0E-5B7021D36230}"/>
                    </a:ext>
                  </a:extLst>
                </p14:cNvPr>
                <p14:cNvContentPartPr/>
                <p14:nvPr/>
              </p14:nvContentPartPr>
              <p14:xfrm>
                <a:off x="6819199" y="2298958"/>
                <a:ext cx="200520" cy="183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27DFCA4-619D-40B6-BA0E-5B7021D362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10559" y="2290318"/>
                  <a:ext cx="218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F2EEA3-FA55-4974-8EE3-35896CAEEEB6}"/>
                    </a:ext>
                  </a:extLst>
                </p14:cNvPr>
                <p14:cNvContentPartPr/>
                <p14:nvPr/>
              </p14:nvContentPartPr>
              <p14:xfrm>
                <a:off x="7016839" y="2336398"/>
                <a:ext cx="147960" cy="178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F2EEA3-FA55-4974-8EE3-35896CAEEEB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08199" y="2327758"/>
                  <a:ext cx="165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81C7F41-A613-48FF-B56A-E8638929B800}"/>
                    </a:ext>
                  </a:extLst>
                </p14:cNvPr>
                <p14:cNvContentPartPr/>
                <p14:nvPr/>
              </p14:nvContentPartPr>
              <p14:xfrm>
                <a:off x="7230679" y="2212918"/>
                <a:ext cx="203760" cy="27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81C7F41-A613-48FF-B56A-E8638929B8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22039" y="2203918"/>
                  <a:ext cx="221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4CC87B-DC24-415C-8627-8B29722E50E9}"/>
                    </a:ext>
                  </a:extLst>
                </p14:cNvPr>
                <p14:cNvContentPartPr/>
                <p14:nvPr/>
              </p14:nvContentPartPr>
              <p14:xfrm>
                <a:off x="7377559" y="2310118"/>
                <a:ext cx="182880" cy="136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4CC87B-DC24-415C-8627-8B29722E50E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68559" y="2301478"/>
                  <a:ext cx="200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74B250-1B46-4B62-AE58-95C8818A8FF3}"/>
                    </a:ext>
                  </a:extLst>
                </p14:cNvPr>
                <p14:cNvContentPartPr/>
                <p14:nvPr/>
              </p14:nvContentPartPr>
              <p14:xfrm>
                <a:off x="7534159" y="2325598"/>
                <a:ext cx="183240" cy="112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74B250-1B46-4B62-AE58-95C8818A8F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25519" y="2316598"/>
                  <a:ext cx="200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DD1D9E8-61AD-4371-9810-5A1FEA2BFB6A}"/>
                    </a:ext>
                  </a:extLst>
                </p14:cNvPr>
                <p14:cNvContentPartPr/>
                <p14:nvPr/>
              </p14:nvContentPartPr>
              <p14:xfrm>
                <a:off x="7811719" y="2289598"/>
                <a:ext cx="7056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D1D9E8-61AD-4371-9810-5A1FEA2BFB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02719" y="2280958"/>
                  <a:ext cx="88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748EB4-C26E-4E82-A3C4-394BF4162F7C}"/>
                    </a:ext>
                  </a:extLst>
                </p14:cNvPr>
                <p14:cNvContentPartPr/>
                <p14:nvPr/>
              </p14:nvContentPartPr>
              <p14:xfrm>
                <a:off x="7971559" y="2259358"/>
                <a:ext cx="183240" cy="181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748EB4-C26E-4E82-A3C4-394BF4162F7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62559" y="2250718"/>
                  <a:ext cx="2008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085FE0D-015C-40A6-B0D7-552E5ECE8866}"/>
                  </a:ext>
                </a:extLst>
              </p14:cNvPr>
              <p14:cNvContentPartPr/>
              <p14:nvPr/>
            </p14:nvContentPartPr>
            <p14:xfrm>
              <a:off x="1363399" y="3419998"/>
              <a:ext cx="3960" cy="1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085FE0D-015C-40A6-B0D7-552E5ECE88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54399" y="3411358"/>
                <a:ext cx="21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0A44A9D-F822-413A-B80B-C200653EAF24}"/>
                  </a:ext>
                </a:extLst>
              </p14:cNvPr>
              <p14:cNvContentPartPr/>
              <p14:nvPr/>
            </p14:nvContentPartPr>
            <p14:xfrm>
              <a:off x="1169359" y="3722398"/>
              <a:ext cx="27000" cy="19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0A44A9D-F822-413A-B80B-C200653EAF2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160719" y="3713758"/>
                <a:ext cx="44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21A0124-ED6A-48AD-B2AD-22893924C289}"/>
                  </a:ext>
                </a:extLst>
              </p14:cNvPr>
              <p14:cNvContentPartPr/>
              <p14:nvPr/>
            </p14:nvContentPartPr>
            <p14:xfrm>
              <a:off x="1493359" y="3724198"/>
              <a:ext cx="79560" cy="45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21A0124-ED6A-48AD-B2AD-22893924C289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484359" y="3715558"/>
                <a:ext cx="9720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39402FF-601F-47E0-9F82-B84FD50B1B6D}"/>
              </a:ext>
            </a:extLst>
          </p:cNvPr>
          <p:cNvGrpSpPr/>
          <p:nvPr/>
        </p:nvGrpSpPr>
        <p:grpSpPr>
          <a:xfrm>
            <a:off x="1904119" y="3128398"/>
            <a:ext cx="1090080" cy="627120"/>
            <a:chOff x="1904119" y="3128398"/>
            <a:chExt cx="109008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562E749-BDE8-4A2F-898F-1423D7C9318C}"/>
                    </a:ext>
                  </a:extLst>
                </p14:cNvPr>
                <p14:cNvContentPartPr/>
                <p14:nvPr/>
              </p14:nvContentPartPr>
              <p14:xfrm>
                <a:off x="2115079" y="3524038"/>
                <a:ext cx="79920" cy="14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562E749-BDE8-4A2F-898F-1423D7C9318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106439" y="3515398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585C1E6-C4B5-445E-AD6E-C2325E983A88}"/>
                    </a:ext>
                  </a:extLst>
                </p14:cNvPr>
                <p14:cNvContentPartPr/>
                <p14:nvPr/>
              </p14:nvContentPartPr>
              <p14:xfrm>
                <a:off x="1904119" y="3664438"/>
                <a:ext cx="470520" cy="91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585C1E6-C4B5-445E-AD6E-C2325E983A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95119" y="3655438"/>
                  <a:ext cx="488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3959CD-2B21-42F1-AE3B-8EF11D8D9128}"/>
                    </a:ext>
                  </a:extLst>
                </p14:cNvPr>
                <p14:cNvContentPartPr/>
                <p14:nvPr/>
              </p14:nvContentPartPr>
              <p14:xfrm>
                <a:off x="2014999" y="3452038"/>
                <a:ext cx="400320" cy="70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3959CD-2B21-42F1-AE3B-8EF11D8D912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06359" y="3443038"/>
                  <a:ext cx="417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8493004-DFEC-4F9D-B3CD-62E9E5CE25F6}"/>
                    </a:ext>
                  </a:extLst>
                </p14:cNvPr>
                <p14:cNvContentPartPr/>
                <p14:nvPr/>
              </p14:nvContentPartPr>
              <p14:xfrm>
                <a:off x="2623399" y="3128398"/>
                <a:ext cx="370800" cy="59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8493004-DFEC-4F9D-B3CD-62E9E5CE25F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14759" y="3119758"/>
                  <a:ext cx="3884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2BDA62-58C0-4E3C-98DE-EEA313491414}"/>
                    </a:ext>
                  </a:extLst>
                </p14:cNvPr>
                <p14:cNvContentPartPr/>
                <p14:nvPr/>
              </p14:nvContentPartPr>
              <p14:xfrm>
                <a:off x="2606119" y="3488398"/>
                <a:ext cx="208800" cy="81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2BDA62-58C0-4E3C-98DE-EEA31349141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597479" y="3479398"/>
                  <a:ext cx="2264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95EC733-F3BA-4AF2-9952-4220D50264A5}"/>
              </a:ext>
            </a:extLst>
          </p:cNvPr>
          <p:cNvGrpSpPr/>
          <p:nvPr/>
        </p:nvGrpSpPr>
        <p:grpSpPr>
          <a:xfrm>
            <a:off x="3393799" y="3234958"/>
            <a:ext cx="1665000" cy="502560"/>
            <a:chOff x="3393799" y="3234958"/>
            <a:chExt cx="166500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04B4834-69E1-4E7F-B6C8-1EA202D857DF}"/>
                    </a:ext>
                  </a:extLst>
                </p14:cNvPr>
                <p14:cNvContentPartPr/>
                <p14:nvPr/>
              </p14:nvContentPartPr>
              <p14:xfrm>
                <a:off x="3446719" y="3392638"/>
                <a:ext cx="214920" cy="344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04B4834-69E1-4E7F-B6C8-1EA202D857D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438079" y="3383998"/>
                  <a:ext cx="232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ADAEF8-1934-4847-8DA6-AD782BE92FD1}"/>
                    </a:ext>
                  </a:extLst>
                </p14:cNvPr>
                <p14:cNvContentPartPr/>
                <p14:nvPr/>
              </p14:nvContentPartPr>
              <p14:xfrm>
                <a:off x="3393799" y="3379318"/>
                <a:ext cx="332640" cy="275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ADAEF8-1934-4847-8DA6-AD782BE92FD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385159" y="3370318"/>
                  <a:ext cx="350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7E861D2-2E47-44E4-B030-7E0F4C7634B1}"/>
                    </a:ext>
                  </a:extLst>
                </p14:cNvPr>
                <p14:cNvContentPartPr/>
                <p14:nvPr/>
              </p14:nvContentPartPr>
              <p14:xfrm>
                <a:off x="3881959" y="3442318"/>
                <a:ext cx="302040" cy="110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7E861D2-2E47-44E4-B030-7E0F4C7634B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872959" y="3433678"/>
                  <a:ext cx="319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0A70607-F3B7-4A2A-BC33-8BF32EA15931}"/>
                    </a:ext>
                  </a:extLst>
                </p14:cNvPr>
                <p14:cNvContentPartPr/>
                <p14:nvPr/>
              </p14:nvContentPartPr>
              <p14:xfrm>
                <a:off x="4380559" y="3338998"/>
                <a:ext cx="142920" cy="31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0A70607-F3B7-4A2A-BC33-8BF32EA159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371919" y="3330358"/>
                  <a:ext cx="1605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17AB262-7032-454B-8ACB-5FF3FB069FBD}"/>
                    </a:ext>
                  </a:extLst>
                </p14:cNvPr>
                <p14:cNvContentPartPr/>
                <p14:nvPr/>
              </p14:nvContentPartPr>
              <p14:xfrm>
                <a:off x="4421599" y="3234958"/>
                <a:ext cx="401400" cy="417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17AB262-7032-454B-8ACB-5FF3FB069FB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12599" y="3225958"/>
                  <a:ext cx="419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36659E9-0116-4A45-809F-B004DFF901DD}"/>
                    </a:ext>
                  </a:extLst>
                </p14:cNvPr>
                <p14:cNvContentPartPr/>
                <p14:nvPr/>
              </p14:nvContentPartPr>
              <p14:xfrm>
                <a:off x="4784839" y="3469678"/>
                <a:ext cx="52560" cy="9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36659E9-0116-4A45-809F-B004DFF901D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75839" y="3461038"/>
                  <a:ext cx="70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C26DD6F-13A4-4D80-86B4-9D7DE3144D58}"/>
                    </a:ext>
                  </a:extLst>
                </p14:cNvPr>
                <p14:cNvContentPartPr/>
                <p14:nvPr/>
              </p14:nvContentPartPr>
              <p14:xfrm>
                <a:off x="4911199" y="3479758"/>
                <a:ext cx="147600" cy="10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C26DD6F-13A4-4D80-86B4-9D7DE3144D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02559" y="3470758"/>
                  <a:ext cx="165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5E84DCB-5158-4B61-953B-921D1C33FF0C}"/>
              </a:ext>
            </a:extLst>
          </p:cNvPr>
          <p:cNvGrpSpPr/>
          <p:nvPr/>
        </p:nvGrpSpPr>
        <p:grpSpPr>
          <a:xfrm>
            <a:off x="5321239" y="3201478"/>
            <a:ext cx="1256400" cy="651240"/>
            <a:chOff x="5321239" y="3201478"/>
            <a:chExt cx="125640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FE56C4-1D36-4B0B-99AD-00369AA66534}"/>
                    </a:ext>
                  </a:extLst>
                </p14:cNvPr>
                <p14:cNvContentPartPr/>
                <p14:nvPr/>
              </p14:nvContentPartPr>
              <p14:xfrm>
                <a:off x="5321239" y="3205078"/>
                <a:ext cx="274680" cy="404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FE56C4-1D36-4B0B-99AD-00369AA665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12239" y="3196438"/>
                  <a:ext cx="292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FD964C-5C61-4985-BD11-DD4FED61988A}"/>
                    </a:ext>
                  </a:extLst>
                </p14:cNvPr>
                <p14:cNvContentPartPr/>
                <p14:nvPr/>
              </p14:nvContentPartPr>
              <p14:xfrm>
                <a:off x="5559199" y="3423598"/>
                <a:ext cx="160920" cy="136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FD964C-5C61-4985-BD11-DD4FED61988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50199" y="3414598"/>
                  <a:ext cx="178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49A4F1C-7630-4C1E-A78B-79D232ADBE2B}"/>
                    </a:ext>
                  </a:extLst>
                </p14:cNvPr>
                <p14:cNvContentPartPr/>
                <p14:nvPr/>
              </p14:nvContentPartPr>
              <p14:xfrm>
                <a:off x="5714719" y="3525838"/>
                <a:ext cx="118440" cy="326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49A4F1C-7630-4C1E-A78B-79D232ADBE2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06079" y="3517198"/>
                  <a:ext cx="1360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D4D1445-2626-4A09-9A31-CE41A2D66352}"/>
                    </a:ext>
                  </a:extLst>
                </p14:cNvPr>
                <p14:cNvContentPartPr/>
                <p14:nvPr/>
              </p14:nvContentPartPr>
              <p14:xfrm>
                <a:off x="6030799" y="3523318"/>
                <a:ext cx="70200" cy="254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D4D1445-2626-4A09-9A31-CE41A2D6635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022159" y="3514678"/>
                  <a:ext cx="87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E2746D-14E7-4A2B-90CF-F0193DFA9A3A}"/>
                    </a:ext>
                  </a:extLst>
                </p14:cNvPr>
                <p14:cNvContentPartPr/>
                <p14:nvPr/>
              </p14:nvContentPartPr>
              <p14:xfrm>
                <a:off x="6082279" y="3395518"/>
                <a:ext cx="210600" cy="19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E2746D-14E7-4A2B-90CF-F0193DFA9A3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73639" y="3386518"/>
                  <a:ext cx="228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CC7828D-5F4C-4D87-B533-99FC92F19F5A}"/>
                    </a:ext>
                  </a:extLst>
                </p14:cNvPr>
                <p14:cNvContentPartPr/>
                <p14:nvPr/>
              </p14:nvContentPartPr>
              <p14:xfrm>
                <a:off x="6339679" y="3201478"/>
                <a:ext cx="237960" cy="404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CC7828D-5F4C-4D87-B533-99FC92F19F5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31039" y="3192478"/>
                  <a:ext cx="2556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78D5742-0ECA-449E-AB36-03DA8F01A000}"/>
              </a:ext>
            </a:extLst>
          </p:cNvPr>
          <p:cNvGrpSpPr/>
          <p:nvPr/>
        </p:nvGrpSpPr>
        <p:grpSpPr>
          <a:xfrm>
            <a:off x="3088519" y="4043878"/>
            <a:ext cx="882360" cy="474480"/>
            <a:chOff x="3088519" y="4043878"/>
            <a:chExt cx="8823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8E1F165-7FAA-4E73-97FD-B7205FA707C2}"/>
                    </a:ext>
                  </a:extLst>
                </p14:cNvPr>
                <p14:cNvContentPartPr/>
                <p14:nvPr/>
              </p14:nvContentPartPr>
              <p14:xfrm>
                <a:off x="3088519" y="4043878"/>
                <a:ext cx="591480" cy="392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8E1F165-7FAA-4E73-97FD-B7205FA707C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79519" y="4034878"/>
                  <a:ext cx="609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570CE11-1266-43AB-8718-EA4B257327DA}"/>
                    </a:ext>
                  </a:extLst>
                </p14:cNvPr>
                <p14:cNvContentPartPr/>
                <p14:nvPr/>
              </p14:nvContentPartPr>
              <p14:xfrm>
                <a:off x="3707719" y="4265278"/>
                <a:ext cx="263160" cy="253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570CE11-1266-43AB-8718-EA4B257327D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98719" y="4256278"/>
                  <a:ext cx="280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407FA57-2D48-44BE-B0CD-F4D6025114EF}"/>
                    </a:ext>
                  </a:extLst>
                </p14:cNvPr>
                <p14:cNvContentPartPr/>
                <p14:nvPr/>
              </p14:nvContentPartPr>
              <p14:xfrm>
                <a:off x="3677839" y="4262758"/>
                <a:ext cx="256680" cy="21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407FA57-2D48-44BE-B0CD-F4D6025114E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668839" y="4253758"/>
                  <a:ext cx="27432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053CFBA-42D9-462D-8301-FF7A6946A202}"/>
              </a:ext>
            </a:extLst>
          </p:cNvPr>
          <p:cNvGrpSpPr/>
          <p:nvPr/>
        </p:nvGrpSpPr>
        <p:grpSpPr>
          <a:xfrm>
            <a:off x="4308919" y="4149358"/>
            <a:ext cx="173880" cy="141480"/>
            <a:chOff x="4308919" y="4149358"/>
            <a:chExt cx="17388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27AE279-C8CB-401A-9894-DCF669558F2F}"/>
                    </a:ext>
                  </a:extLst>
                </p14:cNvPr>
                <p14:cNvContentPartPr/>
                <p14:nvPr/>
              </p14:nvContentPartPr>
              <p14:xfrm>
                <a:off x="4308919" y="4149358"/>
                <a:ext cx="163800" cy="4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27AE279-C8CB-401A-9894-DCF669558F2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99919" y="4140718"/>
                  <a:ext cx="181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BDDC1CF-AB31-4867-93E0-7DA5A75BD930}"/>
                    </a:ext>
                  </a:extLst>
                </p14:cNvPr>
                <p14:cNvContentPartPr/>
                <p14:nvPr/>
              </p14:nvContentPartPr>
              <p14:xfrm>
                <a:off x="4321159" y="4246558"/>
                <a:ext cx="161640" cy="44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BDDC1CF-AB31-4867-93E0-7DA5A75BD93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312519" y="4237918"/>
                  <a:ext cx="1792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F592631-EE3E-4BB7-BADE-E059E942D6DF}"/>
              </a:ext>
            </a:extLst>
          </p:cNvPr>
          <p:cNvGrpSpPr/>
          <p:nvPr/>
        </p:nvGrpSpPr>
        <p:grpSpPr>
          <a:xfrm>
            <a:off x="4711759" y="4034518"/>
            <a:ext cx="760680" cy="500400"/>
            <a:chOff x="4711759" y="4034518"/>
            <a:chExt cx="76068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870CAD7-8AA3-4CC2-9A88-5D4C39BABFED}"/>
                    </a:ext>
                  </a:extLst>
                </p14:cNvPr>
                <p14:cNvContentPartPr/>
                <p14:nvPr/>
              </p14:nvContentPartPr>
              <p14:xfrm>
                <a:off x="4711759" y="4108318"/>
                <a:ext cx="270000" cy="231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870CAD7-8AA3-4CC2-9A88-5D4C39BABFE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03119" y="4099318"/>
                  <a:ext cx="287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4C54432-A0F6-4743-B45F-BFF5BDACDAB7}"/>
                    </a:ext>
                  </a:extLst>
                </p14:cNvPr>
                <p14:cNvContentPartPr/>
                <p14:nvPr/>
              </p14:nvContentPartPr>
              <p14:xfrm>
                <a:off x="4949719" y="4188598"/>
                <a:ext cx="209160" cy="346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4C54432-A0F6-4743-B45F-BFF5BDACDAB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41079" y="4179958"/>
                  <a:ext cx="22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A4919C4-8D84-4F73-9768-6579C936B5F9}"/>
                    </a:ext>
                  </a:extLst>
                </p14:cNvPr>
                <p14:cNvContentPartPr/>
                <p14:nvPr/>
              </p14:nvContentPartPr>
              <p14:xfrm>
                <a:off x="5119279" y="4034518"/>
                <a:ext cx="353160" cy="253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A4919C4-8D84-4F73-9768-6579C936B5F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10639" y="4025878"/>
                  <a:ext cx="370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9A92473-77ED-48DC-A61A-ABC6328A88E7}"/>
              </a:ext>
            </a:extLst>
          </p:cNvPr>
          <p:cNvGrpSpPr/>
          <p:nvPr/>
        </p:nvGrpSpPr>
        <p:grpSpPr>
          <a:xfrm>
            <a:off x="3247639" y="4719238"/>
            <a:ext cx="1109160" cy="597240"/>
            <a:chOff x="3247639" y="4719238"/>
            <a:chExt cx="110916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60DBEE-E32B-45BD-ABE4-512B6FEF7BFF}"/>
                    </a:ext>
                  </a:extLst>
                </p14:cNvPr>
                <p14:cNvContentPartPr/>
                <p14:nvPr/>
              </p14:nvContentPartPr>
              <p14:xfrm>
                <a:off x="3247639" y="4817878"/>
                <a:ext cx="544680" cy="314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60DBEE-E32B-45BD-ABE4-512B6FEF7BF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238999" y="4809238"/>
                  <a:ext cx="562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8A6A97-9699-44DB-9D78-083020D73734}"/>
                    </a:ext>
                  </a:extLst>
                </p14:cNvPr>
                <p14:cNvContentPartPr/>
                <p14:nvPr/>
              </p14:nvContentPartPr>
              <p14:xfrm>
                <a:off x="3897439" y="4719238"/>
                <a:ext cx="102240" cy="143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8A6A97-9699-44DB-9D78-083020D7373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888799" y="4710598"/>
                  <a:ext cx="119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882842B-ABCA-4178-BE9C-AFAB496E9D29}"/>
                    </a:ext>
                  </a:extLst>
                </p14:cNvPr>
                <p14:cNvContentPartPr/>
                <p14:nvPr/>
              </p14:nvContentPartPr>
              <p14:xfrm>
                <a:off x="3573799" y="5129278"/>
                <a:ext cx="184680" cy="18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882842B-ABCA-4178-BE9C-AFAB496E9D2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5159" y="5120638"/>
                  <a:ext cx="202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E0A2B6B-787E-4492-9FDB-2D175EF13862}"/>
                    </a:ext>
                  </a:extLst>
                </p14:cNvPr>
                <p14:cNvContentPartPr/>
                <p14:nvPr/>
              </p14:nvContentPartPr>
              <p14:xfrm>
                <a:off x="3578119" y="5158438"/>
                <a:ext cx="133560" cy="138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E0A2B6B-787E-4492-9FDB-2D175EF138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569479" y="5149798"/>
                  <a:ext cx="151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7A34420-15F3-46B1-ABA5-DB1DC289E3C1}"/>
                    </a:ext>
                  </a:extLst>
                </p14:cNvPr>
                <p14:cNvContentPartPr/>
                <p14:nvPr/>
              </p14:nvContentPartPr>
              <p14:xfrm>
                <a:off x="4183999" y="4976998"/>
                <a:ext cx="124200" cy="2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7A34420-15F3-46B1-ABA5-DB1DC289E3C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175359" y="4967998"/>
                  <a:ext cx="141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0D96B3E-8AA9-41BA-997B-A52A5DE7C29B}"/>
                    </a:ext>
                  </a:extLst>
                </p14:cNvPr>
                <p14:cNvContentPartPr/>
                <p14:nvPr/>
              </p14:nvContentPartPr>
              <p14:xfrm>
                <a:off x="4186159" y="5033518"/>
                <a:ext cx="170640" cy="49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0D96B3E-8AA9-41BA-997B-A52A5DE7C29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77159" y="5024878"/>
                  <a:ext cx="18828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AD2DA5B-AC7B-42F7-A90F-49A67ABB2431}"/>
              </a:ext>
            </a:extLst>
          </p:cNvPr>
          <p:cNvGrpSpPr/>
          <p:nvPr/>
        </p:nvGrpSpPr>
        <p:grpSpPr>
          <a:xfrm>
            <a:off x="4663879" y="4622398"/>
            <a:ext cx="1948680" cy="687600"/>
            <a:chOff x="4663879" y="4622398"/>
            <a:chExt cx="194868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8136AFA-17AC-473F-B9BD-6BB981451A84}"/>
                    </a:ext>
                  </a:extLst>
                </p14:cNvPr>
                <p14:cNvContentPartPr/>
                <p14:nvPr/>
              </p14:nvContentPartPr>
              <p14:xfrm>
                <a:off x="4663879" y="4878718"/>
                <a:ext cx="238680" cy="217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8136AFA-17AC-473F-B9BD-6BB981451A8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54879" y="4870078"/>
                  <a:ext cx="256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675592F-D33C-45A6-BA2E-53891E7C53F7}"/>
                    </a:ext>
                  </a:extLst>
                </p14:cNvPr>
                <p14:cNvContentPartPr/>
                <p14:nvPr/>
              </p14:nvContentPartPr>
              <p14:xfrm>
                <a:off x="4935319" y="4952518"/>
                <a:ext cx="164160" cy="35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675592F-D33C-45A6-BA2E-53891E7C53F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926679" y="4943878"/>
                  <a:ext cx="181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6E555D4-39FF-4875-982A-0E399CF621F1}"/>
                    </a:ext>
                  </a:extLst>
                </p14:cNvPr>
                <p14:cNvContentPartPr/>
                <p14:nvPr/>
              </p14:nvContentPartPr>
              <p14:xfrm>
                <a:off x="5021719" y="4811758"/>
                <a:ext cx="257760" cy="236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6E555D4-39FF-4875-982A-0E399CF621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12719" y="4803118"/>
                  <a:ext cx="275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6726484-79BE-4486-998A-5DD5C8B805F8}"/>
                    </a:ext>
                  </a:extLst>
                </p14:cNvPr>
                <p14:cNvContentPartPr/>
                <p14:nvPr/>
              </p14:nvContentPartPr>
              <p14:xfrm>
                <a:off x="5414119" y="4691878"/>
                <a:ext cx="210960" cy="36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6726484-79BE-4486-998A-5DD5C8B805F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05479" y="4682878"/>
                  <a:ext cx="2286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C7D607-7074-4D83-B2F5-94AB542292A9}"/>
                    </a:ext>
                  </a:extLst>
                </p14:cNvPr>
                <p14:cNvContentPartPr/>
                <p14:nvPr/>
              </p14:nvContentPartPr>
              <p14:xfrm>
                <a:off x="5617879" y="4811398"/>
                <a:ext cx="89280" cy="211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C7D607-7074-4D83-B2F5-94AB542292A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08879" y="4802758"/>
                  <a:ext cx="106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DDEF80F-425F-418C-AA13-33EF92681824}"/>
                    </a:ext>
                  </a:extLst>
                </p14:cNvPr>
                <p14:cNvContentPartPr/>
                <p14:nvPr/>
              </p14:nvContentPartPr>
              <p14:xfrm>
                <a:off x="5836039" y="4834078"/>
                <a:ext cx="214560" cy="60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DDEF80F-425F-418C-AA13-33EF9268182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27039" y="4825078"/>
                  <a:ext cx="232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6B0246B-45A6-4F33-B15D-572A44667849}"/>
                    </a:ext>
                  </a:extLst>
                </p14:cNvPr>
                <p14:cNvContentPartPr/>
                <p14:nvPr/>
              </p14:nvContentPartPr>
              <p14:xfrm>
                <a:off x="5974279" y="4868998"/>
                <a:ext cx="180720" cy="370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6B0246B-45A6-4F33-B15D-572A4466784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965639" y="4860358"/>
                  <a:ext cx="198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3D2589-DEA3-4B26-8CFB-E0F5187640F2}"/>
                    </a:ext>
                  </a:extLst>
                </p14:cNvPr>
                <p14:cNvContentPartPr/>
                <p14:nvPr/>
              </p14:nvContentPartPr>
              <p14:xfrm>
                <a:off x="6103519" y="4747678"/>
                <a:ext cx="243720" cy="19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3D2589-DEA3-4B26-8CFB-E0F5187640F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094879" y="4739038"/>
                  <a:ext cx="261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B1DF5C-B506-4711-8B0F-8ABB83E9B79A}"/>
                    </a:ext>
                  </a:extLst>
                </p14:cNvPr>
                <p14:cNvContentPartPr/>
                <p14:nvPr/>
              </p14:nvContentPartPr>
              <p14:xfrm>
                <a:off x="6381439" y="4622398"/>
                <a:ext cx="231120" cy="555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B1DF5C-B506-4711-8B0F-8ABB83E9B79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72439" y="4613398"/>
                  <a:ext cx="248760" cy="57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85DC590C-4ADD-4AE2-8476-060527FE2B8B}"/>
                  </a:ext>
                </a:extLst>
              </p14:cNvPr>
              <p14:cNvContentPartPr/>
              <p14:nvPr/>
            </p14:nvContentPartPr>
            <p14:xfrm>
              <a:off x="4244839" y="2856238"/>
              <a:ext cx="528840" cy="95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85DC590C-4ADD-4AE2-8476-060527FE2B8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235839" y="2847238"/>
                <a:ext cx="54648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EBBD79C-D33F-46E3-97D0-48C6F6A7E2D1}"/>
              </a:ext>
            </a:extLst>
          </p:cNvPr>
          <p:cNvGrpSpPr/>
          <p:nvPr/>
        </p:nvGrpSpPr>
        <p:grpSpPr>
          <a:xfrm>
            <a:off x="8385919" y="1953358"/>
            <a:ext cx="2160000" cy="919080"/>
            <a:chOff x="8385919" y="1953358"/>
            <a:chExt cx="2160000" cy="9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4104F8-3E98-45D0-A538-49F6A3F9B31F}"/>
                    </a:ext>
                  </a:extLst>
                </p14:cNvPr>
                <p14:cNvContentPartPr/>
                <p14:nvPr/>
              </p14:nvContentPartPr>
              <p14:xfrm>
                <a:off x="8385919" y="2264038"/>
                <a:ext cx="208800" cy="14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4104F8-3E98-45D0-A538-49F6A3F9B31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76919" y="2255038"/>
                  <a:ext cx="226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B9A90D8-2E72-4C53-A060-9360DDBAB889}"/>
                    </a:ext>
                  </a:extLst>
                </p14:cNvPr>
                <p14:cNvContentPartPr/>
                <p14:nvPr/>
              </p14:nvContentPartPr>
              <p14:xfrm>
                <a:off x="8782639" y="2355838"/>
                <a:ext cx="140040" cy="27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B9A90D8-2E72-4C53-A060-9360DDBAB88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73639" y="2346838"/>
                  <a:ext cx="157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5C5E89-A0C1-42DC-A7B7-D8B478F48B7A}"/>
                    </a:ext>
                  </a:extLst>
                </p14:cNvPr>
                <p14:cNvContentPartPr/>
                <p14:nvPr/>
              </p14:nvContentPartPr>
              <p14:xfrm>
                <a:off x="8890279" y="2161078"/>
                <a:ext cx="325440" cy="23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5C5E89-A0C1-42DC-A7B7-D8B478F48B7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81639" y="2152438"/>
                  <a:ext cx="34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0D6D465-6678-4C9C-B7B6-F540D8B6018F}"/>
                    </a:ext>
                  </a:extLst>
                </p14:cNvPr>
                <p14:cNvContentPartPr/>
                <p14:nvPr/>
              </p14:nvContentPartPr>
              <p14:xfrm>
                <a:off x="9316519" y="2083318"/>
                <a:ext cx="204840" cy="29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0D6D465-6678-4C9C-B7B6-F540D8B6018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307879" y="2074678"/>
                  <a:ext cx="222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4D20A4-AFB3-47B5-A403-4EB06F1D7045}"/>
                    </a:ext>
                  </a:extLst>
                </p14:cNvPr>
                <p14:cNvContentPartPr/>
                <p14:nvPr/>
              </p14:nvContentPartPr>
              <p14:xfrm>
                <a:off x="9599479" y="2107438"/>
                <a:ext cx="118440" cy="21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4D20A4-AFB3-47B5-A403-4EB06F1D704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590839" y="2098798"/>
                  <a:ext cx="13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C8C5E5D-DB9C-4DF2-AB1E-34315C395D6E}"/>
                    </a:ext>
                  </a:extLst>
                </p14:cNvPr>
                <p14:cNvContentPartPr/>
                <p14:nvPr/>
              </p14:nvContentPartPr>
              <p14:xfrm>
                <a:off x="9813319" y="2213998"/>
                <a:ext cx="167400" cy="35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C8C5E5D-DB9C-4DF2-AB1E-34315C395D6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804319" y="2205358"/>
                  <a:ext cx="185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A7D5291-689F-4F9E-95EA-0591C8E0F70C}"/>
                    </a:ext>
                  </a:extLst>
                </p14:cNvPr>
                <p14:cNvContentPartPr/>
                <p14:nvPr/>
              </p14:nvContentPartPr>
              <p14:xfrm>
                <a:off x="9905119" y="2205358"/>
                <a:ext cx="178200" cy="335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A7D5291-689F-4F9E-95EA-0591C8E0F70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896119" y="2196358"/>
                  <a:ext cx="195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8192CE5-A98B-4CAD-B20F-BEA0C12A4596}"/>
                    </a:ext>
                  </a:extLst>
                </p14:cNvPr>
                <p14:cNvContentPartPr/>
                <p14:nvPr/>
              </p14:nvContentPartPr>
              <p14:xfrm>
                <a:off x="10055239" y="2129398"/>
                <a:ext cx="264600" cy="15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8192CE5-A98B-4CAD-B20F-BEA0C12A459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46239" y="2120398"/>
                  <a:ext cx="282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492DD42-85D5-49CB-B147-6617570E077C}"/>
                    </a:ext>
                  </a:extLst>
                </p14:cNvPr>
                <p14:cNvContentPartPr/>
                <p14:nvPr/>
              </p14:nvContentPartPr>
              <p14:xfrm>
                <a:off x="10375639" y="1953358"/>
                <a:ext cx="168480" cy="468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492DD42-85D5-49CB-B147-6617570E077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366999" y="1944358"/>
                  <a:ext cx="1861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1CE4D3-EE83-4DD0-82EA-2ACDC22AE993}"/>
                    </a:ext>
                  </a:extLst>
                </p14:cNvPr>
                <p14:cNvContentPartPr/>
                <p14:nvPr/>
              </p14:nvContentPartPr>
              <p14:xfrm>
                <a:off x="8609839" y="2599198"/>
                <a:ext cx="1936080" cy="273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1CE4D3-EE83-4DD0-82EA-2ACDC22AE99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600839" y="2590558"/>
                  <a:ext cx="1953720" cy="29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619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9C22C1-3A77-408D-B110-370B87D610A7}"/>
              </a:ext>
            </a:extLst>
          </p:cNvPr>
          <p:cNvGrpSpPr/>
          <p:nvPr/>
        </p:nvGrpSpPr>
        <p:grpSpPr>
          <a:xfrm>
            <a:off x="217879" y="196558"/>
            <a:ext cx="869760" cy="415800"/>
            <a:chOff x="217879" y="196558"/>
            <a:chExt cx="8697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1DD63C-6670-4B5C-8B97-8E58DFAE1456}"/>
                    </a:ext>
                  </a:extLst>
                </p14:cNvPr>
                <p14:cNvContentPartPr/>
                <p14:nvPr/>
              </p14:nvContentPartPr>
              <p14:xfrm>
                <a:off x="217879" y="196558"/>
                <a:ext cx="591840" cy="415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1DD63C-6670-4B5C-8B97-8E58DFAE14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879" y="187558"/>
                  <a:ext cx="6094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EDA0B3-5E29-46AE-84AA-20A0259E7E79}"/>
                    </a:ext>
                  </a:extLst>
                </p14:cNvPr>
                <p14:cNvContentPartPr/>
                <p14:nvPr/>
              </p14:nvContentPartPr>
              <p14:xfrm>
                <a:off x="285559" y="393838"/>
                <a:ext cx="239400" cy="7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EDA0B3-5E29-46AE-84AA-20A0259E7E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559" y="385198"/>
                  <a:ext cx="25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EB5901-B14C-40A6-9410-DA9B805E1E48}"/>
                    </a:ext>
                  </a:extLst>
                </p14:cNvPr>
                <p14:cNvContentPartPr/>
                <p14:nvPr/>
              </p14:nvContentPartPr>
              <p14:xfrm>
                <a:off x="672559" y="379798"/>
                <a:ext cx="22608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EB5901-B14C-40A6-9410-DA9B805E1E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559" y="371158"/>
                  <a:ext cx="243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9CFE75-A12A-4915-A0C1-655DCC5E25F5}"/>
                    </a:ext>
                  </a:extLst>
                </p14:cNvPr>
                <p14:cNvContentPartPr/>
                <p14:nvPr/>
              </p14:nvContentPartPr>
              <p14:xfrm>
                <a:off x="637639" y="370078"/>
                <a:ext cx="219240" cy="19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9CFE75-A12A-4915-A0C1-655DCC5E25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639" y="361078"/>
                  <a:ext cx="236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222930-4B8A-4FC7-AB61-36D13065506A}"/>
                    </a:ext>
                  </a:extLst>
                </p14:cNvPr>
                <p14:cNvContentPartPr/>
                <p14:nvPr/>
              </p14:nvContentPartPr>
              <p14:xfrm>
                <a:off x="1083319" y="332638"/>
                <a:ext cx="4320" cy="1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222930-4B8A-4FC7-AB61-36D1306550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4319" y="323998"/>
                  <a:ext cx="21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84D5FB-3BB4-4CE4-8B87-077823D6CEBC}"/>
                    </a:ext>
                  </a:extLst>
                </p14:cNvPr>
                <p14:cNvContentPartPr/>
                <p14:nvPr/>
              </p14:nvContentPartPr>
              <p14:xfrm>
                <a:off x="1038679" y="514438"/>
                <a:ext cx="11880" cy="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84D5FB-3BB4-4CE4-8B87-077823D6CE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9679" y="505798"/>
                  <a:ext cx="2952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6F00D0-540D-413E-88C1-EDCF1AA5E5C1}"/>
                  </a:ext>
                </a:extLst>
              </p14:cNvPr>
              <p14:cNvContentPartPr/>
              <p14:nvPr/>
            </p14:nvContentPartPr>
            <p14:xfrm>
              <a:off x="1442959" y="83158"/>
              <a:ext cx="545040" cy="50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6F00D0-540D-413E-88C1-EDCF1AA5E5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34319" y="74158"/>
                <a:ext cx="5626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B5D6EF-A004-48D8-BA7B-C8C549B39248}"/>
                  </a:ext>
                </a:extLst>
              </p14:cNvPr>
              <p14:cNvContentPartPr/>
              <p14:nvPr/>
            </p14:nvContentPartPr>
            <p14:xfrm>
              <a:off x="1588399" y="366478"/>
              <a:ext cx="263160" cy="5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B5D6EF-A004-48D8-BA7B-C8C549B392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9759" y="357838"/>
                <a:ext cx="2808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D8418A-7E9E-490E-83E8-DC3F1DC53169}"/>
                  </a:ext>
                </a:extLst>
              </p14:cNvPr>
              <p14:cNvContentPartPr/>
              <p14:nvPr/>
            </p14:nvContentPartPr>
            <p14:xfrm>
              <a:off x="2091319" y="464758"/>
              <a:ext cx="239760" cy="350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D8418A-7E9E-490E-83E8-DC3F1DC531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2679" y="455758"/>
                <a:ext cx="2574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86B8BC-9907-419B-8DA0-FA845B8EF0C8}"/>
                  </a:ext>
                </a:extLst>
              </p14:cNvPr>
              <p14:cNvContentPartPr/>
              <p14:nvPr/>
            </p14:nvContentPartPr>
            <p14:xfrm>
              <a:off x="2267719" y="291598"/>
              <a:ext cx="300600" cy="249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86B8BC-9907-419B-8DA0-FA845B8EF0C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8719" y="282958"/>
                <a:ext cx="318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DD2F73-9D5B-450F-B925-53B4FEC6736C}"/>
                  </a:ext>
                </a:extLst>
              </p14:cNvPr>
              <p14:cNvContentPartPr/>
              <p14:nvPr/>
            </p14:nvContentPartPr>
            <p14:xfrm>
              <a:off x="2560039" y="385198"/>
              <a:ext cx="123120" cy="11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DD2F73-9D5B-450F-B925-53B4FEC673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1039" y="376558"/>
                <a:ext cx="140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E27B39-1503-4E88-9ECB-2B889AD7AFB3}"/>
                  </a:ext>
                </a:extLst>
              </p14:cNvPr>
              <p14:cNvContentPartPr/>
              <p14:nvPr/>
            </p14:nvContentPartPr>
            <p14:xfrm>
              <a:off x="2574439" y="358918"/>
              <a:ext cx="268200" cy="41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E27B39-1503-4E88-9ECB-2B889AD7AF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65439" y="349918"/>
                <a:ext cx="285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D267CD-6C2F-4EC8-B8EE-395CADF89E0F}"/>
                  </a:ext>
                </a:extLst>
              </p14:cNvPr>
              <p14:cNvContentPartPr/>
              <p14:nvPr/>
            </p14:nvContentPartPr>
            <p14:xfrm>
              <a:off x="2750479" y="331918"/>
              <a:ext cx="192960" cy="18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D267CD-6C2F-4EC8-B8EE-395CADF89E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479" y="323278"/>
                <a:ext cx="210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FC6035-E88F-4DD9-982D-AA7E12B1D278}"/>
                  </a:ext>
                </a:extLst>
              </p14:cNvPr>
              <p14:cNvContentPartPr/>
              <p14:nvPr/>
            </p14:nvContentPartPr>
            <p14:xfrm>
              <a:off x="2967199" y="363238"/>
              <a:ext cx="192240" cy="133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FC6035-E88F-4DD9-982D-AA7E12B1D2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8559" y="354598"/>
                <a:ext cx="209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A59C49-6C49-4BFF-80B9-DC5D84CF7D8F}"/>
                  </a:ext>
                </a:extLst>
              </p14:cNvPr>
              <p14:cNvContentPartPr/>
              <p14:nvPr/>
            </p14:nvContentPartPr>
            <p14:xfrm>
              <a:off x="3253039" y="138238"/>
              <a:ext cx="187200" cy="360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A59C49-6C49-4BFF-80B9-DC5D84CF7D8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4039" y="129238"/>
                <a:ext cx="204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15C546-51FB-436C-9A0C-D907A0ED781F}"/>
                  </a:ext>
                </a:extLst>
              </p14:cNvPr>
              <p14:cNvContentPartPr/>
              <p14:nvPr/>
            </p14:nvContentPartPr>
            <p14:xfrm>
              <a:off x="3360319" y="377278"/>
              <a:ext cx="150480" cy="11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15C546-51FB-436C-9A0C-D907A0ED78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51319" y="368638"/>
                <a:ext cx="168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58803FA-29CA-4E0A-8E25-102B6C5B2D88}"/>
                  </a:ext>
                </a:extLst>
              </p14:cNvPr>
              <p14:cNvContentPartPr/>
              <p14:nvPr/>
            </p14:nvContentPartPr>
            <p14:xfrm>
              <a:off x="3637519" y="92158"/>
              <a:ext cx="258840" cy="45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58803FA-29CA-4E0A-8E25-102B6C5B2D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28879" y="83518"/>
                <a:ext cx="2764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4C9A54-B2B8-46F0-8252-67D0AA42EBC4}"/>
                  </a:ext>
                </a:extLst>
              </p14:cNvPr>
              <p14:cNvContentPartPr/>
              <p14:nvPr/>
            </p14:nvContentPartPr>
            <p14:xfrm>
              <a:off x="3614119" y="292678"/>
              <a:ext cx="348480" cy="222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4C9A54-B2B8-46F0-8252-67D0AA42EB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5119" y="283678"/>
                <a:ext cx="366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249B628-E914-4392-AEF7-36B31831A92D}"/>
                  </a:ext>
                </a:extLst>
              </p14:cNvPr>
              <p14:cNvContentPartPr/>
              <p14:nvPr/>
            </p14:nvContentPartPr>
            <p14:xfrm>
              <a:off x="3943879" y="379798"/>
              <a:ext cx="112680" cy="111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249B628-E914-4392-AEF7-36B31831A92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34879" y="371158"/>
                <a:ext cx="130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0F5B2A-65B3-4E3E-BF9A-F62FFD9B073A}"/>
                  </a:ext>
                </a:extLst>
              </p14:cNvPr>
              <p14:cNvContentPartPr/>
              <p14:nvPr/>
            </p14:nvContentPartPr>
            <p14:xfrm>
              <a:off x="4082839" y="408958"/>
              <a:ext cx="166680" cy="13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0F5B2A-65B3-4E3E-BF9A-F62FFD9B07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73839" y="400318"/>
                <a:ext cx="184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BD2647-9FA4-4228-9C97-0528F47454F0}"/>
                  </a:ext>
                </a:extLst>
              </p14:cNvPr>
              <p14:cNvContentPartPr/>
              <p14:nvPr/>
            </p14:nvContentPartPr>
            <p14:xfrm>
              <a:off x="1471399" y="939958"/>
              <a:ext cx="331560" cy="297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BD2647-9FA4-4228-9C97-0528F47454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62759" y="930958"/>
                <a:ext cx="3492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25D4CCE-FEB5-4928-B2E9-BD831B574969}"/>
                  </a:ext>
                </a:extLst>
              </p14:cNvPr>
              <p14:cNvContentPartPr/>
              <p14:nvPr/>
            </p14:nvContentPartPr>
            <p14:xfrm>
              <a:off x="1849039" y="727918"/>
              <a:ext cx="300240" cy="491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25D4CCE-FEB5-4928-B2E9-BD831B57496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40399" y="718918"/>
                <a:ext cx="31788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5088BD1-85A4-4922-BD93-F31E41CF0A9F}"/>
                  </a:ext>
                </a:extLst>
              </p14:cNvPr>
              <p14:cNvContentPartPr/>
              <p14:nvPr/>
            </p14:nvContentPartPr>
            <p14:xfrm>
              <a:off x="1821319" y="1002238"/>
              <a:ext cx="302760" cy="117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5088BD1-85A4-4922-BD93-F31E41CF0A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12319" y="993598"/>
                <a:ext cx="320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C2E2D09-77CA-4B8C-B902-AC5CD30F6CB8}"/>
                  </a:ext>
                </a:extLst>
              </p14:cNvPr>
              <p14:cNvContentPartPr/>
              <p14:nvPr/>
            </p14:nvContentPartPr>
            <p14:xfrm>
              <a:off x="2394079" y="803878"/>
              <a:ext cx="263880" cy="435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C2E2D09-77CA-4B8C-B902-AC5CD30F6C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85079" y="795238"/>
                <a:ext cx="2815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0306199-E100-446A-8343-C6A7A7F37CA5}"/>
                  </a:ext>
                </a:extLst>
              </p14:cNvPr>
              <p14:cNvContentPartPr/>
              <p14:nvPr/>
            </p14:nvContentPartPr>
            <p14:xfrm>
              <a:off x="2400199" y="962638"/>
              <a:ext cx="295560" cy="77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0306199-E100-446A-8343-C6A7A7F37CA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91559" y="953998"/>
                <a:ext cx="3132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2216E6C-3F93-4616-A7A6-65260C6185BC}"/>
                  </a:ext>
                </a:extLst>
              </p14:cNvPr>
              <p14:cNvContentPartPr/>
              <p14:nvPr/>
            </p14:nvContentPartPr>
            <p14:xfrm>
              <a:off x="2659039" y="770758"/>
              <a:ext cx="236160" cy="428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2216E6C-3F93-4616-A7A6-65260C6185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50399" y="762118"/>
                <a:ext cx="2538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7D173B-FB95-475A-8EE0-749DA0A46428}"/>
                  </a:ext>
                </a:extLst>
              </p14:cNvPr>
              <p14:cNvContentPartPr/>
              <p14:nvPr/>
            </p14:nvContentPartPr>
            <p14:xfrm>
              <a:off x="2924719" y="1042558"/>
              <a:ext cx="151920" cy="168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7D173B-FB95-475A-8EE0-749DA0A464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16079" y="1033558"/>
                <a:ext cx="1695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272168CE-E33C-4DE6-8486-EA965AC04225}"/>
              </a:ext>
            </a:extLst>
          </p:cNvPr>
          <p:cNvGrpSpPr/>
          <p:nvPr/>
        </p:nvGrpSpPr>
        <p:grpSpPr>
          <a:xfrm>
            <a:off x="3453199" y="897838"/>
            <a:ext cx="1005840" cy="488880"/>
            <a:chOff x="3453199" y="897838"/>
            <a:chExt cx="10058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2A065BA-DBDE-4347-88DF-2A2739B1BFD8}"/>
                    </a:ext>
                  </a:extLst>
                </p14:cNvPr>
                <p14:cNvContentPartPr/>
                <p14:nvPr/>
              </p14:nvContentPartPr>
              <p14:xfrm>
                <a:off x="3453199" y="897838"/>
                <a:ext cx="174960" cy="250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2A065BA-DBDE-4347-88DF-2A2739B1BF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44559" y="888838"/>
                  <a:ext cx="192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6C88BE1-94C5-46CA-8266-98D6698D28D9}"/>
                    </a:ext>
                  </a:extLst>
                </p14:cNvPr>
                <p14:cNvContentPartPr/>
                <p14:nvPr/>
              </p14:nvContentPartPr>
              <p14:xfrm>
                <a:off x="3606199" y="943558"/>
                <a:ext cx="191160" cy="19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6C88BE1-94C5-46CA-8266-98D6698D28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7559" y="934918"/>
                  <a:ext cx="208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2A862E-4EF8-4847-BC8C-F6671D0C8804}"/>
                    </a:ext>
                  </a:extLst>
                </p14:cNvPr>
                <p14:cNvContentPartPr/>
                <p14:nvPr/>
              </p14:nvContentPartPr>
              <p14:xfrm>
                <a:off x="3874759" y="938518"/>
                <a:ext cx="129600" cy="19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2A862E-4EF8-4847-BC8C-F6671D0C88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6119" y="929878"/>
                  <a:ext cx="14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ACE9CF-DC6E-496C-8930-17A0D0327D9E}"/>
                    </a:ext>
                  </a:extLst>
                </p14:cNvPr>
                <p14:cNvContentPartPr/>
                <p14:nvPr/>
              </p14:nvContentPartPr>
              <p14:xfrm>
                <a:off x="4111639" y="910078"/>
                <a:ext cx="222120" cy="230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ACE9CF-DC6E-496C-8930-17A0D0327D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2999" y="901078"/>
                  <a:ext cx="239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F6449A-B3A4-4361-B4B2-E6655D767C6A}"/>
                    </a:ext>
                  </a:extLst>
                </p14:cNvPr>
                <p14:cNvContentPartPr/>
                <p14:nvPr/>
              </p14:nvContentPartPr>
              <p14:xfrm>
                <a:off x="4351399" y="1193758"/>
                <a:ext cx="107640" cy="192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F6449A-B3A4-4361-B4B2-E6655D767C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2399" y="1184758"/>
                  <a:ext cx="12528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F169A5B-1974-4791-BFC9-27844CE7A836}"/>
                  </a:ext>
                </a:extLst>
              </p14:cNvPr>
              <p14:cNvContentPartPr/>
              <p14:nvPr/>
            </p14:nvContentPartPr>
            <p14:xfrm>
              <a:off x="4714639" y="303838"/>
              <a:ext cx="178920" cy="170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F169A5B-1974-4791-BFC9-27844CE7A8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05999" y="295198"/>
                <a:ext cx="196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5AB547-A108-47DA-9CA1-D7062E31B226}"/>
                  </a:ext>
                </a:extLst>
              </p14:cNvPr>
              <p14:cNvContentPartPr/>
              <p14:nvPr/>
            </p14:nvContentPartPr>
            <p14:xfrm>
              <a:off x="4895359" y="340558"/>
              <a:ext cx="141840" cy="12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5AB547-A108-47DA-9CA1-D7062E31B2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86359" y="331918"/>
                <a:ext cx="1594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6EB04C-D28F-4C0B-9949-AF6AD5905403}"/>
                  </a:ext>
                </a:extLst>
              </p14:cNvPr>
              <p14:cNvContentPartPr/>
              <p14:nvPr/>
            </p14:nvContentPartPr>
            <p14:xfrm>
              <a:off x="5082919" y="332278"/>
              <a:ext cx="166680" cy="11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6EB04C-D28F-4C0B-9949-AF6AD590540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74279" y="323278"/>
                <a:ext cx="1843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2416E46-456C-4055-B532-5EB60A4306C8}"/>
                  </a:ext>
                </a:extLst>
              </p14:cNvPr>
              <p14:cNvContentPartPr/>
              <p14:nvPr/>
            </p14:nvContentPartPr>
            <p14:xfrm>
              <a:off x="5365879" y="288358"/>
              <a:ext cx="127800" cy="20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2416E46-456C-4055-B532-5EB60A4306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6879" y="279358"/>
                <a:ext cx="1454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B42EB11-0901-43DC-A6E1-827C2BFE0E38}"/>
                  </a:ext>
                </a:extLst>
              </p14:cNvPr>
              <p14:cNvContentPartPr/>
              <p14:nvPr/>
            </p14:nvContentPartPr>
            <p14:xfrm>
              <a:off x="5580079" y="347038"/>
              <a:ext cx="55800" cy="7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B42EB11-0901-43DC-A6E1-827C2BFE0E3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71439" y="338038"/>
                <a:ext cx="73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E32B7E-215F-4823-B80F-2D9EDFDFEB15}"/>
                  </a:ext>
                </a:extLst>
              </p14:cNvPr>
              <p14:cNvContentPartPr/>
              <p14:nvPr/>
            </p14:nvContentPartPr>
            <p14:xfrm>
              <a:off x="5699959" y="303478"/>
              <a:ext cx="108720" cy="201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E32B7E-215F-4823-B80F-2D9EDFDFEB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91319" y="294478"/>
                <a:ext cx="126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08B3DF3-67BA-476C-915B-62D4D997022E}"/>
                  </a:ext>
                </a:extLst>
              </p14:cNvPr>
              <p14:cNvContentPartPr/>
              <p14:nvPr/>
            </p14:nvContentPartPr>
            <p14:xfrm>
              <a:off x="5929639" y="51478"/>
              <a:ext cx="267840" cy="488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08B3DF3-67BA-476C-915B-62D4D99702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20639" y="42478"/>
                <a:ext cx="2854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110531-8BB5-4726-B24B-BA3611A43EFD}"/>
                  </a:ext>
                </a:extLst>
              </p14:cNvPr>
              <p14:cNvContentPartPr/>
              <p14:nvPr/>
            </p14:nvContentPartPr>
            <p14:xfrm>
              <a:off x="5851879" y="264958"/>
              <a:ext cx="225360" cy="57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110531-8BB5-4726-B24B-BA3611A43E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43239" y="256318"/>
                <a:ext cx="2430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28ED04-AB98-4353-B47F-332144E7AA22}"/>
                  </a:ext>
                </a:extLst>
              </p14:cNvPr>
              <p14:cNvContentPartPr/>
              <p14:nvPr/>
            </p14:nvContentPartPr>
            <p14:xfrm>
              <a:off x="6097399" y="289438"/>
              <a:ext cx="186120" cy="287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28ED04-AB98-4353-B47F-332144E7AA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88399" y="280438"/>
                <a:ext cx="2037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0D1029-C7AB-4F78-8174-0458FBA7203B}"/>
                  </a:ext>
                </a:extLst>
              </p14:cNvPr>
              <p14:cNvContentPartPr/>
              <p14:nvPr/>
            </p14:nvContentPartPr>
            <p14:xfrm>
              <a:off x="6695359" y="367918"/>
              <a:ext cx="114840" cy="180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0D1029-C7AB-4F78-8174-0458FBA7203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86719" y="359278"/>
                <a:ext cx="132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8B447D5-9818-4401-ABE7-D50E10A5F2F5}"/>
                  </a:ext>
                </a:extLst>
              </p14:cNvPr>
              <p14:cNvContentPartPr/>
              <p14:nvPr/>
            </p14:nvContentPartPr>
            <p14:xfrm>
              <a:off x="7011439" y="-19802"/>
              <a:ext cx="312840" cy="613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8B447D5-9818-4401-ABE7-D50E10A5F2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02439" y="-28442"/>
                <a:ext cx="33048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6B281F-37C8-4B00-890F-A7F5AD04A059}"/>
                  </a:ext>
                </a:extLst>
              </p14:cNvPr>
              <p14:cNvContentPartPr/>
              <p14:nvPr/>
            </p14:nvContentPartPr>
            <p14:xfrm>
              <a:off x="6928279" y="362878"/>
              <a:ext cx="33264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6B281F-37C8-4B00-890F-A7F5AD04A05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19639" y="354238"/>
                <a:ext cx="3502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FE7BC1-4860-4978-A4ED-A90842A3D8FE}"/>
                  </a:ext>
                </a:extLst>
              </p14:cNvPr>
              <p14:cNvContentPartPr/>
              <p14:nvPr/>
            </p14:nvContentPartPr>
            <p14:xfrm>
              <a:off x="7623799" y="263878"/>
              <a:ext cx="196920" cy="259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FE7BC1-4860-4978-A4ED-A90842A3D8F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14799" y="255238"/>
                <a:ext cx="2145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3093616-BB32-4879-81BD-FE93469849DD}"/>
                  </a:ext>
                </a:extLst>
              </p14:cNvPr>
              <p14:cNvContentPartPr/>
              <p14:nvPr/>
            </p14:nvContentPartPr>
            <p14:xfrm>
              <a:off x="7829719" y="311758"/>
              <a:ext cx="136800" cy="164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3093616-BB32-4879-81BD-FE93469849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21079" y="303118"/>
                <a:ext cx="154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AC33C91-D98B-4896-9609-FDB67F4F9911}"/>
                  </a:ext>
                </a:extLst>
              </p14:cNvPr>
              <p14:cNvContentPartPr/>
              <p14:nvPr/>
            </p14:nvContentPartPr>
            <p14:xfrm>
              <a:off x="8071999" y="280078"/>
              <a:ext cx="153360" cy="194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AC33C91-D98B-4896-9609-FDB67F4F99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063359" y="271078"/>
                <a:ext cx="1710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54CDDF6-F61F-471A-90B0-200C3FCD660C}"/>
                  </a:ext>
                </a:extLst>
              </p14:cNvPr>
              <p14:cNvContentPartPr/>
              <p14:nvPr/>
            </p14:nvContentPartPr>
            <p14:xfrm>
              <a:off x="8287999" y="285118"/>
              <a:ext cx="189720" cy="20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54CDDF6-F61F-471A-90B0-200C3FCD66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79359" y="276118"/>
                <a:ext cx="207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D24C012-685F-41F3-A445-9C783980A56C}"/>
                  </a:ext>
                </a:extLst>
              </p14:cNvPr>
              <p14:cNvContentPartPr/>
              <p14:nvPr/>
            </p14:nvContentPartPr>
            <p14:xfrm>
              <a:off x="4776199" y="834118"/>
              <a:ext cx="222480" cy="307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D24C012-685F-41F3-A445-9C783980A56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67199" y="825478"/>
                <a:ext cx="2401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783BD23-D1F7-4AA8-B7A3-6FC84F7AE202}"/>
                  </a:ext>
                </a:extLst>
              </p14:cNvPr>
              <p14:cNvContentPartPr/>
              <p14:nvPr/>
            </p14:nvContentPartPr>
            <p14:xfrm>
              <a:off x="4995799" y="823678"/>
              <a:ext cx="407520" cy="324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783BD23-D1F7-4AA8-B7A3-6FC84F7AE2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87159" y="815038"/>
                <a:ext cx="425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4AD2855-FE41-454B-B9B2-493FDB68792A}"/>
                  </a:ext>
                </a:extLst>
              </p14:cNvPr>
              <p14:cNvContentPartPr/>
              <p14:nvPr/>
            </p14:nvContentPartPr>
            <p14:xfrm>
              <a:off x="5333479" y="915118"/>
              <a:ext cx="217080" cy="22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4AD2855-FE41-454B-B9B2-493FDB68792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4479" y="906118"/>
                <a:ext cx="2347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7982C59-A753-4FFE-B7C5-263F088CE254}"/>
                  </a:ext>
                </a:extLst>
              </p14:cNvPr>
              <p14:cNvContentPartPr/>
              <p14:nvPr/>
            </p14:nvContentPartPr>
            <p14:xfrm>
              <a:off x="5841799" y="902518"/>
              <a:ext cx="379800" cy="184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7982C59-A753-4FFE-B7C5-263F088CE25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32799" y="893518"/>
                <a:ext cx="397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70582B1-D148-49D4-9262-190773DEAA0F}"/>
                  </a:ext>
                </a:extLst>
              </p14:cNvPr>
              <p14:cNvContentPartPr/>
              <p14:nvPr/>
            </p14:nvContentPartPr>
            <p14:xfrm>
              <a:off x="6244279" y="893518"/>
              <a:ext cx="169200" cy="135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70582B1-D148-49D4-9262-190773DEAA0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35279" y="884878"/>
                <a:ext cx="186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C3EE2A6-DB39-462A-9E08-4033D6A7AC1B}"/>
                  </a:ext>
                </a:extLst>
              </p14:cNvPr>
              <p14:cNvContentPartPr/>
              <p14:nvPr/>
            </p14:nvContentPartPr>
            <p14:xfrm>
              <a:off x="6441559" y="910078"/>
              <a:ext cx="174960" cy="140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C3EE2A6-DB39-462A-9E08-4033D6A7AC1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32559" y="901438"/>
                <a:ext cx="192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4E40E02-4B96-4E4E-8837-EFFE3F3EF017}"/>
                  </a:ext>
                </a:extLst>
              </p14:cNvPr>
              <p14:cNvContentPartPr/>
              <p14:nvPr/>
            </p14:nvContentPartPr>
            <p14:xfrm>
              <a:off x="6747199" y="636838"/>
              <a:ext cx="289800" cy="489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4E40E02-4B96-4E4E-8837-EFFE3F3EF01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38559" y="628198"/>
                <a:ext cx="3074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345E4C2-CC77-4988-B11B-F2D160EF9214}"/>
                  </a:ext>
                </a:extLst>
              </p14:cNvPr>
              <p14:cNvContentPartPr/>
              <p14:nvPr/>
            </p14:nvContentPartPr>
            <p14:xfrm>
              <a:off x="6615079" y="856798"/>
              <a:ext cx="390600" cy="114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345E4C2-CC77-4988-B11B-F2D160EF921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06079" y="848158"/>
                <a:ext cx="408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2919B54-4394-42E1-9C70-2BE9723D0F1A}"/>
                  </a:ext>
                </a:extLst>
              </p14:cNvPr>
              <p14:cNvContentPartPr/>
              <p14:nvPr/>
            </p14:nvContentPartPr>
            <p14:xfrm>
              <a:off x="7311679" y="973798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2919B54-4394-42E1-9C70-2BE9723D0F1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03039" y="9647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D162AF6-FFD4-4116-98BE-5594CAAD9C26}"/>
                  </a:ext>
                </a:extLst>
              </p14:cNvPr>
              <p14:cNvContentPartPr/>
              <p14:nvPr/>
            </p14:nvContentPartPr>
            <p14:xfrm>
              <a:off x="7108999" y="900358"/>
              <a:ext cx="249120" cy="194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D162AF6-FFD4-4116-98BE-5594CAAD9C2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99999" y="891358"/>
                <a:ext cx="266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429370-006F-47BB-9949-6DB2E8B96EEF}"/>
                  </a:ext>
                </a:extLst>
              </p14:cNvPr>
              <p14:cNvContentPartPr/>
              <p14:nvPr/>
            </p14:nvContentPartPr>
            <p14:xfrm>
              <a:off x="7294039" y="969118"/>
              <a:ext cx="203040" cy="339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429370-006F-47BB-9949-6DB2E8B96EE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85039" y="960478"/>
                <a:ext cx="2206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99A48A5-68BC-4AC6-B758-837151D82DC6}"/>
                  </a:ext>
                </a:extLst>
              </p14:cNvPr>
              <p14:cNvContentPartPr/>
              <p14:nvPr/>
            </p14:nvContentPartPr>
            <p14:xfrm>
              <a:off x="7418959" y="896038"/>
              <a:ext cx="239040" cy="189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99A48A5-68BC-4AC6-B758-837151D82DC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09959" y="887398"/>
                <a:ext cx="2566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ECF25BD-BC69-4104-8FA9-1632F309D31F}"/>
                  </a:ext>
                </a:extLst>
              </p14:cNvPr>
              <p14:cNvContentPartPr/>
              <p14:nvPr/>
            </p14:nvContentPartPr>
            <p14:xfrm>
              <a:off x="7703359" y="919438"/>
              <a:ext cx="157680" cy="133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ECF25BD-BC69-4104-8FA9-1632F309D31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94359" y="910798"/>
                <a:ext cx="175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892E661-71DD-4FFE-9CFB-B3C4B6761737}"/>
                  </a:ext>
                </a:extLst>
              </p14:cNvPr>
              <p14:cNvContentPartPr/>
              <p14:nvPr/>
            </p14:nvContentPartPr>
            <p14:xfrm>
              <a:off x="7902439" y="930958"/>
              <a:ext cx="138600" cy="150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892E661-71DD-4FFE-9CFB-B3C4B676173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93799" y="921958"/>
                <a:ext cx="1562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CE94C9D-7205-469B-8D10-15945B59DD0D}"/>
                  </a:ext>
                </a:extLst>
              </p14:cNvPr>
              <p14:cNvContentPartPr/>
              <p14:nvPr/>
            </p14:nvContentPartPr>
            <p14:xfrm>
              <a:off x="8099359" y="872638"/>
              <a:ext cx="156240" cy="245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CE94C9D-7205-469B-8D10-15945B59DD0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90719" y="863638"/>
                <a:ext cx="17388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A3DC6DE8-26BE-42A6-96A4-77E439929DF5}"/>
              </a:ext>
            </a:extLst>
          </p:cNvPr>
          <p:cNvGrpSpPr/>
          <p:nvPr/>
        </p:nvGrpSpPr>
        <p:grpSpPr>
          <a:xfrm>
            <a:off x="8499679" y="767518"/>
            <a:ext cx="1505880" cy="365400"/>
            <a:chOff x="8499679" y="767518"/>
            <a:chExt cx="150588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9D5E03B-B22A-422D-A4A8-CBCF40DE48B5}"/>
                    </a:ext>
                  </a:extLst>
                </p14:cNvPr>
                <p14:cNvContentPartPr/>
                <p14:nvPr/>
              </p14:nvContentPartPr>
              <p14:xfrm>
                <a:off x="8499679" y="937798"/>
                <a:ext cx="192600" cy="15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9D5E03B-B22A-422D-A4A8-CBCF40DE48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91039" y="929158"/>
                  <a:ext cx="21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EBE137-CA95-4685-A9A0-6F2FF220B04B}"/>
                    </a:ext>
                  </a:extLst>
                </p14:cNvPr>
                <p14:cNvContentPartPr/>
                <p14:nvPr/>
              </p14:nvContentPartPr>
              <p14:xfrm>
                <a:off x="8766079" y="974518"/>
                <a:ext cx="137880" cy="9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EBE137-CA95-4685-A9A0-6F2FF220B0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57079" y="965518"/>
                  <a:ext cx="155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283F59-EF86-4528-A74F-D435CFBBF548}"/>
                    </a:ext>
                  </a:extLst>
                </p14:cNvPr>
                <p14:cNvContentPartPr/>
                <p14:nvPr/>
              </p14:nvContentPartPr>
              <p14:xfrm>
                <a:off x="8983519" y="929158"/>
                <a:ext cx="223560" cy="15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283F59-EF86-4528-A74F-D435CFBBF5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74879" y="920158"/>
                  <a:ext cx="24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1C12EA3-3B26-4D42-9C49-CB67CA9F20F5}"/>
                    </a:ext>
                  </a:extLst>
                </p14:cNvPr>
                <p14:cNvContentPartPr/>
                <p14:nvPr/>
              </p14:nvContentPartPr>
              <p14:xfrm>
                <a:off x="9152719" y="767518"/>
                <a:ext cx="167400" cy="277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1C12EA3-3B26-4D42-9C49-CB67CA9F20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43719" y="758878"/>
                  <a:ext cx="185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02773C-A2AC-42E2-A965-8A3FA0F408C1}"/>
                    </a:ext>
                  </a:extLst>
                </p14:cNvPr>
                <p14:cNvContentPartPr/>
                <p14:nvPr/>
              </p14:nvContentPartPr>
              <p14:xfrm>
                <a:off x="9478879" y="770398"/>
                <a:ext cx="429480" cy="36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02773C-A2AC-42E2-A965-8A3FA0F408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70239" y="761398"/>
                  <a:ext cx="447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9E2212-F250-462B-A78A-9883E22384D6}"/>
                    </a:ext>
                  </a:extLst>
                </p14:cNvPr>
                <p14:cNvContentPartPr/>
                <p14:nvPr/>
              </p14:nvContentPartPr>
              <p14:xfrm>
                <a:off x="9797839" y="890278"/>
                <a:ext cx="207720" cy="23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9E2212-F250-462B-A78A-9883E22384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88839" y="881278"/>
                  <a:ext cx="2253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1C9991-BCE0-4EAC-AE27-C81DFF037EBA}"/>
              </a:ext>
            </a:extLst>
          </p:cNvPr>
          <p:cNvGrpSpPr/>
          <p:nvPr/>
        </p:nvGrpSpPr>
        <p:grpSpPr>
          <a:xfrm>
            <a:off x="8749879" y="-12242"/>
            <a:ext cx="2185920" cy="543960"/>
            <a:chOff x="8749879" y="-12242"/>
            <a:chExt cx="218592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0FFF6B-6295-4792-B186-795AAA90C8A8}"/>
                    </a:ext>
                  </a:extLst>
                </p14:cNvPr>
                <p14:cNvContentPartPr/>
                <p14:nvPr/>
              </p14:nvContentPartPr>
              <p14:xfrm>
                <a:off x="8911879" y="228238"/>
                <a:ext cx="16200" cy="1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0FFF6B-6295-4792-B186-795AAA90C8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03239" y="219238"/>
                  <a:ext cx="33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53ECF9-A4E7-4CA0-A51C-A1B255623830}"/>
                    </a:ext>
                  </a:extLst>
                </p14:cNvPr>
                <p14:cNvContentPartPr/>
                <p14:nvPr/>
              </p14:nvContentPartPr>
              <p14:xfrm>
                <a:off x="10049839" y="482758"/>
                <a:ext cx="972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53ECF9-A4E7-4CA0-A51C-A1B255623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40839" y="473758"/>
                  <a:ext cx="2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4EC116-6D7F-43FD-BB17-39C60751DC84}"/>
                    </a:ext>
                  </a:extLst>
                </p14:cNvPr>
                <p14:cNvContentPartPr/>
                <p14:nvPr/>
              </p14:nvContentPartPr>
              <p14:xfrm>
                <a:off x="8881279" y="61558"/>
                <a:ext cx="294480" cy="458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4EC116-6D7F-43FD-BB17-39C60751DC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72639" y="52918"/>
                  <a:ext cx="3121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28F94EF-A0E0-401C-A881-4755CB6B74B1}"/>
                    </a:ext>
                  </a:extLst>
                </p14:cNvPr>
                <p14:cNvContentPartPr/>
                <p14:nvPr/>
              </p14:nvContentPartPr>
              <p14:xfrm>
                <a:off x="8749879" y="273958"/>
                <a:ext cx="383040" cy="10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28F94EF-A0E0-401C-A881-4755CB6B74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41239" y="265318"/>
                  <a:ext cx="400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9F721B-0873-4308-B808-21B0B54AAE47}"/>
                    </a:ext>
                  </a:extLst>
                </p14:cNvPr>
                <p14:cNvContentPartPr/>
                <p14:nvPr/>
              </p14:nvContentPartPr>
              <p14:xfrm>
                <a:off x="9050479" y="273238"/>
                <a:ext cx="199800" cy="213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9F721B-0873-4308-B808-21B0B54AAE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41839" y="264598"/>
                  <a:ext cx="217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14739D-258D-4731-AD06-B2A846099B9D}"/>
                    </a:ext>
                  </a:extLst>
                </p14:cNvPr>
                <p14:cNvContentPartPr/>
                <p14:nvPr/>
              </p14:nvContentPartPr>
              <p14:xfrm>
                <a:off x="9206719" y="307438"/>
                <a:ext cx="18288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14739D-258D-4731-AD06-B2A846099B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97719" y="298798"/>
                  <a:ext cx="200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7F91BD8-9801-4A22-9896-354523E90514}"/>
                    </a:ext>
                  </a:extLst>
                </p14:cNvPr>
                <p14:cNvContentPartPr/>
                <p14:nvPr/>
              </p14:nvContentPartPr>
              <p14:xfrm>
                <a:off x="9392119" y="323998"/>
                <a:ext cx="186480" cy="13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7F91BD8-9801-4A22-9896-354523E905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83479" y="315358"/>
                  <a:ext cx="20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C3D8797-CCFD-47F7-A0FC-E31FE26735B4}"/>
                    </a:ext>
                  </a:extLst>
                </p14:cNvPr>
                <p14:cNvContentPartPr/>
                <p14:nvPr/>
              </p14:nvContentPartPr>
              <p14:xfrm>
                <a:off x="9615319" y="249838"/>
                <a:ext cx="120240" cy="19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C3D8797-CCFD-47F7-A0FC-E31FE26735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06679" y="240838"/>
                  <a:ext cx="137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5D4683-2E96-4046-A60A-350B1DCB961F}"/>
                    </a:ext>
                  </a:extLst>
                </p14:cNvPr>
                <p14:cNvContentPartPr/>
                <p14:nvPr/>
              </p14:nvContentPartPr>
              <p14:xfrm>
                <a:off x="9763279" y="321118"/>
                <a:ext cx="65160" cy="8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5D4683-2E96-4046-A60A-350B1DCB96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54279" y="312478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286344-70CD-46FF-8CF8-A2EF34A321B2}"/>
                    </a:ext>
                  </a:extLst>
                </p14:cNvPr>
                <p14:cNvContentPartPr/>
                <p14:nvPr/>
              </p14:nvContentPartPr>
              <p14:xfrm>
                <a:off x="9863719" y="225358"/>
                <a:ext cx="202680" cy="21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286344-70CD-46FF-8CF8-A2EF34A321B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54719" y="216718"/>
                  <a:ext cx="220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642B04-31DE-4442-AC1B-C03F2E4DBDA0}"/>
                    </a:ext>
                  </a:extLst>
                </p14:cNvPr>
                <p14:cNvContentPartPr/>
                <p14:nvPr/>
              </p14:nvContentPartPr>
              <p14:xfrm>
                <a:off x="10113559" y="-12242"/>
                <a:ext cx="316800" cy="464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642B04-31DE-4442-AC1B-C03F2E4DBD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04919" y="-21242"/>
                  <a:ext cx="334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3675EF-DE20-4B31-83D4-94D522BC07AA}"/>
                    </a:ext>
                  </a:extLst>
                </p14:cNvPr>
                <p14:cNvContentPartPr/>
                <p14:nvPr/>
              </p14:nvContentPartPr>
              <p14:xfrm>
                <a:off x="9995479" y="234358"/>
                <a:ext cx="314280" cy="8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3675EF-DE20-4B31-83D4-94D522BC0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86839" y="225718"/>
                  <a:ext cx="331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5BBCCB7-25C0-43D8-B165-F9D225A41936}"/>
                    </a:ext>
                  </a:extLst>
                </p14:cNvPr>
                <p14:cNvContentPartPr/>
                <p14:nvPr/>
              </p14:nvContentPartPr>
              <p14:xfrm>
                <a:off x="10195279" y="269638"/>
                <a:ext cx="399600" cy="18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5BBCCB7-25C0-43D8-B165-F9D225A419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86279" y="260638"/>
                  <a:ext cx="41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7C90469-44D4-40BC-8FF2-80AB54466F05}"/>
                    </a:ext>
                  </a:extLst>
                </p14:cNvPr>
                <p14:cNvContentPartPr/>
                <p14:nvPr/>
              </p14:nvContentPartPr>
              <p14:xfrm>
                <a:off x="10617919" y="228238"/>
                <a:ext cx="163080" cy="257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7C90469-44D4-40BC-8FF2-80AB54466F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09279" y="219238"/>
                  <a:ext cx="180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FE0048-FDE7-4823-A034-B1E6DCE055A5}"/>
                    </a:ext>
                  </a:extLst>
                </p14:cNvPr>
                <p14:cNvContentPartPr/>
                <p14:nvPr/>
              </p14:nvContentPartPr>
              <p14:xfrm>
                <a:off x="10931119" y="495358"/>
                <a:ext cx="4680" cy="2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FE0048-FDE7-4823-A034-B1E6DCE055A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22479" y="486358"/>
                  <a:ext cx="223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9F7E04E-7240-467F-A7BE-CE929DEFA7DA}"/>
                  </a:ext>
                </a:extLst>
              </p14:cNvPr>
              <p14:cNvContentPartPr/>
              <p14:nvPr/>
            </p14:nvContentPartPr>
            <p14:xfrm>
              <a:off x="2771359" y="2360878"/>
              <a:ext cx="291240" cy="275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9F7E04E-7240-467F-A7BE-CE929DEFA7D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62719" y="2351878"/>
                <a:ext cx="3088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5B3DB1F-92E8-4966-A049-082E996E7CB2}"/>
              </a:ext>
            </a:extLst>
          </p:cNvPr>
          <p:cNvGrpSpPr/>
          <p:nvPr/>
        </p:nvGrpSpPr>
        <p:grpSpPr>
          <a:xfrm>
            <a:off x="1485079" y="1373398"/>
            <a:ext cx="10549800" cy="4084200"/>
            <a:chOff x="1485079" y="1373398"/>
            <a:chExt cx="10549800" cy="40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F83F91-DF88-4695-89DC-F03F5ADEB8DA}"/>
                    </a:ext>
                  </a:extLst>
                </p14:cNvPr>
                <p14:cNvContentPartPr/>
                <p14:nvPr/>
              </p14:nvContentPartPr>
              <p14:xfrm>
                <a:off x="1489039" y="1373398"/>
                <a:ext cx="428400" cy="65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F83F91-DF88-4695-89DC-F03F5ADEB8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80039" y="1364758"/>
                  <a:ext cx="4460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57A432-F711-45E9-B2B7-D37E1FF25C56}"/>
                    </a:ext>
                  </a:extLst>
                </p14:cNvPr>
                <p14:cNvContentPartPr/>
                <p14:nvPr/>
              </p14:nvContentPartPr>
              <p14:xfrm>
                <a:off x="1494079" y="1795678"/>
                <a:ext cx="327600" cy="73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57A432-F711-45E9-B2B7-D37E1FF25C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85079" y="1786678"/>
                  <a:ext cx="345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FB3FCA-B418-467D-9015-E62462ED6D14}"/>
                    </a:ext>
                  </a:extLst>
                </p14:cNvPr>
                <p14:cNvContentPartPr/>
                <p14:nvPr/>
              </p14:nvContentPartPr>
              <p14:xfrm>
                <a:off x="1764439" y="1786678"/>
                <a:ext cx="160920" cy="149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FB3FCA-B418-467D-9015-E62462ED6D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55439" y="1778038"/>
                  <a:ext cx="178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6A7035-BEB2-4257-A78B-4C37BA680528}"/>
                    </a:ext>
                  </a:extLst>
                </p14:cNvPr>
                <p14:cNvContentPartPr/>
                <p14:nvPr/>
              </p14:nvContentPartPr>
              <p14:xfrm>
                <a:off x="2019679" y="1803958"/>
                <a:ext cx="78120" cy="115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6A7035-BEB2-4257-A78B-4C37BA6805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0679" y="1795318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A30D08-A9B7-40C9-8717-21851D1ED99B}"/>
                    </a:ext>
                  </a:extLst>
                </p14:cNvPr>
                <p14:cNvContentPartPr/>
                <p14:nvPr/>
              </p14:nvContentPartPr>
              <p14:xfrm>
                <a:off x="2183839" y="1467358"/>
                <a:ext cx="267480" cy="462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A30D08-A9B7-40C9-8717-21851D1ED99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74839" y="1458718"/>
                  <a:ext cx="2851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559E35-76A7-4B25-8D77-75C2CCD175D0}"/>
                    </a:ext>
                  </a:extLst>
                </p14:cNvPr>
                <p14:cNvContentPartPr/>
                <p14:nvPr/>
              </p14:nvContentPartPr>
              <p14:xfrm>
                <a:off x="2739679" y="1398958"/>
                <a:ext cx="279000" cy="519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559E35-76A7-4B25-8D77-75C2CCD175D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30679" y="1390318"/>
                  <a:ext cx="2966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42EC84-C954-4A8E-B6E8-7FDDD509D64E}"/>
                    </a:ext>
                  </a:extLst>
                </p14:cNvPr>
                <p14:cNvContentPartPr/>
                <p14:nvPr/>
              </p14:nvContentPartPr>
              <p14:xfrm>
                <a:off x="2626639" y="1582198"/>
                <a:ext cx="480960" cy="16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42EC84-C954-4A8E-B6E8-7FDDD509D64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17639" y="1573558"/>
                  <a:ext cx="498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296926-36B7-467A-A20B-041822F81FD6}"/>
                    </a:ext>
                  </a:extLst>
                </p14:cNvPr>
                <p14:cNvContentPartPr/>
                <p14:nvPr/>
              </p14:nvContentPartPr>
              <p14:xfrm>
                <a:off x="2900959" y="1687318"/>
                <a:ext cx="203040" cy="20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296926-36B7-467A-A20B-041822F81F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2319" y="1678678"/>
                  <a:ext cx="220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5C9A1B8-41B4-4A10-AC66-83EFB7417499}"/>
                    </a:ext>
                  </a:extLst>
                </p14:cNvPr>
                <p14:cNvContentPartPr/>
                <p14:nvPr/>
              </p14:nvContentPartPr>
              <p14:xfrm>
                <a:off x="3519439" y="1673278"/>
                <a:ext cx="379800" cy="155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5C9A1B8-41B4-4A10-AC66-83EFB74174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10799" y="1664278"/>
                  <a:ext cx="39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3F4B0A-AFFD-4F6B-AEDC-DF7EB7382A96}"/>
                    </a:ext>
                  </a:extLst>
                </p14:cNvPr>
                <p14:cNvContentPartPr/>
                <p14:nvPr/>
              </p14:nvContentPartPr>
              <p14:xfrm>
                <a:off x="3922279" y="1650598"/>
                <a:ext cx="206280" cy="17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3F4B0A-AFFD-4F6B-AEDC-DF7EB7382A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13279" y="1641598"/>
                  <a:ext cx="223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AD445F-999A-4CBA-8048-9C40FAB39023}"/>
                    </a:ext>
                  </a:extLst>
                </p14:cNvPr>
                <p14:cNvContentPartPr/>
                <p14:nvPr/>
              </p14:nvContentPartPr>
              <p14:xfrm>
                <a:off x="4126039" y="1659598"/>
                <a:ext cx="172800" cy="18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AD445F-999A-4CBA-8048-9C40FAB390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17039" y="1650598"/>
                  <a:ext cx="190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206C7C4-0B5E-458F-BBFC-61280EEB4068}"/>
                    </a:ext>
                  </a:extLst>
                </p14:cNvPr>
                <p14:cNvContentPartPr/>
                <p14:nvPr/>
              </p14:nvContentPartPr>
              <p14:xfrm>
                <a:off x="4478119" y="1390678"/>
                <a:ext cx="258840" cy="46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206C7C4-0B5E-458F-BBFC-61280EEB40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69479" y="1382038"/>
                  <a:ext cx="2764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ECED36-EB66-4C16-A0DF-59BD2052DE17}"/>
                    </a:ext>
                  </a:extLst>
                </p14:cNvPr>
                <p14:cNvContentPartPr/>
                <p14:nvPr/>
              </p14:nvContentPartPr>
              <p14:xfrm>
                <a:off x="4403239" y="1599478"/>
                <a:ext cx="321480" cy="7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ECED36-EB66-4C16-A0DF-59BD2052DE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94239" y="1590478"/>
                  <a:ext cx="339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DFD5A2-53B6-4C47-A15F-A01C008C7534}"/>
                    </a:ext>
                  </a:extLst>
                </p14:cNvPr>
                <p14:cNvContentPartPr/>
                <p14:nvPr/>
              </p14:nvContentPartPr>
              <p14:xfrm>
                <a:off x="4995439" y="1604518"/>
                <a:ext cx="227880" cy="196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DFD5A2-53B6-4C47-A15F-A01C008C75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86439" y="1595518"/>
                  <a:ext cx="245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C2CAF9-0680-455D-91E6-DDFFCC0BC0C8}"/>
                    </a:ext>
                  </a:extLst>
                </p14:cNvPr>
                <p14:cNvContentPartPr/>
                <p14:nvPr/>
              </p14:nvContentPartPr>
              <p14:xfrm>
                <a:off x="5166799" y="1740238"/>
                <a:ext cx="217440" cy="28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C2CAF9-0680-455D-91E6-DDFFCC0BC0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57799" y="1731598"/>
                  <a:ext cx="2350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24DD01-A919-4F51-8E39-DFA865A8BE12}"/>
                    </a:ext>
                  </a:extLst>
                </p14:cNvPr>
                <p14:cNvContentPartPr/>
                <p14:nvPr/>
              </p14:nvContentPartPr>
              <p14:xfrm>
                <a:off x="5306119" y="1608838"/>
                <a:ext cx="281160" cy="198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24DD01-A919-4F51-8E39-DFA865A8BE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97119" y="1599838"/>
                  <a:ext cx="298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6AE38C-16EB-4AC5-8996-19A33E1B0AC6}"/>
                    </a:ext>
                  </a:extLst>
                </p14:cNvPr>
                <p14:cNvContentPartPr/>
                <p14:nvPr/>
              </p14:nvContentPartPr>
              <p14:xfrm>
                <a:off x="5597359" y="1603798"/>
                <a:ext cx="259920" cy="18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6AE38C-16EB-4AC5-8996-19A33E1B0A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88719" y="1594798"/>
                  <a:ext cx="277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9A1B777-D7C0-4BC4-B1B1-60290355CEE0}"/>
                    </a:ext>
                  </a:extLst>
                </p14:cNvPr>
                <p14:cNvContentPartPr/>
                <p14:nvPr/>
              </p14:nvContentPartPr>
              <p14:xfrm>
                <a:off x="5836399" y="1621798"/>
                <a:ext cx="160920" cy="17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9A1B777-D7C0-4BC4-B1B1-60290355CE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27399" y="1612798"/>
                  <a:ext cx="178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B58D17-CABE-479A-A8DD-A52D719DC689}"/>
                    </a:ext>
                  </a:extLst>
                </p14:cNvPr>
                <p14:cNvContentPartPr/>
                <p14:nvPr/>
              </p14:nvContentPartPr>
              <p14:xfrm>
                <a:off x="6063559" y="1569238"/>
                <a:ext cx="180720" cy="270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B58D17-CABE-479A-A8DD-A52D719DC6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54919" y="1560598"/>
                  <a:ext cx="198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6896BB-9FC3-4EFD-97E5-2D731CD4C2FF}"/>
                    </a:ext>
                  </a:extLst>
                </p14:cNvPr>
                <p14:cNvContentPartPr/>
                <p14:nvPr/>
              </p14:nvContentPartPr>
              <p14:xfrm>
                <a:off x="6339679" y="1765078"/>
                <a:ext cx="5040" cy="85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6896BB-9FC3-4EFD-97E5-2D731CD4C2F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30679" y="1756438"/>
                  <a:ext cx="22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B4A7FB-0B75-4B6A-878B-578BD4F58DCF}"/>
                    </a:ext>
                  </a:extLst>
                </p14:cNvPr>
                <p14:cNvContentPartPr/>
                <p14:nvPr/>
              </p14:nvContentPartPr>
              <p14:xfrm>
                <a:off x="1485079" y="2363758"/>
                <a:ext cx="368280" cy="412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B4A7FB-0B75-4B6A-878B-578BD4F58D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76079" y="2354758"/>
                  <a:ext cx="385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7BE57D-DDF3-480F-AC1E-DFC1A8F3B846}"/>
                    </a:ext>
                  </a:extLst>
                </p14:cNvPr>
                <p14:cNvContentPartPr/>
                <p14:nvPr/>
              </p14:nvContentPartPr>
              <p14:xfrm>
                <a:off x="1578319" y="2567518"/>
                <a:ext cx="608760" cy="99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7BE57D-DDF3-480F-AC1E-DFC1A8F3B8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69319" y="2558878"/>
                  <a:ext cx="626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417E62-37F1-4E4E-B76D-C62BB2EBE2E3}"/>
                    </a:ext>
                  </a:extLst>
                </p14:cNvPr>
                <p14:cNvContentPartPr/>
                <p14:nvPr/>
              </p14:nvContentPartPr>
              <p14:xfrm>
                <a:off x="2228479" y="2434318"/>
                <a:ext cx="317880" cy="274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417E62-37F1-4E4E-B76D-C62BB2EBE2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19839" y="2425678"/>
                  <a:ext cx="335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B5395C-5D51-44B9-A7D4-CDF00EE4E5AC}"/>
                    </a:ext>
                  </a:extLst>
                </p14:cNvPr>
                <p14:cNvContentPartPr/>
                <p14:nvPr/>
              </p14:nvContentPartPr>
              <p14:xfrm>
                <a:off x="2491279" y="2473198"/>
                <a:ext cx="133920" cy="222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B5395C-5D51-44B9-A7D4-CDF00EE4E5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2639" y="2464198"/>
                  <a:ext cx="151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914551-ACCD-473B-86FB-8ADB49D8D97F}"/>
                    </a:ext>
                  </a:extLst>
                </p14:cNvPr>
                <p14:cNvContentPartPr/>
                <p14:nvPr/>
              </p14:nvContentPartPr>
              <p14:xfrm>
                <a:off x="2541679" y="2377078"/>
                <a:ext cx="279360" cy="29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914551-ACCD-473B-86FB-8ADB49D8D97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33039" y="2368438"/>
                  <a:ext cx="2970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FF0E7E-DD50-4DDF-9490-A4E8A26D81ED}"/>
                    </a:ext>
                  </a:extLst>
                </p14:cNvPr>
                <p14:cNvContentPartPr/>
                <p14:nvPr/>
              </p14:nvContentPartPr>
              <p14:xfrm>
                <a:off x="1536559" y="3160078"/>
                <a:ext cx="77040" cy="146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FF0E7E-DD50-4DDF-9490-A4E8A26D81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27919" y="3151078"/>
                  <a:ext cx="94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AF7CA6-4602-479B-9037-7BA1218F8577}"/>
                    </a:ext>
                  </a:extLst>
                </p14:cNvPr>
                <p14:cNvContentPartPr/>
                <p14:nvPr/>
              </p14:nvContentPartPr>
              <p14:xfrm>
                <a:off x="1679119" y="2984398"/>
                <a:ext cx="12600" cy="7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AF7CA6-4602-479B-9037-7BA1218F85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70119" y="2975758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BC71D3-AE52-4186-9F40-5DBBB3A5A7B2}"/>
                    </a:ext>
                  </a:extLst>
                </p14:cNvPr>
                <p14:cNvContentPartPr/>
                <p14:nvPr/>
              </p14:nvContentPartPr>
              <p14:xfrm>
                <a:off x="1693879" y="3054598"/>
                <a:ext cx="198360" cy="239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BC71D3-AE52-4186-9F40-5DBBB3A5A7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85239" y="3045958"/>
                  <a:ext cx="216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548209-8942-4966-AAA3-19D72113907A}"/>
                    </a:ext>
                  </a:extLst>
                </p14:cNvPr>
                <p14:cNvContentPartPr/>
                <p14:nvPr/>
              </p14:nvContentPartPr>
              <p14:xfrm>
                <a:off x="2372839" y="2847958"/>
                <a:ext cx="216720" cy="403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548209-8942-4966-AAA3-19D72113907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64199" y="2839318"/>
                  <a:ext cx="2343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927DA32-9144-45BF-A534-172A0BF1790D}"/>
                    </a:ext>
                  </a:extLst>
                </p14:cNvPr>
                <p14:cNvContentPartPr/>
                <p14:nvPr/>
              </p14:nvContentPartPr>
              <p14:xfrm>
                <a:off x="2314879" y="2966758"/>
                <a:ext cx="343440" cy="104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927DA32-9144-45BF-A534-172A0BF179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5879" y="2957758"/>
                  <a:ext cx="361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78D375-5228-4F66-A7FC-FF5945127D9A}"/>
                    </a:ext>
                  </a:extLst>
                </p14:cNvPr>
                <p14:cNvContentPartPr/>
                <p14:nvPr/>
              </p14:nvContentPartPr>
              <p14:xfrm>
                <a:off x="2622679" y="2795758"/>
                <a:ext cx="424080" cy="424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78D375-5228-4F66-A7FC-FF5945127D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14039" y="2786758"/>
                  <a:ext cx="4417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18A8D1-0C5C-4385-B1F9-759AEC788035}"/>
                    </a:ext>
                  </a:extLst>
                </p14:cNvPr>
                <p14:cNvContentPartPr/>
                <p14:nvPr/>
              </p14:nvContentPartPr>
              <p14:xfrm>
                <a:off x="8375119" y="2279878"/>
                <a:ext cx="217080" cy="130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18A8D1-0C5C-4385-B1F9-759AEC78803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66119" y="2270878"/>
                  <a:ext cx="234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47D41C-8203-4396-BD54-D640E2FCDF9C}"/>
                    </a:ext>
                  </a:extLst>
                </p14:cNvPr>
                <p14:cNvContentPartPr/>
                <p14:nvPr/>
              </p14:nvContentPartPr>
              <p14:xfrm>
                <a:off x="8635039" y="2314438"/>
                <a:ext cx="170280" cy="81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47D41C-8203-4396-BD54-D640E2FCDF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26399" y="2305438"/>
                  <a:ext cx="187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E8A9DC-7692-4DC0-BE2F-86610C2E56E6}"/>
                    </a:ext>
                  </a:extLst>
                </p14:cNvPr>
                <p14:cNvContentPartPr/>
                <p14:nvPr/>
              </p14:nvContentPartPr>
              <p14:xfrm>
                <a:off x="8855359" y="2276998"/>
                <a:ext cx="169920" cy="131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E8A9DC-7692-4DC0-BE2F-86610C2E56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46719" y="2267998"/>
                  <a:ext cx="187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49F4B2-A94E-4E35-98CE-C5FB653B947C}"/>
                    </a:ext>
                  </a:extLst>
                </p14:cNvPr>
                <p14:cNvContentPartPr/>
                <p14:nvPr/>
              </p14:nvContentPartPr>
              <p14:xfrm>
                <a:off x="9023479" y="2069278"/>
                <a:ext cx="201960" cy="260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49F4B2-A94E-4E35-98CE-C5FB653B94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14479" y="2060638"/>
                  <a:ext cx="219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24F505-E46D-4D21-8800-C25ECE02D114}"/>
                    </a:ext>
                  </a:extLst>
                </p14:cNvPr>
                <p14:cNvContentPartPr/>
                <p14:nvPr/>
              </p14:nvContentPartPr>
              <p14:xfrm>
                <a:off x="9429919" y="2049478"/>
                <a:ext cx="323640" cy="372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24F505-E46D-4D21-8800-C25ECE02D1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20919" y="2040478"/>
                  <a:ext cx="341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0668D21-C3F9-4A48-AE5E-DA12D29A7F9E}"/>
                    </a:ext>
                  </a:extLst>
                </p14:cNvPr>
                <p14:cNvContentPartPr/>
                <p14:nvPr/>
              </p14:nvContentPartPr>
              <p14:xfrm>
                <a:off x="9369439" y="2068198"/>
                <a:ext cx="376560" cy="27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0668D21-C3F9-4A48-AE5E-DA12D29A7F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60439" y="2059198"/>
                  <a:ext cx="394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D3D2275-E5EF-40CE-A6CE-CC06D8F0DAFB}"/>
                    </a:ext>
                  </a:extLst>
                </p14:cNvPr>
                <p14:cNvContentPartPr/>
                <p14:nvPr/>
              </p14:nvContentPartPr>
              <p14:xfrm>
                <a:off x="3373999" y="2485798"/>
                <a:ext cx="97200" cy="122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D3D2275-E5EF-40CE-A6CE-CC06D8F0DAF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65359" y="2477158"/>
                  <a:ext cx="114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C4579BA-9506-442A-B8BE-F6A3234FB17C}"/>
                    </a:ext>
                  </a:extLst>
                </p14:cNvPr>
                <p14:cNvContentPartPr/>
                <p14:nvPr/>
              </p14:nvContentPartPr>
              <p14:xfrm>
                <a:off x="3658759" y="2051638"/>
                <a:ext cx="293400" cy="525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C4579BA-9506-442A-B8BE-F6A3234FB1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49759" y="2042638"/>
                  <a:ext cx="3110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DC2E64-A5B4-407F-A8A6-B8EFCD541B24}"/>
                    </a:ext>
                  </a:extLst>
                </p14:cNvPr>
                <p14:cNvContentPartPr/>
                <p14:nvPr/>
              </p14:nvContentPartPr>
              <p14:xfrm>
                <a:off x="3628879" y="2378518"/>
                <a:ext cx="302400" cy="82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DC2E64-A5B4-407F-A8A6-B8EFCD541B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19879" y="2369878"/>
                  <a:ext cx="320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E4B6ACC-344E-4E66-AE87-4D1C2898A6A0}"/>
                    </a:ext>
                  </a:extLst>
                </p14:cNvPr>
                <p14:cNvContentPartPr/>
                <p14:nvPr/>
              </p14:nvContentPartPr>
              <p14:xfrm>
                <a:off x="4160959" y="2289958"/>
                <a:ext cx="246600" cy="241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E4B6ACC-344E-4E66-AE87-4D1C2898A6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52319" y="2281318"/>
                  <a:ext cx="264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50AD05-3EC0-448A-8642-91557765D4F3}"/>
                    </a:ext>
                  </a:extLst>
                </p14:cNvPr>
                <p14:cNvContentPartPr/>
                <p14:nvPr/>
              </p14:nvContentPartPr>
              <p14:xfrm>
                <a:off x="4463359" y="2351158"/>
                <a:ext cx="76320" cy="13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50AD05-3EC0-448A-8642-91557765D4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54719" y="2342518"/>
                  <a:ext cx="93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AD990E-2426-40DF-AA26-10E080854AD6}"/>
                    </a:ext>
                  </a:extLst>
                </p14:cNvPr>
                <p14:cNvContentPartPr/>
                <p14:nvPr/>
              </p14:nvContentPartPr>
              <p14:xfrm>
                <a:off x="4648399" y="2194198"/>
                <a:ext cx="11160" cy="1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AD990E-2426-40DF-AA26-10E080854AD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39759" y="2185558"/>
                  <a:ext cx="28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6884C3-B6E9-418F-AA17-52C1E73F5AAC}"/>
                    </a:ext>
                  </a:extLst>
                </p14:cNvPr>
                <p14:cNvContentPartPr/>
                <p14:nvPr/>
              </p14:nvContentPartPr>
              <p14:xfrm>
                <a:off x="4632559" y="2285998"/>
                <a:ext cx="169200" cy="222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6884C3-B6E9-418F-AA17-52C1E73F5AA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23559" y="2277358"/>
                  <a:ext cx="186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47DC492-2245-49B4-AF4F-D245EFA6A27B}"/>
                    </a:ext>
                  </a:extLst>
                </p14:cNvPr>
                <p14:cNvContentPartPr/>
                <p14:nvPr/>
              </p14:nvContentPartPr>
              <p14:xfrm>
                <a:off x="4825519" y="2308318"/>
                <a:ext cx="225360" cy="198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47DC492-2245-49B4-AF4F-D245EFA6A27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16519" y="2299678"/>
                  <a:ext cx="243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4B920E3-C69A-4BF0-B3BE-D6AF922BBC77}"/>
                    </a:ext>
                  </a:extLst>
                </p14:cNvPr>
                <p14:cNvContentPartPr/>
                <p14:nvPr/>
              </p14:nvContentPartPr>
              <p14:xfrm>
                <a:off x="5350039" y="2226958"/>
                <a:ext cx="337680" cy="26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4B920E3-C69A-4BF0-B3BE-D6AF922BBC7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41039" y="2217958"/>
                  <a:ext cx="355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D386EA0-FA2E-4D42-91BF-206ACB4E31DC}"/>
                    </a:ext>
                  </a:extLst>
                </p14:cNvPr>
                <p14:cNvContentPartPr/>
                <p14:nvPr/>
              </p14:nvContentPartPr>
              <p14:xfrm>
                <a:off x="5716879" y="2168278"/>
                <a:ext cx="342000" cy="298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D386EA0-FA2E-4D42-91BF-206ACB4E31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07879" y="2159278"/>
                  <a:ext cx="359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DA10C2E-6386-4DBE-8FA6-6E519727A710}"/>
                    </a:ext>
                  </a:extLst>
                </p14:cNvPr>
                <p14:cNvContentPartPr/>
                <p14:nvPr/>
              </p14:nvContentPartPr>
              <p14:xfrm>
                <a:off x="6283879" y="2283478"/>
                <a:ext cx="73080" cy="99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DA10C2E-6386-4DBE-8FA6-6E519727A7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74879" y="2274478"/>
                  <a:ext cx="90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86BC95-FAA4-42B7-8444-558C4370FAEB}"/>
                    </a:ext>
                  </a:extLst>
                </p14:cNvPr>
                <p14:cNvContentPartPr/>
                <p14:nvPr/>
              </p14:nvContentPartPr>
              <p14:xfrm>
                <a:off x="6450919" y="2207878"/>
                <a:ext cx="174240" cy="20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86BC95-FAA4-42B7-8444-558C4370FAE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1919" y="2198878"/>
                  <a:ext cx="19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C62A536-7C5B-417E-8A42-3B11E11673A7}"/>
                    </a:ext>
                  </a:extLst>
                </p14:cNvPr>
                <p14:cNvContentPartPr/>
                <p14:nvPr/>
              </p14:nvContentPartPr>
              <p14:xfrm>
                <a:off x="6937999" y="2270878"/>
                <a:ext cx="213840" cy="154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C62A536-7C5B-417E-8A42-3B11E11673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29359" y="2261878"/>
                  <a:ext cx="231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E3A9049-95EE-46F8-8978-D75CF9FCC71A}"/>
                    </a:ext>
                  </a:extLst>
                </p14:cNvPr>
                <p14:cNvContentPartPr/>
                <p14:nvPr/>
              </p14:nvContentPartPr>
              <p14:xfrm>
                <a:off x="7097119" y="2005558"/>
                <a:ext cx="284400" cy="342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E3A9049-95EE-46F8-8978-D75CF9FCC71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88479" y="1996918"/>
                  <a:ext cx="3020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5D485D1-0C6A-4AA0-90AF-3BD2A9049EBE}"/>
                    </a:ext>
                  </a:extLst>
                </p14:cNvPr>
                <p14:cNvContentPartPr/>
                <p14:nvPr/>
              </p14:nvContentPartPr>
              <p14:xfrm>
                <a:off x="7162999" y="2217238"/>
                <a:ext cx="183600" cy="186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5D485D1-0C6A-4AA0-90AF-3BD2A9049EB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53999" y="2208598"/>
                  <a:ext cx="20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098F80F-9C13-4A84-BA1C-2A929B29BFA6}"/>
                    </a:ext>
                  </a:extLst>
                </p14:cNvPr>
                <p14:cNvContentPartPr/>
                <p14:nvPr/>
              </p14:nvContentPartPr>
              <p14:xfrm>
                <a:off x="7303039" y="2251798"/>
                <a:ext cx="194400" cy="10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098F80F-9C13-4A84-BA1C-2A929B29BFA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94039" y="2243158"/>
                  <a:ext cx="21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78EB1B-AC76-4D0D-A11B-FAFFC8D7D515}"/>
                    </a:ext>
                  </a:extLst>
                </p14:cNvPr>
                <p14:cNvContentPartPr/>
                <p14:nvPr/>
              </p14:nvContentPartPr>
              <p14:xfrm>
                <a:off x="7566199" y="2282398"/>
                <a:ext cx="286560" cy="107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78EB1B-AC76-4D0D-A11B-FAFFC8D7D5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57559" y="2273398"/>
                  <a:ext cx="304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7F942CB-2D75-4FBC-9A19-AF2A30372E43}"/>
                    </a:ext>
                  </a:extLst>
                </p14:cNvPr>
                <p14:cNvContentPartPr/>
                <p14:nvPr/>
              </p14:nvContentPartPr>
              <p14:xfrm>
                <a:off x="7867879" y="2312278"/>
                <a:ext cx="265680" cy="135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7F942CB-2D75-4FBC-9A19-AF2A30372E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59239" y="2303638"/>
                  <a:ext cx="283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DAB703-C814-4657-B7A4-CA0399CA0D95}"/>
                    </a:ext>
                  </a:extLst>
                </p14:cNvPr>
                <p14:cNvContentPartPr/>
                <p14:nvPr/>
              </p14:nvContentPartPr>
              <p14:xfrm>
                <a:off x="3403519" y="2943358"/>
                <a:ext cx="271800" cy="18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DAB703-C814-4657-B7A4-CA0399CA0D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94519" y="2934358"/>
                  <a:ext cx="28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D1EFB80-D3E4-45E0-80D7-9E10F6AD714C}"/>
                    </a:ext>
                  </a:extLst>
                </p14:cNvPr>
                <p14:cNvContentPartPr/>
                <p14:nvPr/>
              </p14:nvContentPartPr>
              <p14:xfrm>
                <a:off x="3730399" y="2952718"/>
                <a:ext cx="189360" cy="142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D1EFB80-D3E4-45E0-80D7-9E10F6AD71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21399" y="2943718"/>
                  <a:ext cx="207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95AE7E-57A6-41DE-8038-6D93DE9B2EE7}"/>
                    </a:ext>
                  </a:extLst>
                </p14:cNvPr>
                <p14:cNvContentPartPr/>
                <p14:nvPr/>
              </p14:nvContentPartPr>
              <p14:xfrm>
                <a:off x="3930919" y="2972518"/>
                <a:ext cx="263520" cy="115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95AE7E-57A6-41DE-8038-6D93DE9B2E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22279" y="2963518"/>
                  <a:ext cx="28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E6370B8-59E8-4B15-A9CB-E41DCC5B3879}"/>
                    </a:ext>
                  </a:extLst>
                </p14:cNvPr>
                <p14:cNvContentPartPr/>
                <p14:nvPr/>
              </p14:nvContentPartPr>
              <p14:xfrm>
                <a:off x="4320079" y="2691718"/>
                <a:ext cx="180000" cy="449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E6370B8-59E8-4B15-A9CB-E41DCC5B38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11439" y="2683078"/>
                  <a:ext cx="1976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9EFED7D-A19E-4401-808B-A6B2704769F5}"/>
                    </a:ext>
                  </a:extLst>
                </p14:cNvPr>
                <p14:cNvContentPartPr/>
                <p14:nvPr/>
              </p14:nvContentPartPr>
              <p14:xfrm>
                <a:off x="4578919" y="2926798"/>
                <a:ext cx="147600" cy="14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9EFED7D-A19E-4401-808B-A6B2704769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70279" y="2917798"/>
                  <a:ext cx="165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8BEC597-1EC6-4B6B-A486-755835EAB8B3}"/>
                    </a:ext>
                  </a:extLst>
                </p14:cNvPr>
                <p14:cNvContentPartPr/>
                <p14:nvPr/>
              </p14:nvContentPartPr>
              <p14:xfrm>
                <a:off x="4789519" y="2936158"/>
                <a:ext cx="280440" cy="178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8BEC597-1EC6-4B6B-A486-755835EAB8B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80519" y="2927158"/>
                  <a:ext cx="298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E760634-7A61-42E0-90A0-D6496AC14E51}"/>
                    </a:ext>
                  </a:extLst>
                </p14:cNvPr>
                <p14:cNvContentPartPr/>
                <p14:nvPr/>
              </p14:nvContentPartPr>
              <p14:xfrm>
                <a:off x="5280919" y="2949838"/>
                <a:ext cx="95760" cy="10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E760634-7A61-42E0-90A0-D6496AC14E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72279" y="2940838"/>
                  <a:ext cx="113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D62BC30-860B-4748-A87A-D770D557092B}"/>
                    </a:ext>
                  </a:extLst>
                </p14:cNvPr>
                <p14:cNvContentPartPr/>
                <p14:nvPr/>
              </p14:nvContentPartPr>
              <p14:xfrm>
                <a:off x="5486119" y="2937598"/>
                <a:ext cx="175680" cy="133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D62BC30-860B-4748-A87A-D770D55709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77119" y="2928958"/>
                  <a:ext cx="19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FC53159-A258-40C7-91E0-CC21C85B7EAE}"/>
                    </a:ext>
                  </a:extLst>
                </p14:cNvPr>
                <p14:cNvContentPartPr/>
                <p14:nvPr/>
              </p14:nvContentPartPr>
              <p14:xfrm>
                <a:off x="6122959" y="2653918"/>
                <a:ext cx="275400" cy="432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FC53159-A258-40C7-91E0-CC21C85B7E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14319" y="2644918"/>
                  <a:ext cx="2930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9D28B32-D08C-4C2D-AF06-E3C137EDC000}"/>
                    </a:ext>
                  </a:extLst>
                </p14:cNvPr>
                <p14:cNvContentPartPr/>
                <p14:nvPr/>
              </p14:nvContentPartPr>
              <p14:xfrm>
                <a:off x="6090559" y="2806558"/>
                <a:ext cx="401400" cy="67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9D28B32-D08C-4C2D-AF06-E3C137EDC0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81919" y="2797918"/>
                  <a:ext cx="419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2659A31-99BF-414D-9ADB-97309F190E58}"/>
                    </a:ext>
                  </a:extLst>
                </p14:cNvPr>
                <p14:cNvContentPartPr/>
                <p14:nvPr/>
              </p14:nvContentPartPr>
              <p14:xfrm>
                <a:off x="6454519" y="2568958"/>
                <a:ext cx="289440" cy="487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2659A31-99BF-414D-9ADB-97309F190E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45879" y="2559958"/>
                  <a:ext cx="3070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D9DF7B-4EE8-48FD-BA22-65D12513D33D}"/>
                    </a:ext>
                  </a:extLst>
                </p14:cNvPr>
                <p14:cNvContentPartPr/>
                <p14:nvPr/>
              </p14:nvContentPartPr>
              <p14:xfrm>
                <a:off x="6801919" y="2901238"/>
                <a:ext cx="146520" cy="167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D9DF7B-4EE8-48FD-BA22-65D12513D3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93279" y="2892238"/>
                  <a:ext cx="164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D6E9D5E-38DA-4BDF-A4C6-71B966CCC8EE}"/>
                    </a:ext>
                  </a:extLst>
                </p14:cNvPr>
                <p14:cNvContentPartPr/>
                <p14:nvPr/>
              </p14:nvContentPartPr>
              <p14:xfrm>
                <a:off x="7392679" y="2755438"/>
                <a:ext cx="244080" cy="261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D6E9D5E-38DA-4BDF-A4C6-71B966CCC8E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84039" y="2746798"/>
                  <a:ext cx="261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40AD057-7CD8-4221-AD0D-1D5EE89C6C18}"/>
                    </a:ext>
                  </a:extLst>
                </p14:cNvPr>
                <p14:cNvContentPartPr/>
                <p14:nvPr/>
              </p14:nvContentPartPr>
              <p14:xfrm>
                <a:off x="7661959" y="2850118"/>
                <a:ext cx="179640" cy="113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40AD057-7CD8-4221-AD0D-1D5EE89C6C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52959" y="2841118"/>
                  <a:ext cx="197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8CA481-245F-4D1A-9BCC-5C08B838E736}"/>
                    </a:ext>
                  </a:extLst>
                </p14:cNvPr>
                <p14:cNvContentPartPr/>
                <p14:nvPr/>
              </p14:nvContentPartPr>
              <p14:xfrm>
                <a:off x="7857799" y="2859118"/>
                <a:ext cx="257040" cy="90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8CA481-245F-4D1A-9BCC-5C08B838E7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48799" y="2850118"/>
                  <a:ext cx="274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45D6E3-1AC6-46E5-A9C6-4946CE1A017F}"/>
                    </a:ext>
                  </a:extLst>
                </p14:cNvPr>
                <p14:cNvContentPartPr/>
                <p14:nvPr/>
              </p14:nvContentPartPr>
              <p14:xfrm>
                <a:off x="8097919" y="2900878"/>
                <a:ext cx="168480" cy="31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45D6E3-1AC6-46E5-A9C6-4946CE1A01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88919" y="2892238"/>
                  <a:ext cx="186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ED143A4-D363-4E18-B71B-02090A9DBAE5}"/>
                    </a:ext>
                  </a:extLst>
                </p14:cNvPr>
                <p14:cNvContentPartPr/>
                <p14:nvPr/>
              </p14:nvContentPartPr>
              <p14:xfrm>
                <a:off x="8204839" y="2816278"/>
                <a:ext cx="189360" cy="155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ED143A4-D363-4E18-B71B-02090A9DBA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95839" y="2807638"/>
                  <a:ext cx="20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E99B8F-E66B-429B-99C1-FD5784959A5A}"/>
                    </a:ext>
                  </a:extLst>
                </p14:cNvPr>
                <p14:cNvContentPartPr/>
                <p14:nvPr/>
              </p14:nvContentPartPr>
              <p14:xfrm>
                <a:off x="8459719" y="2626918"/>
                <a:ext cx="182880" cy="287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E99B8F-E66B-429B-99C1-FD5784959A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50719" y="2617918"/>
                  <a:ext cx="200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5D1ED6-705B-480B-846C-649C21DE3A04}"/>
                    </a:ext>
                  </a:extLst>
                </p14:cNvPr>
                <p14:cNvContentPartPr/>
                <p14:nvPr/>
              </p14:nvContentPartPr>
              <p14:xfrm>
                <a:off x="8604079" y="2777038"/>
                <a:ext cx="181080" cy="19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5D1ED6-705B-480B-846C-649C21DE3A0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95079" y="2768398"/>
                  <a:ext cx="198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F4A202-4AA6-4FC9-AF77-790E905ACFCE}"/>
                    </a:ext>
                  </a:extLst>
                </p14:cNvPr>
                <p14:cNvContentPartPr/>
                <p14:nvPr/>
              </p14:nvContentPartPr>
              <p14:xfrm>
                <a:off x="9025279" y="2768398"/>
                <a:ext cx="346320" cy="156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EF4A202-4AA6-4FC9-AF77-790E905ACFC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16279" y="2759398"/>
                  <a:ext cx="363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B38471-F1EC-4150-BA7E-72C89431CE12}"/>
                    </a:ext>
                  </a:extLst>
                </p14:cNvPr>
                <p14:cNvContentPartPr/>
                <p14:nvPr/>
              </p14:nvContentPartPr>
              <p14:xfrm>
                <a:off x="9409399" y="2585158"/>
                <a:ext cx="192240" cy="331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B38471-F1EC-4150-BA7E-72C89431CE1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00759" y="2576518"/>
                  <a:ext cx="209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EFA13D0-53DF-42E1-9F3E-2641025B0D52}"/>
                    </a:ext>
                  </a:extLst>
                </p14:cNvPr>
                <p14:cNvContentPartPr/>
                <p14:nvPr/>
              </p14:nvContentPartPr>
              <p14:xfrm>
                <a:off x="9657079" y="2783158"/>
                <a:ext cx="82440" cy="11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EFA13D0-53DF-42E1-9F3E-2641025B0D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48079" y="2774158"/>
                  <a:ext cx="100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50F6E0-807F-42F0-82EA-4D3254256ABA}"/>
                    </a:ext>
                  </a:extLst>
                </p14:cNvPr>
                <p14:cNvContentPartPr/>
                <p14:nvPr/>
              </p14:nvContentPartPr>
              <p14:xfrm>
                <a:off x="9802519" y="2757958"/>
                <a:ext cx="223560" cy="124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50F6E0-807F-42F0-82EA-4D3254256A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93519" y="2749318"/>
                  <a:ext cx="241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725FA6-E048-486B-B94F-0538C91B4815}"/>
                    </a:ext>
                  </a:extLst>
                </p14:cNvPr>
                <p14:cNvContentPartPr/>
                <p14:nvPr/>
              </p14:nvContentPartPr>
              <p14:xfrm>
                <a:off x="10095199" y="2492278"/>
                <a:ext cx="310320" cy="450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725FA6-E048-486B-B94F-0538C91B48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86199" y="2483278"/>
                  <a:ext cx="3279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A4FE308-C40B-4DF2-BC6C-02760FB5304C}"/>
                    </a:ext>
                  </a:extLst>
                </p14:cNvPr>
                <p14:cNvContentPartPr/>
                <p14:nvPr/>
              </p14:nvContentPartPr>
              <p14:xfrm>
                <a:off x="1582639" y="3374278"/>
                <a:ext cx="347400" cy="591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A4FE308-C40B-4DF2-BC6C-02760FB5304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73999" y="3365638"/>
                  <a:ext cx="36504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5D3F2D-1ACB-4EC7-8220-721E0E60E7B9}"/>
                    </a:ext>
                  </a:extLst>
                </p14:cNvPr>
                <p14:cNvContentPartPr/>
                <p14:nvPr/>
              </p14:nvContentPartPr>
              <p14:xfrm>
                <a:off x="1553479" y="3689998"/>
                <a:ext cx="303840" cy="67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5D3F2D-1ACB-4EC7-8220-721E0E60E7B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44479" y="3681358"/>
                  <a:ext cx="321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C9A04F9-7949-4D55-BEC5-5CB0AF7A157C}"/>
                    </a:ext>
                  </a:extLst>
                </p14:cNvPr>
                <p14:cNvContentPartPr/>
                <p14:nvPr/>
              </p14:nvContentPartPr>
              <p14:xfrm>
                <a:off x="1787839" y="3731398"/>
                <a:ext cx="175320" cy="147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C9A04F9-7949-4D55-BEC5-5CB0AF7A15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78839" y="3722758"/>
                  <a:ext cx="19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7B1114-D3C7-4318-BBFC-A278338C8655}"/>
                    </a:ext>
                  </a:extLst>
                </p14:cNvPr>
                <p14:cNvContentPartPr/>
                <p14:nvPr/>
              </p14:nvContentPartPr>
              <p14:xfrm>
                <a:off x="2059639" y="3756958"/>
                <a:ext cx="50760" cy="92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7B1114-D3C7-4318-BBFC-A278338C865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50999" y="3747958"/>
                  <a:ext cx="68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53912DA-D75A-4BCA-87C1-29B20AC4AFEA}"/>
                    </a:ext>
                  </a:extLst>
                </p14:cNvPr>
                <p14:cNvContentPartPr/>
                <p14:nvPr/>
              </p14:nvContentPartPr>
              <p14:xfrm>
                <a:off x="2295799" y="3522958"/>
                <a:ext cx="137520" cy="3038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53912DA-D75A-4BCA-87C1-29B20AC4AF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86799" y="3513958"/>
                  <a:ext cx="1551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E1BB5F6-F853-411B-BEF1-00801D95E5A5}"/>
                    </a:ext>
                  </a:extLst>
                </p14:cNvPr>
                <p14:cNvContentPartPr/>
                <p14:nvPr/>
              </p14:nvContentPartPr>
              <p14:xfrm>
                <a:off x="2863879" y="3367078"/>
                <a:ext cx="270000" cy="45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E1BB5F6-F853-411B-BEF1-00801D95E5A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55239" y="3358438"/>
                  <a:ext cx="287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447C6FE-239E-435F-A76A-E6D9F492BB5E}"/>
                    </a:ext>
                  </a:extLst>
                </p14:cNvPr>
                <p14:cNvContentPartPr/>
                <p14:nvPr/>
              </p14:nvContentPartPr>
              <p14:xfrm>
                <a:off x="2759839" y="3584518"/>
                <a:ext cx="368280" cy="85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447C6FE-239E-435F-A76A-E6D9F492BB5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51199" y="3575518"/>
                  <a:ext cx="385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F14DA80-72DD-41CF-8F07-FB613210F35B}"/>
                    </a:ext>
                  </a:extLst>
                </p14:cNvPr>
                <p14:cNvContentPartPr/>
                <p14:nvPr/>
              </p14:nvContentPartPr>
              <p14:xfrm>
                <a:off x="2988799" y="3639598"/>
                <a:ext cx="213480" cy="169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F14DA80-72DD-41CF-8F07-FB613210F35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980159" y="3630598"/>
                  <a:ext cx="231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3570795-D1F2-4BB2-B94D-C8CEF0B0027E}"/>
                    </a:ext>
                  </a:extLst>
                </p14:cNvPr>
                <p14:cNvContentPartPr/>
                <p14:nvPr/>
              </p14:nvContentPartPr>
              <p14:xfrm>
                <a:off x="3571279" y="3550318"/>
                <a:ext cx="325080" cy="17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3570795-D1F2-4BB2-B94D-C8CEF0B002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62279" y="3541318"/>
                  <a:ext cx="34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03BA5D-043F-4E40-B988-25F4AFD53C2C}"/>
                    </a:ext>
                  </a:extLst>
                </p14:cNvPr>
                <p14:cNvContentPartPr/>
                <p14:nvPr/>
              </p14:nvContentPartPr>
              <p14:xfrm>
                <a:off x="3994279" y="3536998"/>
                <a:ext cx="148680" cy="142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03BA5D-043F-4E40-B988-25F4AFD53C2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85639" y="3527998"/>
                  <a:ext cx="166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52A473-E593-4F74-AD3A-DC4335FD93F7}"/>
                    </a:ext>
                  </a:extLst>
                </p14:cNvPr>
                <p14:cNvContentPartPr/>
                <p14:nvPr/>
              </p14:nvContentPartPr>
              <p14:xfrm>
                <a:off x="4151959" y="3502078"/>
                <a:ext cx="195840" cy="171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52A473-E593-4F74-AD3A-DC4335FD93F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43319" y="3493438"/>
                  <a:ext cx="213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6E8E7FA-2BB5-494B-9DBB-9025C768DF38}"/>
                    </a:ext>
                  </a:extLst>
                </p14:cNvPr>
                <p14:cNvContentPartPr/>
                <p14:nvPr/>
              </p14:nvContentPartPr>
              <p14:xfrm>
                <a:off x="4441039" y="3245758"/>
                <a:ext cx="265320" cy="443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6E8E7FA-2BB5-494B-9DBB-9025C768DF3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32399" y="3236758"/>
                  <a:ext cx="282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992925-9159-4037-A55F-FE2A45131078}"/>
                    </a:ext>
                  </a:extLst>
                </p14:cNvPr>
                <p14:cNvContentPartPr/>
                <p14:nvPr/>
              </p14:nvContentPartPr>
              <p14:xfrm>
                <a:off x="4404679" y="3451318"/>
                <a:ext cx="297000" cy="75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992925-9159-4037-A55F-FE2A4513107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96039" y="3442678"/>
                  <a:ext cx="314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00950B5-0C16-4222-A4E5-8FF6A18AF2A5}"/>
                    </a:ext>
                  </a:extLst>
                </p14:cNvPr>
                <p14:cNvContentPartPr/>
                <p14:nvPr/>
              </p14:nvContentPartPr>
              <p14:xfrm>
                <a:off x="4874479" y="3473638"/>
                <a:ext cx="204120" cy="223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00950B5-0C16-4222-A4E5-8FF6A18AF2A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65839" y="3464998"/>
                  <a:ext cx="221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B7CB548-613A-444F-B7EB-05A06965CD38}"/>
                    </a:ext>
                  </a:extLst>
                </p14:cNvPr>
                <p14:cNvContentPartPr/>
                <p14:nvPr/>
              </p14:nvContentPartPr>
              <p14:xfrm>
                <a:off x="5020999" y="3626278"/>
                <a:ext cx="194400" cy="239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B7CB548-613A-444F-B7EB-05A06965CD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11999" y="3617278"/>
                  <a:ext cx="212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72226C7-B124-4D47-965C-6189A4EF65D3}"/>
                    </a:ext>
                  </a:extLst>
                </p14:cNvPr>
                <p14:cNvContentPartPr/>
                <p14:nvPr/>
              </p14:nvContentPartPr>
              <p14:xfrm>
                <a:off x="5107039" y="3470758"/>
                <a:ext cx="341280" cy="215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72226C7-B124-4D47-965C-6189A4EF65D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098039" y="3462118"/>
                  <a:ext cx="358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E82DFB4-CAF5-425B-BCFF-977BEFAF28B8}"/>
                    </a:ext>
                  </a:extLst>
                </p14:cNvPr>
                <p14:cNvContentPartPr/>
                <p14:nvPr/>
              </p14:nvContentPartPr>
              <p14:xfrm>
                <a:off x="5459119" y="3466798"/>
                <a:ext cx="223560" cy="17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E82DFB4-CAF5-425B-BCFF-977BEFAF28B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50479" y="3457798"/>
                  <a:ext cx="241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5F091B-E80F-47C5-BD07-774EC5C7A77E}"/>
                    </a:ext>
                  </a:extLst>
                </p14:cNvPr>
                <p14:cNvContentPartPr/>
                <p14:nvPr/>
              </p14:nvContentPartPr>
              <p14:xfrm>
                <a:off x="5686639" y="3447718"/>
                <a:ext cx="18144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5F091B-E80F-47C5-BD07-774EC5C7A77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7999" y="3438718"/>
                  <a:ext cx="199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447FA8C-F76D-4855-83D3-B1DFE792ADEA}"/>
                    </a:ext>
                  </a:extLst>
                </p14:cNvPr>
                <p14:cNvContentPartPr/>
                <p14:nvPr/>
              </p14:nvContentPartPr>
              <p14:xfrm>
                <a:off x="5875999" y="3376078"/>
                <a:ext cx="272880" cy="293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447FA8C-F76D-4855-83D3-B1DFE792ADE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67359" y="3367438"/>
                  <a:ext cx="290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419C3A1-DB69-46B4-B07A-C7DCA05429F8}"/>
                    </a:ext>
                  </a:extLst>
                </p14:cNvPr>
                <p14:cNvContentPartPr/>
                <p14:nvPr/>
              </p14:nvContentPartPr>
              <p14:xfrm>
                <a:off x="6193159" y="3630598"/>
                <a:ext cx="25200" cy="30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419C3A1-DB69-46B4-B07A-C7DCA05429F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84519" y="3621598"/>
                  <a:ext cx="42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4A40183-F279-470D-8E03-FA422413879C}"/>
                    </a:ext>
                  </a:extLst>
                </p14:cNvPr>
                <p14:cNvContentPartPr/>
                <p14:nvPr/>
              </p14:nvContentPartPr>
              <p14:xfrm>
                <a:off x="1768759" y="4395238"/>
                <a:ext cx="4680" cy="2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4A40183-F279-470D-8E03-FA422413879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60119" y="438659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AA0C419-9B6E-45FD-AB5A-411B4F15BC9C}"/>
                    </a:ext>
                  </a:extLst>
                </p14:cNvPr>
                <p14:cNvContentPartPr/>
                <p14:nvPr/>
              </p14:nvContentPartPr>
              <p14:xfrm>
                <a:off x="1797559" y="4228918"/>
                <a:ext cx="426960" cy="374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AA0C419-9B6E-45FD-AB5A-411B4F15BC9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88919" y="4220278"/>
                  <a:ext cx="444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FF98874-48C6-472A-B920-828925A6FAF2}"/>
                    </a:ext>
                  </a:extLst>
                </p14:cNvPr>
                <p14:cNvContentPartPr/>
                <p14:nvPr/>
              </p14:nvContentPartPr>
              <p14:xfrm>
                <a:off x="2246119" y="4422598"/>
                <a:ext cx="62640" cy="89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FF98874-48C6-472A-B920-828925A6FAF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37119" y="4413598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D3DBA1-0EB1-43D3-8A80-4CF073EF4253}"/>
                    </a:ext>
                  </a:extLst>
                </p14:cNvPr>
                <p14:cNvContentPartPr/>
                <p14:nvPr/>
              </p14:nvContentPartPr>
              <p14:xfrm>
                <a:off x="2324959" y="4390918"/>
                <a:ext cx="196920" cy="147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D3DBA1-0EB1-43D3-8A80-4CF073EF425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15959" y="4382278"/>
                  <a:ext cx="214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4E50C3A-8612-4FD7-B9CE-BFC9490B62AC}"/>
                    </a:ext>
                  </a:extLst>
                </p14:cNvPr>
                <p14:cNvContentPartPr/>
                <p14:nvPr/>
              </p14:nvContentPartPr>
              <p14:xfrm>
                <a:off x="2637079" y="4352398"/>
                <a:ext cx="128520" cy="153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4E50C3A-8612-4FD7-B9CE-BFC9490B62A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28079" y="4343758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19AFFDB-8A51-4030-8537-B1BF2052232A}"/>
                    </a:ext>
                  </a:extLst>
                </p14:cNvPr>
                <p14:cNvContentPartPr/>
                <p14:nvPr/>
              </p14:nvContentPartPr>
              <p14:xfrm>
                <a:off x="2803759" y="4335478"/>
                <a:ext cx="143640" cy="185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19AFFDB-8A51-4030-8537-B1BF2052232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95119" y="4326838"/>
                  <a:ext cx="161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4F0CA4C-3134-45F4-A159-1547CF586156}"/>
                    </a:ext>
                  </a:extLst>
                </p14:cNvPr>
                <p14:cNvContentPartPr/>
                <p14:nvPr/>
              </p14:nvContentPartPr>
              <p14:xfrm>
                <a:off x="3419359" y="4125958"/>
                <a:ext cx="263880" cy="230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4F0CA4C-3134-45F4-A159-1547CF58615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10359" y="4117318"/>
                  <a:ext cx="281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A90041A-7D98-499E-9C6E-391B1ECAA9E7}"/>
                    </a:ext>
                  </a:extLst>
                </p14:cNvPr>
                <p14:cNvContentPartPr/>
                <p14:nvPr/>
              </p14:nvContentPartPr>
              <p14:xfrm>
                <a:off x="3830839" y="4034878"/>
                <a:ext cx="282240" cy="299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A90041A-7D98-499E-9C6E-391B1ECAA9E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21839" y="4026238"/>
                  <a:ext cx="299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E3EF9FD-9C71-4D08-B1F9-7E2006DDF3FC}"/>
                    </a:ext>
                  </a:extLst>
                </p14:cNvPr>
                <p14:cNvContentPartPr/>
                <p14:nvPr/>
              </p14:nvContentPartPr>
              <p14:xfrm>
                <a:off x="3425119" y="4416478"/>
                <a:ext cx="653760" cy="102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E3EF9FD-9C71-4D08-B1F9-7E2006DDF3F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16479" y="4407838"/>
                  <a:ext cx="671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943D671-2E69-4927-A6F6-EEEAAB5CCB7A}"/>
                    </a:ext>
                  </a:extLst>
                </p14:cNvPr>
                <p14:cNvContentPartPr/>
                <p14:nvPr/>
              </p14:nvContentPartPr>
              <p14:xfrm>
                <a:off x="3487759" y="4601878"/>
                <a:ext cx="14256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943D671-2E69-4927-A6F6-EEEAAB5CCB7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78759" y="4593238"/>
                  <a:ext cx="160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1AF1279-0A25-43AF-A307-FFECF4FA8C6B}"/>
                    </a:ext>
                  </a:extLst>
                </p14:cNvPr>
                <p14:cNvContentPartPr/>
                <p14:nvPr/>
              </p14:nvContentPartPr>
              <p14:xfrm>
                <a:off x="3648679" y="4619158"/>
                <a:ext cx="158400" cy="129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1AF1279-0A25-43AF-A307-FFECF4FA8C6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40039" y="4610158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FD814C8-5053-4F0F-BF50-537FEAF64832}"/>
                    </a:ext>
                  </a:extLst>
                </p14:cNvPr>
                <p14:cNvContentPartPr/>
                <p14:nvPr/>
              </p14:nvContentPartPr>
              <p14:xfrm>
                <a:off x="3923359" y="4569478"/>
                <a:ext cx="92160" cy="134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FD814C8-5053-4F0F-BF50-537FEAF6483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14719" y="4560478"/>
                  <a:ext cx="109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D0FE91-AA62-4108-AAC1-8F4E8D426BD8}"/>
                    </a:ext>
                  </a:extLst>
                </p14:cNvPr>
                <p14:cNvContentPartPr/>
                <p14:nvPr/>
              </p14:nvContentPartPr>
              <p14:xfrm>
                <a:off x="4090399" y="4565518"/>
                <a:ext cx="150840" cy="17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D0FE91-AA62-4108-AAC1-8F4E8D426B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81399" y="4556878"/>
                  <a:ext cx="168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1B41FB6-F66B-44F5-88C0-77B1D778CC5B}"/>
                    </a:ext>
                  </a:extLst>
                </p14:cNvPr>
                <p14:cNvContentPartPr/>
                <p14:nvPr/>
              </p14:nvContentPartPr>
              <p14:xfrm>
                <a:off x="4556599" y="4241518"/>
                <a:ext cx="186480" cy="1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1B41FB6-F66B-44F5-88C0-77B1D778CC5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47959" y="4232878"/>
                  <a:ext cx="204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188372-5BAF-4CBF-BB3C-5FA1773D2516}"/>
                    </a:ext>
                  </a:extLst>
                </p14:cNvPr>
                <p14:cNvContentPartPr/>
                <p14:nvPr/>
              </p14:nvContentPartPr>
              <p14:xfrm>
                <a:off x="4568119" y="4379038"/>
                <a:ext cx="94680" cy="15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188372-5BAF-4CBF-BB3C-5FA1773D251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559119" y="4370398"/>
                  <a:ext cx="11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D1D6BBF-DFDD-43E6-9BB0-712189055B7A}"/>
                    </a:ext>
                  </a:extLst>
                </p14:cNvPr>
                <p14:cNvContentPartPr/>
                <p14:nvPr/>
              </p14:nvContentPartPr>
              <p14:xfrm>
                <a:off x="4959799" y="4304158"/>
                <a:ext cx="11160" cy="20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D1D6BBF-DFDD-43E6-9BB0-712189055B7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50799" y="4295158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C6932BD-5D86-48B3-BDA2-A883F041217D}"/>
                    </a:ext>
                  </a:extLst>
                </p14:cNvPr>
                <p14:cNvContentPartPr/>
                <p14:nvPr/>
              </p14:nvContentPartPr>
              <p14:xfrm>
                <a:off x="5061679" y="4175278"/>
                <a:ext cx="152280" cy="164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C6932BD-5D86-48B3-BDA2-A883F04121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53039" y="4166278"/>
                  <a:ext cx="169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D4893F-BFF7-428A-8991-42289E4948A9}"/>
                    </a:ext>
                  </a:extLst>
                </p14:cNvPr>
                <p14:cNvContentPartPr/>
                <p14:nvPr/>
              </p14:nvContentPartPr>
              <p14:xfrm>
                <a:off x="5324119" y="4102558"/>
                <a:ext cx="167760" cy="201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D4893F-BFF7-428A-8991-42289E4948A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315479" y="4093918"/>
                  <a:ext cx="185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D06C1B3-2830-478C-B1FB-BBF905D79362}"/>
                    </a:ext>
                  </a:extLst>
                </p14:cNvPr>
                <p14:cNvContentPartPr/>
                <p14:nvPr/>
              </p14:nvContentPartPr>
              <p14:xfrm>
                <a:off x="5555959" y="4037398"/>
                <a:ext cx="323280" cy="330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D06C1B3-2830-478C-B1FB-BBF905D7936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47319" y="4028758"/>
                  <a:ext cx="340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0257646-CF02-4A77-B7AC-B0B9D9D75792}"/>
                    </a:ext>
                  </a:extLst>
                </p14:cNvPr>
                <p14:cNvContentPartPr/>
                <p14:nvPr/>
              </p14:nvContentPartPr>
              <p14:xfrm>
                <a:off x="5996599" y="4010758"/>
                <a:ext cx="313560" cy="209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0257646-CF02-4A77-B7AC-B0B9D9D757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87959" y="4001758"/>
                  <a:ext cx="331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4C4AFC8-DE3B-4266-BA64-B954EFB83634}"/>
                    </a:ext>
                  </a:extLst>
                </p14:cNvPr>
                <p14:cNvContentPartPr/>
                <p14:nvPr/>
              </p14:nvContentPartPr>
              <p14:xfrm>
                <a:off x="6489079" y="4233958"/>
                <a:ext cx="9360" cy="23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4C4AFC8-DE3B-4266-BA64-B954EFB8363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80079" y="4224958"/>
                  <a:ext cx="2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DEB0C70-3CDC-49D8-A039-69F8EE99298A}"/>
                    </a:ext>
                  </a:extLst>
                </p14:cNvPr>
                <p14:cNvContentPartPr/>
                <p14:nvPr/>
              </p14:nvContentPartPr>
              <p14:xfrm>
                <a:off x="6638479" y="4074478"/>
                <a:ext cx="158040" cy="182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DEB0C70-3CDC-49D8-A039-69F8EE99298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29839" y="4065478"/>
                  <a:ext cx="175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03EA29-E0BB-4750-ABCA-508180CF1435}"/>
                    </a:ext>
                  </a:extLst>
                </p14:cNvPr>
                <p14:cNvContentPartPr/>
                <p14:nvPr/>
              </p14:nvContentPartPr>
              <p14:xfrm>
                <a:off x="6988759" y="3946318"/>
                <a:ext cx="322200" cy="307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03EA29-E0BB-4750-ABCA-508180CF143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80119" y="3937678"/>
                  <a:ext cx="339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C90669D-BE4B-4DFA-9FC4-F68CD7BD17C0}"/>
                    </a:ext>
                  </a:extLst>
                </p14:cNvPr>
                <p14:cNvContentPartPr/>
                <p14:nvPr/>
              </p14:nvContentPartPr>
              <p14:xfrm>
                <a:off x="7358479" y="4299478"/>
                <a:ext cx="162720" cy="196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C90669D-BE4B-4DFA-9FC4-F68CD7BD17C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49479" y="4290838"/>
                  <a:ext cx="180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BB3F1BA-A089-47A3-9C9A-861BEE2C3D09}"/>
                    </a:ext>
                  </a:extLst>
                </p14:cNvPr>
                <p14:cNvContentPartPr/>
                <p14:nvPr/>
              </p14:nvContentPartPr>
              <p14:xfrm>
                <a:off x="7674559" y="4125958"/>
                <a:ext cx="346680" cy="189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BB3F1BA-A089-47A3-9C9A-861BEE2C3D0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65919" y="4117318"/>
                  <a:ext cx="364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511834C-C834-4189-B527-B2A8039AA195}"/>
                    </a:ext>
                  </a:extLst>
                </p14:cNvPr>
                <p14:cNvContentPartPr/>
                <p14:nvPr/>
              </p14:nvContentPartPr>
              <p14:xfrm>
                <a:off x="8074879" y="4134238"/>
                <a:ext cx="140400" cy="174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511834C-C834-4189-B527-B2A8039AA19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66239" y="4125238"/>
                  <a:ext cx="158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AE4BEF2-C41E-46D5-8803-28EB511FE57F}"/>
                    </a:ext>
                  </a:extLst>
                </p14:cNvPr>
                <p14:cNvContentPartPr/>
                <p14:nvPr/>
              </p14:nvContentPartPr>
              <p14:xfrm>
                <a:off x="8587879" y="4141438"/>
                <a:ext cx="311760" cy="124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AE4BEF2-C41E-46D5-8803-28EB511FE57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79239" y="4132798"/>
                  <a:ext cx="32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F146AA2-95EF-4D26-ACDD-F74B66584777}"/>
                    </a:ext>
                  </a:extLst>
                </p14:cNvPr>
                <p14:cNvContentPartPr/>
                <p14:nvPr/>
              </p14:nvContentPartPr>
              <p14:xfrm>
                <a:off x="8964799" y="4143958"/>
                <a:ext cx="145440" cy="9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F146AA2-95EF-4D26-ACDD-F74B6658477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56159" y="4135318"/>
                  <a:ext cx="163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B02FBE4-9F60-484F-8986-EB06F02BB228}"/>
                    </a:ext>
                  </a:extLst>
                </p14:cNvPr>
                <p14:cNvContentPartPr/>
                <p14:nvPr/>
              </p14:nvContentPartPr>
              <p14:xfrm>
                <a:off x="9144079" y="4165558"/>
                <a:ext cx="114480" cy="5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B02FBE4-9F60-484F-8986-EB06F02BB22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35439" y="4156918"/>
                  <a:ext cx="132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C12AD54-B504-4D61-948A-2BE1DC71A34D}"/>
                    </a:ext>
                  </a:extLst>
                </p14:cNvPr>
                <p14:cNvContentPartPr/>
                <p14:nvPr/>
              </p14:nvContentPartPr>
              <p14:xfrm>
                <a:off x="9133279" y="4087438"/>
                <a:ext cx="231480" cy="411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C12AD54-B504-4D61-948A-2BE1DC71A34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124639" y="4078798"/>
                  <a:ext cx="2491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4CEABB0-9548-4B67-8BA8-C2D5BD18A5AB}"/>
                    </a:ext>
                  </a:extLst>
                </p14:cNvPr>
                <p14:cNvContentPartPr/>
                <p14:nvPr/>
              </p14:nvContentPartPr>
              <p14:xfrm>
                <a:off x="9609199" y="4105078"/>
                <a:ext cx="143640" cy="127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4CEABB0-9548-4B67-8BA8-C2D5BD18A5A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00559" y="4096438"/>
                  <a:ext cx="16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7B70F97-8A87-4C18-B684-CD1E1061A67F}"/>
                    </a:ext>
                  </a:extLst>
                </p14:cNvPr>
                <p14:cNvContentPartPr/>
                <p14:nvPr/>
              </p14:nvContentPartPr>
              <p14:xfrm>
                <a:off x="9869839" y="4049998"/>
                <a:ext cx="166320" cy="204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7B70F97-8A87-4C18-B684-CD1E1061A67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61199" y="4040998"/>
                  <a:ext cx="183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E637CE5-FEE5-4549-A6B1-2C2FB165017A}"/>
                    </a:ext>
                  </a:extLst>
                </p14:cNvPr>
                <p14:cNvContentPartPr/>
                <p14:nvPr/>
              </p14:nvContentPartPr>
              <p14:xfrm>
                <a:off x="10138399" y="4064398"/>
                <a:ext cx="231120" cy="178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E637CE5-FEE5-4549-A6B1-2C2FB165017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129399" y="4055398"/>
                  <a:ext cx="248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E49C2F3-1F91-44C2-B42E-F30048C7A226}"/>
                    </a:ext>
                  </a:extLst>
                </p14:cNvPr>
                <p14:cNvContentPartPr/>
                <p14:nvPr/>
              </p14:nvContentPartPr>
              <p14:xfrm>
                <a:off x="1896199" y="5011918"/>
                <a:ext cx="230760" cy="445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E49C2F3-1F91-44C2-B42E-F30048C7A22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887559" y="5003278"/>
                  <a:ext cx="2484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CF45E33-0F71-4BAF-B003-C953D17E44ED}"/>
                    </a:ext>
                  </a:extLst>
                </p14:cNvPr>
                <p14:cNvContentPartPr/>
                <p14:nvPr/>
              </p14:nvContentPartPr>
              <p14:xfrm>
                <a:off x="1800079" y="5177158"/>
                <a:ext cx="426960" cy="152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CF45E33-0F71-4BAF-B003-C953D17E44E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91439" y="5168518"/>
                  <a:ext cx="444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6EF7BC2-B3CD-4E44-BBBB-2C273F4CFA48}"/>
                    </a:ext>
                  </a:extLst>
                </p14:cNvPr>
                <p14:cNvContentPartPr/>
                <p14:nvPr/>
              </p14:nvContentPartPr>
              <p14:xfrm>
                <a:off x="2205799" y="4947478"/>
                <a:ext cx="209520" cy="468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6EF7BC2-B3CD-4E44-BBBB-2C273F4CFA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196799" y="4938838"/>
                  <a:ext cx="2271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3466A34-C86B-422F-B00D-D2C66B67A77C}"/>
                    </a:ext>
                  </a:extLst>
                </p14:cNvPr>
                <p14:cNvContentPartPr/>
                <p14:nvPr/>
              </p14:nvContentPartPr>
              <p14:xfrm>
                <a:off x="2415679" y="5216038"/>
                <a:ext cx="142560" cy="180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3466A34-C86B-422F-B00D-D2C66B67A77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06679" y="5207398"/>
                  <a:ext cx="16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92F2777-ECFC-4907-962D-168C33F199DE}"/>
                    </a:ext>
                  </a:extLst>
                </p14:cNvPr>
                <p14:cNvContentPartPr/>
                <p14:nvPr/>
              </p14:nvContentPartPr>
              <p14:xfrm>
                <a:off x="3213439" y="5059078"/>
                <a:ext cx="360" cy="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92F2777-ECFC-4907-962D-168C33F199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04799" y="5050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4E1E45D-2633-4E5A-898D-63033ADBFCD4}"/>
                    </a:ext>
                  </a:extLst>
                </p14:cNvPr>
                <p14:cNvContentPartPr/>
                <p14:nvPr/>
              </p14:nvContentPartPr>
              <p14:xfrm>
                <a:off x="3089599" y="5042518"/>
                <a:ext cx="163080" cy="263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4E1E45D-2633-4E5A-898D-63033ADBFCD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080959" y="5033878"/>
                  <a:ext cx="180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50102F-D50B-4A8C-AF7B-07FB15136F59}"/>
                    </a:ext>
                  </a:extLst>
                </p14:cNvPr>
                <p14:cNvContentPartPr/>
                <p14:nvPr/>
              </p14:nvContentPartPr>
              <p14:xfrm>
                <a:off x="3136759" y="4938838"/>
                <a:ext cx="370080" cy="382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50102F-D50B-4A8C-AF7B-07FB15136F5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127759" y="4929838"/>
                  <a:ext cx="387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C6A6B4F-CA9D-461D-9099-2434A9590291}"/>
                    </a:ext>
                  </a:extLst>
                </p14:cNvPr>
                <p14:cNvContentPartPr/>
                <p14:nvPr/>
              </p14:nvContentPartPr>
              <p14:xfrm>
                <a:off x="3440959" y="5136838"/>
                <a:ext cx="77400" cy="114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C6A6B4F-CA9D-461D-9099-2434A959029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432319" y="5127838"/>
                  <a:ext cx="95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75CA81D-9F74-41ED-BE08-B1E112FA1450}"/>
                    </a:ext>
                  </a:extLst>
                </p14:cNvPr>
                <p14:cNvContentPartPr/>
                <p14:nvPr/>
              </p14:nvContentPartPr>
              <p14:xfrm>
                <a:off x="3589279" y="5091118"/>
                <a:ext cx="143640" cy="150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75CA81D-9F74-41ED-BE08-B1E112FA14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580639" y="5082118"/>
                  <a:ext cx="161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6657D68-CE6F-4FF9-8C0E-29F3A34465AF}"/>
                    </a:ext>
                  </a:extLst>
                </p14:cNvPr>
                <p14:cNvContentPartPr/>
                <p14:nvPr/>
              </p14:nvContentPartPr>
              <p14:xfrm>
                <a:off x="3796639" y="5069878"/>
                <a:ext cx="103320" cy="17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6657D68-CE6F-4FF9-8C0E-29F3A34465A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787639" y="5061238"/>
                  <a:ext cx="12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2E69D4-68FE-4B7E-8080-4A85F842766A}"/>
                    </a:ext>
                  </a:extLst>
                </p14:cNvPr>
                <p14:cNvContentPartPr/>
                <p14:nvPr/>
              </p14:nvContentPartPr>
              <p14:xfrm>
                <a:off x="3948919" y="5063758"/>
                <a:ext cx="264240" cy="14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2E69D4-68FE-4B7E-8080-4A85F842766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939919" y="5054758"/>
                  <a:ext cx="28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3D0753F-B9C0-45C4-A3C0-37BF4D42307C}"/>
                    </a:ext>
                  </a:extLst>
                </p14:cNvPr>
                <p14:cNvContentPartPr/>
                <p14:nvPr/>
              </p14:nvContentPartPr>
              <p14:xfrm>
                <a:off x="4348879" y="5043238"/>
                <a:ext cx="36360" cy="136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3D0753F-B9C0-45C4-A3C0-37BF4D42307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339879" y="5034598"/>
                  <a:ext cx="54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CAEF698-ABA0-4DC6-B49D-22CB1DDD73B6}"/>
                    </a:ext>
                  </a:extLst>
                </p14:cNvPr>
                <p14:cNvContentPartPr/>
                <p14:nvPr/>
              </p14:nvContentPartPr>
              <p14:xfrm>
                <a:off x="4402879" y="4964038"/>
                <a:ext cx="32760" cy="86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CAEF698-ABA0-4DC6-B49D-22CB1DDD73B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394239" y="4955398"/>
                  <a:ext cx="50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6D6AB13-5268-428F-B79B-82B72FA0302E}"/>
                    </a:ext>
                  </a:extLst>
                </p14:cNvPr>
                <p14:cNvContentPartPr/>
                <p14:nvPr/>
              </p14:nvContentPartPr>
              <p14:xfrm>
                <a:off x="4448239" y="5055478"/>
                <a:ext cx="120600" cy="109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6D6AB13-5268-428F-B79B-82B72FA030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439239" y="5046478"/>
                  <a:ext cx="138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2F7B07F-F326-4B22-AFC4-537179D0AB0B}"/>
                    </a:ext>
                  </a:extLst>
                </p14:cNvPr>
                <p14:cNvContentPartPr/>
                <p14:nvPr/>
              </p14:nvContentPartPr>
              <p14:xfrm>
                <a:off x="4695559" y="4822918"/>
                <a:ext cx="158040" cy="373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2F7B07F-F326-4B22-AFC4-537179D0AB0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686919" y="4813918"/>
                  <a:ext cx="175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5519CB2-772C-4C25-A349-85745BCCCBC0}"/>
                    </a:ext>
                  </a:extLst>
                </p14:cNvPr>
                <p14:cNvContentPartPr/>
                <p14:nvPr/>
              </p14:nvContentPartPr>
              <p14:xfrm>
                <a:off x="5109919" y="5015518"/>
                <a:ext cx="215640" cy="145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5519CB2-772C-4C25-A349-85745BCCCB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100919" y="5006878"/>
                  <a:ext cx="233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4EC520F-7E1E-4C18-A494-EF7CD77FA6EA}"/>
                    </a:ext>
                  </a:extLst>
                </p14:cNvPr>
                <p14:cNvContentPartPr/>
                <p14:nvPr/>
              </p14:nvContentPartPr>
              <p14:xfrm>
                <a:off x="5284159" y="4788718"/>
                <a:ext cx="207360" cy="333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4EC520F-7E1E-4C18-A494-EF7CD77FA6E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75519" y="4780078"/>
                  <a:ext cx="225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0EC3A12-9D1A-4430-BD1F-B4FE752C99CB}"/>
                    </a:ext>
                  </a:extLst>
                </p14:cNvPr>
                <p14:cNvContentPartPr/>
                <p14:nvPr/>
              </p14:nvContentPartPr>
              <p14:xfrm>
                <a:off x="5415559" y="5030998"/>
                <a:ext cx="69120" cy="91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0EC3A12-9D1A-4430-BD1F-B4FE752C99C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406919" y="5022358"/>
                  <a:ext cx="86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5ED4DF2-108B-43FA-A8B4-1864A9079FF0}"/>
                    </a:ext>
                  </a:extLst>
                </p14:cNvPr>
                <p14:cNvContentPartPr/>
                <p14:nvPr/>
              </p14:nvContentPartPr>
              <p14:xfrm>
                <a:off x="5503759" y="4946758"/>
                <a:ext cx="185040" cy="204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5ED4DF2-108B-43FA-A8B4-1864A9079FF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494759" y="4938118"/>
                  <a:ext cx="202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F90EE8A-9D25-43BF-BFF1-33870D156504}"/>
                    </a:ext>
                  </a:extLst>
                </p14:cNvPr>
                <p14:cNvContentPartPr/>
                <p14:nvPr/>
              </p14:nvContentPartPr>
              <p14:xfrm>
                <a:off x="5765119" y="4697278"/>
                <a:ext cx="296280" cy="497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F90EE8A-9D25-43BF-BFF1-33870D15650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756479" y="4688638"/>
                  <a:ext cx="3139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9B6CA0E-E177-43CC-A72B-07138CABEE9B}"/>
                    </a:ext>
                  </a:extLst>
                </p14:cNvPr>
                <p14:cNvContentPartPr/>
                <p14:nvPr/>
              </p14:nvContentPartPr>
              <p14:xfrm>
                <a:off x="5708959" y="4893478"/>
                <a:ext cx="397800" cy="83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9B6CA0E-E177-43CC-A72B-07138CABEE9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00319" y="4884838"/>
                  <a:ext cx="415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9DCA838-EE37-4B6E-B94A-C9D20EC0C31F}"/>
                    </a:ext>
                  </a:extLst>
                </p14:cNvPr>
                <p14:cNvContentPartPr/>
                <p14:nvPr/>
              </p14:nvContentPartPr>
              <p14:xfrm>
                <a:off x="5999479" y="4950718"/>
                <a:ext cx="259560" cy="191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9DCA838-EE37-4B6E-B94A-C9D20EC0C31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990839" y="4942078"/>
                  <a:ext cx="277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791CBE9-E389-4253-AA22-0191666302BE}"/>
                    </a:ext>
                  </a:extLst>
                </p14:cNvPr>
                <p14:cNvContentPartPr/>
                <p14:nvPr/>
              </p14:nvContentPartPr>
              <p14:xfrm>
                <a:off x="6414919" y="4689358"/>
                <a:ext cx="238680" cy="398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791CBE9-E389-4253-AA22-0191666302B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05919" y="4680718"/>
                  <a:ext cx="256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9C7AB19-1966-41A3-A2B9-A50D3F7189AD}"/>
                    </a:ext>
                  </a:extLst>
                </p14:cNvPr>
                <p14:cNvContentPartPr/>
                <p14:nvPr/>
              </p14:nvContentPartPr>
              <p14:xfrm>
                <a:off x="6655039" y="4960798"/>
                <a:ext cx="135360" cy="100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9C7AB19-1966-41A3-A2B9-A50D3F7189A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646399" y="4952158"/>
                  <a:ext cx="153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CB9CE4D-5A53-4C3E-8A18-A77AE3CDFD79}"/>
                    </a:ext>
                  </a:extLst>
                </p14:cNvPr>
                <p14:cNvContentPartPr/>
                <p14:nvPr/>
              </p14:nvContentPartPr>
              <p14:xfrm>
                <a:off x="6952039" y="4643278"/>
                <a:ext cx="252360" cy="426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CB9CE4D-5A53-4C3E-8A18-A77AE3CDFD79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43399" y="4634638"/>
                  <a:ext cx="270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4ED4E34-B782-4CF6-B30A-40107B19E74C}"/>
                    </a:ext>
                  </a:extLst>
                </p14:cNvPr>
                <p14:cNvContentPartPr/>
                <p14:nvPr/>
              </p14:nvContentPartPr>
              <p14:xfrm>
                <a:off x="6875719" y="4848118"/>
                <a:ext cx="328680" cy="216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4ED4E34-B782-4CF6-B30A-40107B19E74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66719" y="4839118"/>
                  <a:ext cx="346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2CB2FEF-26B2-40A5-9CEA-13D046B98878}"/>
                    </a:ext>
                  </a:extLst>
                </p14:cNvPr>
                <p14:cNvContentPartPr/>
                <p14:nvPr/>
              </p14:nvContentPartPr>
              <p14:xfrm>
                <a:off x="7313119" y="4805998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2CB2FEF-26B2-40A5-9CEA-13D046B988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04119" y="4796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B2BC7AD-63D6-4F63-9216-A60EAB89AD7B}"/>
                    </a:ext>
                  </a:extLst>
                </p14:cNvPr>
                <p14:cNvContentPartPr/>
                <p14:nvPr/>
              </p14:nvContentPartPr>
              <p14:xfrm>
                <a:off x="7284679" y="4894918"/>
                <a:ext cx="75240" cy="138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B2BC7AD-63D6-4F63-9216-A60EAB89AD7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75679" y="4886278"/>
                  <a:ext cx="92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AEFE0E4-2F3D-4594-A671-4D885172ADE7}"/>
                    </a:ext>
                  </a:extLst>
                </p14:cNvPr>
                <p14:cNvContentPartPr/>
                <p14:nvPr/>
              </p14:nvContentPartPr>
              <p14:xfrm>
                <a:off x="7429039" y="4922638"/>
                <a:ext cx="176040" cy="145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AEFE0E4-2F3D-4594-A671-4D885172ADE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420039" y="4913998"/>
                  <a:ext cx="193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A103F6-2358-40A7-A60A-D02A4BBA598B}"/>
                    </a:ext>
                  </a:extLst>
                </p14:cNvPr>
                <p14:cNvContentPartPr/>
                <p14:nvPr/>
              </p14:nvContentPartPr>
              <p14:xfrm>
                <a:off x="8049679" y="4916158"/>
                <a:ext cx="1800" cy="4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A103F6-2358-40A7-A60A-D02A4BBA598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41039" y="4907518"/>
                  <a:ext cx="1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E234A83-6394-4946-8975-BF51C06A35F8}"/>
                    </a:ext>
                  </a:extLst>
                </p14:cNvPr>
                <p14:cNvContentPartPr/>
                <p14:nvPr/>
              </p14:nvContentPartPr>
              <p14:xfrm>
                <a:off x="7881559" y="4856398"/>
                <a:ext cx="186480" cy="155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E234A83-6394-4946-8975-BF51C06A35F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872559" y="4847398"/>
                  <a:ext cx="20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188B2C4-91B8-4A44-89A3-823EAE760111}"/>
                    </a:ext>
                  </a:extLst>
                </p14:cNvPr>
                <p14:cNvContentPartPr/>
                <p14:nvPr/>
              </p14:nvContentPartPr>
              <p14:xfrm>
                <a:off x="8156959" y="4816798"/>
                <a:ext cx="135720" cy="191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188B2C4-91B8-4A44-89A3-823EAE7601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47959" y="4807798"/>
                  <a:ext cx="153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87F24D5-3773-4316-A003-D9E3FE687EBC}"/>
                    </a:ext>
                  </a:extLst>
                </p14:cNvPr>
                <p14:cNvContentPartPr/>
                <p14:nvPr/>
              </p14:nvContentPartPr>
              <p14:xfrm>
                <a:off x="8568799" y="4788718"/>
                <a:ext cx="169920" cy="153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87F24D5-3773-4316-A003-D9E3FE687EB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60159" y="4779718"/>
                  <a:ext cx="187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A410788-AC7A-430B-B56E-BF4207A60EC9}"/>
                    </a:ext>
                  </a:extLst>
                </p14:cNvPr>
                <p14:cNvContentPartPr/>
                <p14:nvPr/>
              </p14:nvContentPartPr>
              <p14:xfrm>
                <a:off x="8836639" y="4825438"/>
                <a:ext cx="189000" cy="129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A410788-AC7A-430B-B56E-BF4207A60EC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827999" y="4816438"/>
                  <a:ext cx="206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D9A3A8D-3E64-4757-9648-DE64093B84A3}"/>
                    </a:ext>
                  </a:extLst>
                </p14:cNvPr>
                <p14:cNvContentPartPr/>
                <p14:nvPr/>
              </p14:nvContentPartPr>
              <p14:xfrm>
                <a:off x="9263959" y="4768198"/>
                <a:ext cx="201240" cy="146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D9A3A8D-3E64-4757-9648-DE64093B84A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55319" y="4759198"/>
                  <a:ext cx="218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B147A9E-F297-4257-ACF3-DD48A1324B4B}"/>
                    </a:ext>
                  </a:extLst>
                </p14:cNvPr>
                <p14:cNvContentPartPr/>
                <p14:nvPr/>
              </p14:nvContentPartPr>
              <p14:xfrm>
                <a:off x="9406159" y="4849198"/>
                <a:ext cx="142560" cy="290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B147A9E-F297-4257-ACF3-DD48A1324B4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397519" y="4840558"/>
                  <a:ext cx="160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19CAFED-A92F-404B-9905-1280FF68851C}"/>
                    </a:ext>
                  </a:extLst>
                </p14:cNvPr>
                <p14:cNvContentPartPr/>
                <p14:nvPr/>
              </p14:nvContentPartPr>
              <p14:xfrm>
                <a:off x="9494359" y="4759558"/>
                <a:ext cx="255960" cy="159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19CAFED-A92F-404B-9905-1280FF68851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85359" y="4750558"/>
                  <a:ext cx="273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38BB599-358F-41D6-949A-20C01AA367AA}"/>
                    </a:ext>
                  </a:extLst>
                </p14:cNvPr>
                <p14:cNvContentPartPr/>
                <p14:nvPr/>
              </p14:nvContentPartPr>
              <p14:xfrm>
                <a:off x="9700999" y="4762798"/>
                <a:ext cx="217800" cy="402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38BB599-358F-41D6-949A-20C01AA367A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691999" y="4753798"/>
                  <a:ext cx="235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B1747E9-EDC3-41BE-8646-335E7177E18C}"/>
                    </a:ext>
                  </a:extLst>
                </p14:cNvPr>
                <p14:cNvContentPartPr/>
                <p14:nvPr/>
              </p14:nvContentPartPr>
              <p14:xfrm>
                <a:off x="9813319" y="4690078"/>
                <a:ext cx="423360" cy="263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B1747E9-EDC3-41BE-8646-335E7177E18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04319" y="4681078"/>
                  <a:ext cx="441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9077472-4EFD-4ADF-B100-F522F063CFD3}"/>
                    </a:ext>
                  </a:extLst>
                </p14:cNvPr>
                <p14:cNvContentPartPr/>
                <p14:nvPr/>
              </p14:nvContentPartPr>
              <p14:xfrm>
                <a:off x="10232719" y="4776478"/>
                <a:ext cx="194760" cy="175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9077472-4EFD-4ADF-B100-F522F063CFD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224079" y="4767838"/>
                  <a:ext cx="212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A0E9E5B-6F49-40DC-B57C-6C98F1B3F1DC}"/>
                    </a:ext>
                  </a:extLst>
                </p14:cNvPr>
                <p14:cNvContentPartPr/>
                <p14:nvPr/>
              </p14:nvContentPartPr>
              <p14:xfrm>
                <a:off x="10378879" y="4731838"/>
                <a:ext cx="297000" cy="208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A0E9E5B-6F49-40DC-B57C-6C98F1B3F1D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370239" y="4723198"/>
                  <a:ext cx="31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94C5755-5458-4ED2-9500-703EC1B6A5DD}"/>
                    </a:ext>
                  </a:extLst>
                </p14:cNvPr>
                <p14:cNvContentPartPr/>
                <p14:nvPr/>
              </p14:nvContentPartPr>
              <p14:xfrm>
                <a:off x="10674439" y="4667758"/>
                <a:ext cx="213840" cy="275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94C5755-5458-4ED2-9500-703EC1B6A5D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665799" y="4658758"/>
                  <a:ext cx="231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7EE89E2-F043-4A8E-9725-12E5AB6982F9}"/>
                    </a:ext>
                  </a:extLst>
                </p14:cNvPr>
                <p14:cNvContentPartPr/>
                <p14:nvPr/>
              </p14:nvContentPartPr>
              <p14:xfrm>
                <a:off x="10783159" y="4764598"/>
                <a:ext cx="283680" cy="148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7EE89E2-F043-4A8E-9725-12E5AB6982F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774519" y="4755598"/>
                  <a:ext cx="30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89E4B8-0F35-4440-895D-9C19D64113F8}"/>
                    </a:ext>
                  </a:extLst>
                </p14:cNvPr>
                <p14:cNvContentPartPr/>
                <p14:nvPr/>
              </p14:nvContentPartPr>
              <p14:xfrm>
                <a:off x="11131999" y="4781878"/>
                <a:ext cx="211320" cy="101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89E4B8-0F35-4440-895D-9C19D64113F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123359" y="4772878"/>
                  <a:ext cx="228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12380ED-BD9A-4FBB-8144-AB7EF7184B0E}"/>
                    </a:ext>
                  </a:extLst>
                </p14:cNvPr>
                <p14:cNvContentPartPr/>
                <p14:nvPr/>
              </p14:nvContentPartPr>
              <p14:xfrm>
                <a:off x="11318479" y="4520518"/>
                <a:ext cx="346680" cy="401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12380ED-BD9A-4FBB-8144-AB7EF7184B0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309479" y="4511518"/>
                  <a:ext cx="3643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E2CDF82-7CB5-4B8F-8D40-9A65479A36FE}"/>
                    </a:ext>
                  </a:extLst>
                </p14:cNvPr>
                <p14:cNvContentPartPr/>
                <p14:nvPr/>
              </p14:nvContentPartPr>
              <p14:xfrm>
                <a:off x="11265919" y="4718878"/>
                <a:ext cx="312840" cy="19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E2CDF82-7CB5-4B8F-8D40-9A65479A36F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257279" y="4710238"/>
                  <a:ext cx="330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1A42167-4FAB-46F7-90D6-BE7CEC8497C7}"/>
                    </a:ext>
                  </a:extLst>
                </p14:cNvPr>
                <p14:cNvContentPartPr/>
                <p14:nvPr/>
              </p14:nvContentPartPr>
              <p14:xfrm>
                <a:off x="11470039" y="4676038"/>
                <a:ext cx="239040" cy="245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1A42167-4FAB-46F7-90D6-BE7CEC8497C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461399" y="4667038"/>
                  <a:ext cx="256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1E5F9A3-F98F-4B31-BCB5-3EAF653A4976}"/>
                    </a:ext>
                  </a:extLst>
                </p14:cNvPr>
                <p14:cNvContentPartPr/>
                <p14:nvPr/>
              </p14:nvContentPartPr>
              <p14:xfrm>
                <a:off x="11582359" y="4763878"/>
                <a:ext cx="134640" cy="125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1E5F9A3-F98F-4B31-BCB5-3EAF653A497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573359" y="4755238"/>
                  <a:ext cx="152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2321CD6-CD20-4301-98E7-FE37E9B594B5}"/>
                    </a:ext>
                  </a:extLst>
                </p14:cNvPr>
                <p14:cNvContentPartPr/>
                <p14:nvPr/>
              </p14:nvContentPartPr>
              <p14:xfrm>
                <a:off x="11761639" y="4746238"/>
                <a:ext cx="173880" cy="186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2321CD6-CD20-4301-98E7-FE37E9B594B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752639" y="4737598"/>
                  <a:ext cx="191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AB478B5-1BBC-4401-A3AC-508597D93477}"/>
                    </a:ext>
                  </a:extLst>
                </p14:cNvPr>
                <p14:cNvContentPartPr/>
                <p14:nvPr/>
              </p14:nvContentPartPr>
              <p14:xfrm>
                <a:off x="11985919" y="4952518"/>
                <a:ext cx="48960" cy="5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AB478B5-1BBC-4401-A3AC-508597D9347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977279" y="4943878"/>
                  <a:ext cx="66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A7BBFE0-2796-4FD5-A1DB-ABA0CEA6E35A}"/>
                    </a:ext>
                  </a:extLst>
                </p14:cNvPr>
                <p14:cNvContentPartPr/>
                <p14:nvPr/>
              </p14:nvContentPartPr>
              <p14:xfrm>
                <a:off x="4908679" y="4446358"/>
                <a:ext cx="2099880" cy="206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A7BBFE0-2796-4FD5-A1DB-ABA0CEA6E35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899679" y="4437718"/>
                  <a:ext cx="211752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8FE493-4ADE-455E-B8F7-20C88C4D5A53}"/>
                  </a:ext>
                </a:extLst>
              </p14:cNvPr>
              <p14:cNvContentPartPr/>
              <p14:nvPr/>
            </p14:nvContentPartPr>
            <p14:xfrm>
              <a:off x="9340874" y="5234388"/>
              <a:ext cx="2409480" cy="69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8FE493-4ADE-455E-B8F7-20C88C4D5A53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9331874" y="5225748"/>
                <a:ext cx="242712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69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22</Words>
  <Application>Microsoft Office PowerPoint</Application>
  <PresentationFormat>Widescreen</PresentationFormat>
  <Paragraphs>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STAT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</dc:title>
  <dc:creator>Bill Fitch</dc:creator>
  <cp:lastModifiedBy>Bill Fitch</cp:lastModifiedBy>
  <cp:revision>26</cp:revision>
  <dcterms:created xsi:type="dcterms:W3CDTF">2020-10-19T17:46:00Z</dcterms:created>
  <dcterms:modified xsi:type="dcterms:W3CDTF">2021-03-05T02:27:44Z</dcterms:modified>
</cp:coreProperties>
</file>